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9"/>
  </p:notesMasterIdLst>
  <p:sldIdLst>
    <p:sldId id="256" r:id="rId2"/>
    <p:sldId id="316" r:id="rId3"/>
    <p:sldId id="317" r:id="rId4"/>
    <p:sldId id="260" r:id="rId5"/>
    <p:sldId id="264" r:id="rId6"/>
    <p:sldId id="330" r:id="rId7"/>
    <p:sldId id="331" r:id="rId8"/>
    <p:sldId id="318" r:id="rId9"/>
    <p:sldId id="332" r:id="rId10"/>
    <p:sldId id="338" r:id="rId11"/>
    <p:sldId id="333" r:id="rId12"/>
    <p:sldId id="334" r:id="rId13"/>
    <p:sldId id="335" r:id="rId14"/>
    <p:sldId id="336" r:id="rId15"/>
    <p:sldId id="337" r:id="rId16"/>
    <p:sldId id="263" r:id="rId17"/>
    <p:sldId id="328" r:id="rId18"/>
  </p:sldIdLst>
  <p:sldSz cx="12192000" cy="6858000"/>
  <p:notesSz cx="6858000" cy="9144000"/>
  <p:embeddedFontLst>
    <p:embeddedFont>
      <p:font typeface="Calibri" pitchFamily="34" charset="0"/>
      <p:regular r:id="rId20"/>
      <p:bold r:id="rId21"/>
      <p:italic r:id="rId22"/>
      <p:boldItalic r:id="rId23"/>
    </p:embeddedFont>
    <p:embeddedFont>
      <p:font typeface="Calibri Light" pitchFamily="34" charset="0"/>
      <p:regular r:id="rId24"/>
      <p:italic r:id="rId25"/>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g.nv2510hung.nv2510" initials="hh" lastIdx="1" clrIdx="0">
    <p:extLst>
      <p:ext uri="{19B8F6BF-5375-455C-9EA6-DF929625EA0E}">
        <p15:presenceInfo xmlns:p15="http://schemas.microsoft.com/office/powerpoint/2012/main" xmlns="" userId="S::hung.nv2510@dulieucuatoi.win::a43b6403-c448-41ca-a855-a9cbf1ea9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724"/>
    <a:srgbClr val="6B9693"/>
    <a:srgbClr val="7DB3AF"/>
    <a:srgbClr val="FFFAF7"/>
    <a:srgbClr val="318252"/>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1" d="100"/>
          <a:sy n="51" d="100"/>
        </p:scale>
        <p:origin x="-1242" y="-5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27T11:10:27.349" idx="1">
    <p:pos x="10" y="10"/>
    <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ieng-viet-4-tap-1/1/385/72/"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tieng-viet-4-tap-1/1/385/72/"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72/"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72/"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xmlns=""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2" name="Google Shape;54;p1">
            <a:extLst>
              <a:ext uri="{FF2B5EF4-FFF2-40B4-BE49-F238E27FC236}">
                <a16:creationId xmlns:a16="http://schemas.microsoft.com/office/drawing/2014/main" xmlns="" id="{056087D5-95E9-C2E4-3134-93B67E4FC504}"/>
              </a:ext>
            </a:extLst>
          </p:cNvPr>
          <p:cNvSpPr txBox="1">
            <a:spLocks/>
          </p:cNvSpPr>
          <p:nvPr/>
        </p:nvSpPr>
        <p:spPr>
          <a:xfrm>
            <a:off x="0" y="1576857"/>
            <a:ext cx="12192000" cy="370428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vi-VN"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10</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viết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a:t>
            </a:r>
            <a:endParaRPr lang="en-US" sz="5200" b="1" kern="0" dirty="0">
              <a:solidFill>
                <a:srgbClr val="FF0000"/>
              </a:solidFill>
              <a:latin typeface="UTM Avo" panose="02040603050506020204" pitchFamily="18" charset="0"/>
              <a:cs typeface="Arial" panose="020B0604020202020204" pitchFamily="34" charset="0"/>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vi-VN" sz="5200" b="1" kern="0" dirty="0">
                <a:solidFill>
                  <a:srgbClr val="FF0000"/>
                </a:solidFill>
                <a:latin typeface="UTM Avo" panose="02040603050506020204" pitchFamily="18" charset="0"/>
              </a:rPr>
              <a:t>Luyện tập tả cây cối</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Google Shape;501;p8">
            <a:extLst>
              <a:ext uri="{FF2B5EF4-FFF2-40B4-BE49-F238E27FC236}">
                <a16:creationId xmlns:a16="http://schemas.microsoft.com/office/drawing/2014/main" xmlns="" id="{6E12AAE7-85FB-DAF4-C31E-BC0CCE59DCA0}"/>
              </a:ext>
            </a:extLst>
          </p:cNvPr>
          <p:cNvSpPr/>
          <p:nvPr/>
        </p:nvSpPr>
        <p:spPr>
          <a:xfrm>
            <a:off x="5213556" y="1317091"/>
            <a:ext cx="2298869"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400" b="1" kern="0" dirty="0" err="1">
                <a:solidFill>
                  <a:srgbClr val="3F302A"/>
                </a:solidFill>
                <a:latin typeface="UTM Avo" panose="02040603050506020204" pitchFamily="18" charset="0"/>
                <a:cs typeface="Arial"/>
                <a:sym typeface="Arial"/>
              </a:rPr>
              <a:t>Trả</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lời</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câu</a:t>
            </a:r>
            <a:r>
              <a:rPr lang="en-US" sz="2400" b="1" kern="0" dirty="0">
                <a:solidFill>
                  <a:srgbClr val="3F302A"/>
                </a:solidFill>
                <a:latin typeface="UTM Avo" panose="02040603050506020204" pitchFamily="18" charset="0"/>
                <a:cs typeface="Arial"/>
                <a:sym typeface="Arial"/>
              </a:rPr>
              <a:t> c:</a:t>
            </a:r>
            <a:endParaRPr sz="2400" b="1" kern="0" dirty="0">
              <a:solidFill>
                <a:srgbClr val="3F302A"/>
              </a:solidFill>
              <a:latin typeface="UTM Avo" panose="02040603050506020204" pitchFamily="18" charset="0"/>
              <a:cs typeface="Arial"/>
              <a:sym typeface="Arial"/>
            </a:endParaRPr>
          </a:p>
        </p:txBody>
      </p:sp>
      <p:sp>
        <p:nvSpPr>
          <p:cNvPr id="31" name="Google Shape;506;p8">
            <a:extLst>
              <a:ext uri="{FF2B5EF4-FFF2-40B4-BE49-F238E27FC236}">
                <a16:creationId xmlns:a16="http://schemas.microsoft.com/office/drawing/2014/main" xmlns="" id="{0C4F9B09-8E6B-276F-2952-1C4522A2A44E}"/>
              </a:ext>
            </a:extLst>
          </p:cNvPr>
          <p:cNvSpPr/>
          <p:nvPr/>
        </p:nvSpPr>
        <p:spPr>
          <a:xfrm>
            <a:off x="822637" y="4456177"/>
            <a:ext cx="1765859" cy="677054"/>
          </a:xfrm>
          <a:prstGeom prst="rect">
            <a:avLst/>
          </a:prstGeom>
          <a:noFill/>
          <a:ln>
            <a:noFill/>
          </a:ln>
        </p:spPr>
        <p:txBody>
          <a:bodyPr spcFirstLastPara="1" wrap="square" lIns="121900" tIns="60933" rIns="121900" bIns="60933" anchor="t" anchorCtr="0">
            <a:spAutoFit/>
          </a:bodyPr>
          <a:lstStyle/>
          <a:p>
            <a:pPr>
              <a:lnSpc>
                <a:spcPct val="150000"/>
              </a:lnSpc>
              <a:buClr>
                <a:srgbClr val="000000"/>
              </a:buClr>
              <a:buFont typeface="Arial"/>
              <a:buNone/>
            </a:pPr>
            <a:endParaRPr sz="2400" b="1" kern="0" dirty="0">
              <a:solidFill>
                <a:srgbClr val="3F302A"/>
              </a:solidFill>
              <a:latin typeface="UTM Avo" panose="02040603050506020204" pitchFamily="18" charset="0"/>
              <a:cs typeface="Arial"/>
              <a:sym typeface="Arial"/>
            </a:endParaRPr>
          </a:p>
        </p:txBody>
      </p:sp>
      <p:sp>
        <p:nvSpPr>
          <p:cNvPr id="32" name="Google Shape;507;p8">
            <a:extLst>
              <a:ext uri="{FF2B5EF4-FFF2-40B4-BE49-F238E27FC236}">
                <a16:creationId xmlns:a16="http://schemas.microsoft.com/office/drawing/2014/main" xmlns="" id="{6073A6CF-0856-50CA-53DC-15D5B3147C63}"/>
              </a:ext>
            </a:extLst>
          </p:cNvPr>
          <p:cNvSpPr/>
          <p:nvPr/>
        </p:nvSpPr>
        <p:spPr>
          <a:xfrm>
            <a:off x="744655" y="1994145"/>
            <a:ext cx="1921825"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pPr>
            <a:endParaRPr sz="2400" b="1" kern="0" dirty="0">
              <a:solidFill>
                <a:srgbClr val="3F302A"/>
              </a:solidFill>
              <a:latin typeface="UTM Avo" panose="02040603050506020204" pitchFamily="18" charset="0"/>
              <a:cs typeface="Arial"/>
              <a:sym typeface="Arial"/>
            </a:endParaRPr>
          </a:p>
        </p:txBody>
      </p:sp>
      <p:graphicFrame>
        <p:nvGraphicFramePr>
          <p:cNvPr id="7" name="Google Shape;522;p10">
            <a:extLst>
              <a:ext uri="{FF2B5EF4-FFF2-40B4-BE49-F238E27FC236}">
                <a16:creationId xmlns:a16="http://schemas.microsoft.com/office/drawing/2014/main" xmlns="" id="{6E8DCE0A-4841-22F6-8CCF-6AACDCD4B24F}"/>
              </a:ext>
            </a:extLst>
          </p:cNvPr>
          <p:cNvGraphicFramePr/>
          <p:nvPr>
            <p:extLst>
              <p:ext uri="{D42A27DB-BD31-4B8C-83A1-F6EECF244321}">
                <p14:modId xmlns:p14="http://schemas.microsoft.com/office/powerpoint/2010/main" val="3472906414"/>
              </p:ext>
            </p:extLst>
          </p:nvPr>
        </p:nvGraphicFramePr>
        <p:xfrm>
          <a:off x="1089691" y="2200336"/>
          <a:ext cx="10546600" cy="3466173"/>
        </p:xfrm>
        <a:graphic>
          <a:graphicData uri="http://schemas.openxmlformats.org/drawingml/2006/table">
            <a:tbl>
              <a:tblPr firstRow="1" bandRow="1">
                <a:noFill/>
              </a:tblPr>
              <a:tblGrid>
                <a:gridCol w="5273300">
                  <a:extLst>
                    <a:ext uri="{9D8B030D-6E8A-4147-A177-3AD203B41FA5}">
                      <a16:colId xmlns:a16="http://schemas.microsoft.com/office/drawing/2014/main" xmlns="" val="20000"/>
                    </a:ext>
                  </a:extLst>
                </a:gridCol>
                <a:gridCol w="5273300">
                  <a:extLst>
                    <a:ext uri="{9D8B030D-6E8A-4147-A177-3AD203B41FA5}">
                      <a16:colId xmlns:a16="http://schemas.microsoft.com/office/drawing/2014/main" xmlns="" val="20001"/>
                    </a:ext>
                  </a:extLst>
                </a:gridCol>
              </a:tblGrid>
              <a:tr h="9405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Clr>
                          <a:srgbClr val="000000"/>
                        </a:buClr>
                        <a:buSzPts val="1800"/>
                        <a:buFont typeface="Arial"/>
                        <a:buNone/>
                      </a:pPr>
                      <a:r>
                        <a:rPr lang="en-US" sz="2400" b="1" i="0" u="none" strike="noStrike" cap="none" dirty="0">
                          <a:solidFill>
                            <a:schemeClr val="bg1"/>
                          </a:solidFill>
                          <a:latin typeface="UTM Avo" panose="02040603050506020204" pitchFamily="18" charset="0"/>
                          <a:ea typeface="Arial"/>
                          <a:cs typeface="Arial"/>
                          <a:sym typeface="Arial"/>
                        </a:rPr>
                        <a:t>“</a:t>
                      </a:r>
                      <a:r>
                        <a:rPr lang="en-US" sz="2400" b="1" i="0" u="none" strike="noStrike" cap="none" dirty="0" err="1">
                          <a:solidFill>
                            <a:schemeClr val="bg1"/>
                          </a:solidFill>
                          <a:latin typeface="UTM Avo" panose="02040603050506020204" pitchFamily="18" charset="0"/>
                          <a:ea typeface="Arial"/>
                          <a:cs typeface="Arial"/>
                          <a:sym typeface="Arial"/>
                        </a:rPr>
                        <a:t>Hoa</a:t>
                      </a:r>
                      <a:r>
                        <a:rPr lang="en-US" sz="2400" b="1" i="0" u="none" strike="noStrike" cap="none" dirty="0">
                          <a:solidFill>
                            <a:schemeClr val="bg1"/>
                          </a:solidFill>
                          <a:latin typeface="UTM Avo" panose="02040603050506020204" pitchFamily="18" charset="0"/>
                          <a:ea typeface="Arial"/>
                          <a:cs typeface="Arial"/>
                          <a:sym typeface="Arial"/>
                        </a:rPr>
                        <a:t> </a:t>
                      </a:r>
                      <a:r>
                        <a:rPr lang="en-US" sz="2400" b="1" i="0" u="none" strike="noStrike" cap="none" dirty="0" err="1">
                          <a:solidFill>
                            <a:schemeClr val="bg1"/>
                          </a:solidFill>
                          <a:latin typeface="UTM Avo" panose="02040603050506020204" pitchFamily="18" charset="0"/>
                          <a:ea typeface="Arial"/>
                          <a:cs typeface="Arial"/>
                          <a:sym typeface="Arial"/>
                        </a:rPr>
                        <a:t>sầu</a:t>
                      </a:r>
                      <a:r>
                        <a:rPr lang="en-US" sz="2400" b="1" i="0" u="none" strike="noStrike" cap="none" dirty="0">
                          <a:solidFill>
                            <a:schemeClr val="bg1"/>
                          </a:solidFill>
                          <a:latin typeface="UTM Avo" panose="02040603050506020204" pitchFamily="18" charset="0"/>
                          <a:ea typeface="Arial"/>
                          <a:cs typeface="Arial"/>
                          <a:sym typeface="Arial"/>
                        </a:rPr>
                        <a:t> </a:t>
                      </a:r>
                      <a:r>
                        <a:rPr lang="en-US" sz="2400" b="1" i="0" u="none" strike="noStrike" cap="none" dirty="0" err="1">
                          <a:solidFill>
                            <a:schemeClr val="bg1"/>
                          </a:solidFill>
                          <a:latin typeface="UTM Avo" panose="02040603050506020204" pitchFamily="18" charset="0"/>
                          <a:ea typeface="Arial"/>
                          <a:cs typeface="Arial"/>
                          <a:sym typeface="Arial"/>
                        </a:rPr>
                        <a:t>riêng</a:t>
                      </a:r>
                      <a:r>
                        <a:rPr lang="en-US" sz="2400" b="1" i="0" u="none" strike="noStrike" cap="none" dirty="0">
                          <a:solidFill>
                            <a:schemeClr val="bg1"/>
                          </a:solidFill>
                          <a:latin typeface="UTM Avo" panose="02040603050506020204" pitchFamily="18" charset="0"/>
                          <a:ea typeface="Arial"/>
                          <a:cs typeface="Arial"/>
                          <a:sym typeface="Arial"/>
                        </a:rPr>
                        <a:t>” - Mai Văn </a:t>
                      </a:r>
                      <a:r>
                        <a:rPr lang="en-US" sz="2400" b="1" i="0" u="none" strike="noStrike" cap="none" dirty="0" err="1">
                          <a:solidFill>
                            <a:schemeClr val="bg1"/>
                          </a:solidFill>
                          <a:latin typeface="UTM Avo" panose="02040603050506020204" pitchFamily="18" charset="0"/>
                          <a:ea typeface="Arial"/>
                          <a:cs typeface="Arial"/>
                          <a:sym typeface="Arial"/>
                        </a:rPr>
                        <a:t>Tạo</a:t>
                      </a:r>
                      <a:endParaRPr sz="2400" b="1" i="0" u="none" strike="noStrike" cap="none" dirty="0">
                        <a:solidFill>
                          <a:schemeClr val="bg1"/>
                        </a:solidFill>
                        <a:latin typeface="UTM Avo" panose="02040603050506020204" pitchFamily="18" charset="0"/>
                        <a:ea typeface="Arial"/>
                        <a:cs typeface="Arial"/>
                        <a:sym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8A903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Clr>
                          <a:srgbClr val="000000"/>
                        </a:buClr>
                        <a:buSzPts val="1800"/>
                        <a:buFont typeface="Arial"/>
                        <a:buNone/>
                      </a:pPr>
                      <a:r>
                        <a:rPr lang="en-US" sz="2400" b="1" i="0" u="none" strike="noStrike" cap="none" dirty="0">
                          <a:solidFill>
                            <a:schemeClr val="bg1"/>
                          </a:solidFill>
                          <a:latin typeface="UTM Avo" panose="02040603050506020204" pitchFamily="18" charset="0"/>
                        </a:rPr>
                        <a:t>“</a:t>
                      </a:r>
                      <a:r>
                        <a:rPr lang="en-US" sz="2400" b="1" i="0" u="none" strike="noStrike" cap="none" dirty="0" err="1">
                          <a:solidFill>
                            <a:schemeClr val="bg1"/>
                          </a:solidFill>
                          <a:latin typeface="UTM Avo" panose="02040603050506020204" pitchFamily="18" charset="0"/>
                        </a:rPr>
                        <a:t>Lá</a:t>
                      </a:r>
                      <a:r>
                        <a:rPr lang="en-US" sz="2400" b="1" i="0" u="none" strike="noStrike" cap="none" dirty="0">
                          <a:solidFill>
                            <a:schemeClr val="bg1"/>
                          </a:solidFill>
                          <a:latin typeface="UTM Avo" panose="02040603050506020204" pitchFamily="18" charset="0"/>
                        </a:rPr>
                        <a:t> </a:t>
                      </a:r>
                      <a:r>
                        <a:rPr lang="en-US" sz="2400" b="1" i="0" u="none" strike="noStrike" cap="none" dirty="0" err="1">
                          <a:solidFill>
                            <a:schemeClr val="bg1"/>
                          </a:solidFill>
                          <a:latin typeface="UTM Avo" panose="02040603050506020204" pitchFamily="18" charset="0"/>
                        </a:rPr>
                        <a:t>bàng</a:t>
                      </a:r>
                      <a:r>
                        <a:rPr lang="en-US" sz="2400" b="1" i="0" u="none" strike="noStrike" cap="none" dirty="0">
                          <a:solidFill>
                            <a:schemeClr val="bg1"/>
                          </a:solidFill>
                          <a:latin typeface="UTM Avo" panose="02040603050506020204" pitchFamily="18" charset="0"/>
                        </a:rPr>
                        <a:t>” </a:t>
                      </a:r>
                      <a:r>
                        <a:rPr lang="en-US" sz="2400" b="1" i="0" u="none" strike="noStrike" cap="none" dirty="0">
                          <a:solidFill>
                            <a:schemeClr val="bg1"/>
                          </a:solidFill>
                          <a:latin typeface="UTM Avo" panose="02040603050506020204" pitchFamily="18" charset="0"/>
                          <a:ea typeface="Arial"/>
                          <a:cs typeface="Arial"/>
                          <a:sym typeface="Arial"/>
                        </a:rPr>
                        <a:t>- </a:t>
                      </a:r>
                      <a:r>
                        <a:rPr lang="en-US" sz="2400" b="1" i="0" u="none" strike="noStrike" cap="none" dirty="0" err="1">
                          <a:solidFill>
                            <a:schemeClr val="bg1"/>
                          </a:solidFill>
                          <a:latin typeface="UTM Avo" panose="02040603050506020204" pitchFamily="18" charset="0"/>
                        </a:rPr>
                        <a:t>Đoàn</a:t>
                      </a:r>
                      <a:r>
                        <a:rPr lang="en-US" sz="2400" b="1" i="0" u="none" strike="noStrike" cap="none" dirty="0">
                          <a:solidFill>
                            <a:schemeClr val="bg1"/>
                          </a:solidFill>
                          <a:latin typeface="UTM Avo" panose="02040603050506020204" pitchFamily="18" charset="0"/>
                        </a:rPr>
                        <a:t> </a:t>
                      </a:r>
                      <a:r>
                        <a:rPr lang="en-US" sz="2400" b="1" i="0" u="none" strike="noStrike" cap="none" dirty="0" err="1">
                          <a:solidFill>
                            <a:schemeClr val="bg1"/>
                          </a:solidFill>
                          <a:latin typeface="UTM Avo" panose="02040603050506020204" pitchFamily="18" charset="0"/>
                        </a:rPr>
                        <a:t>Giỏi</a:t>
                      </a:r>
                      <a:endParaRPr sz="2400" b="1" i="0" u="none" strike="noStrike" cap="none" dirty="0">
                        <a:solidFill>
                          <a:schemeClr val="bg1"/>
                        </a:solidFill>
                        <a:latin typeface="UTM Avo" panose="02040603050506020204" pitchFamily="18" charset="0"/>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88100"/>
                    </a:solidFill>
                  </a:tcPr>
                </a:tc>
                <a:extLst>
                  <a:ext uri="{0D108BD9-81ED-4DB2-BD59-A6C34878D82A}">
                    <a16:rowId xmlns:a16="http://schemas.microsoft.com/office/drawing/2014/main" xmlns="" val="10000"/>
                  </a:ext>
                </a:extLst>
              </a:tr>
              <a:tr h="12510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171450" algn="l" rtl="0">
                        <a:lnSpc>
                          <a:spcPct val="150000"/>
                        </a:lnSpc>
                        <a:spcBef>
                          <a:spcPts val="0"/>
                        </a:spcBef>
                        <a:spcAft>
                          <a:spcPts val="0"/>
                        </a:spcAft>
                        <a:buClr>
                          <a:srgbClr val="000000"/>
                        </a:buClr>
                        <a:buSzPts val="1800"/>
                        <a:buFont typeface="Arial"/>
                        <a:buNone/>
                      </a:pPr>
                      <a:endParaRPr sz="2400" u="none" strike="noStrike" cap="none" dirty="0">
                        <a:solidFill>
                          <a:schemeClr val="dk1"/>
                        </a:solidFill>
                        <a:latin typeface="UTM Avo" panose="02040603050506020204" pitchFamily="18" charset="0"/>
                      </a:endParaRPr>
                    </a:p>
                  </a:txBody>
                  <a:tcPr marL="121933" marR="121933" marT="60967" marB="60967">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171450" algn="l" rtl="0">
                        <a:lnSpc>
                          <a:spcPct val="150000"/>
                        </a:lnSpc>
                        <a:spcBef>
                          <a:spcPts val="0"/>
                        </a:spcBef>
                        <a:spcAft>
                          <a:spcPts val="0"/>
                        </a:spcAft>
                        <a:buClr>
                          <a:srgbClr val="000000"/>
                        </a:buClr>
                        <a:buSzPts val="1800"/>
                        <a:buFont typeface="Arial"/>
                        <a:buNone/>
                      </a:pPr>
                      <a:endParaRPr sz="2400" u="none" strike="noStrike" cap="none" dirty="0">
                        <a:solidFill>
                          <a:schemeClr val="dk1"/>
                        </a:solidFill>
                        <a:latin typeface="UTM Avo" panose="02040603050506020204" pitchFamily="18" charset="0"/>
                      </a:endParaRPr>
                    </a:p>
                    <a:p>
                      <a:pPr marL="285750" marR="0" lvl="0" indent="-171450" algn="l" rtl="0">
                        <a:lnSpc>
                          <a:spcPct val="150000"/>
                        </a:lnSpc>
                        <a:spcBef>
                          <a:spcPts val="0"/>
                        </a:spcBef>
                        <a:spcAft>
                          <a:spcPts val="0"/>
                        </a:spcAft>
                        <a:buClr>
                          <a:srgbClr val="000000"/>
                        </a:buClr>
                        <a:buSzPts val="1800"/>
                        <a:buFont typeface="Arial"/>
                        <a:buNone/>
                      </a:pPr>
                      <a:endParaRPr sz="2400" u="none" strike="noStrike" cap="none" dirty="0">
                        <a:solidFill>
                          <a:schemeClr val="dk1"/>
                        </a:solidFill>
                        <a:latin typeface="UTM Avo" panose="02040603050506020204" pitchFamily="18" charset="0"/>
                      </a:endParaRPr>
                    </a:p>
                  </a:txBody>
                  <a:tcPr marL="121933" marR="121933" marT="60967" marB="60967">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12746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171450" algn="l" rtl="0">
                        <a:lnSpc>
                          <a:spcPct val="150000"/>
                        </a:lnSpc>
                        <a:spcBef>
                          <a:spcPts val="0"/>
                        </a:spcBef>
                        <a:spcAft>
                          <a:spcPts val="0"/>
                        </a:spcAft>
                        <a:buClr>
                          <a:srgbClr val="000000"/>
                        </a:buClr>
                        <a:buSzPts val="1800"/>
                        <a:buFont typeface="Arial"/>
                        <a:buNone/>
                      </a:pPr>
                      <a:endParaRPr sz="2400" b="0" i="0" u="none" strike="noStrike" cap="none" dirty="0">
                        <a:solidFill>
                          <a:schemeClr val="dk1"/>
                        </a:solidFill>
                        <a:latin typeface="UTM Avo" panose="02040603050506020204" pitchFamily="18" charset="0"/>
                        <a:ea typeface="Arial"/>
                        <a:cs typeface="Arial"/>
                        <a:sym typeface="Arial"/>
                      </a:endParaRPr>
                    </a:p>
                  </a:txBody>
                  <a:tcPr marL="121933" marR="121933" marT="60967" marB="60967">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171450" algn="l" rtl="0">
                        <a:lnSpc>
                          <a:spcPct val="150000"/>
                        </a:lnSpc>
                        <a:spcBef>
                          <a:spcPts val="0"/>
                        </a:spcBef>
                        <a:spcAft>
                          <a:spcPts val="0"/>
                        </a:spcAft>
                        <a:buClr>
                          <a:srgbClr val="000000"/>
                        </a:buClr>
                        <a:buSzPts val="1800"/>
                        <a:buFont typeface="Arial"/>
                        <a:buNone/>
                      </a:pPr>
                      <a:endParaRPr sz="2400" b="0" i="0" u="none" strike="noStrike" cap="none" dirty="0">
                        <a:solidFill>
                          <a:schemeClr val="dk1"/>
                        </a:solidFill>
                        <a:latin typeface="UTM Avo" panose="02040603050506020204" pitchFamily="18" charset="0"/>
                        <a:ea typeface="Arial"/>
                        <a:cs typeface="Arial"/>
                        <a:sym typeface="Arial"/>
                      </a:endParaRPr>
                    </a:p>
                  </a:txBody>
                  <a:tcPr marL="121933" marR="121933" marT="60967" marB="60967">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bl>
          </a:graphicData>
        </a:graphic>
      </p:graphicFrame>
      <p:sp>
        <p:nvSpPr>
          <p:cNvPr id="8" name="Google Shape;523;p10">
            <a:extLst>
              <a:ext uri="{FF2B5EF4-FFF2-40B4-BE49-F238E27FC236}">
                <a16:creationId xmlns:a16="http://schemas.microsoft.com/office/drawing/2014/main" xmlns="" id="{278B3989-7241-2DA8-F377-B5E6A3E1CED5}"/>
              </a:ext>
            </a:extLst>
          </p:cNvPr>
          <p:cNvSpPr/>
          <p:nvPr/>
        </p:nvSpPr>
        <p:spPr>
          <a:xfrm>
            <a:off x="1322261" y="3147084"/>
            <a:ext cx="4895531" cy="1231052"/>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SzPts val="2000"/>
            </a:pPr>
            <a:r>
              <a:rPr lang="en-US" sz="2400" kern="0" dirty="0" err="1">
                <a:solidFill>
                  <a:srgbClr val="544139"/>
                </a:solidFill>
                <a:latin typeface="UTM Avo" panose="02040603050506020204" pitchFamily="18" charset="0"/>
                <a:cs typeface="Arial"/>
                <a:sym typeface="Arial"/>
              </a:rPr>
              <a:t>Tả</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từng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bộ</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phận</a:t>
            </a:r>
            <a:r>
              <a:rPr lang="en-US" sz="2400" kern="0" dirty="0">
                <a:solidFill>
                  <a:srgbClr val="544139"/>
                </a:solidFill>
                <a:latin typeface="UTM Avo" panose="02040603050506020204" pitchFamily="18" charset="0"/>
                <a:cs typeface="Arial"/>
                <a:sym typeface="Arial"/>
              </a:rPr>
              <a:t> </a:t>
            </a:r>
          </a:p>
          <a:p>
            <a:pPr algn="ctr">
              <a:lnSpc>
                <a:spcPct val="150000"/>
              </a:lnSpc>
              <a:buClr>
                <a:srgbClr val="000000"/>
              </a:buClr>
              <a:buSzPts val="2000"/>
            </a:pPr>
            <a:r>
              <a:rPr lang="en-US" sz="2400" kern="0" dirty="0" err="1">
                <a:solidFill>
                  <a:srgbClr val="544139"/>
                </a:solidFill>
                <a:latin typeface="UTM Avo" panose="02040603050506020204" pitchFamily="18" charset="0"/>
                <a:cs typeface="Arial"/>
                <a:sym typeface="Arial"/>
              </a:rPr>
              <a:t>của</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hoa</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sầu</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riêng</a:t>
            </a:r>
            <a:r>
              <a:rPr lang="en-US" sz="2400" kern="0" dirty="0">
                <a:solidFill>
                  <a:srgbClr val="544139"/>
                </a:solidFill>
                <a:latin typeface="UTM Avo" panose="02040603050506020204" pitchFamily="18" charset="0"/>
                <a:cs typeface="Arial"/>
                <a:sym typeface="Arial"/>
              </a:rPr>
              <a:t>.</a:t>
            </a:r>
            <a:endParaRPr sz="2400" kern="0" dirty="0">
              <a:solidFill>
                <a:srgbClr val="544139"/>
              </a:solidFill>
              <a:latin typeface="UTM Avo" panose="02040603050506020204" pitchFamily="18" charset="0"/>
              <a:cs typeface="Arial"/>
              <a:sym typeface="Arial"/>
            </a:endParaRPr>
          </a:p>
        </p:txBody>
      </p:sp>
      <p:sp>
        <p:nvSpPr>
          <p:cNvPr id="9" name="Google Shape;524;p10">
            <a:extLst>
              <a:ext uri="{FF2B5EF4-FFF2-40B4-BE49-F238E27FC236}">
                <a16:creationId xmlns:a16="http://schemas.microsoft.com/office/drawing/2014/main" xmlns="" id="{D202B9C2-5EF3-A501-39B4-05C8431EFDB4}"/>
              </a:ext>
            </a:extLst>
          </p:cNvPr>
          <p:cNvSpPr/>
          <p:nvPr/>
        </p:nvSpPr>
        <p:spPr>
          <a:xfrm>
            <a:off x="6450361" y="3147084"/>
            <a:ext cx="5023131" cy="1231052"/>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SzPts val="2000"/>
            </a:pPr>
            <a:r>
              <a:rPr lang="en-US" sz="2400" kern="0" dirty="0" err="1">
                <a:solidFill>
                  <a:srgbClr val="544139"/>
                </a:solidFill>
                <a:latin typeface="UTM Avo" panose="02040603050506020204" pitchFamily="18" charset="0"/>
                <a:cs typeface="Arial"/>
                <a:sym typeface="Arial"/>
              </a:rPr>
              <a:t>Tả</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vẻ</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đẹp</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của</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lá</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bàng</a:t>
            </a:r>
            <a:r>
              <a:rPr lang="en-US" sz="2400" kern="0" dirty="0">
                <a:solidFill>
                  <a:srgbClr val="544139"/>
                </a:solidFill>
                <a:latin typeface="UTM Avo" panose="02040603050506020204" pitchFamily="18" charset="0"/>
                <a:cs typeface="Arial"/>
                <a:sym typeface="Arial"/>
              </a:rPr>
              <a:t> </a:t>
            </a:r>
          </a:p>
          <a:p>
            <a:pPr algn="ctr">
              <a:lnSpc>
                <a:spcPct val="150000"/>
              </a:lnSpc>
              <a:buClr>
                <a:srgbClr val="000000"/>
              </a:buClr>
              <a:buSzPts val="2000"/>
            </a:pPr>
            <a:r>
              <a:rPr lang="en-US" sz="2400" kern="0" dirty="0" err="1">
                <a:solidFill>
                  <a:srgbClr val="544139"/>
                </a:solidFill>
                <a:latin typeface="UTM Avo" panose="02040603050506020204" pitchFamily="18" charset="0"/>
                <a:cs typeface="Arial"/>
                <a:sym typeface="Arial"/>
              </a:rPr>
              <a:t>theo</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thời</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gian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bốn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mùa</a:t>
            </a:r>
            <a:r>
              <a:rPr lang="en-US" sz="2400" kern="0" dirty="0">
                <a:solidFill>
                  <a:srgbClr val="544139"/>
                </a:solidFill>
                <a:latin typeface="UTM Avo" panose="02040603050506020204" pitchFamily="18" charset="0"/>
                <a:cs typeface="Arial"/>
                <a:sym typeface="Arial"/>
              </a:rPr>
              <a:t>.</a:t>
            </a:r>
            <a:endParaRPr sz="2400" kern="0" dirty="0">
              <a:solidFill>
                <a:srgbClr val="000000"/>
              </a:solidFill>
              <a:latin typeface="UTM Avo" panose="02040603050506020204" pitchFamily="18" charset="0"/>
              <a:cs typeface="Arial"/>
              <a:sym typeface="Arial"/>
            </a:endParaRPr>
          </a:p>
        </p:txBody>
      </p:sp>
      <p:sp>
        <p:nvSpPr>
          <p:cNvPr id="10" name="Google Shape;525;p10">
            <a:extLst>
              <a:ext uri="{FF2B5EF4-FFF2-40B4-BE49-F238E27FC236}">
                <a16:creationId xmlns:a16="http://schemas.microsoft.com/office/drawing/2014/main" xmlns="" id="{FCE6F58E-5E2A-790B-6E6F-28603E1453B8}"/>
              </a:ext>
            </a:extLst>
          </p:cNvPr>
          <p:cNvSpPr/>
          <p:nvPr/>
        </p:nvSpPr>
        <p:spPr>
          <a:xfrm>
            <a:off x="1383156" y="4406796"/>
            <a:ext cx="4773739" cy="1231052"/>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SzPts val="2000"/>
            </a:pPr>
            <a:r>
              <a:rPr lang="en-US" sz="2400" kern="0" dirty="0" err="1">
                <a:solidFill>
                  <a:srgbClr val="544139"/>
                </a:solidFill>
                <a:latin typeface="UTM Avo" panose="02040603050506020204" pitchFamily="18" charset="0"/>
                <a:cs typeface="Arial"/>
                <a:sym typeface="Arial"/>
              </a:rPr>
              <a:t>Tả</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hoa</a:t>
            </a:r>
            <a:r>
              <a:rPr lang="en-US" sz="2400" kern="0" dirty="0">
                <a:solidFill>
                  <a:srgbClr val="544139"/>
                </a:solidFill>
                <a:latin typeface="UTM Avo" panose="02040603050506020204" pitchFamily="18" charset="0"/>
                <a:cs typeface="Arial"/>
                <a:sym typeface="Arial"/>
              </a:rPr>
              <a:t> ở </a:t>
            </a:r>
            <a:r>
              <a:rPr lang="en-US" sz="2400" kern="0" dirty="0" err="1">
                <a:solidFill>
                  <a:srgbClr val="544139"/>
                </a:solidFill>
                <a:latin typeface="UTM Avo" panose="02040603050506020204" pitchFamily="18" charset="0"/>
                <a:cs typeface="Arial"/>
                <a:sym typeface="Arial"/>
              </a:rPr>
              <a:t>một</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thời</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điểm</a:t>
            </a:r>
            <a:r>
              <a:rPr lang="en-US" sz="2400" kern="0" dirty="0">
                <a:solidFill>
                  <a:srgbClr val="544139"/>
                </a:solidFill>
                <a:latin typeface="UTM Avo" panose="02040603050506020204" pitchFamily="18" charset="0"/>
                <a:cs typeface="Arial"/>
                <a:sym typeface="Arial"/>
              </a:rPr>
              <a:t> </a:t>
            </a:r>
          </a:p>
          <a:p>
            <a:pPr algn="ctr">
              <a:lnSpc>
                <a:spcPct val="150000"/>
              </a:lnSpc>
              <a:buClr>
                <a:srgbClr val="000000"/>
              </a:buClr>
              <a:buSzPts val="2000"/>
            </a:pPr>
            <a:r>
              <a:rPr lang="en-US" sz="2400" kern="0" dirty="0" err="1">
                <a:solidFill>
                  <a:srgbClr val="544139"/>
                </a:solidFill>
                <a:latin typeface="UTM Avo" panose="02040603050506020204" pitchFamily="18" charset="0"/>
                <a:cs typeface="Arial"/>
                <a:sym typeface="Arial"/>
              </a:rPr>
              <a:t>nhất</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định</a:t>
            </a:r>
            <a:r>
              <a:rPr lang="en-US" sz="2400" kern="0" dirty="0">
                <a:solidFill>
                  <a:srgbClr val="544139"/>
                </a:solidFill>
                <a:latin typeface="UTM Avo" panose="02040603050506020204" pitchFamily="18" charset="0"/>
                <a:cs typeface="Arial"/>
                <a:sym typeface="Arial"/>
              </a:rPr>
              <a:t>.</a:t>
            </a:r>
            <a:endParaRPr sz="2400" kern="0" dirty="0">
              <a:solidFill>
                <a:srgbClr val="544139"/>
              </a:solidFill>
              <a:latin typeface="UTM Avo" panose="02040603050506020204" pitchFamily="18" charset="0"/>
              <a:cs typeface="Arial"/>
              <a:sym typeface="Arial"/>
            </a:endParaRPr>
          </a:p>
        </p:txBody>
      </p:sp>
      <p:sp>
        <p:nvSpPr>
          <p:cNvPr id="11" name="Google Shape;526;p10">
            <a:extLst>
              <a:ext uri="{FF2B5EF4-FFF2-40B4-BE49-F238E27FC236}">
                <a16:creationId xmlns:a16="http://schemas.microsoft.com/office/drawing/2014/main" xmlns="" id="{9A875EA7-DCB9-E3C8-903F-2840BF211653}"/>
              </a:ext>
            </a:extLst>
          </p:cNvPr>
          <p:cNvSpPr/>
          <p:nvPr/>
        </p:nvSpPr>
        <p:spPr>
          <a:xfrm>
            <a:off x="6450361" y="4396219"/>
            <a:ext cx="4599259" cy="1231052"/>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SzPts val="2000"/>
            </a:pPr>
            <a:r>
              <a:rPr lang="en-US" sz="2400" kern="0" dirty="0" err="1">
                <a:solidFill>
                  <a:srgbClr val="544139"/>
                </a:solidFill>
                <a:latin typeface="UTM Avo" panose="02040603050506020204" pitchFamily="18" charset="0"/>
                <a:cs typeface="Arial"/>
                <a:sym typeface="Arial"/>
              </a:rPr>
              <a:t>Tả</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lá</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bàng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thay</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đổi</a:t>
            </a:r>
            <a:r>
              <a:rPr lang="en-US" sz="2400" kern="0" dirty="0">
                <a:solidFill>
                  <a:srgbClr val="544139"/>
                </a:solidFill>
                <a:latin typeface="UTM Avo" panose="02040603050506020204" pitchFamily="18" charset="0"/>
                <a:cs typeface="Arial"/>
                <a:sym typeface="Arial"/>
              </a:rPr>
              <a:t> </a:t>
            </a:r>
          </a:p>
          <a:p>
            <a:pPr algn="ctr">
              <a:lnSpc>
                <a:spcPct val="150000"/>
              </a:lnSpc>
              <a:buClr>
                <a:srgbClr val="000000"/>
              </a:buClr>
              <a:buSzPts val="2000"/>
            </a:pPr>
            <a:r>
              <a:rPr lang="en-US" sz="2400" kern="0" dirty="0" err="1">
                <a:solidFill>
                  <a:srgbClr val="544139"/>
                </a:solidFill>
                <a:latin typeface="UTM Avo" panose="02040603050506020204" pitchFamily="18" charset="0"/>
                <a:cs typeface="Arial"/>
                <a:sym typeface="Arial"/>
              </a:rPr>
              <a:t>theo</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bốn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mùa</a:t>
            </a:r>
            <a:r>
              <a:rPr lang="en-US" sz="2400" kern="0" dirty="0">
                <a:solidFill>
                  <a:srgbClr val="544139"/>
                </a:solidFill>
                <a:latin typeface="UTM Avo" panose="02040603050506020204" pitchFamily="18" charset="0"/>
                <a:cs typeface="Arial"/>
                <a:sym typeface="Arial"/>
              </a:rPr>
              <a:t>.</a:t>
            </a:r>
            <a:endParaRPr sz="24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26278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5EA418D-ED09-C802-1694-04D5880D4EB5}"/>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xmlns="" id="{9E64AF4E-3083-FE31-1216-EEE84FAB8CD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xmlns="" id="{E28B8CCE-321E-989E-8D6B-1DAF84DEB452}"/>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247596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8" name="Google Shape;531;p11">
            <a:extLst>
              <a:ext uri="{FF2B5EF4-FFF2-40B4-BE49-F238E27FC236}">
                <a16:creationId xmlns:a16="http://schemas.microsoft.com/office/drawing/2014/main" xmlns="" id="{BF33AF8E-A83F-D863-A16A-0ECFF1B70815}"/>
              </a:ext>
            </a:extLst>
          </p:cNvPr>
          <p:cNvGrpSpPr/>
          <p:nvPr/>
        </p:nvGrpSpPr>
        <p:grpSpPr>
          <a:xfrm flipH="1">
            <a:off x="3252707" y="6006503"/>
            <a:ext cx="636791" cy="483969"/>
            <a:chOff x="1027000" y="3669750"/>
            <a:chExt cx="850415" cy="1086759"/>
          </a:xfrm>
        </p:grpSpPr>
        <p:sp>
          <p:nvSpPr>
            <p:cNvPr id="199" name="Google Shape;532;p11">
              <a:extLst>
                <a:ext uri="{FF2B5EF4-FFF2-40B4-BE49-F238E27FC236}">
                  <a16:creationId xmlns:a16="http://schemas.microsoft.com/office/drawing/2014/main" xmlns="" id="{5A7A7033-4D24-5AA2-AEEC-02CA7500EDC1}"/>
                </a:ext>
              </a:extLst>
            </p:cNvPr>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533;p11">
              <a:extLst>
                <a:ext uri="{FF2B5EF4-FFF2-40B4-BE49-F238E27FC236}">
                  <a16:creationId xmlns:a16="http://schemas.microsoft.com/office/drawing/2014/main" xmlns="" id="{B98A1F5D-20E1-3FA8-1747-4D92D2135912}"/>
                </a:ext>
              </a:extLst>
            </p:cNvPr>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534;p11">
              <a:extLst>
                <a:ext uri="{FF2B5EF4-FFF2-40B4-BE49-F238E27FC236}">
                  <a16:creationId xmlns:a16="http://schemas.microsoft.com/office/drawing/2014/main" xmlns="" id="{60F481D4-EE44-3B73-75D8-0AC82FCBA49A}"/>
                </a:ext>
              </a:extLst>
            </p:cNvPr>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535;p11">
              <a:extLst>
                <a:ext uri="{FF2B5EF4-FFF2-40B4-BE49-F238E27FC236}">
                  <a16:creationId xmlns:a16="http://schemas.microsoft.com/office/drawing/2014/main" xmlns="" id="{E86F9229-B3F8-9B86-04B6-7E1701141FF8}"/>
                </a:ext>
              </a:extLst>
            </p:cNvPr>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3" name="Google Shape;536;p11">
            <a:extLst>
              <a:ext uri="{FF2B5EF4-FFF2-40B4-BE49-F238E27FC236}">
                <a16:creationId xmlns:a16="http://schemas.microsoft.com/office/drawing/2014/main" xmlns="" id="{170C1D79-075E-9203-4F14-5A45C600E217}"/>
              </a:ext>
            </a:extLst>
          </p:cNvPr>
          <p:cNvGrpSpPr/>
          <p:nvPr/>
        </p:nvGrpSpPr>
        <p:grpSpPr>
          <a:xfrm>
            <a:off x="84211" y="4189813"/>
            <a:ext cx="1763300" cy="2576680"/>
            <a:chOff x="7403325" y="3027400"/>
            <a:chExt cx="943825" cy="1298425"/>
          </a:xfrm>
        </p:grpSpPr>
        <p:sp>
          <p:nvSpPr>
            <p:cNvPr id="204" name="Google Shape;537;p11">
              <a:extLst>
                <a:ext uri="{FF2B5EF4-FFF2-40B4-BE49-F238E27FC236}">
                  <a16:creationId xmlns:a16="http://schemas.microsoft.com/office/drawing/2014/main" xmlns="" id="{F9459893-38A2-26D8-3D8E-B9B3B075AE70}"/>
                </a:ext>
              </a:extLst>
            </p:cNvPr>
            <p:cNvSpPr/>
            <p:nvPr/>
          </p:nvSpPr>
          <p:spPr>
            <a:xfrm>
              <a:off x="7806375" y="3748025"/>
              <a:ext cx="300" cy="700"/>
            </a:xfrm>
            <a:custGeom>
              <a:avLst/>
              <a:gdLst/>
              <a:ahLst/>
              <a:cxnLst/>
              <a:rect l="l" t="t" r="r" b="b"/>
              <a:pathLst>
                <a:path w="12" h="28" extrusionOk="0">
                  <a:moveTo>
                    <a:pt x="1" y="1"/>
                  </a:moveTo>
                  <a:lnTo>
                    <a:pt x="1" y="1"/>
                  </a:lnTo>
                  <a:cubicBezTo>
                    <a:pt x="0" y="1"/>
                    <a:pt x="4" y="12"/>
                    <a:pt x="11" y="27"/>
                  </a:cubicBezTo>
                  <a:cubicBezTo>
                    <a:pt x="5" y="8"/>
                    <a:pt x="2" y="1"/>
                    <a:pt x="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538;p11">
              <a:extLst>
                <a:ext uri="{FF2B5EF4-FFF2-40B4-BE49-F238E27FC236}">
                  <a16:creationId xmlns:a16="http://schemas.microsoft.com/office/drawing/2014/main" xmlns="" id="{9998F0A5-BD0B-7342-A0DD-9744875AF4E8}"/>
                </a:ext>
              </a:extLst>
            </p:cNvPr>
            <p:cNvSpPr/>
            <p:nvPr/>
          </p:nvSpPr>
          <p:spPr>
            <a:xfrm>
              <a:off x="7776225" y="3705075"/>
              <a:ext cx="194150" cy="620750"/>
            </a:xfrm>
            <a:custGeom>
              <a:avLst/>
              <a:gdLst/>
              <a:ahLst/>
              <a:cxnLst/>
              <a:rect l="l" t="t" r="r" b="b"/>
              <a:pathLst>
                <a:path w="7766" h="24830" extrusionOk="0">
                  <a:moveTo>
                    <a:pt x="1228" y="1764"/>
                  </a:moveTo>
                  <a:lnTo>
                    <a:pt x="1228" y="1764"/>
                  </a:lnTo>
                  <a:cubicBezTo>
                    <a:pt x="1229" y="1765"/>
                    <a:pt x="1231" y="1767"/>
                    <a:pt x="1232" y="1770"/>
                  </a:cubicBezTo>
                  <a:lnTo>
                    <a:pt x="1232" y="1770"/>
                  </a:lnTo>
                  <a:cubicBezTo>
                    <a:pt x="1230" y="1768"/>
                    <a:pt x="1229" y="1766"/>
                    <a:pt x="1228" y="1764"/>
                  </a:cubicBezTo>
                  <a:close/>
                  <a:moveTo>
                    <a:pt x="1223" y="1762"/>
                  </a:moveTo>
                  <a:lnTo>
                    <a:pt x="1223" y="1762"/>
                  </a:lnTo>
                  <a:cubicBezTo>
                    <a:pt x="1225" y="1766"/>
                    <a:pt x="1229" y="1770"/>
                    <a:pt x="1232" y="1774"/>
                  </a:cubicBezTo>
                  <a:lnTo>
                    <a:pt x="1232" y="1774"/>
                  </a:lnTo>
                  <a:cubicBezTo>
                    <a:pt x="1228" y="1770"/>
                    <a:pt x="1225" y="1766"/>
                    <a:pt x="1223" y="1762"/>
                  </a:cubicBezTo>
                  <a:close/>
                  <a:moveTo>
                    <a:pt x="5602" y="0"/>
                  </a:moveTo>
                  <a:cubicBezTo>
                    <a:pt x="5502" y="0"/>
                    <a:pt x="5396" y="23"/>
                    <a:pt x="5301" y="55"/>
                  </a:cubicBezTo>
                  <a:cubicBezTo>
                    <a:pt x="5171" y="55"/>
                    <a:pt x="5014" y="112"/>
                    <a:pt x="4842" y="227"/>
                  </a:cubicBezTo>
                  <a:cubicBezTo>
                    <a:pt x="4756" y="242"/>
                    <a:pt x="4656" y="270"/>
                    <a:pt x="4512" y="313"/>
                  </a:cubicBezTo>
                  <a:cubicBezTo>
                    <a:pt x="4126" y="356"/>
                    <a:pt x="2850" y="914"/>
                    <a:pt x="2564" y="1130"/>
                  </a:cubicBezTo>
                  <a:cubicBezTo>
                    <a:pt x="2034" y="1258"/>
                    <a:pt x="1691" y="1216"/>
                    <a:pt x="1347" y="1302"/>
                  </a:cubicBezTo>
                  <a:cubicBezTo>
                    <a:pt x="1174" y="1381"/>
                    <a:pt x="1112" y="1608"/>
                    <a:pt x="1217" y="1755"/>
                  </a:cubicBezTo>
                  <a:lnTo>
                    <a:pt x="1217" y="1755"/>
                  </a:lnTo>
                  <a:lnTo>
                    <a:pt x="1217" y="1760"/>
                  </a:lnTo>
                  <a:cubicBezTo>
                    <a:pt x="1217" y="1760"/>
                    <a:pt x="1218" y="1760"/>
                    <a:pt x="1219" y="1761"/>
                  </a:cubicBezTo>
                  <a:lnTo>
                    <a:pt x="1219" y="1761"/>
                  </a:lnTo>
                  <a:cubicBezTo>
                    <a:pt x="1218" y="1759"/>
                    <a:pt x="1218" y="1758"/>
                    <a:pt x="1218" y="1756"/>
                  </a:cubicBezTo>
                  <a:lnTo>
                    <a:pt x="1218" y="1756"/>
                  </a:lnTo>
                  <a:cubicBezTo>
                    <a:pt x="1219" y="1758"/>
                    <a:pt x="1220" y="1759"/>
                    <a:pt x="1221" y="1761"/>
                  </a:cubicBezTo>
                  <a:lnTo>
                    <a:pt x="1221" y="1761"/>
                  </a:lnTo>
                  <a:cubicBezTo>
                    <a:pt x="1221" y="1761"/>
                    <a:pt x="1222" y="1761"/>
                    <a:pt x="1222" y="1761"/>
                  </a:cubicBezTo>
                  <a:lnTo>
                    <a:pt x="1222" y="1761"/>
                  </a:lnTo>
                  <a:cubicBezTo>
                    <a:pt x="1222" y="1761"/>
                    <a:pt x="1222" y="1762"/>
                    <a:pt x="1223" y="1762"/>
                  </a:cubicBezTo>
                  <a:lnTo>
                    <a:pt x="1223" y="1762"/>
                  </a:lnTo>
                  <a:cubicBezTo>
                    <a:pt x="1222" y="1762"/>
                    <a:pt x="1222" y="1761"/>
                    <a:pt x="1221" y="1761"/>
                  </a:cubicBezTo>
                  <a:lnTo>
                    <a:pt x="1221" y="1761"/>
                  </a:lnTo>
                  <a:cubicBezTo>
                    <a:pt x="1221" y="1761"/>
                    <a:pt x="1220" y="1761"/>
                    <a:pt x="1219" y="1761"/>
                  </a:cubicBezTo>
                  <a:lnTo>
                    <a:pt x="1219" y="1761"/>
                  </a:lnTo>
                  <a:cubicBezTo>
                    <a:pt x="1221" y="1764"/>
                    <a:pt x="1225" y="1767"/>
                    <a:pt x="1232" y="1774"/>
                  </a:cubicBezTo>
                  <a:lnTo>
                    <a:pt x="1232" y="1774"/>
                  </a:lnTo>
                  <a:cubicBezTo>
                    <a:pt x="1232" y="1774"/>
                    <a:pt x="1232" y="1774"/>
                    <a:pt x="1232" y="1774"/>
                  </a:cubicBezTo>
                  <a:lnTo>
                    <a:pt x="1232" y="1774"/>
                  </a:lnTo>
                  <a:cubicBezTo>
                    <a:pt x="1232" y="1774"/>
                    <a:pt x="1232" y="1774"/>
                    <a:pt x="1232" y="1774"/>
                  </a:cubicBezTo>
                  <a:cubicBezTo>
                    <a:pt x="1232" y="1774"/>
                    <a:pt x="1232" y="1774"/>
                    <a:pt x="1232" y="1774"/>
                  </a:cubicBezTo>
                  <a:lnTo>
                    <a:pt x="1232" y="1774"/>
                  </a:lnTo>
                  <a:cubicBezTo>
                    <a:pt x="1232" y="1774"/>
                    <a:pt x="1232" y="1774"/>
                    <a:pt x="1232" y="1774"/>
                  </a:cubicBezTo>
                  <a:lnTo>
                    <a:pt x="1232" y="1774"/>
                  </a:lnTo>
                  <a:cubicBezTo>
                    <a:pt x="1246" y="1832"/>
                    <a:pt x="1303" y="1975"/>
                    <a:pt x="1332" y="2032"/>
                  </a:cubicBezTo>
                  <a:lnTo>
                    <a:pt x="1360" y="2118"/>
                  </a:lnTo>
                  <a:cubicBezTo>
                    <a:pt x="1375" y="2204"/>
                    <a:pt x="1418" y="2290"/>
                    <a:pt x="1446" y="2376"/>
                  </a:cubicBezTo>
                  <a:cubicBezTo>
                    <a:pt x="1504" y="4611"/>
                    <a:pt x="1676" y="6846"/>
                    <a:pt x="1418" y="9067"/>
                  </a:cubicBezTo>
                  <a:cubicBezTo>
                    <a:pt x="1332" y="9912"/>
                    <a:pt x="1389" y="10757"/>
                    <a:pt x="1375" y="11602"/>
                  </a:cubicBezTo>
                  <a:cubicBezTo>
                    <a:pt x="1303" y="12563"/>
                    <a:pt x="1246" y="13508"/>
                    <a:pt x="1146" y="14468"/>
                  </a:cubicBezTo>
                  <a:cubicBezTo>
                    <a:pt x="946" y="16588"/>
                    <a:pt x="816" y="18708"/>
                    <a:pt x="602" y="20815"/>
                  </a:cubicBezTo>
                  <a:cubicBezTo>
                    <a:pt x="516" y="21846"/>
                    <a:pt x="458" y="22863"/>
                    <a:pt x="214" y="23866"/>
                  </a:cubicBezTo>
                  <a:cubicBezTo>
                    <a:pt x="157" y="24181"/>
                    <a:pt x="0" y="24611"/>
                    <a:pt x="501" y="24654"/>
                  </a:cubicBezTo>
                  <a:cubicBezTo>
                    <a:pt x="985" y="24654"/>
                    <a:pt x="1843" y="24564"/>
                    <a:pt x="2068" y="24564"/>
                  </a:cubicBezTo>
                  <a:cubicBezTo>
                    <a:pt x="2096" y="24564"/>
                    <a:pt x="2114" y="24565"/>
                    <a:pt x="2120" y="24568"/>
                  </a:cubicBezTo>
                  <a:cubicBezTo>
                    <a:pt x="2212" y="24591"/>
                    <a:pt x="2308" y="24596"/>
                    <a:pt x="2405" y="24596"/>
                  </a:cubicBezTo>
                  <a:cubicBezTo>
                    <a:pt x="2472" y="24596"/>
                    <a:pt x="2540" y="24594"/>
                    <a:pt x="2607" y="24594"/>
                  </a:cubicBezTo>
                  <a:cubicBezTo>
                    <a:pt x="2689" y="24594"/>
                    <a:pt x="2771" y="24597"/>
                    <a:pt x="2850" y="24611"/>
                  </a:cubicBezTo>
                  <a:cubicBezTo>
                    <a:pt x="3395" y="24683"/>
                    <a:pt x="3954" y="24754"/>
                    <a:pt x="4527" y="24769"/>
                  </a:cubicBezTo>
                  <a:cubicBezTo>
                    <a:pt x="4999" y="24754"/>
                    <a:pt x="5085" y="24712"/>
                    <a:pt x="5458" y="24712"/>
                  </a:cubicBezTo>
                  <a:cubicBezTo>
                    <a:pt x="5598" y="24761"/>
                    <a:pt x="5793" y="24825"/>
                    <a:pt x="5962" y="24825"/>
                  </a:cubicBezTo>
                  <a:cubicBezTo>
                    <a:pt x="6036" y="24825"/>
                    <a:pt x="6104" y="24813"/>
                    <a:pt x="6160" y="24783"/>
                  </a:cubicBezTo>
                  <a:cubicBezTo>
                    <a:pt x="6372" y="24806"/>
                    <a:pt x="6594" y="24830"/>
                    <a:pt x="6817" y="24830"/>
                  </a:cubicBezTo>
                  <a:cubicBezTo>
                    <a:pt x="6866" y="24830"/>
                    <a:pt x="6914" y="24829"/>
                    <a:pt x="6963" y="24826"/>
                  </a:cubicBezTo>
                  <a:cubicBezTo>
                    <a:pt x="7765" y="24639"/>
                    <a:pt x="7335" y="24253"/>
                    <a:pt x="6934" y="23480"/>
                  </a:cubicBezTo>
                  <a:cubicBezTo>
                    <a:pt x="6476" y="22448"/>
                    <a:pt x="6203" y="20657"/>
                    <a:pt x="5989" y="19124"/>
                  </a:cubicBezTo>
                  <a:cubicBezTo>
                    <a:pt x="5616" y="17333"/>
                    <a:pt x="5601" y="16087"/>
                    <a:pt x="5515" y="14626"/>
                  </a:cubicBezTo>
                  <a:cubicBezTo>
                    <a:pt x="5487" y="13780"/>
                    <a:pt x="5673" y="12920"/>
                    <a:pt x="5601" y="12076"/>
                  </a:cubicBezTo>
                  <a:cubicBezTo>
                    <a:pt x="5559" y="11402"/>
                    <a:pt x="5458" y="10127"/>
                    <a:pt x="5444" y="9425"/>
                  </a:cubicBezTo>
                  <a:cubicBezTo>
                    <a:pt x="5429" y="8379"/>
                    <a:pt x="5559" y="7362"/>
                    <a:pt x="5501" y="6330"/>
                  </a:cubicBezTo>
                  <a:cubicBezTo>
                    <a:pt x="5630" y="4998"/>
                    <a:pt x="5559" y="3665"/>
                    <a:pt x="5788" y="2347"/>
                  </a:cubicBezTo>
                  <a:cubicBezTo>
                    <a:pt x="5759" y="1617"/>
                    <a:pt x="6117" y="857"/>
                    <a:pt x="5916" y="141"/>
                  </a:cubicBezTo>
                  <a:cubicBezTo>
                    <a:pt x="5845" y="37"/>
                    <a:pt x="5728" y="0"/>
                    <a:pt x="5602"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06" name="Google Shape;539;p11">
              <a:extLst>
                <a:ext uri="{FF2B5EF4-FFF2-40B4-BE49-F238E27FC236}">
                  <a16:creationId xmlns:a16="http://schemas.microsoft.com/office/drawing/2014/main" xmlns="" id="{B2B72F5C-06EF-FC4E-0E9F-6945D48DF9C6}"/>
                </a:ext>
              </a:extLst>
            </p:cNvPr>
            <p:cNvGrpSpPr/>
            <p:nvPr/>
          </p:nvGrpSpPr>
          <p:grpSpPr>
            <a:xfrm>
              <a:off x="7788950" y="4260825"/>
              <a:ext cx="65000" cy="53175"/>
              <a:chOff x="7788950" y="4260825"/>
              <a:chExt cx="65000" cy="53175"/>
            </a:xfrm>
          </p:grpSpPr>
          <p:sp>
            <p:nvSpPr>
              <p:cNvPr id="299" name="Google Shape;540;p11">
                <a:extLst>
                  <a:ext uri="{FF2B5EF4-FFF2-40B4-BE49-F238E27FC236}">
                    <a16:creationId xmlns:a16="http://schemas.microsoft.com/office/drawing/2014/main" xmlns="" id="{48206EF8-EF2A-8CD5-09C1-8EEA6F91F74E}"/>
                  </a:ext>
                </a:extLst>
              </p:cNvPr>
              <p:cNvSpPr/>
              <p:nvPr/>
            </p:nvSpPr>
            <p:spPr>
              <a:xfrm>
                <a:off x="7816875" y="4260825"/>
                <a:ext cx="27425" cy="53175"/>
              </a:xfrm>
              <a:custGeom>
                <a:avLst/>
                <a:gdLst/>
                <a:ahLst/>
                <a:cxnLst/>
                <a:rect l="l" t="t" r="r" b="b"/>
                <a:pathLst>
                  <a:path w="1097" h="2127" extrusionOk="0">
                    <a:moveTo>
                      <a:pt x="927" y="0"/>
                    </a:moveTo>
                    <a:cubicBezTo>
                      <a:pt x="835" y="0"/>
                      <a:pt x="744" y="98"/>
                      <a:pt x="724" y="189"/>
                    </a:cubicBezTo>
                    <a:cubicBezTo>
                      <a:pt x="508" y="791"/>
                      <a:pt x="279" y="1278"/>
                      <a:pt x="36" y="1937"/>
                    </a:cubicBezTo>
                    <a:cubicBezTo>
                      <a:pt x="1" y="2051"/>
                      <a:pt x="105" y="2127"/>
                      <a:pt x="204" y="2127"/>
                    </a:cubicBezTo>
                    <a:cubicBezTo>
                      <a:pt x="267" y="2127"/>
                      <a:pt x="329" y="2096"/>
                      <a:pt x="351" y="2023"/>
                    </a:cubicBezTo>
                    <a:cubicBezTo>
                      <a:pt x="580" y="1364"/>
                      <a:pt x="810" y="906"/>
                      <a:pt x="1010" y="289"/>
                    </a:cubicBezTo>
                    <a:lnTo>
                      <a:pt x="1010" y="275"/>
                    </a:lnTo>
                    <a:cubicBezTo>
                      <a:pt x="1053" y="203"/>
                      <a:pt x="1096" y="117"/>
                      <a:pt x="1039" y="60"/>
                    </a:cubicBezTo>
                    <a:cubicBezTo>
                      <a:pt x="1005" y="18"/>
                      <a:pt x="966" y="0"/>
                      <a:pt x="927" y="0"/>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541;p11">
                <a:extLst>
                  <a:ext uri="{FF2B5EF4-FFF2-40B4-BE49-F238E27FC236}">
                    <a16:creationId xmlns:a16="http://schemas.microsoft.com/office/drawing/2014/main" xmlns="" id="{9845F2D5-D532-12E2-AFC4-5B1F92A838B2}"/>
                  </a:ext>
                </a:extLst>
              </p:cNvPr>
              <p:cNvSpPr/>
              <p:nvPr/>
            </p:nvSpPr>
            <p:spPr>
              <a:xfrm>
                <a:off x="7837100" y="4287550"/>
                <a:ext cx="16850" cy="19350"/>
              </a:xfrm>
              <a:custGeom>
                <a:avLst/>
                <a:gdLst/>
                <a:ahLst/>
                <a:cxnLst/>
                <a:rect l="l" t="t" r="r" b="b"/>
                <a:pathLst>
                  <a:path w="674" h="774" extrusionOk="0">
                    <a:moveTo>
                      <a:pt x="332" y="0"/>
                    </a:moveTo>
                    <a:cubicBezTo>
                      <a:pt x="221" y="0"/>
                      <a:pt x="154" y="110"/>
                      <a:pt x="129" y="209"/>
                    </a:cubicBezTo>
                    <a:cubicBezTo>
                      <a:pt x="87" y="353"/>
                      <a:pt x="1" y="481"/>
                      <a:pt x="1" y="624"/>
                    </a:cubicBezTo>
                    <a:cubicBezTo>
                      <a:pt x="8" y="723"/>
                      <a:pt x="92" y="773"/>
                      <a:pt x="175" y="773"/>
                    </a:cubicBezTo>
                    <a:cubicBezTo>
                      <a:pt x="250" y="773"/>
                      <a:pt x="324" y="734"/>
                      <a:pt x="344" y="653"/>
                    </a:cubicBezTo>
                    <a:cubicBezTo>
                      <a:pt x="373" y="452"/>
                      <a:pt x="673" y="123"/>
                      <a:pt x="387" y="9"/>
                    </a:cubicBezTo>
                    <a:cubicBezTo>
                      <a:pt x="367" y="3"/>
                      <a:pt x="349" y="0"/>
                      <a:pt x="332" y="0"/>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542;p11">
                <a:extLst>
                  <a:ext uri="{FF2B5EF4-FFF2-40B4-BE49-F238E27FC236}">
                    <a16:creationId xmlns:a16="http://schemas.microsoft.com/office/drawing/2014/main" xmlns="" id="{07429E3D-1825-0C42-17B8-7F0475A41349}"/>
                  </a:ext>
                </a:extLst>
              </p:cNvPr>
              <p:cNvSpPr/>
              <p:nvPr/>
            </p:nvSpPr>
            <p:spPr>
              <a:xfrm>
                <a:off x="7788950" y="4266875"/>
                <a:ext cx="18425" cy="30650"/>
              </a:xfrm>
              <a:custGeom>
                <a:avLst/>
                <a:gdLst/>
                <a:ahLst/>
                <a:cxnLst/>
                <a:rect l="l" t="t" r="r" b="b"/>
                <a:pathLst>
                  <a:path w="737" h="1226" extrusionOk="0">
                    <a:moveTo>
                      <a:pt x="542" y="1"/>
                    </a:moveTo>
                    <a:cubicBezTo>
                      <a:pt x="484" y="1"/>
                      <a:pt x="432" y="29"/>
                      <a:pt x="408" y="76"/>
                    </a:cubicBezTo>
                    <a:cubicBezTo>
                      <a:pt x="250" y="377"/>
                      <a:pt x="150" y="706"/>
                      <a:pt x="35" y="1036"/>
                    </a:cubicBezTo>
                    <a:cubicBezTo>
                      <a:pt x="0" y="1150"/>
                      <a:pt x="99" y="1226"/>
                      <a:pt x="190" y="1226"/>
                    </a:cubicBezTo>
                    <a:cubicBezTo>
                      <a:pt x="249" y="1226"/>
                      <a:pt x="305" y="1195"/>
                      <a:pt x="322" y="1122"/>
                    </a:cubicBezTo>
                    <a:cubicBezTo>
                      <a:pt x="393" y="893"/>
                      <a:pt x="580" y="420"/>
                      <a:pt x="608" y="334"/>
                    </a:cubicBezTo>
                    <a:cubicBezTo>
                      <a:pt x="680" y="219"/>
                      <a:pt x="737" y="47"/>
                      <a:pt x="580" y="5"/>
                    </a:cubicBezTo>
                    <a:cubicBezTo>
                      <a:pt x="567" y="2"/>
                      <a:pt x="554" y="1"/>
                      <a:pt x="542" y="1"/>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07" name="Google Shape;543;p11">
              <a:extLst>
                <a:ext uri="{FF2B5EF4-FFF2-40B4-BE49-F238E27FC236}">
                  <a16:creationId xmlns:a16="http://schemas.microsoft.com/office/drawing/2014/main" xmlns="" id="{DDBB4046-CAA6-9059-BACA-949D5A7FE8C4}"/>
                </a:ext>
              </a:extLst>
            </p:cNvPr>
            <p:cNvSpPr/>
            <p:nvPr/>
          </p:nvSpPr>
          <p:spPr>
            <a:xfrm>
              <a:off x="7403325" y="3674975"/>
              <a:ext cx="943825" cy="428675"/>
            </a:xfrm>
            <a:custGeom>
              <a:avLst/>
              <a:gdLst/>
              <a:ahLst/>
              <a:cxnLst/>
              <a:rect l="l" t="t" r="r" b="b"/>
              <a:pathLst>
                <a:path w="37753" h="17147" extrusionOk="0">
                  <a:moveTo>
                    <a:pt x="23106" y="0"/>
                  </a:moveTo>
                  <a:cubicBezTo>
                    <a:pt x="23044" y="0"/>
                    <a:pt x="22974" y="13"/>
                    <a:pt x="22895" y="42"/>
                  </a:cubicBezTo>
                  <a:cubicBezTo>
                    <a:pt x="22423" y="414"/>
                    <a:pt x="22093" y="844"/>
                    <a:pt x="21377" y="1045"/>
                  </a:cubicBezTo>
                  <a:cubicBezTo>
                    <a:pt x="19944" y="1378"/>
                    <a:pt x="18140" y="1401"/>
                    <a:pt x="16353" y="1401"/>
                  </a:cubicBezTo>
                  <a:cubicBezTo>
                    <a:pt x="16065" y="1401"/>
                    <a:pt x="15778" y="1400"/>
                    <a:pt x="15493" y="1400"/>
                  </a:cubicBezTo>
                  <a:cubicBezTo>
                    <a:pt x="15265" y="1400"/>
                    <a:pt x="15039" y="1401"/>
                    <a:pt x="14815" y="1402"/>
                  </a:cubicBezTo>
                  <a:cubicBezTo>
                    <a:pt x="14070" y="1316"/>
                    <a:pt x="13325" y="1188"/>
                    <a:pt x="12580" y="1073"/>
                  </a:cubicBezTo>
                  <a:cubicBezTo>
                    <a:pt x="12538" y="1058"/>
                    <a:pt x="12494" y="1045"/>
                    <a:pt x="12437" y="1045"/>
                  </a:cubicBezTo>
                  <a:cubicBezTo>
                    <a:pt x="12426" y="1043"/>
                    <a:pt x="12414" y="1043"/>
                    <a:pt x="12403" y="1043"/>
                  </a:cubicBezTo>
                  <a:cubicBezTo>
                    <a:pt x="12286" y="1043"/>
                    <a:pt x="12174" y="1112"/>
                    <a:pt x="12122" y="1216"/>
                  </a:cubicBezTo>
                  <a:cubicBezTo>
                    <a:pt x="12022" y="1402"/>
                    <a:pt x="12122" y="1560"/>
                    <a:pt x="12280" y="1631"/>
                  </a:cubicBezTo>
                  <a:cubicBezTo>
                    <a:pt x="10918" y="3165"/>
                    <a:pt x="9744" y="4783"/>
                    <a:pt x="8225" y="6015"/>
                  </a:cubicBezTo>
                  <a:cubicBezTo>
                    <a:pt x="7237" y="6674"/>
                    <a:pt x="6320" y="7247"/>
                    <a:pt x="5102" y="7935"/>
                  </a:cubicBezTo>
                  <a:cubicBezTo>
                    <a:pt x="4085" y="8594"/>
                    <a:pt x="3067" y="9268"/>
                    <a:pt x="1793" y="9884"/>
                  </a:cubicBezTo>
                  <a:cubicBezTo>
                    <a:pt x="1306" y="10128"/>
                    <a:pt x="647" y="10399"/>
                    <a:pt x="345" y="10543"/>
                  </a:cubicBezTo>
                  <a:cubicBezTo>
                    <a:pt x="0" y="11007"/>
                    <a:pt x="783" y="11095"/>
                    <a:pt x="1255" y="11095"/>
                  </a:cubicBezTo>
                  <a:cubicBezTo>
                    <a:pt x="1350" y="11095"/>
                    <a:pt x="1433" y="11092"/>
                    <a:pt x="1491" y="11087"/>
                  </a:cubicBezTo>
                  <a:cubicBezTo>
                    <a:pt x="2280" y="10972"/>
                    <a:pt x="3096" y="10987"/>
                    <a:pt x="3870" y="10800"/>
                  </a:cubicBezTo>
                  <a:cubicBezTo>
                    <a:pt x="4099" y="10715"/>
                    <a:pt x="4142" y="10715"/>
                    <a:pt x="4458" y="10615"/>
                  </a:cubicBezTo>
                  <a:cubicBezTo>
                    <a:pt x="4589" y="10548"/>
                    <a:pt x="5000" y="10398"/>
                    <a:pt x="5031" y="10385"/>
                  </a:cubicBezTo>
                  <a:lnTo>
                    <a:pt x="5031" y="10385"/>
                  </a:lnTo>
                  <a:cubicBezTo>
                    <a:pt x="5576" y="10284"/>
                    <a:pt x="6334" y="9998"/>
                    <a:pt x="6620" y="9870"/>
                  </a:cubicBezTo>
                  <a:lnTo>
                    <a:pt x="6649" y="9870"/>
                  </a:lnTo>
                  <a:cubicBezTo>
                    <a:pt x="6607" y="10013"/>
                    <a:pt x="6549" y="10300"/>
                    <a:pt x="6477" y="10399"/>
                  </a:cubicBezTo>
                  <a:cubicBezTo>
                    <a:pt x="6148" y="11274"/>
                    <a:pt x="5933" y="11847"/>
                    <a:pt x="5289" y="12535"/>
                  </a:cubicBezTo>
                  <a:cubicBezTo>
                    <a:pt x="5088" y="12778"/>
                    <a:pt x="4114" y="13480"/>
                    <a:pt x="3684" y="13881"/>
                  </a:cubicBezTo>
                  <a:cubicBezTo>
                    <a:pt x="3067" y="14397"/>
                    <a:pt x="2423" y="14884"/>
                    <a:pt x="1778" y="15371"/>
                  </a:cubicBezTo>
                  <a:cubicBezTo>
                    <a:pt x="1634" y="15699"/>
                    <a:pt x="1865" y="15812"/>
                    <a:pt x="2137" y="15812"/>
                  </a:cubicBezTo>
                  <a:cubicBezTo>
                    <a:pt x="2269" y="15812"/>
                    <a:pt x="2410" y="15786"/>
                    <a:pt x="2523" y="15744"/>
                  </a:cubicBezTo>
                  <a:cubicBezTo>
                    <a:pt x="3541" y="15500"/>
                    <a:pt x="4615" y="14741"/>
                    <a:pt x="5388" y="14554"/>
                  </a:cubicBezTo>
                  <a:cubicBezTo>
                    <a:pt x="6248" y="14311"/>
                    <a:pt x="7753" y="13752"/>
                    <a:pt x="8641" y="13022"/>
                  </a:cubicBezTo>
                  <a:cubicBezTo>
                    <a:pt x="9071" y="12678"/>
                    <a:pt x="9543" y="12376"/>
                    <a:pt x="9959" y="12019"/>
                  </a:cubicBezTo>
                  <a:lnTo>
                    <a:pt x="9959" y="12019"/>
                  </a:lnTo>
                  <a:cubicBezTo>
                    <a:pt x="9572" y="12949"/>
                    <a:pt x="9071" y="13853"/>
                    <a:pt x="8683" y="14770"/>
                  </a:cubicBezTo>
                  <a:cubicBezTo>
                    <a:pt x="8626" y="15027"/>
                    <a:pt x="8125" y="15500"/>
                    <a:pt x="8282" y="16059"/>
                  </a:cubicBezTo>
                  <a:cubicBezTo>
                    <a:pt x="8301" y="16226"/>
                    <a:pt x="8522" y="16386"/>
                    <a:pt x="8801" y="16386"/>
                  </a:cubicBezTo>
                  <a:cubicBezTo>
                    <a:pt x="8953" y="16386"/>
                    <a:pt x="9123" y="16338"/>
                    <a:pt x="9285" y="16216"/>
                  </a:cubicBezTo>
                  <a:cubicBezTo>
                    <a:pt x="9902" y="15715"/>
                    <a:pt x="10574" y="14898"/>
                    <a:pt x="10933" y="14512"/>
                  </a:cubicBezTo>
                  <a:cubicBezTo>
                    <a:pt x="11449" y="13967"/>
                    <a:pt x="11978" y="13408"/>
                    <a:pt x="12580" y="12764"/>
                  </a:cubicBezTo>
                  <a:cubicBezTo>
                    <a:pt x="12882" y="12420"/>
                    <a:pt x="13067" y="12176"/>
                    <a:pt x="13297" y="11933"/>
                  </a:cubicBezTo>
                  <a:lnTo>
                    <a:pt x="13297" y="11933"/>
                  </a:lnTo>
                  <a:cubicBezTo>
                    <a:pt x="13225" y="12290"/>
                    <a:pt x="13140" y="12577"/>
                    <a:pt x="12981" y="13150"/>
                  </a:cubicBezTo>
                  <a:cubicBezTo>
                    <a:pt x="12924" y="13795"/>
                    <a:pt x="12452" y="14626"/>
                    <a:pt x="12523" y="15471"/>
                  </a:cubicBezTo>
                  <a:cubicBezTo>
                    <a:pt x="12681" y="15953"/>
                    <a:pt x="12959" y="16162"/>
                    <a:pt x="13275" y="16162"/>
                  </a:cubicBezTo>
                  <a:cubicBezTo>
                    <a:pt x="13561" y="16162"/>
                    <a:pt x="13879" y="15992"/>
                    <a:pt x="14171" y="15700"/>
                  </a:cubicBezTo>
                  <a:cubicBezTo>
                    <a:pt x="15117" y="14798"/>
                    <a:pt x="15804" y="13709"/>
                    <a:pt x="16578" y="12678"/>
                  </a:cubicBezTo>
                  <a:cubicBezTo>
                    <a:pt x="16678" y="12535"/>
                    <a:pt x="16750" y="12391"/>
                    <a:pt x="16821" y="12262"/>
                  </a:cubicBezTo>
                  <a:cubicBezTo>
                    <a:pt x="16821" y="12936"/>
                    <a:pt x="16850" y="13608"/>
                    <a:pt x="16993" y="14268"/>
                  </a:cubicBezTo>
                  <a:cubicBezTo>
                    <a:pt x="17050" y="14626"/>
                    <a:pt x="17122" y="14984"/>
                    <a:pt x="17251" y="15343"/>
                  </a:cubicBezTo>
                  <a:cubicBezTo>
                    <a:pt x="17304" y="15646"/>
                    <a:pt x="17393" y="15877"/>
                    <a:pt x="17744" y="15877"/>
                  </a:cubicBezTo>
                  <a:cubicBezTo>
                    <a:pt x="17774" y="15877"/>
                    <a:pt x="17805" y="15875"/>
                    <a:pt x="17839" y="15872"/>
                  </a:cubicBezTo>
                  <a:cubicBezTo>
                    <a:pt x="18282" y="15686"/>
                    <a:pt x="18555" y="15199"/>
                    <a:pt x="18870" y="14841"/>
                  </a:cubicBezTo>
                  <a:cubicBezTo>
                    <a:pt x="19371" y="14196"/>
                    <a:pt x="19915" y="13337"/>
                    <a:pt x="20145" y="12835"/>
                  </a:cubicBezTo>
                  <a:cubicBezTo>
                    <a:pt x="20188" y="12764"/>
                    <a:pt x="20217" y="12706"/>
                    <a:pt x="20259" y="12634"/>
                  </a:cubicBezTo>
                  <a:cubicBezTo>
                    <a:pt x="20303" y="13337"/>
                    <a:pt x="20259" y="14010"/>
                    <a:pt x="20532" y="14913"/>
                  </a:cubicBezTo>
                  <a:cubicBezTo>
                    <a:pt x="20632" y="15414"/>
                    <a:pt x="20761" y="15686"/>
                    <a:pt x="20876" y="16030"/>
                  </a:cubicBezTo>
                  <a:cubicBezTo>
                    <a:pt x="21048" y="16345"/>
                    <a:pt x="20918" y="16445"/>
                    <a:pt x="21306" y="16617"/>
                  </a:cubicBezTo>
                  <a:cubicBezTo>
                    <a:pt x="21344" y="16632"/>
                    <a:pt x="21384" y="16639"/>
                    <a:pt x="21424" y="16639"/>
                  </a:cubicBezTo>
                  <a:cubicBezTo>
                    <a:pt x="21576" y="16639"/>
                    <a:pt x="21725" y="16539"/>
                    <a:pt x="21793" y="16403"/>
                  </a:cubicBezTo>
                  <a:cubicBezTo>
                    <a:pt x="21907" y="16187"/>
                    <a:pt x="21965" y="16030"/>
                    <a:pt x="22150" y="15700"/>
                  </a:cubicBezTo>
                  <a:cubicBezTo>
                    <a:pt x="22538" y="15013"/>
                    <a:pt x="23225" y="13996"/>
                    <a:pt x="23512" y="13423"/>
                  </a:cubicBezTo>
                  <a:cubicBezTo>
                    <a:pt x="23541" y="13494"/>
                    <a:pt x="23554" y="13580"/>
                    <a:pt x="23569" y="13652"/>
                  </a:cubicBezTo>
                  <a:cubicBezTo>
                    <a:pt x="23726" y="14268"/>
                    <a:pt x="23984" y="14841"/>
                    <a:pt x="24343" y="15385"/>
                  </a:cubicBezTo>
                  <a:cubicBezTo>
                    <a:pt x="24658" y="15958"/>
                    <a:pt x="25044" y="16517"/>
                    <a:pt x="25589" y="16919"/>
                  </a:cubicBezTo>
                  <a:cubicBezTo>
                    <a:pt x="25759" y="17078"/>
                    <a:pt x="25896" y="17146"/>
                    <a:pt x="26008" y="17146"/>
                  </a:cubicBezTo>
                  <a:cubicBezTo>
                    <a:pt x="26525" y="17146"/>
                    <a:pt x="26484" y="15677"/>
                    <a:pt x="26578" y="15098"/>
                  </a:cubicBezTo>
                  <a:cubicBezTo>
                    <a:pt x="26649" y="14583"/>
                    <a:pt x="26821" y="13895"/>
                    <a:pt x="26950" y="13366"/>
                  </a:cubicBezTo>
                  <a:cubicBezTo>
                    <a:pt x="27251" y="13838"/>
                    <a:pt x="27523" y="14325"/>
                    <a:pt x="27925" y="14726"/>
                  </a:cubicBezTo>
                  <a:cubicBezTo>
                    <a:pt x="28297" y="15098"/>
                    <a:pt x="28756" y="15356"/>
                    <a:pt x="29185" y="15658"/>
                  </a:cubicBezTo>
                  <a:cubicBezTo>
                    <a:pt x="29558" y="15872"/>
                    <a:pt x="29930" y="16116"/>
                    <a:pt x="30345" y="16245"/>
                  </a:cubicBezTo>
                  <a:cubicBezTo>
                    <a:pt x="30401" y="16265"/>
                    <a:pt x="30462" y="16276"/>
                    <a:pt x="30521" y="16276"/>
                  </a:cubicBezTo>
                  <a:cubicBezTo>
                    <a:pt x="30630" y="16276"/>
                    <a:pt x="30734" y="16238"/>
                    <a:pt x="30790" y="16145"/>
                  </a:cubicBezTo>
                  <a:cubicBezTo>
                    <a:pt x="30990" y="15757"/>
                    <a:pt x="30589" y="15299"/>
                    <a:pt x="30561" y="15070"/>
                  </a:cubicBezTo>
                  <a:cubicBezTo>
                    <a:pt x="30274" y="14225"/>
                    <a:pt x="30317" y="13767"/>
                    <a:pt x="30188" y="12949"/>
                  </a:cubicBezTo>
                  <a:cubicBezTo>
                    <a:pt x="30188" y="12907"/>
                    <a:pt x="30173" y="12864"/>
                    <a:pt x="30173" y="12821"/>
                  </a:cubicBezTo>
                  <a:lnTo>
                    <a:pt x="30173" y="12821"/>
                  </a:lnTo>
                  <a:cubicBezTo>
                    <a:pt x="30360" y="12936"/>
                    <a:pt x="30561" y="13079"/>
                    <a:pt x="30804" y="13236"/>
                  </a:cubicBezTo>
                  <a:cubicBezTo>
                    <a:pt x="31713" y="13736"/>
                    <a:pt x="32749" y="14052"/>
                    <a:pt x="33807" y="14052"/>
                  </a:cubicBezTo>
                  <a:cubicBezTo>
                    <a:pt x="33933" y="14052"/>
                    <a:pt x="34059" y="14047"/>
                    <a:pt x="34185" y="14038"/>
                  </a:cubicBezTo>
                  <a:cubicBezTo>
                    <a:pt x="34586" y="14025"/>
                    <a:pt x="34586" y="14010"/>
                    <a:pt x="35059" y="13939"/>
                  </a:cubicBezTo>
                  <a:cubicBezTo>
                    <a:pt x="35130" y="13924"/>
                    <a:pt x="35216" y="13895"/>
                    <a:pt x="35260" y="13838"/>
                  </a:cubicBezTo>
                  <a:cubicBezTo>
                    <a:pt x="35575" y="13437"/>
                    <a:pt x="34973" y="13150"/>
                    <a:pt x="34729" y="12878"/>
                  </a:cubicBezTo>
                  <a:cubicBezTo>
                    <a:pt x="34213" y="12391"/>
                    <a:pt x="33655" y="11918"/>
                    <a:pt x="33239" y="11345"/>
                  </a:cubicBezTo>
                  <a:cubicBezTo>
                    <a:pt x="32882" y="10873"/>
                    <a:pt x="32452" y="10227"/>
                    <a:pt x="32079" y="9698"/>
                  </a:cubicBezTo>
                  <a:lnTo>
                    <a:pt x="32079" y="9698"/>
                  </a:lnTo>
                  <a:cubicBezTo>
                    <a:pt x="33128" y="10056"/>
                    <a:pt x="34543" y="10551"/>
                    <a:pt x="35741" y="10551"/>
                  </a:cubicBezTo>
                  <a:cubicBezTo>
                    <a:pt x="35885" y="10551"/>
                    <a:pt x="36025" y="10544"/>
                    <a:pt x="36162" y="10529"/>
                  </a:cubicBezTo>
                  <a:cubicBezTo>
                    <a:pt x="36477" y="10529"/>
                    <a:pt x="36778" y="10472"/>
                    <a:pt x="37079" y="10414"/>
                  </a:cubicBezTo>
                  <a:cubicBezTo>
                    <a:pt x="37222" y="10386"/>
                    <a:pt x="37394" y="10342"/>
                    <a:pt x="37451" y="10199"/>
                  </a:cubicBezTo>
                  <a:cubicBezTo>
                    <a:pt x="37753" y="9454"/>
                    <a:pt x="35331" y="8466"/>
                    <a:pt x="34744" y="8093"/>
                  </a:cubicBezTo>
                  <a:cubicBezTo>
                    <a:pt x="33698" y="7663"/>
                    <a:pt x="32824" y="6947"/>
                    <a:pt x="31835" y="6403"/>
                  </a:cubicBezTo>
                  <a:cubicBezTo>
                    <a:pt x="31004" y="6030"/>
                    <a:pt x="30360" y="5830"/>
                    <a:pt x="29715" y="5442"/>
                  </a:cubicBezTo>
                  <a:cubicBezTo>
                    <a:pt x="28913" y="4869"/>
                    <a:pt x="27896" y="4296"/>
                    <a:pt x="27352" y="3809"/>
                  </a:cubicBezTo>
                  <a:cubicBezTo>
                    <a:pt x="26105" y="2863"/>
                    <a:pt x="24958" y="2233"/>
                    <a:pt x="24042" y="1131"/>
                  </a:cubicBezTo>
                  <a:cubicBezTo>
                    <a:pt x="23999" y="1016"/>
                    <a:pt x="23741" y="714"/>
                    <a:pt x="23583" y="399"/>
                  </a:cubicBezTo>
                  <a:cubicBezTo>
                    <a:pt x="23502" y="248"/>
                    <a:pt x="23381" y="0"/>
                    <a:pt x="2310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544;p11">
              <a:extLst>
                <a:ext uri="{FF2B5EF4-FFF2-40B4-BE49-F238E27FC236}">
                  <a16:creationId xmlns:a16="http://schemas.microsoft.com/office/drawing/2014/main" xmlns="" id="{5957FD03-0A8A-D5F3-1BCD-924A18738B97}"/>
                </a:ext>
              </a:extLst>
            </p:cNvPr>
            <p:cNvSpPr/>
            <p:nvPr/>
          </p:nvSpPr>
          <p:spPr>
            <a:xfrm>
              <a:off x="7495425" y="3897350"/>
              <a:ext cx="29000" cy="18350"/>
            </a:xfrm>
            <a:custGeom>
              <a:avLst/>
              <a:gdLst/>
              <a:ahLst/>
              <a:cxnLst/>
              <a:rect l="l" t="t" r="r" b="b"/>
              <a:pathLst>
                <a:path w="1160" h="734" extrusionOk="0">
                  <a:moveTo>
                    <a:pt x="339" y="0"/>
                  </a:moveTo>
                  <a:cubicBezTo>
                    <a:pt x="276" y="0"/>
                    <a:pt x="214" y="32"/>
                    <a:pt x="201" y="100"/>
                  </a:cubicBezTo>
                  <a:cubicBezTo>
                    <a:pt x="1" y="522"/>
                    <a:pt x="13" y="733"/>
                    <a:pt x="298" y="733"/>
                  </a:cubicBezTo>
                  <a:cubicBezTo>
                    <a:pt x="361" y="733"/>
                    <a:pt x="438" y="723"/>
                    <a:pt x="529" y="702"/>
                  </a:cubicBezTo>
                  <a:cubicBezTo>
                    <a:pt x="630" y="688"/>
                    <a:pt x="745" y="688"/>
                    <a:pt x="931" y="688"/>
                  </a:cubicBezTo>
                  <a:cubicBezTo>
                    <a:pt x="952" y="688"/>
                    <a:pt x="973" y="692"/>
                    <a:pt x="992" y="692"/>
                  </a:cubicBezTo>
                  <a:cubicBezTo>
                    <a:pt x="1012" y="692"/>
                    <a:pt x="1031" y="688"/>
                    <a:pt x="1045" y="673"/>
                  </a:cubicBezTo>
                  <a:cubicBezTo>
                    <a:pt x="1160" y="616"/>
                    <a:pt x="1146" y="430"/>
                    <a:pt x="1017" y="402"/>
                  </a:cubicBezTo>
                  <a:cubicBezTo>
                    <a:pt x="983" y="397"/>
                    <a:pt x="952" y="395"/>
                    <a:pt x="921" y="395"/>
                  </a:cubicBezTo>
                  <a:cubicBezTo>
                    <a:pt x="860" y="395"/>
                    <a:pt x="802" y="402"/>
                    <a:pt x="745" y="402"/>
                  </a:cubicBezTo>
                  <a:cubicBezTo>
                    <a:pt x="529" y="415"/>
                    <a:pt x="487" y="430"/>
                    <a:pt x="386" y="444"/>
                  </a:cubicBezTo>
                  <a:cubicBezTo>
                    <a:pt x="415" y="344"/>
                    <a:pt x="487" y="215"/>
                    <a:pt x="487" y="115"/>
                  </a:cubicBezTo>
                  <a:cubicBezTo>
                    <a:pt x="479" y="40"/>
                    <a:pt x="408" y="0"/>
                    <a:pt x="33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545;p11">
              <a:extLst>
                <a:ext uri="{FF2B5EF4-FFF2-40B4-BE49-F238E27FC236}">
                  <a16:creationId xmlns:a16="http://schemas.microsoft.com/office/drawing/2014/main" xmlns="" id="{8D3DE156-04C0-58A8-16B5-6AFA670030CD}"/>
                </a:ext>
              </a:extLst>
            </p:cNvPr>
            <p:cNvSpPr/>
            <p:nvPr/>
          </p:nvSpPr>
          <p:spPr>
            <a:xfrm>
              <a:off x="7558075" y="3875675"/>
              <a:ext cx="27625" cy="20800"/>
            </a:xfrm>
            <a:custGeom>
              <a:avLst/>
              <a:gdLst/>
              <a:ahLst/>
              <a:cxnLst/>
              <a:rect l="l" t="t" r="r" b="b"/>
              <a:pathLst>
                <a:path w="1105" h="832" extrusionOk="0">
                  <a:moveTo>
                    <a:pt x="166" y="0"/>
                  </a:moveTo>
                  <a:cubicBezTo>
                    <a:pt x="85" y="0"/>
                    <a:pt x="1" y="58"/>
                    <a:pt x="1" y="151"/>
                  </a:cubicBezTo>
                  <a:cubicBezTo>
                    <a:pt x="25" y="433"/>
                    <a:pt x="40" y="831"/>
                    <a:pt x="368" y="831"/>
                  </a:cubicBezTo>
                  <a:cubicBezTo>
                    <a:pt x="422" y="831"/>
                    <a:pt x="486" y="820"/>
                    <a:pt x="560" y="795"/>
                  </a:cubicBezTo>
                  <a:cubicBezTo>
                    <a:pt x="717" y="709"/>
                    <a:pt x="1104" y="738"/>
                    <a:pt x="990" y="480"/>
                  </a:cubicBezTo>
                  <a:cubicBezTo>
                    <a:pt x="948" y="429"/>
                    <a:pt x="894" y="411"/>
                    <a:pt x="835" y="411"/>
                  </a:cubicBezTo>
                  <a:cubicBezTo>
                    <a:pt x="712" y="411"/>
                    <a:pt x="566" y="489"/>
                    <a:pt x="459" y="509"/>
                  </a:cubicBezTo>
                  <a:cubicBezTo>
                    <a:pt x="445" y="524"/>
                    <a:pt x="402" y="524"/>
                    <a:pt x="402" y="524"/>
                  </a:cubicBezTo>
                  <a:lnTo>
                    <a:pt x="373" y="524"/>
                  </a:lnTo>
                  <a:cubicBezTo>
                    <a:pt x="344" y="480"/>
                    <a:pt x="344" y="308"/>
                    <a:pt x="302" y="94"/>
                  </a:cubicBezTo>
                  <a:cubicBezTo>
                    <a:pt x="278" y="29"/>
                    <a:pt x="223" y="0"/>
                    <a:pt x="16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546;p11">
              <a:extLst>
                <a:ext uri="{FF2B5EF4-FFF2-40B4-BE49-F238E27FC236}">
                  <a16:creationId xmlns:a16="http://schemas.microsoft.com/office/drawing/2014/main" xmlns="" id="{87AC817A-345D-EE91-45E6-D9AF534BB479}"/>
                </a:ext>
              </a:extLst>
            </p:cNvPr>
            <p:cNvSpPr/>
            <p:nvPr/>
          </p:nvSpPr>
          <p:spPr>
            <a:xfrm>
              <a:off x="7531175" y="4012300"/>
              <a:ext cx="26475" cy="15725"/>
            </a:xfrm>
            <a:custGeom>
              <a:avLst/>
              <a:gdLst/>
              <a:ahLst/>
              <a:cxnLst/>
              <a:rect l="l" t="t" r="r" b="b"/>
              <a:pathLst>
                <a:path w="1059" h="629" extrusionOk="0">
                  <a:moveTo>
                    <a:pt x="235" y="1"/>
                  </a:moveTo>
                  <a:cubicBezTo>
                    <a:pt x="150" y="1"/>
                    <a:pt x="60" y="58"/>
                    <a:pt x="60" y="159"/>
                  </a:cubicBezTo>
                  <a:cubicBezTo>
                    <a:pt x="1" y="455"/>
                    <a:pt x="50" y="628"/>
                    <a:pt x="227" y="628"/>
                  </a:cubicBezTo>
                  <a:cubicBezTo>
                    <a:pt x="307" y="628"/>
                    <a:pt x="413" y="593"/>
                    <a:pt x="547" y="517"/>
                  </a:cubicBezTo>
                  <a:cubicBezTo>
                    <a:pt x="675" y="459"/>
                    <a:pt x="819" y="446"/>
                    <a:pt x="933" y="388"/>
                  </a:cubicBezTo>
                  <a:cubicBezTo>
                    <a:pt x="1059" y="305"/>
                    <a:pt x="995" y="115"/>
                    <a:pt x="861" y="115"/>
                  </a:cubicBezTo>
                  <a:cubicBezTo>
                    <a:pt x="857" y="115"/>
                    <a:pt x="852" y="115"/>
                    <a:pt x="847" y="115"/>
                  </a:cubicBezTo>
                  <a:cubicBezTo>
                    <a:pt x="733" y="115"/>
                    <a:pt x="618" y="159"/>
                    <a:pt x="503" y="188"/>
                  </a:cubicBezTo>
                  <a:cubicBezTo>
                    <a:pt x="461" y="216"/>
                    <a:pt x="418" y="230"/>
                    <a:pt x="389" y="245"/>
                  </a:cubicBezTo>
                  <a:cubicBezTo>
                    <a:pt x="389" y="173"/>
                    <a:pt x="389" y="115"/>
                    <a:pt x="375" y="87"/>
                  </a:cubicBezTo>
                  <a:cubicBezTo>
                    <a:pt x="352" y="28"/>
                    <a:pt x="294" y="1"/>
                    <a:pt x="23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547;p11">
              <a:extLst>
                <a:ext uri="{FF2B5EF4-FFF2-40B4-BE49-F238E27FC236}">
                  <a16:creationId xmlns:a16="http://schemas.microsoft.com/office/drawing/2014/main" xmlns="" id="{610E5040-3F1C-AB50-0F13-1395C520E584}"/>
                </a:ext>
              </a:extLst>
            </p:cNvPr>
            <p:cNvSpPr/>
            <p:nvPr/>
          </p:nvSpPr>
          <p:spPr>
            <a:xfrm>
              <a:off x="7572850" y="3954175"/>
              <a:ext cx="30950" cy="29500"/>
            </a:xfrm>
            <a:custGeom>
              <a:avLst/>
              <a:gdLst/>
              <a:ahLst/>
              <a:cxnLst/>
              <a:rect l="l" t="t" r="r" b="b"/>
              <a:pathLst>
                <a:path w="1238" h="1180" extrusionOk="0">
                  <a:moveTo>
                    <a:pt x="166" y="0"/>
                  </a:moveTo>
                  <a:cubicBezTo>
                    <a:pt x="77" y="0"/>
                    <a:pt x="1" y="102"/>
                    <a:pt x="26" y="192"/>
                  </a:cubicBezTo>
                  <a:cubicBezTo>
                    <a:pt x="126" y="478"/>
                    <a:pt x="155" y="779"/>
                    <a:pt x="269" y="1065"/>
                  </a:cubicBezTo>
                  <a:cubicBezTo>
                    <a:pt x="298" y="1137"/>
                    <a:pt x="370" y="1180"/>
                    <a:pt x="456" y="1180"/>
                  </a:cubicBezTo>
                  <a:cubicBezTo>
                    <a:pt x="657" y="1151"/>
                    <a:pt x="814" y="1008"/>
                    <a:pt x="985" y="937"/>
                  </a:cubicBezTo>
                  <a:cubicBezTo>
                    <a:pt x="1058" y="908"/>
                    <a:pt x="1157" y="922"/>
                    <a:pt x="1201" y="836"/>
                  </a:cubicBezTo>
                  <a:cubicBezTo>
                    <a:pt x="1237" y="679"/>
                    <a:pt x="1180" y="625"/>
                    <a:pt x="1084" y="625"/>
                  </a:cubicBezTo>
                  <a:cubicBezTo>
                    <a:pt x="916" y="625"/>
                    <a:pt x="631" y="787"/>
                    <a:pt x="513" y="851"/>
                  </a:cubicBezTo>
                  <a:cubicBezTo>
                    <a:pt x="441" y="607"/>
                    <a:pt x="412" y="349"/>
                    <a:pt x="326" y="106"/>
                  </a:cubicBezTo>
                  <a:cubicBezTo>
                    <a:pt x="313" y="49"/>
                    <a:pt x="255" y="5"/>
                    <a:pt x="198" y="5"/>
                  </a:cubicBezTo>
                  <a:cubicBezTo>
                    <a:pt x="187" y="2"/>
                    <a:pt x="177" y="0"/>
                    <a:pt x="16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548;p11">
              <a:extLst>
                <a:ext uri="{FF2B5EF4-FFF2-40B4-BE49-F238E27FC236}">
                  <a16:creationId xmlns:a16="http://schemas.microsoft.com/office/drawing/2014/main" xmlns="" id="{644E70A8-C1D5-7F7B-C8FC-F93ED8963E8D}"/>
                </a:ext>
              </a:extLst>
            </p:cNvPr>
            <p:cNvSpPr/>
            <p:nvPr/>
          </p:nvSpPr>
          <p:spPr>
            <a:xfrm>
              <a:off x="7599350" y="3907900"/>
              <a:ext cx="27725" cy="19050"/>
            </a:xfrm>
            <a:custGeom>
              <a:avLst/>
              <a:gdLst/>
              <a:ahLst/>
              <a:cxnLst/>
              <a:rect l="l" t="t" r="r" b="b"/>
              <a:pathLst>
                <a:path w="1109" h="762" extrusionOk="0">
                  <a:moveTo>
                    <a:pt x="203" y="1"/>
                  </a:moveTo>
                  <a:cubicBezTo>
                    <a:pt x="102" y="1"/>
                    <a:pt x="1" y="92"/>
                    <a:pt x="40" y="209"/>
                  </a:cubicBezTo>
                  <a:cubicBezTo>
                    <a:pt x="75" y="475"/>
                    <a:pt x="166" y="761"/>
                    <a:pt x="405" y="761"/>
                  </a:cubicBezTo>
                  <a:cubicBezTo>
                    <a:pt x="461" y="761"/>
                    <a:pt x="526" y="745"/>
                    <a:pt x="599" y="710"/>
                  </a:cubicBezTo>
                  <a:cubicBezTo>
                    <a:pt x="743" y="624"/>
                    <a:pt x="1014" y="667"/>
                    <a:pt x="1072" y="524"/>
                  </a:cubicBezTo>
                  <a:cubicBezTo>
                    <a:pt x="1109" y="356"/>
                    <a:pt x="1022" y="304"/>
                    <a:pt x="899" y="304"/>
                  </a:cubicBezTo>
                  <a:cubicBezTo>
                    <a:pt x="740" y="304"/>
                    <a:pt x="522" y="391"/>
                    <a:pt x="441" y="423"/>
                  </a:cubicBezTo>
                  <a:cubicBezTo>
                    <a:pt x="399" y="337"/>
                    <a:pt x="384" y="165"/>
                    <a:pt x="327" y="66"/>
                  </a:cubicBezTo>
                  <a:cubicBezTo>
                    <a:pt x="295" y="20"/>
                    <a:pt x="249" y="1"/>
                    <a:pt x="20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549;p11">
              <a:extLst>
                <a:ext uri="{FF2B5EF4-FFF2-40B4-BE49-F238E27FC236}">
                  <a16:creationId xmlns:a16="http://schemas.microsoft.com/office/drawing/2014/main" xmlns="" id="{05C14B70-FEF1-DC40-3520-6FB7537E551A}"/>
                </a:ext>
              </a:extLst>
            </p:cNvPr>
            <p:cNvSpPr/>
            <p:nvPr/>
          </p:nvSpPr>
          <p:spPr>
            <a:xfrm>
              <a:off x="7690025" y="3911875"/>
              <a:ext cx="32825" cy="28200"/>
            </a:xfrm>
            <a:custGeom>
              <a:avLst/>
              <a:gdLst/>
              <a:ahLst/>
              <a:cxnLst/>
              <a:rect l="l" t="t" r="r" b="b"/>
              <a:pathLst>
                <a:path w="1313" h="1128" extrusionOk="0">
                  <a:moveTo>
                    <a:pt x="196" y="1"/>
                  </a:moveTo>
                  <a:cubicBezTo>
                    <a:pt x="97" y="1"/>
                    <a:pt x="0" y="104"/>
                    <a:pt x="23" y="207"/>
                  </a:cubicBezTo>
                  <a:cubicBezTo>
                    <a:pt x="138" y="480"/>
                    <a:pt x="138" y="881"/>
                    <a:pt x="353" y="1081"/>
                  </a:cubicBezTo>
                  <a:cubicBezTo>
                    <a:pt x="403" y="1115"/>
                    <a:pt x="455" y="1127"/>
                    <a:pt x="508" y="1127"/>
                  </a:cubicBezTo>
                  <a:cubicBezTo>
                    <a:pt x="638" y="1127"/>
                    <a:pt x="771" y="1050"/>
                    <a:pt x="883" y="1009"/>
                  </a:cubicBezTo>
                  <a:cubicBezTo>
                    <a:pt x="1026" y="938"/>
                    <a:pt x="1227" y="938"/>
                    <a:pt x="1284" y="780"/>
                  </a:cubicBezTo>
                  <a:cubicBezTo>
                    <a:pt x="1313" y="649"/>
                    <a:pt x="1212" y="591"/>
                    <a:pt x="1119" y="591"/>
                  </a:cubicBezTo>
                  <a:cubicBezTo>
                    <a:pt x="1070" y="591"/>
                    <a:pt x="1023" y="607"/>
                    <a:pt x="998" y="637"/>
                  </a:cubicBezTo>
                  <a:cubicBezTo>
                    <a:pt x="883" y="652"/>
                    <a:pt x="640" y="780"/>
                    <a:pt x="554" y="809"/>
                  </a:cubicBezTo>
                  <a:lnTo>
                    <a:pt x="539" y="809"/>
                  </a:lnTo>
                  <a:lnTo>
                    <a:pt x="539" y="795"/>
                  </a:lnTo>
                  <a:cubicBezTo>
                    <a:pt x="425" y="551"/>
                    <a:pt x="439" y="222"/>
                    <a:pt x="268" y="21"/>
                  </a:cubicBezTo>
                  <a:cubicBezTo>
                    <a:pt x="245" y="7"/>
                    <a:pt x="220" y="1"/>
                    <a:pt x="196"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550;p11">
              <a:extLst>
                <a:ext uri="{FF2B5EF4-FFF2-40B4-BE49-F238E27FC236}">
                  <a16:creationId xmlns:a16="http://schemas.microsoft.com/office/drawing/2014/main" xmlns="" id="{63A8C210-166E-FD82-1DF1-E031F3A212E1}"/>
                </a:ext>
              </a:extLst>
            </p:cNvPr>
            <p:cNvSpPr/>
            <p:nvPr/>
          </p:nvSpPr>
          <p:spPr>
            <a:xfrm>
              <a:off x="7668050" y="3960425"/>
              <a:ext cx="23650" cy="22975"/>
            </a:xfrm>
            <a:custGeom>
              <a:avLst/>
              <a:gdLst/>
              <a:ahLst/>
              <a:cxnLst/>
              <a:rect l="l" t="t" r="r" b="b"/>
              <a:pathLst>
                <a:path w="946" h="919" extrusionOk="0">
                  <a:moveTo>
                    <a:pt x="144" y="1"/>
                  </a:moveTo>
                  <a:cubicBezTo>
                    <a:pt x="72" y="1"/>
                    <a:pt x="0" y="55"/>
                    <a:pt x="0" y="142"/>
                  </a:cubicBezTo>
                  <a:cubicBezTo>
                    <a:pt x="29" y="357"/>
                    <a:pt x="14" y="601"/>
                    <a:pt x="71" y="815"/>
                  </a:cubicBezTo>
                  <a:cubicBezTo>
                    <a:pt x="96" y="878"/>
                    <a:pt x="165" y="919"/>
                    <a:pt x="230" y="919"/>
                  </a:cubicBezTo>
                  <a:cubicBezTo>
                    <a:pt x="240" y="919"/>
                    <a:pt x="249" y="918"/>
                    <a:pt x="258" y="916"/>
                  </a:cubicBezTo>
                  <a:cubicBezTo>
                    <a:pt x="373" y="887"/>
                    <a:pt x="459" y="815"/>
                    <a:pt x="616" y="773"/>
                  </a:cubicBezTo>
                  <a:cubicBezTo>
                    <a:pt x="902" y="715"/>
                    <a:pt x="946" y="529"/>
                    <a:pt x="759" y="458"/>
                  </a:cubicBezTo>
                  <a:cubicBezTo>
                    <a:pt x="616" y="458"/>
                    <a:pt x="473" y="529"/>
                    <a:pt x="329" y="601"/>
                  </a:cubicBezTo>
                  <a:cubicBezTo>
                    <a:pt x="316" y="515"/>
                    <a:pt x="301" y="429"/>
                    <a:pt x="301" y="385"/>
                  </a:cubicBezTo>
                  <a:cubicBezTo>
                    <a:pt x="287" y="271"/>
                    <a:pt x="316" y="127"/>
                    <a:pt x="243" y="41"/>
                  </a:cubicBezTo>
                  <a:cubicBezTo>
                    <a:pt x="215" y="13"/>
                    <a:pt x="180" y="1"/>
                    <a:pt x="144"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551;p11">
              <a:extLst>
                <a:ext uri="{FF2B5EF4-FFF2-40B4-BE49-F238E27FC236}">
                  <a16:creationId xmlns:a16="http://schemas.microsoft.com/office/drawing/2014/main" xmlns="" id="{A10151C6-5B40-2BCE-5033-029BA103F494}"/>
                </a:ext>
              </a:extLst>
            </p:cNvPr>
            <p:cNvSpPr/>
            <p:nvPr/>
          </p:nvSpPr>
          <p:spPr>
            <a:xfrm>
              <a:off x="7628250" y="4037925"/>
              <a:ext cx="25500" cy="23175"/>
            </a:xfrm>
            <a:custGeom>
              <a:avLst/>
              <a:gdLst/>
              <a:ahLst/>
              <a:cxnLst/>
              <a:rect l="l" t="t" r="r" b="b"/>
              <a:pathLst>
                <a:path w="1020" h="927" extrusionOk="0">
                  <a:moveTo>
                    <a:pt x="301" y="0"/>
                  </a:moveTo>
                  <a:cubicBezTo>
                    <a:pt x="217" y="0"/>
                    <a:pt x="131" y="50"/>
                    <a:pt x="131" y="151"/>
                  </a:cubicBezTo>
                  <a:cubicBezTo>
                    <a:pt x="172" y="372"/>
                    <a:pt x="1" y="927"/>
                    <a:pt x="348" y="927"/>
                  </a:cubicBezTo>
                  <a:cubicBezTo>
                    <a:pt x="361" y="927"/>
                    <a:pt x="375" y="926"/>
                    <a:pt x="389" y="924"/>
                  </a:cubicBezTo>
                  <a:cubicBezTo>
                    <a:pt x="603" y="838"/>
                    <a:pt x="675" y="724"/>
                    <a:pt x="890" y="609"/>
                  </a:cubicBezTo>
                  <a:cubicBezTo>
                    <a:pt x="1019" y="552"/>
                    <a:pt x="991" y="351"/>
                    <a:pt x="847" y="309"/>
                  </a:cubicBezTo>
                  <a:cubicBezTo>
                    <a:pt x="840" y="308"/>
                    <a:pt x="832" y="308"/>
                    <a:pt x="825" y="308"/>
                  </a:cubicBezTo>
                  <a:cubicBezTo>
                    <a:pt x="692" y="308"/>
                    <a:pt x="583" y="427"/>
                    <a:pt x="475" y="495"/>
                  </a:cubicBezTo>
                  <a:cubicBezTo>
                    <a:pt x="475" y="380"/>
                    <a:pt x="475" y="265"/>
                    <a:pt x="460" y="151"/>
                  </a:cubicBezTo>
                  <a:cubicBezTo>
                    <a:pt x="467" y="50"/>
                    <a:pt x="385" y="0"/>
                    <a:pt x="301"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552;p11">
              <a:extLst>
                <a:ext uri="{FF2B5EF4-FFF2-40B4-BE49-F238E27FC236}">
                  <a16:creationId xmlns:a16="http://schemas.microsoft.com/office/drawing/2014/main" xmlns="" id="{D6D73DBF-53B7-3491-BA7C-752198977F8F}"/>
                </a:ext>
              </a:extLst>
            </p:cNvPr>
            <p:cNvSpPr/>
            <p:nvPr/>
          </p:nvSpPr>
          <p:spPr>
            <a:xfrm>
              <a:off x="7780150" y="3898725"/>
              <a:ext cx="30100" cy="30800"/>
            </a:xfrm>
            <a:custGeom>
              <a:avLst/>
              <a:gdLst/>
              <a:ahLst/>
              <a:cxnLst/>
              <a:rect l="l" t="t" r="r" b="b"/>
              <a:pathLst>
                <a:path w="1204" h="1232" extrusionOk="0">
                  <a:moveTo>
                    <a:pt x="180" y="0"/>
                  </a:moveTo>
                  <a:cubicBezTo>
                    <a:pt x="89" y="0"/>
                    <a:pt x="0" y="78"/>
                    <a:pt x="29" y="175"/>
                  </a:cubicBezTo>
                  <a:cubicBezTo>
                    <a:pt x="143" y="519"/>
                    <a:pt x="158" y="934"/>
                    <a:pt x="387" y="1206"/>
                  </a:cubicBezTo>
                  <a:cubicBezTo>
                    <a:pt x="425" y="1224"/>
                    <a:pt x="459" y="1231"/>
                    <a:pt x="489" y="1231"/>
                  </a:cubicBezTo>
                  <a:cubicBezTo>
                    <a:pt x="610" y="1231"/>
                    <a:pt x="685" y="1117"/>
                    <a:pt x="789" y="1048"/>
                  </a:cubicBezTo>
                  <a:cubicBezTo>
                    <a:pt x="903" y="934"/>
                    <a:pt x="974" y="920"/>
                    <a:pt x="1104" y="805"/>
                  </a:cubicBezTo>
                  <a:cubicBezTo>
                    <a:pt x="1203" y="719"/>
                    <a:pt x="1104" y="547"/>
                    <a:pt x="974" y="547"/>
                  </a:cubicBezTo>
                  <a:cubicBezTo>
                    <a:pt x="802" y="576"/>
                    <a:pt x="674" y="719"/>
                    <a:pt x="544" y="834"/>
                  </a:cubicBezTo>
                  <a:lnTo>
                    <a:pt x="531" y="848"/>
                  </a:lnTo>
                  <a:cubicBezTo>
                    <a:pt x="458" y="647"/>
                    <a:pt x="373" y="261"/>
                    <a:pt x="301" y="60"/>
                  </a:cubicBezTo>
                  <a:cubicBezTo>
                    <a:pt x="269" y="18"/>
                    <a:pt x="224" y="0"/>
                    <a:pt x="180"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553;p11">
              <a:extLst>
                <a:ext uri="{FF2B5EF4-FFF2-40B4-BE49-F238E27FC236}">
                  <a16:creationId xmlns:a16="http://schemas.microsoft.com/office/drawing/2014/main" xmlns="" id="{38C7C5B6-3B53-2671-9752-4EA48AF92FAE}"/>
                </a:ext>
              </a:extLst>
            </p:cNvPr>
            <p:cNvSpPr/>
            <p:nvPr/>
          </p:nvSpPr>
          <p:spPr>
            <a:xfrm>
              <a:off x="7771100" y="3930625"/>
              <a:ext cx="32350" cy="22250"/>
            </a:xfrm>
            <a:custGeom>
              <a:avLst/>
              <a:gdLst/>
              <a:ahLst/>
              <a:cxnLst/>
              <a:rect l="l" t="t" r="r" b="b"/>
              <a:pathLst>
                <a:path w="1294" h="890" extrusionOk="0">
                  <a:moveTo>
                    <a:pt x="174" y="1"/>
                  </a:moveTo>
                  <a:cubicBezTo>
                    <a:pt x="79" y="1"/>
                    <a:pt x="1" y="85"/>
                    <a:pt x="47" y="231"/>
                  </a:cubicBezTo>
                  <a:cubicBezTo>
                    <a:pt x="208" y="488"/>
                    <a:pt x="313" y="890"/>
                    <a:pt x="505" y="890"/>
                  </a:cubicBezTo>
                  <a:cubicBezTo>
                    <a:pt x="570" y="890"/>
                    <a:pt x="645" y="844"/>
                    <a:pt x="735" y="733"/>
                  </a:cubicBezTo>
                  <a:cubicBezTo>
                    <a:pt x="864" y="660"/>
                    <a:pt x="1065" y="532"/>
                    <a:pt x="1093" y="532"/>
                  </a:cubicBezTo>
                  <a:cubicBezTo>
                    <a:pt x="1164" y="489"/>
                    <a:pt x="1265" y="503"/>
                    <a:pt x="1294" y="360"/>
                  </a:cubicBezTo>
                  <a:cubicBezTo>
                    <a:pt x="1284" y="231"/>
                    <a:pt x="1222" y="183"/>
                    <a:pt x="1135" y="183"/>
                  </a:cubicBezTo>
                  <a:cubicBezTo>
                    <a:pt x="962" y="183"/>
                    <a:pt x="692" y="374"/>
                    <a:pt x="549" y="489"/>
                  </a:cubicBezTo>
                  <a:cubicBezTo>
                    <a:pt x="492" y="403"/>
                    <a:pt x="434" y="303"/>
                    <a:pt x="391" y="202"/>
                  </a:cubicBezTo>
                  <a:cubicBezTo>
                    <a:pt x="351" y="63"/>
                    <a:pt x="256" y="1"/>
                    <a:pt x="174"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554;p11">
              <a:extLst>
                <a:ext uri="{FF2B5EF4-FFF2-40B4-BE49-F238E27FC236}">
                  <a16:creationId xmlns:a16="http://schemas.microsoft.com/office/drawing/2014/main" xmlns="" id="{CB0A2B73-8B2B-9BB8-00BC-F901552460E3}"/>
                </a:ext>
              </a:extLst>
            </p:cNvPr>
            <p:cNvSpPr/>
            <p:nvPr/>
          </p:nvSpPr>
          <p:spPr>
            <a:xfrm>
              <a:off x="7743575" y="4007325"/>
              <a:ext cx="27275" cy="19000"/>
            </a:xfrm>
            <a:custGeom>
              <a:avLst/>
              <a:gdLst/>
              <a:ahLst/>
              <a:cxnLst/>
              <a:rect l="l" t="t" r="r" b="b"/>
              <a:pathLst>
                <a:path w="1091" h="760" extrusionOk="0">
                  <a:moveTo>
                    <a:pt x="190" y="1"/>
                  </a:moveTo>
                  <a:cubicBezTo>
                    <a:pt x="95" y="1"/>
                    <a:pt x="1" y="87"/>
                    <a:pt x="30" y="186"/>
                  </a:cubicBezTo>
                  <a:cubicBezTo>
                    <a:pt x="115" y="402"/>
                    <a:pt x="189" y="759"/>
                    <a:pt x="447" y="759"/>
                  </a:cubicBezTo>
                  <a:cubicBezTo>
                    <a:pt x="497" y="759"/>
                    <a:pt x="553" y="746"/>
                    <a:pt x="618" y="716"/>
                  </a:cubicBezTo>
                  <a:cubicBezTo>
                    <a:pt x="747" y="616"/>
                    <a:pt x="1091" y="530"/>
                    <a:pt x="991" y="329"/>
                  </a:cubicBezTo>
                  <a:cubicBezTo>
                    <a:pt x="953" y="277"/>
                    <a:pt x="912" y="257"/>
                    <a:pt x="868" y="257"/>
                  </a:cubicBezTo>
                  <a:cubicBezTo>
                    <a:pt x="745" y="257"/>
                    <a:pt x="605" y="415"/>
                    <a:pt x="489" y="458"/>
                  </a:cubicBezTo>
                  <a:lnTo>
                    <a:pt x="475" y="458"/>
                  </a:lnTo>
                  <a:lnTo>
                    <a:pt x="475" y="473"/>
                  </a:lnTo>
                  <a:cubicBezTo>
                    <a:pt x="432" y="415"/>
                    <a:pt x="389" y="229"/>
                    <a:pt x="303" y="57"/>
                  </a:cubicBezTo>
                  <a:cubicBezTo>
                    <a:pt x="272" y="17"/>
                    <a:pt x="231" y="1"/>
                    <a:pt x="19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555;p11">
              <a:extLst>
                <a:ext uri="{FF2B5EF4-FFF2-40B4-BE49-F238E27FC236}">
                  <a16:creationId xmlns:a16="http://schemas.microsoft.com/office/drawing/2014/main" xmlns="" id="{F1F14225-D291-E6C5-68C6-C7FD4D5823C9}"/>
                </a:ext>
              </a:extLst>
            </p:cNvPr>
            <p:cNvSpPr/>
            <p:nvPr/>
          </p:nvSpPr>
          <p:spPr>
            <a:xfrm>
              <a:off x="7732000" y="4031650"/>
              <a:ext cx="31675" cy="19375"/>
            </a:xfrm>
            <a:custGeom>
              <a:avLst/>
              <a:gdLst/>
              <a:ahLst/>
              <a:cxnLst/>
              <a:rect l="l" t="t" r="r" b="b"/>
              <a:pathLst>
                <a:path w="1267" h="775" extrusionOk="0">
                  <a:moveTo>
                    <a:pt x="188" y="0"/>
                  </a:moveTo>
                  <a:cubicBezTo>
                    <a:pt x="95" y="0"/>
                    <a:pt x="1" y="76"/>
                    <a:pt x="35" y="187"/>
                  </a:cubicBezTo>
                  <a:cubicBezTo>
                    <a:pt x="70" y="406"/>
                    <a:pt x="114" y="775"/>
                    <a:pt x="340" y="775"/>
                  </a:cubicBezTo>
                  <a:cubicBezTo>
                    <a:pt x="394" y="775"/>
                    <a:pt x="459" y="753"/>
                    <a:pt x="537" y="703"/>
                  </a:cubicBezTo>
                  <a:cubicBezTo>
                    <a:pt x="766" y="516"/>
                    <a:pt x="1053" y="417"/>
                    <a:pt x="1225" y="287"/>
                  </a:cubicBezTo>
                  <a:cubicBezTo>
                    <a:pt x="1267" y="216"/>
                    <a:pt x="1238" y="115"/>
                    <a:pt x="1167" y="73"/>
                  </a:cubicBezTo>
                  <a:cubicBezTo>
                    <a:pt x="1142" y="65"/>
                    <a:pt x="1116" y="61"/>
                    <a:pt x="1090" y="61"/>
                  </a:cubicBezTo>
                  <a:cubicBezTo>
                    <a:pt x="873" y="61"/>
                    <a:pt x="610" y="303"/>
                    <a:pt x="394" y="430"/>
                  </a:cubicBezTo>
                  <a:cubicBezTo>
                    <a:pt x="379" y="331"/>
                    <a:pt x="350" y="201"/>
                    <a:pt x="336" y="115"/>
                  </a:cubicBezTo>
                  <a:cubicBezTo>
                    <a:pt x="313" y="34"/>
                    <a:pt x="251" y="0"/>
                    <a:pt x="188"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556;p11">
              <a:extLst>
                <a:ext uri="{FF2B5EF4-FFF2-40B4-BE49-F238E27FC236}">
                  <a16:creationId xmlns:a16="http://schemas.microsoft.com/office/drawing/2014/main" xmlns="" id="{0BF41E82-51FB-C076-F090-44FE31F74207}"/>
                </a:ext>
              </a:extLst>
            </p:cNvPr>
            <p:cNvSpPr/>
            <p:nvPr/>
          </p:nvSpPr>
          <p:spPr>
            <a:xfrm>
              <a:off x="7877375" y="3912300"/>
              <a:ext cx="33525" cy="19650"/>
            </a:xfrm>
            <a:custGeom>
              <a:avLst/>
              <a:gdLst/>
              <a:ahLst/>
              <a:cxnLst/>
              <a:rect l="l" t="t" r="r" b="b"/>
              <a:pathLst>
                <a:path w="1341" h="786" extrusionOk="0">
                  <a:moveTo>
                    <a:pt x="201" y="0"/>
                  </a:moveTo>
                  <a:cubicBezTo>
                    <a:pt x="88" y="0"/>
                    <a:pt x="1" y="115"/>
                    <a:pt x="65" y="219"/>
                  </a:cubicBezTo>
                  <a:cubicBezTo>
                    <a:pt x="192" y="463"/>
                    <a:pt x="375" y="785"/>
                    <a:pt x="548" y="785"/>
                  </a:cubicBezTo>
                  <a:cubicBezTo>
                    <a:pt x="609" y="785"/>
                    <a:pt x="668" y="745"/>
                    <a:pt x="724" y="648"/>
                  </a:cubicBezTo>
                  <a:cubicBezTo>
                    <a:pt x="867" y="549"/>
                    <a:pt x="925" y="520"/>
                    <a:pt x="1112" y="405"/>
                  </a:cubicBezTo>
                  <a:cubicBezTo>
                    <a:pt x="1183" y="391"/>
                    <a:pt x="1341" y="219"/>
                    <a:pt x="1169" y="104"/>
                  </a:cubicBezTo>
                  <a:cubicBezTo>
                    <a:pt x="1141" y="90"/>
                    <a:pt x="1115" y="85"/>
                    <a:pt x="1088" y="85"/>
                  </a:cubicBezTo>
                  <a:cubicBezTo>
                    <a:pt x="976" y="85"/>
                    <a:pt x="872" y="187"/>
                    <a:pt x="768" y="234"/>
                  </a:cubicBezTo>
                  <a:cubicBezTo>
                    <a:pt x="682" y="291"/>
                    <a:pt x="596" y="348"/>
                    <a:pt x="524" y="419"/>
                  </a:cubicBezTo>
                  <a:cubicBezTo>
                    <a:pt x="424" y="291"/>
                    <a:pt x="380" y="90"/>
                    <a:pt x="237" y="4"/>
                  </a:cubicBezTo>
                  <a:cubicBezTo>
                    <a:pt x="225" y="2"/>
                    <a:pt x="213" y="0"/>
                    <a:pt x="201"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557;p11">
              <a:extLst>
                <a:ext uri="{FF2B5EF4-FFF2-40B4-BE49-F238E27FC236}">
                  <a16:creationId xmlns:a16="http://schemas.microsoft.com/office/drawing/2014/main" xmlns="" id="{D655ADD4-10C7-35F1-30F1-894B1C4EBF99}"/>
                </a:ext>
              </a:extLst>
            </p:cNvPr>
            <p:cNvSpPr/>
            <p:nvPr/>
          </p:nvSpPr>
          <p:spPr>
            <a:xfrm>
              <a:off x="7866100" y="3933175"/>
              <a:ext cx="34075" cy="21925"/>
            </a:xfrm>
            <a:custGeom>
              <a:avLst/>
              <a:gdLst/>
              <a:ahLst/>
              <a:cxnLst/>
              <a:rect l="l" t="t" r="r" b="b"/>
              <a:pathLst>
                <a:path w="1363" h="877" extrusionOk="0">
                  <a:moveTo>
                    <a:pt x="216" y="0"/>
                  </a:moveTo>
                  <a:cubicBezTo>
                    <a:pt x="73" y="0"/>
                    <a:pt x="0" y="172"/>
                    <a:pt x="101" y="258"/>
                  </a:cubicBezTo>
                  <a:cubicBezTo>
                    <a:pt x="302" y="444"/>
                    <a:pt x="474" y="673"/>
                    <a:pt x="688" y="860"/>
                  </a:cubicBezTo>
                  <a:cubicBezTo>
                    <a:pt x="723" y="871"/>
                    <a:pt x="753" y="877"/>
                    <a:pt x="778" y="877"/>
                  </a:cubicBezTo>
                  <a:cubicBezTo>
                    <a:pt x="907" y="877"/>
                    <a:pt x="927" y="743"/>
                    <a:pt x="1047" y="659"/>
                  </a:cubicBezTo>
                  <a:cubicBezTo>
                    <a:pt x="1089" y="616"/>
                    <a:pt x="1089" y="616"/>
                    <a:pt x="1204" y="545"/>
                  </a:cubicBezTo>
                  <a:cubicBezTo>
                    <a:pt x="1290" y="516"/>
                    <a:pt x="1362" y="415"/>
                    <a:pt x="1305" y="329"/>
                  </a:cubicBezTo>
                  <a:cubicBezTo>
                    <a:pt x="1272" y="283"/>
                    <a:pt x="1227" y="265"/>
                    <a:pt x="1179" y="265"/>
                  </a:cubicBezTo>
                  <a:cubicBezTo>
                    <a:pt x="1124" y="265"/>
                    <a:pt x="1065" y="291"/>
                    <a:pt x="1018" y="329"/>
                  </a:cubicBezTo>
                  <a:cubicBezTo>
                    <a:pt x="917" y="387"/>
                    <a:pt x="846" y="459"/>
                    <a:pt x="774" y="530"/>
                  </a:cubicBezTo>
                  <a:cubicBezTo>
                    <a:pt x="732" y="487"/>
                    <a:pt x="688" y="444"/>
                    <a:pt x="659" y="401"/>
                  </a:cubicBezTo>
                  <a:cubicBezTo>
                    <a:pt x="502" y="272"/>
                    <a:pt x="402" y="58"/>
                    <a:pt x="21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558;p11">
              <a:extLst>
                <a:ext uri="{FF2B5EF4-FFF2-40B4-BE49-F238E27FC236}">
                  <a16:creationId xmlns:a16="http://schemas.microsoft.com/office/drawing/2014/main" xmlns="" id="{EE1F8D5C-2B05-5B3F-86CF-A58B2280FA32}"/>
                </a:ext>
              </a:extLst>
            </p:cNvPr>
            <p:cNvSpPr/>
            <p:nvPr/>
          </p:nvSpPr>
          <p:spPr>
            <a:xfrm>
              <a:off x="7835400" y="3984000"/>
              <a:ext cx="34675" cy="18350"/>
            </a:xfrm>
            <a:custGeom>
              <a:avLst/>
              <a:gdLst/>
              <a:ahLst/>
              <a:cxnLst/>
              <a:rect l="l" t="t" r="r" b="b"/>
              <a:pathLst>
                <a:path w="1387" h="734" extrusionOk="0">
                  <a:moveTo>
                    <a:pt x="181" y="1"/>
                  </a:moveTo>
                  <a:cubicBezTo>
                    <a:pt x="63" y="1"/>
                    <a:pt x="0" y="162"/>
                    <a:pt x="97" y="231"/>
                  </a:cubicBezTo>
                  <a:cubicBezTo>
                    <a:pt x="273" y="372"/>
                    <a:pt x="478" y="733"/>
                    <a:pt x="719" y="733"/>
                  </a:cubicBezTo>
                  <a:cubicBezTo>
                    <a:pt x="773" y="733"/>
                    <a:pt x="828" y="716"/>
                    <a:pt x="885" y="674"/>
                  </a:cubicBezTo>
                  <a:cubicBezTo>
                    <a:pt x="899" y="661"/>
                    <a:pt x="1171" y="445"/>
                    <a:pt x="1171" y="431"/>
                  </a:cubicBezTo>
                  <a:cubicBezTo>
                    <a:pt x="1243" y="374"/>
                    <a:pt x="1358" y="345"/>
                    <a:pt x="1387" y="260"/>
                  </a:cubicBezTo>
                  <a:cubicBezTo>
                    <a:pt x="1382" y="130"/>
                    <a:pt x="1336" y="83"/>
                    <a:pt x="1269" y="83"/>
                  </a:cubicBezTo>
                  <a:cubicBezTo>
                    <a:pt x="1108" y="83"/>
                    <a:pt x="831" y="362"/>
                    <a:pt x="770" y="403"/>
                  </a:cubicBezTo>
                  <a:cubicBezTo>
                    <a:pt x="756" y="417"/>
                    <a:pt x="728" y="431"/>
                    <a:pt x="713" y="445"/>
                  </a:cubicBezTo>
                  <a:cubicBezTo>
                    <a:pt x="713" y="431"/>
                    <a:pt x="699" y="431"/>
                    <a:pt x="699" y="431"/>
                  </a:cubicBezTo>
                  <a:cubicBezTo>
                    <a:pt x="527" y="302"/>
                    <a:pt x="397" y="59"/>
                    <a:pt x="197" y="2"/>
                  </a:cubicBezTo>
                  <a:cubicBezTo>
                    <a:pt x="192" y="1"/>
                    <a:pt x="186" y="1"/>
                    <a:pt x="18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559;p11">
              <a:extLst>
                <a:ext uri="{FF2B5EF4-FFF2-40B4-BE49-F238E27FC236}">
                  <a16:creationId xmlns:a16="http://schemas.microsoft.com/office/drawing/2014/main" xmlns="" id="{DFE47158-4D04-5FB0-973E-3E533CB6BB8D}"/>
                </a:ext>
              </a:extLst>
            </p:cNvPr>
            <p:cNvSpPr/>
            <p:nvPr/>
          </p:nvSpPr>
          <p:spPr>
            <a:xfrm>
              <a:off x="7835300" y="4005425"/>
              <a:ext cx="30825" cy="17150"/>
            </a:xfrm>
            <a:custGeom>
              <a:avLst/>
              <a:gdLst/>
              <a:ahLst/>
              <a:cxnLst/>
              <a:rect l="l" t="t" r="r" b="b"/>
              <a:pathLst>
                <a:path w="1233" h="686" extrusionOk="0">
                  <a:moveTo>
                    <a:pt x="1075" y="1"/>
                  </a:moveTo>
                  <a:cubicBezTo>
                    <a:pt x="964" y="1"/>
                    <a:pt x="837" y="128"/>
                    <a:pt x="818" y="148"/>
                  </a:cubicBezTo>
                  <a:cubicBezTo>
                    <a:pt x="760" y="190"/>
                    <a:pt x="646" y="262"/>
                    <a:pt x="545" y="362"/>
                  </a:cubicBezTo>
                  <a:cubicBezTo>
                    <a:pt x="502" y="319"/>
                    <a:pt x="430" y="233"/>
                    <a:pt x="388" y="190"/>
                  </a:cubicBezTo>
                  <a:cubicBezTo>
                    <a:pt x="346" y="107"/>
                    <a:pt x="276" y="72"/>
                    <a:pt x="211" y="72"/>
                  </a:cubicBezTo>
                  <a:cubicBezTo>
                    <a:pt x="98" y="72"/>
                    <a:pt x="1" y="177"/>
                    <a:pt x="101" y="305"/>
                  </a:cubicBezTo>
                  <a:cubicBezTo>
                    <a:pt x="224" y="448"/>
                    <a:pt x="397" y="686"/>
                    <a:pt x="570" y="686"/>
                  </a:cubicBezTo>
                  <a:cubicBezTo>
                    <a:pt x="639" y="686"/>
                    <a:pt x="708" y="647"/>
                    <a:pt x="774" y="549"/>
                  </a:cubicBezTo>
                  <a:cubicBezTo>
                    <a:pt x="875" y="463"/>
                    <a:pt x="961" y="434"/>
                    <a:pt x="1104" y="291"/>
                  </a:cubicBezTo>
                  <a:cubicBezTo>
                    <a:pt x="1175" y="247"/>
                    <a:pt x="1232" y="190"/>
                    <a:pt x="1204" y="104"/>
                  </a:cubicBezTo>
                  <a:cubicBezTo>
                    <a:pt x="1172" y="27"/>
                    <a:pt x="1125" y="1"/>
                    <a:pt x="107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560;p11">
              <a:extLst>
                <a:ext uri="{FF2B5EF4-FFF2-40B4-BE49-F238E27FC236}">
                  <a16:creationId xmlns:a16="http://schemas.microsoft.com/office/drawing/2014/main" xmlns="" id="{9C37F15A-A67C-4A76-7EB4-B9E765909633}"/>
                </a:ext>
              </a:extLst>
            </p:cNvPr>
            <p:cNvSpPr/>
            <p:nvPr/>
          </p:nvSpPr>
          <p:spPr>
            <a:xfrm>
              <a:off x="7935275" y="4018325"/>
              <a:ext cx="26825" cy="17425"/>
            </a:xfrm>
            <a:custGeom>
              <a:avLst/>
              <a:gdLst/>
              <a:ahLst/>
              <a:cxnLst/>
              <a:rect l="l" t="t" r="r" b="b"/>
              <a:pathLst>
                <a:path w="1073" h="697" extrusionOk="0">
                  <a:moveTo>
                    <a:pt x="188" y="0"/>
                  </a:moveTo>
                  <a:cubicBezTo>
                    <a:pt x="91" y="0"/>
                    <a:pt x="0" y="116"/>
                    <a:pt x="56" y="205"/>
                  </a:cubicBezTo>
                  <a:cubicBezTo>
                    <a:pt x="205" y="433"/>
                    <a:pt x="313" y="697"/>
                    <a:pt x="505" y="697"/>
                  </a:cubicBezTo>
                  <a:cubicBezTo>
                    <a:pt x="589" y="697"/>
                    <a:pt x="689" y="646"/>
                    <a:pt x="815" y="520"/>
                  </a:cubicBezTo>
                  <a:cubicBezTo>
                    <a:pt x="830" y="491"/>
                    <a:pt x="1073" y="434"/>
                    <a:pt x="1031" y="304"/>
                  </a:cubicBezTo>
                  <a:cubicBezTo>
                    <a:pt x="1013" y="223"/>
                    <a:pt x="968" y="195"/>
                    <a:pt x="913" y="195"/>
                  </a:cubicBezTo>
                  <a:cubicBezTo>
                    <a:pt x="792" y="195"/>
                    <a:pt x="621" y="332"/>
                    <a:pt x="572" y="362"/>
                  </a:cubicBezTo>
                  <a:cubicBezTo>
                    <a:pt x="557" y="376"/>
                    <a:pt x="529" y="390"/>
                    <a:pt x="515" y="419"/>
                  </a:cubicBezTo>
                  <a:cubicBezTo>
                    <a:pt x="486" y="362"/>
                    <a:pt x="357" y="119"/>
                    <a:pt x="271" y="33"/>
                  </a:cubicBezTo>
                  <a:cubicBezTo>
                    <a:pt x="245" y="10"/>
                    <a:pt x="216" y="0"/>
                    <a:pt x="188"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561;p11">
              <a:extLst>
                <a:ext uri="{FF2B5EF4-FFF2-40B4-BE49-F238E27FC236}">
                  <a16:creationId xmlns:a16="http://schemas.microsoft.com/office/drawing/2014/main" xmlns="" id="{9DB36664-C6BE-AEEB-9877-E3036BA92A43}"/>
                </a:ext>
              </a:extLst>
            </p:cNvPr>
            <p:cNvSpPr/>
            <p:nvPr/>
          </p:nvSpPr>
          <p:spPr>
            <a:xfrm>
              <a:off x="7936475" y="3992875"/>
              <a:ext cx="30400" cy="16625"/>
            </a:xfrm>
            <a:custGeom>
              <a:avLst/>
              <a:gdLst/>
              <a:ahLst/>
              <a:cxnLst/>
              <a:rect l="l" t="t" r="r" b="b"/>
              <a:pathLst>
                <a:path w="1216" h="665" extrusionOk="0">
                  <a:moveTo>
                    <a:pt x="176" y="0"/>
                  </a:moveTo>
                  <a:cubicBezTo>
                    <a:pt x="77" y="0"/>
                    <a:pt x="0" y="115"/>
                    <a:pt x="66" y="205"/>
                  </a:cubicBezTo>
                  <a:cubicBezTo>
                    <a:pt x="195" y="398"/>
                    <a:pt x="324" y="665"/>
                    <a:pt x="495" y="665"/>
                  </a:cubicBezTo>
                  <a:cubicBezTo>
                    <a:pt x="552" y="665"/>
                    <a:pt x="613" y="635"/>
                    <a:pt x="681" y="564"/>
                  </a:cubicBezTo>
                  <a:cubicBezTo>
                    <a:pt x="839" y="420"/>
                    <a:pt x="1097" y="377"/>
                    <a:pt x="1212" y="205"/>
                  </a:cubicBezTo>
                  <a:cubicBezTo>
                    <a:pt x="1216" y="87"/>
                    <a:pt x="1169" y="43"/>
                    <a:pt x="1097" y="43"/>
                  </a:cubicBezTo>
                  <a:cubicBezTo>
                    <a:pt x="924" y="43"/>
                    <a:pt x="606" y="292"/>
                    <a:pt x="495" y="363"/>
                  </a:cubicBezTo>
                  <a:cubicBezTo>
                    <a:pt x="423" y="277"/>
                    <a:pt x="352" y="76"/>
                    <a:pt x="209" y="4"/>
                  </a:cubicBezTo>
                  <a:cubicBezTo>
                    <a:pt x="198" y="1"/>
                    <a:pt x="187" y="0"/>
                    <a:pt x="17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562;p11">
              <a:extLst>
                <a:ext uri="{FF2B5EF4-FFF2-40B4-BE49-F238E27FC236}">
                  <a16:creationId xmlns:a16="http://schemas.microsoft.com/office/drawing/2014/main" xmlns="" id="{4DCFAA05-70A5-AF6C-1EB2-E1E5CF2F8472}"/>
                </a:ext>
              </a:extLst>
            </p:cNvPr>
            <p:cNvSpPr/>
            <p:nvPr/>
          </p:nvSpPr>
          <p:spPr>
            <a:xfrm>
              <a:off x="7942600" y="3924825"/>
              <a:ext cx="31350" cy="16975"/>
            </a:xfrm>
            <a:custGeom>
              <a:avLst/>
              <a:gdLst/>
              <a:ahLst/>
              <a:cxnLst/>
              <a:rect l="l" t="t" r="r" b="b"/>
              <a:pathLst>
                <a:path w="1254" h="679" extrusionOk="0">
                  <a:moveTo>
                    <a:pt x="211" y="1"/>
                  </a:moveTo>
                  <a:cubicBezTo>
                    <a:pt x="85" y="1"/>
                    <a:pt x="1" y="189"/>
                    <a:pt x="136" y="262"/>
                  </a:cubicBezTo>
                  <a:cubicBezTo>
                    <a:pt x="279" y="348"/>
                    <a:pt x="493" y="563"/>
                    <a:pt x="665" y="663"/>
                  </a:cubicBezTo>
                  <a:cubicBezTo>
                    <a:pt x="691" y="674"/>
                    <a:pt x="715" y="679"/>
                    <a:pt x="737" y="679"/>
                  </a:cubicBezTo>
                  <a:cubicBezTo>
                    <a:pt x="862" y="679"/>
                    <a:pt x="930" y="528"/>
                    <a:pt x="967" y="491"/>
                  </a:cubicBezTo>
                  <a:cubicBezTo>
                    <a:pt x="995" y="463"/>
                    <a:pt x="1053" y="405"/>
                    <a:pt x="1081" y="392"/>
                  </a:cubicBezTo>
                  <a:cubicBezTo>
                    <a:pt x="1103" y="370"/>
                    <a:pt x="1151" y="339"/>
                    <a:pt x="1152" y="339"/>
                  </a:cubicBezTo>
                  <a:lnTo>
                    <a:pt x="1152" y="339"/>
                  </a:lnTo>
                  <a:cubicBezTo>
                    <a:pt x="1152" y="339"/>
                    <a:pt x="1148" y="341"/>
                    <a:pt x="1139" y="348"/>
                  </a:cubicBezTo>
                  <a:cubicBezTo>
                    <a:pt x="1196" y="319"/>
                    <a:pt x="1253" y="262"/>
                    <a:pt x="1238" y="191"/>
                  </a:cubicBezTo>
                  <a:cubicBezTo>
                    <a:pt x="1211" y="95"/>
                    <a:pt x="1159" y="59"/>
                    <a:pt x="1097" y="59"/>
                  </a:cubicBezTo>
                  <a:cubicBezTo>
                    <a:pt x="963" y="59"/>
                    <a:pt x="782" y="226"/>
                    <a:pt x="694" y="334"/>
                  </a:cubicBezTo>
                  <a:cubicBezTo>
                    <a:pt x="594" y="262"/>
                    <a:pt x="422" y="119"/>
                    <a:pt x="279" y="19"/>
                  </a:cubicBezTo>
                  <a:cubicBezTo>
                    <a:pt x="256" y="6"/>
                    <a:pt x="233" y="1"/>
                    <a:pt x="21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563;p11">
              <a:extLst>
                <a:ext uri="{FF2B5EF4-FFF2-40B4-BE49-F238E27FC236}">
                  <a16:creationId xmlns:a16="http://schemas.microsoft.com/office/drawing/2014/main" xmlns="" id="{284ECBF2-D9BA-4DFA-E3CE-81DFDE8B9AF1}"/>
                </a:ext>
              </a:extLst>
            </p:cNvPr>
            <p:cNvSpPr/>
            <p:nvPr/>
          </p:nvSpPr>
          <p:spPr>
            <a:xfrm>
              <a:off x="8024400" y="4035375"/>
              <a:ext cx="24375" cy="15225"/>
            </a:xfrm>
            <a:custGeom>
              <a:avLst/>
              <a:gdLst/>
              <a:ahLst/>
              <a:cxnLst/>
              <a:rect l="l" t="t" r="r" b="b"/>
              <a:pathLst>
                <a:path w="975" h="609" extrusionOk="0">
                  <a:moveTo>
                    <a:pt x="812" y="1"/>
                  </a:moveTo>
                  <a:cubicBezTo>
                    <a:pt x="777" y="1"/>
                    <a:pt x="743" y="12"/>
                    <a:pt x="717" y="38"/>
                  </a:cubicBezTo>
                  <a:cubicBezTo>
                    <a:pt x="631" y="109"/>
                    <a:pt x="545" y="239"/>
                    <a:pt x="503" y="296"/>
                  </a:cubicBezTo>
                  <a:cubicBezTo>
                    <a:pt x="402" y="210"/>
                    <a:pt x="345" y="67"/>
                    <a:pt x="216" y="67"/>
                  </a:cubicBezTo>
                  <a:cubicBezTo>
                    <a:pt x="73" y="67"/>
                    <a:pt x="1" y="239"/>
                    <a:pt x="102" y="325"/>
                  </a:cubicBezTo>
                  <a:cubicBezTo>
                    <a:pt x="234" y="475"/>
                    <a:pt x="366" y="608"/>
                    <a:pt x="505" y="608"/>
                  </a:cubicBezTo>
                  <a:cubicBezTo>
                    <a:pt x="592" y="608"/>
                    <a:pt x="681" y="556"/>
                    <a:pt x="774" y="425"/>
                  </a:cubicBezTo>
                  <a:cubicBezTo>
                    <a:pt x="803" y="354"/>
                    <a:pt x="961" y="268"/>
                    <a:pt x="975" y="153"/>
                  </a:cubicBezTo>
                  <a:cubicBezTo>
                    <a:pt x="975" y="63"/>
                    <a:pt x="891" y="1"/>
                    <a:pt x="812"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564;p11">
              <a:extLst>
                <a:ext uri="{FF2B5EF4-FFF2-40B4-BE49-F238E27FC236}">
                  <a16:creationId xmlns:a16="http://schemas.microsoft.com/office/drawing/2014/main" xmlns="" id="{F31EAEA6-8E0D-28D3-27DD-918294B69753}"/>
                </a:ext>
              </a:extLst>
            </p:cNvPr>
            <p:cNvSpPr/>
            <p:nvPr/>
          </p:nvSpPr>
          <p:spPr>
            <a:xfrm>
              <a:off x="8016900" y="3926000"/>
              <a:ext cx="45500" cy="20450"/>
            </a:xfrm>
            <a:custGeom>
              <a:avLst/>
              <a:gdLst/>
              <a:ahLst/>
              <a:cxnLst/>
              <a:rect l="l" t="t" r="r" b="b"/>
              <a:pathLst>
                <a:path w="1820" h="818" extrusionOk="0">
                  <a:moveTo>
                    <a:pt x="201" y="1"/>
                  </a:moveTo>
                  <a:cubicBezTo>
                    <a:pt x="72" y="1"/>
                    <a:pt x="1" y="173"/>
                    <a:pt x="100" y="259"/>
                  </a:cubicBezTo>
                  <a:cubicBezTo>
                    <a:pt x="360" y="455"/>
                    <a:pt x="657" y="818"/>
                    <a:pt x="959" y="818"/>
                  </a:cubicBezTo>
                  <a:cubicBezTo>
                    <a:pt x="1074" y="818"/>
                    <a:pt x="1189" y="765"/>
                    <a:pt x="1304" y="631"/>
                  </a:cubicBezTo>
                  <a:cubicBezTo>
                    <a:pt x="1390" y="559"/>
                    <a:pt x="1476" y="488"/>
                    <a:pt x="1576" y="416"/>
                  </a:cubicBezTo>
                  <a:cubicBezTo>
                    <a:pt x="1662" y="345"/>
                    <a:pt x="1819" y="287"/>
                    <a:pt x="1819" y="158"/>
                  </a:cubicBezTo>
                  <a:cubicBezTo>
                    <a:pt x="1802" y="51"/>
                    <a:pt x="1750" y="13"/>
                    <a:pt x="1687" y="13"/>
                  </a:cubicBezTo>
                  <a:cubicBezTo>
                    <a:pt x="1598" y="13"/>
                    <a:pt x="1486" y="90"/>
                    <a:pt x="1418" y="158"/>
                  </a:cubicBezTo>
                  <a:cubicBezTo>
                    <a:pt x="1414" y="162"/>
                    <a:pt x="1414" y="164"/>
                    <a:pt x="1416" y="164"/>
                  </a:cubicBezTo>
                  <a:cubicBezTo>
                    <a:pt x="1417" y="164"/>
                    <a:pt x="1421" y="163"/>
                    <a:pt x="1424" y="160"/>
                  </a:cubicBezTo>
                  <a:lnTo>
                    <a:pt x="1424" y="160"/>
                  </a:lnTo>
                  <a:cubicBezTo>
                    <a:pt x="1275" y="271"/>
                    <a:pt x="1125" y="392"/>
                    <a:pt x="988" y="502"/>
                  </a:cubicBezTo>
                  <a:cubicBezTo>
                    <a:pt x="975" y="516"/>
                    <a:pt x="960" y="516"/>
                    <a:pt x="946" y="530"/>
                  </a:cubicBezTo>
                  <a:cubicBezTo>
                    <a:pt x="817" y="488"/>
                    <a:pt x="688" y="358"/>
                    <a:pt x="530" y="230"/>
                  </a:cubicBezTo>
                  <a:cubicBezTo>
                    <a:pt x="430" y="158"/>
                    <a:pt x="344" y="14"/>
                    <a:pt x="20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565;p11">
              <a:extLst>
                <a:ext uri="{FF2B5EF4-FFF2-40B4-BE49-F238E27FC236}">
                  <a16:creationId xmlns:a16="http://schemas.microsoft.com/office/drawing/2014/main" xmlns="" id="{FECC6A32-F482-FD79-E2D1-E9C19CFB6E0E}"/>
                </a:ext>
              </a:extLst>
            </p:cNvPr>
            <p:cNvSpPr/>
            <p:nvPr/>
          </p:nvSpPr>
          <p:spPr>
            <a:xfrm>
              <a:off x="8017025" y="3976475"/>
              <a:ext cx="32475" cy="20425"/>
            </a:xfrm>
            <a:custGeom>
              <a:avLst/>
              <a:gdLst/>
              <a:ahLst/>
              <a:cxnLst/>
              <a:rect l="l" t="t" r="r" b="b"/>
              <a:pathLst>
                <a:path w="1299" h="817" extrusionOk="0">
                  <a:moveTo>
                    <a:pt x="1140" y="1"/>
                  </a:moveTo>
                  <a:cubicBezTo>
                    <a:pt x="953" y="1"/>
                    <a:pt x="681" y="369"/>
                    <a:pt x="582" y="488"/>
                  </a:cubicBezTo>
                  <a:cubicBezTo>
                    <a:pt x="540" y="431"/>
                    <a:pt x="468" y="331"/>
                    <a:pt x="368" y="217"/>
                  </a:cubicBezTo>
                  <a:cubicBezTo>
                    <a:pt x="333" y="155"/>
                    <a:pt x="280" y="130"/>
                    <a:pt x="229" y="130"/>
                  </a:cubicBezTo>
                  <a:cubicBezTo>
                    <a:pt x="112" y="130"/>
                    <a:pt x="0" y="259"/>
                    <a:pt x="110" y="389"/>
                  </a:cubicBezTo>
                  <a:cubicBezTo>
                    <a:pt x="214" y="458"/>
                    <a:pt x="374" y="816"/>
                    <a:pt x="598" y="816"/>
                  </a:cubicBezTo>
                  <a:cubicBezTo>
                    <a:pt x="651" y="816"/>
                    <a:pt x="708" y="796"/>
                    <a:pt x="769" y="746"/>
                  </a:cubicBezTo>
                  <a:cubicBezTo>
                    <a:pt x="884" y="603"/>
                    <a:pt x="884" y="589"/>
                    <a:pt x="983" y="488"/>
                  </a:cubicBezTo>
                  <a:cubicBezTo>
                    <a:pt x="1041" y="417"/>
                    <a:pt x="1170" y="303"/>
                    <a:pt x="1213" y="274"/>
                  </a:cubicBezTo>
                  <a:cubicBezTo>
                    <a:pt x="1241" y="274"/>
                    <a:pt x="1299" y="202"/>
                    <a:pt x="1285" y="131"/>
                  </a:cubicBezTo>
                  <a:cubicBezTo>
                    <a:pt x="1250" y="38"/>
                    <a:pt x="1200" y="1"/>
                    <a:pt x="114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566;p11">
              <a:extLst>
                <a:ext uri="{FF2B5EF4-FFF2-40B4-BE49-F238E27FC236}">
                  <a16:creationId xmlns:a16="http://schemas.microsoft.com/office/drawing/2014/main" xmlns="" id="{56FB1FBB-D1D1-09E5-C9FD-FCA7863DEB3F}"/>
                </a:ext>
              </a:extLst>
            </p:cNvPr>
            <p:cNvSpPr/>
            <p:nvPr/>
          </p:nvSpPr>
          <p:spPr>
            <a:xfrm>
              <a:off x="8113950" y="4021675"/>
              <a:ext cx="30825" cy="19350"/>
            </a:xfrm>
            <a:custGeom>
              <a:avLst/>
              <a:gdLst/>
              <a:ahLst/>
              <a:cxnLst/>
              <a:rect l="l" t="t" r="r" b="b"/>
              <a:pathLst>
                <a:path w="1233" h="774" extrusionOk="0">
                  <a:moveTo>
                    <a:pt x="989" y="1"/>
                  </a:moveTo>
                  <a:cubicBezTo>
                    <a:pt x="813" y="1"/>
                    <a:pt x="797" y="301"/>
                    <a:pt x="760" y="485"/>
                  </a:cubicBezTo>
                  <a:cubicBezTo>
                    <a:pt x="617" y="457"/>
                    <a:pt x="359" y="342"/>
                    <a:pt x="172" y="328"/>
                  </a:cubicBezTo>
                  <a:cubicBezTo>
                    <a:pt x="15" y="342"/>
                    <a:pt x="0" y="558"/>
                    <a:pt x="144" y="600"/>
                  </a:cubicBezTo>
                  <a:cubicBezTo>
                    <a:pt x="316" y="618"/>
                    <a:pt x="602" y="774"/>
                    <a:pt x="808" y="774"/>
                  </a:cubicBezTo>
                  <a:cubicBezTo>
                    <a:pt x="928" y="774"/>
                    <a:pt x="1020" y="721"/>
                    <a:pt x="1047" y="558"/>
                  </a:cubicBezTo>
                  <a:cubicBezTo>
                    <a:pt x="1047" y="400"/>
                    <a:pt x="1233" y="157"/>
                    <a:pt x="1089" y="27"/>
                  </a:cubicBezTo>
                  <a:cubicBezTo>
                    <a:pt x="1051" y="9"/>
                    <a:pt x="1018" y="1"/>
                    <a:pt x="989"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567;p11">
              <a:extLst>
                <a:ext uri="{FF2B5EF4-FFF2-40B4-BE49-F238E27FC236}">
                  <a16:creationId xmlns:a16="http://schemas.microsoft.com/office/drawing/2014/main" xmlns="" id="{041B48BA-2B5A-816B-0007-48B176A76859}"/>
                </a:ext>
              </a:extLst>
            </p:cNvPr>
            <p:cNvSpPr/>
            <p:nvPr/>
          </p:nvSpPr>
          <p:spPr>
            <a:xfrm>
              <a:off x="8083025" y="3966100"/>
              <a:ext cx="33475" cy="23375"/>
            </a:xfrm>
            <a:custGeom>
              <a:avLst/>
              <a:gdLst/>
              <a:ahLst/>
              <a:cxnLst/>
              <a:rect l="l" t="t" r="r" b="b"/>
              <a:pathLst>
                <a:path w="1339" h="935" extrusionOk="0">
                  <a:moveTo>
                    <a:pt x="1157" y="1"/>
                  </a:moveTo>
                  <a:cubicBezTo>
                    <a:pt x="1086" y="1"/>
                    <a:pt x="1017" y="42"/>
                    <a:pt x="1008" y="116"/>
                  </a:cubicBezTo>
                  <a:cubicBezTo>
                    <a:pt x="951" y="202"/>
                    <a:pt x="966" y="345"/>
                    <a:pt x="922" y="517"/>
                  </a:cubicBezTo>
                  <a:cubicBezTo>
                    <a:pt x="909" y="603"/>
                    <a:pt x="909" y="617"/>
                    <a:pt x="909" y="645"/>
                  </a:cubicBezTo>
                  <a:lnTo>
                    <a:pt x="894" y="645"/>
                  </a:lnTo>
                  <a:cubicBezTo>
                    <a:pt x="664" y="574"/>
                    <a:pt x="521" y="488"/>
                    <a:pt x="235" y="388"/>
                  </a:cubicBezTo>
                  <a:cubicBezTo>
                    <a:pt x="225" y="386"/>
                    <a:pt x="216" y="385"/>
                    <a:pt x="206" y="385"/>
                  </a:cubicBezTo>
                  <a:cubicBezTo>
                    <a:pt x="68" y="385"/>
                    <a:pt x="0" y="580"/>
                    <a:pt x="135" y="660"/>
                  </a:cubicBezTo>
                  <a:cubicBezTo>
                    <a:pt x="374" y="754"/>
                    <a:pt x="700" y="934"/>
                    <a:pt x="933" y="934"/>
                  </a:cubicBezTo>
                  <a:cubicBezTo>
                    <a:pt x="1091" y="934"/>
                    <a:pt x="1206" y="852"/>
                    <a:pt x="1224" y="603"/>
                  </a:cubicBezTo>
                  <a:cubicBezTo>
                    <a:pt x="1237" y="488"/>
                    <a:pt x="1266" y="374"/>
                    <a:pt x="1281" y="259"/>
                  </a:cubicBezTo>
                  <a:lnTo>
                    <a:pt x="1281" y="288"/>
                  </a:lnTo>
                  <a:cubicBezTo>
                    <a:pt x="1295" y="216"/>
                    <a:pt x="1338" y="145"/>
                    <a:pt x="1295" y="72"/>
                  </a:cubicBezTo>
                  <a:cubicBezTo>
                    <a:pt x="1264" y="23"/>
                    <a:pt x="1210" y="1"/>
                    <a:pt x="1157"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568;p11">
              <a:extLst>
                <a:ext uri="{FF2B5EF4-FFF2-40B4-BE49-F238E27FC236}">
                  <a16:creationId xmlns:a16="http://schemas.microsoft.com/office/drawing/2014/main" xmlns="" id="{E05D319E-0089-328D-FE1F-ADEAF252B83A}"/>
                </a:ext>
              </a:extLst>
            </p:cNvPr>
            <p:cNvSpPr/>
            <p:nvPr/>
          </p:nvSpPr>
          <p:spPr>
            <a:xfrm>
              <a:off x="8205025" y="3979875"/>
              <a:ext cx="27875" cy="21500"/>
            </a:xfrm>
            <a:custGeom>
              <a:avLst/>
              <a:gdLst/>
              <a:ahLst/>
              <a:cxnLst/>
              <a:rect l="l" t="t" r="r" b="b"/>
              <a:pathLst>
                <a:path w="1115" h="860" extrusionOk="0">
                  <a:moveTo>
                    <a:pt x="790" y="0"/>
                  </a:moveTo>
                  <a:cubicBezTo>
                    <a:pt x="556" y="0"/>
                    <a:pt x="646" y="366"/>
                    <a:pt x="699" y="524"/>
                  </a:cubicBezTo>
                  <a:lnTo>
                    <a:pt x="699" y="553"/>
                  </a:lnTo>
                  <a:cubicBezTo>
                    <a:pt x="675" y="562"/>
                    <a:pt x="645" y="566"/>
                    <a:pt x="613" y="566"/>
                  </a:cubicBezTo>
                  <a:cubicBezTo>
                    <a:pt x="524" y="566"/>
                    <a:pt x="408" y="541"/>
                    <a:pt x="281" y="541"/>
                  </a:cubicBezTo>
                  <a:cubicBezTo>
                    <a:pt x="235" y="541"/>
                    <a:pt x="188" y="544"/>
                    <a:pt x="140" y="553"/>
                  </a:cubicBezTo>
                  <a:cubicBezTo>
                    <a:pt x="0" y="595"/>
                    <a:pt x="38" y="826"/>
                    <a:pt x="184" y="826"/>
                  </a:cubicBezTo>
                  <a:cubicBezTo>
                    <a:pt x="188" y="826"/>
                    <a:pt x="193" y="826"/>
                    <a:pt x="197" y="826"/>
                  </a:cubicBezTo>
                  <a:cubicBezTo>
                    <a:pt x="346" y="839"/>
                    <a:pt x="499" y="859"/>
                    <a:pt x="632" y="859"/>
                  </a:cubicBezTo>
                  <a:cubicBezTo>
                    <a:pt x="921" y="859"/>
                    <a:pt x="1114" y="762"/>
                    <a:pt x="957" y="281"/>
                  </a:cubicBezTo>
                  <a:cubicBezTo>
                    <a:pt x="942" y="180"/>
                    <a:pt x="971" y="52"/>
                    <a:pt x="856" y="8"/>
                  </a:cubicBezTo>
                  <a:cubicBezTo>
                    <a:pt x="832" y="3"/>
                    <a:pt x="810" y="0"/>
                    <a:pt x="790"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569;p11">
              <a:extLst>
                <a:ext uri="{FF2B5EF4-FFF2-40B4-BE49-F238E27FC236}">
                  <a16:creationId xmlns:a16="http://schemas.microsoft.com/office/drawing/2014/main" xmlns="" id="{44AC30CA-1C96-0B5B-D330-E01DC1F5B59D}"/>
                </a:ext>
              </a:extLst>
            </p:cNvPr>
            <p:cNvSpPr/>
            <p:nvPr/>
          </p:nvSpPr>
          <p:spPr>
            <a:xfrm>
              <a:off x="8139025" y="3925225"/>
              <a:ext cx="37525" cy="25900"/>
            </a:xfrm>
            <a:custGeom>
              <a:avLst/>
              <a:gdLst/>
              <a:ahLst/>
              <a:cxnLst/>
              <a:rect l="l" t="t" r="r" b="b"/>
              <a:pathLst>
                <a:path w="1501" h="1036" extrusionOk="0">
                  <a:moveTo>
                    <a:pt x="1244" y="0"/>
                  </a:moveTo>
                  <a:cubicBezTo>
                    <a:pt x="1232" y="0"/>
                    <a:pt x="1218" y="1"/>
                    <a:pt x="1204" y="3"/>
                  </a:cubicBezTo>
                  <a:cubicBezTo>
                    <a:pt x="1075" y="32"/>
                    <a:pt x="1089" y="160"/>
                    <a:pt x="1075" y="261"/>
                  </a:cubicBezTo>
                  <a:cubicBezTo>
                    <a:pt x="1047" y="418"/>
                    <a:pt x="1089" y="576"/>
                    <a:pt x="1089" y="733"/>
                  </a:cubicBezTo>
                  <a:cubicBezTo>
                    <a:pt x="891" y="694"/>
                    <a:pt x="420" y="457"/>
                    <a:pt x="170" y="457"/>
                  </a:cubicBezTo>
                  <a:cubicBezTo>
                    <a:pt x="150" y="457"/>
                    <a:pt x="132" y="458"/>
                    <a:pt x="115" y="462"/>
                  </a:cubicBezTo>
                  <a:cubicBezTo>
                    <a:pt x="0" y="519"/>
                    <a:pt x="29" y="705"/>
                    <a:pt x="158" y="733"/>
                  </a:cubicBezTo>
                  <a:cubicBezTo>
                    <a:pt x="404" y="777"/>
                    <a:pt x="865" y="1036"/>
                    <a:pt x="1148" y="1036"/>
                  </a:cubicBezTo>
                  <a:cubicBezTo>
                    <a:pt x="1328" y="1036"/>
                    <a:pt x="1437" y="932"/>
                    <a:pt x="1376" y="605"/>
                  </a:cubicBezTo>
                  <a:cubicBezTo>
                    <a:pt x="1321" y="413"/>
                    <a:pt x="1501" y="0"/>
                    <a:pt x="124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570;p11">
              <a:extLst>
                <a:ext uri="{FF2B5EF4-FFF2-40B4-BE49-F238E27FC236}">
                  <a16:creationId xmlns:a16="http://schemas.microsoft.com/office/drawing/2014/main" xmlns="" id="{19D6AB9C-A1BD-78ED-A24E-3EFDA96FCFCD}"/>
                </a:ext>
              </a:extLst>
            </p:cNvPr>
            <p:cNvSpPr/>
            <p:nvPr/>
          </p:nvSpPr>
          <p:spPr>
            <a:xfrm>
              <a:off x="8111800" y="3895150"/>
              <a:ext cx="26900" cy="16875"/>
            </a:xfrm>
            <a:custGeom>
              <a:avLst/>
              <a:gdLst/>
              <a:ahLst/>
              <a:cxnLst/>
              <a:rect l="l" t="t" r="r" b="b"/>
              <a:pathLst>
                <a:path w="1076" h="675" extrusionOk="0">
                  <a:moveTo>
                    <a:pt x="841" y="1"/>
                  </a:moveTo>
                  <a:cubicBezTo>
                    <a:pt x="688" y="1"/>
                    <a:pt x="690" y="235"/>
                    <a:pt x="703" y="360"/>
                  </a:cubicBezTo>
                  <a:lnTo>
                    <a:pt x="703" y="375"/>
                  </a:lnTo>
                  <a:lnTo>
                    <a:pt x="688" y="375"/>
                  </a:lnTo>
                  <a:cubicBezTo>
                    <a:pt x="646" y="375"/>
                    <a:pt x="316" y="274"/>
                    <a:pt x="187" y="274"/>
                  </a:cubicBezTo>
                  <a:cubicBezTo>
                    <a:pt x="15" y="274"/>
                    <a:pt x="0" y="532"/>
                    <a:pt x="159" y="561"/>
                  </a:cubicBezTo>
                  <a:cubicBezTo>
                    <a:pt x="311" y="593"/>
                    <a:pt x="527" y="675"/>
                    <a:pt x="705" y="675"/>
                  </a:cubicBezTo>
                  <a:cubicBezTo>
                    <a:pt x="844" y="675"/>
                    <a:pt x="960" y="625"/>
                    <a:pt x="1003" y="461"/>
                  </a:cubicBezTo>
                  <a:cubicBezTo>
                    <a:pt x="1018" y="332"/>
                    <a:pt x="1076" y="74"/>
                    <a:pt x="917" y="16"/>
                  </a:cubicBezTo>
                  <a:cubicBezTo>
                    <a:pt x="888" y="6"/>
                    <a:pt x="863" y="1"/>
                    <a:pt x="84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571;p11">
              <a:extLst>
                <a:ext uri="{FF2B5EF4-FFF2-40B4-BE49-F238E27FC236}">
                  <a16:creationId xmlns:a16="http://schemas.microsoft.com/office/drawing/2014/main" xmlns="" id="{200333EE-22CF-5C18-2488-6151FDBF7ABC}"/>
                </a:ext>
              </a:extLst>
            </p:cNvPr>
            <p:cNvSpPr/>
            <p:nvPr/>
          </p:nvSpPr>
          <p:spPr>
            <a:xfrm>
              <a:off x="8187725" y="3863200"/>
              <a:ext cx="25475" cy="19050"/>
            </a:xfrm>
            <a:custGeom>
              <a:avLst/>
              <a:gdLst/>
              <a:ahLst/>
              <a:cxnLst/>
              <a:rect l="l" t="t" r="r" b="b"/>
              <a:pathLst>
                <a:path w="1019" h="762" extrusionOk="0">
                  <a:moveTo>
                    <a:pt x="734" y="0"/>
                  </a:moveTo>
                  <a:cubicBezTo>
                    <a:pt x="683" y="0"/>
                    <a:pt x="632" y="24"/>
                    <a:pt x="602" y="77"/>
                  </a:cubicBezTo>
                  <a:cubicBezTo>
                    <a:pt x="560" y="206"/>
                    <a:pt x="660" y="364"/>
                    <a:pt x="703" y="450"/>
                  </a:cubicBezTo>
                  <a:cubicBezTo>
                    <a:pt x="664" y="467"/>
                    <a:pt x="618" y="473"/>
                    <a:pt x="567" y="473"/>
                  </a:cubicBezTo>
                  <a:cubicBezTo>
                    <a:pt x="480" y="473"/>
                    <a:pt x="377" y="456"/>
                    <a:pt x="264" y="456"/>
                  </a:cubicBezTo>
                  <a:cubicBezTo>
                    <a:pt x="225" y="456"/>
                    <a:pt x="185" y="458"/>
                    <a:pt x="144" y="463"/>
                  </a:cubicBezTo>
                  <a:cubicBezTo>
                    <a:pt x="1" y="507"/>
                    <a:pt x="58" y="736"/>
                    <a:pt x="201" y="736"/>
                  </a:cubicBezTo>
                  <a:cubicBezTo>
                    <a:pt x="282" y="746"/>
                    <a:pt x="399" y="762"/>
                    <a:pt x="519" y="762"/>
                  </a:cubicBezTo>
                  <a:cubicBezTo>
                    <a:pt x="739" y="762"/>
                    <a:pt x="972" y="710"/>
                    <a:pt x="1018" y="478"/>
                  </a:cubicBezTo>
                  <a:cubicBezTo>
                    <a:pt x="990" y="335"/>
                    <a:pt x="946" y="292"/>
                    <a:pt x="889" y="134"/>
                  </a:cubicBezTo>
                  <a:cubicBezTo>
                    <a:pt x="881" y="50"/>
                    <a:pt x="808" y="0"/>
                    <a:pt x="73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572;p11">
              <a:extLst>
                <a:ext uri="{FF2B5EF4-FFF2-40B4-BE49-F238E27FC236}">
                  <a16:creationId xmlns:a16="http://schemas.microsoft.com/office/drawing/2014/main" xmlns="" id="{7C9002FA-F54D-6612-1839-233D739E99C9}"/>
                </a:ext>
              </a:extLst>
            </p:cNvPr>
            <p:cNvSpPr/>
            <p:nvPr/>
          </p:nvSpPr>
          <p:spPr>
            <a:xfrm>
              <a:off x="8240750" y="3887850"/>
              <a:ext cx="28125" cy="23300"/>
            </a:xfrm>
            <a:custGeom>
              <a:avLst/>
              <a:gdLst/>
              <a:ahLst/>
              <a:cxnLst/>
              <a:rect l="l" t="t" r="r" b="b"/>
              <a:pathLst>
                <a:path w="1125" h="932" extrusionOk="0">
                  <a:moveTo>
                    <a:pt x="626" y="1"/>
                  </a:moveTo>
                  <a:cubicBezTo>
                    <a:pt x="554" y="1"/>
                    <a:pt x="482" y="42"/>
                    <a:pt x="473" y="108"/>
                  </a:cubicBezTo>
                  <a:cubicBezTo>
                    <a:pt x="459" y="266"/>
                    <a:pt x="573" y="394"/>
                    <a:pt x="617" y="524"/>
                  </a:cubicBezTo>
                  <a:cubicBezTo>
                    <a:pt x="630" y="538"/>
                    <a:pt x="630" y="581"/>
                    <a:pt x="645" y="610"/>
                  </a:cubicBezTo>
                  <a:lnTo>
                    <a:pt x="602" y="610"/>
                  </a:lnTo>
                  <a:cubicBezTo>
                    <a:pt x="430" y="595"/>
                    <a:pt x="416" y="566"/>
                    <a:pt x="201" y="553"/>
                  </a:cubicBezTo>
                  <a:cubicBezTo>
                    <a:pt x="15" y="566"/>
                    <a:pt x="0" y="839"/>
                    <a:pt x="172" y="881"/>
                  </a:cubicBezTo>
                  <a:cubicBezTo>
                    <a:pt x="324" y="915"/>
                    <a:pt x="456" y="931"/>
                    <a:pt x="567" y="931"/>
                  </a:cubicBezTo>
                  <a:cubicBezTo>
                    <a:pt x="1032" y="931"/>
                    <a:pt x="1125" y="638"/>
                    <a:pt x="731" y="37"/>
                  </a:cubicBezTo>
                  <a:cubicBezTo>
                    <a:pt x="702" y="12"/>
                    <a:pt x="664" y="1"/>
                    <a:pt x="626"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573;p11">
              <a:extLst>
                <a:ext uri="{FF2B5EF4-FFF2-40B4-BE49-F238E27FC236}">
                  <a16:creationId xmlns:a16="http://schemas.microsoft.com/office/drawing/2014/main" xmlns="" id="{ECD1BB24-E9D8-C67A-CFA4-7120455C9DF4}"/>
                </a:ext>
              </a:extLst>
            </p:cNvPr>
            <p:cNvSpPr/>
            <p:nvPr/>
          </p:nvSpPr>
          <p:spPr>
            <a:xfrm>
              <a:off x="7526225" y="3510000"/>
              <a:ext cx="754300" cy="410475"/>
            </a:xfrm>
            <a:custGeom>
              <a:avLst/>
              <a:gdLst/>
              <a:ahLst/>
              <a:cxnLst/>
              <a:rect l="l" t="t" r="r" b="b"/>
              <a:pathLst>
                <a:path w="30172" h="16419" extrusionOk="0">
                  <a:moveTo>
                    <a:pt x="17410" y="0"/>
                  </a:moveTo>
                  <a:cubicBezTo>
                    <a:pt x="17006" y="0"/>
                    <a:pt x="16537" y="217"/>
                    <a:pt x="16160" y="236"/>
                  </a:cubicBezTo>
                  <a:cubicBezTo>
                    <a:pt x="15330" y="394"/>
                    <a:pt x="14656" y="322"/>
                    <a:pt x="13968" y="408"/>
                  </a:cubicBezTo>
                  <a:cubicBezTo>
                    <a:pt x="13806" y="406"/>
                    <a:pt x="13653" y="405"/>
                    <a:pt x="13509" y="405"/>
                  </a:cubicBezTo>
                  <a:cubicBezTo>
                    <a:pt x="13035" y="405"/>
                    <a:pt x="12640" y="414"/>
                    <a:pt x="12227" y="414"/>
                  </a:cubicBezTo>
                  <a:cubicBezTo>
                    <a:pt x="11930" y="414"/>
                    <a:pt x="11625" y="409"/>
                    <a:pt x="11275" y="394"/>
                  </a:cubicBezTo>
                  <a:cubicBezTo>
                    <a:pt x="10927" y="374"/>
                    <a:pt x="10576" y="349"/>
                    <a:pt x="10228" y="349"/>
                  </a:cubicBezTo>
                  <a:cubicBezTo>
                    <a:pt x="9816" y="349"/>
                    <a:pt x="9407" y="385"/>
                    <a:pt x="9011" y="509"/>
                  </a:cubicBezTo>
                  <a:cubicBezTo>
                    <a:pt x="8868" y="595"/>
                    <a:pt x="8682" y="666"/>
                    <a:pt x="8753" y="967"/>
                  </a:cubicBezTo>
                  <a:cubicBezTo>
                    <a:pt x="8768" y="1025"/>
                    <a:pt x="8797" y="1053"/>
                    <a:pt x="8825" y="1096"/>
                  </a:cubicBezTo>
                  <a:cubicBezTo>
                    <a:pt x="7521" y="3646"/>
                    <a:pt x="5802" y="6683"/>
                    <a:pt x="3481" y="8030"/>
                  </a:cubicBezTo>
                  <a:cubicBezTo>
                    <a:pt x="2607" y="8618"/>
                    <a:pt x="2120" y="9019"/>
                    <a:pt x="1275" y="9548"/>
                  </a:cubicBezTo>
                  <a:cubicBezTo>
                    <a:pt x="974" y="9735"/>
                    <a:pt x="701" y="9978"/>
                    <a:pt x="430" y="10194"/>
                  </a:cubicBezTo>
                  <a:cubicBezTo>
                    <a:pt x="229" y="10351"/>
                    <a:pt x="0" y="10551"/>
                    <a:pt x="14" y="10809"/>
                  </a:cubicBezTo>
                  <a:cubicBezTo>
                    <a:pt x="143" y="11397"/>
                    <a:pt x="988" y="11369"/>
                    <a:pt x="1475" y="11411"/>
                  </a:cubicBezTo>
                  <a:cubicBezTo>
                    <a:pt x="1537" y="11415"/>
                    <a:pt x="1597" y="11416"/>
                    <a:pt x="1657" y="11416"/>
                  </a:cubicBezTo>
                  <a:cubicBezTo>
                    <a:pt x="3014" y="11416"/>
                    <a:pt x="3743" y="10503"/>
                    <a:pt x="4814" y="10064"/>
                  </a:cubicBezTo>
                  <a:cubicBezTo>
                    <a:pt x="4885" y="10022"/>
                    <a:pt x="4971" y="9978"/>
                    <a:pt x="5043" y="9950"/>
                  </a:cubicBezTo>
                  <a:lnTo>
                    <a:pt x="5043" y="9950"/>
                  </a:lnTo>
                  <a:cubicBezTo>
                    <a:pt x="4656" y="11182"/>
                    <a:pt x="3853" y="12601"/>
                    <a:pt x="3238" y="13833"/>
                  </a:cubicBezTo>
                  <a:cubicBezTo>
                    <a:pt x="3009" y="14320"/>
                    <a:pt x="2764" y="15007"/>
                    <a:pt x="3595" y="15036"/>
                  </a:cubicBezTo>
                  <a:cubicBezTo>
                    <a:pt x="4126" y="15007"/>
                    <a:pt x="4598" y="14721"/>
                    <a:pt x="4986" y="14420"/>
                  </a:cubicBezTo>
                  <a:lnTo>
                    <a:pt x="4986" y="14420"/>
                  </a:lnTo>
                  <a:cubicBezTo>
                    <a:pt x="4947" y="14458"/>
                    <a:pt x="4871" y="14509"/>
                    <a:pt x="4879" y="14509"/>
                  </a:cubicBezTo>
                  <a:cubicBezTo>
                    <a:pt x="4884" y="14509"/>
                    <a:pt x="4909" y="14496"/>
                    <a:pt x="4971" y="14463"/>
                  </a:cubicBezTo>
                  <a:cubicBezTo>
                    <a:pt x="5773" y="13976"/>
                    <a:pt x="6489" y="13374"/>
                    <a:pt x="7177" y="12758"/>
                  </a:cubicBezTo>
                  <a:cubicBezTo>
                    <a:pt x="7578" y="12400"/>
                    <a:pt x="7822" y="12099"/>
                    <a:pt x="8109" y="11812"/>
                  </a:cubicBezTo>
                  <a:lnTo>
                    <a:pt x="8109" y="11812"/>
                  </a:lnTo>
                  <a:cubicBezTo>
                    <a:pt x="7822" y="12815"/>
                    <a:pt x="7464" y="14534"/>
                    <a:pt x="7865" y="15566"/>
                  </a:cubicBezTo>
                  <a:cubicBezTo>
                    <a:pt x="7982" y="15779"/>
                    <a:pt x="8135" y="15861"/>
                    <a:pt x="8298" y="15861"/>
                  </a:cubicBezTo>
                  <a:cubicBezTo>
                    <a:pt x="8594" y="15861"/>
                    <a:pt x="8922" y="15592"/>
                    <a:pt x="9126" y="15351"/>
                  </a:cubicBezTo>
                  <a:cubicBezTo>
                    <a:pt x="9513" y="14935"/>
                    <a:pt x="9899" y="14520"/>
                    <a:pt x="10373" y="13961"/>
                  </a:cubicBezTo>
                  <a:cubicBezTo>
                    <a:pt x="10730" y="13546"/>
                    <a:pt x="11103" y="13145"/>
                    <a:pt x="11461" y="12729"/>
                  </a:cubicBezTo>
                  <a:cubicBezTo>
                    <a:pt x="11532" y="13302"/>
                    <a:pt x="11662" y="14062"/>
                    <a:pt x="11748" y="14520"/>
                  </a:cubicBezTo>
                  <a:cubicBezTo>
                    <a:pt x="11869" y="14991"/>
                    <a:pt x="12060" y="16418"/>
                    <a:pt x="12683" y="16418"/>
                  </a:cubicBezTo>
                  <a:cubicBezTo>
                    <a:pt x="12800" y="16418"/>
                    <a:pt x="12931" y="16368"/>
                    <a:pt x="13080" y="16253"/>
                  </a:cubicBezTo>
                  <a:cubicBezTo>
                    <a:pt x="13926" y="15065"/>
                    <a:pt x="14642" y="13775"/>
                    <a:pt x="15501" y="12586"/>
                  </a:cubicBezTo>
                  <a:cubicBezTo>
                    <a:pt x="15687" y="13474"/>
                    <a:pt x="15888" y="14362"/>
                    <a:pt x="16403" y="15136"/>
                  </a:cubicBezTo>
                  <a:cubicBezTo>
                    <a:pt x="16604" y="15380"/>
                    <a:pt x="16762" y="15738"/>
                    <a:pt x="17106" y="15795"/>
                  </a:cubicBezTo>
                  <a:cubicBezTo>
                    <a:pt x="17507" y="15795"/>
                    <a:pt x="17550" y="15308"/>
                    <a:pt x="17679" y="15050"/>
                  </a:cubicBezTo>
                  <a:cubicBezTo>
                    <a:pt x="17966" y="14248"/>
                    <a:pt x="18223" y="13445"/>
                    <a:pt x="18524" y="12658"/>
                  </a:cubicBezTo>
                  <a:cubicBezTo>
                    <a:pt x="18925" y="13403"/>
                    <a:pt x="19269" y="14177"/>
                    <a:pt x="19885" y="14792"/>
                  </a:cubicBezTo>
                  <a:cubicBezTo>
                    <a:pt x="20258" y="15179"/>
                    <a:pt x="20659" y="15523"/>
                    <a:pt x="21060" y="15881"/>
                  </a:cubicBezTo>
                  <a:cubicBezTo>
                    <a:pt x="21189" y="16010"/>
                    <a:pt x="21357" y="16099"/>
                    <a:pt x="21511" y="16099"/>
                  </a:cubicBezTo>
                  <a:cubicBezTo>
                    <a:pt x="21648" y="16099"/>
                    <a:pt x="21774" y="16028"/>
                    <a:pt x="21848" y="15852"/>
                  </a:cubicBezTo>
                  <a:cubicBezTo>
                    <a:pt x="22092" y="14664"/>
                    <a:pt x="21991" y="13589"/>
                    <a:pt x="22019" y="12528"/>
                  </a:cubicBezTo>
                  <a:lnTo>
                    <a:pt x="22019" y="12528"/>
                  </a:lnTo>
                  <a:cubicBezTo>
                    <a:pt x="22493" y="12987"/>
                    <a:pt x="22923" y="13417"/>
                    <a:pt x="23509" y="13789"/>
                  </a:cubicBezTo>
                  <a:cubicBezTo>
                    <a:pt x="23911" y="14076"/>
                    <a:pt x="24340" y="14320"/>
                    <a:pt x="24799" y="14492"/>
                  </a:cubicBezTo>
                  <a:cubicBezTo>
                    <a:pt x="24920" y="14536"/>
                    <a:pt x="25033" y="14597"/>
                    <a:pt x="25150" y="14597"/>
                  </a:cubicBezTo>
                  <a:cubicBezTo>
                    <a:pt x="25185" y="14597"/>
                    <a:pt x="25221" y="14591"/>
                    <a:pt x="25257" y="14578"/>
                  </a:cubicBezTo>
                  <a:cubicBezTo>
                    <a:pt x="26074" y="14262"/>
                    <a:pt x="24971" y="12328"/>
                    <a:pt x="24871" y="11512"/>
                  </a:cubicBezTo>
                  <a:cubicBezTo>
                    <a:pt x="24871" y="11468"/>
                    <a:pt x="24856" y="11440"/>
                    <a:pt x="24856" y="11397"/>
                  </a:cubicBezTo>
                  <a:lnTo>
                    <a:pt x="24856" y="11397"/>
                  </a:lnTo>
                  <a:cubicBezTo>
                    <a:pt x="25429" y="11684"/>
                    <a:pt x="26547" y="12314"/>
                    <a:pt x="27349" y="12356"/>
                  </a:cubicBezTo>
                  <a:cubicBezTo>
                    <a:pt x="27501" y="12377"/>
                    <a:pt x="27653" y="12386"/>
                    <a:pt x="27804" y="12386"/>
                  </a:cubicBezTo>
                  <a:cubicBezTo>
                    <a:pt x="28405" y="12386"/>
                    <a:pt x="28992" y="12230"/>
                    <a:pt x="29542" y="11955"/>
                  </a:cubicBezTo>
                  <a:cubicBezTo>
                    <a:pt x="30172" y="11569"/>
                    <a:pt x="29297" y="11111"/>
                    <a:pt x="28968" y="10853"/>
                  </a:cubicBezTo>
                  <a:cubicBezTo>
                    <a:pt x="28151" y="10122"/>
                    <a:pt x="27106" y="9835"/>
                    <a:pt x="26103" y="9434"/>
                  </a:cubicBezTo>
                  <a:cubicBezTo>
                    <a:pt x="25903" y="9334"/>
                    <a:pt x="25014" y="8704"/>
                    <a:pt x="24499" y="8532"/>
                  </a:cubicBezTo>
                  <a:cubicBezTo>
                    <a:pt x="22665" y="7715"/>
                    <a:pt x="20845" y="5982"/>
                    <a:pt x="19713" y="4190"/>
                  </a:cubicBezTo>
                  <a:cubicBezTo>
                    <a:pt x="18868" y="2815"/>
                    <a:pt x="18610" y="1626"/>
                    <a:pt x="17966" y="236"/>
                  </a:cubicBezTo>
                  <a:cubicBezTo>
                    <a:pt x="17813" y="59"/>
                    <a:pt x="17621" y="0"/>
                    <a:pt x="17410"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574;p11">
              <a:extLst>
                <a:ext uri="{FF2B5EF4-FFF2-40B4-BE49-F238E27FC236}">
                  <a16:creationId xmlns:a16="http://schemas.microsoft.com/office/drawing/2014/main" xmlns="" id="{F1AA1AC1-D88E-C772-EF5E-701631232C6B}"/>
                </a:ext>
              </a:extLst>
            </p:cNvPr>
            <p:cNvSpPr/>
            <p:nvPr/>
          </p:nvSpPr>
          <p:spPr>
            <a:xfrm>
              <a:off x="7638650" y="3697425"/>
              <a:ext cx="30375" cy="26750"/>
            </a:xfrm>
            <a:custGeom>
              <a:avLst/>
              <a:gdLst/>
              <a:ahLst/>
              <a:cxnLst/>
              <a:rect l="l" t="t" r="r" b="b"/>
              <a:pathLst>
                <a:path w="1215" h="1070" extrusionOk="0">
                  <a:moveTo>
                    <a:pt x="578" y="1"/>
                  </a:moveTo>
                  <a:cubicBezTo>
                    <a:pt x="521" y="1"/>
                    <a:pt x="465" y="30"/>
                    <a:pt x="445" y="89"/>
                  </a:cubicBezTo>
                  <a:cubicBezTo>
                    <a:pt x="347" y="384"/>
                    <a:pt x="1" y="1064"/>
                    <a:pt x="541" y="1064"/>
                  </a:cubicBezTo>
                  <a:cubicBezTo>
                    <a:pt x="552" y="1064"/>
                    <a:pt x="563" y="1064"/>
                    <a:pt x="575" y="1063"/>
                  </a:cubicBezTo>
                  <a:cubicBezTo>
                    <a:pt x="622" y="1063"/>
                    <a:pt x="721" y="1057"/>
                    <a:pt x="815" y="1057"/>
                  </a:cubicBezTo>
                  <a:cubicBezTo>
                    <a:pt x="863" y="1057"/>
                    <a:pt x="909" y="1059"/>
                    <a:pt x="947" y="1063"/>
                  </a:cubicBezTo>
                  <a:cubicBezTo>
                    <a:pt x="966" y="1068"/>
                    <a:pt x="985" y="1070"/>
                    <a:pt x="1004" y="1070"/>
                  </a:cubicBezTo>
                  <a:cubicBezTo>
                    <a:pt x="1114" y="1070"/>
                    <a:pt x="1215" y="1001"/>
                    <a:pt x="1190" y="892"/>
                  </a:cubicBezTo>
                  <a:cubicBezTo>
                    <a:pt x="1151" y="794"/>
                    <a:pt x="1023" y="767"/>
                    <a:pt x="890" y="767"/>
                  </a:cubicBezTo>
                  <a:cubicBezTo>
                    <a:pt x="730" y="767"/>
                    <a:pt x="562" y="806"/>
                    <a:pt x="531" y="806"/>
                  </a:cubicBezTo>
                  <a:lnTo>
                    <a:pt x="517" y="806"/>
                  </a:lnTo>
                  <a:cubicBezTo>
                    <a:pt x="502" y="705"/>
                    <a:pt x="674" y="318"/>
                    <a:pt x="718" y="118"/>
                  </a:cubicBezTo>
                  <a:cubicBezTo>
                    <a:pt x="710" y="41"/>
                    <a:pt x="644" y="1"/>
                    <a:pt x="57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575;p11">
              <a:extLst>
                <a:ext uri="{FF2B5EF4-FFF2-40B4-BE49-F238E27FC236}">
                  <a16:creationId xmlns:a16="http://schemas.microsoft.com/office/drawing/2014/main" xmlns="" id="{40BA2EEA-2F5A-B32F-860F-175A464FD30F}"/>
                </a:ext>
              </a:extLst>
            </p:cNvPr>
            <p:cNvSpPr/>
            <p:nvPr/>
          </p:nvSpPr>
          <p:spPr>
            <a:xfrm>
              <a:off x="7621825" y="3717150"/>
              <a:ext cx="30825" cy="19325"/>
            </a:xfrm>
            <a:custGeom>
              <a:avLst/>
              <a:gdLst/>
              <a:ahLst/>
              <a:cxnLst/>
              <a:rect l="l" t="t" r="r" b="b"/>
              <a:pathLst>
                <a:path w="1233" h="773" extrusionOk="0">
                  <a:moveTo>
                    <a:pt x="171" y="1"/>
                  </a:moveTo>
                  <a:cubicBezTo>
                    <a:pt x="91" y="1"/>
                    <a:pt x="7" y="54"/>
                    <a:pt x="16" y="145"/>
                  </a:cubicBezTo>
                  <a:cubicBezTo>
                    <a:pt x="29" y="288"/>
                    <a:pt x="1" y="431"/>
                    <a:pt x="73" y="561"/>
                  </a:cubicBezTo>
                  <a:cubicBezTo>
                    <a:pt x="139" y="726"/>
                    <a:pt x="314" y="773"/>
                    <a:pt x="490" y="773"/>
                  </a:cubicBezTo>
                  <a:cubicBezTo>
                    <a:pt x="543" y="773"/>
                    <a:pt x="596" y="768"/>
                    <a:pt x="646" y="762"/>
                  </a:cubicBezTo>
                  <a:cubicBezTo>
                    <a:pt x="818" y="718"/>
                    <a:pt x="918" y="733"/>
                    <a:pt x="1104" y="718"/>
                  </a:cubicBezTo>
                  <a:cubicBezTo>
                    <a:pt x="1233" y="676"/>
                    <a:pt x="1233" y="504"/>
                    <a:pt x="1133" y="446"/>
                  </a:cubicBezTo>
                  <a:cubicBezTo>
                    <a:pt x="1069" y="428"/>
                    <a:pt x="1004" y="422"/>
                    <a:pt x="939" y="422"/>
                  </a:cubicBezTo>
                  <a:cubicBezTo>
                    <a:pt x="761" y="422"/>
                    <a:pt x="587" y="471"/>
                    <a:pt x="467" y="471"/>
                  </a:cubicBezTo>
                  <a:cubicBezTo>
                    <a:pt x="423" y="471"/>
                    <a:pt x="387" y="465"/>
                    <a:pt x="359" y="446"/>
                  </a:cubicBezTo>
                  <a:cubicBezTo>
                    <a:pt x="359" y="446"/>
                    <a:pt x="345" y="431"/>
                    <a:pt x="345" y="418"/>
                  </a:cubicBezTo>
                  <a:cubicBezTo>
                    <a:pt x="345" y="403"/>
                    <a:pt x="331" y="403"/>
                    <a:pt x="331" y="389"/>
                  </a:cubicBezTo>
                  <a:cubicBezTo>
                    <a:pt x="331" y="374"/>
                    <a:pt x="345" y="189"/>
                    <a:pt x="302" y="88"/>
                  </a:cubicBezTo>
                  <a:cubicBezTo>
                    <a:pt x="284" y="28"/>
                    <a:pt x="228" y="1"/>
                    <a:pt x="17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576;p11">
              <a:extLst>
                <a:ext uri="{FF2B5EF4-FFF2-40B4-BE49-F238E27FC236}">
                  <a16:creationId xmlns:a16="http://schemas.microsoft.com/office/drawing/2014/main" xmlns="" id="{772504F2-FEAB-A553-A5B0-88E5D47D6011}"/>
                </a:ext>
              </a:extLst>
            </p:cNvPr>
            <p:cNvSpPr/>
            <p:nvPr/>
          </p:nvSpPr>
          <p:spPr>
            <a:xfrm>
              <a:off x="7630800" y="3825550"/>
              <a:ext cx="21300" cy="22400"/>
            </a:xfrm>
            <a:custGeom>
              <a:avLst/>
              <a:gdLst/>
              <a:ahLst/>
              <a:cxnLst/>
              <a:rect l="l" t="t" r="r" b="b"/>
              <a:pathLst>
                <a:path w="852" h="896" extrusionOk="0">
                  <a:moveTo>
                    <a:pt x="228" y="1"/>
                  </a:moveTo>
                  <a:cubicBezTo>
                    <a:pt x="159" y="1"/>
                    <a:pt x="86" y="47"/>
                    <a:pt x="86" y="122"/>
                  </a:cubicBezTo>
                  <a:cubicBezTo>
                    <a:pt x="43" y="408"/>
                    <a:pt x="0" y="896"/>
                    <a:pt x="415" y="896"/>
                  </a:cubicBezTo>
                  <a:cubicBezTo>
                    <a:pt x="559" y="852"/>
                    <a:pt x="803" y="896"/>
                    <a:pt x="845" y="737"/>
                  </a:cubicBezTo>
                  <a:cubicBezTo>
                    <a:pt x="852" y="625"/>
                    <a:pt x="784" y="594"/>
                    <a:pt x="700" y="594"/>
                  </a:cubicBezTo>
                  <a:cubicBezTo>
                    <a:pt x="600" y="594"/>
                    <a:pt x="475" y="638"/>
                    <a:pt x="425" y="638"/>
                  </a:cubicBezTo>
                  <a:cubicBezTo>
                    <a:pt x="422" y="638"/>
                    <a:pt x="418" y="638"/>
                    <a:pt x="415" y="638"/>
                  </a:cubicBezTo>
                  <a:cubicBezTo>
                    <a:pt x="406" y="638"/>
                    <a:pt x="390" y="631"/>
                    <a:pt x="385" y="631"/>
                  </a:cubicBezTo>
                  <a:cubicBezTo>
                    <a:pt x="382" y="631"/>
                    <a:pt x="382" y="633"/>
                    <a:pt x="387" y="638"/>
                  </a:cubicBezTo>
                  <a:lnTo>
                    <a:pt x="373" y="623"/>
                  </a:lnTo>
                  <a:cubicBezTo>
                    <a:pt x="287" y="537"/>
                    <a:pt x="373" y="279"/>
                    <a:pt x="344" y="78"/>
                  </a:cubicBezTo>
                  <a:cubicBezTo>
                    <a:pt x="326" y="25"/>
                    <a:pt x="278" y="1"/>
                    <a:pt x="22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577;p11">
              <a:extLst>
                <a:ext uri="{FF2B5EF4-FFF2-40B4-BE49-F238E27FC236}">
                  <a16:creationId xmlns:a16="http://schemas.microsoft.com/office/drawing/2014/main" xmlns="" id="{6F459B5D-FA30-980C-D129-F8195C005FE1}"/>
                </a:ext>
              </a:extLst>
            </p:cNvPr>
            <p:cNvSpPr/>
            <p:nvPr/>
          </p:nvSpPr>
          <p:spPr>
            <a:xfrm>
              <a:off x="7654700" y="3796925"/>
              <a:ext cx="27500" cy="23900"/>
            </a:xfrm>
            <a:custGeom>
              <a:avLst/>
              <a:gdLst/>
              <a:ahLst/>
              <a:cxnLst/>
              <a:rect l="l" t="t" r="r" b="b"/>
              <a:pathLst>
                <a:path w="1100" h="956" extrusionOk="0">
                  <a:moveTo>
                    <a:pt x="190" y="1"/>
                  </a:moveTo>
                  <a:cubicBezTo>
                    <a:pt x="115" y="1"/>
                    <a:pt x="38" y="50"/>
                    <a:pt x="47" y="134"/>
                  </a:cubicBezTo>
                  <a:cubicBezTo>
                    <a:pt x="0" y="498"/>
                    <a:pt x="49" y="955"/>
                    <a:pt x="403" y="955"/>
                  </a:cubicBezTo>
                  <a:cubicBezTo>
                    <a:pt x="483" y="955"/>
                    <a:pt x="578" y="932"/>
                    <a:pt x="691" y="879"/>
                  </a:cubicBezTo>
                  <a:cubicBezTo>
                    <a:pt x="821" y="808"/>
                    <a:pt x="1064" y="851"/>
                    <a:pt x="1093" y="679"/>
                  </a:cubicBezTo>
                  <a:cubicBezTo>
                    <a:pt x="1100" y="564"/>
                    <a:pt x="1032" y="528"/>
                    <a:pt x="944" y="528"/>
                  </a:cubicBezTo>
                  <a:cubicBezTo>
                    <a:pt x="857" y="528"/>
                    <a:pt x="749" y="564"/>
                    <a:pt x="678" y="593"/>
                  </a:cubicBezTo>
                  <a:cubicBezTo>
                    <a:pt x="569" y="630"/>
                    <a:pt x="420" y="686"/>
                    <a:pt x="393" y="686"/>
                  </a:cubicBezTo>
                  <a:cubicBezTo>
                    <a:pt x="387" y="686"/>
                    <a:pt x="387" y="683"/>
                    <a:pt x="391" y="679"/>
                  </a:cubicBezTo>
                  <a:cubicBezTo>
                    <a:pt x="290" y="650"/>
                    <a:pt x="334" y="335"/>
                    <a:pt x="319" y="77"/>
                  </a:cubicBezTo>
                  <a:cubicBezTo>
                    <a:pt x="295" y="25"/>
                    <a:pt x="243" y="1"/>
                    <a:pt x="190"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578;p11">
              <a:extLst>
                <a:ext uri="{FF2B5EF4-FFF2-40B4-BE49-F238E27FC236}">
                  <a16:creationId xmlns:a16="http://schemas.microsoft.com/office/drawing/2014/main" xmlns="" id="{8066E1DC-35A9-605A-3AA0-867150495094}"/>
                </a:ext>
              </a:extLst>
            </p:cNvPr>
            <p:cNvSpPr/>
            <p:nvPr/>
          </p:nvSpPr>
          <p:spPr>
            <a:xfrm>
              <a:off x="7732650" y="3731675"/>
              <a:ext cx="30325" cy="25500"/>
            </a:xfrm>
            <a:custGeom>
              <a:avLst/>
              <a:gdLst/>
              <a:ahLst/>
              <a:cxnLst/>
              <a:rect l="l" t="t" r="r" b="b"/>
              <a:pathLst>
                <a:path w="1213" h="1020" extrusionOk="0">
                  <a:moveTo>
                    <a:pt x="161" y="1"/>
                  </a:moveTo>
                  <a:cubicBezTo>
                    <a:pt x="81" y="1"/>
                    <a:pt x="1" y="59"/>
                    <a:pt x="9" y="152"/>
                  </a:cubicBezTo>
                  <a:cubicBezTo>
                    <a:pt x="9" y="453"/>
                    <a:pt x="40" y="1019"/>
                    <a:pt x="383" y="1019"/>
                  </a:cubicBezTo>
                  <a:cubicBezTo>
                    <a:pt x="447" y="1019"/>
                    <a:pt x="523" y="999"/>
                    <a:pt x="611" y="954"/>
                  </a:cubicBezTo>
                  <a:cubicBezTo>
                    <a:pt x="740" y="911"/>
                    <a:pt x="941" y="811"/>
                    <a:pt x="983" y="782"/>
                  </a:cubicBezTo>
                  <a:cubicBezTo>
                    <a:pt x="1113" y="767"/>
                    <a:pt x="1212" y="668"/>
                    <a:pt x="1141" y="538"/>
                  </a:cubicBezTo>
                  <a:cubicBezTo>
                    <a:pt x="1106" y="490"/>
                    <a:pt x="1057" y="472"/>
                    <a:pt x="1002" y="472"/>
                  </a:cubicBezTo>
                  <a:cubicBezTo>
                    <a:pt x="807" y="472"/>
                    <a:pt x="528" y="699"/>
                    <a:pt x="439" y="710"/>
                  </a:cubicBezTo>
                  <a:cubicBezTo>
                    <a:pt x="425" y="710"/>
                    <a:pt x="410" y="710"/>
                    <a:pt x="396" y="725"/>
                  </a:cubicBezTo>
                  <a:cubicBezTo>
                    <a:pt x="339" y="681"/>
                    <a:pt x="339" y="338"/>
                    <a:pt x="295" y="95"/>
                  </a:cubicBezTo>
                  <a:cubicBezTo>
                    <a:pt x="272" y="29"/>
                    <a:pt x="217" y="1"/>
                    <a:pt x="16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579;p11">
              <a:extLst>
                <a:ext uri="{FF2B5EF4-FFF2-40B4-BE49-F238E27FC236}">
                  <a16:creationId xmlns:a16="http://schemas.microsoft.com/office/drawing/2014/main" xmlns="" id="{33286571-DAEC-E0DF-4103-29307F8C5580}"/>
                </a:ext>
              </a:extLst>
            </p:cNvPr>
            <p:cNvSpPr/>
            <p:nvPr/>
          </p:nvSpPr>
          <p:spPr>
            <a:xfrm>
              <a:off x="7735050" y="3837000"/>
              <a:ext cx="25050" cy="23700"/>
            </a:xfrm>
            <a:custGeom>
              <a:avLst/>
              <a:gdLst/>
              <a:ahLst/>
              <a:cxnLst/>
              <a:rect l="l" t="t" r="r" b="b"/>
              <a:pathLst>
                <a:path w="1002" h="948" extrusionOk="0">
                  <a:moveTo>
                    <a:pt x="171" y="1"/>
                  </a:moveTo>
                  <a:cubicBezTo>
                    <a:pt x="93" y="1"/>
                    <a:pt x="14" y="51"/>
                    <a:pt x="14" y="151"/>
                  </a:cubicBezTo>
                  <a:cubicBezTo>
                    <a:pt x="0" y="458"/>
                    <a:pt x="34" y="947"/>
                    <a:pt x="408" y="947"/>
                  </a:cubicBezTo>
                  <a:cubicBezTo>
                    <a:pt x="453" y="947"/>
                    <a:pt x="503" y="940"/>
                    <a:pt x="558" y="925"/>
                  </a:cubicBezTo>
                  <a:cubicBezTo>
                    <a:pt x="673" y="852"/>
                    <a:pt x="1002" y="852"/>
                    <a:pt x="973" y="623"/>
                  </a:cubicBezTo>
                  <a:cubicBezTo>
                    <a:pt x="948" y="547"/>
                    <a:pt x="896" y="521"/>
                    <a:pt x="834" y="521"/>
                  </a:cubicBezTo>
                  <a:cubicBezTo>
                    <a:pt x="695" y="521"/>
                    <a:pt x="502" y="654"/>
                    <a:pt x="428" y="654"/>
                  </a:cubicBezTo>
                  <a:cubicBezTo>
                    <a:pt x="423" y="654"/>
                    <a:pt x="419" y="653"/>
                    <a:pt x="415" y="652"/>
                  </a:cubicBezTo>
                  <a:lnTo>
                    <a:pt x="400" y="652"/>
                  </a:lnTo>
                  <a:cubicBezTo>
                    <a:pt x="386" y="652"/>
                    <a:pt x="386" y="638"/>
                    <a:pt x="371" y="638"/>
                  </a:cubicBezTo>
                  <a:cubicBezTo>
                    <a:pt x="343" y="623"/>
                    <a:pt x="329" y="352"/>
                    <a:pt x="329" y="151"/>
                  </a:cubicBezTo>
                  <a:cubicBezTo>
                    <a:pt x="329" y="51"/>
                    <a:pt x="250" y="1"/>
                    <a:pt x="17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580;p11">
              <a:extLst>
                <a:ext uri="{FF2B5EF4-FFF2-40B4-BE49-F238E27FC236}">
                  <a16:creationId xmlns:a16="http://schemas.microsoft.com/office/drawing/2014/main" xmlns="" id="{CB5DA0CE-677B-622B-DA03-0DD6BE0097B8}"/>
                </a:ext>
              </a:extLst>
            </p:cNvPr>
            <p:cNvSpPr/>
            <p:nvPr/>
          </p:nvSpPr>
          <p:spPr>
            <a:xfrm>
              <a:off x="7829800" y="3743850"/>
              <a:ext cx="34775" cy="26850"/>
            </a:xfrm>
            <a:custGeom>
              <a:avLst/>
              <a:gdLst/>
              <a:ahLst/>
              <a:cxnLst/>
              <a:rect l="l" t="t" r="r" b="b"/>
              <a:pathLst>
                <a:path w="1391" h="1074" extrusionOk="0">
                  <a:moveTo>
                    <a:pt x="187" y="1"/>
                  </a:moveTo>
                  <a:cubicBezTo>
                    <a:pt x="91" y="1"/>
                    <a:pt x="0" y="93"/>
                    <a:pt x="35" y="194"/>
                  </a:cubicBezTo>
                  <a:cubicBezTo>
                    <a:pt x="97" y="535"/>
                    <a:pt x="105" y="1073"/>
                    <a:pt x="513" y="1073"/>
                  </a:cubicBezTo>
                  <a:cubicBezTo>
                    <a:pt x="570" y="1073"/>
                    <a:pt x="634" y="1063"/>
                    <a:pt x="707" y="1040"/>
                  </a:cubicBezTo>
                  <a:cubicBezTo>
                    <a:pt x="923" y="968"/>
                    <a:pt x="1066" y="897"/>
                    <a:pt x="1295" y="782"/>
                  </a:cubicBezTo>
                  <a:cubicBezTo>
                    <a:pt x="1338" y="768"/>
                    <a:pt x="1366" y="725"/>
                    <a:pt x="1381" y="696"/>
                  </a:cubicBezTo>
                  <a:cubicBezTo>
                    <a:pt x="1391" y="550"/>
                    <a:pt x="1332" y="500"/>
                    <a:pt x="1244" y="500"/>
                  </a:cubicBezTo>
                  <a:cubicBezTo>
                    <a:pt x="1058" y="500"/>
                    <a:pt x="738" y="725"/>
                    <a:pt x="650" y="725"/>
                  </a:cubicBezTo>
                  <a:cubicBezTo>
                    <a:pt x="559" y="752"/>
                    <a:pt x="532" y="762"/>
                    <a:pt x="513" y="762"/>
                  </a:cubicBezTo>
                  <a:cubicBezTo>
                    <a:pt x="502" y="762"/>
                    <a:pt x="494" y="759"/>
                    <a:pt x="478" y="754"/>
                  </a:cubicBezTo>
                  <a:cubicBezTo>
                    <a:pt x="464" y="725"/>
                    <a:pt x="464" y="710"/>
                    <a:pt x="436" y="653"/>
                  </a:cubicBezTo>
                  <a:cubicBezTo>
                    <a:pt x="364" y="452"/>
                    <a:pt x="421" y="166"/>
                    <a:pt x="264" y="23"/>
                  </a:cubicBezTo>
                  <a:cubicBezTo>
                    <a:pt x="240" y="7"/>
                    <a:pt x="213" y="1"/>
                    <a:pt x="187"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581;p11">
              <a:extLst>
                <a:ext uri="{FF2B5EF4-FFF2-40B4-BE49-F238E27FC236}">
                  <a16:creationId xmlns:a16="http://schemas.microsoft.com/office/drawing/2014/main" xmlns="" id="{C0D51715-726C-3C28-00DC-35A2241287FE}"/>
                </a:ext>
              </a:extLst>
            </p:cNvPr>
            <p:cNvSpPr/>
            <p:nvPr/>
          </p:nvSpPr>
          <p:spPr>
            <a:xfrm>
              <a:off x="7917675" y="3704550"/>
              <a:ext cx="46950" cy="28950"/>
            </a:xfrm>
            <a:custGeom>
              <a:avLst/>
              <a:gdLst/>
              <a:ahLst/>
              <a:cxnLst/>
              <a:rect l="l" t="t" r="r" b="b"/>
              <a:pathLst>
                <a:path w="1878" h="1158" extrusionOk="0">
                  <a:moveTo>
                    <a:pt x="196" y="1"/>
                  </a:moveTo>
                  <a:cubicBezTo>
                    <a:pt x="184" y="1"/>
                    <a:pt x="171" y="2"/>
                    <a:pt x="159" y="5"/>
                  </a:cubicBezTo>
                  <a:cubicBezTo>
                    <a:pt x="29" y="33"/>
                    <a:pt x="0" y="219"/>
                    <a:pt x="115" y="291"/>
                  </a:cubicBezTo>
                  <a:cubicBezTo>
                    <a:pt x="359" y="448"/>
                    <a:pt x="846" y="836"/>
                    <a:pt x="1061" y="1036"/>
                  </a:cubicBezTo>
                  <a:cubicBezTo>
                    <a:pt x="1099" y="1113"/>
                    <a:pt x="1175" y="1157"/>
                    <a:pt x="1252" y="1157"/>
                  </a:cubicBezTo>
                  <a:cubicBezTo>
                    <a:pt x="1290" y="1157"/>
                    <a:pt x="1328" y="1146"/>
                    <a:pt x="1362" y="1122"/>
                  </a:cubicBezTo>
                  <a:cubicBezTo>
                    <a:pt x="1519" y="979"/>
                    <a:pt x="1563" y="821"/>
                    <a:pt x="1706" y="706"/>
                  </a:cubicBezTo>
                  <a:cubicBezTo>
                    <a:pt x="1763" y="607"/>
                    <a:pt x="1878" y="607"/>
                    <a:pt x="1878" y="448"/>
                  </a:cubicBezTo>
                  <a:cubicBezTo>
                    <a:pt x="1836" y="354"/>
                    <a:pt x="1783" y="317"/>
                    <a:pt x="1723" y="317"/>
                  </a:cubicBezTo>
                  <a:cubicBezTo>
                    <a:pt x="1558" y="317"/>
                    <a:pt x="1349" y="610"/>
                    <a:pt x="1233" y="778"/>
                  </a:cubicBezTo>
                  <a:cubicBezTo>
                    <a:pt x="1003" y="549"/>
                    <a:pt x="732" y="362"/>
                    <a:pt x="488" y="162"/>
                  </a:cubicBezTo>
                  <a:cubicBezTo>
                    <a:pt x="398" y="110"/>
                    <a:pt x="307" y="1"/>
                    <a:pt x="196"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582;p11">
              <a:extLst>
                <a:ext uri="{FF2B5EF4-FFF2-40B4-BE49-F238E27FC236}">
                  <a16:creationId xmlns:a16="http://schemas.microsoft.com/office/drawing/2014/main" xmlns="" id="{1117EBE4-DF93-EB86-C878-1CF8CF3BCA0C}"/>
                </a:ext>
              </a:extLst>
            </p:cNvPr>
            <p:cNvSpPr/>
            <p:nvPr/>
          </p:nvSpPr>
          <p:spPr>
            <a:xfrm>
              <a:off x="7841500" y="3817550"/>
              <a:ext cx="38600" cy="14750"/>
            </a:xfrm>
            <a:custGeom>
              <a:avLst/>
              <a:gdLst/>
              <a:ahLst/>
              <a:cxnLst/>
              <a:rect l="l" t="t" r="r" b="b"/>
              <a:pathLst>
                <a:path w="1544" h="590" extrusionOk="0">
                  <a:moveTo>
                    <a:pt x="1314" y="0"/>
                  </a:moveTo>
                  <a:cubicBezTo>
                    <a:pt x="1201" y="0"/>
                    <a:pt x="1102" y="146"/>
                    <a:pt x="1013" y="213"/>
                  </a:cubicBezTo>
                  <a:lnTo>
                    <a:pt x="927" y="255"/>
                  </a:lnTo>
                  <a:cubicBezTo>
                    <a:pt x="856" y="284"/>
                    <a:pt x="827" y="284"/>
                    <a:pt x="799" y="284"/>
                  </a:cubicBezTo>
                  <a:cubicBezTo>
                    <a:pt x="787" y="285"/>
                    <a:pt x="775" y="285"/>
                    <a:pt x="764" y="285"/>
                  </a:cubicBezTo>
                  <a:cubicBezTo>
                    <a:pt x="584" y="285"/>
                    <a:pt x="472" y="176"/>
                    <a:pt x="283" y="54"/>
                  </a:cubicBezTo>
                  <a:cubicBezTo>
                    <a:pt x="260" y="44"/>
                    <a:pt x="238" y="40"/>
                    <a:pt x="216" y="40"/>
                  </a:cubicBezTo>
                  <a:cubicBezTo>
                    <a:pt x="89" y="40"/>
                    <a:pt x="0" y="201"/>
                    <a:pt x="111" y="299"/>
                  </a:cubicBezTo>
                  <a:cubicBezTo>
                    <a:pt x="285" y="473"/>
                    <a:pt x="542" y="590"/>
                    <a:pt x="791" y="590"/>
                  </a:cubicBezTo>
                  <a:cubicBezTo>
                    <a:pt x="971" y="590"/>
                    <a:pt x="1147" y="529"/>
                    <a:pt x="1286" y="385"/>
                  </a:cubicBezTo>
                  <a:cubicBezTo>
                    <a:pt x="1372" y="299"/>
                    <a:pt x="1544" y="169"/>
                    <a:pt x="1414" y="41"/>
                  </a:cubicBezTo>
                  <a:cubicBezTo>
                    <a:pt x="1379" y="12"/>
                    <a:pt x="1346" y="0"/>
                    <a:pt x="1314"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583;p11">
              <a:extLst>
                <a:ext uri="{FF2B5EF4-FFF2-40B4-BE49-F238E27FC236}">
                  <a16:creationId xmlns:a16="http://schemas.microsoft.com/office/drawing/2014/main" xmlns="" id="{BB9BA0D0-5058-44E8-2EE5-87FFAF309552}"/>
                </a:ext>
              </a:extLst>
            </p:cNvPr>
            <p:cNvSpPr/>
            <p:nvPr/>
          </p:nvSpPr>
          <p:spPr>
            <a:xfrm>
              <a:off x="7936450" y="3816700"/>
              <a:ext cx="33925" cy="17750"/>
            </a:xfrm>
            <a:custGeom>
              <a:avLst/>
              <a:gdLst/>
              <a:ahLst/>
              <a:cxnLst/>
              <a:rect l="l" t="t" r="r" b="b"/>
              <a:pathLst>
                <a:path w="1357" h="710" extrusionOk="0">
                  <a:moveTo>
                    <a:pt x="225" y="0"/>
                  </a:moveTo>
                  <a:cubicBezTo>
                    <a:pt x="115" y="0"/>
                    <a:pt x="1" y="112"/>
                    <a:pt x="80" y="232"/>
                  </a:cubicBezTo>
                  <a:cubicBezTo>
                    <a:pt x="219" y="455"/>
                    <a:pt x="435" y="709"/>
                    <a:pt x="690" y="709"/>
                  </a:cubicBezTo>
                  <a:cubicBezTo>
                    <a:pt x="779" y="709"/>
                    <a:pt x="872" y="678"/>
                    <a:pt x="969" y="604"/>
                  </a:cubicBezTo>
                  <a:cubicBezTo>
                    <a:pt x="1012" y="576"/>
                    <a:pt x="1198" y="419"/>
                    <a:pt x="1213" y="404"/>
                  </a:cubicBezTo>
                  <a:cubicBezTo>
                    <a:pt x="1284" y="361"/>
                    <a:pt x="1356" y="304"/>
                    <a:pt x="1327" y="218"/>
                  </a:cubicBezTo>
                  <a:cubicBezTo>
                    <a:pt x="1307" y="126"/>
                    <a:pt x="1259" y="92"/>
                    <a:pt x="1201" y="92"/>
                  </a:cubicBezTo>
                  <a:cubicBezTo>
                    <a:pt x="1096" y="92"/>
                    <a:pt x="956" y="202"/>
                    <a:pt x="883" y="275"/>
                  </a:cubicBezTo>
                  <a:cubicBezTo>
                    <a:pt x="830" y="328"/>
                    <a:pt x="706" y="392"/>
                    <a:pt x="697" y="392"/>
                  </a:cubicBezTo>
                  <a:cubicBezTo>
                    <a:pt x="696" y="392"/>
                    <a:pt x="696" y="391"/>
                    <a:pt x="697" y="390"/>
                  </a:cubicBezTo>
                  <a:lnTo>
                    <a:pt x="697" y="390"/>
                  </a:lnTo>
                  <a:cubicBezTo>
                    <a:pt x="687" y="392"/>
                    <a:pt x="678" y="394"/>
                    <a:pt x="668" y="394"/>
                  </a:cubicBezTo>
                  <a:cubicBezTo>
                    <a:pt x="567" y="394"/>
                    <a:pt x="484" y="258"/>
                    <a:pt x="353" y="75"/>
                  </a:cubicBezTo>
                  <a:cubicBezTo>
                    <a:pt x="322" y="22"/>
                    <a:pt x="274" y="0"/>
                    <a:pt x="225"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584;p11">
              <a:extLst>
                <a:ext uri="{FF2B5EF4-FFF2-40B4-BE49-F238E27FC236}">
                  <a16:creationId xmlns:a16="http://schemas.microsoft.com/office/drawing/2014/main" xmlns="" id="{22FD57FA-0CE7-E5C0-213B-0F0F9C6184C0}"/>
                </a:ext>
              </a:extLst>
            </p:cNvPr>
            <p:cNvSpPr/>
            <p:nvPr/>
          </p:nvSpPr>
          <p:spPr>
            <a:xfrm>
              <a:off x="8022125" y="3829575"/>
              <a:ext cx="32400" cy="21100"/>
            </a:xfrm>
            <a:custGeom>
              <a:avLst/>
              <a:gdLst/>
              <a:ahLst/>
              <a:cxnLst/>
              <a:rect l="l" t="t" r="r" b="b"/>
              <a:pathLst>
                <a:path w="1296" h="844" extrusionOk="0">
                  <a:moveTo>
                    <a:pt x="1000" y="0"/>
                  </a:moveTo>
                  <a:cubicBezTo>
                    <a:pt x="782" y="0"/>
                    <a:pt x="805" y="357"/>
                    <a:pt x="751" y="534"/>
                  </a:cubicBezTo>
                  <a:cubicBezTo>
                    <a:pt x="622" y="490"/>
                    <a:pt x="407" y="347"/>
                    <a:pt x="235" y="290"/>
                  </a:cubicBezTo>
                  <a:cubicBezTo>
                    <a:pt x="226" y="288"/>
                    <a:pt x="217" y="287"/>
                    <a:pt x="208" y="287"/>
                  </a:cubicBezTo>
                  <a:cubicBezTo>
                    <a:pt x="69" y="287"/>
                    <a:pt x="0" y="495"/>
                    <a:pt x="135" y="563"/>
                  </a:cubicBezTo>
                  <a:cubicBezTo>
                    <a:pt x="312" y="646"/>
                    <a:pt x="573" y="844"/>
                    <a:pt x="777" y="844"/>
                  </a:cubicBezTo>
                  <a:cubicBezTo>
                    <a:pt x="888" y="844"/>
                    <a:pt x="982" y="786"/>
                    <a:pt x="1037" y="620"/>
                  </a:cubicBezTo>
                  <a:cubicBezTo>
                    <a:pt x="1037" y="433"/>
                    <a:pt x="1295" y="104"/>
                    <a:pt x="1037" y="3"/>
                  </a:cubicBezTo>
                  <a:cubicBezTo>
                    <a:pt x="1024" y="1"/>
                    <a:pt x="1012" y="0"/>
                    <a:pt x="1000"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585;p11">
              <a:extLst>
                <a:ext uri="{FF2B5EF4-FFF2-40B4-BE49-F238E27FC236}">
                  <a16:creationId xmlns:a16="http://schemas.microsoft.com/office/drawing/2014/main" xmlns="" id="{12664B17-A68B-88AC-0787-63538FF10211}"/>
                </a:ext>
              </a:extLst>
            </p:cNvPr>
            <p:cNvSpPr/>
            <p:nvPr/>
          </p:nvSpPr>
          <p:spPr>
            <a:xfrm>
              <a:off x="7924825" y="3740625"/>
              <a:ext cx="39425" cy="24050"/>
            </a:xfrm>
            <a:custGeom>
              <a:avLst/>
              <a:gdLst/>
              <a:ahLst/>
              <a:cxnLst/>
              <a:rect l="l" t="t" r="r" b="b"/>
              <a:pathLst>
                <a:path w="1577" h="962" extrusionOk="0">
                  <a:moveTo>
                    <a:pt x="1373" y="0"/>
                  </a:moveTo>
                  <a:cubicBezTo>
                    <a:pt x="1199" y="0"/>
                    <a:pt x="1048" y="386"/>
                    <a:pt x="933" y="524"/>
                  </a:cubicBezTo>
                  <a:cubicBezTo>
                    <a:pt x="904" y="568"/>
                    <a:pt x="889" y="610"/>
                    <a:pt x="875" y="639"/>
                  </a:cubicBezTo>
                  <a:cubicBezTo>
                    <a:pt x="861" y="639"/>
                    <a:pt x="847" y="639"/>
                    <a:pt x="847" y="625"/>
                  </a:cubicBezTo>
                  <a:cubicBezTo>
                    <a:pt x="618" y="524"/>
                    <a:pt x="402" y="323"/>
                    <a:pt x="159" y="295"/>
                  </a:cubicBezTo>
                  <a:cubicBezTo>
                    <a:pt x="30" y="323"/>
                    <a:pt x="1" y="495"/>
                    <a:pt x="116" y="553"/>
                  </a:cubicBezTo>
                  <a:cubicBezTo>
                    <a:pt x="373" y="682"/>
                    <a:pt x="603" y="839"/>
                    <a:pt x="861" y="954"/>
                  </a:cubicBezTo>
                  <a:cubicBezTo>
                    <a:pt x="879" y="959"/>
                    <a:pt x="896" y="961"/>
                    <a:pt x="913" y="961"/>
                  </a:cubicBezTo>
                  <a:cubicBezTo>
                    <a:pt x="1039" y="961"/>
                    <a:pt x="1113" y="826"/>
                    <a:pt x="1176" y="725"/>
                  </a:cubicBezTo>
                  <a:cubicBezTo>
                    <a:pt x="1290" y="581"/>
                    <a:pt x="1348" y="453"/>
                    <a:pt x="1420" y="352"/>
                  </a:cubicBezTo>
                  <a:cubicBezTo>
                    <a:pt x="1491" y="281"/>
                    <a:pt x="1577" y="180"/>
                    <a:pt x="1506" y="80"/>
                  </a:cubicBezTo>
                  <a:cubicBezTo>
                    <a:pt x="1460" y="24"/>
                    <a:pt x="1416" y="0"/>
                    <a:pt x="1373"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586;p11">
              <a:extLst>
                <a:ext uri="{FF2B5EF4-FFF2-40B4-BE49-F238E27FC236}">
                  <a16:creationId xmlns:a16="http://schemas.microsoft.com/office/drawing/2014/main" xmlns="" id="{2184ECAC-8AC9-CB05-3F4A-B6A543848699}"/>
                </a:ext>
              </a:extLst>
            </p:cNvPr>
            <p:cNvSpPr/>
            <p:nvPr/>
          </p:nvSpPr>
          <p:spPr>
            <a:xfrm>
              <a:off x="8019400" y="3704925"/>
              <a:ext cx="34775" cy="25575"/>
            </a:xfrm>
            <a:custGeom>
              <a:avLst/>
              <a:gdLst/>
              <a:ahLst/>
              <a:cxnLst/>
              <a:rect l="l" t="t" r="r" b="b"/>
              <a:pathLst>
                <a:path w="1391" h="1023" extrusionOk="0">
                  <a:moveTo>
                    <a:pt x="1202" y="1"/>
                  </a:moveTo>
                  <a:cubicBezTo>
                    <a:pt x="1118" y="1"/>
                    <a:pt x="1032" y="70"/>
                    <a:pt x="1003" y="147"/>
                  </a:cubicBezTo>
                  <a:cubicBezTo>
                    <a:pt x="903" y="319"/>
                    <a:pt x="888" y="506"/>
                    <a:pt x="888" y="706"/>
                  </a:cubicBezTo>
                  <a:cubicBezTo>
                    <a:pt x="760" y="663"/>
                    <a:pt x="645" y="634"/>
                    <a:pt x="516" y="605"/>
                  </a:cubicBezTo>
                  <a:cubicBezTo>
                    <a:pt x="420" y="605"/>
                    <a:pt x="315" y="557"/>
                    <a:pt x="214" y="557"/>
                  </a:cubicBezTo>
                  <a:cubicBezTo>
                    <a:pt x="180" y="557"/>
                    <a:pt x="147" y="562"/>
                    <a:pt x="115" y="577"/>
                  </a:cubicBezTo>
                  <a:cubicBezTo>
                    <a:pt x="0" y="634"/>
                    <a:pt x="15" y="821"/>
                    <a:pt x="143" y="849"/>
                  </a:cubicBezTo>
                  <a:cubicBezTo>
                    <a:pt x="388" y="878"/>
                    <a:pt x="631" y="920"/>
                    <a:pt x="860" y="993"/>
                  </a:cubicBezTo>
                  <a:cubicBezTo>
                    <a:pt x="904" y="1010"/>
                    <a:pt x="954" y="1022"/>
                    <a:pt x="1002" y="1022"/>
                  </a:cubicBezTo>
                  <a:cubicBezTo>
                    <a:pt x="1032" y="1022"/>
                    <a:pt x="1062" y="1018"/>
                    <a:pt x="1089" y="1006"/>
                  </a:cubicBezTo>
                  <a:cubicBezTo>
                    <a:pt x="1247" y="920"/>
                    <a:pt x="1190" y="605"/>
                    <a:pt x="1204" y="548"/>
                  </a:cubicBezTo>
                  <a:cubicBezTo>
                    <a:pt x="1232" y="448"/>
                    <a:pt x="1247" y="347"/>
                    <a:pt x="1276" y="305"/>
                  </a:cubicBezTo>
                  <a:cubicBezTo>
                    <a:pt x="1333" y="233"/>
                    <a:pt x="1390" y="133"/>
                    <a:pt x="1318" y="61"/>
                  </a:cubicBezTo>
                  <a:cubicBezTo>
                    <a:pt x="1285" y="18"/>
                    <a:pt x="1244" y="1"/>
                    <a:pt x="1202"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587;p11">
              <a:extLst>
                <a:ext uri="{FF2B5EF4-FFF2-40B4-BE49-F238E27FC236}">
                  <a16:creationId xmlns:a16="http://schemas.microsoft.com/office/drawing/2014/main" xmlns="" id="{BCA36603-7D87-A8E3-FD81-7D346466C89F}"/>
                </a:ext>
              </a:extLst>
            </p:cNvPr>
            <p:cNvSpPr/>
            <p:nvPr/>
          </p:nvSpPr>
          <p:spPr>
            <a:xfrm>
              <a:off x="8026200" y="3721775"/>
              <a:ext cx="38000" cy="24450"/>
            </a:xfrm>
            <a:custGeom>
              <a:avLst/>
              <a:gdLst/>
              <a:ahLst/>
              <a:cxnLst/>
              <a:rect l="l" t="t" r="r" b="b"/>
              <a:pathLst>
                <a:path w="1520" h="978" extrusionOk="0">
                  <a:moveTo>
                    <a:pt x="1390" y="548"/>
                  </a:moveTo>
                  <a:cubicBezTo>
                    <a:pt x="1390" y="550"/>
                    <a:pt x="1390" y="551"/>
                    <a:pt x="1389" y="553"/>
                  </a:cubicBezTo>
                  <a:lnTo>
                    <a:pt x="1389" y="553"/>
                  </a:lnTo>
                  <a:cubicBezTo>
                    <a:pt x="1390" y="552"/>
                    <a:pt x="1390" y="550"/>
                    <a:pt x="1390" y="548"/>
                  </a:cubicBezTo>
                  <a:close/>
                  <a:moveTo>
                    <a:pt x="1357" y="1"/>
                  </a:moveTo>
                  <a:cubicBezTo>
                    <a:pt x="1228" y="1"/>
                    <a:pt x="1111" y="232"/>
                    <a:pt x="1090" y="418"/>
                  </a:cubicBezTo>
                  <a:lnTo>
                    <a:pt x="1090" y="447"/>
                  </a:lnTo>
                  <a:cubicBezTo>
                    <a:pt x="1076" y="499"/>
                    <a:pt x="1064" y="609"/>
                    <a:pt x="1062" y="609"/>
                  </a:cubicBezTo>
                  <a:cubicBezTo>
                    <a:pt x="1061" y="609"/>
                    <a:pt x="1061" y="608"/>
                    <a:pt x="1061" y="605"/>
                  </a:cubicBezTo>
                  <a:lnTo>
                    <a:pt x="1061" y="634"/>
                  </a:lnTo>
                  <a:cubicBezTo>
                    <a:pt x="1061" y="648"/>
                    <a:pt x="1046" y="648"/>
                    <a:pt x="1046" y="663"/>
                  </a:cubicBezTo>
                  <a:lnTo>
                    <a:pt x="1046" y="676"/>
                  </a:lnTo>
                  <a:cubicBezTo>
                    <a:pt x="975" y="648"/>
                    <a:pt x="559" y="590"/>
                    <a:pt x="387" y="590"/>
                  </a:cubicBezTo>
                  <a:cubicBezTo>
                    <a:pt x="333" y="590"/>
                    <a:pt x="274" y="578"/>
                    <a:pt x="220" y="578"/>
                  </a:cubicBezTo>
                  <a:cubicBezTo>
                    <a:pt x="175" y="578"/>
                    <a:pt x="134" y="587"/>
                    <a:pt x="101" y="619"/>
                  </a:cubicBezTo>
                  <a:cubicBezTo>
                    <a:pt x="1" y="705"/>
                    <a:pt x="72" y="877"/>
                    <a:pt x="215" y="877"/>
                  </a:cubicBezTo>
                  <a:cubicBezTo>
                    <a:pt x="588" y="892"/>
                    <a:pt x="775" y="934"/>
                    <a:pt x="1090" y="978"/>
                  </a:cubicBezTo>
                  <a:cubicBezTo>
                    <a:pt x="1317" y="935"/>
                    <a:pt x="1361" y="737"/>
                    <a:pt x="1389" y="553"/>
                  </a:cubicBezTo>
                  <a:lnTo>
                    <a:pt x="1389" y="553"/>
                  </a:lnTo>
                  <a:cubicBezTo>
                    <a:pt x="1387" y="559"/>
                    <a:pt x="1383" y="561"/>
                    <a:pt x="1380" y="566"/>
                  </a:cubicBezTo>
                  <a:lnTo>
                    <a:pt x="1380" y="566"/>
                  </a:lnTo>
                  <a:cubicBezTo>
                    <a:pt x="1406" y="482"/>
                    <a:pt x="1421" y="386"/>
                    <a:pt x="1462" y="304"/>
                  </a:cubicBezTo>
                  <a:cubicBezTo>
                    <a:pt x="1491" y="246"/>
                    <a:pt x="1520" y="189"/>
                    <a:pt x="1505" y="118"/>
                  </a:cubicBezTo>
                  <a:cubicBezTo>
                    <a:pt x="1457" y="35"/>
                    <a:pt x="1406" y="1"/>
                    <a:pt x="1357"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588;p11">
              <a:extLst>
                <a:ext uri="{FF2B5EF4-FFF2-40B4-BE49-F238E27FC236}">
                  <a16:creationId xmlns:a16="http://schemas.microsoft.com/office/drawing/2014/main" xmlns="" id="{B6934247-A2CE-19EA-7DE0-D01DB4B3E3CD}"/>
                </a:ext>
              </a:extLst>
            </p:cNvPr>
            <p:cNvSpPr/>
            <p:nvPr/>
          </p:nvSpPr>
          <p:spPr>
            <a:xfrm>
              <a:off x="8093250" y="3783175"/>
              <a:ext cx="29325" cy="21075"/>
            </a:xfrm>
            <a:custGeom>
              <a:avLst/>
              <a:gdLst/>
              <a:ahLst/>
              <a:cxnLst/>
              <a:rect l="l" t="t" r="r" b="b"/>
              <a:pathLst>
                <a:path w="1173" h="843" extrusionOk="0">
                  <a:moveTo>
                    <a:pt x="898" y="0"/>
                  </a:moveTo>
                  <a:cubicBezTo>
                    <a:pt x="781" y="0"/>
                    <a:pt x="727" y="142"/>
                    <a:pt x="714" y="241"/>
                  </a:cubicBezTo>
                  <a:cubicBezTo>
                    <a:pt x="671" y="341"/>
                    <a:pt x="643" y="484"/>
                    <a:pt x="628" y="556"/>
                  </a:cubicBezTo>
                  <a:cubicBezTo>
                    <a:pt x="528" y="541"/>
                    <a:pt x="385" y="484"/>
                    <a:pt x="255" y="455"/>
                  </a:cubicBezTo>
                  <a:cubicBezTo>
                    <a:pt x="239" y="450"/>
                    <a:pt x="223" y="448"/>
                    <a:pt x="208" y="448"/>
                  </a:cubicBezTo>
                  <a:cubicBezTo>
                    <a:pt x="56" y="448"/>
                    <a:pt x="1" y="688"/>
                    <a:pt x="169" y="728"/>
                  </a:cubicBezTo>
                  <a:cubicBezTo>
                    <a:pt x="323" y="777"/>
                    <a:pt x="501" y="842"/>
                    <a:pt x="647" y="842"/>
                  </a:cubicBezTo>
                  <a:cubicBezTo>
                    <a:pt x="801" y="842"/>
                    <a:pt x="921" y="770"/>
                    <a:pt x="943" y="527"/>
                  </a:cubicBezTo>
                  <a:cubicBezTo>
                    <a:pt x="972" y="369"/>
                    <a:pt x="1172" y="111"/>
                    <a:pt x="958" y="12"/>
                  </a:cubicBezTo>
                  <a:cubicBezTo>
                    <a:pt x="936" y="4"/>
                    <a:pt x="916" y="0"/>
                    <a:pt x="898"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589;p11">
              <a:extLst>
                <a:ext uri="{FF2B5EF4-FFF2-40B4-BE49-F238E27FC236}">
                  <a16:creationId xmlns:a16="http://schemas.microsoft.com/office/drawing/2014/main" xmlns="" id="{43E7137D-CFE1-FE93-8F69-31F64D047C7D}"/>
                </a:ext>
              </a:extLst>
            </p:cNvPr>
            <p:cNvSpPr/>
            <p:nvPr/>
          </p:nvSpPr>
          <p:spPr>
            <a:xfrm>
              <a:off x="7831100" y="3842025"/>
              <a:ext cx="38400" cy="20375"/>
            </a:xfrm>
            <a:custGeom>
              <a:avLst/>
              <a:gdLst/>
              <a:ahLst/>
              <a:cxnLst/>
              <a:rect l="l" t="t" r="r" b="b"/>
              <a:pathLst>
                <a:path w="1536" h="815" extrusionOk="0">
                  <a:moveTo>
                    <a:pt x="1330" y="1"/>
                  </a:moveTo>
                  <a:cubicBezTo>
                    <a:pt x="1305" y="1"/>
                    <a:pt x="1280" y="7"/>
                    <a:pt x="1257" y="21"/>
                  </a:cubicBezTo>
                  <a:cubicBezTo>
                    <a:pt x="1071" y="151"/>
                    <a:pt x="942" y="279"/>
                    <a:pt x="741" y="479"/>
                  </a:cubicBezTo>
                  <a:cubicBezTo>
                    <a:pt x="699" y="508"/>
                    <a:pt x="699" y="523"/>
                    <a:pt x="670" y="537"/>
                  </a:cubicBezTo>
                  <a:cubicBezTo>
                    <a:pt x="655" y="537"/>
                    <a:pt x="655" y="523"/>
                    <a:pt x="642" y="523"/>
                  </a:cubicBezTo>
                  <a:cubicBezTo>
                    <a:pt x="484" y="408"/>
                    <a:pt x="384" y="179"/>
                    <a:pt x="183" y="122"/>
                  </a:cubicBezTo>
                  <a:cubicBezTo>
                    <a:pt x="178" y="121"/>
                    <a:pt x="173" y="121"/>
                    <a:pt x="168" y="121"/>
                  </a:cubicBezTo>
                  <a:cubicBezTo>
                    <a:pt x="63" y="121"/>
                    <a:pt x="0" y="269"/>
                    <a:pt x="82" y="351"/>
                  </a:cubicBezTo>
                  <a:cubicBezTo>
                    <a:pt x="255" y="502"/>
                    <a:pt x="459" y="815"/>
                    <a:pt x="691" y="815"/>
                  </a:cubicBezTo>
                  <a:cubicBezTo>
                    <a:pt x="767" y="815"/>
                    <a:pt x="846" y="780"/>
                    <a:pt x="928" y="695"/>
                  </a:cubicBezTo>
                  <a:cubicBezTo>
                    <a:pt x="1085" y="565"/>
                    <a:pt x="1215" y="451"/>
                    <a:pt x="1358" y="336"/>
                  </a:cubicBezTo>
                  <a:cubicBezTo>
                    <a:pt x="1343" y="336"/>
                    <a:pt x="1486" y="279"/>
                    <a:pt x="1501" y="208"/>
                  </a:cubicBezTo>
                  <a:cubicBezTo>
                    <a:pt x="1535" y="104"/>
                    <a:pt x="1431" y="1"/>
                    <a:pt x="1330"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590;p11">
              <a:extLst>
                <a:ext uri="{FF2B5EF4-FFF2-40B4-BE49-F238E27FC236}">
                  <a16:creationId xmlns:a16="http://schemas.microsoft.com/office/drawing/2014/main" xmlns="" id="{F9E2ADF4-2637-41A3-1263-D7801531789B}"/>
                </a:ext>
              </a:extLst>
            </p:cNvPr>
            <p:cNvSpPr/>
            <p:nvPr/>
          </p:nvSpPr>
          <p:spPr>
            <a:xfrm>
              <a:off x="7583875" y="3318900"/>
              <a:ext cx="626800" cy="394350"/>
            </a:xfrm>
            <a:custGeom>
              <a:avLst/>
              <a:gdLst/>
              <a:ahLst/>
              <a:cxnLst/>
              <a:rect l="l" t="t" r="r" b="b"/>
              <a:pathLst>
                <a:path w="25072" h="15774" extrusionOk="0">
                  <a:moveTo>
                    <a:pt x="13745" y="0"/>
                  </a:moveTo>
                  <a:cubicBezTo>
                    <a:pt x="13390" y="0"/>
                    <a:pt x="13040" y="195"/>
                    <a:pt x="12708" y="302"/>
                  </a:cubicBezTo>
                  <a:cubicBezTo>
                    <a:pt x="12107" y="545"/>
                    <a:pt x="11547" y="659"/>
                    <a:pt x="10716" y="745"/>
                  </a:cubicBezTo>
                  <a:cubicBezTo>
                    <a:pt x="10384" y="810"/>
                    <a:pt x="10200" y="862"/>
                    <a:pt x="10022" y="862"/>
                  </a:cubicBezTo>
                  <a:cubicBezTo>
                    <a:pt x="10001" y="862"/>
                    <a:pt x="9979" y="862"/>
                    <a:pt x="9958" y="860"/>
                  </a:cubicBezTo>
                  <a:cubicBezTo>
                    <a:pt x="9771" y="860"/>
                    <a:pt x="9569" y="789"/>
                    <a:pt x="9387" y="789"/>
                  </a:cubicBezTo>
                  <a:cubicBezTo>
                    <a:pt x="9275" y="789"/>
                    <a:pt x="9171" y="816"/>
                    <a:pt x="9083" y="904"/>
                  </a:cubicBezTo>
                  <a:cubicBezTo>
                    <a:pt x="8940" y="1018"/>
                    <a:pt x="8911" y="1161"/>
                    <a:pt x="8969" y="1290"/>
                  </a:cubicBezTo>
                  <a:cubicBezTo>
                    <a:pt x="7994" y="3482"/>
                    <a:pt x="6963" y="6075"/>
                    <a:pt x="5545" y="7437"/>
                  </a:cubicBezTo>
                  <a:cubicBezTo>
                    <a:pt x="4871" y="8138"/>
                    <a:pt x="4012" y="9026"/>
                    <a:pt x="3339" y="9414"/>
                  </a:cubicBezTo>
                  <a:cubicBezTo>
                    <a:pt x="2450" y="9872"/>
                    <a:pt x="1748" y="10560"/>
                    <a:pt x="1032" y="11204"/>
                  </a:cubicBezTo>
                  <a:cubicBezTo>
                    <a:pt x="273" y="11821"/>
                    <a:pt x="0" y="12365"/>
                    <a:pt x="1175" y="12451"/>
                  </a:cubicBezTo>
                  <a:cubicBezTo>
                    <a:pt x="1201" y="12452"/>
                    <a:pt x="1227" y="12452"/>
                    <a:pt x="1253" y="12452"/>
                  </a:cubicBezTo>
                  <a:cubicBezTo>
                    <a:pt x="2330" y="12452"/>
                    <a:pt x="3694" y="11618"/>
                    <a:pt x="4785" y="10990"/>
                  </a:cubicBezTo>
                  <a:cubicBezTo>
                    <a:pt x="4857" y="10961"/>
                    <a:pt x="4915" y="10932"/>
                    <a:pt x="4957" y="10904"/>
                  </a:cubicBezTo>
                  <a:lnTo>
                    <a:pt x="4957" y="10904"/>
                  </a:lnTo>
                  <a:cubicBezTo>
                    <a:pt x="4857" y="11333"/>
                    <a:pt x="4485" y="12164"/>
                    <a:pt x="4284" y="12723"/>
                  </a:cubicBezTo>
                  <a:cubicBezTo>
                    <a:pt x="4084" y="13382"/>
                    <a:pt x="3668" y="14084"/>
                    <a:pt x="3797" y="14786"/>
                  </a:cubicBezTo>
                  <a:cubicBezTo>
                    <a:pt x="3890" y="15082"/>
                    <a:pt x="4186" y="15217"/>
                    <a:pt x="4493" y="15217"/>
                  </a:cubicBezTo>
                  <a:cubicBezTo>
                    <a:pt x="4660" y="15217"/>
                    <a:pt x="4830" y="15177"/>
                    <a:pt x="4972" y="15101"/>
                  </a:cubicBezTo>
                  <a:cubicBezTo>
                    <a:pt x="5817" y="14543"/>
                    <a:pt x="6519" y="13826"/>
                    <a:pt x="7163" y="13053"/>
                  </a:cubicBezTo>
                  <a:lnTo>
                    <a:pt x="7163" y="13053"/>
                  </a:lnTo>
                  <a:cubicBezTo>
                    <a:pt x="7092" y="13597"/>
                    <a:pt x="7064" y="14127"/>
                    <a:pt x="7163" y="14657"/>
                  </a:cubicBezTo>
                  <a:cubicBezTo>
                    <a:pt x="7232" y="15056"/>
                    <a:pt x="7510" y="15774"/>
                    <a:pt x="7946" y="15774"/>
                  </a:cubicBezTo>
                  <a:cubicBezTo>
                    <a:pt x="8057" y="15774"/>
                    <a:pt x="8179" y="15727"/>
                    <a:pt x="8309" y="15617"/>
                  </a:cubicBezTo>
                  <a:cubicBezTo>
                    <a:pt x="9155" y="14843"/>
                    <a:pt x="9700" y="13855"/>
                    <a:pt x="10244" y="12881"/>
                  </a:cubicBezTo>
                  <a:cubicBezTo>
                    <a:pt x="10273" y="13053"/>
                    <a:pt x="10287" y="13225"/>
                    <a:pt x="10315" y="13396"/>
                  </a:cubicBezTo>
                  <a:cubicBezTo>
                    <a:pt x="10487" y="14241"/>
                    <a:pt x="10817" y="15230"/>
                    <a:pt x="11719" y="15617"/>
                  </a:cubicBezTo>
                  <a:cubicBezTo>
                    <a:pt x="11797" y="15647"/>
                    <a:pt x="11872" y="15660"/>
                    <a:pt x="11946" y="15660"/>
                  </a:cubicBezTo>
                  <a:cubicBezTo>
                    <a:pt x="12608" y="15660"/>
                    <a:pt x="13106" y="14553"/>
                    <a:pt x="13209" y="14384"/>
                  </a:cubicBezTo>
                  <a:cubicBezTo>
                    <a:pt x="13797" y="13511"/>
                    <a:pt x="14227" y="12537"/>
                    <a:pt x="14871" y="11691"/>
                  </a:cubicBezTo>
                  <a:cubicBezTo>
                    <a:pt x="14928" y="11892"/>
                    <a:pt x="14986" y="12121"/>
                    <a:pt x="14986" y="12207"/>
                  </a:cubicBezTo>
                  <a:cubicBezTo>
                    <a:pt x="15072" y="12894"/>
                    <a:pt x="15301" y="13553"/>
                    <a:pt x="15501" y="14227"/>
                  </a:cubicBezTo>
                  <a:cubicBezTo>
                    <a:pt x="15651" y="14663"/>
                    <a:pt x="15812" y="15675"/>
                    <a:pt x="16389" y="15675"/>
                  </a:cubicBezTo>
                  <a:cubicBezTo>
                    <a:pt x="16475" y="15675"/>
                    <a:pt x="16571" y="15653"/>
                    <a:pt x="16676" y="15603"/>
                  </a:cubicBezTo>
                  <a:cubicBezTo>
                    <a:pt x="17465" y="14629"/>
                    <a:pt x="17851" y="13009"/>
                    <a:pt x="18309" y="12121"/>
                  </a:cubicBezTo>
                  <a:cubicBezTo>
                    <a:pt x="18439" y="12465"/>
                    <a:pt x="18611" y="12995"/>
                    <a:pt x="18825" y="13396"/>
                  </a:cubicBezTo>
                  <a:cubicBezTo>
                    <a:pt x="18955" y="13754"/>
                    <a:pt x="19685" y="14428"/>
                    <a:pt x="19742" y="14442"/>
                  </a:cubicBezTo>
                  <a:cubicBezTo>
                    <a:pt x="19872" y="14543"/>
                    <a:pt x="20000" y="14671"/>
                    <a:pt x="20172" y="14686"/>
                  </a:cubicBezTo>
                  <a:cubicBezTo>
                    <a:pt x="20182" y="14687"/>
                    <a:pt x="20192" y="14687"/>
                    <a:pt x="20201" y="14687"/>
                  </a:cubicBezTo>
                  <a:cubicBezTo>
                    <a:pt x="20389" y="14687"/>
                    <a:pt x="20549" y="14563"/>
                    <a:pt x="20630" y="14413"/>
                  </a:cubicBezTo>
                  <a:cubicBezTo>
                    <a:pt x="20860" y="14027"/>
                    <a:pt x="20846" y="13553"/>
                    <a:pt x="20917" y="13124"/>
                  </a:cubicBezTo>
                  <a:cubicBezTo>
                    <a:pt x="20917" y="12665"/>
                    <a:pt x="20831" y="12207"/>
                    <a:pt x="20774" y="11748"/>
                  </a:cubicBezTo>
                  <a:lnTo>
                    <a:pt x="20774" y="11748"/>
                  </a:lnTo>
                  <a:cubicBezTo>
                    <a:pt x="21520" y="11870"/>
                    <a:pt x="23344" y="12739"/>
                    <a:pt x="24194" y="12739"/>
                  </a:cubicBezTo>
                  <a:cubicBezTo>
                    <a:pt x="24453" y="12739"/>
                    <a:pt x="24622" y="12658"/>
                    <a:pt x="24642" y="12451"/>
                  </a:cubicBezTo>
                  <a:cubicBezTo>
                    <a:pt x="24556" y="11892"/>
                    <a:pt x="23954" y="11534"/>
                    <a:pt x="23597" y="11104"/>
                  </a:cubicBezTo>
                  <a:cubicBezTo>
                    <a:pt x="23138" y="10488"/>
                    <a:pt x="22193" y="9614"/>
                    <a:pt x="21505" y="9055"/>
                  </a:cubicBezTo>
                  <a:lnTo>
                    <a:pt x="21505" y="9055"/>
                  </a:lnTo>
                  <a:cubicBezTo>
                    <a:pt x="22193" y="9255"/>
                    <a:pt x="23009" y="9542"/>
                    <a:pt x="23711" y="9757"/>
                  </a:cubicBezTo>
                  <a:cubicBezTo>
                    <a:pt x="23944" y="9815"/>
                    <a:pt x="24185" y="9901"/>
                    <a:pt x="24429" y="9901"/>
                  </a:cubicBezTo>
                  <a:cubicBezTo>
                    <a:pt x="24485" y="9901"/>
                    <a:pt x="24542" y="9897"/>
                    <a:pt x="24599" y="9886"/>
                  </a:cubicBezTo>
                  <a:cubicBezTo>
                    <a:pt x="25072" y="9786"/>
                    <a:pt x="25029" y="9213"/>
                    <a:pt x="24728" y="8940"/>
                  </a:cubicBezTo>
                  <a:cubicBezTo>
                    <a:pt x="23840" y="7966"/>
                    <a:pt x="22393" y="7680"/>
                    <a:pt x="21175" y="7207"/>
                  </a:cubicBezTo>
                  <a:cubicBezTo>
                    <a:pt x="20373" y="6877"/>
                    <a:pt x="19413" y="6348"/>
                    <a:pt x="18439" y="5832"/>
                  </a:cubicBezTo>
                  <a:cubicBezTo>
                    <a:pt x="17809" y="5502"/>
                    <a:pt x="17221" y="5273"/>
                    <a:pt x="16892" y="4886"/>
                  </a:cubicBezTo>
                  <a:cubicBezTo>
                    <a:pt x="16118" y="3983"/>
                    <a:pt x="15402" y="2737"/>
                    <a:pt x="14886" y="1448"/>
                  </a:cubicBezTo>
                  <a:cubicBezTo>
                    <a:pt x="14771" y="1147"/>
                    <a:pt x="14613" y="860"/>
                    <a:pt x="14456" y="560"/>
                  </a:cubicBezTo>
                  <a:cubicBezTo>
                    <a:pt x="14342" y="359"/>
                    <a:pt x="14212" y="130"/>
                    <a:pt x="13969" y="29"/>
                  </a:cubicBezTo>
                  <a:cubicBezTo>
                    <a:pt x="13894" y="9"/>
                    <a:pt x="13819" y="0"/>
                    <a:pt x="13745"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591;p11">
              <a:extLst>
                <a:ext uri="{FF2B5EF4-FFF2-40B4-BE49-F238E27FC236}">
                  <a16:creationId xmlns:a16="http://schemas.microsoft.com/office/drawing/2014/main" xmlns="" id="{9895F077-675D-DA92-DED3-478C3DBB46B2}"/>
                </a:ext>
              </a:extLst>
            </p:cNvPr>
            <p:cNvSpPr/>
            <p:nvPr/>
          </p:nvSpPr>
          <p:spPr>
            <a:xfrm>
              <a:off x="7746850" y="3498150"/>
              <a:ext cx="23275" cy="22375"/>
            </a:xfrm>
            <a:custGeom>
              <a:avLst/>
              <a:gdLst/>
              <a:ahLst/>
              <a:cxnLst/>
              <a:rect l="l" t="t" r="r" b="b"/>
              <a:pathLst>
                <a:path w="931" h="895" extrusionOk="0">
                  <a:moveTo>
                    <a:pt x="218" y="1"/>
                  </a:moveTo>
                  <a:cubicBezTo>
                    <a:pt x="159" y="1"/>
                    <a:pt x="100" y="33"/>
                    <a:pt x="86" y="95"/>
                  </a:cubicBezTo>
                  <a:cubicBezTo>
                    <a:pt x="58" y="295"/>
                    <a:pt x="0" y="481"/>
                    <a:pt x="0" y="681"/>
                  </a:cubicBezTo>
                  <a:cubicBezTo>
                    <a:pt x="0" y="767"/>
                    <a:pt x="58" y="853"/>
                    <a:pt x="143" y="882"/>
                  </a:cubicBezTo>
                  <a:cubicBezTo>
                    <a:pt x="175" y="891"/>
                    <a:pt x="206" y="894"/>
                    <a:pt x="237" y="894"/>
                  </a:cubicBezTo>
                  <a:cubicBezTo>
                    <a:pt x="363" y="894"/>
                    <a:pt x="490" y="837"/>
                    <a:pt x="616" y="825"/>
                  </a:cubicBezTo>
                  <a:cubicBezTo>
                    <a:pt x="688" y="796"/>
                    <a:pt x="774" y="811"/>
                    <a:pt x="845" y="767"/>
                  </a:cubicBezTo>
                  <a:cubicBezTo>
                    <a:pt x="931" y="710"/>
                    <a:pt x="917" y="582"/>
                    <a:pt x="831" y="524"/>
                  </a:cubicBezTo>
                  <a:cubicBezTo>
                    <a:pt x="804" y="518"/>
                    <a:pt x="775" y="515"/>
                    <a:pt x="745" y="515"/>
                  </a:cubicBezTo>
                  <a:cubicBezTo>
                    <a:pt x="585" y="515"/>
                    <a:pt x="395" y="598"/>
                    <a:pt x="287" y="610"/>
                  </a:cubicBezTo>
                  <a:cubicBezTo>
                    <a:pt x="301" y="510"/>
                    <a:pt x="344" y="252"/>
                    <a:pt x="358" y="123"/>
                  </a:cubicBezTo>
                  <a:cubicBezTo>
                    <a:pt x="351" y="40"/>
                    <a:pt x="284" y="1"/>
                    <a:pt x="218"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592;p11">
              <a:extLst>
                <a:ext uri="{FF2B5EF4-FFF2-40B4-BE49-F238E27FC236}">
                  <a16:creationId xmlns:a16="http://schemas.microsoft.com/office/drawing/2014/main" xmlns="" id="{6E1D7430-FAA2-DC94-2FB2-96C4A0B8AED2}"/>
                </a:ext>
              </a:extLst>
            </p:cNvPr>
            <p:cNvSpPr/>
            <p:nvPr/>
          </p:nvSpPr>
          <p:spPr>
            <a:xfrm>
              <a:off x="7719275" y="3621525"/>
              <a:ext cx="25075" cy="22800"/>
            </a:xfrm>
            <a:custGeom>
              <a:avLst/>
              <a:gdLst/>
              <a:ahLst/>
              <a:cxnLst/>
              <a:rect l="l" t="t" r="r" b="b"/>
              <a:pathLst>
                <a:path w="1003" h="912" extrusionOk="0">
                  <a:moveTo>
                    <a:pt x="220" y="1"/>
                  </a:moveTo>
                  <a:cubicBezTo>
                    <a:pt x="139" y="1"/>
                    <a:pt x="57" y="53"/>
                    <a:pt x="57" y="145"/>
                  </a:cubicBezTo>
                  <a:cubicBezTo>
                    <a:pt x="33" y="464"/>
                    <a:pt x="0" y="911"/>
                    <a:pt x="280" y="911"/>
                  </a:cubicBezTo>
                  <a:cubicBezTo>
                    <a:pt x="339" y="911"/>
                    <a:pt x="412" y="892"/>
                    <a:pt x="502" y="847"/>
                  </a:cubicBezTo>
                  <a:cubicBezTo>
                    <a:pt x="645" y="761"/>
                    <a:pt x="1002" y="776"/>
                    <a:pt x="960" y="546"/>
                  </a:cubicBezTo>
                  <a:cubicBezTo>
                    <a:pt x="925" y="472"/>
                    <a:pt x="867" y="446"/>
                    <a:pt x="797" y="446"/>
                  </a:cubicBezTo>
                  <a:cubicBezTo>
                    <a:pt x="664" y="446"/>
                    <a:pt x="490" y="542"/>
                    <a:pt x="358" y="589"/>
                  </a:cubicBezTo>
                  <a:cubicBezTo>
                    <a:pt x="343" y="489"/>
                    <a:pt x="387" y="231"/>
                    <a:pt x="358" y="88"/>
                  </a:cubicBezTo>
                  <a:cubicBezTo>
                    <a:pt x="334" y="28"/>
                    <a:pt x="277" y="1"/>
                    <a:pt x="22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593;p11">
              <a:extLst>
                <a:ext uri="{FF2B5EF4-FFF2-40B4-BE49-F238E27FC236}">
                  <a16:creationId xmlns:a16="http://schemas.microsoft.com/office/drawing/2014/main" xmlns="" id="{50C70B4E-48BD-5DCB-D2C9-7EFFCB9E9FDD}"/>
                </a:ext>
              </a:extLst>
            </p:cNvPr>
            <p:cNvSpPr/>
            <p:nvPr/>
          </p:nvSpPr>
          <p:spPr>
            <a:xfrm>
              <a:off x="7738975" y="3595000"/>
              <a:ext cx="24050" cy="22750"/>
            </a:xfrm>
            <a:custGeom>
              <a:avLst/>
              <a:gdLst/>
              <a:ahLst/>
              <a:cxnLst/>
              <a:rect l="l" t="t" r="r" b="b"/>
              <a:pathLst>
                <a:path w="962" h="910" extrusionOk="0">
                  <a:moveTo>
                    <a:pt x="236" y="0"/>
                  </a:moveTo>
                  <a:cubicBezTo>
                    <a:pt x="161" y="0"/>
                    <a:pt x="86" y="49"/>
                    <a:pt x="86" y="131"/>
                  </a:cubicBezTo>
                  <a:cubicBezTo>
                    <a:pt x="86" y="303"/>
                    <a:pt x="0" y="519"/>
                    <a:pt x="29" y="777"/>
                  </a:cubicBezTo>
                  <a:cubicBezTo>
                    <a:pt x="66" y="875"/>
                    <a:pt x="148" y="909"/>
                    <a:pt x="238" y="909"/>
                  </a:cubicBezTo>
                  <a:cubicBezTo>
                    <a:pt x="318" y="909"/>
                    <a:pt x="405" y="882"/>
                    <a:pt x="472" y="848"/>
                  </a:cubicBezTo>
                  <a:cubicBezTo>
                    <a:pt x="501" y="819"/>
                    <a:pt x="831" y="790"/>
                    <a:pt x="902" y="691"/>
                  </a:cubicBezTo>
                  <a:cubicBezTo>
                    <a:pt x="961" y="533"/>
                    <a:pt x="857" y="463"/>
                    <a:pt x="735" y="463"/>
                  </a:cubicBezTo>
                  <a:cubicBezTo>
                    <a:pt x="680" y="463"/>
                    <a:pt x="622" y="477"/>
                    <a:pt x="573" y="504"/>
                  </a:cubicBezTo>
                  <a:cubicBezTo>
                    <a:pt x="472" y="532"/>
                    <a:pt x="386" y="561"/>
                    <a:pt x="315" y="590"/>
                  </a:cubicBezTo>
                  <a:cubicBezTo>
                    <a:pt x="344" y="461"/>
                    <a:pt x="386" y="217"/>
                    <a:pt x="373" y="89"/>
                  </a:cubicBezTo>
                  <a:cubicBezTo>
                    <a:pt x="348" y="28"/>
                    <a:pt x="292" y="0"/>
                    <a:pt x="23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594;p11">
              <a:extLst>
                <a:ext uri="{FF2B5EF4-FFF2-40B4-BE49-F238E27FC236}">
                  <a16:creationId xmlns:a16="http://schemas.microsoft.com/office/drawing/2014/main" xmlns="" id="{3DFE96A6-948B-873C-0C71-4C22E4F49CCE}"/>
                </a:ext>
              </a:extLst>
            </p:cNvPr>
            <p:cNvSpPr/>
            <p:nvPr/>
          </p:nvSpPr>
          <p:spPr>
            <a:xfrm>
              <a:off x="7830400" y="3541600"/>
              <a:ext cx="30000" cy="23150"/>
            </a:xfrm>
            <a:custGeom>
              <a:avLst/>
              <a:gdLst/>
              <a:ahLst/>
              <a:cxnLst/>
              <a:rect l="l" t="t" r="r" b="b"/>
              <a:pathLst>
                <a:path w="1200" h="926" extrusionOk="0">
                  <a:moveTo>
                    <a:pt x="213" y="1"/>
                  </a:moveTo>
                  <a:cubicBezTo>
                    <a:pt x="108" y="1"/>
                    <a:pt x="1" y="121"/>
                    <a:pt x="68" y="233"/>
                  </a:cubicBezTo>
                  <a:cubicBezTo>
                    <a:pt x="211" y="471"/>
                    <a:pt x="304" y="926"/>
                    <a:pt x="602" y="926"/>
                  </a:cubicBezTo>
                  <a:cubicBezTo>
                    <a:pt x="663" y="926"/>
                    <a:pt x="733" y="907"/>
                    <a:pt x="813" y="863"/>
                  </a:cubicBezTo>
                  <a:cubicBezTo>
                    <a:pt x="941" y="764"/>
                    <a:pt x="1185" y="720"/>
                    <a:pt x="1199" y="592"/>
                  </a:cubicBezTo>
                  <a:cubicBezTo>
                    <a:pt x="1195" y="463"/>
                    <a:pt x="1140" y="420"/>
                    <a:pt x="1064" y="420"/>
                  </a:cubicBezTo>
                  <a:cubicBezTo>
                    <a:pt x="913" y="420"/>
                    <a:pt x="679" y="596"/>
                    <a:pt x="612" y="605"/>
                  </a:cubicBezTo>
                  <a:cubicBezTo>
                    <a:pt x="612" y="620"/>
                    <a:pt x="612" y="620"/>
                    <a:pt x="597" y="620"/>
                  </a:cubicBezTo>
                  <a:cubicBezTo>
                    <a:pt x="569" y="548"/>
                    <a:pt x="397" y="162"/>
                    <a:pt x="297" y="32"/>
                  </a:cubicBezTo>
                  <a:cubicBezTo>
                    <a:pt x="272" y="10"/>
                    <a:pt x="243" y="1"/>
                    <a:pt x="21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595;p11">
              <a:extLst>
                <a:ext uri="{FF2B5EF4-FFF2-40B4-BE49-F238E27FC236}">
                  <a16:creationId xmlns:a16="http://schemas.microsoft.com/office/drawing/2014/main" xmlns="" id="{CE0DE650-3F7C-684E-5874-C6232981F95E}"/>
                </a:ext>
              </a:extLst>
            </p:cNvPr>
            <p:cNvSpPr/>
            <p:nvPr/>
          </p:nvSpPr>
          <p:spPr>
            <a:xfrm>
              <a:off x="7819300" y="3564375"/>
              <a:ext cx="32500" cy="21275"/>
            </a:xfrm>
            <a:custGeom>
              <a:avLst/>
              <a:gdLst/>
              <a:ahLst/>
              <a:cxnLst/>
              <a:rect l="l" t="t" r="r" b="b"/>
              <a:pathLst>
                <a:path w="1300" h="851" extrusionOk="0">
                  <a:moveTo>
                    <a:pt x="216" y="1"/>
                  </a:moveTo>
                  <a:cubicBezTo>
                    <a:pt x="105" y="1"/>
                    <a:pt x="1" y="128"/>
                    <a:pt x="67" y="239"/>
                  </a:cubicBezTo>
                  <a:cubicBezTo>
                    <a:pt x="210" y="466"/>
                    <a:pt x="393" y="850"/>
                    <a:pt x="681" y="850"/>
                  </a:cubicBezTo>
                  <a:cubicBezTo>
                    <a:pt x="739" y="850"/>
                    <a:pt x="802" y="834"/>
                    <a:pt x="870" y="798"/>
                  </a:cubicBezTo>
                  <a:cubicBezTo>
                    <a:pt x="984" y="712"/>
                    <a:pt x="1299" y="597"/>
                    <a:pt x="1271" y="439"/>
                  </a:cubicBezTo>
                  <a:cubicBezTo>
                    <a:pt x="1249" y="345"/>
                    <a:pt x="1194" y="311"/>
                    <a:pt x="1130" y="311"/>
                  </a:cubicBezTo>
                  <a:cubicBezTo>
                    <a:pt x="1027" y="311"/>
                    <a:pt x="898" y="398"/>
                    <a:pt x="827" y="468"/>
                  </a:cubicBezTo>
                  <a:cubicBezTo>
                    <a:pt x="778" y="493"/>
                    <a:pt x="718" y="528"/>
                    <a:pt x="711" y="528"/>
                  </a:cubicBezTo>
                  <a:cubicBezTo>
                    <a:pt x="710" y="528"/>
                    <a:pt x="710" y="527"/>
                    <a:pt x="713" y="525"/>
                  </a:cubicBezTo>
                  <a:lnTo>
                    <a:pt x="713" y="525"/>
                  </a:lnTo>
                  <a:cubicBezTo>
                    <a:pt x="698" y="540"/>
                    <a:pt x="684" y="540"/>
                    <a:pt x="669" y="540"/>
                  </a:cubicBezTo>
                  <a:lnTo>
                    <a:pt x="583" y="454"/>
                  </a:lnTo>
                  <a:cubicBezTo>
                    <a:pt x="512" y="397"/>
                    <a:pt x="411" y="153"/>
                    <a:pt x="311" y="38"/>
                  </a:cubicBezTo>
                  <a:cubicBezTo>
                    <a:pt x="282" y="12"/>
                    <a:pt x="248" y="1"/>
                    <a:pt x="216"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596;p11">
              <a:extLst>
                <a:ext uri="{FF2B5EF4-FFF2-40B4-BE49-F238E27FC236}">
                  <a16:creationId xmlns:a16="http://schemas.microsoft.com/office/drawing/2014/main" xmlns="" id="{CA44B6C5-2232-BC68-97F5-DB493713BF2C}"/>
                </a:ext>
              </a:extLst>
            </p:cNvPr>
            <p:cNvSpPr/>
            <p:nvPr/>
          </p:nvSpPr>
          <p:spPr>
            <a:xfrm>
              <a:off x="7794125" y="3626875"/>
              <a:ext cx="25800" cy="20550"/>
            </a:xfrm>
            <a:custGeom>
              <a:avLst/>
              <a:gdLst/>
              <a:ahLst/>
              <a:cxnLst/>
              <a:rect l="l" t="t" r="r" b="b"/>
              <a:pathLst>
                <a:path w="1032" h="822" extrusionOk="0">
                  <a:moveTo>
                    <a:pt x="202" y="0"/>
                  </a:moveTo>
                  <a:cubicBezTo>
                    <a:pt x="106" y="0"/>
                    <a:pt x="6" y="65"/>
                    <a:pt x="14" y="174"/>
                  </a:cubicBezTo>
                  <a:cubicBezTo>
                    <a:pt x="14" y="346"/>
                    <a:pt x="0" y="518"/>
                    <a:pt x="71" y="661"/>
                  </a:cubicBezTo>
                  <a:cubicBezTo>
                    <a:pt x="135" y="774"/>
                    <a:pt x="226" y="821"/>
                    <a:pt x="319" y="821"/>
                  </a:cubicBezTo>
                  <a:cubicBezTo>
                    <a:pt x="416" y="821"/>
                    <a:pt x="514" y="771"/>
                    <a:pt x="587" y="690"/>
                  </a:cubicBezTo>
                  <a:lnTo>
                    <a:pt x="587" y="690"/>
                  </a:lnTo>
                  <a:cubicBezTo>
                    <a:pt x="585" y="691"/>
                    <a:pt x="584" y="692"/>
                    <a:pt x="583" y="692"/>
                  </a:cubicBezTo>
                  <a:cubicBezTo>
                    <a:pt x="576" y="692"/>
                    <a:pt x="692" y="603"/>
                    <a:pt x="745" y="590"/>
                  </a:cubicBezTo>
                  <a:cubicBezTo>
                    <a:pt x="753" y="588"/>
                    <a:pt x="760" y="587"/>
                    <a:pt x="766" y="587"/>
                  </a:cubicBezTo>
                  <a:cubicBezTo>
                    <a:pt x="776" y="587"/>
                    <a:pt x="785" y="589"/>
                    <a:pt x="797" y="589"/>
                  </a:cubicBezTo>
                  <a:cubicBezTo>
                    <a:pt x="821" y="589"/>
                    <a:pt x="853" y="581"/>
                    <a:pt x="917" y="533"/>
                  </a:cubicBezTo>
                  <a:cubicBezTo>
                    <a:pt x="1032" y="432"/>
                    <a:pt x="946" y="232"/>
                    <a:pt x="788" y="232"/>
                  </a:cubicBezTo>
                  <a:cubicBezTo>
                    <a:pt x="631" y="232"/>
                    <a:pt x="501" y="304"/>
                    <a:pt x="387" y="390"/>
                  </a:cubicBezTo>
                  <a:cubicBezTo>
                    <a:pt x="387" y="318"/>
                    <a:pt x="387" y="218"/>
                    <a:pt x="358" y="103"/>
                  </a:cubicBezTo>
                  <a:cubicBezTo>
                    <a:pt x="334" y="32"/>
                    <a:pt x="269" y="0"/>
                    <a:pt x="202"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597;p11">
              <a:extLst>
                <a:ext uri="{FF2B5EF4-FFF2-40B4-BE49-F238E27FC236}">
                  <a16:creationId xmlns:a16="http://schemas.microsoft.com/office/drawing/2014/main" xmlns="" id="{28F5BCCC-8484-014C-4C0D-2A19D2AFAF45}"/>
                </a:ext>
              </a:extLst>
            </p:cNvPr>
            <p:cNvSpPr/>
            <p:nvPr/>
          </p:nvSpPr>
          <p:spPr>
            <a:xfrm>
              <a:off x="7955425" y="3520425"/>
              <a:ext cx="40000" cy="17575"/>
            </a:xfrm>
            <a:custGeom>
              <a:avLst/>
              <a:gdLst/>
              <a:ahLst/>
              <a:cxnLst/>
              <a:rect l="l" t="t" r="r" b="b"/>
              <a:pathLst>
                <a:path w="1600" h="703" extrusionOk="0">
                  <a:moveTo>
                    <a:pt x="218" y="1"/>
                  </a:moveTo>
                  <a:cubicBezTo>
                    <a:pt x="100" y="1"/>
                    <a:pt x="0" y="151"/>
                    <a:pt x="110" y="249"/>
                  </a:cubicBezTo>
                  <a:cubicBezTo>
                    <a:pt x="315" y="443"/>
                    <a:pt x="552" y="702"/>
                    <a:pt x="829" y="702"/>
                  </a:cubicBezTo>
                  <a:cubicBezTo>
                    <a:pt x="919" y="702"/>
                    <a:pt x="1014" y="675"/>
                    <a:pt x="1113" y="608"/>
                  </a:cubicBezTo>
                  <a:cubicBezTo>
                    <a:pt x="1213" y="550"/>
                    <a:pt x="1298" y="478"/>
                    <a:pt x="1384" y="407"/>
                  </a:cubicBezTo>
                  <a:cubicBezTo>
                    <a:pt x="1457" y="350"/>
                    <a:pt x="1600" y="306"/>
                    <a:pt x="1571" y="178"/>
                  </a:cubicBezTo>
                  <a:cubicBezTo>
                    <a:pt x="1538" y="84"/>
                    <a:pt x="1487" y="48"/>
                    <a:pt x="1427" y="48"/>
                  </a:cubicBezTo>
                  <a:cubicBezTo>
                    <a:pt x="1238" y="48"/>
                    <a:pt x="962" y="408"/>
                    <a:pt x="876" y="408"/>
                  </a:cubicBezTo>
                  <a:cubicBezTo>
                    <a:pt x="873" y="408"/>
                    <a:pt x="871" y="408"/>
                    <a:pt x="869" y="407"/>
                  </a:cubicBezTo>
                  <a:cubicBezTo>
                    <a:pt x="855" y="413"/>
                    <a:pt x="841" y="416"/>
                    <a:pt x="825" y="416"/>
                  </a:cubicBezTo>
                  <a:cubicBezTo>
                    <a:pt x="697" y="416"/>
                    <a:pt x="517" y="215"/>
                    <a:pt x="324" y="48"/>
                  </a:cubicBezTo>
                  <a:cubicBezTo>
                    <a:pt x="291" y="15"/>
                    <a:pt x="253" y="1"/>
                    <a:pt x="218"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598;p11">
              <a:extLst>
                <a:ext uri="{FF2B5EF4-FFF2-40B4-BE49-F238E27FC236}">
                  <a16:creationId xmlns:a16="http://schemas.microsoft.com/office/drawing/2014/main" xmlns="" id="{CB08B90B-9EEB-D6D6-9CBC-38DAC3BFBF98}"/>
                </a:ext>
              </a:extLst>
            </p:cNvPr>
            <p:cNvSpPr/>
            <p:nvPr/>
          </p:nvSpPr>
          <p:spPr>
            <a:xfrm>
              <a:off x="7956000" y="3547825"/>
              <a:ext cx="36575" cy="18450"/>
            </a:xfrm>
            <a:custGeom>
              <a:avLst/>
              <a:gdLst/>
              <a:ahLst/>
              <a:cxnLst/>
              <a:rect l="l" t="t" r="r" b="b"/>
              <a:pathLst>
                <a:path w="1463" h="738" extrusionOk="0">
                  <a:moveTo>
                    <a:pt x="1309" y="0"/>
                  </a:moveTo>
                  <a:cubicBezTo>
                    <a:pt x="1101" y="0"/>
                    <a:pt x="754" y="372"/>
                    <a:pt x="660" y="414"/>
                  </a:cubicBezTo>
                  <a:lnTo>
                    <a:pt x="660" y="429"/>
                  </a:lnTo>
                  <a:lnTo>
                    <a:pt x="631" y="429"/>
                  </a:lnTo>
                  <a:cubicBezTo>
                    <a:pt x="559" y="400"/>
                    <a:pt x="559" y="400"/>
                    <a:pt x="459" y="299"/>
                  </a:cubicBezTo>
                  <a:cubicBezTo>
                    <a:pt x="373" y="242"/>
                    <a:pt x="330" y="113"/>
                    <a:pt x="215" y="113"/>
                  </a:cubicBezTo>
                  <a:cubicBezTo>
                    <a:pt x="72" y="113"/>
                    <a:pt x="1" y="285"/>
                    <a:pt x="101" y="385"/>
                  </a:cubicBezTo>
                  <a:cubicBezTo>
                    <a:pt x="281" y="613"/>
                    <a:pt x="453" y="737"/>
                    <a:pt x="635" y="737"/>
                  </a:cubicBezTo>
                  <a:cubicBezTo>
                    <a:pt x="786" y="737"/>
                    <a:pt x="943" y="652"/>
                    <a:pt x="1118" y="471"/>
                  </a:cubicBezTo>
                  <a:cubicBezTo>
                    <a:pt x="1218" y="314"/>
                    <a:pt x="1419" y="371"/>
                    <a:pt x="1462" y="184"/>
                  </a:cubicBezTo>
                  <a:cubicBezTo>
                    <a:pt x="1443" y="50"/>
                    <a:pt x="1385" y="0"/>
                    <a:pt x="130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599;p11">
              <a:extLst>
                <a:ext uri="{FF2B5EF4-FFF2-40B4-BE49-F238E27FC236}">
                  <a16:creationId xmlns:a16="http://schemas.microsoft.com/office/drawing/2014/main" xmlns="" id="{249DFACE-AEAF-3998-5434-4D36FDE597C7}"/>
                </a:ext>
              </a:extLst>
            </p:cNvPr>
            <p:cNvSpPr/>
            <p:nvPr/>
          </p:nvSpPr>
          <p:spPr>
            <a:xfrm>
              <a:off x="7859100" y="3629875"/>
              <a:ext cx="34625" cy="25200"/>
            </a:xfrm>
            <a:custGeom>
              <a:avLst/>
              <a:gdLst/>
              <a:ahLst/>
              <a:cxnLst/>
              <a:rect l="l" t="t" r="r" b="b"/>
              <a:pathLst>
                <a:path w="1385" h="1008" extrusionOk="0">
                  <a:moveTo>
                    <a:pt x="214" y="1"/>
                  </a:moveTo>
                  <a:cubicBezTo>
                    <a:pt x="108" y="1"/>
                    <a:pt x="0" y="107"/>
                    <a:pt x="80" y="226"/>
                  </a:cubicBezTo>
                  <a:cubicBezTo>
                    <a:pt x="209" y="427"/>
                    <a:pt x="353" y="742"/>
                    <a:pt x="481" y="900"/>
                  </a:cubicBezTo>
                  <a:cubicBezTo>
                    <a:pt x="501" y="950"/>
                    <a:pt x="606" y="1007"/>
                    <a:pt x="706" y="1007"/>
                  </a:cubicBezTo>
                  <a:cubicBezTo>
                    <a:pt x="749" y="1007"/>
                    <a:pt x="791" y="997"/>
                    <a:pt x="825" y="971"/>
                  </a:cubicBezTo>
                  <a:cubicBezTo>
                    <a:pt x="968" y="871"/>
                    <a:pt x="1098" y="728"/>
                    <a:pt x="1241" y="614"/>
                  </a:cubicBezTo>
                  <a:cubicBezTo>
                    <a:pt x="1341" y="556"/>
                    <a:pt x="1384" y="413"/>
                    <a:pt x="1270" y="341"/>
                  </a:cubicBezTo>
                  <a:cubicBezTo>
                    <a:pt x="1250" y="334"/>
                    <a:pt x="1230" y="331"/>
                    <a:pt x="1210" y="331"/>
                  </a:cubicBezTo>
                  <a:cubicBezTo>
                    <a:pt x="1029" y="331"/>
                    <a:pt x="853" y="596"/>
                    <a:pt x="710" y="700"/>
                  </a:cubicBezTo>
                  <a:cubicBezTo>
                    <a:pt x="596" y="541"/>
                    <a:pt x="452" y="270"/>
                    <a:pt x="338" y="69"/>
                  </a:cubicBezTo>
                  <a:cubicBezTo>
                    <a:pt x="307" y="21"/>
                    <a:pt x="261" y="1"/>
                    <a:pt x="214"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600;p11">
              <a:extLst>
                <a:ext uri="{FF2B5EF4-FFF2-40B4-BE49-F238E27FC236}">
                  <a16:creationId xmlns:a16="http://schemas.microsoft.com/office/drawing/2014/main" xmlns="" id="{E413549E-7F16-3162-AD99-C0CBDCA7F16F}"/>
                </a:ext>
              </a:extLst>
            </p:cNvPr>
            <p:cNvSpPr/>
            <p:nvPr/>
          </p:nvSpPr>
          <p:spPr>
            <a:xfrm>
              <a:off x="8053300" y="3506800"/>
              <a:ext cx="37025" cy="21425"/>
            </a:xfrm>
            <a:custGeom>
              <a:avLst/>
              <a:gdLst/>
              <a:ahLst/>
              <a:cxnLst/>
              <a:rect l="l" t="t" r="r" b="b"/>
              <a:pathLst>
                <a:path w="1481" h="857" extrusionOk="0">
                  <a:moveTo>
                    <a:pt x="1308" y="1"/>
                  </a:moveTo>
                  <a:cubicBezTo>
                    <a:pt x="1127" y="1"/>
                    <a:pt x="943" y="447"/>
                    <a:pt x="851" y="551"/>
                  </a:cubicBezTo>
                  <a:cubicBezTo>
                    <a:pt x="822" y="522"/>
                    <a:pt x="779" y="494"/>
                    <a:pt x="736" y="450"/>
                  </a:cubicBezTo>
                  <a:cubicBezTo>
                    <a:pt x="579" y="335"/>
                    <a:pt x="436" y="164"/>
                    <a:pt x="249" y="92"/>
                  </a:cubicBezTo>
                  <a:cubicBezTo>
                    <a:pt x="239" y="91"/>
                    <a:pt x="229" y="90"/>
                    <a:pt x="220" y="90"/>
                  </a:cubicBezTo>
                  <a:cubicBezTo>
                    <a:pt x="68" y="90"/>
                    <a:pt x="0" y="298"/>
                    <a:pt x="149" y="379"/>
                  </a:cubicBezTo>
                  <a:cubicBezTo>
                    <a:pt x="249" y="450"/>
                    <a:pt x="436" y="593"/>
                    <a:pt x="621" y="751"/>
                  </a:cubicBezTo>
                  <a:cubicBezTo>
                    <a:pt x="694" y="794"/>
                    <a:pt x="694" y="809"/>
                    <a:pt x="793" y="851"/>
                  </a:cubicBezTo>
                  <a:cubicBezTo>
                    <a:pt x="810" y="855"/>
                    <a:pt x="828" y="857"/>
                    <a:pt x="845" y="857"/>
                  </a:cubicBezTo>
                  <a:cubicBezTo>
                    <a:pt x="956" y="857"/>
                    <a:pt x="1061" y="781"/>
                    <a:pt x="1123" y="694"/>
                  </a:cubicBezTo>
                  <a:cubicBezTo>
                    <a:pt x="1209" y="580"/>
                    <a:pt x="1324" y="350"/>
                    <a:pt x="1366" y="307"/>
                  </a:cubicBezTo>
                  <a:cubicBezTo>
                    <a:pt x="1424" y="249"/>
                    <a:pt x="1481" y="178"/>
                    <a:pt x="1438" y="92"/>
                  </a:cubicBezTo>
                  <a:cubicBezTo>
                    <a:pt x="1396" y="28"/>
                    <a:pt x="1352" y="1"/>
                    <a:pt x="1308"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601;p11">
              <a:extLst>
                <a:ext uri="{FF2B5EF4-FFF2-40B4-BE49-F238E27FC236}">
                  <a16:creationId xmlns:a16="http://schemas.microsoft.com/office/drawing/2014/main" xmlns="" id="{2729B112-12E7-D8A7-5670-7924DCACBB8F}"/>
                </a:ext>
              </a:extLst>
            </p:cNvPr>
            <p:cNvSpPr/>
            <p:nvPr/>
          </p:nvSpPr>
          <p:spPr>
            <a:xfrm>
              <a:off x="8055200" y="3530600"/>
              <a:ext cx="37650" cy="18775"/>
            </a:xfrm>
            <a:custGeom>
              <a:avLst/>
              <a:gdLst/>
              <a:ahLst/>
              <a:cxnLst/>
              <a:rect l="l" t="t" r="r" b="b"/>
              <a:pathLst>
                <a:path w="1506" h="751" extrusionOk="0">
                  <a:moveTo>
                    <a:pt x="159" y="0"/>
                  </a:moveTo>
                  <a:cubicBezTo>
                    <a:pt x="30" y="29"/>
                    <a:pt x="1" y="214"/>
                    <a:pt x="115" y="287"/>
                  </a:cubicBezTo>
                  <a:cubicBezTo>
                    <a:pt x="402" y="444"/>
                    <a:pt x="689" y="616"/>
                    <a:pt x="990" y="745"/>
                  </a:cubicBezTo>
                  <a:cubicBezTo>
                    <a:pt x="1005" y="749"/>
                    <a:pt x="1020" y="751"/>
                    <a:pt x="1035" y="751"/>
                  </a:cubicBezTo>
                  <a:cubicBezTo>
                    <a:pt x="1127" y="751"/>
                    <a:pt x="1200" y="676"/>
                    <a:pt x="1262" y="602"/>
                  </a:cubicBezTo>
                  <a:cubicBezTo>
                    <a:pt x="1319" y="530"/>
                    <a:pt x="1362" y="459"/>
                    <a:pt x="1391" y="373"/>
                  </a:cubicBezTo>
                  <a:lnTo>
                    <a:pt x="1391" y="373"/>
                  </a:lnTo>
                  <a:cubicBezTo>
                    <a:pt x="1391" y="373"/>
                    <a:pt x="1382" y="391"/>
                    <a:pt x="1378" y="391"/>
                  </a:cubicBezTo>
                  <a:cubicBezTo>
                    <a:pt x="1377" y="391"/>
                    <a:pt x="1376" y="389"/>
                    <a:pt x="1376" y="386"/>
                  </a:cubicBezTo>
                  <a:cubicBezTo>
                    <a:pt x="1434" y="315"/>
                    <a:pt x="1506" y="214"/>
                    <a:pt x="1434" y="128"/>
                  </a:cubicBezTo>
                  <a:cubicBezTo>
                    <a:pt x="1397" y="88"/>
                    <a:pt x="1359" y="71"/>
                    <a:pt x="1322" y="71"/>
                  </a:cubicBezTo>
                  <a:cubicBezTo>
                    <a:pt x="1217" y="71"/>
                    <a:pt x="1122" y="209"/>
                    <a:pt x="1090" y="315"/>
                  </a:cubicBezTo>
                  <a:cubicBezTo>
                    <a:pt x="1076" y="329"/>
                    <a:pt x="1061" y="358"/>
                    <a:pt x="1061" y="373"/>
                  </a:cubicBezTo>
                  <a:cubicBezTo>
                    <a:pt x="1047" y="386"/>
                    <a:pt x="1032" y="401"/>
                    <a:pt x="1019" y="430"/>
                  </a:cubicBezTo>
                  <a:cubicBezTo>
                    <a:pt x="933" y="373"/>
                    <a:pt x="847" y="329"/>
                    <a:pt x="761" y="287"/>
                  </a:cubicBezTo>
                  <a:cubicBezTo>
                    <a:pt x="560" y="201"/>
                    <a:pt x="373" y="0"/>
                    <a:pt x="15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602;p11">
              <a:extLst>
                <a:ext uri="{FF2B5EF4-FFF2-40B4-BE49-F238E27FC236}">
                  <a16:creationId xmlns:a16="http://schemas.microsoft.com/office/drawing/2014/main" xmlns="" id="{C124BD6E-3EDA-5060-52B8-0F3C108B4735}"/>
                </a:ext>
              </a:extLst>
            </p:cNvPr>
            <p:cNvSpPr/>
            <p:nvPr/>
          </p:nvSpPr>
          <p:spPr>
            <a:xfrm>
              <a:off x="8052075" y="3602550"/>
              <a:ext cx="27525" cy="18975"/>
            </a:xfrm>
            <a:custGeom>
              <a:avLst/>
              <a:gdLst/>
              <a:ahLst/>
              <a:cxnLst/>
              <a:rect l="l" t="t" r="r" b="b"/>
              <a:pathLst>
                <a:path w="1101" h="759" extrusionOk="0">
                  <a:moveTo>
                    <a:pt x="184" y="0"/>
                  </a:moveTo>
                  <a:cubicBezTo>
                    <a:pt x="63" y="0"/>
                    <a:pt x="1" y="163"/>
                    <a:pt x="83" y="245"/>
                  </a:cubicBezTo>
                  <a:cubicBezTo>
                    <a:pt x="234" y="406"/>
                    <a:pt x="496" y="759"/>
                    <a:pt x="738" y="759"/>
                  </a:cubicBezTo>
                  <a:cubicBezTo>
                    <a:pt x="820" y="759"/>
                    <a:pt x="900" y="719"/>
                    <a:pt x="972" y="618"/>
                  </a:cubicBezTo>
                  <a:cubicBezTo>
                    <a:pt x="1000" y="532"/>
                    <a:pt x="1100" y="460"/>
                    <a:pt x="1086" y="316"/>
                  </a:cubicBezTo>
                  <a:cubicBezTo>
                    <a:pt x="1070" y="252"/>
                    <a:pt x="1004" y="215"/>
                    <a:pt x="939" y="215"/>
                  </a:cubicBezTo>
                  <a:cubicBezTo>
                    <a:pt x="889" y="215"/>
                    <a:pt x="839" y="237"/>
                    <a:pt x="814" y="288"/>
                  </a:cubicBezTo>
                  <a:cubicBezTo>
                    <a:pt x="771" y="345"/>
                    <a:pt x="743" y="417"/>
                    <a:pt x="728" y="446"/>
                  </a:cubicBezTo>
                  <a:lnTo>
                    <a:pt x="714" y="446"/>
                  </a:lnTo>
                  <a:cubicBezTo>
                    <a:pt x="556" y="389"/>
                    <a:pt x="384" y="30"/>
                    <a:pt x="198" y="1"/>
                  </a:cubicBezTo>
                  <a:cubicBezTo>
                    <a:pt x="193" y="1"/>
                    <a:pt x="188" y="0"/>
                    <a:pt x="18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603;p11">
              <a:extLst>
                <a:ext uri="{FF2B5EF4-FFF2-40B4-BE49-F238E27FC236}">
                  <a16:creationId xmlns:a16="http://schemas.microsoft.com/office/drawing/2014/main" xmlns="" id="{8780F49D-686C-583C-7DC1-177E9E751793}"/>
                </a:ext>
              </a:extLst>
            </p:cNvPr>
            <p:cNvSpPr/>
            <p:nvPr/>
          </p:nvSpPr>
          <p:spPr>
            <a:xfrm>
              <a:off x="7978600" y="3618775"/>
              <a:ext cx="32225" cy="25300"/>
            </a:xfrm>
            <a:custGeom>
              <a:avLst/>
              <a:gdLst/>
              <a:ahLst/>
              <a:cxnLst/>
              <a:rect l="l" t="t" r="r" b="b"/>
              <a:pathLst>
                <a:path w="1289" h="1012" extrusionOk="0">
                  <a:moveTo>
                    <a:pt x="220" y="1"/>
                  </a:moveTo>
                  <a:cubicBezTo>
                    <a:pt x="112" y="1"/>
                    <a:pt x="1" y="107"/>
                    <a:pt x="71" y="227"/>
                  </a:cubicBezTo>
                  <a:cubicBezTo>
                    <a:pt x="209" y="457"/>
                    <a:pt x="338" y="1011"/>
                    <a:pt x="621" y="1011"/>
                  </a:cubicBezTo>
                  <a:cubicBezTo>
                    <a:pt x="690" y="1011"/>
                    <a:pt x="769" y="978"/>
                    <a:pt x="859" y="899"/>
                  </a:cubicBezTo>
                  <a:cubicBezTo>
                    <a:pt x="959" y="771"/>
                    <a:pt x="1288" y="613"/>
                    <a:pt x="1217" y="441"/>
                  </a:cubicBezTo>
                  <a:cubicBezTo>
                    <a:pt x="1175" y="377"/>
                    <a:pt x="1129" y="352"/>
                    <a:pt x="1081" y="352"/>
                  </a:cubicBezTo>
                  <a:cubicBezTo>
                    <a:pt x="937" y="352"/>
                    <a:pt x="781" y="584"/>
                    <a:pt x="673" y="670"/>
                  </a:cubicBezTo>
                  <a:lnTo>
                    <a:pt x="644" y="699"/>
                  </a:lnTo>
                  <a:cubicBezTo>
                    <a:pt x="587" y="613"/>
                    <a:pt x="415" y="240"/>
                    <a:pt x="343" y="68"/>
                  </a:cubicBezTo>
                  <a:cubicBezTo>
                    <a:pt x="313" y="21"/>
                    <a:pt x="267" y="1"/>
                    <a:pt x="22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604;p11">
              <a:extLst>
                <a:ext uri="{FF2B5EF4-FFF2-40B4-BE49-F238E27FC236}">
                  <a16:creationId xmlns:a16="http://schemas.microsoft.com/office/drawing/2014/main" xmlns="" id="{D27FBBF1-AE76-76C7-3CF7-187C9B6FF4B4}"/>
                </a:ext>
              </a:extLst>
            </p:cNvPr>
            <p:cNvSpPr/>
            <p:nvPr/>
          </p:nvSpPr>
          <p:spPr>
            <a:xfrm>
              <a:off x="7897125" y="3520300"/>
              <a:ext cx="35625" cy="29025"/>
            </a:xfrm>
            <a:custGeom>
              <a:avLst/>
              <a:gdLst/>
              <a:ahLst/>
              <a:cxnLst/>
              <a:rect l="l" t="t" r="r" b="b"/>
              <a:pathLst>
                <a:path w="1425" h="1161" extrusionOk="0">
                  <a:moveTo>
                    <a:pt x="1203" y="1"/>
                  </a:moveTo>
                  <a:cubicBezTo>
                    <a:pt x="1130" y="1"/>
                    <a:pt x="1057" y="43"/>
                    <a:pt x="1023" y="111"/>
                  </a:cubicBezTo>
                  <a:cubicBezTo>
                    <a:pt x="851" y="311"/>
                    <a:pt x="694" y="527"/>
                    <a:pt x="551" y="741"/>
                  </a:cubicBezTo>
                  <a:cubicBezTo>
                    <a:pt x="522" y="699"/>
                    <a:pt x="507" y="655"/>
                    <a:pt x="494" y="626"/>
                  </a:cubicBezTo>
                  <a:cubicBezTo>
                    <a:pt x="450" y="540"/>
                    <a:pt x="408" y="454"/>
                    <a:pt x="379" y="369"/>
                  </a:cubicBezTo>
                  <a:cubicBezTo>
                    <a:pt x="350" y="269"/>
                    <a:pt x="364" y="139"/>
                    <a:pt x="264" y="82"/>
                  </a:cubicBezTo>
                  <a:cubicBezTo>
                    <a:pt x="240" y="67"/>
                    <a:pt x="213" y="60"/>
                    <a:pt x="187" y="60"/>
                  </a:cubicBezTo>
                  <a:cubicBezTo>
                    <a:pt x="91" y="60"/>
                    <a:pt x="1" y="150"/>
                    <a:pt x="35" y="240"/>
                  </a:cubicBezTo>
                  <a:cubicBezTo>
                    <a:pt x="92" y="512"/>
                    <a:pt x="192" y="770"/>
                    <a:pt x="350" y="999"/>
                  </a:cubicBezTo>
                  <a:cubicBezTo>
                    <a:pt x="379" y="1056"/>
                    <a:pt x="421" y="1085"/>
                    <a:pt x="465" y="1114"/>
                  </a:cubicBezTo>
                  <a:cubicBezTo>
                    <a:pt x="508" y="1142"/>
                    <a:pt x="558" y="1160"/>
                    <a:pt x="607" y="1160"/>
                  </a:cubicBezTo>
                  <a:cubicBezTo>
                    <a:pt x="655" y="1160"/>
                    <a:pt x="701" y="1143"/>
                    <a:pt x="736" y="1100"/>
                  </a:cubicBezTo>
                  <a:cubicBezTo>
                    <a:pt x="837" y="1056"/>
                    <a:pt x="923" y="985"/>
                    <a:pt x="937" y="899"/>
                  </a:cubicBezTo>
                  <a:cubicBezTo>
                    <a:pt x="994" y="884"/>
                    <a:pt x="1067" y="842"/>
                    <a:pt x="1109" y="770"/>
                  </a:cubicBezTo>
                  <a:cubicBezTo>
                    <a:pt x="1195" y="641"/>
                    <a:pt x="1252" y="498"/>
                    <a:pt x="1324" y="355"/>
                  </a:cubicBezTo>
                  <a:cubicBezTo>
                    <a:pt x="1353" y="225"/>
                    <a:pt x="1424" y="225"/>
                    <a:pt x="1338" y="68"/>
                  </a:cubicBezTo>
                  <a:cubicBezTo>
                    <a:pt x="1303" y="21"/>
                    <a:pt x="1253" y="1"/>
                    <a:pt x="120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605;p11">
              <a:extLst>
                <a:ext uri="{FF2B5EF4-FFF2-40B4-BE49-F238E27FC236}">
                  <a16:creationId xmlns:a16="http://schemas.microsoft.com/office/drawing/2014/main" xmlns="" id="{8D7A21AD-A24C-8863-1627-E9F730EC7C47}"/>
                </a:ext>
              </a:extLst>
            </p:cNvPr>
            <p:cNvSpPr/>
            <p:nvPr/>
          </p:nvSpPr>
          <p:spPr>
            <a:xfrm>
              <a:off x="7876275" y="3600250"/>
              <a:ext cx="33600" cy="19525"/>
            </a:xfrm>
            <a:custGeom>
              <a:avLst/>
              <a:gdLst/>
              <a:ahLst/>
              <a:cxnLst/>
              <a:rect l="l" t="t" r="r" b="b"/>
              <a:pathLst>
                <a:path w="1344" h="781" extrusionOk="0">
                  <a:moveTo>
                    <a:pt x="1108" y="0"/>
                  </a:moveTo>
                  <a:cubicBezTo>
                    <a:pt x="1082" y="0"/>
                    <a:pt x="1054" y="7"/>
                    <a:pt x="1026" y="22"/>
                  </a:cubicBezTo>
                  <a:cubicBezTo>
                    <a:pt x="926" y="137"/>
                    <a:pt x="797" y="280"/>
                    <a:pt x="611" y="423"/>
                  </a:cubicBezTo>
                  <a:lnTo>
                    <a:pt x="568" y="466"/>
                  </a:lnTo>
                  <a:cubicBezTo>
                    <a:pt x="468" y="380"/>
                    <a:pt x="411" y="236"/>
                    <a:pt x="296" y="122"/>
                  </a:cubicBezTo>
                  <a:cubicBezTo>
                    <a:pt x="266" y="95"/>
                    <a:pt x="233" y="84"/>
                    <a:pt x="202" y="84"/>
                  </a:cubicBezTo>
                  <a:cubicBezTo>
                    <a:pt x="95" y="84"/>
                    <a:pt x="1" y="209"/>
                    <a:pt x="67" y="309"/>
                  </a:cubicBezTo>
                  <a:cubicBezTo>
                    <a:pt x="195" y="475"/>
                    <a:pt x="323" y="780"/>
                    <a:pt x="565" y="780"/>
                  </a:cubicBezTo>
                  <a:cubicBezTo>
                    <a:pt x="593" y="780"/>
                    <a:pt x="622" y="776"/>
                    <a:pt x="654" y="767"/>
                  </a:cubicBezTo>
                  <a:cubicBezTo>
                    <a:pt x="854" y="652"/>
                    <a:pt x="1041" y="481"/>
                    <a:pt x="1198" y="309"/>
                  </a:cubicBezTo>
                  <a:cubicBezTo>
                    <a:pt x="1344" y="211"/>
                    <a:pt x="1253" y="0"/>
                    <a:pt x="1108"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606;p11">
              <a:extLst>
                <a:ext uri="{FF2B5EF4-FFF2-40B4-BE49-F238E27FC236}">
                  <a16:creationId xmlns:a16="http://schemas.microsoft.com/office/drawing/2014/main" xmlns="" id="{EF5B33D6-87FF-4D4E-82C6-921C614C8073}"/>
                </a:ext>
              </a:extLst>
            </p:cNvPr>
            <p:cNvSpPr/>
            <p:nvPr/>
          </p:nvSpPr>
          <p:spPr>
            <a:xfrm>
              <a:off x="7587450" y="3027400"/>
              <a:ext cx="594725" cy="492425"/>
            </a:xfrm>
            <a:custGeom>
              <a:avLst/>
              <a:gdLst/>
              <a:ahLst/>
              <a:cxnLst/>
              <a:rect l="l" t="t" r="r" b="b"/>
              <a:pathLst>
                <a:path w="23789" h="19697" extrusionOk="0">
                  <a:moveTo>
                    <a:pt x="12078" y="0"/>
                  </a:moveTo>
                  <a:cubicBezTo>
                    <a:pt x="11862" y="0"/>
                    <a:pt x="11680" y="248"/>
                    <a:pt x="11648" y="472"/>
                  </a:cubicBezTo>
                  <a:cubicBezTo>
                    <a:pt x="11462" y="1288"/>
                    <a:pt x="11333" y="2148"/>
                    <a:pt x="11261" y="2993"/>
                  </a:cubicBezTo>
                  <a:cubicBezTo>
                    <a:pt x="11118" y="2778"/>
                    <a:pt x="11060" y="2678"/>
                    <a:pt x="10989" y="2434"/>
                  </a:cubicBezTo>
                  <a:cubicBezTo>
                    <a:pt x="10915" y="2286"/>
                    <a:pt x="10766" y="2186"/>
                    <a:pt x="10628" y="2186"/>
                  </a:cubicBezTo>
                  <a:cubicBezTo>
                    <a:pt x="10525" y="2186"/>
                    <a:pt x="10428" y="2242"/>
                    <a:pt x="10373" y="2377"/>
                  </a:cubicBezTo>
                  <a:cubicBezTo>
                    <a:pt x="10302" y="2793"/>
                    <a:pt x="10474" y="3223"/>
                    <a:pt x="10631" y="3624"/>
                  </a:cubicBezTo>
                  <a:lnTo>
                    <a:pt x="10803" y="4054"/>
                  </a:lnTo>
                  <a:cubicBezTo>
                    <a:pt x="10516" y="3968"/>
                    <a:pt x="10216" y="3895"/>
                    <a:pt x="9958" y="3809"/>
                  </a:cubicBezTo>
                  <a:cubicBezTo>
                    <a:pt x="9184" y="3637"/>
                    <a:pt x="8797" y="3637"/>
                    <a:pt x="7966" y="3566"/>
                  </a:cubicBezTo>
                  <a:cubicBezTo>
                    <a:pt x="7816" y="3559"/>
                    <a:pt x="7669" y="3505"/>
                    <a:pt x="7540" y="3505"/>
                  </a:cubicBezTo>
                  <a:cubicBezTo>
                    <a:pt x="7411" y="3505"/>
                    <a:pt x="7300" y="3559"/>
                    <a:pt x="7221" y="3767"/>
                  </a:cubicBezTo>
                  <a:cubicBezTo>
                    <a:pt x="7150" y="4096"/>
                    <a:pt x="7608" y="4211"/>
                    <a:pt x="7809" y="4411"/>
                  </a:cubicBezTo>
                  <a:cubicBezTo>
                    <a:pt x="8482" y="4856"/>
                    <a:pt x="8883" y="5085"/>
                    <a:pt x="9328" y="5629"/>
                  </a:cubicBezTo>
                  <a:cubicBezTo>
                    <a:pt x="9413" y="5729"/>
                    <a:pt x="9628" y="6130"/>
                    <a:pt x="9815" y="6489"/>
                  </a:cubicBezTo>
                  <a:cubicBezTo>
                    <a:pt x="9284" y="6346"/>
                    <a:pt x="8768" y="6288"/>
                    <a:pt x="8095" y="6274"/>
                  </a:cubicBezTo>
                  <a:cubicBezTo>
                    <a:pt x="8044" y="6281"/>
                    <a:pt x="7990" y="6284"/>
                    <a:pt x="7935" y="6284"/>
                  </a:cubicBezTo>
                  <a:cubicBezTo>
                    <a:pt x="7778" y="6284"/>
                    <a:pt x="7610" y="6261"/>
                    <a:pt x="7452" y="6261"/>
                  </a:cubicBezTo>
                  <a:cubicBezTo>
                    <a:pt x="7248" y="6261"/>
                    <a:pt x="7060" y="6299"/>
                    <a:pt x="6934" y="6474"/>
                  </a:cubicBezTo>
                  <a:cubicBezTo>
                    <a:pt x="6720" y="7005"/>
                    <a:pt x="7264" y="7534"/>
                    <a:pt x="7608" y="7922"/>
                  </a:cubicBezTo>
                  <a:cubicBezTo>
                    <a:pt x="8138" y="8394"/>
                    <a:pt x="8439" y="8695"/>
                    <a:pt x="8740" y="9168"/>
                  </a:cubicBezTo>
                  <a:cubicBezTo>
                    <a:pt x="8568" y="9254"/>
                    <a:pt x="8353" y="9340"/>
                    <a:pt x="8210" y="9383"/>
                  </a:cubicBezTo>
                  <a:cubicBezTo>
                    <a:pt x="6677" y="9842"/>
                    <a:pt x="5273" y="10572"/>
                    <a:pt x="3869" y="11303"/>
                  </a:cubicBezTo>
                  <a:cubicBezTo>
                    <a:pt x="3410" y="11746"/>
                    <a:pt x="0" y="13022"/>
                    <a:pt x="1305" y="14025"/>
                  </a:cubicBezTo>
                  <a:cubicBezTo>
                    <a:pt x="1694" y="14197"/>
                    <a:pt x="2110" y="14267"/>
                    <a:pt x="2539" y="14267"/>
                  </a:cubicBezTo>
                  <a:cubicBezTo>
                    <a:pt x="4290" y="14267"/>
                    <a:pt x="6251" y="13097"/>
                    <a:pt x="7436" y="12879"/>
                  </a:cubicBezTo>
                  <a:lnTo>
                    <a:pt x="7436" y="12879"/>
                  </a:lnTo>
                  <a:cubicBezTo>
                    <a:pt x="6835" y="13609"/>
                    <a:pt x="5087" y="15414"/>
                    <a:pt x="4485" y="16833"/>
                  </a:cubicBezTo>
                  <a:cubicBezTo>
                    <a:pt x="4256" y="17391"/>
                    <a:pt x="4055" y="17549"/>
                    <a:pt x="3897" y="18136"/>
                  </a:cubicBezTo>
                  <a:cubicBezTo>
                    <a:pt x="3950" y="18438"/>
                    <a:pt x="4082" y="18550"/>
                    <a:pt x="4248" y="18550"/>
                  </a:cubicBezTo>
                  <a:cubicBezTo>
                    <a:pt x="4618" y="18550"/>
                    <a:pt x="5160" y="17992"/>
                    <a:pt x="5387" y="17735"/>
                  </a:cubicBezTo>
                  <a:cubicBezTo>
                    <a:pt x="6505" y="16718"/>
                    <a:pt x="7608" y="15687"/>
                    <a:pt x="8797" y="14741"/>
                  </a:cubicBezTo>
                  <a:lnTo>
                    <a:pt x="8797" y="14741"/>
                  </a:lnTo>
                  <a:cubicBezTo>
                    <a:pt x="8625" y="15286"/>
                    <a:pt x="8411" y="15973"/>
                    <a:pt x="8281" y="16489"/>
                  </a:cubicBezTo>
                  <a:cubicBezTo>
                    <a:pt x="8138" y="17219"/>
                    <a:pt x="8153" y="17979"/>
                    <a:pt x="8224" y="18709"/>
                  </a:cubicBezTo>
                  <a:cubicBezTo>
                    <a:pt x="8281" y="19011"/>
                    <a:pt x="8252" y="19412"/>
                    <a:pt x="8539" y="19612"/>
                  </a:cubicBezTo>
                  <a:cubicBezTo>
                    <a:pt x="8608" y="19668"/>
                    <a:pt x="8695" y="19696"/>
                    <a:pt x="8780" y="19696"/>
                  </a:cubicBezTo>
                  <a:cubicBezTo>
                    <a:pt x="8871" y="19696"/>
                    <a:pt x="8960" y="19664"/>
                    <a:pt x="9026" y="19597"/>
                  </a:cubicBezTo>
                  <a:cubicBezTo>
                    <a:pt x="9513" y="19311"/>
                    <a:pt x="9757" y="18839"/>
                    <a:pt x="10058" y="18409"/>
                  </a:cubicBezTo>
                  <a:cubicBezTo>
                    <a:pt x="10545" y="17693"/>
                    <a:pt x="11003" y="16948"/>
                    <a:pt x="11477" y="16216"/>
                  </a:cubicBezTo>
                  <a:cubicBezTo>
                    <a:pt x="11505" y="16503"/>
                    <a:pt x="11505" y="16761"/>
                    <a:pt x="11591" y="17177"/>
                  </a:cubicBezTo>
                  <a:cubicBezTo>
                    <a:pt x="11792" y="17821"/>
                    <a:pt x="11906" y="18079"/>
                    <a:pt x="12164" y="18709"/>
                  </a:cubicBezTo>
                  <a:cubicBezTo>
                    <a:pt x="12361" y="19110"/>
                    <a:pt x="12547" y="19270"/>
                    <a:pt x="12720" y="19270"/>
                  </a:cubicBezTo>
                  <a:cubicBezTo>
                    <a:pt x="13340" y="19270"/>
                    <a:pt x="13793" y="17211"/>
                    <a:pt x="13983" y="16718"/>
                  </a:cubicBezTo>
                  <a:cubicBezTo>
                    <a:pt x="14184" y="16216"/>
                    <a:pt x="14356" y="15701"/>
                    <a:pt x="14528" y="15185"/>
                  </a:cubicBezTo>
                  <a:cubicBezTo>
                    <a:pt x="14800" y="15658"/>
                    <a:pt x="15215" y="16546"/>
                    <a:pt x="15645" y="17105"/>
                  </a:cubicBezTo>
                  <a:cubicBezTo>
                    <a:pt x="15869" y="17461"/>
                    <a:pt x="16374" y="18119"/>
                    <a:pt x="16771" y="18119"/>
                  </a:cubicBezTo>
                  <a:cubicBezTo>
                    <a:pt x="16934" y="18119"/>
                    <a:pt x="17079" y="18008"/>
                    <a:pt x="17179" y="17721"/>
                  </a:cubicBezTo>
                  <a:cubicBezTo>
                    <a:pt x="17293" y="16446"/>
                    <a:pt x="16921" y="15572"/>
                    <a:pt x="17106" y="14325"/>
                  </a:cubicBezTo>
                  <a:lnTo>
                    <a:pt x="17106" y="14325"/>
                  </a:lnTo>
                  <a:cubicBezTo>
                    <a:pt x="17522" y="14684"/>
                    <a:pt x="18338" y="15429"/>
                    <a:pt x="18984" y="15687"/>
                  </a:cubicBezTo>
                  <a:cubicBezTo>
                    <a:pt x="19351" y="15879"/>
                    <a:pt x="20201" y="16233"/>
                    <a:pt x="20741" y="16233"/>
                  </a:cubicBezTo>
                  <a:cubicBezTo>
                    <a:pt x="21084" y="16233"/>
                    <a:pt x="21301" y="16090"/>
                    <a:pt x="21190" y="15672"/>
                  </a:cubicBezTo>
                  <a:cubicBezTo>
                    <a:pt x="20961" y="15257"/>
                    <a:pt x="20258" y="14541"/>
                    <a:pt x="19886" y="14125"/>
                  </a:cubicBezTo>
                  <a:cubicBezTo>
                    <a:pt x="19456" y="13666"/>
                    <a:pt x="19026" y="13208"/>
                    <a:pt x="18583" y="12749"/>
                  </a:cubicBezTo>
                  <a:lnTo>
                    <a:pt x="18583" y="12749"/>
                  </a:lnTo>
                  <a:cubicBezTo>
                    <a:pt x="19800" y="13093"/>
                    <a:pt x="20961" y="13538"/>
                    <a:pt x="22178" y="13767"/>
                  </a:cubicBezTo>
                  <a:cubicBezTo>
                    <a:pt x="22281" y="13787"/>
                    <a:pt x="22392" y="13797"/>
                    <a:pt x="22504" y="13797"/>
                  </a:cubicBezTo>
                  <a:cubicBezTo>
                    <a:pt x="23122" y="13797"/>
                    <a:pt x="23789" y="13495"/>
                    <a:pt x="23582" y="12864"/>
                  </a:cubicBezTo>
                  <a:cubicBezTo>
                    <a:pt x="23066" y="12248"/>
                    <a:pt x="22178" y="12004"/>
                    <a:pt x="21433" y="11704"/>
                  </a:cubicBezTo>
                  <a:cubicBezTo>
                    <a:pt x="20330" y="11345"/>
                    <a:pt x="19255" y="10887"/>
                    <a:pt x="18153" y="10514"/>
                  </a:cubicBezTo>
                  <a:cubicBezTo>
                    <a:pt x="16863" y="10128"/>
                    <a:pt x="16075" y="9741"/>
                    <a:pt x="14785" y="8996"/>
                  </a:cubicBezTo>
                  <a:cubicBezTo>
                    <a:pt x="14585" y="8839"/>
                    <a:pt x="14485" y="8753"/>
                    <a:pt x="14342" y="8652"/>
                  </a:cubicBezTo>
                  <a:cubicBezTo>
                    <a:pt x="14785" y="8466"/>
                    <a:pt x="15230" y="8337"/>
                    <a:pt x="15588" y="8036"/>
                  </a:cubicBezTo>
                  <a:cubicBezTo>
                    <a:pt x="16189" y="7534"/>
                    <a:pt x="16906" y="7091"/>
                    <a:pt x="17393" y="6489"/>
                  </a:cubicBezTo>
                  <a:cubicBezTo>
                    <a:pt x="17593" y="6245"/>
                    <a:pt x="17479" y="5901"/>
                    <a:pt x="17135" y="5887"/>
                  </a:cubicBezTo>
                  <a:cubicBezTo>
                    <a:pt x="16691" y="5901"/>
                    <a:pt x="15631" y="6288"/>
                    <a:pt x="15530" y="6302"/>
                  </a:cubicBezTo>
                  <a:cubicBezTo>
                    <a:pt x="15072" y="6432"/>
                    <a:pt x="14413" y="6560"/>
                    <a:pt x="13926" y="6646"/>
                  </a:cubicBezTo>
                  <a:cubicBezTo>
                    <a:pt x="14327" y="6174"/>
                    <a:pt x="14714" y="5815"/>
                    <a:pt x="15230" y="5271"/>
                  </a:cubicBezTo>
                  <a:cubicBezTo>
                    <a:pt x="15559" y="4799"/>
                    <a:pt x="15960" y="4369"/>
                    <a:pt x="16319" y="3910"/>
                  </a:cubicBezTo>
                  <a:cubicBezTo>
                    <a:pt x="16591" y="3609"/>
                    <a:pt x="16562" y="3108"/>
                    <a:pt x="16046" y="3093"/>
                  </a:cubicBezTo>
                  <a:cubicBezTo>
                    <a:pt x="15431" y="3208"/>
                    <a:pt x="14944" y="3666"/>
                    <a:pt x="14356" y="3895"/>
                  </a:cubicBezTo>
                  <a:cubicBezTo>
                    <a:pt x="13954" y="4125"/>
                    <a:pt x="13496" y="4340"/>
                    <a:pt x="13066" y="4526"/>
                  </a:cubicBezTo>
                  <a:cubicBezTo>
                    <a:pt x="13123" y="4369"/>
                    <a:pt x="13196" y="4197"/>
                    <a:pt x="13282" y="3996"/>
                  </a:cubicBezTo>
                  <a:cubicBezTo>
                    <a:pt x="13425" y="3637"/>
                    <a:pt x="13496" y="3251"/>
                    <a:pt x="13654" y="2893"/>
                  </a:cubicBezTo>
                  <a:cubicBezTo>
                    <a:pt x="13731" y="2636"/>
                    <a:pt x="14070" y="1900"/>
                    <a:pt x="13662" y="1900"/>
                  </a:cubicBezTo>
                  <a:cubicBezTo>
                    <a:pt x="13613" y="1900"/>
                    <a:pt x="13554" y="1910"/>
                    <a:pt x="13482" y="1933"/>
                  </a:cubicBezTo>
                  <a:cubicBezTo>
                    <a:pt x="13295" y="2076"/>
                    <a:pt x="13209" y="2392"/>
                    <a:pt x="13167" y="2449"/>
                  </a:cubicBezTo>
                  <a:cubicBezTo>
                    <a:pt x="12923" y="2864"/>
                    <a:pt x="12636" y="3322"/>
                    <a:pt x="12594" y="3452"/>
                  </a:cubicBezTo>
                  <a:cubicBezTo>
                    <a:pt x="12579" y="3466"/>
                    <a:pt x="12565" y="3480"/>
                    <a:pt x="12565" y="3494"/>
                  </a:cubicBezTo>
                  <a:cubicBezTo>
                    <a:pt x="12565" y="3294"/>
                    <a:pt x="12579" y="3079"/>
                    <a:pt x="12579" y="2879"/>
                  </a:cubicBezTo>
                  <a:cubicBezTo>
                    <a:pt x="12608" y="2262"/>
                    <a:pt x="12623" y="1632"/>
                    <a:pt x="12623" y="1016"/>
                  </a:cubicBezTo>
                  <a:cubicBezTo>
                    <a:pt x="12608" y="686"/>
                    <a:pt x="12565" y="342"/>
                    <a:pt x="12307" y="99"/>
                  </a:cubicBezTo>
                  <a:cubicBezTo>
                    <a:pt x="12230" y="29"/>
                    <a:pt x="12152" y="0"/>
                    <a:pt x="12078"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607;p11">
              <a:extLst>
                <a:ext uri="{FF2B5EF4-FFF2-40B4-BE49-F238E27FC236}">
                  <a16:creationId xmlns:a16="http://schemas.microsoft.com/office/drawing/2014/main" xmlns="" id="{9FEA1629-6B9F-95C9-E0C4-FC7E7501E9C7}"/>
                </a:ext>
              </a:extLst>
            </p:cNvPr>
            <p:cNvSpPr/>
            <p:nvPr/>
          </p:nvSpPr>
          <p:spPr>
            <a:xfrm>
              <a:off x="7657300" y="3331075"/>
              <a:ext cx="30450" cy="22125"/>
            </a:xfrm>
            <a:custGeom>
              <a:avLst/>
              <a:gdLst/>
              <a:ahLst/>
              <a:cxnLst/>
              <a:rect l="l" t="t" r="r" b="b"/>
              <a:pathLst>
                <a:path w="1218" h="885" extrusionOk="0">
                  <a:moveTo>
                    <a:pt x="622" y="0"/>
                  </a:moveTo>
                  <a:cubicBezTo>
                    <a:pt x="569" y="0"/>
                    <a:pt x="518" y="22"/>
                    <a:pt x="488" y="73"/>
                  </a:cubicBezTo>
                  <a:cubicBezTo>
                    <a:pt x="272" y="388"/>
                    <a:pt x="1" y="875"/>
                    <a:pt x="616" y="875"/>
                  </a:cubicBezTo>
                  <a:cubicBezTo>
                    <a:pt x="706" y="875"/>
                    <a:pt x="795" y="884"/>
                    <a:pt x="885" y="884"/>
                  </a:cubicBezTo>
                  <a:cubicBezTo>
                    <a:pt x="953" y="884"/>
                    <a:pt x="1021" y="879"/>
                    <a:pt x="1089" y="860"/>
                  </a:cubicBezTo>
                  <a:cubicBezTo>
                    <a:pt x="1204" y="818"/>
                    <a:pt x="1218" y="646"/>
                    <a:pt x="1103" y="589"/>
                  </a:cubicBezTo>
                  <a:cubicBezTo>
                    <a:pt x="1017" y="560"/>
                    <a:pt x="924" y="553"/>
                    <a:pt x="836" y="553"/>
                  </a:cubicBezTo>
                  <a:cubicBezTo>
                    <a:pt x="749" y="553"/>
                    <a:pt x="666" y="560"/>
                    <a:pt x="602" y="560"/>
                  </a:cubicBezTo>
                  <a:cubicBezTo>
                    <a:pt x="660" y="430"/>
                    <a:pt x="746" y="316"/>
                    <a:pt x="803" y="187"/>
                  </a:cubicBezTo>
                  <a:cubicBezTo>
                    <a:pt x="821" y="76"/>
                    <a:pt x="719" y="0"/>
                    <a:pt x="622"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608;p11">
              <a:extLst>
                <a:ext uri="{FF2B5EF4-FFF2-40B4-BE49-F238E27FC236}">
                  <a16:creationId xmlns:a16="http://schemas.microsoft.com/office/drawing/2014/main" xmlns="" id="{5D51B728-6986-256D-4285-E0FECF2AEB77}"/>
                </a:ext>
              </a:extLst>
            </p:cNvPr>
            <p:cNvSpPr/>
            <p:nvPr/>
          </p:nvSpPr>
          <p:spPr>
            <a:xfrm>
              <a:off x="7680950" y="3317450"/>
              <a:ext cx="30100" cy="22300"/>
            </a:xfrm>
            <a:custGeom>
              <a:avLst/>
              <a:gdLst/>
              <a:ahLst/>
              <a:cxnLst/>
              <a:rect l="l" t="t" r="r" b="b"/>
              <a:pathLst>
                <a:path w="1204" h="892" extrusionOk="0">
                  <a:moveTo>
                    <a:pt x="678" y="1"/>
                  </a:moveTo>
                  <a:cubicBezTo>
                    <a:pt x="633" y="1"/>
                    <a:pt x="581" y="22"/>
                    <a:pt x="530" y="73"/>
                  </a:cubicBezTo>
                  <a:cubicBezTo>
                    <a:pt x="430" y="303"/>
                    <a:pt x="0" y="675"/>
                    <a:pt x="344" y="861"/>
                  </a:cubicBezTo>
                  <a:cubicBezTo>
                    <a:pt x="431" y="886"/>
                    <a:pt x="524" y="892"/>
                    <a:pt x="619" y="892"/>
                  </a:cubicBezTo>
                  <a:cubicBezTo>
                    <a:pt x="708" y="892"/>
                    <a:pt x="798" y="886"/>
                    <a:pt x="887" y="886"/>
                  </a:cubicBezTo>
                  <a:cubicBezTo>
                    <a:pt x="921" y="886"/>
                    <a:pt x="955" y="887"/>
                    <a:pt x="988" y="889"/>
                  </a:cubicBezTo>
                  <a:cubicBezTo>
                    <a:pt x="1131" y="889"/>
                    <a:pt x="1204" y="717"/>
                    <a:pt x="1103" y="631"/>
                  </a:cubicBezTo>
                  <a:cubicBezTo>
                    <a:pt x="1025" y="589"/>
                    <a:pt x="939" y="578"/>
                    <a:pt x="850" y="578"/>
                  </a:cubicBezTo>
                  <a:cubicBezTo>
                    <a:pt x="760" y="578"/>
                    <a:pt x="667" y="589"/>
                    <a:pt x="573" y="589"/>
                  </a:cubicBezTo>
                  <a:cubicBezTo>
                    <a:pt x="616" y="503"/>
                    <a:pt x="688" y="402"/>
                    <a:pt x="730" y="345"/>
                  </a:cubicBezTo>
                  <a:cubicBezTo>
                    <a:pt x="891" y="185"/>
                    <a:pt x="812" y="1"/>
                    <a:pt x="67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609;p11">
              <a:extLst>
                <a:ext uri="{FF2B5EF4-FFF2-40B4-BE49-F238E27FC236}">
                  <a16:creationId xmlns:a16="http://schemas.microsoft.com/office/drawing/2014/main" xmlns="" id="{B2119FF6-922B-FA5D-8319-46EEB9913625}"/>
                </a:ext>
              </a:extLst>
            </p:cNvPr>
            <p:cNvSpPr/>
            <p:nvPr/>
          </p:nvSpPr>
          <p:spPr>
            <a:xfrm>
              <a:off x="7797200" y="3283400"/>
              <a:ext cx="31325" cy="23675"/>
            </a:xfrm>
            <a:custGeom>
              <a:avLst/>
              <a:gdLst/>
              <a:ahLst/>
              <a:cxnLst/>
              <a:rect l="l" t="t" r="r" b="b"/>
              <a:pathLst>
                <a:path w="1253" h="947" extrusionOk="0">
                  <a:moveTo>
                    <a:pt x="442" y="1"/>
                  </a:moveTo>
                  <a:cubicBezTo>
                    <a:pt x="374" y="1"/>
                    <a:pt x="308" y="38"/>
                    <a:pt x="292" y="102"/>
                  </a:cubicBezTo>
                  <a:cubicBezTo>
                    <a:pt x="206" y="400"/>
                    <a:pt x="1" y="946"/>
                    <a:pt x="376" y="946"/>
                  </a:cubicBezTo>
                  <a:cubicBezTo>
                    <a:pt x="434" y="946"/>
                    <a:pt x="506" y="933"/>
                    <a:pt x="594" y="905"/>
                  </a:cubicBezTo>
                  <a:cubicBezTo>
                    <a:pt x="779" y="834"/>
                    <a:pt x="966" y="776"/>
                    <a:pt x="1152" y="690"/>
                  </a:cubicBezTo>
                  <a:cubicBezTo>
                    <a:pt x="1253" y="618"/>
                    <a:pt x="1209" y="461"/>
                    <a:pt x="1095" y="432"/>
                  </a:cubicBezTo>
                  <a:cubicBezTo>
                    <a:pt x="1083" y="430"/>
                    <a:pt x="1070" y="429"/>
                    <a:pt x="1057" y="429"/>
                  </a:cubicBezTo>
                  <a:cubicBezTo>
                    <a:pt x="923" y="429"/>
                    <a:pt x="718" y="547"/>
                    <a:pt x="680" y="547"/>
                  </a:cubicBezTo>
                  <a:lnTo>
                    <a:pt x="693" y="547"/>
                  </a:lnTo>
                  <a:cubicBezTo>
                    <a:pt x="665" y="561"/>
                    <a:pt x="622" y="576"/>
                    <a:pt x="594" y="589"/>
                  </a:cubicBezTo>
                  <a:cubicBezTo>
                    <a:pt x="550" y="604"/>
                    <a:pt x="508" y="618"/>
                    <a:pt x="479" y="633"/>
                  </a:cubicBezTo>
                  <a:cubicBezTo>
                    <a:pt x="493" y="532"/>
                    <a:pt x="521" y="418"/>
                    <a:pt x="550" y="332"/>
                  </a:cubicBezTo>
                  <a:cubicBezTo>
                    <a:pt x="565" y="246"/>
                    <a:pt x="622" y="160"/>
                    <a:pt x="579" y="74"/>
                  </a:cubicBezTo>
                  <a:cubicBezTo>
                    <a:pt x="548" y="23"/>
                    <a:pt x="494" y="1"/>
                    <a:pt x="442"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610;p11">
              <a:extLst>
                <a:ext uri="{FF2B5EF4-FFF2-40B4-BE49-F238E27FC236}">
                  <a16:creationId xmlns:a16="http://schemas.microsoft.com/office/drawing/2014/main" xmlns="" id="{A9F5460E-1E3D-C6F2-1F87-59815777E3D4}"/>
                </a:ext>
              </a:extLst>
            </p:cNvPr>
            <p:cNvSpPr/>
            <p:nvPr/>
          </p:nvSpPr>
          <p:spPr>
            <a:xfrm>
              <a:off x="7818825" y="3257350"/>
              <a:ext cx="25375" cy="24900"/>
            </a:xfrm>
            <a:custGeom>
              <a:avLst/>
              <a:gdLst/>
              <a:ahLst/>
              <a:cxnLst/>
              <a:rect l="l" t="t" r="r" b="b"/>
              <a:pathLst>
                <a:path w="1015" h="996" extrusionOk="0">
                  <a:moveTo>
                    <a:pt x="327" y="0"/>
                  </a:moveTo>
                  <a:cubicBezTo>
                    <a:pt x="272" y="0"/>
                    <a:pt x="218" y="30"/>
                    <a:pt x="201" y="99"/>
                  </a:cubicBezTo>
                  <a:cubicBezTo>
                    <a:pt x="144" y="342"/>
                    <a:pt x="44" y="586"/>
                    <a:pt x="0" y="829"/>
                  </a:cubicBezTo>
                  <a:cubicBezTo>
                    <a:pt x="0" y="901"/>
                    <a:pt x="58" y="959"/>
                    <a:pt x="115" y="987"/>
                  </a:cubicBezTo>
                  <a:cubicBezTo>
                    <a:pt x="138" y="993"/>
                    <a:pt x="162" y="995"/>
                    <a:pt x="187" y="995"/>
                  </a:cubicBezTo>
                  <a:cubicBezTo>
                    <a:pt x="413" y="995"/>
                    <a:pt x="683" y="786"/>
                    <a:pt x="793" y="786"/>
                  </a:cubicBezTo>
                  <a:cubicBezTo>
                    <a:pt x="796" y="786"/>
                    <a:pt x="800" y="786"/>
                    <a:pt x="803" y="787"/>
                  </a:cubicBezTo>
                  <a:cubicBezTo>
                    <a:pt x="807" y="787"/>
                    <a:pt x="811" y="787"/>
                    <a:pt x="816" y="787"/>
                  </a:cubicBezTo>
                  <a:cubicBezTo>
                    <a:pt x="950" y="787"/>
                    <a:pt x="1014" y="584"/>
                    <a:pt x="889" y="514"/>
                  </a:cubicBezTo>
                  <a:cubicBezTo>
                    <a:pt x="853" y="501"/>
                    <a:pt x="818" y="496"/>
                    <a:pt x="783" y="496"/>
                  </a:cubicBezTo>
                  <a:cubicBezTo>
                    <a:pt x="623" y="496"/>
                    <a:pt x="472" y="613"/>
                    <a:pt x="330" y="672"/>
                  </a:cubicBezTo>
                  <a:cubicBezTo>
                    <a:pt x="373" y="514"/>
                    <a:pt x="416" y="342"/>
                    <a:pt x="459" y="170"/>
                  </a:cubicBezTo>
                  <a:cubicBezTo>
                    <a:pt x="493" y="67"/>
                    <a:pt x="409" y="0"/>
                    <a:pt x="327"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611;p11">
              <a:extLst>
                <a:ext uri="{FF2B5EF4-FFF2-40B4-BE49-F238E27FC236}">
                  <a16:creationId xmlns:a16="http://schemas.microsoft.com/office/drawing/2014/main" xmlns="" id="{375007CC-1E63-D021-F7F6-F2496321A3FA}"/>
                </a:ext>
              </a:extLst>
            </p:cNvPr>
            <p:cNvSpPr/>
            <p:nvPr/>
          </p:nvSpPr>
          <p:spPr>
            <a:xfrm>
              <a:off x="7791600" y="3203500"/>
              <a:ext cx="27250" cy="23675"/>
            </a:xfrm>
            <a:custGeom>
              <a:avLst/>
              <a:gdLst/>
              <a:ahLst/>
              <a:cxnLst/>
              <a:rect l="l" t="t" r="r" b="b"/>
              <a:pathLst>
                <a:path w="1090" h="947" extrusionOk="0">
                  <a:moveTo>
                    <a:pt x="871" y="1"/>
                  </a:moveTo>
                  <a:cubicBezTo>
                    <a:pt x="725" y="1"/>
                    <a:pt x="552" y="77"/>
                    <a:pt x="430" y="118"/>
                  </a:cubicBezTo>
                  <a:cubicBezTo>
                    <a:pt x="0" y="290"/>
                    <a:pt x="187" y="591"/>
                    <a:pt x="402" y="820"/>
                  </a:cubicBezTo>
                  <a:cubicBezTo>
                    <a:pt x="446" y="909"/>
                    <a:pt x="520" y="946"/>
                    <a:pt x="585" y="946"/>
                  </a:cubicBezTo>
                  <a:cubicBezTo>
                    <a:pt x="689" y="946"/>
                    <a:pt x="771" y="852"/>
                    <a:pt x="674" y="720"/>
                  </a:cubicBezTo>
                  <a:cubicBezTo>
                    <a:pt x="602" y="605"/>
                    <a:pt x="560" y="576"/>
                    <a:pt x="459" y="433"/>
                  </a:cubicBezTo>
                  <a:cubicBezTo>
                    <a:pt x="531" y="376"/>
                    <a:pt x="703" y="333"/>
                    <a:pt x="860" y="305"/>
                  </a:cubicBezTo>
                  <a:cubicBezTo>
                    <a:pt x="889" y="290"/>
                    <a:pt x="1018" y="290"/>
                    <a:pt x="1032" y="247"/>
                  </a:cubicBezTo>
                  <a:cubicBezTo>
                    <a:pt x="1089" y="190"/>
                    <a:pt x="1089" y="89"/>
                    <a:pt x="1032" y="47"/>
                  </a:cubicBezTo>
                  <a:cubicBezTo>
                    <a:pt x="986" y="14"/>
                    <a:pt x="931" y="1"/>
                    <a:pt x="87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612;p11">
              <a:extLst>
                <a:ext uri="{FF2B5EF4-FFF2-40B4-BE49-F238E27FC236}">
                  <a16:creationId xmlns:a16="http://schemas.microsoft.com/office/drawing/2014/main" xmlns="" id="{244415BE-A893-2CE4-193A-1076101B3467}"/>
                </a:ext>
              </a:extLst>
            </p:cNvPr>
            <p:cNvSpPr/>
            <p:nvPr/>
          </p:nvSpPr>
          <p:spPr>
            <a:xfrm>
              <a:off x="7851650" y="3137475"/>
              <a:ext cx="24875" cy="30725"/>
            </a:xfrm>
            <a:custGeom>
              <a:avLst/>
              <a:gdLst/>
              <a:ahLst/>
              <a:cxnLst/>
              <a:rect l="l" t="t" r="r" b="b"/>
              <a:pathLst>
                <a:path w="995" h="1229" extrusionOk="0">
                  <a:moveTo>
                    <a:pt x="173" y="1"/>
                  </a:moveTo>
                  <a:cubicBezTo>
                    <a:pt x="81" y="1"/>
                    <a:pt x="1" y="90"/>
                    <a:pt x="34" y="180"/>
                  </a:cubicBezTo>
                  <a:cubicBezTo>
                    <a:pt x="106" y="481"/>
                    <a:pt x="192" y="782"/>
                    <a:pt x="249" y="1097"/>
                  </a:cubicBezTo>
                  <a:cubicBezTo>
                    <a:pt x="276" y="1163"/>
                    <a:pt x="326" y="1228"/>
                    <a:pt x="400" y="1228"/>
                  </a:cubicBezTo>
                  <a:cubicBezTo>
                    <a:pt x="407" y="1228"/>
                    <a:pt x="414" y="1228"/>
                    <a:pt x="421" y="1226"/>
                  </a:cubicBezTo>
                  <a:cubicBezTo>
                    <a:pt x="536" y="1198"/>
                    <a:pt x="593" y="1097"/>
                    <a:pt x="679" y="1040"/>
                  </a:cubicBezTo>
                  <a:cubicBezTo>
                    <a:pt x="765" y="954"/>
                    <a:pt x="880" y="896"/>
                    <a:pt x="937" y="797"/>
                  </a:cubicBezTo>
                  <a:cubicBezTo>
                    <a:pt x="994" y="711"/>
                    <a:pt x="909" y="596"/>
                    <a:pt x="808" y="596"/>
                  </a:cubicBezTo>
                  <a:cubicBezTo>
                    <a:pt x="679" y="639"/>
                    <a:pt x="578" y="739"/>
                    <a:pt x="492" y="825"/>
                  </a:cubicBezTo>
                  <a:cubicBezTo>
                    <a:pt x="464" y="724"/>
                    <a:pt x="435" y="625"/>
                    <a:pt x="421" y="510"/>
                  </a:cubicBezTo>
                  <a:cubicBezTo>
                    <a:pt x="349" y="352"/>
                    <a:pt x="378" y="138"/>
                    <a:pt x="249" y="23"/>
                  </a:cubicBezTo>
                  <a:cubicBezTo>
                    <a:pt x="225" y="7"/>
                    <a:pt x="198" y="1"/>
                    <a:pt x="173"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613;p11">
              <a:extLst>
                <a:ext uri="{FF2B5EF4-FFF2-40B4-BE49-F238E27FC236}">
                  <a16:creationId xmlns:a16="http://schemas.microsoft.com/office/drawing/2014/main" xmlns="" id="{681CA7A3-7CCF-D07E-020E-1280EF38ED60}"/>
                </a:ext>
              </a:extLst>
            </p:cNvPr>
            <p:cNvSpPr/>
            <p:nvPr/>
          </p:nvSpPr>
          <p:spPr>
            <a:xfrm>
              <a:off x="7891625" y="3161875"/>
              <a:ext cx="30750" cy="18575"/>
            </a:xfrm>
            <a:custGeom>
              <a:avLst/>
              <a:gdLst/>
              <a:ahLst/>
              <a:cxnLst/>
              <a:rect l="l" t="t" r="r" b="b"/>
              <a:pathLst>
                <a:path w="1230" h="743" extrusionOk="0">
                  <a:moveTo>
                    <a:pt x="1049" y="1"/>
                  </a:moveTo>
                  <a:cubicBezTo>
                    <a:pt x="884" y="1"/>
                    <a:pt x="781" y="342"/>
                    <a:pt x="727" y="422"/>
                  </a:cubicBezTo>
                  <a:cubicBezTo>
                    <a:pt x="641" y="365"/>
                    <a:pt x="441" y="165"/>
                    <a:pt x="284" y="50"/>
                  </a:cubicBezTo>
                  <a:cubicBezTo>
                    <a:pt x="262" y="40"/>
                    <a:pt x="240" y="35"/>
                    <a:pt x="219" y="35"/>
                  </a:cubicBezTo>
                  <a:cubicBezTo>
                    <a:pt x="91" y="35"/>
                    <a:pt x="0" y="207"/>
                    <a:pt x="112" y="293"/>
                  </a:cubicBezTo>
                  <a:cubicBezTo>
                    <a:pt x="255" y="436"/>
                    <a:pt x="398" y="566"/>
                    <a:pt x="555" y="680"/>
                  </a:cubicBezTo>
                  <a:cubicBezTo>
                    <a:pt x="545" y="673"/>
                    <a:pt x="541" y="669"/>
                    <a:pt x="542" y="669"/>
                  </a:cubicBezTo>
                  <a:lnTo>
                    <a:pt x="542" y="669"/>
                  </a:lnTo>
                  <a:cubicBezTo>
                    <a:pt x="545" y="669"/>
                    <a:pt x="646" y="738"/>
                    <a:pt x="670" y="738"/>
                  </a:cubicBezTo>
                  <a:cubicBezTo>
                    <a:pt x="689" y="741"/>
                    <a:pt x="709" y="742"/>
                    <a:pt x="729" y="742"/>
                  </a:cubicBezTo>
                  <a:cubicBezTo>
                    <a:pt x="799" y="742"/>
                    <a:pt x="873" y="722"/>
                    <a:pt x="928" y="665"/>
                  </a:cubicBezTo>
                  <a:cubicBezTo>
                    <a:pt x="1029" y="566"/>
                    <a:pt x="1071" y="407"/>
                    <a:pt x="1157" y="279"/>
                  </a:cubicBezTo>
                  <a:cubicBezTo>
                    <a:pt x="1229" y="193"/>
                    <a:pt x="1229" y="50"/>
                    <a:pt x="1086" y="6"/>
                  </a:cubicBezTo>
                  <a:cubicBezTo>
                    <a:pt x="1073" y="2"/>
                    <a:pt x="1061" y="1"/>
                    <a:pt x="1049"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614;p11">
              <a:extLst>
                <a:ext uri="{FF2B5EF4-FFF2-40B4-BE49-F238E27FC236}">
                  <a16:creationId xmlns:a16="http://schemas.microsoft.com/office/drawing/2014/main" xmlns="" id="{21FB6C91-C49F-CD94-713F-D606EBE5F7E9}"/>
                </a:ext>
              </a:extLst>
            </p:cNvPr>
            <p:cNvSpPr/>
            <p:nvPr/>
          </p:nvSpPr>
          <p:spPr>
            <a:xfrm>
              <a:off x="7938825" y="3136950"/>
              <a:ext cx="22950" cy="23050"/>
            </a:xfrm>
            <a:custGeom>
              <a:avLst/>
              <a:gdLst/>
              <a:ahLst/>
              <a:cxnLst/>
              <a:rect l="l" t="t" r="r" b="b"/>
              <a:pathLst>
                <a:path w="918" h="922" extrusionOk="0">
                  <a:moveTo>
                    <a:pt x="186" y="0"/>
                  </a:moveTo>
                  <a:cubicBezTo>
                    <a:pt x="14" y="15"/>
                    <a:pt x="0" y="273"/>
                    <a:pt x="172" y="302"/>
                  </a:cubicBezTo>
                  <a:cubicBezTo>
                    <a:pt x="287" y="331"/>
                    <a:pt x="358" y="373"/>
                    <a:pt x="415" y="402"/>
                  </a:cubicBezTo>
                  <a:cubicBezTo>
                    <a:pt x="344" y="474"/>
                    <a:pt x="172" y="588"/>
                    <a:pt x="86" y="703"/>
                  </a:cubicBezTo>
                  <a:cubicBezTo>
                    <a:pt x="34" y="807"/>
                    <a:pt x="134" y="921"/>
                    <a:pt x="250" y="921"/>
                  </a:cubicBezTo>
                  <a:cubicBezTo>
                    <a:pt x="262" y="921"/>
                    <a:pt x="274" y="920"/>
                    <a:pt x="287" y="917"/>
                  </a:cubicBezTo>
                  <a:cubicBezTo>
                    <a:pt x="387" y="860"/>
                    <a:pt x="616" y="688"/>
                    <a:pt x="730" y="531"/>
                  </a:cubicBezTo>
                  <a:cubicBezTo>
                    <a:pt x="917" y="216"/>
                    <a:pt x="444" y="15"/>
                    <a:pt x="18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615;p11">
              <a:extLst>
                <a:ext uri="{FF2B5EF4-FFF2-40B4-BE49-F238E27FC236}">
                  <a16:creationId xmlns:a16="http://schemas.microsoft.com/office/drawing/2014/main" xmlns="" id="{FE735ABD-2759-C346-E710-660131969134}"/>
                </a:ext>
              </a:extLst>
            </p:cNvPr>
            <p:cNvSpPr/>
            <p:nvPr/>
          </p:nvSpPr>
          <p:spPr>
            <a:xfrm>
              <a:off x="7846025" y="3209850"/>
              <a:ext cx="28350" cy="18550"/>
            </a:xfrm>
            <a:custGeom>
              <a:avLst/>
              <a:gdLst/>
              <a:ahLst/>
              <a:cxnLst/>
              <a:rect l="l" t="t" r="r" b="b"/>
              <a:pathLst>
                <a:path w="1134" h="742" extrusionOk="0">
                  <a:moveTo>
                    <a:pt x="174" y="1"/>
                  </a:moveTo>
                  <a:cubicBezTo>
                    <a:pt x="88" y="1"/>
                    <a:pt x="0" y="79"/>
                    <a:pt x="30" y="179"/>
                  </a:cubicBezTo>
                  <a:cubicBezTo>
                    <a:pt x="84" y="383"/>
                    <a:pt x="113" y="742"/>
                    <a:pt x="385" y="742"/>
                  </a:cubicBezTo>
                  <a:cubicBezTo>
                    <a:pt x="399" y="742"/>
                    <a:pt x="415" y="741"/>
                    <a:pt x="431" y="738"/>
                  </a:cubicBezTo>
                  <a:cubicBezTo>
                    <a:pt x="632" y="666"/>
                    <a:pt x="790" y="538"/>
                    <a:pt x="962" y="423"/>
                  </a:cubicBezTo>
                  <a:cubicBezTo>
                    <a:pt x="1076" y="366"/>
                    <a:pt x="1134" y="223"/>
                    <a:pt x="1004" y="150"/>
                  </a:cubicBezTo>
                  <a:cubicBezTo>
                    <a:pt x="985" y="138"/>
                    <a:pt x="957" y="130"/>
                    <a:pt x="929" y="130"/>
                  </a:cubicBezTo>
                  <a:cubicBezTo>
                    <a:pt x="893" y="130"/>
                    <a:pt x="856" y="141"/>
                    <a:pt x="832" y="165"/>
                  </a:cubicBezTo>
                  <a:cubicBezTo>
                    <a:pt x="832" y="179"/>
                    <a:pt x="818" y="179"/>
                    <a:pt x="818" y="194"/>
                  </a:cubicBezTo>
                  <a:cubicBezTo>
                    <a:pt x="675" y="280"/>
                    <a:pt x="532" y="380"/>
                    <a:pt x="389" y="452"/>
                  </a:cubicBezTo>
                  <a:cubicBezTo>
                    <a:pt x="360" y="380"/>
                    <a:pt x="331" y="165"/>
                    <a:pt x="274" y="51"/>
                  </a:cubicBezTo>
                  <a:cubicBezTo>
                    <a:pt x="248" y="16"/>
                    <a:pt x="211" y="1"/>
                    <a:pt x="174"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616;p11">
              <a:extLst>
                <a:ext uri="{FF2B5EF4-FFF2-40B4-BE49-F238E27FC236}">
                  <a16:creationId xmlns:a16="http://schemas.microsoft.com/office/drawing/2014/main" xmlns="" id="{71589B29-FD6E-9AE4-DCF2-37887ACED190}"/>
                </a:ext>
              </a:extLst>
            </p:cNvPr>
            <p:cNvSpPr/>
            <p:nvPr/>
          </p:nvSpPr>
          <p:spPr>
            <a:xfrm>
              <a:off x="7901650" y="3211325"/>
              <a:ext cx="25750" cy="19275"/>
            </a:xfrm>
            <a:custGeom>
              <a:avLst/>
              <a:gdLst/>
              <a:ahLst/>
              <a:cxnLst/>
              <a:rect l="l" t="t" r="r" b="b"/>
              <a:pathLst>
                <a:path w="1030" h="771" extrusionOk="0">
                  <a:moveTo>
                    <a:pt x="838" y="1"/>
                  </a:moveTo>
                  <a:cubicBezTo>
                    <a:pt x="815" y="1"/>
                    <a:pt x="792" y="7"/>
                    <a:pt x="771" y="20"/>
                  </a:cubicBezTo>
                  <a:cubicBezTo>
                    <a:pt x="628" y="120"/>
                    <a:pt x="584" y="378"/>
                    <a:pt x="542" y="464"/>
                  </a:cubicBezTo>
                  <a:cubicBezTo>
                    <a:pt x="484" y="435"/>
                    <a:pt x="355" y="321"/>
                    <a:pt x="255" y="263"/>
                  </a:cubicBezTo>
                  <a:cubicBezTo>
                    <a:pt x="233" y="252"/>
                    <a:pt x="211" y="247"/>
                    <a:pt x="191" y="247"/>
                  </a:cubicBezTo>
                  <a:cubicBezTo>
                    <a:pt x="78" y="247"/>
                    <a:pt x="0" y="393"/>
                    <a:pt x="97" y="479"/>
                  </a:cubicBezTo>
                  <a:cubicBezTo>
                    <a:pt x="228" y="600"/>
                    <a:pt x="414" y="771"/>
                    <a:pt x="576" y="771"/>
                  </a:cubicBezTo>
                  <a:cubicBezTo>
                    <a:pt x="661" y="771"/>
                    <a:pt x="740" y="723"/>
                    <a:pt x="800" y="593"/>
                  </a:cubicBezTo>
                  <a:cubicBezTo>
                    <a:pt x="871" y="421"/>
                    <a:pt x="886" y="349"/>
                    <a:pt x="972" y="221"/>
                  </a:cubicBezTo>
                  <a:cubicBezTo>
                    <a:pt x="1029" y="115"/>
                    <a:pt x="936" y="1"/>
                    <a:pt x="83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617;p11">
              <a:extLst>
                <a:ext uri="{FF2B5EF4-FFF2-40B4-BE49-F238E27FC236}">
                  <a16:creationId xmlns:a16="http://schemas.microsoft.com/office/drawing/2014/main" xmlns="" id="{98374B2D-D821-70EC-010F-BD7401705F57}"/>
                </a:ext>
              </a:extLst>
            </p:cNvPr>
            <p:cNvSpPr/>
            <p:nvPr/>
          </p:nvSpPr>
          <p:spPr>
            <a:xfrm>
              <a:off x="7819900" y="3414050"/>
              <a:ext cx="22250" cy="24525"/>
            </a:xfrm>
            <a:custGeom>
              <a:avLst/>
              <a:gdLst/>
              <a:ahLst/>
              <a:cxnLst/>
              <a:rect l="l" t="t" r="r" b="b"/>
              <a:pathLst>
                <a:path w="890" h="981" extrusionOk="0">
                  <a:moveTo>
                    <a:pt x="146" y="0"/>
                  </a:moveTo>
                  <a:cubicBezTo>
                    <a:pt x="76" y="0"/>
                    <a:pt x="1" y="50"/>
                    <a:pt x="1" y="135"/>
                  </a:cubicBezTo>
                  <a:cubicBezTo>
                    <a:pt x="24" y="408"/>
                    <a:pt x="10" y="980"/>
                    <a:pt x="284" y="980"/>
                  </a:cubicBezTo>
                  <a:cubicBezTo>
                    <a:pt x="355" y="980"/>
                    <a:pt x="445" y="942"/>
                    <a:pt x="559" y="851"/>
                  </a:cubicBezTo>
                  <a:cubicBezTo>
                    <a:pt x="660" y="765"/>
                    <a:pt x="817" y="737"/>
                    <a:pt x="874" y="622"/>
                  </a:cubicBezTo>
                  <a:cubicBezTo>
                    <a:pt x="890" y="500"/>
                    <a:pt x="823" y="455"/>
                    <a:pt x="741" y="455"/>
                  </a:cubicBezTo>
                  <a:cubicBezTo>
                    <a:pt x="668" y="455"/>
                    <a:pt x="584" y="489"/>
                    <a:pt x="530" y="536"/>
                  </a:cubicBezTo>
                  <a:cubicBezTo>
                    <a:pt x="473" y="578"/>
                    <a:pt x="387" y="636"/>
                    <a:pt x="330" y="679"/>
                  </a:cubicBezTo>
                  <a:cubicBezTo>
                    <a:pt x="287" y="479"/>
                    <a:pt x="301" y="292"/>
                    <a:pt x="259" y="78"/>
                  </a:cubicBezTo>
                  <a:cubicBezTo>
                    <a:pt x="241" y="24"/>
                    <a:pt x="194" y="0"/>
                    <a:pt x="14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618;p11">
              <a:extLst>
                <a:ext uri="{FF2B5EF4-FFF2-40B4-BE49-F238E27FC236}">
                  <a16:creationId xmlns:a16="http://schemas.microsoft.com/office/drawing/2014/main" xmlns="" id="{1351B0E2-1640-0611-4B7F-5E3D28544455}"/>
                </a:ext>
              </a:extLst>
            </p:cNvPr>
            <p:cNvSpPr/>
            <p:nvPr/>
          </p:nvSpPr>
          <p:spPr>
            <a:xfrm>
              <a:off x="7829950" y="3386000"/>
              <a:ext cx="19275" cy="26525"/>
            </a:xfrm>
            <a:custGeom>
              <a:avLst/>
              <a:gdLst/>
              <a:ahLst/>
              <a:cxnLst/>
              <a:rect l="l" t="t" r="r" b="b"/>
              <a:pathLst>
                <a:path w="771" h="1061" extrusionOk="0">
                  <a:moveTo>
                    <a:pt x="151" y="1"/>
                  </a:moveTo>
                  <a:cubicBezTo>
                    <a:pt x="76" y="1"/>
                    <a:pt x="0" y="60"/>
                    <a:pt x="0" y="139"/>
                  </a:cubicBezTo>
                  <a:cubicBezTo>
                    <a:pt x="0" y="683"/>
                    <a:pt x="11" y="1061"/>
                    <a:pt x="192" y="1061"/>
                  </a:cubicBezTo>
                  <a:cubicBezTo>
                    <a:pt x="302" y="1061"/>
                    <a:pt x="475" y="922"/>
                    <a:pt x="745" y="598"/>
                  </a:cubicBezTo>
                  <a:cubicBezTo>
                    <a:pt x="770" y="509"/>
                    <a:pt x="695" y="421"/>
                    <a:pt x="598" y="421"/>
                  </a:cubicBezTo>
                  <a:cubicBezTo>
                    <a:pt x="585" y="421"/>
                    <a:pt x="572" y="422"/>
                    <a:pt x="558" y="426"/>
                  </a:cubicBezTo>
                  <a:cubicBezTo>
                    <a:pt x="472" y="455"/>
                    <a:pt x="386" y="554"/>
                    <a:pt x="300" y="655"/>
                  </a:cubicBezTo>
                  <a:cubicBezTo>
                    <a:pt x="287" y="440"/>
                    <a:pt x="315" y="168"/>
                    <a:pt x="243" y="38"/>
                  </a:cubicBezTo>
                  <a:cubicBezTo>
                    <a:pt x="217" y="12"/>
                    <a:pt x="184" y="1"/>
                    <a:pt x="15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619;p11">
              <a:extLst>
                <a:ext uri="{FF2B5EF4-FFF2-40B4-BE49-F238E27FC236}">
                  <a16:creationId xmlns:a16="http://schemas.microsoft.com/office/drawing/2014/main" xmlns="" id="{C1DD8E49-A23D-243B-BAEF-A03B31A782C9}"/>
                </a:ext>
              </a:extLst>
            </p:cNvPr>
            <p:cNvSpPr/>
            <p:nvPr/>
          </p:nvSpPr>
          <p:spPr>
            <a:xfrm>
              <a:off x="7902625" y="3309575"/>
              <a:ext cx="29975" cy="18325"/>
            </a:xfrm>
            <a:custGeom>
              <a:avLst/>
              <a:gdLst/>
              <a:ahLst/>
              <a:cxnLst/>
              <a:rect l="l" t="t" r="r" b="b"/>
              <a:pathLst>
                <a:path w="1199" h="733" extrusionOk="0">
                  <a:moveTo>
                    <a:pt x="188" y="1"/>
                  </a:moveTo>
                  <a:cubicBezTo>
                    <a:pt x="73" y="1"/>
                    <a:pt x="1" y="144"/>
                    <a:pt x="87" y="230"/>
                  </a:cubicBezTo>
                  <a:cubicBezTo>
                    <a:pt x="287" y="388"/>
                    <a:pt x="488" y="545"/>
                    <a:pt x="703" y="704"/>
                  </a:cubicBezTo>
                  <a:cubicBezTo>
                    <a:pt x="746" y="732"/>
                    <a:pt x="803" y="732"/>
                    <a:pt x="860" y="732"/>
                  </a:cubicBezTo>
                  <a:cubicBezTo>
                    <a:pt x="946" y="704"/>
                    <a:pt x="975" y="631"/>
                    <a:pt x="1019" y="560"/>
                  </a:cubicBezTo>
                  <a:cubicBezTo>
                    <a:pt x="1061" y="431"/>
                    <a:pt x="1133" y="316"/>
                    <a:pt x="1190" y="202"/>
                  </a:cubicBezTo>
                  <a:cubicBezTo>
                    <a:pt x="1198" y="97"/>
                    <a:pt x="1116" y="42"/>
                    <a:pt x="1034" y="42"/>
                  </a:cubicBezTo>
                  <a:cubicBezTo>
                    <a:pt x="971" y="42"/>
                    <a:pt x="908" y="75"/>
                    <a:pt x="889" y="144"/>
                  </a:cubicBezTo>
                  <a:cubicBezTo>
                    <a:pt x="860" y="230"/>
                    <a:pt x="803" y="345"/>
                    <a:pt x="774" y="417"/>
                  </a:cubicBezTo>
                  <a:cubicBezTo>
                    <a:pt x="602" y="316"/>
                    <a:pt x="388" y="73"/>
                    <a:pt x="18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620;p11">
              <a:extLst>
                <a:ext uri="{FF2B5EF4-FFF2-40B4-BE49-F238E27FC236}">
                  <a16:creationId xmlns:a16="http://schemas.microsoft.com/office/drawing/2014/main" xmlns="" id="{CB40913C-9ADF-68FE-2346-A119938B2AE2}"/>
                </a:ext>
              </a:extLst>
            </p:cNvPr>
            <p:cNvSpPr/>
            <p:nvPr/>
          </p:nvSpPr>
          <p:spPr>
            <a:xfrm>
              <a:off x="7963525" y="3372800"/>
              <a:ext cx="28100" cy="21625"/>
            </a:xfrm>
            <a:custGeom>
              <a:avLst/>
              <a:gdLst/>
              <a:ahLst/>
              <a:cxnLst/>
              <a:rect l="l" t="t" r="r" b="b"/>
              <a:pathLst>
                <a:path w="1124" h="865" extrusionOk="0">
                  <a:moveTo>
                    <a:pt x="936" y="0"/>
                  </a:moveTo>
                  <a:cubicBezTo>
                    <a:pt x="921" y="0"/>
                    <a:pt x="905" y="3"/>
                    <a:pt x="889" y="8"/>
                  </a:cubicBezTo>
                  <a:cubicBezTo>
                    <a:pt x="745" y="79"/>
                    <a:pt x="703" y="266"/>
                    <a:pt x="617" y="381"/>
                  </a:cubicBezTo>
                  <a:cubicBezTo>
                    <a:pt x="588" y="423"/>
                    <a:pt x="545" y="538"/>
                    <a:pt x="516" y="566"/>
                  </a:cubicBezTo>
                  <a:lnTo>
                    <a:pt x="502" y="566"/>
                  </a:lnTo>
                  <a:cubicBezTo>
                    <a:pt x="502" y="566"/>
                    <a:pt x="373" y="481"/>
                    <a:pt x="315" y="395"/>
                  </a:cubicBezTo>
                  <a:cubicBezTo>
                    <a:pt x="283" y="366"/>
                    <a:pt x="248" y="353"/>
                    <a:pt x="214" y="353"/>
                  </a:cubicBezTo>
                  <a:cubicBezTo>
                    <a:pt x="98" y="353"/>
                    <a:pt x="1" y="496"/>
                    <a:pt x="101" y="595"/>
                  </a:cubicBezTo>
                  <a:cubicBezTo>
                    <a:pt x="206" y="720"/>
                    <a:pt x="389" y="864"/>
                    <a:pt x="549" y="864"/>
                  </a:cubicBezTo>
                  <a:cubicBezTo>
                    <a:pt x="629" y="864"/>
                    <a:pt x="703" y="829"/>
                    <a:pt x="760" y="738"/>
                  </a:cubicBezTo>
                  <a:cubicBezTo>
                    <a:pt x="860" y="566"/>
                    <a:pt x="946" y="381"/>
                    <a:pt x="1060" y="223"/>
                  </a:cubicBezTo>
                  <a:cubicBezTo>
                    <a:pt x="1124" y="122"/>
                    <a:pt x="1044" y="0"/>
                    <a:pt x="93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621;p11">
              <a:extLst>
                <a:ext uri="{FF2B5EF4-FFF2-40B4-BE49-F238E27FC236}">
                  <a16:creationId xmlns:a16="http://schemas.microsoft.com/office/drawing/2014/main" xmlns="" id="{DAE09A78-C81D-E773-935D-05249B1CAB7B}"/>
                </a:ext>
              </a:extLst>
            </p:cNvPr>
            <p:cNvSpPr/>
            <p:nvPr/>
          </p:nvSpPr>
          <p:spPr>
            <a:xfrm>
              <a:off x="7957875" y="3352850"/>
              <a:ext cx="30250" cy="22250"/>
            </a:xfrm>
            <a:custGeom>
              <a:avLst/>
              <a:gdLst/>
              <a:ahLst/>
              <a:cxnLst/>
              <a:rect l="l" t="t" r="r" b="b"/>
              <a:pathLst>
                <a:path w="1210" h="890" extrusionOk="0">
                  <a:moveTo>
                    <a:pt x="989" y="1"/>
                  </a:moveTo>
                  <a:cubicBezTo>
                    <a:pt x="978" y="1"/>
                    <a:pt x="968" y="2"/>
                    <a:pt x="957" y="4"/>
                  </a:cubicBezTo>
                  <a:cubicBezTo>
                    <a:pt x="799" y="75"/>
                    <a:pt x="713" y="348"/>
                    <a:pt x="656" y="505"/>
                  </a:cubicBezTo>
                  <a:lnTo>
                    <a:pt x="556" y="405"/>
                  </a:lnTo>
                  <a:cubicBezTo>
                    <a:pt x="442" y="304"/>
                    <a:pt x="370" y="104"/>
                    <a:pt x="213" y="90"/>
                  </a:cubicBezTo>
                  <a:cubicBezTo>
                    <a:pt x="207" y="89"/>
                    <a:pt x="202" y="89"/>
                    <a:pt x="196" y="89"/>
                  </a:cubicBezTo>
                  <a:cubicBezTo>
                    <a:pt x="64" y="89"/>
                    <a:pt x="1" y="265"/>
                    <a:pt x="98" y="348"/>
                  </a:cubicBezTo>
                  <a:cubicBezTo>
                    <a:pt x="255" y="525"/>
                    <a:pt x="513" y="890"/>
                    <a:pt x="720" y="890"/>
                  </a:cubicBezTo>
                  <a:cubicBezTo>
                    <a:pt x="815" y="890"/>
                    <a:pt x="899" y="813"/>
                    <a:pt x="957" y="606"/>
                  </a:cubicBezTo>
                  <a:cubicBezTo>
                    <a:pt x="986" y="520"/>
                    <a:pt x="1043" y="405"/>
                    <a:pt x="1143" y="247"/>
                  </a:cubicBezTo>
                  <a:cubicBezTo>
                    <a:pt x="1210" y="142"/>
                    <a:pt x="1106" y="1"/>
                    <a:pt x="989"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622;p11">
              <a:extLst>
                <a:ext uri="{FF2B5EF4-FFF2-40B4-BE49-F238E27FC236}">
                  <a16:creationId xmlns:a16="http://schemas.microsoft.com/office/drawing/2014/main" xmlns="" id="{A7EA155E-0B22-11F8-2C99-C44D5A82EE6A}"/>
                </a:ext>
              </a:extLst>
            </p:cNvPr>
            <p:cNvSpPr/>
            <p:nvPr/>
          </p:nvSpPr>
          <p:spPr>
            <a:xfrm>
              <a:off x="7996575" y="3296350"/>
              <a:ext cx="28575" cy="18875"/>
            </a:xfrm>
            <a:custGeom>
              <a:avLst/>
              <a:gdLst/>
              <a:ahLst/>
              <a:cxnLst/>
              <a:rect l="l" t="t" r="r" b="b"/>
              <a:pathLst>
                <a:path w="1143" h="755" extrusionOk="0">
                  <a:moveTo>
                    <a:pt x="913" y="0"/>
                  </a:moveTo>
                  <a:cubicBezTo>
                    <a:pt x="684" y="29"/>
                    <a:pt x="756" y="272"/>
                    <a:pt x="770" y="444"/>
                  </a:cubicBezTo>
                  <a:cubicBezTo>
                    <a:pt x="633" y="435"/>
                    <a:pt x="490" y="411"/>
                    <a:pt x="353" y="411"/>
                  </a:cubicBezTo>
                  <a:cubicBezTo>
                    <a:pt x="290" y="411"/>
                    <a:pt x="228" y="416"/>
                    <a:pt x="168" y="430"/>
                  </a:cubicBezTo>
                  <a:cubicBezTo>
                    <a:pt x="1" y="472"/>
                    <a:pt x="51" y="717"/>
                    <a:pt x="212" y="717"/>
                  </a:cubicBezTo>
                  <a:cubicBezTo>
                    <a:pt x="217" y="717"/>
                    <a:pt x="221" y="717"/>
                    <a:pt x="226" y="717"/>
                  </a:cubicBezTo>
                  <a:cubicBezTo>
                    <a:pt x="238" y="716"/>
                    <a:pt x="250" y="716"/>
                    <a:pt x="263" y="716"/>
                  </a:cubicBezTo>
                  <a:cubicBezTo>
                    <a:pt x="427" y="716"/>
                    <a:pt x="621" y="755"/>
                    <a:pt x="781" y="755"/>
                  </a:cubicBezTo>
                  <a:cubicBezTo>
                    <a:pt x="983" y="755"/>
                    <a:pt x="1131" y="693"/>
                    <a:pt x="1100" y="415"/>
                  </a:cubicBezTo>
                  <a:cubicBezTo>
                    <a:pt x="1056" y="272"/>
                    <a:pt x="1142" y="14"/>
                    <a:pt x="913"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623;p11">
              <a:extLst>
                <a:ext uri="{FF2B5EF4-FFF2-40B4-BE49-F238E27FC236}">
                  <a16:creationId xmlns:a16="http://schemas.microsoft.com/office/drawing/2014/main" xmlns="" id="{6D1F6FE4-DD0C-EC95-6F44-7DA61BFF8483}"/>
                </a:ext>
              </a:extLst>
            </p:cNvPr>
            <p:cNvSpPr/>
            <p:nvPr/>
          </p:nvSpPr>
          <p:spPr>
            <a:xfrm>
              <a:off x="8005825" y="3307375"/>
              <a:ext cx="31875" cy="22500"/>
            </a:xfrm>
            <a:custGeom>
              <a:avLst/>
              <a:gdLst/>
              <a:ahLst/>
              <a:cxnLst/>
              <a:rect l="l" t="t" r="r" b="b"/>
              <a:pathLst>
                <a:path w="1275" h="900" extrusionOk="0">
                  <a:moveTo>
                    <a:pt x="1084" y="0"/>
                  </a:moveTo>
                  <a:cubicBezTo>
                    <a:pt x="1026" y="0"/>
                    <a:pt x="969" y="26"/>
                    <a:pt x="944" y="75"/>
                  </a:cubicBezTo>
                  <a:cubicBezTo>
                    <a:pt x="887" y="175"/>
                    <a:pt x="931" y="290"/>
                    <a:pt x="916" y="404"/>
                  </a:cubicBezTo>
                  <a:cubicBezTo>
                    <a:pt x="902" y="419"/>
                    <a:pt x="902" y="433"/>
                    <a:pt x="902" y="448"/>
                  </a:cubicBezTo>
                  <a:cubicBezTo>
                    <a:pt x="873" y="461"/>
                    <a:pt x="858" y="461"/>
                    <a:pt x="845" y="461"/>
                  </a:cubicBezTo>
                  <a:cubicBezTo>
                    <a:pt x="615" y="490"/>
                    <a:pt x="358" y="505"/>
                    <a:pt x="142" y="591"/>
                  </a:cubicBezTo>
                  <a:cubicBezTo>
                    <a:pt x="0" y="681"/>
                    <a:pt x="91" y="899"/>
                    <a:pt x="247" y="899"/>
                  </a:cubicBezTo>
                  <a:cubicBezTo>
                    <a:pt x="264" y="899"/>
                    <a:pt x="282" y="897"/>
                    <a:pt x="300" y="891"/>
                  </a:cubicBezTo>
                  <a:cubicBezTo>
                    <a:pt x="558" y="834"/>
                    <a:pt x="701" y="820"/>
                    <a:pt x="873" y="805"/>
                  </a:cubicBezTo>
                  <a:cubicBezTo>
                    <a:pt x="988" y="792"/>
                    <a:pt x="1131" y="748"/>
                    <a:pt x="1202" y="633"/>
                  </a:cubicBezTo>
                  <a:cubicBezTo>
                    <a:pt x="1246" y="519"/>
                    <a:pt x="1246" y="390"/>
                    <a:pt x="1260" y="276"/>
                  </a:cubicBezTo>
                  <a:cubicBezTo>
                    <a:pt x="1260" y="204"/>
                    <a:pt x="1274" y="104"/>
                    <a:pt x="1202" y="47"/>
                  </a:cubicBezTo>
                  <a:cubicBezTo>
                    <a:pt x="1172" y="15"/>
                    <a:pt x="1127" y="0"/>
                    <a:pt x="1084"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624;p11">
              <a:extLst>
                <a:ext uri="{FF2B5EF4-FFF2-40B4-BE49-F238E27FC236}">
                  <a16:creationId xmlns:a16="http://schemas.microsoft.com/office/drawing/2014/main" xmlns="" id="{A1EED795-FD35-9EED-D243-68A6036410B2}"/>
                </a:ext>
              </a:extLst>
            </p:cNvPr>
            <p:cNvSpPr/>
            <p:nvPr/>
          </p:nvSpPr>
          <p:spPr>
            <a:xfrm>
              <a:off x="7891250" y="3431025"/>
              <a:ext cx="30400" cy="22525"/>
            </a:xfrm>
            <a:custGeom>
              <a:avLst/>
              <a:gdLst/>
              <a:ahLst/>
              <a:cxnLst/>
              <a:rect l="l" t="t" r="r" b="b"/>
              <a:pathLst>
                <a:path w="1216" h="901" extrusionOk="0">
                  <a:moveTo>
                    <a:pt x="1044" y="0"/>
                  </a:moveTo>
                  <a:cubicBezTo>
                    <a:pt x="814" y="43"/>
                    <a:pt x="729" y="373"/>
                    <a:pt x="614" y="545"/>
                  </a:cubicBezTo>
                  <a:cubicBezTo>
                    <a:pt x="484" y="415"/>
                    <a:pt x="385" y="186"/>
                    <a:pt x="213" y="157"/>
                  </a:cubicBezTo>
                  <a:cubicBezTo>
                    <a:pt x="208" y="157"/>
                    <a:pt x="203" y="157"/>
                    <a:pt x="198" y="157"/>
                  </a:cubicBezTo>
                  <a:cubicBezTo>
                    <a:pt x="65" y="157"/>
                    <a:pt x="1" y="332"/>
                    <a:pt x="98" y="415"/>
                  </a:cubicBezTo>
                  <a:cubicBezTo>
                    <a:pt x="311" y="663"/>
                    <a:pt x="474" y="900"/>
                    <a:pt x="637" y="900"/>
                  </a:cubicBezTo>
                  <a:cubicBezTo>
                    <a:pt x="748" y="900"/>
                    <a:pt x="859" y="791"/>
                    <a:pt x="986" y="501"/>
                  </a:cubicBezTo>
                  <a:cubicBezTo>
                    <a:pt x="1057" y="344"/>
                    <a:pt x="1187" y="301"/>
                    <a:pt x="1216" y="157"/>
                  </a:cubicBezTo>
                  <a:cubicBezTo>
                    <a:pt x="1216" y="71"/>
                    <a:pt x="1130" y="0"/>
                    <a:pt x="1044"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625;p11">
              <a:extLst>
                <a:ext uri="{FF2B5EF4-FFF2-40B4-BE49-F238E27FC236}">
                  <a16:creationId xmlns:a16="http://schemas.microsoft.com/office/drawing/2014/main" xmlns="" id="{12080901-94AB-0554-354C-2F33F8937421}"/>
                </a:ext>
              </a:extLst>
            </p:cNvPr>
            <p:cNvSpPr/>
            <p:nvPr/>
          </p:nvSpPr>
          <p:spPr>
            <a:xfrm>
              <a:off x="8064175" y="3393050"/>
              <a:ext cx="28675" cy="22625"/>
            </a:xfrm>
            <a:custGeom>
              <a:avLst/>
              <a:gdLst/>
              <a:ahLst/>
              <a:cxnLst/>
              <a:rect l="l" t="t" r="r" b="b"/>
              <a:pathLst>
                <a:path w="1147" h="905" extrusionOk="0">
                  <a:moveTo>
                    <a:pt x="918" y="1"/>
                  </a:moveTo>
                  <a:cubicBezTo>
                    <a:pt x="759" y="1"/>
                    <a:pt x="717" y="173"/>
                    <a:pt x="673" y="287"/>
                  </a:cubicBezTo>
                  <a:cubicBezTo>
                    <a:pt x="660" y="416"/>
                    <a:pt x="660" y="473"/>
                    <a:pt x="660" y="516"/>
                  </a:cubicBezTo>
                  <a:cubicBezTo>
                    <a:pt x="631" y="516"/>
                    <a:pt x="602" y="516"/>
                    <a:pt x="559" y="501"/>
                  </a:cubicBezTo>
                  <a:cubicBezTo>
                    <a:pt x="466" y="492"/>
                    <a:pt x="358" y="451"/>
                    <a:pt x="261" y="451"/>
                  </a:cubicBezTo>
                  <a:cubicBezTo>
                    <a:pt x="224" y="451"/>
                    <a:pt x="189" y="457"/>
                    <a:pt x="158" y="473"/>
                  </a:cubicBezTo>
                  <a:cubicBezTo>
                    <a:pt x="1" y="559"/>
                    <a:pt x="29" y="788"/>
                    <a:pt x="201" y="817"/>
                  </a:cubicBezTo>
                  <a:cubicBezTo>
                    <a:pt x="467" y="859"/>
                    <a:pt x="652" y="904"/>
                    <a:pt x="779" y="904"/>
                  </a:cubicBezTo>
                  <a:cubicBezTo>
                    <a:pt x="954" y="904"/>
                    <a:pt x="1021" y="820"/>
                    <a:pt x="1046" y="530"/>
                  </a:cubicBezTo>
                  <a:cubicBezTo>
                    <a:pt x="1061" y="373"/>
                    <a:pt x="1046" y="402"/>
                    <a:pt x="1075" y="330"/>
                  </a:cubicBezTo>
                  <a:cubicBezTo>
                    <a:pt x="1147" y="186"/>
                    <a:pt x="1103" y="1"/>
                    <a:pt x="91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626;p11">
              <a:extLst>
                <a:ext uri="{FF2B5EF4-FFF2-40B4-BE49-F238E27FC236}">
                  <a16:creationId xmlns:a16="http://schemas.microsoft.com/office/drawing/2014/main" xmlns="" id="{77FFA634-0C0C-4E25-E811-C91F7B50D01B}"/>
                </a:ext>
              </a:extLst>
            </p:cNvPr>
            <p:cNvSpPr/>
            <p:nvPr/>
          </p:nvSpPr>
          <p:spPr>
            <a:xfrm>
              <a:off x="7733025" y="3412700"/>
              <a:ext cx="28875" cy="21925"/>
            </a:xfrm>
            <a:custGeom>
              <a:avLst/>
              <a:gdLst/>
              <a:ahLst/>
              <a:cxnLst/>
              <a:rect l="l" t="t" r="r" b="b"/>
              <a:pathLst>
                <a:path w="1155" h="877" extrusionOk="0">
                  <a:moveTo>
                    <a:pt x="164" y="1"/>
                  </a:moveTo>
                  <a:cubicBezTo>
                    <a:pt x="84" y="1"/>
                    <a:pt x="0" y="54"/>
                    <a:pt x="9" y="145"/>
                  </a:cubicBezTo>
                  <a:cubicBezTo>
                    <a:pt x="60" y="507"/>
                    <a:pt x="74" y="877"/>
                    <a:pt x="283" y="877"/>
                  </a:cubicBezTo>
                  <a:cubicBezTo>
                    <a:pt x="363" y="877"/>
                    <a:pt x="473" y="822"/>
                    <a:pt x="624" y="690"/>
                  </a:cubicBezTo>
                  <a:cubicBezTo>
                    <a:pt x="768" y="604"/>
                    <a:pt x="768" y="619"/>
                    <a:pt x="897" y="575"/>
                  </a:cubicBezTo>
                  <a:cubicBezTo>
                    <a:pt x="1054" y="561"/>
                    <a:pt x="1155" y="375"/>
                    <a:pt x="997" y="275"/>
                  </a:cubicBezTo>
                  <a:cubicBezTo>
                    <a:pt x="972" y="264"/>
                    <a:pt x="945" y="259"/>
                    <a:pt x="916" y="259"/>
                  </a:cubicBezTo>
                  <a:cubicBezTo>
                    <a:pt x="829" y="259"/>
                    <a:pt x="729" y="303"/>
                    <a:pt x="653" y="346"/>
                  </a:cubicBezTo>
                  <a:lnTo>
                    <a:pt x="639" y="346"/>
                  </a:lnTo>
                  <a:cubicBezTo>
                    <a:pt x="553" y="375"/>
                    <a:pt x="467" y="418"/>
                    <a:pt x="395" y="489"/>
                  </a:cubicBezTo>
                  <a:cubicBezTo>
                    <a:pt x="381" y="504"/>
                    <a:pt x="366" y="504"/>
                    <a:pt x="366" y="518"/>
                  </a:cubicBezTo>
                  <a:cubicBezTo>
                    <a:pt x="338" y="346"/>
                    <a:pt x="338" y="289"/>
                    <a:pt x="295" y="88"/>
                  </a:cubicBezTo>
                  <a:cubicBezTo>
                    <a:pt x="277" y="28"/>
                    <a:pt x="222" y="1"/>
                    <a:pt x="164"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627;p11">
              <a:extLst>
                <a:ext uri="{FF2B5EF4-FFF2-40B4-BE49-F238E27FC236}">
                  <a16:creationId xmlns:a16="http://schemas.microsoft.com/office/drawing/2014/main" xmlns="" id="{C76F46A9-04DB-1EF5-57DB-5FE91430A53D}"/>
                </a:ext>
              </a:extLst>
            </p:cNvPr>
            <p:cNvSpPr/>
            <p:nvPr/>
          </p:nvSpPr>
          <p:spPr>
            <a:xfrm>
              <a:off x="7744825" y="3394600"/>
              <a:ext cx="25675" cy="19675"/>
            </a:xfrm>
            <a:custGeom>
              <a:avLst/>
              <a:gdLst/>
              <a:ahLst/>
              <a:cxnLst/>
              <a:rect l="l" t="t" r="r" b="b"/>
              <a:pathLst>
                <a:path w="1027" h="787" extrusionOk="0">
                  <a:moveTo>
                    <a:pt x="654" y="626"/>
                  </a:moveTo>
                  <a:cubicBezTo>
                    <a:pt x="648" y="633"/>
                    <a:pt x="638" y="636"/>
                    <a:pt x="628" y="639"/>
                  </a:cubicBezTo>
                  <a:lnTo>
                    <a:pt x="628" y="639"/>
                  </a:lnTo>
                  <a:cubicBezTo>
                    <a:pt x="637" y="638"/>
                    <a:pt x="645" y="635"/>
                    <a:pt x="654" y="626"/>
                  </a:cubicBezTo>
                  <a:close/>
                  <a:moveTo>
                    <a:pt x="172" y="1"/>
                  </a:moveTo>
                  <a:cubicBezTo>
                    <a:pt x="93" y="1"/>
                    <a:pt x="14" y="60"/>
                    <a:pt x="24" y="139"/>
                  </a:cubicBezTo>
                  <a:cubicBezTo>
                    <a:pt x="61" y="326"/>
                    <a:pt x="0" y="786"/>
                    <a:pt x="242" y="786"/>
                  </a:cubicBezTo>
                  <a:cubicBezTo>
                    <a:pt x="277" y="786"/>
                    <a:pt x="318" y="777"/>
                    <a:pt x="368" y="755"/>
                  </a:cubicBezTo>
                  <a:cubicBezTo>
                    <a:pt x="511" y="684"/>
                    <a:pt x="482" y="697"/>
                    <a:pt x="597" y="655"/>
                  </a:cubicBezTo>
                  <a:cubicBezTo>
                    <a:pt x="605" y="647"/>
                    <a:pt x="617" y="643"/>
                    <a:pt x="628" y="639"/>
                  </a:cubicBezTo>
                  <a:lnTo>
                    <a:pt x="628" y="639"/>
                  </a:lnTo>
                  <a:cubicBezTo>
                    <a:pt x="623" y="640"/>
                    <a:pt x="617" y="640"/>
                    <a:pt x="611" y="640"/>
                  </a:cubicBezTo>
                  <a:cubicBezTo>
                    <a:pt x="697" y="611"/>
                    <a:pt x="769" y="569"/>
                    <a:pt x="840" y="540"/>
                  </a:cubicBezTo>
                  <a:lnTo>
                    <a:pt x="855" y="540"/>
                  </a:lnTo>
                  <a:cubicBezTo>
                    <a:pt x="955" y="525"/>
                    <a:pt x="1027" y="411"/>
                    <a:pt x="969" y="325"/>
                  </a:cubicBezTo>
                  <a:cubicBezTo>
                    <a:pt x="944" y="256"/>
                    <a:pt x="891" y="231"/>
                    <a:pt x="830" y="231"/>
                  </a:cubicBezTo>
                  <a:cubicBezTo>
                    <a:pt x="752" y="231"/>
                    <a:pt x="661" y="271"/>
                    <a:pt x="597" y="311"/>
                  </a:cubicBezTo>
                  <a:cubicBezTo>
                    <a:pt x="525" y="354"/>
                    <a:pt x="439" y="397"/>
                    <a:pt x="353" y="439"/>
                  </a:cubicBezTo>
                  <a:cubicBezTo>
                    <a:pt x="339" y="296"/>
                    <a:pt x="339" y="153"/>
                    <a:pt x="267" y="38"/>
                  </a:cubicBezTo>
                  <a:cubicBezTo>
                    <a:pt x="241" y="12"/>
                    <a:pt x="206" y="1"/>
                    <a:pt x="172"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628;p11">
              <a:extLst>
                <a:ext uri="{FF2B5EF4-FFF2-40B4-BE49-F238E27FC236}">
                  <a16:creationId xmlns:a16="http://schemas.microsoft.com/office/drawing/2014/main" xmlns="" id="{626EB87E-E014-ED4F-BE28-98B98B6D92E7}"/>
                </a:ext>
              </a:extLst>
            </p:cNvPr>
            <p:cNvSpPr/>
            <p:nvPr/>
          </p:nvSpPr>
          <p:spPr>
            <a:xfrm>
              <a:off x="7825150" y="3334475"/>
              <a:ext cx="28450" cy="20450"/>
            </a:xfrm>
            <a:custGeom>
              <a:avLst/>
              <a:gdLst/>
              <a:ahLst/>
              <a:cxnLst/>
              <a:rect l="l" t="t" r="r" b="b"/>
              <a:pathLst>
                <a:path w="1138" h="818" extrusionOk="0">
                  <a:moveTo>
                    <a:pt x="185" y="0"/>
                  </a:moveTo>
                  <a:cubicBezTo>
                    <a:pt x="90" y="0"/>
                    <a:pt x="1" y="90"/>
                    <a:pt x="34" y="180"/>
                  </a:cubicBezTo>
                  <a:cubicBezTo>
                    <a:pt x="147" y="512"/>
                    <a:pt x="205" y="818"/>
                    <a:pt x="384" y="818"/>
                  </a:cubicBezTo>
                  <a:cubicBezTo>
                    <a:pt x="476" y="818"/>
                    <a:pt x="599" y="737"/>
                    <a:pt x="779" y="538"/>
                  </a:cubicBezTo>
                  <a:cubicBezTo>
                    <a:pt x="836" y="438"/>
                    <a:pt x="1138" y="409"/>
                    <a:pt x="1037" y="195"/>
                  </a:cubicBezTo>
                  <a:cubicBezTo>
                    <a:pt x="994" y="149"/>
                    <a:pt x="948" y="130"/>
                    <a:pt x="899" y="130"/>
                  </a:cubicBezTo>
                  <a:cubicBezTo>
                    <a:pt x="749" y="130"/>
                    <a:pt x="579" y="308"/>
                    <a:pt x="450" y="438"/>
                  </a:cubicBezTo>
                  <a:cubicBezTo>
                    <a:pt x="435" y="395"/>
                    <a:pt x="421" y="352"/>
                    <a:pt x="406" y="323"/>
                  </a:cubicBezTo>
                  <a:cubicBezTo>
                    <a:pt x="349" y="223"/>
                    <a:pt x="364" y="80"/>
                    <a:pt x="263" y="23"/>
                  </a:cubicBezTo>
                  <a:cubicBezTo>
                    <a:pt x="238" y="7"/>
                    <a:pt x="211" y="0"/>
                    <a:pt x="185"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629;p11">
              <a:extLst>
                <a:ext uri="{FF2B5EF4-FFF2-40B4-BE49-F238E27FC236}">
                  <a16:creationId xmlns:a16="http://schemas.microsoft.com/office/drawing/2014/main" xmlns="" id="{DABC5A09-CA34-F60F-0E21-24649CAD9F41}"/>
                </a:ext>
              </a:extLst>
            </p:cNvPr>
            <p:cNvSpPr/>
            <p:nvPr/>
          </p:nvSpPr>
          <p:spPr>
            <a:xfrm>
              <a:off x="7885900" y="3380825"/>
              <a:ext cx="27875" cy="19050"/>
            </a:xfrm>
            <a:custGeom>
              <a:avLst/>
              <a:gdLst/>
              <a:ahLst/>
              <a:cxnLst/>
              <a:rect l="l" t="t" r="r" b="b"/>
              <a:pathLst>
                <a:path w="1115" h="762" extrusionOk="0">
                  <a:moveTo>
                    <a:pt x="212" y="1"/>
                  </a:moveTo>
                  <a:cubicBezTo>
                    <a:pt x="102" y="1"/>
                    <a:pt x="0" y="129"/>
                    <a:pt x="68" y="232"/>
                  </a:cubicBezTo>
                  <a:cubicBezTo>
                    <a:pt x="183" y="389"/>
                    <a:pt x="297" y="547"/>
                    <a:pt x="441" y="675"/>
                  </a:cubicBezTo>
                  <a:cubicBezTo>
                    <a:pt x="484" y="719"/>
                    <a:pt x="541" y="761"/>
                    <a:pt x="599" y="761"/>
                  </a:cubicBezTo>
                  <a:cubicBezTo>
                    <a:pt x="771" y="761"/>
                    <a:pt x="842" y="532"/>
                    <a:pt x="885" y="490"/>
                  </a:cubicBezTo>
                  <a:cubicBezTo>
                    <a:pt x="928" y="432"/>
                    <a:pt x="914" y="446"/>
                    <a:pt x="971" y="404"/>
                  </a:cubicBezTo>
                  <a:cubicBezTo>
                    <a:pt x="1114" y="318"/>
                    <a:pt x="1114" y="102"/>
                    <a:pt x="928" y="88"/>
                  </a:cubicBezTo>
                  <a:cubicBezTo>
                    <a:pt x="924" y="88"/>
                    <a:pt x="920" y="88"/>
                    <a:pt x="917" y="88"/>
                  </a:cubicBezTo>
                  <a:cubicBezTo>
                    <a:pt x="818" y="88"/>
                    <a:pt x="685" y="274"/>
                    <a:pt x="685" y="274"/>
                  </a:cubicBezTo>
                  <a:cubicBezTo>
                    <a:pt x="656" y="289"/>
                    <a:pt x="627" y="346"/>
                    <a:pt x="584" y="389"/>
                  </a:cubicBezTo>
                  <a:cubicBezTo>
                    <a:pt x="484" y="274"/>
                    <a:pt x="441" y="203"/>
                    <a:pt x="297" y="31"/>
                  </a:cubicBezTo>
                  <a:cubicBezTo>
                    <a:pt x="270" y="10"/>
                    <a:pt x="241" y="1"/>
                    <a:pt x="212"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630;p11">
              <a:extLst>
                <a:ext uri="{FF2B5EF4-FFF2-40B4-BE49-F238E27FC236}">
                  <a16:creationId xmlns:a16="http://schemas.microsoft.com/office/drawing/2014/main" xmlns="" id="{0445FD82-4F13-4218-7881-D7C5A62A9C39}"/>
                </a:ext>
              </a:extLst>
            </p:cNvPr>
            <p:cNvSpPr/>
            <p:nvPr/>
          </p:nvSpPr>
          <p:spPr>
            <a:xfrm>
              <a:off x="7739300" y="3311850"/>
              <a:ext cx="27625" cy="25750"/>
            </a:xfrm>
            <a:custGeom>
              <a:avLst/>
              <a:gdLst/>
              <a:ahLst/>
              <a:cxnLst/>
              <a:rect l="l" t="t" r="r" b="b"/>
              <a:pathLst>
                <a:path w="1105" h="1030" extrusionOk="0">
                  <a:moveTo>
                    <a:pt x="637" y="1"/>
                  </a:moveTo>
                  <a:cubicBezTo>
                    <a:pt x="578" y="1"/>
                    <a:pt x="519" y="34"/>
                    <a:pt x="503" y="97"/>
                  </a:cubicBezTo>
                  <a:cubicBezTo>
                    <a:pt x="475" y="333"/>
                    <a:pt x="1" y="1029"/>
                    <a:pt x="446" y="1029"/>
                  </a:cubicBezTo>
                  <a:cubicBezTo>
                    <a:pt x="459" y="1029"/>
                    <a:pt x="473" y="1029"/>
                    <a:pt x="488" y="1027"/>
                  </a:cubicBezTo>
                  <a:cubicBezTo>
                    <a:pt x="675" y="1014"/>
                    <a:pt x="746" y="1027"/>
                    <a:pt x="975" y="999"/>
                  </a:cubicBezTo>
                  <a:cubicBezTo>
                    <a:pt x="1105" y="970"/>
                    <a:pt x="1105" y="798"/>
                    <a:pt x="1004" y="741"/>
                  </a:cubicBezTo>
                  <a:cubicBezTo>
                    <a:pt x="951" y="725"/>
                    <a:pt x="893" y="719"/>
                    <a:pt x="835" y="719"/>
                  </a:cubicBezTo>
                  <a:cubicBezTo>
                    <a:pt x="734" y="719"/>
                    <a:pt x="633" y="738"/>
                    <a:pt x="560" y="756"/>
                  </a:cubicBezTo>
                  <a:cubicBezTo>
                    <a:pt x="631" y="569"/>
                    <a:pt x="803" y="240"/>
                    <a:pt x="761" y="68"/>
                  </a:cubicBezTo>
                  <a:cubicBezTo>
                    <a:pt x="735" y="23"/>
                    <a:pt x="686" y="1"/>
                    <a:pt x="637"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631;p11">
              <a:extLst>
                <a:ext uri="{FF2B5EF4-FFF2-40B4-BE49-F238E27FC236}">
                  <a16:creationId xmlns:a16="http://schemas.microsoft.com/office/drawing/2014/main" xmlns="" id="{907DB685-FEFF-150C-08B5-973D45B1FD53}"/>
                </a:ext>
              </a:extLst>
            </p:cNvPr>
            <p:cNvSpPr/>
            <p:nvPr/>
          </p:nvSpPr>
          <p:spPr>
            <a:xfrm>
              <a:off x="7909075" y="3259150"/>
              <a:ext cx="31125" cy="17700"/>
            </a:xfrm>
            <a:custGeom>
              <a:avLst/>
              <a:gdLst/>
              <a:ahLst/>
              <a:cxnLst/>
              <a:rect l="l" t="t" r="r" b="b"/>
              <a:pathLst>
                <a:path w="1245" h="708" extrusionOk="0">
                  <a:moveTo>
                    <a:pt x="1060" y="0"/>
                  </a:moveTo>
                  <a:cubicBezTo>
                    <a:pt x="908" y="0"/>
                    <a:pt x="783" y="303"/>
                    <a:pt x="717" y="413"/>
                  </a:cubicBezTo>
                  <a:cubicBezTo>
                    <a:pt x="646" y="385"/>
                    <a:pt x="488" y="299"/>
                    <a:pt x="417" y="256"/>
                  </a:cubicBezTo>
                  <a:cubicBezTo>
                    <a:pt x="343" y="219"/>
                    <a:pt x="279" y="150"/>
                    <a:pt x="199" y="150"/>
                  </a:cubicBezTo>
                  <a:cubicBezTo>
                    <a:pt x="186" y="150"/>
                    <a:pt x="173" y="152"/>
                    <a:pt x="159" y="155"/>
                  </a:cubicBezTo>
                  <a:cubicBezTo>
                    <a:pt x="29" y="184"/>
                    <a:pt x="1" y="356"/>
                    <a:pt x="115" y="413"/>
                  </a:cubicBezTo>
                  <a:cubicBezTo>
                    <a:pt x="285" y="498"/>
                    <a:pt x="524" y="708"/>
                    <a:pt x="731" y="708"/>
                  </a:cubicBezTo>
                  <a:cubicBezTo>
                    <a:pt x="804" y="708"/>
                    <a:pt x="872" y="681"/>
                    <a:pt x="932" y="614"/>
                  </a:cubicBezTo>
                  <a:cubicBezTo>
                    <a:pt x="1018" y="514"/>
                    <a:pt x="1076" y="385"/>
                    <a:pt x="1162" y="270"/>
                  </a:cubicBezTo>
                  <a:cubicBezTo>
                    <a:pt x="1162" y="271"/>
                    <a:pt x="1162" y="271"/>
                    <a:pt x="1163" y="271"/>
                  </a:cubicBezTo>
                  <a:cubicBezTo>
                    <a:pt x="1171" y="271"/>
                    <a:pt x="1245" y="166"/>
                    <a:pt x="1204" y="98"/>
                  </a:cubicBezTo>
                  <a:cubicBezTo>
                    <a:pt x="1154" y="28"/>
                    <a:pt x="1106" y="0"/>
                    <a:pt x="1060"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632;p11">
              <a:extLst>
                <a:ext uri="{FF2B5EF4-FFF2-40B4-BE49-F238E27FC236}">
                  <a16:creationId xmlns:a16="http://schemas.microsoft.com/office/drawing/2014/main" xmlns="" id="{9941E0C3-8249-1919-6E51-A617CF32072C}"/>
                </a:ext>
              </a:extLst>
            </p:cNvPr>
            <p:cNvSpPr/>
            <p:nvPr/>
          </p:nvSpPr>
          <p:spPr>
            <a:xfrm>
              <a:off x="7861300" y="3266425"/>
              <a:ext cx="28450" cy="21025"/>
            </a:xfrm>
            <a:custGeom>
              <a:avLst/>
              <a:gdLst/>
              <a:ahLst/>
              <a:cxnLst/>
              <a:rect l="l" t="t" r="r" b="b"/>
              <a:pathLst>
                <a:path w="1138" h="841" extrusionOk="0">
                  <a:moveTo>
                    <a:pt x="189" y="0"/>
                  </a:moveTo>
                  <a:cubicBezTo>
                    <a:pt x="81" y="0"/>
                    <a:pt x="1" y="123"/>
                    <a:pt x="64" y="223"/>
                  </a:cubicBezTo>
                  <a:cubicBezTo>
                    <a:pt x="209" y="456"/>
                    <a:pt x="362" y="841"/>
                    <a:pt x="547" y="841"/>
                  </a:cubicBezTo>
                  <a:cubicBezTo>
                    <a:pt x="636" y="841"/>
                    <a:pt x="731" y="754"/>
                    <a:pt x="838" y="523"/>
                  </a:cubicBezTo>
                  <a:cubicBezTo>
                    <a:pt x="895" y="352"/>
                    <a:pt x="1138" y="223"/>
                    <a:pt x="937" y="65"/>
                  </a:cubicBezTo>
                  <a:cubicBezTo>
                    <a:pt x="913" y="54"/>
                    <a:pt x="890" y="49"/>
                    <a:pt x="868" y="49"/>
                  </a:cubicBezTo>
                  <a:cubicBezTo>
                    <a:pt x="722" y="49"/>
                    <a:pt x="624" y="276"/>
                    <a:pt x="536" y="438"/>
                  </a:cubicBezTo>
                  <a:lnTo>
                    <a:pt x="408" y="223"/>
                  </a:lnTo>
                  <a:cubicBezTo>
                    <a:pt x="351" y="151"/>
                    <a:pt x="336" y="36"/>
                    <a:pt x="236" y="8"/>
                  </a:cubicBezTo>
                  <a:cubicBezTo>
                    <a:pt x="220" y="3"/>
                    <a:pt x="204" y="0"/>
                    <a:pt x="189"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633;p11">
              <a:extLst>
                <a:ext uri="{FF2B5EF4-FFF2-40B4-BE49-F238E27FC236}">
                  <a16:creationId xmlns:a16="http://schemas.microsoft.com/office/drawing/2014/main" xmlns="" id="{734FD322-AEB6-67D6-8104-18697175498A}"/>
                </a:ext>
              </a:extLst>
            </p:cNvPr>
            <p:cNvSpPr/>
            <p:nvPr/>
          </p:nvSpPr>
          <p:spPr>
            <a:xfrm>
              <a:off x="7966375" y="3193275"/>
              <a:ext cx="21525" cy="19875"/>
            </a:xfrm>
            <a:custGeom>
              <a:avLst/>
              <a:gdLst/>
              <a:ahLst/>
              <a:cxnLst/>
              <a:rect l="l" t="t" r="r" b="b"/>
              <a:pathLst>
                <a:path w="861" h="795" extrusionOk="0">
                  <a:moveTo>
                    <a:pt x="280" y="0"/>
                  </a:moveTo>
                  <a:cubicBezTo>
                    <a:pt x="242" y="0"/>
                    <a:pt x="206" y="4"/>
                    <a:pt x="173" y="11"/>
                  </a:cubicBezTo>
                  <a:cubicBezTo>
                    <a:pt x="1" y="68"/>
                    <a:pt x="58" y="326"/>
                    <a:pt x="230" y="326"/>
                  </a:cubicBezTo>
                  <a:cubicBezTo>
                    <a:pt x="331" y="326"/>
                    <a:pt x="360" y="326"/>
                    <a:pt x="431" y="370"/>
                  </a:cubicBezTo>
                  <a:cubicBezTo>
                    <a:pt x="417" y="384"/>
                    <a:pt x="402" y="412"/>
                    <a:pt x="388" y="427"/>
                  </a:cubicBezTo>
                  <a:cubicBezTo>
                    <a:pt x="373" y="470"/>
                    <a:pt x="287" y="513"/>
                    <a:pt x="274" y="613"/>
                  </a:cubicBezTo>
                  <a:cubicBezTo>
                    <a:pt x="252" y="713"/>
                    <a:pt x="340" y="795"/>
                    <a:pt x="434" y="795"/>
                  </a:cubicBezTo>
                  <a:cubicBezTo>
                    <a:pt x="462" y="795"/>
                    <a:pt x="490" y="787"/>
                    <a:pt x="517" y="771"/>
                  </a:cubicBezTo>
                  <a:cubicBezTo>
                    <a:pt x="617" y="685"/>
                    <a:pt x="689" y="599"/>
                    <a:pt x="761" y="441"/>
                  </a:cubicBezTo>
                  <a:cubicBezTo>
                    <a:pt x="861" y="166"/>
                    <a:pt x="535" y="0"/>
                    <a:pt x="280"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634;p11">
              <a:extLst>
                <a:ext uri="{FF2B5EF4-FFF2-40B4-BE49-F238E27FC236}">
                  <a16:creationId xmlns:a16="http://schemas.microsoft.com/office/drawing/2014/main" xmlns="" id="{A75C822C-80B2-2B64-FC3F-2143B375E894}"/>
                </a:ext>
              </a:extLst>
            </p:cNvPr>
            <p:cNvSpPr/>
            <p:nvPr/>
          </p:nvSpPr>
          <p:spPr>
            <a:xfrm>
              <a:off x="7974625" y="3418750"/>
              <a:ext cx="20800" cy="15450"/>
            </a:xfrm>
            <a:custGeom>
              <a:avLst/>
              <a:gdLst/>
              <a:ahLst/>
              <a:cxnLst/>
              <a:rect l="l" t="t" r="r" b="b"/>
              <a:pathLst>
                <a:path w="832" h="618" extrusionOk="0">
                  <a:moveTo>
                    <a:pt x="677" y="1"/>
                  </a:moveTo>
                  <a:cubicBezTo>
                    <a:pt x="639" y="1"/>
                    <a:pt x="600" y="15"/>
                    <a:pt x="574" y="47"/>
                  </a:cubicBezTo>
                  <a:cubicBezTo>
                    <a:pt x="517" y="119"/>
                    <a:pt x="502" y="205"/>
                    <a:pt x="473" y="304"/>
                  </a:cubicBezTo>
                  <a:cubicBezTo>
                    <a:pt x="416" y="262"/>
                    <a:pt x="345" y="205"/>
                    <a:pt x="244" y="133"/>
                  </a:cubicBezTo>
                  <a:cubicBezTo>
                    <a:pt x="227" y="125"/>
                    <a:pt x="211" y="122"/>
                    <a:pt x="195" y="122"/>
                  </a:cubicBezTo>
                  <a:cubicBezTo>
                    <a:pt x="86" y="122"/>
                    <a:pt x="1" y="275"/>
                    <a:pt x="101" y="362"/>
                  </a:cubicBezTo>
                  <a:cubicBezTo>
                    <a:pt x="217" y="436"/>
                    <a:pt x="379" y="618"/>
                    <a:pt x="531" y="618"/>
                  </a:cubicBezTo>
                  <a:cubicBezTo>
                    <a:pt x="586" y="618"/>
                    <a:pt x="639" y="594"/>
                    <a:pt x="689" y="534"/>
                  </a:cubicBezTo>
                  <a:cubicBezTo>
                    <a:pt x="746" y="390"/>
                    <a:pt x="832" y="190"/>
                    <a:pt x="817" y="104"/>
                  </a:cubicBezTo>
                  <a:cubicBezTo>
                    <a:pt x="808" y="41"/>
                    <a:pt x="743" y="1"/>
                    <a:pt x="677"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2" name="Google Shape;635;p11">
            <a:extLst>
              <a:ext uri="{FF2B5EF4-FFF2-40B4-BE49-F238E27FC236}">
                <a16:creationId xmlns:a16="http://schemas.microsoft.com/office/drawing/2014/main" xmlns="" id="{45796E72-6F33-1DD1-5C37-6817559D668B}"/>
              </a:ext>
            </a:extLst>
          </p:cNvPr>
          <p:cNvGrpSpPr/>
          <p:nvPr/>
        </p:nvGrpSpPr>
        <p:grpSpPr>
          <a:xfrm flipH="1">
            <a:off x="6814420" y="5917988"/>
            <a:ext cx="513123" cy="642687"/>
            <a:chOff x="7170450" y="2903900"/>
            <a:chExt cx="640871" cy="1361624"/>
          </a:xfrm>
        </p:grpSpPr>
        <p:sp>
          <p:nvSpPr>
            <p:cNvPr id="303" name="Google Shape;636;p11">
              <a:extLst>
                <a:ext uri="{FF2B5EF4-FFF2-40B4-BE49-F238E27FC236}">
                  <a16:creationId xmlns:a16="http://schemas.microsoft.com/office/drawing/2014/main" xmlns="" id="{DF48801C-9878-6DCA-9C5E-0C176B1CD104}"/>
                </a:ext>
              </a:extLst>
            </p:cNvPr>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637;p11">
              <a:extLst>
                <a:ext uri="{FF2B5EF4-FFF2-40B4-BE49-F238E27FC236}">
                  <a16:creationId xmlns:a16="http://schemas.microsoft.com/office/drawing/2014/main" xmlns="" id="{0ABF7710-5666-A10B-824C-BC45ACA6B57E}"/>
                </a:ext>
              </a:extLst>
            </p:cNvPr>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638;p11">
              <a:extLst>
                <a:ext uri="{FF2B5EF4-FFF2-40B4-BE49-F238E27FC236}">
                  <a16:creationId xmlns:a16="http://schemas.microsoft.com/office/drawing/2014/main" xmlns="" id="{D5AE34D9-07F9-A4F9-192F-49DD24DECCA4}"/>
                </a:ext>
              </a:extLst>
            </p:cNvPr>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639;p11">
              <a:extLst>
                <a:ext uri="{FF2B5EF4-FFF2-40B4-BE49-F238E27FC236}">
                  <a16:creationId xmlns:a16="http://schemas.microsoft.com/office/drawing/2014/main" xmlns="" id="{41278668-D479-D691-5DEC-E0E7314FB41F}"/>
                </a:ext>
              </a:extLst>
            </p:cNvPr>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07" name="Google Shape;640;p11">
            <a:extLst>
              <a:ext uri="{FF2B5EF4-FFF2-40B4-BE49-F238E27FC236}">
                <a16:creationId xmlns:a16="http://schemas.microsoft.com/office/drawing/2014/main" xmlns="" id="{3627F150-2286-D94B-4D3B-9523B61CB8EE}"/>
              </a:ext>
            </a:extLst>
          </p:cNvPr>
          <p:cNvSpPr/>
          <p:nvPr/>
        </p:nvSpPr>
        <p:spPr>
          <a:xfrm>
            <a:off x="551220" y="6483103"/>
            <a:ext cx="1472937" cy="374897"/>
          </a:xfrm>
          <a:custGeom>
            <a:avLst/>
            <a:gdLst/>
            <a:ahLst/>
            <a:cxnLst/>
            <a:rect l="l" t="t" r="r" b="b"/>
            <a:pathLst>
              <a:path w="22937" h="5838" extrusionOk="0">
                <a:moveTo>
                  <a:pt x="12989" y="0"/>
                </a:moveTo>
                <a:cubicBezTo>
                  <a:pt x="12585" y="0"/>
                  <a:pt x="12181" y="33"/>
                  <a:pt x="11777" y="94"/>
                </a:cubicBezTo>
                <a:cubicBezTo>
                  <a:pt x="10803" y="180"/>
                  <a:pt x="9714" y="108"/>
                  <a:pt x="8639" y="480"/>
                </a:cubicBezTo>
                <a:cubicBezTo>
                  <a:pt x="8367" y="581"/>
                  <a:pt x="8138" y="738"/>
                  <a:pt x="7909" y="896"/>
                </a:cubicBezTo>
                <a:cubicBezTo>
                  <a:pt x="7607" y="1082"/>
                  <a:pt x="7321" y="1326"/>
                  <a:pt x="7164" y="1655"/>
                </a:cubicBezTo>
                <a:cubicBezTo>
                  <a:pt x="7049" y="1928"/>
                  <a:pt x="6948" y="2357"/>
                  <a:pt x="6877" y="2429"/>
                </a:cubicBezTo>
                <a:lnTo>
                  <a:pt x="6849" y="2429"/>
                </a:lnTo>
                <a:cubicBezTo>
                  <a:pt x="6920" y="2429"/>
                  <a:pt x="6677" y="2415"/>
                  <a:pt x="6633" y="2386"/>
                </a:cubicBezTo>
                <a:cubicBezTo>
                  <a:pt x="6375" y="2329"/>
                  <a:pt x="6132" y="2285"/>
                  <a:pt x="5888" y="2285"/>
                </a:cubicBezTo>
                <a:cubicBezTo>
                  <a:pt x="5799" y="2282"/>
                  <a:pt x="5713" y="2280"/>
                  <a:pt x="5627" y="2280"/>
                </a:cubicBezTo>
                <a:cubicBezTo>
                  <a:pt x="5024" y="2280"/>
                  <a:pt x="4503" y="2380"/>
                  <a:pt x="4026" y="2744"/>
                </a:cubicBezTo>
                <a:cubicBezTo>
                  <a:pt x="3697" y="2988"/>
                  <a:pt x="3596" y="3202"/>
                  <a:pt x="3296" y="3460"/>
                </a:cubicBezTo>
                <a:cubicBezTo>
                  <a:pt x="3038" y="3747"/>
                  <a:pt x="2894" y="3718"/>
                  <a:pt x="2436" y="3775"/>
                </a:cubicBezTo>
                <a:cubicBezTo>
                  <a:pt x="1834" y="3861"/>
                  <a:pt x="1218" y="3890"/>
                  <a:pt x="673" y="4176"/>
                </a:cubicBezTo>
                <a:cubicBezTo>
                  <a:pt x="415" y="4306"/>
                  <a:pt x="186" y="4520"/>
                  <a:pt x="58" y="4778"/>
                </a:cubicBezTo>
                <a:cubicBezTo>
                  <a:pt x="0" y="4979"/>
                  <a:pt x="71" y="5208"/>
                  <a:pt x="230" y="5337"/>
                </a:cubicBezTo>
                <a:cubicBezTo>
                  <a:pt x="573" y="5595"/>
                  <a:pt x="988" y="5666"/>
                  <a:pt x="1404" y="5681"/>
                </a:cubicBezTo>
                <a:cubicBezTo>
                  <a:pt x="1673" y="5713"/>
                  <a:pt x="1889" y="5722"/>
                  <a:pt x="2099" y="5722"/>
                </a:cubicBezTo>
                <a:cubicBezTo>
                  <a:pt x="2269" y="5722"/>
                  <a:pt x="2435" y="5716"/>
                  <a:pt x="2622" y="5710"/>
                </a:cubicBezTo>
                <a:cubicBezTo>
                  <a:pt x="3403" y="5688"/>
                  <a:pt x="4184" y="5674"/>
                  <a:pt x="4982" y="5674"/>
                </a:cubicBezTo>
                <a:cubicBezTo>
                  <a:pt x="5781" y="5674"/>
                  <a:pt x="6598" y="5688"/>
                  <a:pt x="7450" y="5724"/>
                </a:cubicBezTo>
                <a:cubicBezTo>
                  <a:pt x="7649" y="5717"/>
                  <a:pt x="7847" y="5714"/>
                  <a:pt x="8047" y="5714"/>
                </a:cubicBezTo>
                <a:cubicBezTo>
                  <a:pt x="8655" y="5714"/>
                  <a:pt x="9275" y="5739"/>
                  <a:pt x="9943" y="5739"/>
                </a:cubicBezTo>
                <a:cubicBezTo>
                  <a:pt x="10477" y="5739"/>
                  <a:pt x="11012" y="5757"/>
                  <a:pt x="11539" y="5757"/>
                </a:cubicBezTo>
                <a:cubicBezTo>
                  <a:pt x="11676" y="5757"/>
                  <a:pt x="11813" y="5755"/>
                  <a:pt x="11949" y="5752"/>
                </a:cubicBezTo>
                <a:cubicBezTo>
                  <a:pt x="12069" y="5741"/>
                  <a:pt x="12191" y="5737"/>
                  <a:pt x="12315" y="5737"/>
                </a:cubicBezTo>
                <a:cubicBezTo>
                  <a:pt x="12666" y="5737"/>
                  <a:pt x="13037" y="5771"/>
                  <a:pt x="13439" y="5781"/>
                </a:cubicBezTo>
                <a:cubicBezTo>
                  <a:pt x="13567" y="5782"/>
                  <a:pt x="13694" y="5783"/>
                  <a:pt x="13820" y="5783"/>
                </a:cubicBezTo>
                <a:cubicBezTo>
                  <a:pt x="14532" y="5783"/>
                  <a:pt x="15212" y="5763"/>
                  <a:pt x="15911" y="5763"/>
                </a:cubicBezTo>
                <a:cubicBezTo>
                  <a:pt x="16346" y="5763"/>
                  <a:pt x="16789" y="5771"/>
                  <a:pt x="17250" y="5796"/>
                </a:cubicBezTo>
                <a:cubicBezTo>
                  <a:pt x="17707" y="5805"/>
                  <a:pt x="18159" y="5837"/>
                  <a:pt x="18612" y="5837"/>
                </a:cubicBezTo>
                <a:cubicBezTo>
                  <a:pt x="18869" y="5837"/>
                  <a:pt x="19125" y="5827"/>
                  <a:pt x="19384" y="5796"/>
                </a:cubicBezTo>
                <a:cubicBezTo>
                  <a:pt x="19407" y="5795"/>
                  <a:pt x="19432" y="5794"/>
                  <a:pt x="19459" y="5794"/>
                </a:cubicBezTo>
                <a:cubicBezTo>
                  <a:pt x="19655" y="5794"/>
                  <a:pt x="19916" y="5824"/>
                  <a:pt x="20167" y="5824"/>
                </a:cubicBezTo>
                <a:cubicBezTo>
                  <a:pt x="20289" y="5824"/>
                  <a:pt x="20408" y="5817"/>
                  <a:pt x="20516" y="5796"/>
                </a:cubicBezTo>
                <a:cubicBezTo>
                  <a:pt x="20640" y="5773"/>
                  <a:pt x="20758" y="5767"/>
                  <a:pt x="20873" y="5767"/>
                </a:cubicBezTo>
                <a:cubicBezTo>
                  <a:pt x="21049" y="5767"/>
                  <a:pt x="21218" y="5783"/>
                  <a:pt x="21392" y="5783"/>
                </a:cubicBezTo>
                <a:cubicBezTo>
                  <a:pt x="21614" y="5783"/>
                  <a:pt x="21844" y="5757"/>
                  <a:pt x="22106" y="5638"/>
                </a:cubicBezTo>
                <a:cubicBezTo>
                  <a:pt x="22937" y="5223"/>
                  <a:pt x="22551" y="4449"/>
                  <a:pt x="21949" y="3976"/>
                </a:cubicBezTo>
                <a:cubicBezTo>
                  <a:pt x="21433" y="3590"/>
                  <a:pt x="20788" y="3475"/>
                  <a:pt x="20186" y="3303"/>
                </a:cubicBezTo>
                <a:cubicBezTo>
                  <a:pt x="19756" y="3217"/>
                  <a:pt x="19155" y="3030"/>
                  <a:pt x="18839" y="2959"/>
                </a:cubicBezTo>
                <a:cubicBezTo>
                  <a:pt x="18782" y="2959"/>
                  <a:pt x="18667" y="2902"/>
                  <a:pt x="18553" y="2845"/>
                </a:cubicBezTo>
                <a:cubicBezTo>
                  <a:pt x="18610" y="2801"/>
                  <a:pt x="18654" y="2759"/>
                  <a:pt x="18682" y="2744"/>
                </a:cubicBezTo>
                <a:cubicBezTo>
                  <a:pt x="19055" y="2457"/>
                  <a:pt x="18797" y="2014"/>
                  <a:pt x="18581" y="1698"/>
                </a:cubicBezTo>
                <a:cubicBezTo>
                  <a:pt x="18295" y="1311"/>
                  <a:pt x="17851" y="1039"/>
                  <a:pt x="17393" y="939"/>
                </a:cubicBezTo>
                <a:cubicBezTo>
                  <a:pt x="17276" y="922"/>
                  <a:pt x="17165" y="915"/>
                  <a:pt x="17055" y="915"/>
                </a:cubicBezTo>
                <a:cubicBezTo>
                  <a:pt x="16976" y="915"/>
                  <a:pt x="16898" y="919"/>
                  <a:pt x="16820" y="925"/>
                </a:cubicBezTo>
                <a:cubicBezTo>
                  <a:pt x="15932" y="552"/>
                  <a:pt x="15000" y="266"/>
                  <a:pt x="14054" y="79"/>
                </a:cubicBezTo>
                <a:cubicBezTo>
                  <a:pt x="13699" y="25"/>
                  <a:pt x="13344" y="0"/>
                  <a:pt x="12989"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08" name="Google Shape;641;p11">
            <a:extLst>
              <a:ext uri="{FF2B5EF4-FFF2-40B4-BE49-F238E27FC236}">
                <a16:creationId xmlns:a16="http://schemas.microsoft.com/office/drawing/2014/main" xmlns="" id="{0BB41F01-5BC6-856A-FAF3-8FBC1C3DF316}"/>
              </a:ext>
            </a:extLst>
          </p:cNvPr>
          <p:cNvGrpSpPr/>
          <p:nvPr/>
        </p:nvGrpSpPr>
        <p:grpSpPr>
          <a:xfrm>
            <a:off x="10017144" y="4561213"/>
            <a:ext cx="2174856" cy="2264080"/>
            <a:chOff x="372150" y="1277550"/>
            <a:chExt cx="2641218" cy="2788396"/>
          </a:xfrm>
        </p:grpSpPr>
        <p:sp>
          <p:nvSpPr>
            <p:cNvPr id="309" name="Google Shape;642;p11">
              <a:extLst>
                <a:ext uri="{FF2B5EF4-FFF2-40B4-BE49-F238E27FC236}">
                  <a16:creationId xmlns:a16="http://schemas.microsoft.com/office/drawing/2014/main" xmlns="" id="{D5565C57-B82E-A32F-65B1-58EA1C1FB994}"/>
                </a:ext>
              </a:extLst>
            </p:cNvPr>
            <p:cNvSpPr/>
            <p:nvPr/>
          </p:nvSpPr>
          <p:spPr>
            <a:xfrm>
              <a:off x="1602402" y="3609085"/>
              <a:ext cx="297298" cy="283126"/>
            </a:xfrm>
            <a:custGeom>
              <a:avLst/>
              <a:gdLst/>
              <a:ahLst/>
              <a:cxnLst/>
              <a:rect l="l" t="t" r="r" b="b"/>
              <a:pathLst>
                <a:path w="10132" h="9649" extrusionOk="0">
                  <a:moveTo>
                    <a:pt x="2919" y="1"/>
                  </a:moveTo>
                  <a:cubicBezTo>
                    <a:pt x="1525" y="382"/>
                    <a:pt x="104" y="1511"/>
                    <a:pt x="16" y="3007"/>
                  </a:cubicBezTo>
                  <a:cubicBezTo>
                    <a:pt x="1" y="3388"/>
                    <a:pt x="309" y="3710"/>
                    <a:pt x="558" y="4004"/>
                  </a:cubicBezTo>
                  <a:cubicBezTo>
                    <a:pt x="720" y="4194"/>
                    <a:pt x="895" y="4311"/>
                    <a:pt x="1130" y="4414"/>
                  </a:cubicBezTo>
                  <a:cubicBezTo>
                    <a:pt x="1335" y="4502"/>
                    <a:pt x="1540" y="4590"/>
                    <a:pt x="1716" y="4737"/>
                  </a:cubicBezTo>
                  <a:cubicBezTo>
                    <a:pt x="1922" y="4912"/>
                    <a:pt x="2141" y="5073"/>
                    <a:pt x="2346" y="5249"/>
                  </a:cubicBezTo>
                  <a:cubicBezTo>
                    <a:pt x="2551" y="5440"/>
                    <a:pt x="2727" y="5660"/>
                    <a:pt x="2919" y="5880"/>
                  </a:cubicBezTo>
                  <a:cubicBezTo>
                    <a:pt x="3607" y="6642"/>
                    <a:pt x="4209" y="7463"/>
                    <a:pt x="5014" y="8138"/>
                  </a:cubicBezTo>
                  <a:cubicBezTo>
                    <a:pt x="5411" y="8460"/>
                    <a:pt x="5777" y="8753"/>
                    <a:pt x="6261" y="8959"/>
                  </a:cubicBezTo>
                  <a:cubicBezTo>
                    <a:pt x="6671" y="9135"/>
                    <a:pt x="7067" y="9354"/>
                    <a:pt x="7507" y="9486"/>
                  </a:cubicBezTo>
                  <a:cubicBezTo>
                    <a:pt x="7808" y="9574"/>
                    <a:pt x="8200" y="9649"/>
                    <a:pt x="8587" y="9649"/>
                  </a:cubicBezTo>
                  <a:cubicBezTo>
                    <a:pt x="9105" y="9649"/>
                    <a:pt x="9613" y="9516"/>
                    <a:pt x="9881" y="9105"/>
                  </a:cubicBezTo>
                  <a:cubicBezTo>
                    <a:pt x="10131" y="8724"/>
                    <a:pt x="10116" y="8357"/>
                    <a:pt x="9926" y="7946"/>
                  </a:cubicBezTo>
                  <a:cubicBezTo>
                    <a:pt x="9764" y="7581"/>
                    <a:pt x="9530" y="7213"/>
                    <a:pt x="9295" y="6891"/>
                  </a:cubicBezTo>
                  <a:cubicBezTo>
                    <a:pt x="9252" y="6818"/>
                    <a:pt x="9222" y="6760"/>
                    <a:pt x="9178" y="6701"/>
                  </a:cubicBezTo>
                  <a:cubicBezTo>
                    <a:pt x="9119" y="6613"/>
                    <a:pt x="9060" y="6510"/>
                    <a:pt x="9002" y="6422"/>
                  </a:cubicBezTo>
                  <a:cubicBezTo>
                    <a:pt x="8562" y="5733"/>
                    <a:pt x="8137" y="5030"/>
                    <a:pt x="7741" y="4326"/>
                  </a:cubicBezTo>
                  <a:cubicBezTo>
                    <a:pt x="7301" y="3534"/>
                    <a:pt x="7067" y="2640"/>
                    <a:pt x="6539" y="1907"/>
                  </a:cubicBezTo>
                  <a:cubicBezTo>
                    <a:pt x="6378" y="1672"/>
                    <a:pt x="6187" y="1453"/>
                    <a:pt x="5968" y="1291"/>
                  </a:cubicBezTo>
                  <a:cubicBezTo>
                    <a:pt x="4750" y="1218"/>
                    <a:pt x="3578" y="792"/>
                    <a:pt x="2919" y="1"/>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643;p11">
              <a:extLst>
                <a:ext uri="{FF2B5EF4-FFF2-40B4-BE49-F238E27FC236}">
                  <a16:creationId xmlns:a16="http://schemas.microsoft.com/office/drawing/2014/main" xmlns="" id="{D872A760-22EE-8A65-700F-70BD3D42FEA8}"/>
                </a:ext>
              </a:extLst>
            </p:cNvPr>
            <p:cNvSpPr/>
            <p:nvPr/>
          </p:nvSpPr>
          <p:spPr>
            <a:xfrm>
              <a:off x="1691017" y="2851899"/>
              <a:ext cx="565694" cy="825639"/>
            </a:xfrm>
            <a:custGeom>
              <a:avLst/>
              <a:gdLst/>
              <a:ahLst/>
              <a:cxnLst/>
              <a:rect l="l" t="t" r="r" b="b"/>
              <a:pathLst>
                <a:path w="19279" h="28138" extrusionOk="0">
                  <a:moveTo>
                    <a:pt x="14492" y="0"/>
                  </a:moveTo>
                  <a:cubicBezTo>
                    <a:pt x="13662" y="0"/>
                    <a:pt x="12798" y="113"/>
                    <a:pt x="11934" y="121"/>
                  </a:cubicBezTo>
                  <a:cubicBezTo>
                    <a:pt x="8694" y="2541"/>
                    <a:pt x="6935" y="7012"/>
                    <a:pt x="5381" y="11204"/>
                  </a:cubicBezTo>
                  <a:cubicBezTo>
                    <a:pt x="3578" y="16042"/>
                    <a:pt x="1789" y="20866"/>
                    <a:pt x="1" y="25704"/>
                  </a:cubicBezTo>
                  <a:cubicBezTo>
                    <a:pt x="250" y="25997"/>
                    <a:pt x="499" y="26290"/>
                    <a:pt x="792" y="26539"/>
                  </a:cubicBezTo>
                  <a:cubicBezTo>
                    <a:pt x="1496" y="27184"/>
                    <a:pt x="2303" y="27668"/>
                    <a:pt x="3226" y="27975"/>
                  </a:cubicBezTo>
                  <a:cubicBezTo>
                    <a:pt x="3402" y="28034"/>
                    <a:pt x="3593" y="28079"/>
                    <a:pt x="3783" y="28137"/>
                  </a:cubicBezTo>
                  <a:cubicBezTo>
                    <a:pt x="5953" y="24633"/>
                    <a:pt x="8298" y="21290"/>
                    <a:pt x="10790" y="18110"/>
                  </a:cubicBezTo>
                  <a:cubicBezTo>
                    <a:pt x="12946" y="15397"/>
                    <a:pt x="15218" y="12788"/>
                    <a:pt x="17094" y="9768"/>
                  </a:cubicBezTo>
                  <a:cubicBezTo>
                    <a:pt x="18238" y="7921"/>
                    <a:pt x="19279" y="5649"/>
                    <a:pt x="18824" y="3464"/>
                  </a:cubicBezTo>
                  <a:cubicBezTo>
                    <a:pt x="18517" y="1896"/>
                    <a:pt x="17417" y="664"/>
                    <a:pt x="16127" y="225"/>
                  </a:cubicBezTo>
                  <a:cubicBezTo>
                    <a:pt x="15605" y="52"/>
                    <a:pt x="15056" y="0"/>
                    <a:pt x="14492"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644;p11">
              <a:extLst>
                <a:ext uri="{FF2B5EF4-FFF2-40B4-BE49-F238E27FC236}">
                  <a16:creationId xmlns:a16="http://schemas.microsoft.com/office/drawing/2014/main" xmlns="" id="{0EEF2EC8-2539-2253-9178-2C38A39AFF08}"/>
                </a:ext>
              </a:extLst>
            </p:cNvPr>
            <p:cNvSpPr/>
            <p:nvPr/>
          </p:nvSpPr>
          <p:spPr>
            <a:xfrm>
              <a:off x="1109033" y="2571119"/>
              <a:ext cx="770857" cy="676843"/>
            </a:xfrm>
            <a:custGeom>
              <a:avLst/>
              <a:gdLst/>
              <a:ahLst/>
              <a:cxnLst/>
              <a:rect l="l" t="t" r="r" b="b"/>
              <a:pathLst>
                <a:path w="26271" h="23067" extrusionOk="0">
                  <a:moveTo>
                    <a:pt x="2668" y="1"/>
                  </a:moveTo>
                  <a:cubicBezTo>
                    <a:pt x="1891" y="3885"/>
                    <a:pt x="132" y="7536"/>
                    <a:pt x="73" y="11479"/>
                  </a:cubicBezTo>
                  <a:cubicBezTo>
                    <a:pt x="0" y="15746"/>
                    <a:pt x="2141" y="19235"/>
                    <a:pt x="4618" y="21067"/>
                  </a:cubicBezTo>
                  <a:cubicBezTo>
                    <a:pt x="6189" y="22220"/>
                    <a:pt x="16008" y="23066"/>
                    <a:pt x="20972" y="23066"/>
                  </a:cubicBezTo>
                  <a:cubicBezTo>
                    <a:pt x="21751" y="23066"/>
                    <a:pt x="22410" y="23045"/>
                    <a:pt x="22899" y="23002"/>
                  </a:cubicBezTo>
                  <a:cubicBezTo>
                    <a:pt x="23222" y="22972"/>
                    <a:pt x="22268" y="17490"/>
                    <a:pt x="25802" y="7184"/>
                  </a:cubicBezTo>
                  <a:cubicBezTo>
                    <a:pt x="25933" y="6803"/>
                    <a:pt x="26271" y="6275"/>
                    <a:pt x="26168" y="5908"/>
                  </a:cubicBezTo>
                  <a:cubicBezTo>
                    <a:pt x="26050" y="5542"/>
                    <a:pt x="25215" y="5263"/>
                    <a:pt x="25215" y="5263"/>
                  </a:cubicBezTo>
                  <a:cubicBezTo>
                    <a:pt x="25215" y="5263"/>
                    <a:pt x="17577" y="4428"/>
                    <a:pt x="13693" y="4223"/>
                  </a:cubicBezTo>
                  <a:cubicBezTo>
                    <a:pt x="13224" y="4194"/>
                    <a:pt x="12725" y="4106"/>
                    <a:pt x="12461" y="3592"/>
                  </a:cubicBezTo>
                  <a:cubicBezTo>
                    <a:pt x="12315" y="3314"/>
                    <a:pt x="12270" y="2962"/>
                    <a:pt x="12109" y="2698"/>
                  </a:cubicBezTo>
                  <a:cubicBezTo>
                    <a:pt x="11904" y="2376"/>
                    <a:pt x="11552" y="2302"/>
                    <a:pt x="11244" y="2243"/>
                  </a:cubicBezTo>
                  <a:cubicBezTo>
                    <a:pt x="8370" y="1731"/>
                    <a:pt x="5497" y="1232"/>
                    <a:pt x="2668" y="1"/>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645;p11">
              <a:extLst>
                <a:ext uri="{FF2B5EF4-FFF2-40B4-BE49-F238E27FC236}">
                  <a16:creationId xmlns:a16="http://schemas.microsoft.com/office/drawing/2014/main" xmlns="" id="{680F2087-FF22-5F26-27DA-D5389C96A38D}"/>
                </a:ext>
              </a:extLst>
            </p:cNvPr>
            <p:cNvSpPr/>
            <p:nvPr/>
          </p:nvSpPr>
          <p:spPr>
            <a:xfrm>
              <a:off x="372150" y="3231152"/>
              <a:ext cx="291078" cy="448441"/>
            </a:xfrm>
            <a:custGeom>
              <a:avLst/>
              <a:gdLst/>
              <a:ahLst/>
              <a:cxnLst/>
              <a:rect l="l" t="t" r="r" b="b"/>
              <a:pathLst>
                <a:path w="9920" h="15283" extrusionOk="0">
                  <a:moveTo>
                    <a:pt x="5642" y="0"/>
                  </a:moveTo>
                  <a:cubicBezTo>
                    <a:pt x="5110" y="0"/>
                    <a:pt x="4557" y="92"/>
                    <a:pt x="4003" y="273"/>
                  </a:cubicBezTo>
                  <a:cubicBezTo>
                    <a:pt x="0" y="1563"/>
                    <a:pt x="2449" y="6870"/>
                    <a:pt x="2742" y="7398"/>
                  </a:cubicBezTo>
                  <a:cubicBezTo>
                    <a:pt x="3446" y="8659"/>
                    <a:pt x="2918" y="10301"/>
                    <a:pt x="3446" y="11665"/>
                  </a:cubicBezTo>
                  <a:cubicBezTo>
                    <a:pt x="4362" y="14045"/>
                    <a:pt x="5674" y="15283"/>
                    <a:pt x="6852" y="15283"/>
                  </a:cubicBezTo>
                  <a:cubicBezTo>
                    <a:pt x="8519" y="15283"/>
                    <a:pt x="9919" y="12805"/>
                    <a:pt x="9558" y="7574"/>
                  </a:cubicBezTo>
                  <a:cubicBezTo>
                    <a:pt x="9529" y="7163"/>
                    <a:pt x="9089" y="6885"/>
                    <a:pt x="8870" y="6518"/>
                  </a:cubicBezTo>
                  <a:cubicBezTo>
                    <a:pt x="8122" y="5258"/>
                    <a:pt x="8268" y="3484"/>
                    <a:pt x="9222" y="2355"/>
                  </a:cubicBezTo>
                  <a:cubicBezTo>
                    <a:pt x="8535" y="765"/>
                    <a:pt x="7178" y="0"/>
                    <a:pt x="5642" y="0"/>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646;p11">
              <a:extLst>
                <a:ext uri="{FF2B5EF4-FFF2-40B4-BE49-F238E27FC236}">
                  <a16:creationId xmlns:a16="http://schemas.microsoft.com/office/drawing/2014/main" xmlns="" id="{730373D7-C539-5CB1-0DD2-2924DF58A26C}"/>
                </a:ext>
              </a:extLst>
            </p:cNvPr>
            <p:cNvSpPr/>
            <p:nvPr/>
          </p:nvSpPr>
          <p:spPr>
            <a:xfrm>
              <a:off x="729632" y="2606389"/>
              <a:ext cx="677078" cy="1319004"/>
            </a:xfrm>
            <a:custGeom>
              <a:avLst/>
              <a:gdLst/>
              <a:ahLst/>
              <a:cxnLst/>
              <a:rect l="l" t="t" r="r" b="b"/>
              <a:pathLst>
                <a:path w="23075" h="44952" extrusionOk="0">
                  <a:moveTo>
                    <a:pt x="4281" y="1"/>
                  </a:moveTo>
                  <a:cubicBezTo>
                    <a:pt x="1451" y="3226"/>
                    <a:pt x="0" y="7712"/>
                    <a:pt x="395" y="12051"/>
                  </a:cubicBezTo>
                  <a:cubicBezTo>
                    <a:pt x="806" y="16801"/>
                    <a:pt x="3255" y="21067"/>
                    <a:pt x="5454" y="25259"/>
                  </a:cubicBezTo>
                  <a:cubicBezTo>
                    <a:pt x="8224" y="30552"/>
                    <a:pt x="10673" y="36006"/>
                    <a:pt x="12813" y="41591"/>
                  </a:cubicBezTo>
                  <a:cubicBezTo>
                    <a:pt x="13179" y="42544"/>
                    <a:pt x="13575" y="43570"/>
                    <a:pt x="14367" y="44186"/>
                  </a:cubicBezTo>
                  <a:cubicBezTo>
                    <a:pt x="15246" y="44860"/>
                    <a:pt x="16404" y="44919"/>
                    <a:pt x="17489" y="44948"/>
                  </a:cubicBezTo>
                  <a:cubicBezTo>
                    <a:pt x="17548" y="44950"/>
                    <a:pt x="17606" y="44952"/>
                    <a:pt x="17664" y="44952"/>
                  </a:cubicBezTo>
                  <a:cubicBezTo>
                    <a:pt x="20132" y="44952"/>
                    <a:pt x="22348" y="43140"/>
                    <a:pt x="22620" y="39802"/>
                  </a:cubicBezTo>
                  <a:cubicBezTo>
                    <a:pt x="23075" y="34335"/>
                    <a:pt x="22078" y="29218"/>
                    <a:pt x="20700" y="23031"/>
                  </a:cubicBezTo>
                  <a:cubicBezTo>
                    <a:pt x="19747" y="18809"/>
                    <a:pt x="19117" y="14983"/>
                    <a:pt x="18310" y="10732"/>
                  </a:cubicBezTo>
                  <a:cubicBezTo>
                    <a:pt x="17929" y="8768"/>
                    <a:pt x="17387" y="6774"/>
                    <a:pt x="16169" y="5220"/>
                  </a:cubicBezTo>
                  <a:cubicBezTo>
                    <a:pt x="15334" y="4194"/>
                    <a:pt x="14250" y="3416"/>
                    <a:pt x="13120" y="2757"/>
                  </a:cubicBezTo>
                  <a:cubicBezTo>
                    <a:pt x="10364" y="1188"/>
                    <a:pt x="7242" y="279"/>
                    <a:pt x="4281"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647;p11">
              <a:extLst>
                <a:ext uri="{FF2B5EF4-FFF2-40B4-BE49-F238E27FC236}">
                  <a16:creationId xmlns:a16="http://schemas.microsoft.com/office/drawing/2014/main" xmlns="" id="{B0BDD823-DB33-DF47-5656-6E37D5060224}"/>
                </a:ext>
              </a:extLst>
            </p:cNvPr>
            <p:cNvSpPr/>
            <p:nvPr/>
          </p:nvSpPr>
          <p:spPr>
            <a:xfrm>
              <a:off x="525730" y="3288957"/>
              <a:ext cx="792805" cy="629015"/>
            </a:xfrm>
            <a:custGeom>
              <a:avLst/>
              <a:gdLst/>
              <a:ahLst/>
              <a:cxnLst/>
              <a:rect l="l" t="t" r="r" b="b"/>
              <a:pathLst>
                <a:path w="27019" h="21437" extrusionOk="0">
                  <a:moveTo>
                    <a:pt x="2877" y="1"/>
                  </a:moveTo>
                  <a:cubicBezTo>
                    <a:pt x="2824" y="1"/>
                    <a:pt x="2769" y="2"/>
                    <a:pt x="2712" y="4"/>
                  </a:cubicBezTo>
                  <a:cubicBezTo>
                    <a:pt x="2419" y="19"/>
                    <a:pt x="2155" y="180"/>
                    <a:pt x="1920" y="341"/>
                  </a:cubicBezTo>
                  <a:cubicBezTo>
                    <a:pt x="923" y="1030"/>
                    <a:pt x="0" y="3170"/>
                    <a:pt x="675" y="3991"/>
                  </a:cubicBezTo>
                  <a:cubicBezTo>
                    <a:pt x="3401" y="7349"/>
                    <a:pt x="5659" y="10193"/>
                    <a:pt x="8898" y="13315"/>
                  </a:cubicBezTo>
                  <a:cubicBezTo>
                    <a:pt x="12417" y="16702"/>
                    <a:pt x="16844" y="18784"/>
                    <a:pt x="21095" y="20953"/>
                  </a:cubicBezTo>
                  <a:cubicBezTo>
                    <a:pt x="21777" y="21303"/>
                    <a:pt x="22298" y="21437"/>
                    <a:pt x="22745" y="21437"/>
                  </a:cubicBezTo>
                  <a:cubicBezTo>
                    <a:pt x="23423" y="21437"/>
                    <a:pt x="23928" y="21127"/>
                    <a:pt x="24555" y="20792"/>
                  </a:cubicBezTo>
                  <a:cubicBezTo>
                    <a:pt x="25669" y="20191"/>
                    <a:pt x="26314" y="18915"/>
                    <a:pt x="26623" y="17640"/>
                  </a:cubicBezTo>
                  <a:cubicBezTo>
                    <a:pt x="26989" y="16218"/>
                    <a:pt x="27018" y="14650"/>
                    <a:pt x="26330" y="13360"/>
                  </a:cubicBezTo>
                  <a:cubicBezTo>
                    <a:pt x="25493" y="11790"/>
                    <a:pt x="23808" y="10969"/>
                    <a:pt x="22225" y="10281"/>
                  </a:cubicBezTo>
                  <a:cubicBezTo>
                    <a:pt x="15906" y="7510"/>
                    <a:pt x="9236" y="4739"/>
                    <a:pt x="3855" y="326"/>
                  </a:cubicBezTo>
                  <a:cubicBezTo>
                    <a:pt x="3534" y="56"/>
                    <a:pt x="3257" y="1"/>
                    <a:pt x="2877"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648;p11">
              <a:extLst>
                <a:ext uri="{FF2B5EF4-FFF2-40B4-BE49-F238E27FC236}">
                  <a16:creationId xmlns:a16="http://schemas.microsoft.com/office/drawing/2014/main" xmlns="" id="{6A850E0B-474D-6E8C-66C7-C58B4EEFFD48}"/>
                </a:ext>
              </a:extLst>
            </p:cNvPr>
            <p:cNvSpPr/>
            <p:nvPr/>
          </p:nvSpPr>
          <p:spPr>
            <a:xfrm>
              <a:off x="690460" y="2571119"/>
              <a:ext cx="761409" cy="1155420"/>
            </a:xfrm>
            <a:custGeom>
              <a:avLst/>
              <a:gdLst/>
              <a:ahLst/>
              <a:cxnLst/>
              <a:rect l="l" t="t" r="r" b="b"/>
              <a:pathLst>
                <a:path w="25949" h="39377" extrusionOk="0">
                  <a:moveTo>
                    <a:pt x="6238" y="1"/>
                  </a:moveTo>
                  <a:cubicBezTo>
                    <a:pt x="5953" y="1"/>
                    <a:pt x="5677" y="5"/>
                    <a:pt x="5411" y="15"/>
                  </a:cubicBezTo>
                  <a:cubicBezTo>
                    <a:pt x="2185" y="4692"/>
                    <a:pt x="0" y="10497"/>
                    <a:pt x="1027" y="16141"/>
                  </a:cubicBezTo>
                  <a:cubicBezTo>
                    <a:pt x="1525" y="18912"/>
                    <a:pt x="2757" y="21477"/>
                    <a:pt x="3974" y="23999"/>
                  </a:cubicBezTo>
                  <a:cubicBezTo>
                    <a:pt x="6261" y="28748"/>
                    <a:pt x="8562" y="33484"/>
                    <a:pt x="10849" y="38234"/>
                  </a:cubicBezTo>
                  <a:cubicBezTo>
                    <a:pt x="11025" y="38571"/>
                    <a:pt x="11201" y="38938"/>
                    <a:pt x="11509" y="39157"/>
                  </a:cubicBezTo>
                  <a:cubicBezTo>
                    <a:pt x="11767" y="39329"/>
                    <a:pt x="12082" y="39377"/>
                    <a:pt x="12400" y="39377"/>
                  </a:cubicBezTo>
                  <a:cubicBezTo>
                    <a:pt x="12569" y="39377"/>
                    <a:pt x="12738" y="39363"/>
                    <a:pt x="12901" y="39348"/>
                  </a:cubicBezTo>
                  <a:cubicBezTo>
                    <a:pt x="17358" y="38893"/>
                    <a:pt x="21756" y="37838"/>
                    <a:pt x="25949" y="36225"/>
                  </a:cubicBezTo>
                  <a:cubicBezTo>
                    <a:pt x="24557" y="30288"/>
                    <a:pt x="23163" y="24321"/>
                    <a:pt x="22723" y="18238"/>
                  </a:cubicBezTo>
                  <a:cubicBezTo>
                    <a:pt x="22533" y="15482"/>
                    <a:pt x="22533" y="12696"/>
                    <a:pt x="21961" y="9999"/>
                  </a:cubicBezTo>
                  <a:cubicBezTo>
                    <a:pt x="21390" y="7286"/>
                    <a:pt x="20159" y="4618"/>
                    <a:pt x="18018" y="2976"/>
                  </a:cubicBezTo>
                  <a:cubicBezTo>
                    <a:pt x="16918" y="2155"/>
                    <a:pt x="15657" y="1627"/>
                    <a:pt x="14367" y="1217"/>
                  </a:cubicBezTo>
                  <a:cubicBezTo>
                    <a:pt x="11566" y="340"/>
                    <a:pt x="8612" y="1"/>
                    <a:pt x="6238" y="1"/>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649;p11">
              <a:extLst>
                <a:ext uri="{FF2B5EF4-FFF2-40B4-BE49-F238E27FC236}">
                  <a16:creationId xmlns:a16="http://schemas.microsoft.com/office/drawing/2014/main" xmlns="" id="{51EE97DC-8544-A9F7-9D45-C14C853E081D}"/>
                </a:ext>
              </a:extLst>
            </p:cNvPr>
            <p:cNvSpPr/>
            <p:nvPr/>
          </p:nvSpPr>
          <p:spPr>
            <a:xfrm>
              <a:off x="1974526" y="2385146"/>
              <a:ext cx="516633" cy="680247"/>
            </a:xfrm>
            <a:custGeom>
              <a:avLst/>
              <a:gdLst/>
              <a:ahLst/>
              <a:cxnLst/>
              <a:rect l="l" t="t" r="r" b="b"/>
              <a:pathLst>
                <a:path w="17607" h="23183" extrusionOk="0">
                  <a:moveTo>
                    <a:pt x="3710" y="1"/>
                  </a:moveTo>
                  <a:cubicBezTo>
                    <a:pt x="3532" y="1"/>
                    <a:pt x="3365" y="91"/>
                    <a:pt x="3210" y="182"/>
                  </a:cubicBezTo>
                  <a:cubicBezTo>
                    <a:pt x="2170" y="841"/>
                    <a:pt x="1216" y="1589"/>
                    <a:pt x="0" y="2381"/>
                  </a:cubicBezTo>
                  <a:cubicBezTo>
                    <a:pt x="2434" y="5254"/>
                    <a:pt x="4764" y="8229"/>
                    <a:pt x="6978" y="11279"/>
                  </a:cubicBezTo>
                  <a:cubicBezTo>
                    <a:pt x="8224" y="13008"/>
                    <a:pt x="9500" y="14914"/>
                    <a:pt x="9484" y="17025"/>
                  </a:cubicBezTo>
                  <a:cubicBezTo>
                    <a:pt x="9484" y="17656"/>
                    <a:pt x="9558" y="18521"/>
                    <a:pt x="10203" y="18579"/>
                  </a:cubicBezTo>
                  <a:cubicBezTo>
                    <a:pt x="10423" y="17729"/>
                    <a:pt x="10438" y="16820"/>
                    <a:pt x="10262" y="15940"/>
                  </a:cubicBezTo>
                  <a:lnTo>
                    <a:pt x="10262" y="15940"/>
                  </a:lnTo>
                  <a:cubicBezTo>
                    <a:pt x="11493" y="16703"/>
                    <a:pt x="11875" y="18243"/>
                    <a:pt x="12182" y="19621"/>
                  </a:cubicBezTo>
                  <a:cubicBezTo>
                    <a:pt x="12475" y="20999"/>
                    <a:pt x="12959" y="22553"/>
                    <a:pt x="14250" y="23183"/>
                  </a:cubicBezTo>
                  <a:cubicBezTo>
                    <a:pt x="14058" y="21615"/>
                    <a:pt x="13648" y="20090"/>
                    <a:pt x="13047" y="18624"/>
                  </a:cubicBezTo>
                  <a:lnTo>
                    <a:pt x="13047" y="18624"/>
                  </a:lnTo>
                  <a:cubicBezTo>
                    <a:pt x="13648" y="19797"/>
                    <a:pt x="14234" y="20969"/>
                    <a:pt x="14836" y="22142"/>
                  </a:cubicBezTo>
                  <a:cubicBezTo>
                    <a:pt x="15003" y="22477"/>
                    <a:pt x="15374" y="22853"/>
                    <a:pt x="15690" y="22853"/>
                  </a:cubicBezTo>
                  <a:cubicBezTo>
                    <a:pt x="15790" y="22853"/>
                    <a:pt x="15884" y="22816"/>
                    <a:pt x="15964" y="22729"/>
                  </a:cubicBezTo>
                  <a:cubicBezTo>
                    <a:pt x="15583" y="21159"/>
                    <a:pt x="15055" y="19635"/>
                    <a:pt x="14396" y="18169"/>
                  </a:cubicBezTo>
                  <a:lnTo>
                    <a:pt x="14396" y="18169"/>
                  </a:lnTo>
                  <a:cubicBezTo>
                    <a:pt x="15260" y="19605"/>
                    <a:pt x="16155" y="21071"/>
                    <a:pt x="17504" y="22113"/>
                  </a:cubicBezTo>
                  <a:cubicBezTo>
                    <a:pt x="17166" y="20090"/>
                    <a:pt x="16361" y="18139"/>
                    <a:pt x="15129" y="16468"/>
                  </a:cubicBezTo>
                  <a:lnTo>
                    <a:pt x="15129" y="16468"/>
                  </a:lnTo>
                  <a:cubicBezTo>
                    <a:pt x="15891" y="17084"/>
                    <a:pt x="16668" y="17715"/>
                    <a:pt x="17430" y="18331"/>
                  </a:cubicBezTo>
                  <a:cubicBezTo>
                    <a:pt x="17606" y="16718"/>
                    <a:pt x="16199" y="15413"/>
                    <a:pt x="15026" y="14255"/>
                  </a:cubicBezTo>
                  <a:cubicBezTo>
                    <a:pt x="10819" y="10121"/>
                    <a:pt x="8210" y="4682"/>
                    <a:pt x="4236" y="313"/>
                  </a:cubicBezTo>
                  <a:cubicBezTo>
                    <a:pt x="4119" y="182"/>
                    <a:pt x="3972" y="35"/>
                    <a:pt x="3782" y="6"/>
                  </a:cubicBezTo>
                  <a:cubicBezTo>
                    <a:pt x="3758" y="2"/>
                    <a:pt x="3734" y="1"/>
                    <a:pt x="3710"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650;p11">
              <a:extLst>
                <a:ext uri="{FF2B5EF4-FFF2-40B4-BE49-F238E27FC236}">
                  <a16:creationId xmlns:a16="http://schemas.microsoft.com/office/drawing/2014/main" xmlns="" id="{0E7CBF74-6085-2B6F-AB7A-1E5AE1540454}"/>
                </a:ext>
              </a:extLst>
            </p:cNvPr>
            <p:cNvSpPr/>
            <p:nvPr/>
          </p:nvSpPr>
          <p:spPr>
            <a:xfrm>
              <a:off x="1431656" y="1854015"/>
              <a:ext cx="780334" cy="764783"/>
            </a:xfrm>
            <a:custGeom>
              <a:avLst/>
              <a:gdLst/>
              <a:ahLst/>
              <a:cxnLst/>
              <a:rect l="l" t="t" r="r" b="b"/>
              <a:pathLst>
                <a:path w="26594" h="26064" extrusionOk="0">
                  <a:moveTo>
                    <a:pt x="2829" y="1"/>
                  </a:moveTo>
                  <a:cubicBezTo>
                    <a:pt x="1627" y="2523"/>
                    <a:pt x="777" y="5177"/>
                    <a:pt x="278" y="7888"/>
                  </a:cubicBezTo>
                  <a:cubicBezTo>
                    <a:pt x="117" y="8797"/>
                    <a:pt x="0" y="9735"/>
                    <a:pt x="278" y="10615"/>
                  </a:cubicBezTo>
                  <a:cubicBezTo>
                    <a:pt x="968" y="12770"/>
                    <a:pt x="3679" y="13679"/>
                    <a:pt x="5952" y="14530"/>
                  </a:cubicBezTo>
                  <a:cubicBezTo>
                    <a:pt x="11699" y="16699"/>
                    <a:pt x="16683" y="20511"/>
                    <a:pt x="20055" y="25290"/>
                  </a:cubicBezTo>
                  <a:cubicBezTo>
                    <a:pt x="20312" y="25649"/>
                    <a:pt x="20691" y="26064"/>
                    <a:pt x="21126" y="26064"/>
                  </a:cubicBezTo>
                  <a:cubicBezTo>
                    <a:pt x="21188" y="26064"/>
                    <a:pt x="21251" y="26055"/>
                    <a:pt x="21316" y="26037"/>
                  </a:cubicBezTo>
                  <a:cubicBezTo>
                    <a:pt x="21462" y="25994"/>
                    <a:pt x="21580" y="25891"/>
                    <a:pt x="21697" y="25803"/>
                  </a:cubicBezTo>
                  <a:cubicBezTo>
                    <a:pt x="23339" y="24528"/>
                    <a:pt x="24966" y="23267"/>
                    <a:pt x="26593" y="22006"/>
                  </a:cubicBezTo>
                  <a:cubicBezTo>
                    <a:pt x="22767" y="18107"/>
                    <a:pt x="19776" y="13576"/>
                    <a:pt x="16185" y="9501"/>
                  </a:cubicBezTo>
                  <a:cubicBezTo>
                    <a:pt x="12593" y="5411"/>
                    <a:pt x="8210" y="1643"/>
                    <a:pt x="2829" y="1"/>
                  </a:cubicBezTo>
                  <a:close/>
                </a:path>
              </a:pathLst>
            </a:custGeom>
            <a:solidFill>
              <a:srgbClr val="BED9D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651;p11">
              <a:extLst>
                <a:ext uri="{FF2B5EF4-FFF2-40B4-BE49-F238E27FC236}">
                  <a16:creationId xmlns:a16="http://schemas.microsoft.com/office/drawing/2014/main" xmlns="" id="{811DCD3E-535F-E9AF-0AFC-AB84ECFF37CF}"/>
                </a:ext>
              </a:extLst>
            </p:cNvPr>
            <p:cNvSpPr/>
            <p:nvPr/>
          </p:nvSpPr>
          <p:spPr>
            <a:xfrm>
              <a:off x="714139" y="1761058"/>
              <a:ext cx="942921" cy="1243066"/>
            </a:xfrm>
            <a:custGeom>
              <a:avLst/>
              <a:gdLst/>
              <a:ahLst/>
              <a:cxnLst/>
              <a:rect l="l" t="t" r="r" b="b"/>
              <a:pathLst>
                <a:path w="32135" h="42364" extrusionOk="0">
                  <a:moveTo>
                    <a:pt x="17737" y="0"/>
                  </a:moveTo>
                  <a:cubicBezTo>
                    <a:pt x="14747" y="0"/>
                    <a:pt x="11758" y="875"/>
                    <a:pt x="9368" y="2715"/>
                  </a:cubicBezTo>
                  <a:cubicBezTo>
                    <a:pt x="6333" y="5031"/>
                    <a:pt x="4486" y="8710"/>
                    <a:pt x="3636" y="12508"/>
                  </a:cubicBezTo>
                  <a:cubicBezTo>
                    <a:pt x="2771" y="16304"/>
                    <a:pt x="2829" y="20263"/>
                    <a:pt x="3005" y="24148"/>
                  </a:cubicBezTo>
                  <a:cubicBezTo>
                    <a:pt x="3122" y="26875"/>
                    <a:pt x="3210" y="29879"/>
                    <a:pt x="1584" y="32020"/>
                  </a:cubicBezTo>
                  <a:cubicBezTo>
                    <a:pt x="939" y="32885"/>
                    <a:pt x="0" y="33955"/>
                    <a:pt x="572" y="34864"/>
                  </a:cubicBezTo>
                  <a:cubicBezTo>
                    <a:pt x="851" y="35319"/>
                    <a:pt x="1408" y="35480"/>
                    <a:pt x="1848" y="35759"/>
                  </a:cubicBezTo>
                  <a:cubicBezTo>
                    <a:pt x="2727" y="36301"/>
                    <a:pt x="3240" y="37283"/>
                    <a:pt x="3783" y="38177"/>
                  </a:cubicBezTo>
                  <a:cubicBezTo>
                    <a:pt x="5575" y="41107"/>
                    <a:pt x="8716" y="42363"/>
                    <a:pt x="12007" y="42363"/>
                  </a:cubicBezTo>
                  <a:cubicBezTo>
                    <a:pt x="13293" y="42363"/>
                    <a:pt x="14602" y="42171"/>
                    <a:pt x="15862" y="41813"/>
                  </a:cubicBezTo>
                  <a:cubicBezTo>
                    <a:pt x="23427" y="39672"/>
                    <a:pt x="26740" y="32284"/>
                    <a:pt x="26285" y="30935"/>
                  </a:cubicBezTo>
                  <a:cubicBezTo>
                    <a:pt x="25288" y="27960"/>
                    <a:pt x="26138" y="24646"/>
                    <a:pt x="27415" y="21802"/>
                  </a:cubicBezTo>
                  <a:cubicBezTo>
                    <a:pt x="28705" y="18943"/>
                    <a:pt x="30419" y="16275"/>
                    <a:pt x="31269" y="13255"/>
                  </a:cubicBezTo>
                  <a:cubicBezTo>
                    <a:pt x="32135" y="10235"/>
                    <a:pt x="31988" y="6541"/>
                    <a:pt x="30038" y="4928"/>
                  </a:cubicBezTo>
                  <a:cubicBezTo>
                    <a:pt x="27121" y="2524"/>
                    <a:pt x="23676" y="706"/>
                    <a:pt x="19981" y="164"/>
                  </a:cubicBezTo>
                  <a:cubicBezTo>
                    <a:pt x="19240" y="55"/>
                    <a:pt x="18488" y="0"/>
                    <a:pt x="17737" y="0"/>
                  </a:cubicBezTo>
                  <a:close/>
                </a:path>
              </a:pathLst>
            </a:custGeom>
            <a:solidFill>
              <a:srgbClr val="BED9D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652;p11">
              <a:extLst>
                <a:ext uri="{FF2B5EF4-FFF2-40B4-BE49-F238E27FC236}">
                  <a16:creationId xmlns:a16="http://schemas.microsoft.com/office/drawing/2014/main" xmlns="" id="{569308D9-E52C-7DC5-CA8C-D3BD13ED21DA}"/>
                </a:ext>
              </a:extLst>
            </p:cNvPr>
            <p:cNvSpPr/>
            <p:nvPr/>
          </p:nvSpPr>
          <p:spPr>
            <a:xfrm>
              <a:off x="1214843" y="1756334"/>
              <a:ext cx="350584" cy="291107"/>
            </a:xfrm>
            <a:custGeom>
              <a:avLst/>
              <a:gdLst/>
              <a:ahLst/>
              <a:cxnLst/>
              <a:rect l="l" t="t" r="r" b="b"/>
              <a:pathLst>
                <a:path w="11948" h="9921" extrusionOk="0">
                  <a:moveTo>
                    <a:pt x="1825" y="1"/>
                  </a:moveTo>
                  <a:cubicBezTo>
                    <a:pt x="1212" y="1"/>
                    <a:pt x="603" y="61"/>
                    <a:pt x="1" y="193"/>
                  </a:cubicBezTo>
                  <a:cubicBezTo>
                    <a:pt x="484" y="2949"/>
                    <a:pt x="2184" y="5265"/>
                    <a:pt x="3841" y="7464"/>
                  </a:cubicBezTo>
                  <a:cubicBezTo>
                    <a:pt x="4471" y="8300"/>
                    <a:pt x="5146" y="9180"/>
                    <a:pt x="6084" y="9575"/>
                  </a:cubicBezTo>
                  <a:cubicBezTo>
                    <a:pt x="6686" y="9839"/>
                    <a:pt x="7360" y="9884"/>
                    <a:pt x="8019" y="9913"/>
                  </a:cubicBezTo>
                  <a:cubicBezTo>
                    <a:pt x="8150" y="9918"/>
                    <a:pt x="8283" y="9921"/>
                    <a:pt x="8417" y="9921"/>
                  </a:cubicBezTo>
                  <a:cubicBezTo>
                    <a:pt x="9131" y="9921"/>
                    <a:pt x="9855" y="9830"/>
                    <a:pt x="10423" y="9385"/>
                  </a:cubicBezTo>
                  <a:cubicBezTo>
                    <a:pt x="10849" y="9063"/>
                    <a:pt x="11142" y="8564"/>
                    <a:pt x="11347" y="8066"/>
                  </a:cubicBezTo>
                  <a:cubicBezTo>
                    <a:pt x="11684" y="7259"/>
                    <a:pt x="11889" y="6395"/>
                    <a:pt x="11934" y="5515"/>
                  </a:cubicBezTo>
                  <a:cubicBezTo>
                    <a:pt x="11948" y="5031"/>
                    <a:pt x="11919" y="4503"/>
                    <a:pt x="11684" y="4078"/>
                  </a:cubicBezTo>
                  <a:cubicBezTo>
                    <a:pt x="11420" y="3565"/>
                    <a:pt x="10908" y="3257"/>
                    <a:pt x="10423" y="2964"/>
                  </a:cubicBezTo>
                  <a:cubicBezTo>
                    <a:pt x="7767" y="1387"/>
                    <a:pt x="4760" y="1"/>
                    <a:pt x="1825"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653;p11">
              <a:extLst>
                <a:ext uri="{FF2B5EF4-FFF2-40B4-BE49-F238E27FC236}">
                  <a16:creationId xmlns:a16="http://schemas.microsoft.com/office/drawing/2014/main" xmlns="" id="{E8246286-D87D-6ADC-DCFD-783216B37D40}"/>
                </a:ext>
              </a:extLst>
            </p:cNvPr>
            <p:cNvSpPr/>
            <p:nvPr/>
          </p:nvSpPr>
          <p:spPr>
            <a:xfrm>
              <a:off x="1287525" y="1550788"/>
              <a:ext cx="292545" cy="351083"/>
            </a:xfrm>
            <a:custGeom>
              <a:avLst/>
              <a:gdLst/>
              <a:ahLst/>
              <a:cxnLst/>
              <a:rect l="l" t="t" r="r" b="b"/>
              <a:pathLst>
                <a:path w="9970" h="11965" extrusionOk="0">
                  <a:moveTo>
                    <a:pt x="3372" y="0"/>
                  </a:moveTo>
                  <a:cubicBezTo>
                    <a:pt x="2698" y="2580"/>
                    <a:pt x="1628" y="5057"/>
                    <a:pt x="221" y="7344"/>
                  </a:cubicBezTo>
                  <a:cubicBezTo>
                    <a:pt x="118" y="7520"/>
                    <a:pt x="1" y="7696"/>
                    <a:pt x="16" y="7917"/>
                  </a:cubicBezTo>
                  <a:cubicBezTo>
                    <a:pt x="30" y="8107"/>
                    <a:pt x="162" y="8269"/>
                    <a:pt x="280" y="8429"/>
                  </a:cubicBezTo>
                  <a:cubicBezTo>
                    <a:pt x="1496" y="9940"/>
                    <a:pt x="2948" y="11640"/>
                    <a:pt x="6232" y="11963"/>
                  </a:cubicBezTo>
                  <a:cubicBezTo>
                    <a:pt x="6240" y="11964"/>
                    <a:pt x="6249" y="11964"/>
                    <a:pt x="6258" y="11964"/>
                  </a:cubicBezTo>
                  <a:cubicBezTo>
                    <a:pt x="7117" y="11964"/>
                    <a:pt x="8823" y="7732"/>
                    <a:pt x="9911" y="5512"/>
                  </a:cubicBezTo>
                  <a:cubicBezTo>
                    <a:pt x="9969" y="5409"/>
                    <a:pt x="5161" y="1789"/>
                    <a:pt x="3372"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654;p11">
              <a:extLst>
                <a:ext uri="{FF2B5EF4-FFF2-40B4-BE49-F238E27FC236}">
                  <a16:creationId xmlns:a16="http://schemas.microsoft.com/office/drawing/2014/main" xmlns="" id="{6BDFB3D9-3147-9780-A1AF-ECC31E1DF3CA}"/>
                </a:ext>
              </a:extLst>
            </p:cNvPr>
            <p:cNvSpPr/>
            <p:nvPr/>
          </p:nvSpPr>
          <p:spPr>
            <a:xfrm>
              <a:off x="1360236" y="1364257"/>
              <a:ext cx="352315" cy="462849"/>
            </a:xfrm>
            <a:custGeom>
              <a:avLst/>
              <a:gdLst/>
              <a:ahLst/>
              <a:cxnLst/>
              <a:rect l="l" t="t" r="r" b="b"/>
              <a:pathLst>
                <a:path w="12007" h="15774" extrusionOk="0">
                  <a:moveTo>
                    <a:pt x="5559" y="1"/>
                  </a:moveTo>
                  <a:cubicBezTo>
                    <a:pt x="4304" y="1"/>
                    <a:pt x="3074" y="656"/>
                    <a:pt x="2214" y="1622"/>
                  </a:cubicBezTo>
                  <a:cubicBezTo>
                    <a:pt x="1246" y="2677"/>
                    <a:pt x="704" y="4084"/>
                    <a:pt x="396" y="5507"/>
                  </a:cubicBezTo>
                  <a:cubicBezTo>
                    <a:pt x="30" y="7222"/>
                    <a:pt x="1" y="9039"/>
                    <a:pt x="528" y="10711"/>
                  </a:cubicBezTo>
                  <a:cubicBezTo>
                    <a:pt x="1424" y="13510"/>
                    <a:pt x="3872" y="15774"/>
                    <a:pt x="6410" y="15774"/>
                  </a:cubicBezTo>
                  <a:cubicBezTo>
                    <a:pt x="6903" y="15774"/>
                    <a:pt x="7399" y="15689"/>
                    <a:pt x="7888" y="15505"/>
                  </a:cubicBezTo>
                  <a:cubicBezTo>
                    <a:pt x="11025" y="14346"/>
                    <a:pt x="10996" y="10036"/>
                    <a:pt x="11039" y="9876"/>
                  </a:cubicBezTo>
                  <a:cubicBezTo>
                    <a:pt x="11670" y="7237"/>
                    <a:pt x="12007" y="6152"/>
                    <a:pt x="11479" y="4129"/>
                  </a:cubicBezTo>
                  <a:cubicBezTo>
                    <a:pt x="10790" y="1490"/>
                    <a:pt x="8019" y="259"/>
                    <a:pt x="5967" y="24"/>
                  </a:cubicBezTo>
                  <a:cubicBezTo>
                    <a:pt x="5831" y="8"/>
                    <a:pt x="5695" y="1"/>
                    <a:pt x="5559"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655;p11">
              <a:extLst>
                <a:ext uri="{FF2B5EF4-FFF2-40B4-BE49-F238E27FC236}">
                  <a16:creationId xmlns:a16="http://schemas.microsoft.com/office/drawing/2014/main" xmlns="" id="{B59142D2-97BF-CC4C-0163-D01CCC91930E}"/>
                </a:ext>
              </a:extLst>
            </p:cNvPr>
            <p:cNvSpPr/>
            <p:nvPr/>
          </p:nvSpPr>
          <p:spPr>
            <a:xfrm>
              <a:off x="1369714" y="1277550"/>
              <a:ext cx="426288" cy="325555"/>
            </a:xfrm>
            <a:custGeom>
              <a:avLst/>
              <a:gdLst/>
              <a:ahLst/>
              <a:cxnLst/>
              <a:rect l="l" t="t" r="r" b="b"/>
              <a:pathLst>
                <a:path w="14528" h="11095" extrusionOk="0">
                  <a:moveTo>
                    <a:pt x="5538" y="1"/>
                  </a:moveTo>
                  <a:cubicBezTo>
                    <a:pt x="4935" y="1"/>
                    <a:pt x="4333" y="206"/>
                    <a:pt x="3884" y="618"/>
                  </a:cubicBezTo>
                  <a:cubicBezTo>
                    <a:pt x="3533" y="941"/>
                    <a:pt x="3269" y="1351"/>
                    <a:pt x="2858" y="1572"/>
                  </a:cubicBezTo>
                  <a:cubicBezTo>
                    <a:pt x="2536" y="1732"/>
                    <a:pt x="2170" y="1762"/>
                    <a:pt x="1832" y="1879"/>
                  </a:cubicBezTo>
                  <a:cubicBezTo>
                    <a:pt x="1056" y="2129"/>
                    <a:pt x="454" y="2876"/>
                    <a:pt x="366" y="3712"/>
                  </a:cubicBezTo>
                  <a:cubicBezTo>
                    <a:pt x="293" y="4489"/>
                    <a:pt x="601" y="5383"/>
                    <a:pt x="147" y="6013"/>
                  </a:cubicBezTo>
                  <a:cubicBezTo>
                    <a:pt x="0" y="6218"/>
                    <a:pt x="14" y="6644"/>
                    <a:pt x="176" y="7010"/>
                  </a:cubicBezTo>
                  <a:cubicBezTo>
                    <a:pt x="337" y="7362"/>
                    <a:pt x="587" y="7670"/>
                    <a:pt x="689" y="8052"/>
                  </a:cubicBezTo>
                  <a:cubicBezTo>
                    <a:pt x="821" y="8609"/>
                    <a:pt x="645" y="9356"/>
                    <a:pt x="1128" y="9678"/>
                  </a:cubicBezTo>
                  <a:cubicBezTo>
                    <a:pt x="1378" y="9033"/>
                    <a:pt x="1847" y="8491"/>
                    <a:pt x="2434" y="8169"/>
                  </a:cubicBezTo>
                  <a:cubicBezTo>
                    <a:pt x="2580" y="8081"/>
                    <a:pt x="2727" y="8007"/>
                    <a:pt x="2844" y="7876"/>
                  </a:cubicBezTo>
                  <a:cubicBezTo>
                    <a:pt x="3093" y="7582"/>
                    <a:pt x="2976" y="7113"/>
                    <a:pt x="3049" y="6717"/>
                  </a:cubicBezTo>
                  <a:cubicBezTo>
                    <a:pt x="3144" y="6161"/>
                    <a:pt x="3687" y="5749"/>
                    <a:pt x="4225" y="5749"/>
                  </a:cubicBezTo>
                  <a:cubicBezTo>
                    <a:pt x="4353" y="5749"/>
                    <a:pt x="4482" y="5772"/>
                    <a:pt x="4603" y="5823"/>
                  </a:cubicBezTo>
                  <a:cubicBezTo>
                    <a:pt x="4985" y="5970"/>
                    <a:pt x="5248" y="6292"/>
                    <a:pt x="5542" y="6586"/>
                  </a:cubicBezTo>
                  <a:cubicBezTo>
                    <a:pt x="5878" y="6893"/>
                    <a:pt x="6259" y="7172"/>
                    <a:pt x="6699" y="7274"/>
                  </a:cubicBezTo>
                  <a:cubicBezTo>
                    <a:pt x="6805" y="7295"/>
                    <a:pt x="6915" y="7306"/>
                    <a:pt x="7025" y="7306"/>
                  </a:cubicBezTo>
                  <a:cubicBezTo>
                    <a:pt x="7374" y="7306"/>
                    <a:pt x="7727" y="7196"/>
                    <a:pt x="7960" y="6951"/>
                  </a:cubicBezTo>
                  <a:cubicBezTo>
                    <a:pt x="8048" y="6879"/>
                    <a:pt x="8107" y="6776"/>
                    <a:pt x="8210" y="6732"/>
                  </a:cubicBezTo>
                  <a:cubicBezTo>
                    <a:pt x="8276" y="6688"/>
                    <a:pt x="8349" y="6670"/>
                    <a:pt x="8425" y="6670"/>
                  </a:cubicBezTo>
                  <a:cubicBezTo>
                    <a:pt x="8500" y="6670"/>
                    <a:pt x="8577" y="6688"/>
                    <a:pt x="8650" y="6717"/>
                  </a:cubicBezTo>
                  <a:cubicBezTo>
                    <a:pt x="9074" y="6849"/>
                    <a:pt x="9353" y="7289"/>
                    <a:pt x="9485" y="7729"/>
                  </a:cubicBezTo>
                  <a:cubicBezTo>
                    <a:pt x="9631" y="8169"/>
                    <a:pt x="9660" y="8638"/>
                    <a:pt x="9807" y="9078"/>
                  </a:cubicBezTo>
                  <a:cubicBezTo>
                    <a:pt x="10180" y="10271"/>
                    <a:pt x="11396" y="11095"/>
                    <a:pt x="12607" y="11095"/>
                  </a:cubicBezTo>
                  <a:cubicBezTo>
                    <a:pt x="12824" y="11095"/>
                    <a:pt x="13041" y="11068"/>
                    <a:pt x="13253" y="11013"/>
                  </a:cubicBezTo>
                  <a:cubicBezTo>
                    <a:pt x="13531" y="10939"/>
                    <a:pt x="13810" y="10822"/>
                    <a:pt x="14000" y="10616"/>
                  </a:cubicBezTo>
                  <a:cubicBezTo>
                    <a:pt x="14279" y="10309"/>
                    <a:pt x="14352" y="9869"/>
                    <a:pt x="14396" y="9459"/>
                  </a:cubicBezTo>
                  <a:cubicBezTo>
                    <a:pt x="14528" y="8257"/>
                    <a:pt x="14455" y="6922"/>
                    <a:pt x="13663" y="6013"/>
                  </a:cubicBezTo>
                  <a:cubicBezTo>
                    <a:pt x="13238" y="5515"/>
                    <a:pt x="12622" y="5192"/>
                    <a:pt x="12285" y="4635"/>
                  </a:cubicBezTo>
                  <a:cubicBezTo>
                    <a:pt x="11918" y="4019"/>
                    <a:pt x="11918" y="3214"/>
                    <a:pt x="11464" y="2671"/>
                  </a:cubicBezTo>
                  <a:cubicBezTo>
                    <a:pt x="10643" y="1689"/>
                    <a:pt x="8957" y="2172"/>
                    <a:pt x="7946" y="1396"/>
                  </a:cubicBezTo>
                  <a:cubicBezTo>
                    <a:pt x="7682" y="1175"/>
                    <a:pt x="7477" y="882"/>
                    <a:pt x="7227" y="648"/>
                  </a:cubicBezTo>
                  <a:cubicBezTo>
                    <a:pt x="6774" y="217"/>
                    <a:pt x="6156" y="1"/>
                    <a:pt x="5538"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656;p11">
              <a:extLst>
                <a:ext uri="{FF2B5EF4-FFF2-40B4-BE49-F238E27FC236}">
                  <a16:creationId xmlns:a16="http://schemas.microsoft.com/office/drawing/2014/main" xmlns="" id="{30C648D0-9B99-FBAB-B2BF-530E55D9F635}"/>
                </a:ext>
              </a:extLst>
            </p:cNvPr>
            <p:cNvSpPr/>
            <p:nvPr/>
          </p:nvSpPr>
          <p:spPr>
            <a:xfrm>
              <a:off x="1393804" y="1408359"/>
              <a:ext cx="255544" cy="153197"/>
            </a:xfrm>
            <a:custGeom>
              <a:avLst/>
              <a:gdLst/>
              <a:ahLst/>
              <a:cxnLst/>
              <a:rect l="l" t="t" r="r" b="b"/>
              <a:pathLst>
                <a:path w="8709" h="5221" extrusionOk="0">
                  <a:moveTo>
                    <a:pt x="2679" y="1"/>
                  </a:moveTo>
                  <a:cubicBezTo>
                    <a:pt x="2666" y="1"/>
                    <a:pt x="2652" y="1"/>
                    <a:pt x="2639" y="1"/>
                  </a:cubicBezTo>
                  <a:cubicBezTo>
                    <a:pt x="2213" y="1"/>
                    <a:pt x="1877" y="163"/>
                    <a:pt x="1554" y="412"/>
                  </a:cubicBezTo>
                  <a:cubicBezTo>
                    <a:pt x="1392" y="529"/>
                    <a:pt x="1216" y="646"/>
                    <a:pt x="1114" y="808"/>
                  </a:cubicBezTo>
                  <a:cubicBezTo>
                    <a:pt x="1026" y="955"/>
                    <a:pt x="952" y="1145"/>
                    <a:pt x="880" y="1291"/>
                  </a:cubicBezTo>
                  <a:cubicBezTo>
                    <a:pt x="689" y="1731"/>
                    <a:pt x="630" y="2215"/>
                    <a:pt x="542" y="2669"/>
                  </a:cubicBezTo>
                  <a:cubicBezTo>
                    <a:pt x="469" y="3066"/>
                    <a:pt x="469" y="3461"/>
                    <a:pt x="366" y="3857"/>
                  </a:cubicBezTo>
                  <a:cubicBezTo>
                    <a:pt x="278" y="4151"/>
                    <a:pt x="147" y="4429"/>
                    <a:pt x="0" y="4692"/>
                  </a:cubicBezTo>
                  <a:cubicBezTo>
                    <a:pt x="44" y="4913"/>
                    <a:pt x="131" y="5089"/>
                    <a:pt x="307" y="5220"/>
                  </a:cubicBezTo>
                  <a:cubicBezTo>
                    <a:pt x="557" y="4575"/>
                    <a:pt x="1026" y="4033"/>
                    <a:pt x="1613" y="3711"/>
                  </a:cubicBezTo>
                  <a:cubicBezTo>
                    <a:pt x="1759" y="3623"/>
                    <a:pt x="1906" y="3549"/>
                    <a:pt x="2023" y="3418"/>
                  </a:cubicBezTo>
                  <a:cubicBezTo>
                    <a:pt x="2272" y="3124"/>
                    <a:pt x="2155" y="2655"/>
                    <a:pt x="2228" y="2259"/>
                  </a:cubicBezTo>
                  <a:cubicBezTo>
                    <a:pt x="2323" y="1703"/>
                    <a:pt x="2866" y="1291"/>
                    <a:pt x="3404" y="1291"/>
                  </a:cubicBezTo>
                  <a:cubicBezTo>
                    <a:pt x="3532" y="1291"/>
                    <a:pt x="3661" y="1314"/>
                    <a:pt x="3782" y="1365"/>
                  </a:cubicBezTo>
                  <a:cubicBezTo>
                    <a:pt x="4164" y="1512"/>
                    <a:pt x="4427" y="1834"/>
                    <a:pt x="4721" y="2128"/>
                  </a:cubicBezTo>
                  <a:cubicBezTo>
                    <a:pt x="5057" y="2435"/>
                    <a:pt x="5438" y="2714"/>
                    <a:pt x="5878" y="2816"/>
                  </a:cubicBezTo>
                  <a:cubicBezTo>
                    <a:pt x="5984" y="2837"/>
                    <a:pt x="6094" y="2848"/>
                    <a:pt x="6204" y="2848"/>
                  </a:cubicBezTo>
                  <a:cubicBezTo>
                    <a:pt x="6553" y="2848"/>
                    <a:pt x="6906" y="2738"/>
                    <a:pt x="7139" y="2493"/>
                  </a:cubicBezTo>
                  <a:cubicBezTo>
                    <a:pt x="7227" y="2421"/>
                    <a:pt x="7286" y="2318"/>
                    <a:pt x="7389" y="2274"/>
                  </a:cubicBezTo>
                  <a:cubicBezTo>
                    <a:pt x="7455" y="2230"/>
                    <a:pt x="7528" y="2212"/>
                    <a:pt x="7604" y="2212"/>
                  </a:cubicBezTo>
                  <a:cubicBezTo>
                    <a:pt x="7679" y="2212"/>
                    <a:pt x="7756" y="2230"/>
                    <a:pt x="7829" y="2259"/>
                  </a:cubicBezTo>
                  <a:cubicBezTo>
                    <a:pt x="8239" y="2391"/>
                    <a:pt x="8503" y="2802"/>
                    <a:pt x="8649" y="3226"/>
                  </a:cubicBezTo>
                  <a:cubicBezTo>
                    <a:pt x="8679" y="3066"/>
                    <a:pt x="8708" y="2919"/>
                    <a:pt x="8708" y="2757"/>
                  </a:cubicBezTo>
                  <a:cubicBezTo>
                    <a:pt x="8708" y="2054"/>
                    <a:pt x="8532" y="1321"/>
                    <a:pt x="7975" y="822"/>
                  </a:cubicBezTo>
                  <a:cubicBezTo>
                    <a:pt x="7741" y="617"/>
                    <a:pt x="7491" y="427"/>
                    <a:pt x="7227" y="251"/>
                  </a:cubicBezTo>
                  <a:cubicBezTo>
                    <a:pt x="7066" y="208"/>
                    <a:pt x="6898" y="181"/>
                    <a:pt x="6721" y="181"/>
                  </a:cubicBezTo>
                  <a:cubicBezTo>
                    <a:pt x="6656" y="181"/>
                    <a:pt x="6590" y="185"/>
                    <a:pt x="6523" y="192"/>
                  </a:cubicBezTo>
                  <a:cubicBezTo>
                    <a:pt x="6083" y="236"/>
                    <a:pt x="5659" y="398"/>
                    <a:pt x="5233" y="456"/>
                  </a:cubicBezTo>
                  <a:cubicBezTo>
                    <a:pt x="5102" y="474"/>
                    <a:pt x="4972" y="482"/>
                    <a:pt x="4841" y="482"/>
                  </a:cubicBezTo>
                  <a:cubicBezTo>
                    <a:pt x="4533" y="482"/>
                    <a:pt x="4227" y="435"/>
                    <a:pt x="3929" y="353"/>
                  </a:cubicBezTo>
                  <a:cubicBezTo>
                    <a:pt x="3502" y="226"/>
                    <a:pt x="3130" y="1"/>
                    <a:pt x="2679"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657;p11">
              <a:extLst>
                <a:ext uri="{FF2B5EF4-FFF2-40B4-BE49-F238E27FC236}">
                  <a16:creationId xmlns:a16="http://schemas.microsoft.com/office/drawing/2014/main" xmlns="" id="{99295B96-9BE6-411F-27DB-07A902AA860F}"/>
                </a:ext>
              </a:extLst>
            </p:cNvPr>
            <p:cNvSpPr/>
            <p:nvPr/>
          </p:nvSpPr>
          <p:spPr>
            <a:xfrm>
              <a:off x="1318511" y="1454603"/>
              <a:ext cx="91196" cy="155134"/>
            </a:xfrm>
            <a:custGeom>
              <a:avLst/>
              <a:gdLst/>
              <a:ahLst/>
              <a:cxnLst/>
              <a:rect l="l" t="t" r="r" b="b"/>
              <a:pathLst>
                <a:path w="3108" h="5287" extrusionOk="0">
                  <a:moveTo>
                    <a:pt x="1660" y="0"/>
                  </a:moveTo>
                  <a:cubicBezTo>
                    <a:pt x="1493" y="0"/>
                    <a:pt x="1327" y="44"/>
                    <a:pt x="1173" y="141"/>
                  </a:cubicBezTo>
                  <a:cubicBezTo>
                    <a:pt x="954" y="272"/>
                    <a:pt x="778" y="507"/>
                    <a:pt x="645" y="742"/>
                  </a:cubicBezTo>
                  <a:cubicBezTo>
                    <a:pt x="221" y="1445"/>
                    <a:pt x="0" y="2295"/>
                    <a:pt x="74" y="3116"/>
                  </a:cubicBezTo>
                  <a:cubicBezTo>
                    <a:pt x="147" y="3923"/>
                    <a:pt x="528" y="4700"/>
                    <a:pt x="1144" y="5125"/>
                  </a:cubicBezTo>
                  <a:cubicBezTo>
                    <a:pt x="1261" y="5213"/>
                    <a:pt x="1407" y="5286"/>
                    <a:pt x="1554" y="5286"/>
                  </a:cubicBezTo>
                  <a:cubicBezTo>
                    <a:pt x="1745" y="5286"/>
                    <a:pt x="1935" y="5155"/>
                    <a:pt x="2082" y="5022"/>
                  </a:cubicBezTo>
                  <a:cubicBezTo>
                    <a:pt x="2785" y="4407"/>
                    <a:pt x="3108" y="3410"/>
                    <a:pt x="3108" y="2735"/>
                  </a:cubicBezTo>
                  <a:cubicBezTo>
                    <a:pt x="3108" y="2032"/>
                    <a:pt x="3094" y="1299"/>
                    <a:pt x="2771" y="712"/>
                  </a:cubicBezTo>
                  <a:cubicBezTo>
                    <a:pt x="2538" y="299"/>
                    <a:pt x="2097" y="0"/>
                    <a:pt x="1660"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658;p11">
              <a:extLst>
                <a:ext uri="{FF2B5EF4-FFF2-40B4-BE49-F238E27FC236}">
                  <a16:creationId xmlns:a16="http://schemas.microsoft.com/office/drawing/2014/main" xmlns="" id="{7835F327-47F3-537E-576C-874465AB6B98}"/>
                </a:ext>
              </a:extLst>
            </p:cNvPr>
            <p:cNvSpPr/>
            <p:nvPr/>
          </p:nvSpPr>
          <p:spPr>
            <a:xfrm>
              <a:off x="1573147" y="1571328"/>
              <a:ext cx="59859" cy="132159"/>
            </a:xfrm>
            <a:custGeom>
              <a:avLst/>
              <a:gdLst/>
              <a:ahLst/>
              <a:cxnLst/>
              <a:rect l="l" t="t" r="r" b="b"/>
              <a:pathLst>
                <a:path w="2040" h="4504" extrusionOk="0">
                  <a:moveTo>
                    <a:pt x="1746" y="1"/>
                  </a:moveTo>
                  <a:cubicBezTo>
                    <a:pt x="1686" y="1"/>
                    <a:pt x="1641" y="41"/>
                    <a:pt x="1629" y="92"/>
                  </a:cubicBezTo>
                  <a:cubicBezTo>
                    <a:pt x="1349" y="1220"/>
                    <a:pt x="1349" y="2408"/>
                    <a:pt x="1643" y="3522"/>
                  </a:cubicBezTo>
                  <a:cubicBezTo>
                    <a:pt x="1717" y="3800"/>
                    <a:pt x="1760" y="4064"/>
                    <a:pt x="1584" y="4197"/>
                  </a:cubicBezTo>
                  <a:cubicBezTo>
                    <a:pt x="1515" y="4257"/>
                    <a:pt x="1420" y="4277"/>
                    <a:pt x="1315" y="4277"/>
                  </a:cubicBezTo>
                  <a:cubicBezTo>
                    <a:pt x="1242" y="4277"/>
                    <a:pt x="1164" y="4267"/>
                    <a:pt x="1086" y="4255"/>
                  </a:cubicBezTo>
                  <a:cubicBezTo>
                    <a:pt x="778" y="4226"/>
                    <a:pt x="470" y="4181"/>
                    <a:pt x="177" y="4138"/>
                  </a:cubicBezTo>
                  <a:lnTo>
                    <a:pt x="133" y="4138"/>
                  </a:lnTo>
                  <a:cubicBezTo>
                    <a:pt x="59" y="4138"/>
                    <a:pt x="16" y="4181"/>
                    <a:pt x="1" y="4240"/>
                  </a:cubicBezTo>
                  <a:cubicBezTo>
                    <a:pt x="1" y="4299"/>
                    <a:pt x="45" y="4357"/>
                    <a:pt x="104" y="4373"/>
                  </a:cubicBezTo>
                  <a:lnTo>
                    <a:pt x="147" y="4373"/>
                  </a:lnTo>
                  <a:cubicBezTo>
                    <a:pt x="441" y="4402"/>
                    <a:pt x="749" y="4445"/>
                    <a:pt x="1056" y="4490"/>
                  </a:cubicBezTo>
                  <a:cubicBezTo>
                    <a:pt x="1130" y="4490"/>
                    <a:pt x="1218" y="4504"/>
                    <a:pt x="1306" y="4504"/>
                  </a:cubicBezTo>
                  <a:cubicBezTo>
                    <a:pt x="1453" y="4504"/>
                    <a:pt x="1613" y="4475"/>
                    <a:pt x="1731" y="4373"/>
                  </a:cubicBezTo>
                  <a:cubicBezTo>
                    <a:pt x="2039" y="4138"/>
                    <a:pt x="1922" y="3683"/>
                    <a:pt x="1863" y="3464"/>
                  </a:cubicBezTo>
                  <a:cubicBezTo>
                    <a:pt x="1584" y="2379"/>
                    <a:pt x="1584" y="1235"/>
                    <a:pt x="1848" y="151"/>
                  </a:cubicBezTo>
                  <a:cubicBezTo>
                    <a:pt x="1863" y="92"/>
                    <a:pt x="1834" y="33"/>
                    <a:pt x="1775" y="4"/>
                  </a:cubicBezTo>
                  <a:cubicBezTo>
                    <a:pt x="1765" y="2"/>
                    <a:pt x="1756" y="1"/>
                    <a:pt x="1746"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659;p11">
              <a:extLst>
                <a:ext uri="{FF2B5EF4-FFF2-40B4-BE49-F238E27FC236}">
                  <a16:creationId xmlns:a16="http://schemas.microsoft.com/office/drawing/2014/main" xmlns="" id="{12FC8160-3526-14ED-5E24-5749F3CD8AD0}"/>
                </a:ext>
              </a:extLst>
            </p:cNvPr>
            <p:cNvSpPr/>
            <p:nvPr/>
          </p:nvSpPr>
          <p:spPr>
            <a:xfrm>
              <a:off x="1528869" y="1523676"/>
              <a:ext cx="44747" cy="26702"/>
            </a:xfrm>
            <a:custGeom>
              <a:avLst/>
              <a:gdLst/>
              <a:ahLst/>
              <a:cxnLst/>
              <a:rect l="l" t="t" r="r" b="b"/>
              <a:pathLst>
                <a:path w="1525" h="910" extrusionOk="0">
                  <a:moveTo>
                    <a:pt x="124" y="1"/>
                  </a:moveTo>
                  <a:cubicBezTo>
                    <a:pt x="88" y="1"/>
                    <a:pt x="49" y="20"/>
                    <a:pt x="30" y="59"/>
                  </a:cubicBezTo>
                  <a:cubicBezTo>
                    <a:pt x="0" y="117"/>
                    <a:pt x="14" y="176"/>
                    <a:pt x="73" y="205"/>
                  </a:cubicBezTo>
                  <a:lnTo>
                    <a:pt x="1334" y="895"/>
                  </a:lnTo>
                  <a:cubicBezTo>
                    <a:pt x="1349" y="909"/>
                    <a:pt x="1363" y="909"/>
                    <a:pt x="1392" y="909"/>
                  </a:cubicBezTo>
                  <a:cubicBezTo>
                    <a:pt x="1437" y="909"/>
                    <a:pt x="1466" y="895"/>
                    <a:pt x="1496" y="850"/>
                  </a:cubicBezTo>
                  <a:cubicBezTo>
                    <a:pt x="1525" y="792"/>
                    <a:pt x="1496" y="733"/>
                    <a:pt x="1451" y="704"/>
                  </a:cubicBezTo>
                  <a:lnTo>
                    <a:pt x="176" y="15"/>
                  </a:lnTo>
                  <a:cubicBezTo>
                    <a:pt x="161" y="5"/>
                    <a:pt x="143" y="1"/>
                    <a:pt x="124"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660;p11">
              <a:extLst>
                <a:ext uri="{FF2B5EF4-FFF2-40B4-BE49-F238E27FC236}">
                  <a16:creationId xmlns:a16="http://schemas.microsoft.com/office/drawing/2014/main" xmlns="" id="{06D4C485-24CF-C021-21A6-88B7A47C165E}"/>
                </a:ext>
              </a:extLst>
            </p:cNvPr>
            <p:cNvSpPr/>
            <p:nvPr/>
          </p:nvSpPr>
          <p:spPr>
            <a:xfrm>
              <a:off x="1651903" y="1585706"/>
              <a:ext cx="30546" cy="17576"/>
            </a:xfrm>
            <a:custGeom>
              <a:avLst/>
              <a:gdLst/>
              <a:ahLst/>
              <a:cxnLst/>
              <a:rect l="l" t="t" r="r" b="b"/>
              <a:pathLst>
                <a:path w="1041" h="599" extrusionOk="0">
                  <a:moveTo>
                    <a:pt x="125" y="1"/>
                  </a:moveTo>
                  <a:cubicBezTo>
                    <a:pt x="80" y="1"/>
                    <a:pt x="35" y="25"/>
                    <a:pt x="14" y="56"/>
                  </a:cubicBezTo>
                  <a:cubicBezTo>
                    <a:pt x="0" y="114"/>
                    <a:pt x="14" y="188"/>
                    <a:pt x="73" y="218"/>
                  </a:cubicBezTo>
                  <a:lnTo>
                    <a:pt x="850" y="584"/>
                  </a:lnTo>
                  <a:cubicBezTo>
                    <a:pt x="864" y="599"/>
                    <a:pt x="894" y="599"/>
                    <a:pt x="909" y="599"/>
                  </a:cubicBezTo>
                  <a:cubicBezTo>
                    <a:pt x="952" y="599"/>
                    <a:pt x="982" y="584"/>
                    <a:pt x="1011" y="540"/>
                  </a:cubicBezTo>
                  <a:cubicBezTo>
                    <a:pt x="1040" y="482"/>
                    <a:pt x="1011" y="408"/>
                    <a:pt x="952" y="378"/>
                  </a:cubicBezTo>
                  <a:lnTo>
                    <a:pt x="176" y="12"/>
                  </a:lnTo>
                  <a:cubicBezTo>
                    <a:pt x="160" y="4"/>
                    <a:pt x="142" y="1"/>
                    <a:pt x="125"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661;p11">
              <a:extLst>
                <a:ext uri="{FF2B5EF4-FFF2-40B4-BE49-F238E27FC236}">
                  <a16:creationId xmlns:a16="http://schemas.microsoft.com/office/drawing/2014/main" xmlns="" id="{B3221B78-8272-5742-9604-285AB954DD85}"/>
                </a:ext>
              </a:extLst>
            </p:cNvPr>
            <p:cNvSpPr/>
            <p:nvPr/>
          </p:nvSpPr>
          <p:spPr>
            <a:xfrm>
              <a:off x="1528018" y="1696475"/>
              <a:ext cx="82159" cy="47036"/>
            </a:xfrm>
            <a:custGeom>
              <a:avLst/>
              <a:gdLst/>
              <a:ahLst/>
              <a:cxnLst/>
              <a:rect l="l" t="t" r="r" b="b"/>
              <a:pathLst>
                <a:path w="2800" h="1603" extrusionOk="0">
                  <a:moveTo>
                    <a:pt x="138" y="0"/>
                  </a:moveTo>
                  <a:cubicBezTo>
                    <a:pt x="114" y="0"/>
                    <a:pt x="91" y="8"/>
                    <a:pt x="73" y="20"/>
                  </a:cubicBezTo>
                  <a:cubicBezTo>
                    <a:pt x="14" y="63"/>
                    <a:pt x="0" y="137"/>
                    <a:pt x="43" y="180"/>
                  </a:cubicBezTo>
                  <a:cubicBezTo>
                    <a:pt x="337" y="562"/>
                    <a:pt x="674" y="1001"/>
                    <a:pt x="1128" y="1295"/>
                  </a:cubicBezTo>
                  <a:cubicBezTo>
                    <a:pt x="1392" y="1456"/>
                    <a:pt x="1759" y="1603"/>
                    <a:pt x="2140" y="1603"/>
                  </a:cubicBezTo>
                  <a:cubicBezTo>
                    <a:pt x="2330" y="1603"/>
                    <a:pt x="2536" y="1558"/>
                    <a:pt x="2712" y="1486"/>
                  </a:cubicBezTo>
                  <a:cubicBezTo>
                    <a:pt x="2770" y="1456"/>
                    <a:pt x="2799" y="1382"/>
                    <a:pt x="2770" y="1324"/>
                  </a:cubicBezTo>
                  <a:cubicBezTo>
                    <a:pt x="2748" y="1279"/>
                    <a:pt x="2708" y="1260"/>
                    <a:pt x="2664" y="1260"/>
                  </a:cubicBezTo>
                  <a:cubicBezTo>
                    <a:pt x="2651" y="1260"/>
                    <a:pt x="2637" y="1262"/>
                    <a:pt x="2624" y="1265"/>
                  </a:cubicBezTo>
                  <a:cubicBezTo>
                    <a:pt x="2467" y="1339"/>
                    <a:pt x="2301" y="1370"/>
                    <a:pt x="2136" y="1370"/>
                  </a:cubicBezTo>
                  <a:cubicBezTo>
                    <a:pt x="1806" y="1370"/>
                    <a:pt x="1480" y="1246"/>
                    <a:pt x="1246" y="1089"/>
                  </a:cubicBezTo>
                  <a:cubicBezTo>
                    <a:pt x="835" y="825"/>
                    <a:pt x="528" y="430"/>
                    <a:pt x="219" y="49"/>
                  </a:cubicBezTo>
                  <a:cubicBezTo>
                    <a:pt x="202" y="15"/>
                    <a:pt x="170" y="0"/>
                    <a:pt x="138" y="0"/>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662;p11">
              <a:extLst>
                <a:ext uri="{FF2B5EF4-FFF2-40B4-BE49-F238E27FC236}">
                  <a16:creationId xmlns:a16="http://schemas.microsoft.com/office/drawing/2014/main" xmlns="" id="{BBB6AE53-4357-AC97-50DA-D6FA9786410E}"/>
                </a:ext>
              </a:extLst>
            </p:cNvPr>
            <p:cNvSpPr/>
            <p:nvPr/>
          </p:nvSpPr>
          <p:spPr>
            <a:xfrm>
              <a:off x="1519802" y="1551287"/>
              <a:ext cx="37030" cy="40933"/>
            </a:xfrm>
            <a:custGeom>
              <a:avLst/>
              <a:gdLst/>
              <a:ahLst/>
              <a:cxnLst/>
              <a:rect l="l" t="t" r="r" b="b"/>
              <a:pathLst>
                <a:path w="1262" h="1395" extrusionOk="0">
                  <a:moveTo>
                    <a:pt x="831" y="1"/>
                  </a:moveTo>
                  <a:cubicBezTo>
                    <a:pt x="603" y="1"/>
                    <a:pt x="335" y="193"/>
                    <a:pt x="177" y="496"/>
                  </a:cubicBezTo>
                  <a:cubicBezTo>
                    <a:pt x="1" y="863"/>
                    <a:pt x="45" y="1258"/>
                    <a:pt x="294" y="1361"/>
                  </a:cubicBezTo>
                  <a:cubicBezTo>
                    <a:pt x="342" y="1384"/>
                    <a:pt x="393" y="1394"/>
                    <a:pt x="446" y="1394"/>
                  </a:cubicBezTo>
                  <a:cubicBezTo>
                    <a:pt x="672" y="1394"/>
                    <a:pt x="932" y="1203"/>
                    <a:pt x="1086" y="906"/>
                  </a:cubicBezTo>
                  <a:cubicBezTo>
                    <a:pt x="1262" y="540"/>
                    <a:pt x="1218" y="144"/>
                    <a:pt x="968" y="27"/>
                  </a:cubicBezTo>
                  <a:cubicBezTo>
                    <a:pt x="925" y="9"/>
                    <a:pt x="879" y="1"/>
                    <a:pt x="831"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663;p11">
              <a:extLst>
                <a:ext uri="{FF2B5EF4-FFF2-40B4-BE49-F238E27FC236}">
                  <a16:creationId xmlns:a16="http://schemas.microsoft.com/office/drawing/2014/main" xmlns="" id="{7D14C50B-D7A5-DD7C-EB3B-E60BFC4A56F9}"/>
                </a:ext>
              </a:extLst>
            </p:cNvPr>
            <p:cNvSpPr/>
            <p:nvPr/>
          </p:nvSpPr>
          <p:spPr>
            <a:xfrm>
              <a:off x="1638992" y="1608212"/>
              <a:ext cx="32277" cy="36737"/>
            </a:xfrm>
            <a:custGeom>
              <a:avLst/>
              <a:gdLst/>
              <a:ahLst/>
              <a:cxnLst/>
              <a:rect l="l" t="t" r="r" b="b"/>
              <a:pathLst>
                <a:path w="1100" h="1252" extrusionOk="0">
                  <a:moveTo>
                    <a:pt x="742" y="0"/>
                  </a:moveTo>
                  <a:cubicBezTo>
                    <a:pt x="548" y="0"/>
                    <a:pt x="311" y="180"/>
                    <a:pt x="176" y="462"/>
                  </a:cubicBezTo>
                  <a:cubicBezTo>
                    <a:pt x="0" y="784"/>
                    <a:pt x="44" y="1136"/>
                    <a:pt x="249" y="1224"/>
                  </a:cubicBezTo>
                  <a:cubicBezTo>
                    <a:pt x="287" y="1243"/>
                    <a:pt x="328" y="1252"/>
                    <a:pt x="371" y="1252"/>
                  </a:cubicBezTo>
                  <a:cubicBezTo>
                    <a:pt x="563" y="1252"/>
                    <a:pt x="792" y="1074"/>
                    <a:pt x="923" y="799"/>
                  </a:cubicBezTo>
                  <a:cubicBezTo>
                    <a:pt x="1099" y="462"/>
                    <a:pt x="1056" y="125"/>
                    <a:pt x="851" y="22"/>
                  </a:cubicBezTo>
                  <a:cubicBezTo>
                    <a:pt x="817" y="7"/>
                    <a:pt x="780" y="0"/>
                    <a:pt x="742" y="0"/>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664;p11">
              <a:extLst>
                <a:ext uri="{FF2B5EF4-FFF2-40B4-BE49-F238E27FC236}">
                  <a16:creationId xmlns:a16="http://schemas.microsoft.com/office/drawing/2014/main" xmlns="" id="{D3C44398-8AAC-3CB6-D2E8-E21ADF0214F8}"/>
                </a:ext>
              </a:extLst>
            </p:cNvPr>
            <p:cNvSpPr/>
            <p:nvPr/>
          </p:nvSpPr>
          <p:spPr>
            <a:xfrm>
              <a:off x="1487114" y="2771295"/>
              <a:ext cx="1026841" cy="809618"/>
            </a:xfrm>
            <a:custGeom>
              <a:avLst/>
              <a:gdLst/>
              <a:ahLst/>
              <a:cxnLst/>
              <a:rect l="l" t="t" r="r" b="b"/>
              <a:pathLst>
                <a:path w="34995" h="27592" extrusionOk="0">
                  <a:moveTo>
                    <a:pt x="17712" y="0"/>
                  </a:moveTo>
                  <a:cubicBezTo>
                    <a:pt x="12342" y="0"/>
                    <a:pt x="6651" y="790"/>
                    <a:pt x="4473" y="3103"/>
                  </a:cubicBezTo>
                  <a:cubicBezTo>
                    <a:pt x="2141" y="5566"/>
                    <a:pt x="1013" y="8777"/>
                    <a:pt x="470" y="11958"/>
                  </a:cubicBezTo>
                  <a:cubicBezTo>
                    <a:pt x="30" y="14508"/>
                    <a:pt x="1" y="17163"/>
                    <a:pt x="851" y="19639"/>
                  </a:cubicBezTo>
                  <a:cubicBezTo>
                    <a:pt x="1687" y="22118"/>
                    <a:pt x="3460" y="24419"/>
                    <a:pt x="5997" y="25724"/>
                  </a:cubicBezTo>
                  <a:cubicBezTo>
                    <a:pt x="7581" y="26530"/>
                    <a:pt x="9369" y="26940"/>
                    <a:pt x="11172" y="27204"/>
                  </a:cubicBezTo>
                  <a:cubicBezTo>
                    <a:pt x="12938" y="27462"/>
                    <a:pt x="14729" y="27591"/>
                    <a:pt x="16522" y="27591"/>
                  </a:cubicBezTo>
                  <a:cubicBezTo>
                    <a:pt x="19208" y="27591"/>
                    <a:pt x="21895" y="27301"/>
                    <a:pt x="24498" y="26721"/>
                  </a:cubicBezTo>
                  <a:cubicBezTo>
                    <a:pt x="26301" y="26324"/>
                    <a:pt x="28104" y="25783"/>
                    <a:pt x="29555" y="24770"/>
                  </a:cubicBezTo>
                  <a:cubicBezTo>
                    <a:pt x="31901" y="23158"/>
                    <a:pt x="33074" y="20578"/>
                    <a:pt x="33807" y="18042"/>
                  </a:cubicBezTo>
                  <a:cubicBezTo>
                    <a:pt x="34628" y="15139"/>
                    <a:pt x="34995" y="12090"/>
                    <a:pt x="34408" y="9143"/>
                  </a:cubicBezTo>
                  <a:cubicBezTo>
                    <a:pt x="33807" y="6197"/>
                    <a:pt x="31578" y="3441"/>
                    <a:pt x="28925" y="1549"/>
                  </a:cubicBezTo>
                  <a:cubicBezTo>
                    <a:pt x="27780" y="736"/>
                    <a:pt x="22895" y="0"/>
                    <a:pt x="17712" y="0"/>
                  </a:cubicBezTo>
                  <a:close/>
                </a:path>
              </a:pathLst>
            </a:custGeom>
            <a:solidFill>
              <a:srgbClr val="E9C9B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665;p11">
              <a:extLst>
                <a:ext uri="{FF2B5EF4-FFF2-40B4-BE49-F238E27FC236}">
                  <a16:creationId xmlns:a16="http://schemas.microsoft.com/office/drawing/2014/main" xmlns="" id="{E4DCB869-3DB4-C663-20DE-4B3155D6E516}"/>
                </a:ext>
              </a:extLst>
            </p:cNvPr>
            <p:cNvSpPr/>
            <p:nvPr/>
          </p:nvSpPr>
          <p:spPr>
            <a:xfrm>
              <a:off x="1626932" y="2769417"/>
              <a:ext cx="765282" cy="201348"/>
            </a:xfrm>
            <a:custGeom>
              <a:avLst/>
              <a:gdLst/>
              <a:ahLst/>
              <a:cxnLst/>
              <a:rect l="l" t="t" r="r" b="b"/>
              <a:pathLst>
                <a:path w="26081" h="6862" extrusionOk="0">
                  <a:moveTo>
                    <a:pt x="13033" y="0"/>
                  </a:moveTo>
                  <a:cubicBezTo>
                    <a:pt x="5835" y="0"/>
                    <a:pt x="1" y="1540"/>
                    <a:pt x="1" y="3431"/>
                  </a:cubicBezTo>
                  <a:cubicBezTo>
                    <a:pt x="1" y="5323"/>
                    <a:pt x="5835" y="6861"/>
                    <a:pt x="13033" y="6861"/>
                  </a:cubicBezTo>
                  <a:cubicBezTo>
                    <a:pt x="20232" y="6861"/>
                    <a:pt x="26080" y="5323"/>
                    <a:pt x="26080" y="3431"/>
                  </a:cubicBezTo>
                  <a:cubicBezTo>
                    <a:pt x="26080" y="1540"/>
                    <a:pt x="20232" y="0"/>
                    <a:pt x="13033" y="0"/>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666;p11">
              <a:extLst>
                <a:ext uri="{FF2B5EF4-FFF2-40B4-BE49-F238E27FC236}">
                  <a16:creationId xmlns:a16="http://schemas.microsoft.com/office/drawing/2014/main" xmlns="" id="{5E84F5D5-5DE6-733D-A31A-B3DE6AA46B7E}"/>
                </a:ext>
              </a:extLst>
            </p:cNvPr>
            <p:cNvSpPr/>
            <p:nvPr/>
          </p:nvSpPr>
          <p:spPr>
            <a:xfrm>
              <a:off x="2257566" y="3139809"/>
              <a:ext cx="69248" cy="926137"/>
            </a:xfrm>
            <a:custGeom>
              <a:avLst/>
              <a:gdLst/>
              <a:ahLst/>
              <a:cxnLst/>
              <a:rect l="l" t="t" r="r" b="b"/>
              <a:pathLst>
                <a:path w="2360" h="31563" extrusionOk="0">
                  <a:moveTo>
                    <a:pt x="0" y="0"/>
                  </a:moveTo>
                  <a:lnTo>
                    <a:pt x="0" y="31563"/>
                  </a:lnTo>
                  <a:lnTo>
                    <a:pt x="2360" y="31563"/>
                  </a:lnTo>
                  <a:lnTo>
                    <a:pt x="2360" y="0"/>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667;p11">
              <a:extLst>
                <a:ext uri="{FF2B5EF4-FFF2-40B4-BE49-F238E27FC236}">
                  <a16:creationId xmlns:a16="http://schemas.microsoft.com/office/drawing/2014/main" xmlns="" id="{610E49B0-5403-1BDA-EFF7-13610DA895FB}"/>
                </a:ext>
              </a:extLst>
            </p:cNvPr>
            <p:cNvSpPr/>
            <p:nvPr/>
          </p:nvSpPr>
          <p:spPr>
            <a:xfrm>
              <a:off x="2453281" y="3139809"/>
              <a:ext cx="69278" cy="926137"/>
            </a:xfrm>
            <a:custGeom>
              <a:avLst/>
              <a:gdLst/>
              <a:ahLst/>
              <a:cxnLst/>
              <a:rect l="l" t="t" r="r" b="b"/>
              <a:pathLst>
                <a:path w="2361" h="31563" extrusionOk="0">
                  <a:moveTo>
                    <a:pt x="0" y="0"/>
                  </a:moveTo>
                  <a:lnTo>
                    <a:pt x="0" y="31563"/>
                  </a:lnTo>
                  <a:lnTo>
                    <a:pt x="2361" y="31563"/>
                  </a:lnTo>
                  <a:lnTo>
                    <a:pt x="2361" y="0"/>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668;p11">
              <a:extLst>
                <a:ext uri="{FF2B5EF4-FFF2-40B4-BE49-F238E27FC236}">
                  <a16:creationId xmlns:a16="http://schemas.microsoft.com/office/drawing/2014/main" xmlns="" id="{F8E3030E-60F5-8077-CB6E-EE2ECA2C598E}"/>
                </a:ext>
              </a:extLst>
            </p:cNvPr>
            <p:cNvSpPr/>
            <p:nvPr/>
          </p:nvSpPr>
          <p:spPr>
            <a:xfrm>
              <a:off x="1705218" y="3139809"/>
              <a:ext cx="68867" cy="926137"/>
            </a:xfrm>
            <a:custGeom>
              <a:avLst/>
              <a:gdLst/>
              <a:ahLst/>
              <a:cxnLst/>
              <a:rect l="l" t="t" r="r" b="b"/>
              <a:pathLst>
                <a:path w="2347" h="31563" extrusionOk="0">
                  <a:moveTo>
                    <a:pt x="1" y="0"/>
                  </a:moveTo>
                  <a:lnTo>
                    <a:pt x="1" y="31563"/>
                  </a:lnTo>
                  <a:lnTo>
                    <a:pt x="2347" y="31563"/>
                  </a:lnTo>
                  <a:lnTo>
                    <a:pt x="2347" y="0"/>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669;p11">
              <a:extLst>
                <a:ext uri="{FF2B5EF4-FFF2-40B4-BE49-F238E27FC236}">
                  <a16:creationId xmlns:a16="http://schemas.microsoft.com/office/drawing/2014/main" xmlns="" id="{AB7AE9FC-3CBB-B398-C2ED-DEB960D66021}"/>
                </a:ext>
              </a:extLst>
            </p:cNvPr>
            <p:cNvSpPr/>
            <p:nvPr/>
          </p:nvSpPr>
          <p:spPr>
            <a:xfrm>
              <a:off x="1491868" y="3139809"/>
              <a:ext cx="69278" cy="926137"/>
            </a:xfrm>
            <a:custGeom>
              <a:avLst/>
              <a:gdLst/>
              <a:ahLst/>
              <a:cxnLst/>
              <a:rect l="l" t="t" r="r" b="b"/>
              <a:pathLst>
                <a:path w="2361" h="31563" extrusionOk="0">
                  <a:moveTo>
                    <a:pt x="1" y="0"/>
                  </a:moveTo>
                  <a:lnTo>
                    <a:pt x="1" y="31563"/>
                  </a:lnTo>
                  <a:lnTo>
                    <a:pt x="2360" y="31563"/>
                  </a:lnTo>
                  <a:lnTo>
                    <a:pt x="2360" y="0"/>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670;p11">
              <a:extLst>
                <a:ext uri="{FF2B5EF4-FFF2-40B4-BE49-F238E27FC236}">
                  <a16:creationId xmlns:a16="http://schemas.microsoft.com/office/drawing/2014/main" xmlns="" id="{0B667108-4704-3282-8F67-4B32023DA8A8}"/>
                </a:ext>
              </a:extLst>
            </p:cNvPr>
            <p:cNvSpPr/>
            <p:nvPr/>
          </p:nvSpPr>
          <p:spPr>
            <a:xfrm>
              <a:off x="1513787" y="3369503"/>
              <a:ext cx="1008766" cy="80897"/>
            </a:xfrm>
            <a:custGeom>
              <a:avLst/>
              <a:gdLst/>
              <a:ahLst/>
              <a:cxnLst/>
              <a:rect l="l" t="t" r="r" b="b"/>
              <a:pathLst>
                <a:path w="34379" h="2757" extrusionOk="0">
                  <a:moveTo>
                    <a:pt x="1" y="1"/>
                  </a:moveTo>
                  <a:lnTo>
                    <a:pt x="1" y="2757"/>
                  </a:lnTo>
                  <a:lnTo>
                    <a:pt x="34379" y="2757"/>
                  </a:lnTo>
                  <a:lnTo>
                    <a:pt x="34379" y="1"/>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671;p11">
              <a:extLst>
                <a:ext uri="{FF2B5EF4-FFF2-40B4-BE49-F238E27FC236}">
                  <a16:creationId xmlns:a16="http://schemas.microsoft.com/office/drawing/2014/main" xmlns="" id="{70D6A71C-F511-8449-5A8C-F77FEDE5AC47}"/>
                </a:ext>
              </a:extLst>
            </p:cNvPr>
            <p:cNvSpPr/>
            <p:nvPr/>
          </p:nvSpPr>
          <p:spPr>
            <a:xfrm>
              <a:off x="2057507" y="1689256"/>
              <a:ext cx="955861" cy="1176546"/>
            </a:xfrm>
            <a:custGeom>
              <a:avLst/>
              <a:gdLst/>
              <a:ahLst/>
              <a:cxnLst/>
              <a:rect l="l" t="t" r="r" b="b"/>
              <a:pathLst>
                <a:path w="32576" h="40097" extrusionOk="0">
                  <a:moveTo>
                    <a:pt x="25301" y="1"/>
                  </a:moveTo>
                  <a:cubicBezTo>
                    <a:pt x="24699" y="1"/>
                    <a:pt x="24080" y="81"/>
                    <a:pt x="23457" y="250"/>
                  </a:cubicBezTo>
                  <a:cubicBezTo>
                    <a:pt x="20833" y="969"/>
                    <a:pt x="18517" y="3080"/>
                    <a:pt x="16963" y="5426"/>
                  </a:cubicBezTo>
                  <a:cubicBezTo>
                    <a:pt x="15394" y="7756"/>
                    <a:pt x="14456" y="10352"/>
                    <a:pt x="13474" y="12887"/>
                  </a:cubicBezTo>
                  <a:cubicBezTo>
                    <a:pt x="9838" y="22182"/>
                    <a:pt x="5323" y="31316"/>
                    <a:pt x="1" y="40096"/>
                  </a:cubicBezTo>
                  <a:cubicBezTo>
                    <a:pt x="5015" y="36226"/>
                    <a:pt x="11348" y="34072"/>
                    <a:pt x="16670" y="30098"/>
                  </a:cubicBezTo>
                  <a:cubicBezTo>
                    <a:pt x="19602" y="27928"/>
                    <a:pt x="22137" y="25260"/>
                    <a:pt x="24512" y="22504"/>
                  </a:cubicBezTo>
                  <a:cubicBezTo>
                    <a:pt x="26917" y="19719"/>
                    <a:pt x="29219" y="16758"/>
                    <a:pt x="30640" y="13518"/>
                  </a:cubicBezTo>
                  <a:cubicBezTo>
                    <a:pt x="32077" y="10264"/>
                    <a:pt x="32575" y="6657"/>
                    <a:pt x="31330" y="3857"/>
                  </a:cubicBezTo>
                  <a:cubicBezTo>
                    <a:pt x="30313" y="1573"/>
                    <a:pt x="27969" y="1"/>
                    <a:pt x="2530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672;p11">
              <a:extLst>
                <a:ext uri="{FF2B5EF4-FFF2-40B4-BE49-F238E27FC236}">
                  <a16:creationId xmlns:a16="http://schemas.microsoft.com/office/drawing/2014/main" xmlns="" id="{896C81EE-4698-74E2-D34A-EE72C4B8BF8C}"/>
                </a:ext>
              </a:extLst>
            </p:cNvPr>
            <p:cNvSpPr/>
            <p:nvPr/>
          </p:nvSpPr>
          <p:spPr>
            <a:xfrm>
              <a:off x="2204631" y="1726698"/>
              <a:ext cx="668510" cy="973496"/>
            </a:xfrm>
            <a:custGeom>
              <a:avLst/>
              <a:gdLst/>
              <a:ahLst/>
              <a:cxnLst/>
              <a:rect l="l" t="t" r="r" b="b"/>
              <a:pathLst>
                <a:path w="22783" h="33177" extrusionOk="0">
                  <a:moveTo>
                    <a:pt x="22460" y="1"/>
                  </a:moveTo>
                  <a:cubicBezTo>
                    <a:pt x="17798" y="12741"/>
                    <a:pt x="10043" y="24117"/>
                    <a:pt x="1" y="32913"/>
                  </a:cubicBezTo>
                  <a:lnTo>
                    <a:pt x="235" y="33177"/>
                  </a:lnTo>
                  <a:cubicBezTo>
                    <a:pt x="10307" y="24336"/>
                    <a:pt x="18106" y="12901"/>
                    <a:pt x="22782" y="118"/>
                  </a:cubicBezTo>
                  <a:lnTo>
                    <a:pt x="22460" y="1"/>
                  </a:ln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673;p11">
              <a:extLst>
                <a:ext uri="{FF2B5EF4-FFF2-40B4-BE49-F238E27FC236}">
                  <a16:creationId xmlns:a16="http://schemas.microsoft.com/office/drawing/2014/main" xmlns="" id="{57BD944C-6D55-6C7D-44EE-97D44F84CC21}"/>
                </a:ext>
              </a:extLst>
            </p:cNvPr>
            <p:cNvSpPr/>
            <p:nvPr/>
          </p:nvSpPr>
          <p:spPr>
            <a:xfrm>
              <a:off x="2270007" y="2426138"/>
              <a:ext cx="161765" cy="203930"/>
            </a:xfrm>
            <a:custGeom>
              <a:avLst/>
              <a:gdLst/>
              <a:ahLst/>
              <a:cxnLst/>
              <a:rect l="l" t="t" r="r" b="b"/>
              <a:pathLst>
                <a:path w="5513" h="6950" extrusionOk="0">
                  <a:moveTo>
                    <a:pt x="1570" y="1"/>
                  </a:moveTo>
                  <a:lnTo>
                    <a:pt x="1232" y="16"/>
                  </a:lnTo>
                  <a:cubicBezTo>
                    <a:pt x="1365" y="2200"/>
                    <a:pt x="1408" y="4678"/>
                    <a:pt x="206" y="6598"/>
                  </a:cubicBezTo>
                  <a:lnTo>
                    <a:pt x="1" y="6950"/>
                  </a:lnTo>
                  <a:lnTo>
                    <a:pt x="397" y="6862"/>
                  </a:lnTo>
                  <a:cubicBezTo>
                    <a:pt x="1845" y="6545"/>
                    <a:pt x="3337" y="6381"/>
                    <a:pt x="4825" y="6381"/>
                  </a:cubicBezTo>
                  <a:cubicBezTo>
                    <a:pt x="5054" y="6381"/>
                    <a:pt x="5284" y="6385"/>
                    <a:pt x="5513" y="6393"/>
                  </a:cubicBezTo>
                  <a:lnTo>
                    <a:pt x="5513" y="6056"/>
                  </a:lnTo>
                  <a:cubicBezTo>
                    <a:pt x="5264" y="6047"/>
                    <a:pt x="5016" y="6042"/>
                    <a:pt x="4767" y="6042"/>
                  </a:cubicBezTo>
                  <a:cubicBezTo>
                    <a:pt x="3403" y="6042"/>
                    <a:pt x="2041" y="6178"/>
                    <a:pt x="690" y="6451"/>
                  </a:cubicBezTo>
                  <a:cubicBezTo>
                    <a:pt x="1746" y="4502"/>
                    <a:pt x="1701" y="2112"/>
                    <a:pt x="1570" y="1"/>
                  </a:cubicBezTo>
                  <a:close/>
                </a:path>
              </a:pathLst>
            </a:custGeom>
            <a:solidFill>
              <a:srgbClr val="C1B66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674;p11">
              <a:extLst>
                <a:ext uri="{FF2B5EF4-FFF2-40B4-BE49-F238E27FC236}">
                  <a16:creationId xmlns:a16="http://schemas.microsoft.com/office/drawing/2014/main" xmlns="" id="{60C78D0E-4396-FD7D-DA59-B77E97C2162B}"/>
                </a:ext>
              </a:extLst>
            </p:cNvPr>
            <p:cNvSpPr/>
            <p:nvPr/>
          </p:nvSpPr>
          <p:spPr>
            <a:xfrm>
              <a:off x="2404220" y="2196884"/>
              <a:ext cx="239640" cy="301553"/>
            </a:xfrm>
            <a:custGeom>
              <a:avLst/>
              <a:gdLst/>
              <a:ahLst/>
              <a:cxnLst/>
              <a:rect l="l" t="t" r="r" b="b"/>
              <a:pathLst>
                <a:path w="8167" h="10277" extrusionOk="0">
                  <a:moveTo>
                    <a:pt x="470" y="1"/>
                  </a:moveTo>
                  <a:lnTo>
                    <a:pt x="147" y="103"/>
                  </a:lnTo>
                  <a:cubicBezTo>
                    <a:pt x="1072" y="3284"/>
                    <a:pt x="1056" y="6788"/>
                    <a:pt x="89" y="9983"/>
                  </a:cubicBezTo>
                  <a:lnTo>
                    <a:pt x="1" y="10277"/>
                  </a:lnTo>
                  <a:lnTo>
                    <a:pt x="294" y="10204"/>
                  </a:lnTo>
                  <a:cubicBezTo>
                    <a:pt x="2874" y="9559"/>
                    <a:pt x="5528" y="9162"/>
                    <a:pt x="8167" y="9045"/>
                  </a:cubicBezTo>
                  <a:lnTo>
                    <a:pt x="8152" y="8709"/>
                  </a:lnTo>
                  <a:cubicBezTo>
                    <a:pt x="5587" y="8826"/>
                    <a:pt x="3007" y="9192"/>
                    <a:pt x="499" y="9793"/>
                  </a:cubicBezTo>
                  <a:cubicBezTo>
                    <a:pt x="1408" y="6627"/>
                    <a:pt x="1394" y="3152"/>
                    <a:pt x="47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675;p11">
              <a:extLst>
                <a:ext uri="{FF2B5EF4-FFF2-40B4-BE49-F238E27FC236}">
                  <a16:creationId xmlns:a16="http://schemas.microsoft.com/office/drawing/2014/main" xmlns="" id="{794DD111-01A7-5E5A-F15B-3F89F048D623}"/>
                </a:ext>
              </a:extLst>
            </p:cNvPr>
            <p:cNvSpPr/>
            <p:nvPr/>
          </p:nvSpPr>
          <p:spPr>
            <a:xfrm>
              <a:off x="2529837" y="2008035"/>
              <a:ext cx="278372" cy="328255"/>
            </a:xfrm>
            <a:custGeom>
              <a:avLst/>
              <a:gdLst/>
              <a:ahLst/>
              <a:cxnLst/>
              <a:rect l="l" t="t" r="r" b="b"/>
              <a:pathLst>
                <a:path w="9487" h="11187" extrusionOk="0">
                  <a:moveTo>
                    <a:pt x="323" y="0"/>
                  </a:moveTo>
                  <a:lnTo>
                    <a:pt x="0" y="118"/>
                  </a:lnTo>
                  <a:cubicBezTo>
                    <a:pt x="1189" y="3534"/>
                    <a:pt x="1349" y="7360"/>
                    <a:pt x="456" y="10893"/>
                  </a:cubicBezTo>
                  <a:lnTo>
                    <a:pt x="382" y="11186"/>
                  </a:lnTo>
                  <a:lnTo>
                    <a:pt x="675" y="11098"/>
                  </a:lnTo>
                  <a:cubicBezTo>
                    <a:pt x="3578" y="10262"/>
                    <a:pt x="6539" y="9441"/>
                    <a:pt x="9486" y="8636"/>
                  </a:cubicBezTo>
                  <a:lnTo>
                    <a:pt x="9398" y="8313"/>
                  </a:lnTo>
                  <a:cubicBezTo>
                    <a:pt x="6554" y="9075"/>
                    <a:pt x="3681" y="9881"/>
                    <a:pt x="866" y="10688"/>
                  </a:cubicBezTo>
                  <a:cubicBezTo>
                    <a:pt x="1687" y="7170"/>
                    <a:pt x="1496" y="3387"/>
                    <a:pt x="32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676;p11">
              <a:extLst>
                <a:ext uri="{FF2B5EF4-FFF2-40B4-BE49-F238E27FC236}">
                  <a16:creationId xmlns:a16="http://schemas.microsoft.com/office/drawing/2014/main" xmlns="" id="{F60B7C78-9D4F-0855-B1B6-D8283612CDD6}"/>
                </a:ext>
              </a:extLst>
            </p:cNvPr>
            <p:cNvSpPr/>
            <p:nvPr/>
          </p:nvSpPr>
          <p:spPr>
            <a:xfrm>
              <a:off x="2662319" y="1838992"/>
              <a:ext cx="246536" cy="320068"/>
            </a:xfrm>
            <a:custGeom>
              <a:avLst/>
              <a:gdLst/>
              <a:ahLst/>
              <a:cxnLst/>
              <a:rect l="l" t="t" r="r" b="b"/>
              <a:pathLst>
                <a:path w="8402" h="10908" extrusionOk="0">
                  <a:moveTo>
                    <a:pt x="573" y="0"/>
                  </a:moveTo>
                  <a:lnTo>
                    <a:pt x="251" y="132"/>
                  </a:lnTo>
                  <a:cubicBezTo>
                    <a:pt x="1511" y="3357"/>
                    <a:pt x="1496" y="7081"/>
                    <a:pt x="221" y="10335"/>
                  </a:cubicBezTo>
                  <a:lnTo>
                    <a:pt x="1" y="10908"/>
                  </a:lnTo>
                  <a:lnTo>
                    <a:pt x="485" y="10540"/>
                  </a:lnTo>
                  <a:cubicBezTo>
                    <a:pt x="2845" y="8767"/>
                    <a:pt x="5587" y="7462"/>
                    <a:pt x="8401" y="6744"/>
                  </a:cubicBezTo>
                  <a:lnTo>
                    <a:pt x="8328" y="6422"/>
                  </a:lnTo>
                  <a:cubicBezTo>
                    <a:pt x="5645" y="7096"/>
                    <a:pt x="3021" y="8298"/>
                    <a:pt x="734" y="9925"/>
                  </a:cubicBezTo>
                  <a:cubicBezTo>
                    <a:pt x="1848" y="6729"/>
                    <a:pt x="1789" y="3138"/>
                    <a:pt x="57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677;p11">
              <a:extLst>
                <a:ext uri="{FF2B5EF4-FFF2-40B4-BE49-F238E27FC236}">
                  <a16:creationId xmlns:a16="http://schemas.microsoft.com/office/drawing/2014/main" xmlns="" id="{E2969C87-2B08-3CAF-65FA-A9AA9118B893}"/>
                </a:ext>
              </a:extLst>
            </p:cNvPr>
            <p:cNvSpPr/>
            <p:nvPr/>
          </p:nvSpPr>
          <p:spPr>
            <a:xfrm>
              <a:off x="2765576" y="1753370"/>
              <a:ext cx="177258" cy="173825"/>
            </a:xfrm>
            <a:custGeom>
              <a:avLst/>
              <a:gdLst/>
              <a:ahLst/>
              <a:cxnLst/>
              <a:rect l="l" t="t" r="r" b="b"/>
              <a:pathLst>
                <a:path w="6041" h="5924" extrusionOk="0">
                  <a:moveTo>
                    <a:pt x="323" y="1"/>
                  </a:moveTo>
                  <a:lnTo>
                    <a:pt x="0" y="118"/>
                  </a:lnTo>
                  <a:cubicBezTo>
                    <a:pt x="499" y="1613"/>
                    <a:pt x="1188" y="3681"/>
                    <a:pt x="602" y="5483"/>
                  </a:cubicBezTo>
                  <a:lnTo>
                    <a:pt x="455" y="5923"/>
                  </a:lnTo>
                  <a:lnTo>
                    <a:pt x="850" y="5689"/>
                  </a:lnTo>
                  <a:cubicBezTo>
                    <a:pt x="2434" y="4750"/>
                    <a:pt x="4237" y="4121"/>
                    <a:pt x="6040" y="3886"/>
                  </a:cubicBezTo>
                  <a:lnTo>
                    <a:pt x="5997" y="3548"/>
                  </a:lnTo>
                  <a:cubicBezTo>
                    <a:pt x="4281" y="3769"/>
                    <a:pt x="2580" y="4340"/>
                    <a:pt x="1042" y="5190"/>
                  </a:cubicBezTo>
                  <a:cubicBezTo>
                    <a:pt x="1452" y="3388"/>
                    <a:pt x="807" y="1452"/>
                    <a:pt x="323"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678;p11">
              <a:extLst>
                <a:ext uri="{FF2B5EF4-FFF2-40B4-BE49-F238E27FC236}">
                  <a16:creationId xmlns:a16="http://schemas.microsoft.com/office/drawing/2014/main" xmlns="" id="{4BE513EF-5976-7249-2FF5-A643B35C7910}"/>
                </a:ext>
              </a:extLst>
            </p:cNvPr>
            <p:cNvSpPr/>
            <p:nvPr/>
          </p:nvSpPr>
          <p:spPr>
            <a:xfrm>
              <a:off x="1506920" y="2354336"/>
              <a:ext cx="541164" cy="534268"/>
            </a:xfrm>
            <a:custGeom>
              <a:avLst/>
              <a:gdLst/>
              <a:ahLst/>
              <a:cxnLst/>
              <a:rect l="l" t="t" r="r" b="b"/>
              <a:pathLst>
                <a:path w="18443" h="18208" extrusionOk="0">
                  <a:moveTo>
                    <a:pt x="4468" y="1"/>
                  </a:moveTo>
                  <a:cubicBezTo>
                    <a:pt x="3001" y="1"/>
                    <a:pt x="1599" y="606"/>
                    <a:pt x="895" y="1363"/>
                  </a:cubicBezTo>
                  <a:cubicBezTo>
                    <a:pt x="103" y="2228"/>
                    <a:pt x="0" y="3239"/>
                    <a:pt x="29" y="4207"/>
                  </a:cubicBezTo>
                  <a:cubicBezTo>
                    <a:pt x="117" y="7432"/>
                    <a:pt x="1452" y="10702"/>
                    <a:pt x="4589" y="13370"/>
                  </a:cubicBezTo>
                  <a:cubicBezTo>
                    <a:pt x="7741" y="16038"/>
                    <a:pt x="12872" y="18003"/>
                    <a:pt x="18442" y="18208"/>
                  </a:cubicBezTo>
                  <a:cubicBezTo>
                    <a:pt x="14865" y="16228"/>
                    <a:pt x="14103" y="14674"/>
                    <a:pt x="11949" y="10878"/>
                  </a:cubicBezTo>
                  <a:cubicBezTo>
                    <a:pt x="10497" y="8312"/>
                    <a:pt x="10086" y="5424"/>
                    <a:pt x="8753" y="2770"/>
                  </a:cubicBezTo>
                  <a:cubicBezTo>
                    <a:pt x="8166" y="1597"/>
                    <a:pt x="7096" y="264"/>
                    <a:pt x="5014" y="29"/>
                  </a:cubicBezTo>
                  <a:cubicBezTo>
                    <a:pt x="4832" y="10"/>
                    <a:pt x="4649" y="1"/>
                    <a:pt x="4468" y="1"/>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679;p11">
              <a:extLst>
                <a:ext uri="{FF2B5EF4-FFF2-40B4-BE49-F238E27FC236}">
                  <a16:creationId xmlns:a16="http://schemas.microsoft.com/office/drawing/2014/main" xmlns="" id="{42A57F3D-B258-F35F-CFE6-D606CD5ED7BA}"/>
                </a:ext>
              </a:extLst>
            </p:cNvPr>
            <p:cNvSpPr/>
            <p:nvPr/>
          </p:nvSpPr>
          <p:spPr>
            <a:xfrm>
              <a:off x="1577460" y="2400962"/>
              <a:ext cx="418131" cy="473881"/>
            </a:xfrm>
            <a:custGeom>
              <a:avLst/>
              <a:gdLst/>
              <a:ahLst/>
              <a:cxnLst/>
              <a:rect l="l" t="t" r="r" b="b"/>
              <a:pathLst>
                <a:path w="14250" h="16150" extrusionOk="0">
                  <a:moveTo>
                    <a:pt x="180" y="1"/>
                  </a:moveTo>
                  <a:cubicBezTo>
                    <a:pt x="164" y="1"/>
                    <a:pt x="148" y="3"/>
                    <a:pt x="133" y="8"/>
                  </a:cubicBezTo>
                  <a:cubicBezTo>
                    <a:pt x="45" y="38"/>
                    <a:pt x="0" y="141"/>
                    <a:pt x="30" y="229"/>
                  </a:cubicBezTo>
                  <a:cubicBezTo>
                    <a:pt x="1701" y="5301"/>
                    <a:pt x="5645" y="9435"/>
                    <a:pt x="9207" y="12925"/>
                  </a:cubicBezTo>
                  <a:cubicBezTo>
                    <a:pt x="9486" y="13188"/>
                    <a:pt x="9735" y="13437"/>
                    <a:pt x="9955" y="13672"/>
                  </a:cubicBezTo>
                  <a:cubicBezTo>
                    <a:pt x="11171" y="14918"/>
                    <a:pt x="11978" y="15739"/>
                    <a:pt x="14030" y="16150"/>
                  </a:cubicBezTo>
                  <a:lnTo>
                    <a:pt x="14060" y="16150"/>
                  </a:lnTo>
                  <a:cubicBezTo>
                    <a:pt x="14148" y="16150"/>
                    <a:pt x="14220" y="16091"/>
                    <a:pt x="14236" y="16003"/>
                  </a:cubicBezTo>
                  <a:cubicBezTo>
                    <a:pt x="14250" y="15915"/>
                    <a:pt x="14191" y="15827"/>
                    <a:pt x="14103" y="15812"/>
                  </a:cubicBezTo>
                  <a:cubicBezTo>
                    <a:pt x="12139" y="15417"/>
                    <a:pt x="11421" y="14668"/>
                    <a:pt x="10204" y="13437"/>
                  </a:cubicBezTo>
                  <a:cubicBezTo>
                    <a:pt x="9969" y="13202"/>
                    <a:pt x="9720" y="12939"/>
                    <a:pt x="9441" y="12675"/>
                  </a:cubicBezTo>
                  <a:cubicBezTo>
                    <a:pt x="5909" y="9215"/>
                    <a:pt x="2009" y="5110"/>
                    <a:pt x="352" y="126"/>
                  </a:cubicBezTo>
                  <a:cubicBezTo>
                    <a:pt x="328" y="53"/>
                    <a:pt x="255" y="1"/>
                    <a:pt x="18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680;p11">
              <a:extLst>
                <a:ext uri="{FF2B5EF4-FFF2-40B4-BE49-F238E27FC236}">
                  <a16:creationId xmlns:a16="http://schemas.microsoft.com/office/drawing/2014/main" xmlns="" id="{1E224425-4FF9-6153-D2D0-793A3337FCDD}"/>
                </a:ext>
              </a:extLst>
            </p:cNvPr>
            <p:cNvSpPr/>
            <p:nvPr/>
          </p:nvSpPr>
          <p:spPr>
            <a:xfrm>
              <a:off x="1647589" y="2374054"/>
              <a:ext cx="52934" cy="177728"/>
            </a:xfrm>
            <a:custGeom>
              <a:avLst/>
              <a:gdLst/>
              <a:ahLst/>
              <a:cxnLst/>
              <a:rect l="l" t="t" r="r" b="b"/>
              <a:pathLst>
                <a:path w="1804" h="6057" extrusionOk="0">
                  <a:moveTo>
                    <a:pt x="1624" y="0"/>
                  </a:moveTo>
                  <a:cubicBezTo>
                    <a:pt x="1537" y="0"/>
                    <a:pt x="1465" y="55"/>
                    <a:pt x="1451" y="134"/>
                  </a:cubicBezTo>
                  <a:cubicBezTo>
                    <a:pt x="1070" y="2055"/>
                    <a:pt x="587" y="3975"/>
                    <a:pt x="30" y="5837"/>
                  </a:cubicBezTo>
                  <a:cubicBezTo>
                    <a:pt x="0" y="5925"/>
                    <a:pt x="44" y="6027"/>
                    <a:pt x="147" y="6056"/>
                  </a:cubicBezTo>
                  <a:lnTo>
                    <a:pt x="190" y="6056"/>
                  </a:lnTo>
                  <a:cubicBezTo>
                    <a:pt x="264" y="6056"/>
                    <a:pt x="337" y="6013"/>
                    <a:pt x="352" y="5939"/>
                  </a:cubicBezTo>
                  <a:cubicBezTo>
                    <a:pt x="923" y="4063"/>
                    <a:pt x="1408" y="2128"/>
                    <a:pt x="1789" y="208"/>
                  </a:cubicBezTo>
                  <a:cubicBezTo>
                    <a:pt x="1803" y="105"/>
                    <a:pt x="1744" y="17"/>
                    <a:pt x="1656" y="3"/>
                  </a:cubicBezTo>
                  <a:cubicBezTo>
                    <a:pt x="1646" y="1"/>
                    <a:pt x="1635" y="0"/>
                    <a:pt x="162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681;p11">
              <a:extLst>
                <a:ext uri="{FF2B5EF4-FFF2-40B4-BE49-F238E27FC236}">
                  <a16:creationId xmlns:a16="http://schemas.microsoft.com/office/drawing/2014/main" xmlns="" id="{0815A25D-208F-64FF-DEAA-3485A7F6535A}"/>
                </a:ext>
              </a:extLst>
            </p:cNvPr>
            <p:cNvSpPr/>
            <p:nvPr/>
          </p:nvSpPr>
          <p:spPr>
            <a:xfrm>
              <a:off x="1507361" y="2484148"/>
              <a:ext cx="152728" cy="69806"/>
            </a:xfrm>
            <a:custGeom>
              <a:avLst/>
              <a:gdLst/>
              <a:ahLst/>
              <a:cxnLst/>
              <a:rect l="l" t="t" r="r" b="b"/>
              <a:pathLst>
                <a:path w="5205" h="2379" extrusionOk="0">
                  <a:moveTo>
                    <a:pt x="204" y="0"/>
                  </a:moveTo>
                  <a:cubicBezTo>
                    <a:pt x="139" y="0"/>
                    <a:pt x="76" y="38"/>
                    <a:pt x="44" y="91"/>
                  </a:cubicBezTo>
                  <a:cubicBezTo>
                    <a:pt x="0" y="179"/>
                    <a:pt x="30" y="281"/>
                    <a:pt x="118" y="326"/>
                  </a:cubicBezTo>
                  <a:cubicBezTo>
                    <a:pt x="1656" y="1161"/>
                    <a:pt x="3284" y="1835"/>
                    <a:pt x="4955" y="2363"/>
                  </a:cubicBezTo>
                  <a:cubicBezTo>
                    <a:pt x="4969" y="2363"/>
                    <a:pt x="4999" y="2378"/>
                    <a:pt x="5014" y="2378"/>
                  </a:cubicBezTo>
                  <a:cubicBezTo>
                    <a:pt x="5087" y="2378"/>
                    <a:pt x="5145" y="2320"/>
                    <a:pt x="5175" y="2246"/>
                  </a:cubicBezTo>
                  <a:cubicBezTo>
                    <a:pt x="5204" y="2158"/>
                    <a:pt x="5145" y="2070"/>
                    <a:pt x="5057" y="2041"/>
                  </a:cubicBezTo>
                  <a:cubicBezTo>
                    <a:pt x="3416" y="1528"/>
                    <a:pt x="1803" y="838"/>
                    <a:pt x="278" y="18"/>
                  </a:cubicBezTo>
                  <a:cubicBezTo>
                    <a:pt x="254" y="6"/>
                    <a:pt x="229" y="0"/>
                    <a:pt x="204" y="0"/>
                  </a:cubicBezTo>
                  <a:close/>
                </a:path>
              </a:pathLst>
            </a:custGeom>
            <a:solidFill>
              <a:srgbClr val="92884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682;p11">
              <a:extLst>
                <a:ext uri="{FF2B5EF4-FFF2-40B4-BE49-F238E27FC236}">
                  <a16:creationId xmlns:a16="http://schemas.microsoft.com/office/drawing/2014/main" xmlns="" id="{749145B9-1BFE-5B4E-C567-ED015E8B6625}"/>
                </a:ext>
              </a:extLst>
            </p:cNvPr>
            <p:cNvSpPr/>
            <p:nvPr/>
          </p:nvSpPr>
          <p:spPr>
            <a:xfrm>
              <a:off x="1542190" y="2464459"/>
              <a:ext cx="220714" cy="184975"/>
            </a:xfrm>
            <a:custGeom>
              <a:avLst/>
              <a:gdLst/>
              <a:ahLst/>
              <a:cxnLst/>
              <a:rect l="l" t="t" r="r" b="b"/>
              <a:pathLst>
                <a:path w="7522" h="6304" extrusionOk="0">
                  <a:moveTo>
                    <a:pt x="7345" y="0"/>
                  </a:moveTo>
                  <a:cubicBezTo>
                    <a:pt x="7272" y="14"/>
                    <a:pt x="7184" y="73"/>
                    <a:pt x="7170" y="161"/>
                  </a:cubicBezTo>
                  <a:cubicBezTo>
                    <a:pt x="7125" y="2053"/>
                    <a:pt x="7052" y="4193"/>
                    <a:pt x="6026" y="5952"/>
                  </a:cubicBezTo>
                  <a:lnTo>
                    <a:pt x="5909" y="5952"/>
                  </a:lnTo>
                  <a:cubicBezTo>
                    <a:pt x="3929" y="5952"/>
                    <a:pt x="1980" y="5556"/>
                    <a:pt x="264" y="4823"/>
                  </a:cubicBezTo>
                  <a:cubicBezTo>
                    <a:pt x="241" y="4811"/>
                    <a:pt x="216" y="4806"/>
                    <a:pt x="192" y="4806"/>
                  </a:cubicBezTo>
                  <a:cubicBezTo>
                    <a:pt x="127" y="4806"/>
                    <a:pt x="66" y="4846"/>
                    <a:pt x="45" y="4911"/>
                  </a:cubicBezTo>
                  <a:cubicBezTo>
                    <a:pt x="0" y="4999"/>
                    <a:pt x="45" y="5087"/>
                    <a:pt x="133" y="5131"/>
                  </a:cubicBezTo>
                  <a:cubicBezTo>
                    <a:pt x="1877" y="5893"/>
                    <a:pt x="3886" y="6304"/>
                    <a:pt x="5909" y="6304"/>
                  </a:cubicBezTo>
                  <a:cubicBezTo>
                    <a:pt x="5981" y="6304"/>
                    <a:pt x="6055" y="6289"/>
                    <a:pt x="6114" y="6289"/>
                  </a:cubicBezTo>
                  <a:lnTo>
                    <a:pt x="6216" y="6289"/>
                  </a:lnTo>
                  <a:lnTo>
                    <a:pt x="6261" y="6216"/>
                  </a:lnTo>
                  <a:cubicBezTo>
                    <a:pt x="7389" y="4369"/>
                    <a:pt x="7463" y="2140"/>
                    <a:pt x="7521" y="176"/>
                  </a:cubicBezTo>
                  <a:cubicBezTo>
                    <a:pt x="7521" y="88"/>
                    <a:pt x="7447" y="0"/>
                    <a:pt x="7345"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683;p11">
              <a:extLst>
                <a:ext uri="{FF2B5EF4-FFF2-40B4-BE49-F238E27FC236}">
                  <a16:creationId xmlns:a16="http://schemas.microsoft.com/office/drawing/2014/main" xmlns="" id="{5FA01329-2A9A-0A6C-F126-0D5A4C9DC4BD}"/>
                </a:ext>
              </a:extLst>
            </p:cNvPr>
            <p:cNvSpPr/>
            <p:nvPr/>
          </p:nvSpPr>
          <p:spPr>
            <a:xfrm>
              <a:off x="1613170" y="2616219"/>
              <a:ext cx="213408" cy="120539"/>
            </a:xfrm>
            <a:custGeom>
              <a:avLst/>
              <a:gdLst/>
              <a:ahLst/>
              <a:cxnLst/>
              <a:rect l="l" t="t" r="r" b="b"/>
              <a:pathLst>
                <a:path w="7273" h="4108" extrusionOk="0">
                  <a:moveTo>
                    <a:pt x="7085" y="1"/>
                  </a:moveTo>
                  <a:cubicBezTo>
                    <a:pt x="6996" y="1"/>
                    <a:pt x="6933" y="69"/>
                    <a:pt x="6920" y="149"/>
                  </a:cubicBezTo>
                  <a:cubicBezTo>
                    <a:pt x="6905" y="178"/>
                    <a:pt x="6598" y="2217"/>
                    <a:pt x="6319" y="3580"/>
                  </a:cubicBezTo>
                  <a:cubicBezTo>
                    <a:pt x="5672" y="3701"/>
                    <a:pt x="5011" y="3762"/>
                    <a:pt x="4350" y="3762"/>
                  </a:cubicBezTo>
                  <a:cubicBezTo>
                    <a:pt x="2944" y="3762"/>
                    <a:pt x="1536" y="3488"/>
                    <a:pt x="249" y="2950"/>
                  </a:cubicBezTo>
                  <a:cubicBezTo>
                    <a:pt x="226" y="2938"/>
                    <a:pt x="202" y="2932"/>
                    <a:pt x="179" y="2932"/>
                  </a:cubicBezTo>
                  <a:cubicBezTo>
                    <a:pt x="117" y="2932"/>
                    <a:pt x="62" y="2973"/>
                    <a:pt x="30" y="3038"/>
                  </a:cubicBezTo>
                  <a:cubicBezTo>
                    <a:pt x="1" y="3126"/>
                    <a:pt x="30" y="3228"/>
                    <a:pt x="118" y="3257"/>
                  </a:cubicBezTo>
                  <a:cubicBezTo>
                    <a:pt x="1451" y="3829"/>
                    <a:pt x="2903" y="4107"/>
                    <a:pt x="4354" y="4107"/>
                  </a:cubicBezTo>
                  <a:cubicBezTo>
                    <a:pt x="5073" y="4107"/>
                    <a:pt x="5791" y="4035"/>
                    <a:pt x="6510" y="3888"/>
                  </a:cubicBezTo>
                  <a:lnTo>
                    <a:pt x="6612" y="3873"/>
                  </a:lnTo>
                  <a:lnTo>
                    <a:pt x="6641" y="3755"/>
                  </a:lnTo>
                  <a:cubicBezTo>
                    <a:pt x="6905" y="2393"/>
                    <a:pt x="7243" y="223"/>
                    <a:pt x="7257" y="208"/>
                  </a:cubicBezTo>
                  <a:cubicBezTo>
                    <a:pt x="7272" y="106"/>
                    <a:pt x="7198" y="18"/>
                    <a:pt x="7110" y="2"/>
                  </a:cubicBezTo>
                  <a:cubicBezTo>
                    <a:pt x="7102" y="1"/>
                    <a:pt x="7093" y="1"/>
                    <a:pt x="708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684;p11">
              <a:extLst>
                <a:ext uri="{FF2B5EF4-FFF2-40B4-BE49-F238E27FC236}">
                  <a16:creationId xmlns:a16="http://schemas.microsoft.com/office/drawing/2014/main" xmlns="" id="{A3241C1A-5B6E-BF2E-C49B-486D4FCE2F16}"/>
                </a:ext>
              </a:extLst>
            </p:cNvPr>
            <p:cNvSpPr/>
            <p:nvPr/>
          </p:nvSpPr>
          <p:spPr>
            <a:xfrm>
              <a:off x="1714256" y="2687903"/>
              <a:ext cx="163056" cy="112088"/>
            </a:xfrm>
            <a:custGeom>
              <a:avLst/>
              <a:gdLst/>
              <a:ahLst/>
              <a:cxnLst/>
              <a:rect l="l" t="t" r="r" b="b"/>
              <a:pathLst>
                <a:path w="5557" h="3820" extrusionOk="0">
                  <a:moveTo>
                    <a:pt x="4978" y="1"/>
                  </a:moveTo>
                  <a:cubicBezTo>
                    <a:pt x="4961" y="1"/>
                    <a:pt x="4944" y="3"/>
                    <a:pt x="4926" y="8"/>
                  </a:cubicBezTo>
                  <a:cubicBezTo>
                    <a:pt x="4838" y="22"/>
                    <a:pt x="4779" y="110"/>
                    <a:pt x="4795" y="198"/>
                  </a:cubicBezTo>
                  <a:cubicBezTo>
                    <a:pt x="4941" y="961"/>
                    <a:pt x="5146" y="2456"/>
                    <a:pt x="5190" y="3263"/>
                  </a:cubicBezTo>
                  <a:cubicBezTo>
                    <a:pt x="5205" y="3380"/>
                    <a:pt x="5190" y="3439"/>
                    <a:pt x="5161" y="3453"/>
                  </a:cubicBezTo>
                  <a:cubicBezTo>
                    <a:pt x="5146" y="3468"/>
                    <a:pt x="5117" y="3468"/>
                    <a:pt x="5088" y="3468"/>
                  </a:cubicBezTo>
                  <a:cubicBezTo>
                    <a:pt x="5021" y="3474"/>
                    <a:pt x="4842" y="3478"/>
                    <a:pt x="4587" y="3478"/>
                  </a:cubicBezTo>
                  <a:cubicBezTo>
                    <a:pt x="3544" y="3478"/>
                    <a:pt x="1237" y="3410"/>
                    <a:pt x="235" y="3116"/>
                  </a:cubicBezTo>
                  <a:cubicBezTo>
                    <a:pt x="219" y="3111"/>
                    <a:pt x="204" y="3109"/>
                    <a:pt x="188" y="3109"/>
                  </a:cubicBezTo>
                  <a:cubicBezTo>
                    <a:pt x="117" y="3109"/>
                    <a:pt x="54" y="3161"/>
                    <a:pt x="30" y="3234"/>
                  </a:cubicBezTo>
                  <a:cubicBezTo>
                    <a:pt x="0" y="3321"/>
                    <a:pt x="45" y="3423"/>
                    <a:pt x="147" y="3453"/>
                  </a:cubicBezTo>
                  <a:cubicBezTo>
                    <a:pt x="1159" y="3746"/>
                    <a:pt x="3417" y="3820"/>
                    <a:pt x="4515" y="3820"/>
                  </a:cubicBezTo>
                  <a:cubicBezTo>
                    <a:pt x="4824" y="3820"/>
                    <a:pt x="5043" y="3820"/>
                    <a:pt x="5117" y="3805"/>
                  </a:cubicBezTo>
                  <a:cubicBezTo>
                    <a:pt x="5176" y="3805"/>
                    <a:pt x="5248" y="3791"/>
                    <a:pt x="5322" y="3761"/>
                  </a:cubicBezTo>
                  <a:cubicBezTo>
                    <a:pt x="5483" y="3673"/>
                    <a:pt x="5557" y="3497"/>
                    <a:pt x="5542" y="3234"/>
                  </a:cubicBezTo>
                  <a:cubicBezTo>
                    <a:pt x="5498" y="2413"/>
                    <a:pt x="5278" y="917"/>
                    <a:pt x="5131" y="140"/>
                  </a:cubicBezTo>
                  <a:cubicBezTo>
                    <a:pt x="5120" y="55"/>
                    <a:pt x="5058" y="1"/>
                    <a:pt x="4978"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685;p11">
              <a:extLst>
                <a:ext uri="{FF2B5EF4-FFF2-40B4-BE49-F238E27FC236}">
                  <a16:creationId xmlns:a16="http://schemas.microsoft.com/office/drawing/2014/main" xmlns="" id="{D7071CC8-D323-4E68-B7A3-A2269467EE76}"/>
                </a:ext>
              </a:extLst>
            </p:cNvPr>
            <p:cNvSpPr/>
            <p:nvPr/>
          </p:nvSpPr>
          <p:spPr>
            <a:xfrm>
              <a:off x="1617044" y="1788522"/>
              <a:ext cx="456833" cy="1078982"/>
            </a:xfrm>
            <a:custGeom>
              <a:avLst/>
              <a:gdLst/>
              <a:ahLst/>
              <a:cxnLst/>
              <a:rect l="l" t="t" r="r" b="b"/>
              <a:pathLst>
                <a:path w="15569" h="36772" extrusionOk="0">
                  <a:moveTo>
                    <a:pt x="6124" y="0"/>
                  </a:moveTo>
                  <a:cubicBezTo>
                    <a:pt x="4135" y="0"/>
                    <a:pt x="2099" y="1051"/>
                    <a:pt x="1041" y="3025"/>
                  </a:cubicBezTo>
                  <a:cubicBezTo>
                    <a:pt x="15" y="4916"/>
                    <a:pt x="0" y="7335"/>
                    <a:pt x="543" y="9416"/>
                  </a:cubicBezTo>
                  <a:cubicBezTo>
                    <a:pt x="1085" y="11513"/>
                    <a:pt x="2126" y="13361"/>
                    <a:pt x="3108" y="15222"/>
                  </a:cubicBezTo>
                  <a:cubicBezTo>
                    <a:pt x="6685" y="22010"/>
                    <a:pt x="9676" y="29237"/>
                    <a:pt x="12007" y="36772"/>
                  </a:cubicBezTo>
                  <a:cubicBezTo>
                    <a:pt x="12461" y="31875"/>
                    <a:pt x="14689" y="27082"/>
                    <a:pt x="15262" y="21965"/>
                  </a:cubicBezTo>
                  <a:cubicBezTo>
                    <a:pt x="15569" y="19166"/>
                    <a:pt x="15364" y="16336"/>
                    <a:pt x="15027" y="13551"/>
                  </a:cubicBezTo>
                  <a:cubicBezTo>
                    <a:pt x="14689" y="10736"/>
                    <a:pt x="14177" y="7921"/>
                    <a:pt x="13018" y="5444"/>
                  </a:cubicBezTo>
                  <a:cubicBezTo>
                    <a:pt x="11861" y="2966"/>
                    <a:pt x="9955" y="870"/>
                    <a:pt x="7580" y="196"/>
                  </a:cubicBezTo>
                  <a:cubicBezTo>
                    <a:pt x="7108" y="65"/>
                    <a:pt x="6618" y="0"/>
                    <a:pt x="612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686;p11">
              <a:extLst>
                <a:ext uri="{FF2B5EF4-FFF2-40B4-BE49-F238E27FC236}">
                  <a16:creationId xmlns:a16="http://schemas.microsoft.com/office/drawing/2014/main" xmlns="" id="{75DCBD6D-C0F6-5FD4-DDFE-E5ECD32CEF79}"/>
                </a:ext>
              </a:extLst>
            </p:cNvPr>
            <p:cNvSpPr/>
            <p:nvPr/>
          </p:nvSpPr>
          <p:spPr>
            <a:xfrm>
              <a:off x="1728869" y="1816016"/>
              <a:ext cx="235356" cy="882886"/>
            </a:xfrm>
            <a:custGeom>
              <a:avLst/>
              <a:gdLst/>
              <a:ahLst/>
              <a:cxnLst/>
              <a:rect l="l" t="t" r="r" b="b"/>
              <a:pathLst>
                <a:path w="8021" h="30089" extrusionOk="0">
                  <a:moveTo>
                    <a:pt x="202" y="1"/>
                  </a:moveTo>
                  <a:cubicBezTo>
                    <a:pt x="174" y="1"/>
                    <a:pt x="145" y="7"/>
                    <a:pt x="118" y="21"/>
                  </a:cubicBezTo>
                  <a:cubicBezTo>
                    <a:pt x="30" y="65"/>
                    <a:pt x="1" y="182"/>
                    <a:pt x="59" y="256"/>
                  </a:cubicBezTo>
                  <a:cubicBezTo>
                    <a:pt x="5132" y="9359"/>
                    <a:pt x="7668" y="19621"/>
                    <a:pt x="7404" y="29912"/>
                  </a:cubicBezTo>
                  <a:cubicBezTo>
                    <a:pt x="7404" y="30016"/>
                    <a:pt x="7477" y="30088"/>
                    <a:pt x="7565" y="30088"/>
                  </a:cubicBezTo>
                  <a:cubicBezTo>
                    <a:pt x="7668" y="30088"/>
                    <a:pt x="7741" y="30016"/>
                    <a:pt x="7741" y="29928"/>
                  </a:cubicBezTo>
                  <a:cubicBezTo>
                    <a:pt x="8020" y="19562"/>
                    <a:pt x="5469" y="9242"/>
                    <a:pt x="352" y="94"/>
                  </a:cubicBezTo>
                  <a:cubicBezTo>
                    <a:pt x="323" y="33"/>
                    <a:pt x="264" y="1"/>
                    <a:pt x="20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687;p11">
              <a:extLst>
                <a:ext uri="{FF2B5EF4-FFF2-40B4-BE49-F238E27FC236}">
                  <a16:creationId xmlns:a16="http://schemas.microsoft.com/office/drawing/2014/main" xmlns="" id="{D1BF09D2-09B6-C58B-5D0C-63412D2C2665}"/>
                </a:ext>
              </a:extLst>
            </p:cNvPr>
            <p:cNvSpPr/>
            <p:nvPr/>
          </p:nvSpPr>
          <p:spPr>
            <a:xfrm>
              <a:off x="1840312" y="2493097"/>
              <a:ext cx="187968" cy="133538"/>
            </a:xfrm>
            <a:custGeom>
              <a:avLst/>
              <a:gdLst/>
              <a:ahLst/>
              <a:cxnLst/>
              <a:rect l="l" t="t" r="r" b="b"/>
              <a:pathLst>
                <a:path w="6406" h="4551" extrusionOk="0">
                  <a:moveTo>
                    <a:pt x="191" y="0"/>
                  </a:moveTo>
                  <a:cubicBezTo>
                    <a:pt x="135" y="0"/>
                    <a:pt x="79" y="27"/>
                    <a:pt x="44" y="80"/>
                  </a:cubicBezTo>
                  <a:cubicBezTo>
                    <a:pt x="0" y="152"/>
                    <a:pt x="14" y="256"/>
                    <a:pt x="88" y="314"/>
                  </a:cubicBezTo>
                  <a:cubicBezTo>
                    <a:pt x="1466" y="1325"/>
                    <a:pt x="2976" y="2543"/>
                    <a:pt x="3460" y="4184"/>
                  </a:cubicBezTo>
                  <a:lnTo>
                    <a:pt x="3577" y="4550"/>
                  </a:lnTo>
                  <a:lnTo>
                    <a:pt x="3767" y="4228"/>
                  </a:lnTo>
                  <a:cubicBezTo>
                    <a:pt x="4486" y="3055"/>
                    <a:pt x="5350" y="1970"/>
                    <a:pt x="6333" y="1003"/>
                  </a:cubicBezTo>
                  <a:cubicBezTo>
                    <a:pt x="6392" y="930"/>
                    <a:pt x="6406" y="827"/>
                    <a:pt x="6333" y="754"/>
                  </a:cubicBezTo>
                  <a:cubicBezTo>
                    <a:pt x="6296" y="717"/>
                    <a:pt x="6252" y="699"/>
                    <a:pt x="6208" y="699"/>
                  </a:cubicBezTo>
                  <a:cubicBezTo>
                    <a:pt x="6164" y="699"/>
                    <a:pt x="6120" y="717"/>
                    <a:pt x="6083" y="754"/>
                  </a:cubicBezTo>
                  <a:cubicBezTo>
                    <a:pt x="5175" y="1663"/>
                    <a:pt x="4369" y="2660"/>
                    <a:pt x="3679" y="3745"/>
                  </a:cubicBezTo>
                  <a:cubicBezTo>
                    <a:pt x="3063" y="2161"/>
                    <a:pt x="1613" y="1003"/>
                    <a:pt x="293" y="35"/>
                  </a:cubicBezTo>
                  <a:cubicBezTo>
                    <a:pt x="264" y="12"/>
                    <a:pt x="228" y="0"/>
                    <a:pt x="191" y="0"/>
                  </a:cubicBezTo>
                  <a:close/>
                </a:path>
              </a:pathLst>
            </a:custGeom>
            <a:solidFill>
              <a:srgbClr val="C1B66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688;p11">
              <a:extLst>
                <a:ext uri="{FF2B5EF4-FFF2-40B4-BE49-F238E27FC236}">
                  <a16:creationId xmlns:a16="http://schemas.microsoft.com/office/drawing/2014/main" xmlns="" id="{D852027C-F2DC-7D1A-ACC9-F9C0C0120F48}"/>
                </a:ext>
              </a:extLst>
            </p:cNvPr>
            <p:cNvSpPr/>
            <p:nvPr/>
          </p:nvSpPr>
          <p:spPr>
            <a:xfrm>
              <a:off x="1759444" y="2313315"/>
              <a:ext cx="295098" cy="168367"/>
            </a:xfrm>
            <a:custGeom>
              <a:avLst/>
              <a:gdLst/>
              <a:ahLst/>
              <a:cxnLst/>
              <a:rect l="l" t="t" r="r" b="b"/>
              <a:pathLst>
                <a:path w="10057" h="5738" extrusionOk="0">
                  <a:moveTo>
                    <a:pt x="9872" y="1"/>
                  </a:moveTo>
                  <a:cubicBezTo>
                    <a:pt x="9823" y="1"/>
                    <a:pt x="9774" y="24"/>
                    <a:pt x="9734" y="63"/>
                  </a:cubicBezTo>
                  <a:cubicBezTo>
                    <a:pt x="8400" y="1617"/>
                    <a:pt x="7198" y="3304"/>
                    <a:pt x="6171" y="5077"/>
                  </a:cubicBezTo>
                  <a:cubicBezTo>
                    <a:pt x="4750" y="2966"/>
                    <a:pt x="2668" y="1236"/>
                    <a:pt x="264" y="196"/>
                  </a:cubicBezTo>
                  <a:cubicBezTo>
                    <a:pt x="245" y="190"/>
                    <a:pt x="226" y="187"/>
                    <a:pt x="207" y="187"/>
                  </a:cubicBezTo>
                  <a:cubicBezTo>
                    <a:pt x="135" y="187"/>
                    <a:pt x="64" y="229"/>
                    <a:pt x="29" y="298"/>
                  </a:cubicBezTo>
                  <a:cubicBezTo>
                    <a:pt x="0" y="372"/>
                    <a:pt x="43" y="474"/>
                    <a:pt x="131" y="519"/>
                  </a:cubicBezTo>
                  <a:cubicBezTo>
                    <a:pt x="2551" y="1559"/>
                    <a:pt x="4647" y="3333"/>
                    <a:pt x="6025" y="5488"/>
                  </a:cubicBezTo>
                  <a:lnTo>
                    <a:pt x="6187" y="5738"/>
                  </a:lnTo>
                  <a:lnTo>
                    <a:pt x="6318" y="5488"/>
                  </a:lnTo>
                  <a:cubicBezTo>
                    <a:pt x="7373" y="3641"/>
                    <a:pt x="8605" y="1897"/>
                    <a:pt x="9998" y="284"/>
                  </a:cubicBezTo>
                  <a:cubicBezTo>
                    <a:pt x="10057" y="210"/>
                    <a:pt x="10057" y="108"/>
                    <a:pt x="9983" y="49"/>
                  </a:cubicBezTo>
                  <a:cubicBezTo>
                    <a:pt x="9950" y="16"/>
                    <a:pt x="9911" y="1"/>
                    <a:pt x="987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689;p11">
              <a:extLst>
                <a:ext uri="{FF2B5EF4-FFF2-40B4-BE49-F238E27FC236}">
                  <a16:creationId xmlns:a16="http://schemas.microsoft.com/office/drawing/2014/main" xmlns="" id="{36093BB0-BDF9-E811-9DBD-B02CE0BD249C}"/>
                </a:ext>
              </a:extLst>
            </p:cNvPr>
            <p:cNvSpPr/>
            <p:nvPr/>
          </p:nvSpPr>
          <p:spPr>
            <a:xfrm>
              <a:off x="1713376" y="2117130"/>
              <a:ext cx="311060" cy="202815"/>
            </a:xfrm>
            <a:custGeom>
              <a:avLst/>
              <a:gdLst/>
              <a:ahLst/>
              <a:cxnLst/>
              <a:rect l="l" t="t" r="r" b="b"/>
              <a:pathLst>
                <a:path w="10601" h="6912" extrusionOk="0">
                  <a:moveTo>
                    <a:pt x="10406" y="0"/>
                  </a:moveTo>
                  <a:cubicBezTo>
                    <a:pt x="10348" y="0"/>
                    <a:pt x="10289" y="30"/>
                    <a:pt x="10249" y="80"/>
                  </a:cubicBezTo>
                  <a:cubicBezTo>
                    <a:pt x="9149" y="2132"/>
                    <a:pt x="8050" y="4199"/>
                    <a:pt x="6979" y="6251"/>
                  </a:cubicBezTo>
                  <a:cubicBezTo>
                    <a:pt x="5308" y="4009"/>
                    <a:pt x="2933" y="2234"/>
                    <a:pt x="251" y="1237"/>
                  </a:cubicBezTo>
                  <a:cubicBezTo>
                    <a:pt x="228" y="1226"/>
                    <a:pt x="204" y="1221"/>
                    <a:pt x="180" y="1221"/>
                  </a:cubicBezTo>
                  <a:cubicBezTo>
                    <a:pt x="114" y="1221"/>
                    <a:pt x="52" y="1264"/>
                    <a:pt x="30" y="1341"/>
                  </a:cubicBezTo>
                  <a:cubicBezTo>
                    <a:pt x="1" y="1429"/>
                    <a:pt x="45" y="1516"/>
                    <a:pt x="133" y="1560"/>
                  </a:cubicBezTo>
                  <a:cubicBezTo>
                    <a:pt x="2845" y="2572"/>
                    <a:pt x="5235" y="4390"/>
                    <a:pt x="6862" y="6677"/>
                  </a:cubicBezTo>
                  <a:lnTo>
                    <a:pt x="7024" y="6911"/>
                  </a:lnTo>
                  <a:lnTo>
                    <a:pt x="7155" y="6662"/>
                  </a:lnTo>
                  <a:cubicBezTo>
                    <a:pt x="8269" y="4521"/>
                    <a:pt x="9413" y="2367"/>
                    <a:pt x="10556" y="240"/>
                  </a:cubicBezTo>
                  <a:cubicBezTo>
                    <a:pt x="10601" y="168"/>
                    <a:pt x="10571" y="65"/>
                    <a:pt x="10483" y="21"/>
                  </a:cubicBezTo>
                  <a:cubicBezTo>
                    <a:pt x="10460" y="7"/>
                    <a:pt x="10433" y="0"/>
                    <a:pt x="10406"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690;p11">
              <a:extLst>
                <a:ext uri="{FF2B5EF4-FFF2-40B4-BE49-F238E27FC236}">
                  <a16:creationId xmlns:a16="http://schemas.microsoft.com/office/drawing/2014/main" xmlns="" id="{E1A31023-E118-3E1E-F1E8-FEECB058B310}"/>
                </a:ext>
              </a:extLst>
            </p:cNvPr>
            <p:cNvSpPr/>
            <p:nvPr/>
          </p:nvSpPr>
          <p:spPr>
            <a:xfrm>
              <a:off x="1689285" y="1945065"/>
              <a:ext cx="256013" cy="216137"/>
            </a:xfrm>
            <a:custGeom>
              <a:avLst/>
              <a:gdLst/>
              <a:ahLst/>
              <a:cxnLst/>
              <a:rect l="l" t="t" r="r" b="b"/>
              <a:pathLst>
                <a:path w="8725" h="7366" extrusionOk="0">
                  <a:moveTo>
                    <a:pt x="8537" y="1"/>
                  </a:moveTo>
                  <a:cubicBezTo>
                    <a:pt x="8475" y="1"/>
                    <a:pt x="8417" y="33"/>
                    <a:pt x="8386" y="94"/>
                  </a:cubicBezTo>
                  <a:cubicBezTo>
                    <a:pt x="7317" y="1986"/>
                    <a:pt x="6598" y="4097"/>
                    <a:pt x="6291" y="6237"/>
                  </a:cubicBezTo>
                  <a:cubicBezTo>
                    <a:pt x="4971" y="4009"/>
                    <a:pt x="2786" y="2264"/>
                    <a:pt x="251" y="1413"/>
                  </a:cubicBezTo>
                  <a:cubicBezTo>
                    <a:pt x="229" y="1407"/>
                    <a:pt x="209" y="1404"/>
                    <a:pt x="189" y="1404"/>
                  </a:cubicBezTo>
                  <a:cubicBezTo>
                    <a:pt x="114" y="1404"/>
                    <a:pt x="53" y="1447"/>
                    <a:pt x="30" y="1516"/>
                  </a:cubicBezTo>
                  <a:cubicBezTo>
                    <a:pt x="1" y="1604"/>
                    <a:pt x="45" y="1706"/>
                    <a:pt x="133" y="1736"/>
                  </a:cubicBezTo>
                  <a:cubicBezTo>
                    <a:pt x="2772" y="2615"/>
                    <a:pt x="5001" y="4492"/>
                    <a:pt x="6246" y="6853"/>
                  </a:cubicBezTo>
                  <a:lnTo>
                    <a:pt x="6510" y="7365"/>
                  </a:lnTo>
                  <a:lnTo>
                    <a:pt x="6569" y="6794"/>
                  </a:lnTo>
                  <a:cubicBezTo>
                    <a:pt x="6818" y="4536"/>
                    <a:pt x="7551" y="2264"/>
                    <a:pt x="8680" y="256"/>
                  </a:cubicBezTo>
                  <a:cubicBezTo>
                    <a:pt x="8724" y="182"/>
                    <a:pt x="8695" y="65"/>
                    <a:pt x="8621" y="21"/>
                  </a:cubicBezTo>
                  <a:cubicBezTo>
                    <a:pt x="8594" y="7"/>
                    <a:pt x="8565" y="1"/>
                    <a:pt x="8537"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691;p11">
              <a:extLst>
                <a:ext uri="{FF2B5EF4-FFF2-40B4-BE49-F238E27FC236}">
                  <a16:creationId xmlns:a16="http://schemas.microsoft.com/office/drawing/2014/main" xmlns="" id="{111DDCD6-9B26-C65C-E546-3B3780AF54B0}"/>
                </a:ext>
              </a:extLst>
            </p:cNvPr>
            <p:cNvSpPr/>
            <p:nvPr/>
          </p:nvSpPr>
          <p:spPr>
            <a:xfrm>
              <a:off x="1690606" y="1839784"/>
              <a:ext cx="171654" cy="135592"/>
            </a:xfrm>
            <a:custGeom>
              <a:avLst/>
              <a:gdLst/>
              <a:ahLst/>
              <a:cxnLst/>
              <a:rect l="l" t="t" r="r" b="b"/>
              <a:pathLst>
                <a:path w="5850" h="4621" extrusionOk="0">
                  <a:moveTo>
                    <a:pt x="5658" y="1"/>
                  </a:moveTo>
                  <a:cubicBezTo>
                    <a:pt x="5604" y="1"/>
                    <a:pt x="5550" y="30"/>
                    <a:pt x="5513" y="76"/>
                  </a:cubicBezTo>
                  <a:cubicBezTo>
                    <a:pt x="4706" y="1176"/>
                    <a:pt x="4105" y="2450"/>
                    <a:pt x="3753" y="3756"/>
                  </a:cubicBezTo>
                  <a:cubicBezTo>
                    <a:pt x="2888" y="2642"/>
                    <a:pt x="1379" y="2055"/>
                    <a:pt x="264" y="1615"/>
                  </a:cubicBezTo>
                  <a:cubicBezTo>
                    <a:pt x="246" y="1609"/>
                    <a:pt x="227" y="1606"/>
                    <a:pt x="208" y="1606"/>
                  </a:cubicBezTo>
                  <a:cubicBezTo>
                    <a:pt x="136" y="1606"/>
                    <a:pt x="67" y="1648"/>
                    <a:pt x="44" y="1717"/>
                  </a:cubicBezTo>
                  <a:cubicBezTo>
                    <a:pt x="0" y="1805"/>
                    <a:pt x="44" y="1909"/>
                    <a:pt x="132" y="1938"/>
                  </a:cubicBezTo>
                  <a:cubicBezTo>
                    <a:pt x="1320" y="2392"/>
                    <a:pt x="2932" y="3023"/>
                    <a:pt x="3695" y="4268"/>
                  </a:cubicBezTo>
                  <a:lnTo>
                    <a:pt x="3914" y="4620"/>
                  </a:lnTo>
                  <a:lnTo>
                    <a:pt x="4002" y="4210"/>
                  </a:lnTo>
                  <a:cubicBezTo>
                    <a:pt x="4311" y="2818"/>
                    <a:pt x="4926" y="1454"/>
                    <a:pt x="5791" y="281"/>
                  </a:cubicBezTo>
                  <a:cubicBezTo>
                    <a:pt x="5849" y="193"/>
                    <a:pt x="5835" y="91"/>
                    <a:pt x="5747" y="32"/>
                  </a:cubicBezTo>
                  <a:cubicBezTo>
                    <a:pt x="5720" y="11"/>
                    <a:pt x="5689" y="1"/>
                    <a:pt x="5658"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692;p11">
              <a:extLst>
                <a:ext uri="{FF2B5EF4-FFF2-40B4-BE49-F238E27FC236}">
                  <a16:creationId xmlns:a16="http://schemas.microsoft.com/office/drawing/2014/main" xmlns="" id="{0117847D-335F-3735-9EBE-80ABF175E6FB}"/>
                </a:ext>
              </a:extLst>
            </p:cNvPr>
            <p:cNvSpPr/>
            <p:nvPr/>
          </p:nvSpPr>
          <p:spPr>
            <a:xfrm>
              <a:off x="1986116" y="1541986"/>
              <a:ext cx="438788" cy="1344033"/>
            </a:xfrm>
            <a:custGeom>
              <a:avLst/>
              <a:gdLst/>
              <a:ahLst/>
              <a:cxnLst/>
              <a:rect l="l" t="t" r="r" b="b"/>
              <a:pathLst>
                <a:path w="14954" h="45805" extrusionOk="0">
                  <a:moveTo>
                    <a:pt x="9015" y="1"/>
                  </a:moveTo>
                  <a:cubicBezTo>
                    <a:pt x="7885" y="1"/>
                    <a:pt x="6716" y="447"/>
                    <a:pt x="5688" y="1414"/>
                  </a:cubicBezTo>
                  <a:cubicBezTo>
                    <a:pt x="3974" y="3027"/>
                    <a:pt x="2889" y="5783"/>
                    <a:pt x="2420" y="8451"/>
                  </a:cubicBezTo>
                  <a:cubicBezTo>
                    <a:pt x="1951" y="11133"/>
                    <a:pt x="2009" y="13802"/>
                    <a:pt x="2023" y="16440"/>
                  </a:cubicBezTo>
                  <a:cubicBezTo>
                    <a:pt x="2053" y="26116"/>
                    <a:pt x="1364" y="35967"/>
                    <a:pt x="0" y="45805"/>
                  </a:cubicBezTo>
                  <a:cubicBezTo>
                    <a:pt x="2566" y="40469"/>
                    <a:pt x="6613" y="36188"/>
                    <a:pt x="9369" y="30661"/>
                  </a:cubicBezTo>
                  <a:cubicBezTo>
                    <a:pt x="10893" y="27627"/>
                    <a:pt x="11978" y="24284"/>
                    <a:pt x="12930" y="20942"/>
                  </a:cubicBezTo>
                  <a:cubicBezTo>
                    <a:pt x="13898" y="17540"/>
                    <a:pt x="14734" y="14051"/>
                    <a:pt x="14836" y="10606"/>
                  </a:cubicBezTo>
                  <a:cubicBezTo>
                    <a:pt x="14953" y="7161"/>
                    <a:pt x="14265" y="3745"/>
                    <a:pt x="12535" y="1708"/>
                  </a:cubicBezTo>
                  <a:cubicBezTo>
                    <a:pt x="11603" y="610"/>
                    <a:pt x="10335" y="1"/>
                    <a:pt x="901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693;p11">
              <a:extLst>
                <a:ext uri="{FF2B5EF4-FFF2-40B4-BE49-F238E27FC236}">
                  <a16:creationId xmlns:a16="http://schemas.microsoft.com/office/drawing/2014/main" xmlns="" id="{754585E2-4A34-F9C2-59F3-6E30A5CE89FA}"/>
                </a:ext>
              </a:extLst>
            </p:cNvPr>
            <p:cNvSpPr/>
            <p:nvPr/>
          </p:nvSpPr>
          <p:spPr>
            <a:xfrm>
              <a:off x="2042043" y="1561528"/>
              <a:ext cx="223707" cy="1121881"/>
            </a:xfrm>
            <a:custGeom>
              <a:avLst/>
              <a:gdLst/>
              <a:ahLst/>
              <a:cxnLst/>
              <a:rect l="l" t="t" r="r" b="b"/>
              <a:pathLst>
                <a:path w="7624" h="38234" extrusionOk="0">
                  <a:moveTo>
                    <a:pt x="7183" y="0"/>
                  </a:moveTo>
                  <a:cubicBezTo>
                    <a:pt x="7081" y="0"/>
                    <a:pt x="7008" y="74"/>
                    <a:pt x="7008" y="176"/>
                  </a:cubicBezTo>
                  <a:cubicBezTo>
                    <a:pt x="7287" y="13297"/>
                    <a:pt x="4867" y="26374"/>
                    <a:pt x="45" y="37999"/>
                  </a:cubicBezTo>
                  <a:cubicBezTo>
                    <a:pt x="0" y="38087"/>
                    <a:pt x="45" y="38175"/>
                    <a:pt x="133" y="38219"/>
                  </a:cubicBezTo>
                  <a:cubicBezTo>
                    <a:pt x="147" y="38233"/>
                    <a:pt x="176" y="38233"/>
                    <a:pt x="191" y="38233"/>
                  </a:cubicBezTo>
                  <a:cubicBezTo>
                    <a:pt x="264" y="38233"/>
                    <a:pt x="323" y="38190"/>
                    <a:pt x="352" y="38131"/>
                  </a:cubicBezTo>
                  <a:cubicBezTo>
                    <a:pt x="5205" y="26462"/>
                    <a:pt x="7623" y="13341"/>
                    <a:pt x="7359" y="162"/>
                  </a:cubicBezTo>
                  <a:cubicBezTo>
                    <a:pt x="7345" y="74"/>
                    <a:pt x="7271" y="0"/>
                    <a:pt x="718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694;p11">
              <a:extLst>
                <a:ext uri="{FF2B5EF4-FFF2-40B4-BE49-F238E27FC236}">
                  <a16:creationId xmlns:a16="http://schemas.microsoft.com/office/drawing/2014/main" xmlns="" id="{B0C997BC-FA0B-19E8-CB5C-DDC45C4BA3C6}"/>
                </a:ext>
              </a:extLst>
            </p:cNvPr>
            <p:cNvSpPr/>
            <p:nvPr/>
          </p:nvSpPr>
          <p:spPr>
            <a:xfrm>
              <a:off x="2039901" y="2393186"/>
              <a:ext cx="152728" cy="204635"/>
            </a:xfrm>
            <a:custGeom>
              <a:avLst/>
              <a:gdLst/>
              <a:ahLst/>
              <a:cxnLst/>
              <a:rect l="l" t="t" r="r" b="b"/>
              <a:pathLst>
                <a:path w="5205" h="6974" extrusionOk="0">
                  <a:moveTo>
                    <a:pt x="186" y="1"/>
                  </a:moveTo>
                  <a:cubicBezTo>
                    <a:pt x="168" y="1"/>
                    <a:pt x="150" y="4"/>
                    <a:pt x="132" y="10"/>
                  </a:cubicBezTo>
                  <a:cubicBezTo>
                    <a:pt x="44" y="54"/>
                    <a:pt x="0" y="156"/>
                    <a:pt x="30" y="244"/>
                  </a:cubicBezTo>
                  <a:cubicBezTo>
                    <a:pt x="763" y="2136"/>
                    <a:pt x="1510" y="4349"/>
                    <a:pt x="1187" y="6519"/>
                  </a:cubicBezTo>
                  <a:lnTo>
                    <a:pt x="1115" y="6974"/>
                  </a:lnTo>
                  <a:lnTo>
                    <a:pt x="1115" y="6974"/>
                  </a:lnTo>
                  <a:lnTo>
                    <a:pt x="1466" y="6681"/>
                  </a:lnTo>
                  <a:cubicBezTo>
                    <a:pt x="2595" y="5727"/>
                    <a:pt x="3812" y="4951"/>
                    <a:pt x="5087" y="4364"/>
                  </a:cubicBezTo>
                  <a:cubicBezTo>
                    <a:pt x="5175" y="4320"/>
                    <a:pt x="5204" y="4218"/>
                    <a:pt x="5175" y="4130"/>
                  </a:cubicBezTo>
                  <a:cubicBezTo>
                    <a:pt x="5143" y="4076"/>
                    <a:pt x="5080" y="4038"/>
                    <a:pt x="5014" y="4038"/>
                  </a:cubicBezTo>
                  <a:cubicBezTo>
                    <a:pt x="4990" y="4038"/>
                    <a:pt x="4964" y="4044"/>
                    <a:pt x="4940" y="4056"/>
                  </a:cubicBezTo>
                  <a:cubicBezTo>
                    <a:pt x="3767" y="4599"/>
                    <a:pt x="2624" y="5302"/>
                    <a:pt x="1568" y="6137"/>
                  </a:cubicBezTo>
                  <a:cubicBezTo>
                    <a:pt x="1760" y="4026"/>
                    <a:pt x="1041" y="1931"/>
                    <a:pt x="352" y="113"/>
                  </a:cubicBezTo>
                  <a:cubicBezTo>
                    <a:pt x="317" y="43"/>
                    <a:pt x="254" y="1"/>
                    <a:pt x="186" y="1"/>
                  </a:cubicBezTo>
                  <a:close/>
                </a:path>
              </a:pathLst>
            </a:custGeom>
            <a:solidFill>
              <a:srgbClr val="C1B66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695;p11">
              <a:extLst>
                <a:ext uri="{FF2B5EF4-FFF2-40B4-BE49-F238E27FC236}">
                  <a16:creationId xmlns:a16="http://schemas.microsoft.com/office/drawing/2014/main" xmlns="" id="{1F21131F-DFBC-7ADA-7847-054B107D0EEA}"/>
                </a:ext>
              </a:extLst>
            </p:cNvPr>
            <p:cNvSpPr/>
            <p:nvPr/>
          </p:nvSpPr>
          <p:spPr>
            <a:xfrm>
              <a:off x="2048499" y="2151227"/>
              <a:ext cx="256395" cy="278402"/>
            </a:xfrm>
            <a:custGeom>
              <a:avLst/>
              <a:gdLst/>
              <a:ahLst/>
              <a:cxnLst/>
              <a:rect l="l" t="t" r="r" b="b"/>
              <a:pathLst>
                <a:path w="8738" h="9488" extrusionOk="0">
                  <a:moveTo>
                    <a:pt x="202" y="1"/>
                  </a:moveTo>
                  <a:cubicBezTo>
                    <a:pt x="169" y="1"/>
                    <a:pt x="135" y="10"/>
                    <a:pt x="103" y="32"/>
                  </a:cubicBezTo>
                  <a:cubicBezTo>
                    <a:pt x="30" y="75"/>
                    <a:pt x="1" y="179"/>
                    <a:pt x="59" y="267"/>
                  </a:cubicBezTo>
                  <a:cubicBezTo>
                    <a:pt x="1657" y="2773"/>
                    <a:pt x="2669" y="5925"/>
                    <a:pt x="2888" y="9135"/>
                  </a:cubicBezTo>
                  <a:lnTo>
                    <a:pt x="2903" y="9487"/>
                  </a:lnTo>
                  <a:lnTo>
                    <a:pt x="3167" y="9252"/>
                  </a:lnTo>
                  <a:cubicBezTo>
                    <a:pt x="4882" y="7728"/>
                    <a:pt x="6715" y="6394"/>
                    <a:pt x="8621" y="5294"/>
                  </a:cubicBezTo>
                  <a:cubicBezTo>
                    <a:pt x="8709" y="5251"/>
                    <a:pt x="8738" y="5148"/>
                    <a:pt x="8679" y="5060"/>
                  </a:cubicBezTo>
                  <a:cubicBezTo>
                    <a:pt x="8649" y="5010"/>
                    <a:pt x="8592" y="4981"/>
                    <a:pt x="8531" y="4981"/>
                  </a:cubicBezTo>
                  <a:cubicBezTo>
                    <a:pt x="8502" y="4981"/>
                    <a:pt x="8473" y="4987"/>
                    <a:pt x="8445" y="5001"/>
                  </a:cubicBezTo>
                  <a:cubicBezTo>
                    <a:pt x="6612" y="6057"/>
                    <a:pt x="4852" y="7317"/>
                    <a:pt x="3196" y="8769"/>
                  </a:cubicBezTo>
                  <a:cubicBezTo>
                    <a:pt x="2933" y="5617"/>
                    <a:pt x="1920" y="2538"/>
                    <a:pt x="337" y="75"/>
                  </a:cubicBezTo>
                  <a:cubicBezTo>
                    <a:pt x="310" y="29"/>
                    <a:pt x="258" y="1"/>
                    <a:pt x="20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696;p11">
              <a:extLst>
                <a:ext uri="{FF2B5EF4-FFF2-40B4-BE49-F238E27FC236}">
                  <a16:creationId xmlns:a16="http://schemas.microsoft.com/office/drawing/2014/main" xmlns="" id="{1A9C9292-B5FF-54AE-BF4A-D56461FD60DB}"/>
                </a:ext>
              </a:extLst>
            </p:cNvPr>
            <p:cNvSpPr/>
            <p:nvPr/>
          </p:nvSpPr>
          <p:spPr>
            <a:xfrm>
              <a:off x="2083329" y="1937290"/>
              <a:ext cx="283067" cy="296623"/>
            </a:xfrm>
            <a:custGeom>
              <a:avLst/>
              <a:gdLst/>
              <a:ahLst/>
              <a:cxnLst/>
              <a:rect l="l" t="t" r="r" b="b"/>
              <a:pathLst>
                <a:path w="9647" h="10109" extrusionOk="0">
                  <a:moveTo>
                    <a:pt x="202" y="0"/>
                  </a:moveTo>
                  <a:cubicBezTo>
                    <a:pt x="164" y="0"/>
                    <a:pt x="125" y="12"/>
                    <a:pt x="88" y="36"/>
                  </a:cubicBezTo>
                  <a:cubicBezTo>
                    <a:pt x="16" y="81"/>
                    <a:pt x="0" y="198"/>
                    <a:pt x="59" y="271"/>
                  </a:cubicBezTo>
                  <a:cubicBezTo>
                    <a:pt x="1921" y="2880"/>
                    <a:pt x="3153" y="6252"/>
                    <a:pt x="3519" y="9757"/>
                  </a:cubicBezTo>
                  <a:lnTo>
                    <a:pt x="3548" y="10108"/>
                  </a:lnTo>
                  <a:lnTo>
                    <a:pt x="3812" y="9859"/>
                  </a:lnTo>
                  <a:cubicBezTo>
                    <a:pt x="5689" y="8041"/>
                    <a:pt x="7639" y="6194"/>
                    <a:pt x="9574" y="4376"/>
                  </a:cubicBezTo>
                  <a:cubicBezTo>
                    <a:pt x="9647" y="4317"/>
                    <a:pt x="9647" y="4200"/>
                    <a:pt x="9574" y="4127"/>
                  </a:cubicBezTo>
                  <a:cubicBezTo>
                    <a:pt x="9543" y="4096"/>
                    <a:pt x="9500" y="4077"/>
                    <a:pt x="9455" y="4077"/>
                  </a:cubicBezTo>
                  <a:cubicBezTo>
                    <a:pt x="9415" y="4077"/>
                    <a:pt x="9374" y="4092"/>
                    <a:pt x="9339" y="4127"/>
                  </a:cubicBezTo>
                  <a:cubicBezTo>
                    <a:pt x="7477" y="5857"/>
                    <a:pt x="5630" y="7630"/>
                    <a:pt x="3812" y="9375"/>
                  </a:cubicBezTo>
                  <a:cubicBezTo>
                    <a:pt x="3402" y="5945"/>
                    <a:pt x="2170" y="2646"/>
                    <a:pt x="338" y="66"/>
                  </a:cubicBezTo>
                  <a:cubicBezTo>
                    <a:pt x="304" y="23"/>
                    <a:pt x="255" y="0"/>
                    <a:pt x="20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697;p11">
              <a:extLst>
                <a:ext uri="{FF2B5EF4-FFF2-40B4-BE49-F238E27FC236}">
                  <a16:creationId xmlns:a16="http://schemas.microsoft.com/office/drawing/2014/main" xmlns="" id="{BCC7AFE5-0925-0FDF-060D-CB7BFCBDD8BD}"/>
                </a:ext>
              </a:extLst>
            </p:cNvPr>
            <p:cNvSpPr/>
            <p:nvPr/>
          </p:nvSpPr>
          <p:spPr>
            <a:xfrm>
              <a:off x="2137114" y="1734033"/>
              <a:ext cx="238349" cy="298560"/>
            </a:xfrm>
            <a:custGeom>
              <a:avLst/>
              <a:gdLst/>
              <a:ahLst/>
              <a:cxnLst/>
              <a:rect l="l" t="t" r="r" b="b"/>
              <a:pathLst>
                <a:path w="8123" h="10175" extrusionOk="0">
                  <a:moveTo>
                    <a:pt x="195" y="0"/>
                  </a:moveTo>
                  <a:cubicBezTo>
                    <a:pt x="157" y="0"/>
                    <a:pt x="119" y="11"/>
                    <a:pt x="88" y="30"/>
                  </a:cubicBezTo>
                  <a:cubicBezTo>
                    <a:pt x="15" y="88"/>
                    <a:pt x="1" y="206"/>
                    <a:pt x="59" y="278"/>
                  </a:cubicBezTo>
                  <a:cubicBezTo>
                    <a:pt x="1920" y="2712"/>
                    <a:pt x="2991" y="6040"/>
                    <a:pt x="2991" y="9441"/>
                  </a:cubicBezTo>
                  <a:lnTo>
                    <a:pt x="2991" y="10174"/>
                  </a:lnTo>
                  <a:lnTo>
                    <a:pt x="3314" y="9514"/>
                  </a:lnTo>
                  <a:cubicBezTo>
                    <a:pt x="4545" y="7051"/>
                    <a:pt x="6187" y="4868"/>
                    <a:pt x="8048" y="3181"/>
                  </a:cubicBezTo>
                  <a:cubicBezTo>
                    <a:pt x="8122" y="3108"/>
                    <a:pt x="8122" y="3005"/>
                    <a:pt x="8063" y="2932"/>
                  </a:cubicBezTo>
                  <a:cubicBezTo>
                    <a:pt x="8024" y="2893"/>
                    <a:pt x="7977" y="2875"/>
                    <a:pt x="7931" y="2875"/>
                  </a:cubicBezTo>
                  <a:cubicBezTo>
                    <a:pt x="7890" y="2875"/>
                    <a:pt x="7849" y="2890"/>
                    <a:pt x="7814" y="2917"/>
                  </a:cubicBezTo>
                  <a:cubicBezTo>
                    <a:pt x="6070" y="4500"/>
                    <a:pt x="4530" y="6509"/>
                    <a:pt x="3328" y="8767"/>
                  </a:cubicBezTo>
                  <a:cubicBezTo>
                    <a:pt x="3181" y="5527"/>
                    <a:pt x="2112" y="2389"/>
                    <a:pt x="337" y="73"/>
                  </a:cubicBezTo>
                  <a:cubicBezTo>
                    <a:pt x="303" y="22"/>
                    <a:pt x="249" y="0"/>
                    <a:pt x="195"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698;p11">
              <a:extLst>
                <a:ext uri="{FF2B5EF4-FFF2-40B4-BE49-F238E27FC236}">
                  <a16:creationId xmlns:a16="http://schemas.microsoft.com/office/drawing/2014/main" xmlns="" id="{8F90212D-8EEA-CAB1-DC79-81EF7DA08BF1}"/>
                </a:ext>
              </a:extLst>
            </p:cNvPr>
            <p:cNvSpPr/>
            <p:nvPr/>
          </p:nvSpPr>
          <p:spPr>
            <a:xfrm>
              <a:off x="2182712" y="1621563"/>
              <a:ext cx="169071" cy="158948"/>
            </a:xfrm>
            <a:custGeom>
              <a:avLst/>
              <a:gdLst/>
              <a:ahLst/>
              <a:cxnLst/>
              <a:rect l="l" t="t" r="r" b="b"/>
              <a:pathLst>
                <a:path w="5762" h="5417" extrusionOk="0">
                  <a:moveTo>
                    <a:pt x="200" y="1"/>
                  </a:moveTo>
                  <a:cubicBezTo>
                    <a:pt x="166" y="1"/>
                    <a:pt x="132" y="13"/>
                    <a:pt x="103" y="36"/>
                  </a:cubicBezTo>
                  <a:cubicBezTo>
                    <a:pt x="15" y="80"/>
                    <a:pt x="0" y="198"/>
                    <a:pt x="59" y="270"/>
                  </a:cubicBezTo>
                  <a:cubicBezTo>
                    <a:pt x="1056" y="1722"/>
                    <a:pt x="1965" y="3159"/>
                    <a:pt x="2053" y="4860"/>
                  </a:cubicBezTo>
                  <a:lnTo>
                    <a:pt x="2082" y="5417"/>
                  </a:lnTo>
                  <a:lnTo>
                    <a:pt x="2375" y="4948"/>
                  </a:lnTo>
                  <a:cubicBezTo>
                    <a:pt x="3269" y="3511"/>
                    <a:pt x="4398" y="2294"/>
                    <a:pt x="5659" y="1414"/>
                  </a:cubicBezTo>
                  <a:cubicBezTo>
                    <a:pt x="5732" y="1355"/>
                    <a:pt x="5761" y="1253"/>
                    <a:pt x="5703" y="1165"/>
                  </a:cubicBezTo>
                  <a:cubicBezTo>
                    <a:pt x="5666" y="1119"/>
                    <a:pt x="5612" y="1096"/>
                    <a:pt x="5559" y="1096"/>
                  </a:cubicBezTo>
                  <a:cubicBezTo>
                    <a:pt x="5527" y="1096"/>
                    <a:pt x="5496" y="1104"/>
                    <a:pt x="5468" y="1121"/>
                  </a:cubicBezTo>
                  <a:cubicBezTo>
                    <a:pt x="4295" y="1942"/>
                    <a:pt x="3226" y="3056"/>
                    <a:pt x="2346" y="4346"/>
                  </a:cubicBezTo>
                  <a:cubicBezTo>
                    <a:pt x="2112" y="2631"/>
                    <a:pt x="1085" y="1165"/>
                    <a:pt x="337" y="80"/>
                  </a:cubicBezTo>
                  <a:cubicBezTo>
                    <a:pt x="302" y="28"/>
                    <a:pt x="251" y="1"/>
                    <a:pt x="20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699;p11">
              <a:extLst>
                <a:ext uri="{FF2B5EF4-FFF2-40B4-BE49-F238E27FC236}">
                  <a16:creationId xmlns:a16="http://schemas.microsoft.com/office/drawing/2014/main" xmlns="" id="{AE9DD0C0-8657-6A33-2653-44C9B96824C2}"/>
                </a:ext>
              </a:extLst>
            </p:cNvPr>
            <p:cNvSpPr/>
            <p:nvPr/>
          </p:nvSpPr>
          <p:spPr>
            <a:xfrm>
              <a:off x="2031304" y="2307095"/>
              <a:ext cx="504574" cy="584503"/>
            </a:xfrm>
            <a:custGeom>
              <a:avLst/>
              <a:gdLst/>
              <a:ahLst/>
              <a:cxnLst/>
              <a:rect l="l" t="t" r="r" b="b"/>
              <a:pathLst>
                <a:path w="17196" h="19920" extrusionOk="0">
                  <a:moveTo>
                    <a:pt x="12918" y="0"/>
                  </a:moveTo>
                  <a:cubicBezTo>
                    <a:pt x="12530" y="0"/>
                    <a:pt x="12134" y="41"/>
                    <a:pt x="11742" y="129"/>
                  </a:cubicBezTo>
                  <a:cubicBezTo>
                    <a:pt x="9705" y="598"/>
                    <a:pt x="8781" y="2064"/>
                    <a:pt x="8282" y="3311"/>
                  </a:cubicBezTo>
                  <a:cubicBezTo>
                    <a:pt x="7184" y="6139"/>
                    <a:pt x="7037" y="9071"/>
                    <a:pt x="5806" y="11814"/>
                  </a:cubicBezTo>
                  <a:cubicBezTo>
                    <a:pt x="3988" y="15860"/>
                    <a:pt x="3386" y="17516"/>
                    <a:pt x="0" y="19920"/>
                  </a:cubicBezTo>
                  <a:cubicBezTo>
                    <a:pt x="5497" y="19070"/>
                    <a:pt x="10393" y="16489"/>
                    <a:pt x="13282" y="13455"/>
                  </a:cubicBezTo>
                  <a:cubicBezTo>
                    <a:pt x="16170" y="10420"/>
                    <a:pt x="17196" y="6976"/>
                    <a:pt x="17020" y="3735"/>
                  </a:cubicBezTo>
                  <a:cubicBezTo>
                    <a:pt x="16961" y="2768"/>
                    <a:pt x="16785" y="1757"/>
                    <a:pt x="15935" y="994"/>
                  </a:cubicBezTo>
                  <a:cubicBezTo>
                    <a:pt x="15279" y="404"/>
                    <a:pt x="14140" y="0"/>
                    <a:pt x="12918" y="0"/>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700;p11">
              <a:extLst>
                <a:ext uri="{FF2B5EF4-FFF2-40B4-BE49-F238E27FC236}">
                  <a16:creationId xmlns:a16="http://schemas.microsoft.com/office/drawing/2014/main" xmlns="" id="{C5DDDF30-E242-1AB8-C4CC-9179439DEB67}"/>
                </a:ext>
              </a:extLst>
            </p:cNvPr>
            <p:cNvSpPr/>
            <p:nvPr/>
          </p:nvSpPr>
          <p:spPr>
            <a:xfrm>
              <a:off x="2024819" y="2348644"/>
              <a:ext cx="431041" cy="548118"/>
            </a:xfrm>
            <a:custGeom>
              <a:avLst/>
              <a:gdLst/>
              <a:ahLst/>
              <a:cxnLst/>
              <a:rect l="l" t="t" r="r" b="b"/>
              <a:pathLst>
                <a:path w="14690" h="18680" extrusionOk="0">
                  <a:moveTo>
                    <a:pt x="14517" y="1"/>
                  </a:moveTo>
                  <a:cubicBezTo>
                    <a:pt x="14438" y="1"/>
                    <a:pt x="14365" y="56"/>
                    <a:pt x="14338" y="136"/>
                  </a:cubicBezTo>
                  <a:cubicBezTo>
                    <a:pt x="13122" y="5339"/>
                    <a:pt x="9604" y="9899"/>
                    <a:pt x="6408" y="13769"/>
                  </a:cubicBezTo>
                  <a:cubicBezTo>
                    <a:pt x="5088" y="15367"/>
                    <a:pt x="2655" y="17522"/>
                    <a:pt x="147" y="18343"/>
                  </a:cubicBezTo>
                  <a:cubicBezTo>
                    <a:pt x="45" y="18373"/>
                    <a:pt x="1" y="18461"/>
                    <a:pt x="30" y="18548"/>
                  </a:cubicBezTo>
                  <a:cubicBezTo>
                    <a:pt x="59" y="18621"/>
                    <a:pt x="118" y="18680"/>
                    <a:pt x="192" y="18680"/>
                  </a:cubicBezTo>
                  <a:cubicBezTo>
                    <a:pt x="206" y="18680"/>
                    <a:pt x="235" y="18666"/>
                    <a:pt x="250" y="18666"/>
                  </a:cubicBezTo>
                  <a:cubicBezTo>
                    <a:pt x="2831" y="17830"/>
                    <a:pt x="5323" y="15631"/>
                    <a:pt x="6672" y="13989"/>
                  </a:cubicBezTo>
                  <a:cubicBezTo>
                    <a:pt x="9897" y="10089"/>
                    <a:pt x="13444" y="5486"/>
                    <a:pt x="14676" y="208"/>
                  </a:cubicBezTo>
                  <a:cubicBezTo>
                    <a:pt x="14690" y="120"/>
                    <a:pt x="14647" y="32"/>
                    <a:pt x="14543" y="3"/>
                  </a:cubicBezTo>
                  <a:cubicBezTo>
                    <a:pt x="14535" y="2"/>
                    <a:pt x="14526" y="1"/>
                    <a:pt x="14517"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701;p11">
              <a:extLst>
                <a:ext uri="{FF2B5EF4-FFF2-40B4-BE49-F238E27FC236}">
                  <a16:creationId xmlns:a16="http://schemas.microsoft.com/office/drawing/2014/main" xmlns="" id="{1FFFB706-1C8D-A1DE-92B7-84875C339A67}"/>
                </a:ext>
              </a:extLst>
            </p:cNvPr>
            <p:cNvSpPr/>
            <p:nvPr/>
          </p:nvSpPr>
          <p:spPr>
            <a:xfrm>
              <a:off x="2331949" y="2334706"/>
              <a:ext cx="66725" cy="173209"/>
            </a:xfrm>
            <a:custGeom>
              <a:avLst/>
              <a:gdLst/>
              <a:ahLst/>
              <a:cxnLst/>
              <a:rect l="l" t="t" r="r" b="b"/>
              <a:pathLst>
                <a:path w="2274" h="5903" extrusionOk="0">
                  <a:moveTo>
                    <a:pt x="193" y="0"/>
                  </a:moveTo>
                  <a:cubicBezTo>
                    <a:pt x="174" y="0"/>
                    <a:pt x="154" y="3"/>
                    <a:pt x="133" y="9"/>
                  </a:cubicBezTo>
                  <a:cubicBezTo>
                    <a:pt x="45" y="24"/>
                    <a:pt x="1" y="126"/>
                    <a:pt x="16" y="214"/>
                  </a:cubicBezTo>
                  <a:cubicBezTo>
                    <a:pt x="558" y="2106"/>
                    <a:pt x="1203" y="3982"/>
                    <a:pt x="1922" y="5800"/>
                  </a:cubicBezTo>
                  <a:cubicBezTo>
                    <a:pt x="1951" y="5873"/>
                    <a:pt x="2010" y="5902"/>
                    <a:pt x="2083" y="5902"/>
                  </a:cubicBezTo>
                  <a:lnTo>
                    <a:pt x="2141" y="5902"/>
                  </a:lnTo>
                  <a:cubicBezTo>
                    <a:pt x="2229" y="5859"/>
                    <a:pt x="2274" y="5756"/>
                    <a:pt x="2244" y="5668"/>
                  </a:cubicBezTo>
                  <a:cubicBezTo>
                    <a:pt x="1526" y="3865"/>
                    <a:pt x="896" y="2003"/>
                    <a:pt x="353" y="126"/>
                  </a:cubicBezTo>
                  <a:cubicBezTo>
                    <a:pt x="329" y="45"/>
                    <a:pt x="269" y="0"/>
                    <a:pt x="193"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702;p11">
              <a:extLst>
                <a:ext uri="{FF2B5EF4-FFF2-40B4-BE49-F238E27FC236}">
                  <a16:creationId xmlns:a16="http://schemas.microsoft.com/office/drawing/2014/main" xmlns="" id="{03BD9B26-B1F6-94AD-49FB-E5DD0F02666E}"/>
                </a:ext>
              </a:extLst>
            </p:cNvPr>
            <p:cNvSpPr/>
            <p:nvPr/>
          </p:nvSpPr>
          <p:spPr>
            <a:xfrm>
              <a:off x="2386175" y="2423966"/>
              <a:ext cx="145862" cy="86120"/>
            </a:xfrm>
            <a:custGeom>
              <a:avLst/>
              <a:gdLst/>
              <a:ahLst/>
              <a:cxnLst/>
              <a:rect l="l" t="t" r="r" b="b"/>
              <a:pathLst>
                <a:path w="4971" h="2935" extrusionOk="0">
                  <a:moveTo>
                    <a:pt x="4777" y="0"/>
                  </a:moveTo>
                  <a:cubicBezTo>
                    <a:pt x="4744" y="0"/>
                    <a:pt x="4709" y="10"/>
                    <a:pt x="4677" y="31"/>
                  </a:cubicBezTo>
                  <a:cubicBezTo>
                    <a:pt x="3255" y="1028"/>
                    <a:pt x="1716" y="1893"/>
                    <a:pt x="133" y="2596"/>
                  </a:cubicBezTo>
                  <a:cubicBezTo>
                    <a:pt x="45" y="2641"/>
                    <a:pt x="0" y="2743"/>
                    <a:pt x="45" y="2831"/>
                  </a:cubicBezTo>
                  <a:cubicBezTo>
                    <a:pt x="74" y="2889"/>
                    <a:pt x="133" y="2934"/>
                    <a:pt x="191" y="2934"/>
                  </a:cubicBezTo>
                  <a:cubicBezTo>
                    <a:pt x="221" y="2934"/>
                    <a:pt x="235" y="2934"/>
                    <a:pt x="264" y="2919"/>
                  </a:cubicBezTo>
                  <a:cubicBezTo>
                    <a:pt x="1877" y="2201"/>
                    <a:pt x="3430" y="1321"/>
                    <a:pt x="4882" y="309"/>
                  </a:cubicBezTo>
                  <a:cubicBezTo>
                    <a:pt x="4955" y="266"/>
                    <a:pt x="4970" y="149"/>
                    <a:pt x="4926" y="75"/>
                  </a:cubicBezTo>
                  <a:cubicBezTo>
                    <a:pt x="4889" y="29"/>
                    <a:pt x="4834" y="0"/>
                    <a:pt x="4777"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703;p11">
              <a:extLst>
                <a:ext uri="{FF2B5EF4-FFF2-40B4-BE49-F238E27FC236}">
                  <a16:creationId xmlns:a16="http://schemas.microsoft.com/office/drawing/2014/main" xmlns="" id="{21BF5C93-6F3B-B6E1-F3C0-8E8B2219C1D4}"/>
                </a:ext>
              </a:extLst>
            </p:cNvPr>
            <p:cNvSpPr/>
            <p:nvPr/>
          </p:nvSpPr>
          <p:spPr>
            <a:xfrm>
              <a:off x="2277753" y="2432564"/>
              <a:ext cx="230192" cy="181161"/>
            </a:xfrm>
            <a:custGeom>
              <a:avLst/>
              <a:gdLst/>
              <a:ahLst/>
              <a:cxnLst/>
              <a:rect l="l" t="t" r="r" b="b"/>
              <a:pathLst>
                <a:path w="7845" h="6174" extrusionOk="0">
                  <a:moveTo>
                    <a:pt x="189" y="0"/>
                  </a:moveTo>
                  <a:cubicBezTo>
                    <a:pt x="180" y="0"/>
                    <a:pt x="172" y="1"/>
                    <a:pt x="163" y="2"/>
                  </a:cubicBezTo>
                  <a:cubicBezTo>
                    <a:pt x="75" y="16"/>
                    <a:pt x="1" y="90"/>
                    <a:pt x="16" y="192"/>
                  </a:cubicBezTo>
                  <a:cubicBezTo>
                    <a:pt x="235" y="2157"/>
                    <a:pt x="485" y="4371"/>
                    <a:pt x="1760" y="6101"/>
                  </a:cubicBezTo>
                  <a:lnTo>
                    <a:pt x="1819" y="6174"/>
                  </a:lnTo>
                  <a:lnTo>
                    <a:pt x="1922" y="6159"/>
                  </a:lnTo>
                  <a:cubicBezTo>
                    <a:pt x="3988" y="5954"/>
                    <a:pt x="6011" y="5309"/>
                    <a:pt x="7741" y="4312"/>
                  </a:cubicBezTo>
                  <a:cubicBezTo>
                    <a:pt x="7815" y="4254"/>
                    <a:pt x="7844" y="4150"/>
                    <a:pt x="7800" y="4078"/>
                  </a:cubicBezTo>
                  <a:cubicBezTo>
                    <a:pt x="7770" y="4017"/>
                    <a:pt x="7704" y="3984"/>
                    <a:pt x="7642" y="3984"/>
                  </a:cubicBezTo>
                  <a:cubicBezTo>
                    <a:pt x="7615" y="3984"/>
                    <a:pt x="7588" y="3991"/>
                    <a:pt x="7565" y="4004"/>
                  </a:cubicBezTo>
                  <a:cubicBezTo>
                    <a:pt x="5909" y="4971"/>
                    <a:pt x="3974" y="5587"/>
                    <a:pt x="1980" y="5808"/>
                  </a:cubicBezTo>
                  <a:cubicBezTo>
                    <a:pt x="808" y="4180"/>
                    <a:pt x="573" y="2039"/>
                    <a:pt x="353" y="149"/>
                  </a:cubicBezTo>
                  <a:cubicBezTo>
                    <a:pt x="340" y="69"/>
                    <a:pt x="277" y="0"/>
                    <a:pt x="18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704;p11">
              <a:extLst>
                <a:ext uri="{FF2B5EF4-FFF2-40B4-BE49-F238E27FC236}">
                  <a16:creationId xmlns:a16="http://schemas.microsoft.com/office/drawing/2014/main" xmlns="" id="{84707A9B-6C8E-DD1B-FED4-D3BFD8176C59}"/>
                </a:ext>
              </a:extLst>
            </p:cNvPr>
            <p:cNvSpPr/>
            <p:nvPr/>
          </p:nvSpPr>
          <p:spPr>
            <a:xfrm>
              <a:off x="2227871" y="2592129"/>
              <a:ext cx="218543" cy="113644"/>
            </a:xfrm>
            <a:custGeom>
              <a:avLst/>
              <a:gdLst/>
              <a:ahLst/>
              <a:cxnLst/>
              <a:rect l="l" t="t" r="r" b="b"/>
              <a:pathLst>
                <a:path w="7448" h="3873" extrusionOk="0">
                  <a:moveTo>
                    <a:pt x="177" y="0"/>
                  </a:moveTo>
                  <a:cubicBezTo>
                    <a:pt x="167" y="0"/>
                    <a:pt x="157" y="1"/>
                    <a:pt x="147" y="3"/>
                  </a:cubicBezTo>
                  <a:cubicBezTo>
                    <a:pt x="59" y="32"/>
                    <a:pt x="0" y="120"/>
                    <a:pt x="30" y="208"/>
                  </a:cubicBezTo>
                  <a:cubicBezTo>
                    <a:pt x="30" y="237"/>
                    <a:pt x="543" y="2377"/>
                    <a:pt x="924" y="3712"/>
                  </a:cubicBezTo>
                  <a:lnTo>
                    <a:pt x="954" y="3814"/>
                  </a:lnTo>
                  <a:lnTo>
                    <a:pt x="1071" y="3829"/>
                  </a:lnTo>
                  <a:cubicBezTo>
                    <a:pt x="1378" y="3859"/>
                    <a:pt x="1671" y="3873"/>
                    <a:pt x="1980" y="3873"/>
                  </a:cubicBezTo>
                  <a:cubicBezTo>
                    <a:pt x="3827" y="3873"/>
                    <a:pt x="5703" y="3374"/>
                    <a:pt x="7330" y="2465"/>
                  </a:cubicBezTo>
                  <a:cubicBezTo>
                    <a:pt x="7404" y="2407"/>
                    <a:pt x="7447" y="2305"/>
                    <a:pt x="7389" y="2231"/>
                  </a:cubicBezTo>
                  <a:cubicBezTo>
                    <a:pt x="7359" y="2170"/>
                    <a:pt x="7301" y="2138"/>
                    <a:pt x="7239" y="2138"/>
                  </a:cubicBezTo>
                  <a:cubicBezTo>
                    <a:pt x="7211" y="2138"/>
                    <a:pt x="7182" y="2144"/>
                    <a:pt x="7154" y="2158"/>
                  </a:cubicBezTo>
                  <a:cubicBezTo>
                    <a:pt x="5592" y="3041"/>
                    <a:pt x="3785" y="3522"/>
                    <a:pt x="1995" y="3522"/>
                  </a:cubicBezTo>
                  <a:cubicBezTo>
                    <a:pt x="1735" y="3522"/>
                    <a:pt x="1476" y="3512"/>
                    <a:pt x="1218" y="3492"/>
                  </a:cubicBezTo>
                  <a:cubicBezTo>
                    <a:pt x="850" y="2172"/>
                    <a:pt x="367" y="149"/>
                    <a:pt x="352" y="135"/>
                  </a:cubicBezTo>
                  <a:cubicBezTo>
                    <a:pt x="339" y="56"/>
                    <a:pt x="267" y="0"/>
                    <a:pt x="177"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705;p11">
              <a:extLst>
                <a:ext uri="{FF2B5EF4-FFF2-40B4-BE49-F238E27FC236}">
                  <a16:creationId xmlns:a16="http://schemas.microsoft.com/office/drawing/2014/main" xmlns="" id="{08948C9E-DCE3-30F2-458F-54207DC2498A}"/>
                </a:ext>
              </a:extLst>
            </p:cNvPr>
            <p:cNvSpPr/>
            <p:nvPr/>
          </p:nvSpPr>
          <p:spPr>
            <a:xfrm>
              <a:off x="2191310" y="2668273"/>
              <a:ext cx="161325" cy="112793"/>
            </a:xfrm>
            <a:custGeom>
              <a:avLst/>
              <a:gdLst/>
              <a:ahLst/>
              <a:cxnLst/>
              <a:rect l="l" t="t" r="r" b="b"/>
              <a:pathLst>
                <a:path w="5498" h="3844" extrusionOk="0">
                  <a:moveTo>
                    <a:pt x="326" y="1"/>
                  </a:moveTo>
                  <a:cubicBezTo>
                    <a:pt x="237" y="1"/>
                    <a:pt x="175" y="69"/>
                    <a:pt x="161" y="150"/>
                  </a:cubicBezTo>
                  <a:cubicBezTo>
                    <a:pt x="73" y="955"/>
                    <a:pt x="1" y="2480"/>
                    <a:pt x="15" y="3301"/>
                  </a:cubicBezTo>
                  <a:cubicBezTo>
                    <a:pt x="30" y="3580"/>
                    <a:pt x="118" y="3756"/>
                    <a:pt x="279" y="3815"/>
                  </a:cubicBezTo>
                  <a:cubicBezTo>
                    <a:pt x="353" y="3844"/>
                    <a:pt x="411" y="3844"/>
                    <a:pt x="470" y="3844"/>
                  </a:cubicBezTo>
                  <a:lnTo>
                    <a:pt x="484" y="3844"/>
                  </a:lnTo>
                  <a:cubicBezTo>
                    <a:pt x="836" y="3844"/>
                    <a:pt x="4120" y="3447"/>
                    <a:pt x="5366" y="2906"/>
                  </a:cubicBezTo>
                  <a:cubicBezTo>
                    <a:pt x="5454" y="2861"/>
                    <a:pt x="5498" y="2759"/>
                    <a:pt x="5468" y="2671"/>
                  </a:cubicBezTo>
                  <a:cubicBezTo>
                    <a:pt x="5436" y="2605"/>
                    <a:pt x="5370" y="2572"/>
                    <a:pt x="5301" y="2572"/>
                  </a:cubicBezTo>
                  <a:cubicBezTo>
                    <a:pt x="5279" y="2572"/>
                    <a:pt x="5256" y="2576"/>
                    <a:pt x="5234" y="2583"/>
                  </a:cubicBezTo>
                  <a:cubicBezTo>
                    <a:pt x="4047" y="3096"/>
                    <a:pt x="806" y="3492"/>
                    <a:pt x="484" y="3492"/>
                  </a:cubicBezTo>
                  <a:lnTo>
                    <a:pt x="411" y="3492"/>
                  </a:lnTo>
                  <a:cubicBezTo>
                    <a:pt x="411" y="3492"/>
                    <a:pt x="367" y="3477"/>
                    <a:pt x="367" y="3301"/>
                  </a:cubicBezTo>
                  <a:cubicBezTo>
                    <a:pt x="337" y="2480"/>
                    <a:pt x="411" y="985"/>
                    <a:pt x="499" y="193"/>
                  </a:cubicBezTo>
                  <a:cubicBezTo>
                    <a:pt x="513" y="91"/>
                    <a:pt x="440" y="17"/>
                    <a:pt x="353" y="3"/>
                  </a:cubicBezTo>
                  <a:cubicBezTo>
                    <a:pt x="343" y="2"/>
                    <a:pt x="334" y="1"/>
                    <a:pt x="326"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706;p11">
              <a:extLst>
                <a:ext uri="{FF2B5EF4-FFF2-40B4-BE49-F238E27FC236}">
                  <a16:creationId xmlns:a16="http://schemas.microsoft.com/office/drawing/2014/main" xmlns="" id="{67AF75DA-6025-6E56-0BAF-4306B192209C}"/>
                </a:ext>
              </a:extLst>
            </p:cNvPr>
            <p:cNvSpPr/>
            <p:nvPr/>
          </p:nvSpPr>
          <p:spPr>
            <a:xfrm>
              <a:off x="2003751" y="2376167"/>
              <a:ext cx="208244" cy="506422"/>
            </a:xfrm>
            <a:custGeom>
              <a:avLst/>
              <a:gdLst/>
              <a:ahLst/>
              <a:cxnLst/>
              <a:rect l="l" t="t" r="r" b="b"/>
              <a:pathLst>
                <a:path w="7097" h="17259" extrusionOk="0">
                  <a:moveTo>
                    <a:pt x="2980" y="0"/>
                  </a:moveTo>
                  <a:cubicBezTo>
                    <a:pt x="2603" y="0"/>
                    <a:pt x="2226" y="83"/>
                    <a:pt x="1891" y="267"/>
                  </a:cubicBezTo>
                  <a:cubicBezTo>
                    <a:pt x="807" y="869"/>
                    <a:pt x="631" y="2130"/>
                    <a:pt x="660" y="3170"/>
                  </a:cubicBezTo>
                  <a:cubicBezTo>
                    <a:pt x="734" y="5531"/>
                    <a:pt x="1379" y="7876"/>
                    <a:pt x="1364" y="10193"/>
                  </a:cubicBezTo>
                  <a:cubicBezTo>
                    <a:pt x="1320" y="13608"/>
                    <a:pt x="1379" y="14986"/>
                    <a:pt x="1" y="17259"/>
                  </a:cubicBezTo>
                  <a:cubicBezTo>
                    <a:pt x="3021" y="15998"/>
                    <a:pt x="5234" y="13432"/>
                    <a:pt x="6172" y="10705"/>
                  </a:cubicBezTo>
                  <a:cubicBezTo>
                    <a:pt x="7096" y="7978"/>
                    <a:pt x="6832" y="5134"/>
                    <a:pt x="5894" y="2583"/>
                  </a:cubicBezTo>
                  <a:cubicBezTo>
                    <a:pt x="5615" y="1807"/>
                    <a:pt x="5263" y="1029"/>
                    <a:pt x="4560" y="517"/>
                  </a:cubicBezTo>
                  <a:cubicBezTo>
                    <a:pt x="4142" y="197"/>
                    <a:pt x="3562" y="0"/>
                    <a:pt x="2980" y="0"/>
                  </a:cubicBezTo>
                  <a:close/>
                </a:path>
              </a:pathLst>
            </a:custGeom>
            <a:solidFill>
              <a:srgbClr val="72661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707;p11">
              <a:extLst>
                <a:ext uri="{FF2B5EF4-FFF2-40B4-BE49-F238E27FC236}">
                  <a16:creationId xmlns:a16="http://schemas.microsoft.com/office/drawing/2014/main" xmlns="" id="{6BCD3F16-9B65-DE3A-82F0-DFEB7EF08641}"/>
                </a:ext>
              </a:extLst>
            </p:cNvPr>
            <p:cNvSpPr/>
            <p:nvPr/>
          </p:nvSpPr>
          <p:spPr>
            <a:xfrm>
              <a:off x="1997736" y="2405451"/>
              <a:ext cx="138966" cy="482303"/>
            </a:xfrm>
            <a:custGeom>
              <a:avLst/>
              <a:gdLst/>
              <a:ahLst/>
              <a:cxnLst/>
              <a:rect l="l" t="t" r="r" b="b"/>
              <a:pathLst>
                <a:path w="4736" h="16437" extrusionOk="0">
                  <a:moveTo>
                    <a:pt x="3959" y="0"/>
                  </a:moveTo>
                  <a:cubicBezTo>
                    <a:pt x="3949" y="0"/>
                    <a:pt x="3940" y="1"/>
                    <a:pt x="3930" y="2"/>
                  </a:cubicBezTo>
                  <a:cubicBezTo>
                    <a:pt x="3842" y="2"/>
                    <a:pt x="3768" y="90"/>
                    <a:pt x="3783" y="193"/>
                  </a:cubicBezTo>
                  <a:cubicBezTo>
                    <a:pt x="4383" y="4445"/>
                    <a:pt x="3475" y="8446"/>
                    <a:pt x="2581" y="11877"/>
                  </a:cubicBezTo>
                  <a:cubicBezTo>
                    <a:pt x="2214" y="13270"/>
                    <a:pt x="1349" y="15219"/>
                    <a:pt x="89" y="16128"/>
                  </a:cubicBezTo>
                  <a:cubicBezTo>
                    <a:pt x="15" y="16173"/>
                    <a:pt x="1" y="16290"/>
                    <a:pt x="59" y="16363"/>
                  </a:cubicBezTo>
                  <a:cubicBezTo>
                    <a:pt x="89" y="16407"/>
                    <a:pt x="132" y="16437"/>
                    <a:pt x="191" y="16437"/>
                  </a:cubicBezTo>
                  <a:cubicBezTo>
                    <a:pt x="220" y="16437"/>
                    <a:pt x="265" y="16421"/>
                    <a:pt x="294" y="16407"/>
                  </a:cubicBezTo>
                  <a:cubicBezTo>
                    <a:pt x="1613" y="15440"/>
                    <a:pt x="2536" y="13417"/>
                    <a:pt x="2917" y="11965"/>
                  </a:cubicBezTo>
                  <a:cubicBezTo>
                    <a:pt x="3826" y="8505"/>
                    <a:pt x="4735" y="4459"/>
                    <a:pt x="4120" y="149"/>
                  </a:cubicBezTo>
                  <a:cubicBezTo>
                    <a:pt x="4107" y="57"/>
                    <a:pt x="4046" y="0"/>
                    <a:pt x="395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708;p11">
              <a:extLst>
                <a:ext uri="{FF2B5EF4-FFF2-40B4-BE49-F238E27FC236}">
                  <a16:creationId xmlns:a16="http://schemas.microsoft.com/office/drawing/2014/main" xmlns="" id="{12D1991C-EBA9-468E-A91B-21EF0E77E5C4}"/>
                </a:ext>
              </a:extLst>
            </p:cNvPr>
            <p:cNvSpPr/>
            <p:nvPr/>
          </p:nvSpPr>
          <p:spPr>
            <a:xfrm>
              <a:off x="2037730" y="2406185"/>
              <a:ext cx="85651" cy="134007"/>
            </a:xfrm>
            <a:custGeom>
              <a:avLst/>
              <a:gdLst/>
              <a:ahLst/>
              <a:cxnLst/>
              <a:rect l="l" t="t" r="r" b="b"/>
              <a:pathLst>
                <a:path w="2919" h="4567" extrusionOk="0">
                  <a:moveTo>
                    <a:pt x="205" y="1"/>
                  </a:moveTo>
                  <a:cubicBezTo>
                    <a:pt x="176" y="1"/>
                    <a:pt x="146" y="7"/>
                    <a:pt x="118" y="22"/>
                  </a:cubicBezTo>
                  <a:cubicBezTo>
                    <a:pt x="45" y="65"/>
                    <a:pt x="0" y="168"/>
                    <a:pt x="59" y="256"/>
                  </a:cubicBezTo>
                  <a:cubicBezTo>
                    <a:pt x="837" y="1693"/>
                    <a:pt x="1701" y="3114"/>
                    <a:pt x="2581" y="4492"/>
                  </a:cubicBezTo>
                  <a:cubicBezTo>
                    <a:pt x="2610" y="4537"/>
                    <a:pt x="2669" y="4566"/>
                    <a:pt x="2727" y="4566"/>
                  </a:cubicBezTo>
                  <a:cubicBezTo>
                    <a:pt x="2757" y="4566"/>
                    <a:pt x="2786" y="4551"/>
                    <a:pt x="2815" y="4537"/>
                  </a:cubicBezTo>
                  <a:cubicBezTo>
                    <a:pt x="2903" y="4492"/>
                    <a:pt x="2918" y="4375"/>
                    <a:pt x="2874" y="4302"/>
                  </a:cubicBezTo>
                  <a:cubicBezTo>
                    <a:pt x="1994" y="2938"/>
                    <a:pt x="1144" y="1517"/>
                    <a:pt x="352" y="80"/>
                  </a:cubicBezTo>
                  <a:cubicBezTo>
                    <a:pt x="323" y="30"/>
                    <a:pt x="266" y="1"/>
                    <a:pt x="205" y="1"/>
                  </a:cubicBezTo>
                  <a:close/>
                </a:path>
              </a:pathLst>
            </a:custGeom>
            <a:solidFill>
              <a:srgbClr val="92884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709;p11">
              <a:extLst>
                <a:ext uri="{FF2B5EF4-FFF2-40B4-BE49-F238E27FC236}">
                  <a16:creationId xmlns:a16="http://schemas.microsoft.com/office/drawing/2014/main" xmlns="" id="{E1E95D2F-56A7-ABE5-2343-933F3B1B261B}"/>
                </a:ext>
              </a:extLst>
            </p:cNvPr>
            <p:cNvSpPr/>
            <p:nvPr/>
          </p:nvSpPr>
          <p:spPr>
            <a:xfrm>
              <a:off x="2112172" y="2457065"/>
              <a:ext cx="70980" cy="84829"/>
            </a:xfrm>
            <a:custGeom>
              <a:avLst/>
              <a:gdLst/>
              <a:ahLst/>
              <a:cxnLst/>
              <a:rect l="l" t="t" r="r" b="b"/>
              <a:pathLst>
                <a:path w="2419" h="2891" extrusionOk="0">
                  <a:moveTo>
                    <a:pt x="2217" y="0"/>
                  </a:moveTo>
                  <a:cubicBezTo>
                    <a:pt x="2161" y="0"/>
                    <a:pt x="2109" y="29"/>
                    <a:pt x="2082" y="76"/>
                  </a:cubicBezTo>
                  <a:cubicBezTo>
                    <a:pt x="1496" y="1014"/>
                    <a:pt x="821" y="1865"/>
                    <a:pt x="73" y="2598"/>
                  </a:cubicBezTo>
                  <a:cubicBezTo>
                    <a:pt x="0" y="2656"/>
                    <a:pt x="0" y="2774"/>
                    <a:pt x="59" y="2832"/>
                  </a:cubicBezTo>
                  <a:cubicBezTo>
                    <a:pt x="102" y="2876"/>
                    <a:pt x="147" y="2891"/>
                    <a:pt x="190" y="2891"/>
                  </a:cubicBezTo>
                  <a:cubicBezTo>
                    <a:pt x="235" y="2891"/>
                    <a:pt x="278" y="2876"/>
                    <a:pt x="308" y="2832"/>
                  </a:cubicBezTo>
                  <a:cubicBezTo>
                    <a:pt x="1085" y="2084"/>
                    <a:pt x="1774" y="1220"/>
                    <a:pt x="2375" y="266"/>
                  </a:cubicBezTo>
                  <a:cubicBezTo>
                    <a:pt x="2419" y="178"/>
                    <a:pt x="2389" y="76"/>
                    <a:pt x="2317" y="32"/>
                  </a:cubicBezTo>
                  <a:cubicBezTo>
                    <a:pt x="2284" y="10"/>
                    <a:pt x="2250" y="0"/>
                    <a:pt x="2217" y="0"/>
                  </a:cubicBezTo>
                  <a:close/>
                </a:path>
              </a:pathLst>
            </a:custGeom>
            <a:solidFill>
              <a:srgbClr val="92884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710;p11">
              <a:extLst>
                <a:ext uri="{FF2B5EF4-FFF2-40B4-BE49-F238E27FC236}">
                  <a16:creationId xmlns:a16="http://schemas.microsoft.com/office/drawing/2014/main" xmlns="" id="{AED463FA-C6BB-22AF-278C-20042447608B}"/>
                </a:ext>
              </a:extLst>
            </p:cNvPr>
            <p:cNvSpPr/>
            <p:nvPr/>
          </p:nvSpPr>
          <p:spPr>
            <a:xfrm>
              <a:off x="2030834" y="2489752"/>
              <a:ext cx="169981" cy="141167"/>
            </a:xfrm>
            <a:custGeom>
              <a:avLst/>
              <a:gdLst/>
              <a:ahLst/>
              <a:cxnLst/>
              <a:rect l="l" t="t" r="r" b="b"/>
              <a:pathLst>
                <a:path w="5793" h="4811" extrusionOk="0">
                  <a:moveTo>
                    <a:pt x="206" y="0"/>
                  </a:moveTo>
                  <a:cubicBezTo>
                    <a:pt x="182" y="0"/>
                    <a:pt x="157" y="6"/>
                    <a:pt x="133" y="18"/>
                  </a:cubicBezTo>
                  <a:cubicBezTo>
                    <a:pt x="45" y="47"/>
                    <a:pt x="1" y="149"/>
                    <a:pt x="45" y="237"/>
                  </a:cubicBezTo>
                  <a:cubicBezTo>
                    <a:pt x="661" y="1762"/>
                    <a:pt x="1379" y="3507"/>
                    <a:pt x="2567" y="4738"/>
                  </a:cubicBezTo>
                  <a:lnTo>
                    <a:pt x="2640" y="4811"/>
                  </a:lnTo>
                  <a:lnTo>
                    <a:pt x="2743" y="4782"/>
                  </a:lnTo>
                  <a:cubicBezTo>
                    <a:pt x="3930" y="4386"/>
                    <a:pt x="4956" y="3653"/>
                    <a:pt x="5734" y="2657"/>
                  </a:cubicBezTo>
                  <a:cubicBezTo>
                    <a:pt x="5792" y="2583"/>
                    <a:pt x="5777" y="2465"/>
                    <a:pt x="5704" y="2407"/>
                  </a:cubicBezTo>
                  <a:cubicBezTo>
                    <a:pt x="5673" y="2382"/>
                    <a:pt x="5635" y="2371"/>
                    <a:pt x="5597" y="2371"/>
                  </a:cubicBezTo>
                  <a:cubicBezTo>
                    <a:pt x="5543" y="2371"/>
                    <a:pt x="5489" y="2394"/>
                    <a:pt x="5454" y="2436"/>
                  </a:cubicBezTo>
                  <a:cubicBezTo>
                    <a:pt x="4751" y="3360"/>
                    <a:pt x="3813" y="4035"/>
                    <a:pt x="2728" y="4416"/>
                  </a:cubicBezTo>
                  <a:cubicBezTo>
                    <a:pt x="1643" y="3243"/>
                    <a:pt x="954" y="1572"/>
                    <a:pt x="353" y="106"/>
                  </a:cubicBezTo>
                  <a:cubicBezTo>
                    <a:pt x="331" y="41"/>
                    <a:pt x="271" y="0"/>
                    <a:pt x="206" y="0"/>
                  </a:cubicBezTo>
                  <a:close/>
                </a:path>
              </a:pathLst>
            </a:custGeom>
            <a:solidFill>
              <a:srgbClr val="92884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711;p11">
              <a:extLst>
                <a:ext uri="{FF2B5EF4-FFF2-40B4-BE49-F238E27FC236}">
                  <a16:creationId xmlns:a16="http://schemas.microsoft.com/office/drawing/2014/main" xmlns="" id="{60B8D7FE-FE2E-54AC-213C-FDF56D293195}"/>
                </a:ext>
              </a:extLst>
            </p:cNvPr>
            <p:cNvSpPr/>
            <p:nvPr/>
          </p:nvSpPr>
          <p:spPr>
            <a:xfrm>
              <a:off x="2042043" y="2621970"/>
              <a:ext cx="149295" cy="88556"/>
            </a:xfrm>
            <a:custGeom>
              <a:avLst/>
              <a:gdLst/>
              <a:ahLst/>
              <a:cxnLst/>
              <a:rect l="l" t="t" r="r" b="b"/>
              <a:pathLst>
                <a:path w="5088" h="3018" extrusionOk="0">
                  <a:moveTo>
                    <a:pt x="185" y="1"/>
                  </a:moveTo>
                  <a:cubicBezTo>
                    <a:pt x="162" y="1"/>
                    <a:pt x="139" y="4"/>
                    <a:pt x="117" y="12"/>
                  </a:cubicBezTo>
                  <a:cubicBezTo>
                    <a:pt x="45" y="56"/>
                    <a:pt x="0" y="174"/>
                    <a:pt x="45" y="246"/>
                  </a:cubicBezTo>
                  <a:cubicBezTo>
                    <a:pt x="59" y="262"/>
                    <a:pt x="895" y="1918"/>
                    <a:pt x="1466" y="2930"/>
                  </a:cubicBezTo>
                  <a:lnTo>
                    <a:pt x="1511" y="3018"/>
                  </a:lnTo>
                  <a:lnTo>
                    <a:pt x="1628" y="3018"/>
                  </a:lnTo>
                  <a:cubicBezTo>
                    <a:pt x="2961" y="2930"/>
                    <a:pt x="4164" y="2299"/>
                    <a:pt x="5029" y="1229"/>
                  </a:cubicBezTo>
                  <a:cubicBezTo>
                    <a:pt x="5088" y="1155"/>
                    <a:pt x="5072" y="1053"/>
                    <a:pt x="5000" y="979"/>
                  </a:cubicBezTo>
                  <a:cubicBezTo>
                    <a:pt x="4969" y="955"/>
                    <a:pt x="4931" y="943"/>
                    <a:pt x="4892" y="943"/>
                  </a:cubicBezTo>
                  <a:cubicBezTo>
                    <a:pt x="4838" y="943"/>
                    <a:pt x="4784" y="966"/>
                    <a:pt x="4750" y="1009"/>
                  </a:cubicBezTo>
                  <a:cubicBezTo>
                    <a:pt x="3974" y="1976"/>
                    <a:pt x="2903" y="2563"/>
                    <a:pt x="1716" y="2666"/>
                  </a:cubicBezTo>
                  <a:cubicBezTo>
                    <a:pt x="1159" y="1654"/>
                    <a:pt x="367" y="115"/>
                    <a:pt x="352" y="100"/>
                  </a:cubicBezTo>
                  <a:cubicBezTo>
                    <a:pt x="319" y="34"/>
                    <a:pt x="253" y="1"/>
                    <a:pt x="18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712;p11">
              <a:extLst>
                <a:ext uri="{FF2B5EF4-FFF2-40B4-BE49-F238E27FC236}">
                  <a16:creationId xmlns:a16="http://schemas.microsoft.com/office/drawing/2014/main" xmlns="" id="{3D4606C6-8038-F6B9-4196-36198E5C033A}"/>
                </a:ext>
              </a:extLst>
            </p:cNvPr>
            <p:cNvSpPr/>
            <p:nvPr/>
          </p:nvSpPr>
          <p:spPr>
            <a:xfrm>
              <a:off x="2042484" y="2685908"/>
              <a:ext cx="116167" cy="91285"/>
            </a:xfrm>
            <a:custGeom>
              <a:avLst/>
              <a:gdLst/>
              <a:ahLst/>
              <a:cxnLst/>
              <a:rect l="l" t="t" r="r" b="b"/>
              <a:pathLst>
                <a:path w="3959" h="3111" extrusionOk="0">
                  <a:moveTo>
                    <a:pt x="187" y="0"/>
                  </a:moveTo>
                  <a:cubicBezTo>
                    <a:pt x="179" y="0"/>
                    <a:pt x="170" y="1"/>
                    <a:pt x="161" y="2"/>
                  </a:cubicBezTo>
                  <a:cubicBezTo>
                    <a:pt x="59" y="32"/>
                    <a:pt x="0" y="120"/>
                    <a:pt x="30" y="208"/>
                  </a:cubicBezTo>
                  <a:cubicBezTo>
                    <a:pt x="176" y="853"/>
                    <a:pt x="513" y="2070"/>
                    <a:pt x="747" y="2729"/>
                  </a:cubicBezTo>
                  <a:cubicBezTo>
                    <a:pt x="792" y="2876"/>
                    <a:pt x="880" y="3052"/>
                    <a:pt x="1041" y="3110"/>
                  </a:cubicBezTo>
                  <a:lnTo>
                    <a:pt x="1202" y="3110"/>
                  </a:lnTo>
                  <a:cubicBezTo>
                    <a:pt x="1422" y="3067"/>
                    <a:pt x="3255" y="2407"/>
                    <a:pt x="3885" y="1806"/>
                  </a:cubicBezTo>
                  <a:cubicBezTo>
                    <a:pt x="3959" y="1748"/>
                    <a:pt x="3959" y="1644"/>
                    <a:pt x="3900" y="1572"/>
                  </a:cubicBezTo>
                  <a:cubicBezTo>
                    <a:pt x="3861" y="1533"/>
                    <a:pt x="3814" y="1514"/>
                    <a:pt x="3767" y="1514"/>
                  </a:cubicBezTo>
                  <a:cubicBezTo>
                    <a:pt x="3726" y="1514"/>
                    <a:pt x="3685" y="1529"/>
                    <a:pt x="3650" y="1556"/>
                  </a:cubicBezTo>
                  <a:cubicBezTo>
                    <a:pt x="3093" y="2084"/>
                    <a:pt x="1320" y="2729"/>
                    <a:pt x="1144" y="2774"/>
                  </a:cubicBezTo>
                  <a:cubicBezTo>
                    <a:pt x="1144" y="2774"/>
                    <a:pt x="1114" y="2744"/>
                    <a:pt x="1070" y="2627"/>
                  </a:cubicBezTo>
                  <a:cubicBezTo>
                    <a:pt x="851" y="1982"/>
                    <a:pt x="513" y="751"/>
                    <a:pt x="366" y="135"/>
                  </a:cubicBezTo>
                  <a:cubicBezTo>
                    <a:pt x="340" y="56"/>
                    <a:pt x="266" y="0"/>
                    <a:pt x="187"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713;p11">
              <a:extLst>
                <a:ext uri="{FF2B5EF4-FFF2-40B4-BE49-F238E27FC236}">
                  <a16:creationId xmlns:a16="http://schemas.microsoft.com/office/drawing/2014/main" xmlns="" id="{9B640712-6AB8-DFDA-71B2-4771D33A6920}"/>
                </a:ext>
              </a:extLst>
            </p:cNvPr>
            <p:cNvSpPr/>
            <p:nvPr/>
          </p:nvSpPr>
          <p:spPr>
            <a:xfrm>
              <a:off x="1786527" y="1890576"/>
              <a:ext cx="446123" cy="1001489"/>
            </a:xfrm>
            <a:custGeom>
              <a:avLst/>
              <a:gdLst/>
              <a:ahLst/>
              <a:cxnLst/>
              <a:rect l="l" t="t" r="r" b="b"/>
              <a:pathLst>
                <a:path w="15204" h="34131" extrusionOk="0">
                  <a:moveTo>
                    <a:pt x="10729" y="1"/>
                  </a:moveTo>
                  <a:cubicBezTo>
                    <a:pt x="9931" y="1"/>
                    <a:pt x="9129" y="185"/>
                    <a:pt x="8444" y="514"/>
                  </a:cubicBezTo>
                  <a:cubicBezTo>
                    <a:pt x="6890" y="1277"/>
                    <a:pt x="5835" y="2655"/>
                    <a:pt x="4926" y="4033"/>
                  </a:cubicBezTo>
                  <a:cubicBezTo>
                    <a:pt x="1921" y="8622"/>
                    <a:pt x="0" y="13987"/>
                    <a:pt x="338" y="19514"/>
                  </a:cubicBezTo>
                  <a:cubicBezTo>
                    <a:pt x="674" y="25041"/>
                    <a:pt x="3489" y="30700"/>
                    <a:pt x="8415" y="34130"/>
                  </a:cubicBezTo>
                  <a:cubicBezTo>
                    <a:pt x="7023" y="29322"/>
                    <a:pt x="7828" y="26697"/>
                    <a:pt x="9486" y="20145"/>
                  </a:cubicBezTo>
                  <a:cubicBezTo>
                    <a:pt x="10600" y="15717"/>
                    <a:pt x="12989" y="11421"/>
                    <a:pt x="14308" y="6921"/>
                  </a:cubicBezTo>
                  <a:cubicBezTo>
                    <a:pt x="14895" y="4942"/>
                    <a:pt x="15203" y="2465"/>
                    <a:pt x="13502" y="969"/>
                  </a:cubicBezTo>
                  <a:cubicBezTo>
                    <a:pt x="12748" y="297"/>
                    <a:pt x="11742" y="1"/>
                    <a:pt x="10729" y="1"/>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714;p11">
              <a:extLst>
                <a:ext uri="{FF2B5EF4-FFF2-40B4-BE49-F238E27FC236}">
                  <a16:creationId xmlns:a16="http://schemas.microsoft.com/office/drawing/2014/main" xmlns="" id="{50494D67-08F8-8C01-9880-41CFF6F24846}"/>
                </a:ext>
              </a:extLst>
            </p:cNvPr>
            <p:cNvSpPr/>
            <p:nvPr/>
          </p:nvSpPr>
          <p:spPr>
            <a:xfrm>
              <a:off x="1954279" y="1945417"/>
              <a:ext cx="106308" cy="916073"/>
            </a:xfrm>
            <a:custGeom>
              <a:avLst/>
              <a:gdLst/>
              <a:ahLst/>
              <a:cxnLst/>
              <a:rect l="l" t="t" r="r" b="b"/>
              <a:pathLst>
                <a:path w="3623" h="31220" extrusionOk="0">
                  <a:moveTo>
                    <a:pt x="3433" y="0"/>
                  </a:moveTo>
                  <a:cubicBezTo>
                    <a:pt x="3362" y="0"/>
                    <a:pt x="3293" y="42"/>
                    <a:pt x="3270" y="111"/>
                  </a:cubicBezTo>
                  <a:cubicBezTo>
                    <a:pt x="133" y="8014"/>
                    <a:pt x="74" y="15885"/>
                    <a:pt x="30" y="22204"/>
                  </a:cubicBezTo>
                  <a:cubicBezTo>
                    <a:pt x="0" y="24975"/>
                    <a:pt x="470" y="28977"/>
                    <a:pt x="1818" y="31132"/>
                  </a:cubicBezTo>
                  <a:cubicBezTo>
                    <a:pt x="1848" y="31190"/>
                    <a:pt x="1906" y="31220"/>
                    <a:pt x="1965" y="31220"/>
                  </a:cubicBezTo>
                  <a:cubicBezTo>
                    <a:pt x="1994" y="31220"/>
                    <a:pt x="2024" y="31206"/>
                    <a:pt x="2053" y="31190"/>
                  </a:cubicBezTo>
                  <a:cubicBezTo>
                    <a:pt x="2127" y="31132"/>
                    <a:pt x="2156" y="31030"/>
                    <a:pt x="2111" y="30956"/>
                  </a:cubicBezTo>
                  <a:cubicBezTo>
                    <a:pt x="792" y="28860"/>
                    <a:pt x="352" y="24931"/>
                    <a:pt x="368" y="22218"/>
                  </a:cubicBezTo>
                  <a:cubicBezTo>
                    <a:pt x="411" y="15592"/>
                    <a:pt x="470" y="8072"/>
                    <a:pt x="3593" y="244"/>
                  </a:cubicBezTo>
                  <a:cubicBezTo>
                    <a:pt x="3622" y="156"/>
                    <a:pt x="3577" y="53"/>
                    <a:pt x="3490" y="9"/>
                  </a:cubicBezTo>
                  <a:cubicBezTo>
                    <a:pt x="3471" y="3"/>
                    <a:pt x="3452" y="0"/>
                    <a:pt x="3433"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715;p11">
              <a:extLst>
                <a:ext uri="{FF2B5EF4-FFF2-40B4-BE49-F238E27FC236}">
                  <a16:creationId xmlns:a16="http://schemas.microsoft.com/office/drawing/2014/main" xmlns="" id="{6036A3C3-7342-F6FA-0ED8-4D4FCEAD2582}"/>
                </a:ext>
              </a:extLst>
            </p:cNvPr>
            <p:cNvSpPr/>
            <p:nvPr/>
          </p:nvSpPr>
          <p:spPr>
            <a:xfrm>
              <a:off x="1976228" y="2001198"/>
              <a:ext cx="212528" cy="209887"/>
            </a:xfrm>
            <a:custGeom>
              <a:avLst/>
              <a:gdLst/>
              <a:ahLst/>
              <a:cxnLst/>
              <a:rect l="l" t="t" r="r" b="b"/>
              <a:pathLst>
                <a:path w="7243" h="7153" extrusionOk="0">
                  <a:moveTo>
                    <a:pt x="7052" y="1"/>
                  </a:moveTo>
                  <a:cubicBezTo>
                    <a:pt x="7005" y="1"/>
                    <a:pt x="6959" y="19"/>
                    <a:pt x="6920" y="57"/>
                  </a:cubicBezTo>
                  <a:cubicBezTo>
                    <a:pt x="4663" y="2491"/>
                    <a:pt x="2434" y="4617"/>
                    <a:pt x="73" y="6860"/>
                  </a:cubicBezTo>
                  <a:cubicBezTo>
                    <a:pt x="1" y="6933"/>
                    <a:pt x="1" y="7035"/>
                    <a:pt x="73" y="7109"/>
                  </a:cubicBezTo>
                  <a:cubicBezTo>
                    <a:pt x="103" y="7139"/>
                    <a:pt x="147" y="7153"/>
                    <a:pt x="191" y="7153"/>
                  </a:cubicBezTo>
                  <a:cubicBezTo>
                    <a:pt x="235" y="7153"/>
                    <a:pt x="279" y="7139"/>
                    <a:pt x="308" y="7109"/>
                  </a:cubicBezTo>
                  <a:cubicBezTo>
                    <a:pt x="2683" y="4852"/>
                    <a:pt x="4911" y="2725"/>
                    <a:pt x="7169" y="292"/>
                  </a:cubicBezTo>
                  <a:cubicBezTo>
                    <a:pt x="7243" y="219"/>
                    <a:pt x="7227" y="102"/>
                    <a:pt x="7169" y="43"/>
                  </a:cubicBezTo>
                  <a:cubicBezTo>
                    <a:pt x="7134" y="16"/>
                    <a:pt x="7093" y="1"/>
                    <a:pt x="7052"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716;p11">
              <a:extLst>
                <a:ext uri="{FF2B5EF4-FFF2-40B4-BE49-F238E27FC236}">
                  <a16:creationId xmlns:a16="http://schemas.microsoft.com/office/drawing/2014/main" xmlns="" id="{9B8B0FFB-20C9-F276-7A81-58DC3A73C886}"/>
                </a:ext>
              </a:extLst>
            </p:cNvPr>
            <p:cNvSpPr/>
            <p:nvPr/>
          </p:nvSpPr>
          <p:spPr>
            <a:xfrm>
              <a:off x="1920711" y="2060294"/>
              <a:ext cx="66725" cy="150791"/>
            </a:xfrm>
            <a:custGeom>
              <a:avLst/>
              <a:gdLst/>
              <a:ahLst/>
              <a:cxnLst/>
              <a:rect l="l" t="t" r="r" b="b"/>
              <a:pathLst>
                <a:path w="2274" h="5139" extrusionOk="0">
                  <a:moveTo>
                    <a:pt x="194" y="0"/>
                  </a:moveTo>
                  <a:cubicBezTo>
                    <a:pt x="179" y="0"/>
                    <a:pt x="163" y="3"/>
                    <a:pt x="148" y="8"/>
                  </a:cubicBezTo>
                  <a:cubicBezTo>
                    <a:pt x="46" y="37"/>
                    <a:pt x="1" y="125"/>
                    <a:pt x="16" y="213"/>
                  </a:cubicBezTo>
                  <a:cubicBezTo>
                    <a:pt x="499" y="1972"/>
                    <a:pt x="1130" y="3600"/>
                    <a:pt x="1936" y="5051"/>
                  </a:cubicBezTo>
                  <a:cubicBezTo>
                    <a:pt x="1965" y="5109"/>
                    <a:pt x="2024" y="5139"/>
                    <a:pt x="2083" y="5139"/>
                  </a:cubicBezTo>
                  <a:cubicBezTo>
                    <a:pt x="2112" y="5139"/>
                    <a:pt x="2141" y="5139"/>
                    <a:pt x="2171" y="5125"/>
                  </a:cubicBezTo>
                  <a:cubicBezTo>
                    <a:pt x="2245" y="5080"/>
                    <a:pt x="2274" y="4978"/>
                    <a:pt x="2229" y="4890"/>
                  </a:cubicBezTo>
                  <a:cubicBezTo>
                    <a:pt x="1453" y="3453"/>
                    <a:pt x="822" y="1855"/>
                    <a:pt x="353" y="125"/>
                  </a:cubicBezTo>
                  <a:cubicBezTo>
                    <a:pt x="329" y="53"/>
                    <a:pt x="265" y="0"/>
                    <a:pt x="19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717;p11">
              <a:extLst>
                <a:ext uri="{FF2B5EF4-FFF2-40B4-BE49-F238E27FC236}">
                  <a16:creationId xmlns:a16="http://schemas.microsoft.com/office/drawing/2014/main" xmlns="" id="{E3D17706-E88A-50BA-81B3-3B8F6294F86B}"/>
                </a:ext>
              </a:extLst>
            </p:cNvPr>
            <p:cNvSpPr/>
            <p:nvPr/>
          </p:nvSpPr>
          <p:spPr>
            <a:xfrm>
              <a:off x="1834678" y="2133181"/>
              <a:ext cx="339463" cy="236647"/>
            </a:xfrm>
            <a:custGeom>
              <a:avLst/>
              <a:gdLst/>
              <a:ahLst/>
              <a:cxnLst/>
              <a:rect l="l" t="t" r="r" b="b"/>
              <a:pathLst>
                <a:path w="11569" h="8065" extrusionOk="0">
                  <a:moveTo>
                    <a:pt x="11387" y="0"/>
                  </a:moveTo>
                  <a:cubicBezTo>
                    <a:pt x="11330" y="0"/>
                    <a:pt x="11273" y="29"/>
                    <a:pt x="11246" y="75"/>
                  </a:cubicBezTo>
                  <a:cubicBezTo>
                    <a:pt x="9354" y="2729"/>
                    <a:pt x="7214" y="5749"/>
                    <a:pt x="4531" y="7654"/>
                  </a:cubicBezTo>
                  <a:cubicBezTo>
                    <a:pt x="2684" y="6540"/>
                    <a:pt x="1232" y="4883"/>
                    <a:pt x="368" y="2846"/>
                  </a:cubicBezTo>
                  <a:cubicBezTo>
                    <a:pt x="335" y="2782"/>
                    <a:pt x="272" y="2740"/>
                    <a:pt x="206" y="2740"/>
                  </a:cubicBezTo>
                  <a:cubicBezTo>
                    <a:pt x="182" y="2740"/>
                    <a:pt x="157" y="2746"/>
                    <a:pt x="134" y="2758"/>
                  </a:cubicBezTo>
                  <a:cubicBezTo>
                    <a:pt x="46" y="2787"/>
                    <a:pt x="1" y="2889"/>
                    <a:pt x="46" y="2977"/>
                  </a:cubicBezTo>
                  <a:cubicBezTo>
                    <a:pt x="969" y="5118"/>
                    <a:pt x="2493" y="6863"/>
                    <a:pt x="4458" y="8006"/>
                  </a:cubicBezTo>
                  <a:lnTo>
                    <a:pt x="4546" y="8065"/>
                  </a:lnTo>
                  <a:lnTo>
                    <a:pt x="4649" y="8006"/>
                  </a:lnTo>
                  <a:cubicBezTo>
                    <a:pt x="7419" y="6056"/>
                    <a:pt x="9604" y="2977"/>
                    <a:pt x="11524" y="266"/>
                  </a:cubicBezTo>
                  <a:cubicBezTo>
                    <a:pt x="11568" y="192"/>
                    <a:pt x="11553" y="90"/>
                    <a:pt x="11480" y="31"/>
                  </a:cubicBezTo>
                  <a:cubicBezTo>
                    <a:pt x="11453" y="10"/>
                    <a:pt x="11420" y="0"/>
                    <a:pt x="11387"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718;p11">
              <a:extLst>
                <a:ext uri="{FF2B5EF4-FFF2-40B4-BE49-F238E27FC236}">
                  <a16:creationId xmlns:a16="http://schemas.microsoft.com/office/drawing/2014/main" xmlns="" id="{6E9637FA-0170-1E06-90BE-905966B4E1D8}"/>
                </a:ext>
              </a:extLst>
            </p:cNvPr>
            <p:cNvSpPr/>
            <p:nvPr/>
          </p:nvSpPr>
          <p:spPr>
            <a:xfrm>
              <a:off x="1807155" y="2382740"/>
              <a:ext cx="279634" cy="147123"/>
            </a:xfrm>
            <a:custGeom>
              <a:avLst/>
              <a:gdLst/>
              <a:ahLst/>
              <a:cxnLst/>
              <a:rect l="l" t="t" r="r" b="b"/>
              <a:pathLst>
                <a:path w="9530" h="5014" extrusionOk="0">
                  <a:moveTo>
                    <a:pt x="9327" y="1"/>
                  </a:moveTo>
                  <a:cubicBezTo>
                    <a:pt x="9282" y="1"/>
                    <a:pt x="9238" y="19"/>
                    <a:pt x="9207" y="58"/>
                  </a:cubicBezTo>
                  <a:cubicBezTo>
                    <a:pt x="9178" y="88"/>
                    <a:pt x="6862" y="2873"/>
                    <a:pt x="5308" y="4632"/>
                  </a:cubicBezTo>
                  <a:cubicBezTo>
                    <a:pt x="3079" y="4046"/>
                    <a:pt x="1320" y="2521"/>
                    <a:pt x="353" y="352"/>
                  </a:cubicBezTo>
                  <a:cubicBezTo>
                    <a:pt x="321" y="287"/>
                    <a:pt x="257" y="246"/>
                    <a:pt x="191" y="246"/>
                  </a:cubicBezTo>
                  <a:cubicBezTo>
                    <a:pt x="166" y="246"/>
                    <a:pt x="142" y="252"/>
                    <a:pt x="118" y="264"/>
                  </a:cubicBezTo>
                  <a:cubicBezTo>
                    <a:pt x="30" y="293"/>
                    <a:pt x="1" y="395"/>
                    <a:pt x="30" y="483"/>
                  </a:cubicBezTo>
                  <a:cubicBezTo>
                    <a:pt x="1072" y="2799"/>
                    <a:pt x="2948" y="4398"/>
                    <a:pt x="5337" y="4984"/>
                  </a:cubicBezTo>
                  <a:lnTo>
                    <a:pt x="5425" y="5013"/>
                  </a:lnTo>
                  <a:lnTo>
                    <a:pt x="5499" y="4940"/>
                  </a:lnTo>
                  <a:cubicBezTo>
                    <a:pt x="7053" y="3180"/>
                    <a:pt x="9442" y="307"/>
                    <a:pt x="9471" y="278"/>
                  </a:cubicBezTo>
                  <a:cubicBezTo>
                    <a:pt x="9530" y="205"/>
                    <a:pt x="9516" y="102"/>
                    <a:pt x="9442" y="43"/>
                  </a:cubicBezTo>
                  <a:cubicBezTo>
                    <a:pt x="9408" y="15"/>
                    <a:pt x="9366" y="1"/>
                    <a:pt x="9327"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719;p11">
              <a:extLst>
                <a:ext uri="{FF2B5EF4-FFF2-40B4-BE49-F238E27FC236}">
                  <a16:creationId xmlns:a16="http://schemas.microsoft.com/office/drawing/2014/main" xmlns="" id="{2537E00A-DC12-923A-ADCF-735395F3FECD}"/>
                </a:ext>
              </a:extLst>
            </p:cNvPr>
            <p:cNvSpPr/>
            <p:nvPr/>
          </p:nvSpPr>
          <p:spPr>
            <a:xfrm>
              <a:off x="1826081" y="2505128"/>
              <a:ext cx="228021" cy="156777"/>
            </a:xfrm>
            <a:custGeom>
              <a:avLst/>
              <a:gdLst/>
              <a:ahLst/>
              <a:cxnLst/>
              <a:rect l="l" t="t" r="r" b="b"/>
              <a:pathLst>
                <a:path w="7771" h="5343" extrusionOk="0">
                  <a:moveTo>
                    <a:pt x="7569" y="1"/>
                  </a:moveTo>
                  <a:cubicBezTo>
                    <a:pt x="7507" y="1"/>
                    <a:pt x="7449" y="34"/>
                    <a:pt x="7419" y="94"/>
                  </a:cubicBezTo>
                  <a:cubicBezTo>
                    <a:pt x="6818" y="1282"/>
                    <a:pt x="5587" y="3481"/>
                    <a:pt x="4854" y="4639"/>
                  </a:cubicBezTo>
                  <a:cubicBezTo>
                    <a:pt x="4663" y="4947"/>
                    <a:pt x="4561" y="5006"/>
                    <a:pt x="4516" y="5006"/>
                  </a:cubicBezTo>
                  <a:cubicBezTo>
                    <a:pt x="4487" y="5006"/>
                    <a:pt x="4473" y="4991"/>
                    <a:pt x="4428" y="4977"/>
                  </a:cubicBezTo>
                  <a:cubicBezTo>
                    <a:pt x="4106" y="4844"/>
                    <a:pt x="1130" y="2997"/>
                    <a:pt x="339" y="1781"/>
                  </a:cubicBezTo>
                  <a:cubicBezTo>
                    <a:pt x="310" y="1734"/>
                    <a:pt x="259" y="1705"/>
                    <a:pt x="203" y="1705"/>
                  </a:cubicBezTo>
                  <a:cubicBezTo>
                    <a:pt x="170" y="1705"/>
                    <a:pt x="136" y="1715"/>
                    <a:pt x="104" y="1736"/>
                  </a:cubicBezTo>
                  <a:cubicBezTo>
                    <a:pt x="30" y="1781"/>
                    <a:pt x="1" y="1883"/>
                    <a:pt x="59" y="1971"/>
                  </a:cubicBezTo>
                  <a:cubicBezTo>
                    <a:pt x="896" y="3261"/>
                    <a:pt x="3945" y="5152"/>
                    <a:pt x="4311" y="5299"/>
                  </a:cubicBezTo>
                  <a:cubicBezTo>
                    <a:pt x="4355" y="5313"/>
                    <a:pt x="4428" y="5342"/>
                    <a:pt x="4502" y="5342"/>
                  </a:cubicBezTo>
                  <a:lnTo>
                    <a:pt x="4545" y="5342"/>
                  </a:lnTo>
                  <a:cubicBezTo>
                    <a:pt x="4795" y="5313"/>
                    <a:pt x="5000" y="5049"/>
                    <a:pt x="5147" y="4830"/>
                  </a:cubicBezTo>
                  <a:cubicBezTo>
                    <a:pt x="5880" y="3657"/>
                    <a:pt x="7111" y="1443"/>
                    <a:pt x="7727" y="256"/>
                  </a:cubicBezTo>
                  <a:cubicBezTo>
                    <a:pt x="7771" y="168"/>
                    <a:pt x="7741" y="65"/>
                    <a:pt x="7653" y="21"/>
                  </a:cubicBezTo>
                  <a:cubicBezTo>
                    <a:pt x="7626" y="8"/>
                    <a:pt x="7597" y="1"/>
                    <a:pt x="7569"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720;p11">
              <a:extLst>
                <a:ext uri="{FF2B5EF4-FFF2-40B4-BE49-F238E27FC236}">
                  <a16:creationId xmlns:a16="http://schemas.microsoft.com/office/drawing/2014/main" xmlns="" id="{0B505675-4B79-88C7-5318-1A0D96F511B7}"/>
                </a:ext>
              </a:extLst>
            </p:cNvPr>
            <p:cNvSpPr/>
            <p:nvPr/>
          </p:nvSpPr>
          <p:spPr>
            <a:xfrm>
              <a:off x="1747707" y="2748730"/>
              <a:ext cx="469451" cy="205192"/>
            </a:xfrm>
            <a:custGeom>
              <a:avLst/>
              <a:gdLst/>
              <a:ahLst/>
              <a:cxnLst/>
              <a:rect l="l" t="t" r="r" b="b"/>
              <a:pathLst>
                <a:path w="15999" h="6993" extrusionOk="0">
                  <a:moveTo>
                    <a:pt x="189" y="4628"/>
                  </a:moveTo>
                  <a:cubicBezTo>
                    <a:pt x="179" y="4628"/>
                    <a:pt x="151" y="4652"/>
                    <a:pt x="92" y="4708"/>
                  </a:cubicBezTo>
                  <a:cubicBezTo>
                    <a:pt x="115" y="4710"/>
                    <a:pt x="138" y="4711"/>
                    <a:pt x="161" y="4711"/>
                  </a:cubicBezTo>
                  <a:lnTo>
                    <a:pt x="161" y="4711"/>
                  </a:lnTo>
                  <a:cubicBezTo>
                    <a:pt x="185" y="4659"/>
                    <a:pt x="199" y="4628"/>
                    <a:pt x="189" y="4628"/>
                  </a:cubicBezTo>
                  <a:close/>
                  <a:moveTo>
                    <a:pt x="7865" y="1"/>
                  </a:moveTo>
                  <a:cubicBezTo>
                    <a:pt x="7835" y="1"/>
                    <a:pt x="7804" y="1"/>
                    <a:pt x="7773" y="2"/>
                  </a:cubicBezTo>
                  <a:cubicBezTo>
                    <a:pt x="5985" y="31"/>
                    <a:pt x="4241" y="881"/>
                    <a:pt x="3156" y="2216"/>
                  </a:cubicBezTo>
                  <a:cubicBezTo>
                    <a:pt x="2730" y="2744"/>
                    <a:pt x="2394" y="3344"/>
                    <a:pt x="1925" y="3843"/>
                  </a:cubicBezTo>
                  <a:cubicBezTo>
                    <a:pt x="1478" y="4317"/>
                    <a:pt x="873" y="4711"/>
                    <a:pt x="196" y="4711"/>
                  </a:cubicBezTo>
                  <a:cubicBezTo>
                    <a:pt x="185" y="4711"/>
                    <a:pt x="173" y="4711"/>
                    <a:pt x="161" y="4711"/>
                  </a:cubicBezTo>
                  <a:lnTo>
                    <a:pt x="161" y="4711"/>
                  </a:lnTo>
                  <a:cubicBezTo>
                    <a:pt x="106" y="4831"/>
                    <a:pt x="1" y="5062"/>
                    <a:pt x="33" y="5279"/>
                  </a:cubicBezTo>
                  <a:cubicBezTo>
                    <a:pt x="78" y="5661"/>
                    <a:pt x="429" y="5954"/>
                    <a:pt x="811" y="6130"/>
                  </a:cubicBezTo>
                  <a:cubicBezTo>
                    <a:pt x="1336" y="6385"/>
                    <a:pt x="1895" y="6468"/>
                    <a:pt x="2473" y="6468"/>
                  </a:cubicBezTo>
                  <a:cubicBezTo>
                    <a:pt x="3538" y="6468"/>
                    <a:pt x="4663" y="6186"/>
                    <a:pt x="5747" y="6186"/>
                  </a:cubicBezTo>
                  <a:cubicBezTo>
                    <a:pt x="5797" y="6186"/>
                    <a:pt x="5847" y="6187"/>
                    <a:pt x="5897" y="6188"/>
                  </a:cubicBezTo>
                  <a:cubicBezTo>
                    <a:pt x="7304" y="6218"/>
                    <a:pt x="8624" y="6775"/>
                    <a:pt x="10017" y="6937"/>
                  </a:cubicBezTo>
                  <a:cubicBezTo>
                    <a:pt x="10365" y="6977"/>
                    <a:pt x="10716" y="6992"/>
                    <a:pt x="11067" y="6992"/>
                  </a:cubicBezTo>
                  <a:cubicBezTo>
                    <a:pt x="11604" y="6992"/>
                    <a:pt x="12145" y="6957"/>
                    <a:pt x="12685" y="6921"/>
                  </a:cubicBezTo>
                  <a:cubicBezTo>
                    <a:pt x="13418" y="6863"/>
                    <a:pt x="14165" y="6804"/>
                    <a:pt x="14810" y="6481"/>
                  </a:cubicBezTo>
                  <a:cubicBezTo>
                    <a:pt x="15471" y="6159"/>
                    <a:pt x="15998" y="5529"/>
                    <a:pt x="15954" y="4826"/>
                  </a:cubicBezTo>
                  <a:cubicBezTo>
                    <a:pt x="15866" y="3813"/>
                    <a:pt x="14664" y="3242"/>
                    <a:pt x="13608" y="3037"/>
                  </a:cubicBezTo>
                  <a:cubicBezTo>
                    <a:pt x="12553" y="2816"/>
                    <a:pt x="11350" y="2699"/>
                    <a:pt x="10691" y="1894"/>
                  </a:cubicBezTo>
                  <a:cubicBezTo>
                    <a:pt x="10383" y="1526"/>
                    <a:pt x="10236" y="1057"/>
                    <a:pt x="9914" y="705"/>
                  </a:cubicBezTo>
                  <a:cubicBezTo>
                    <a:pt x="9421" y="170"/>
                    <a:pt x="8617" y="1"/>
                    <a:pt x="7865" y="1"/>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721;p11">
              <a:extLst>
                <a:ext uri="{FF2B5EF4-FFF2-40B4-BE49-F238E27FC236}">
                  <a16:creationId xmlns:a16="http://schemas.microsoft.com/office/drawing/2014/main" xmlns="" id="{D290921B-9499-53EA-E24D-2042B081E1D4}"/>
                </a:ext>
              </a:extLst>
            </p:cNvPr>
            <p:cNvSpPr/>
            <p:nvPr/>
          </p:nvSpPr>
          <p:spPr>
            <a:xfrm>
              <a:off x="1440665" y="2403749"/>
              <a:ext cx="874113" cy="405279"/>
            </a:xfrm>
            <a:custGeom>
              <a:avLst/>
              <a:gdLst/>
              <a:ahLst/>
              <a:cxnLst/>
              <a:rect l="l" t="t" r="r" b="b"/>
              <a:pathLst>
                <a:path w="29790" h="13812" extrusionOk="0">
                  <a:moveTo>
                    <a:pt x="26581" y="12609"/>
                  </a:moveTo>
                  <a:cubicBezTo>
                    <a:pt x="26628" y="12610"/>
                    <a:pt x="26648" y="12616"/>
                    <a:pt x="26634" y="12616"/>
                  </a:cubicBezTo>
                  <a:cubicBezTo>
                    <a:pt x="26627" y="12616"/>
                    <a:pt x="26609" y="12614"/>
                    <a:pt x="26581" y="12609"/>
                  </a:cubicBezTo>
                  <a:close/>
                  <a:moveTo>
                    <a:pt x="2708" y="0"/>
                  </a:moveTo>
                  <a:cubicBezTo>
                    <a:pt x="2142" y="0"/>
                    <a:pt x="1458" y="113"/>
                    <a:pt x="939" y="559"/>
                  </a:cubicBezTo>
                  <a:cubicBezTo>
                    <a:pt x="0" y="1365"/>
                    <a:pt x="133" y="2743"/>
                    <a:pt x="338" y="3887"/>
                  </a:cubicBezTo>
                  <a:cubicBezTo>
                    <a:pt x="485" y="4722"/>
                    <a:pt x="661" y="5588"/>
                    <a:pt x="1247" y="6217"/>
                  </a:cubicBezTo>
                  <a:cubicBezTo>
                    <a:pt x="2024" y="7054"/>
                    <a:pt x="3314" y="7243"/>
                    <a:pt x="4516" y="7361"/>
                  </a:cubicBezTo>
                  <a:cubicBezTo>
                    <a:pt x="6920" y="7588"/>
                    <a:pt x="9339" y="7702"/>
                    <a:pt x="11763" y="7702"/>
                  </a:cubicBezTo>
                  <a:cubicBezTo>
                    <a:pt x="14188" y="7702"/>
                    <a:pt x="16618" y="7588"/>
                    <a:pt x="19044" y="7361"/>
                  </a:cubicBezTo>
                  <a:cubicBezTo>
                    <a:pt x="19479" y="7318"/>
                    <a:pt x="19938" y="7280"/>
                    <a:pt x="20389" y="7280"/>
                  </a:cubicBezTo>
                  <a:cubicBezTo>
                    <a:pt x="21319" y="7280"/>
                    <a:pt x="22214" y="7443"/>
                    <a:pt x="22797" y="8064"/>
                  </a:cubicBezTo>
                  <a:cubicBezTo>
                    <a:pt x="23325" y="8989"/>
                    <a:pt x="23120" y="10175"/>
                    <a:pt x="23354" y="11246"/>
                  </a:cubicBezTo>
                  <a:cubicBezTo>
                    <a:pt x="23427" y="11700"/>
                    <a:pt x="23853" y="12683"/>
                    <a:pt x="23882" y="12683"/>
                  </a:cubicBezTo>
                  <a:cubicBezTo>
                    <a:pt x="24087" y="13166"/>
                    <a:pt x="24498" y="13738"/>
                    <a:pt x="25143" y="13811"/>
                  </a:cubicBezTo>
                  <a:cubicBezTo>
                    <a:pt x="25150" y="13811"/>
                    <a:pt x="25157" y="13811"/>
                    <a:pt x="25164" y="13811"/>
                  </a:cubicBezTo>
                  <a:cubicBezTo>
                    <a:pt x="25754" y="13811"/>
                    <a:pt x="25552" y="13177"/>
                    <a:pt x="25479" y="12844"/>
                  </a:cubicBezTo>
                  <a:cubicBezTo>
                    <a:pt x="25479" y="12814"/>
                    <a:pt x="25465" y="12771"/>
                    <a:pt x="25465" y="12742"/>
                  </a:cubicBezTo>
                  <a:lnTo>
                    <a:pt x="25465" y="12742"/>
                  </a:lnTo>
                  <a:cubicBezTo>
                    <a:pt x="25549" y="12825"/>
                    <a:pt x="25680" y="12877"/>
                    <a:pt x="25805" y="12877"/>
                  </a:cubicBezTo>
                  <a:cubicBezTo>
                    <a:pt x="25921" y="12877"/>
                    <a:pt x="26032" y="12832"/>
                    <a:pt x="26095" y="12726"/>
                  </a:cubicBezTo>
                  <a:cubicBezTo>
                    <a:pt x="26140" y="12609"/>
                    <a:pt x="26154" y="12492"/>
                    <a:pt x="26140" y="12360"/>
                  </a:cubicBezTo>
                  <a:lnTo>
                    <a:pt x="26140" y="12360"/>
                  </a:lnTo>
                  <a:cubicBezTo>
                    <a:pt x="26183" y="12404"/>
                    <a:pt x="26242" y="12448"/>
                    <a:pt x="26316" y="12507"/>
                  </a:cubicBezTo>
                  <a:cubicBezTo>
                    <a:pt x="26330" y="12521"/>
                    <a:pt x="26374" y="12536"/>
                    <a:pt x="26404" y="12550"/>
                  </a:cubicBezTo>
                  <a:cubicBezTo>
                    <a:pt x="26462" y="12566"/>
                    <a:pt x="26506" y="12595"/>
                    <a:pt x="26564" y="12609"/>
                  </a:cubicBezTo>
                  <a:cubicBezTo>
                    <a:pt x="26570" y="12609"/>
                    <a:pt x="26575" y="12609"/>
                    <a:pt x="26580" y="12609"/>
                  </a:cubicBezTo>
                  <a:lnTo>
                    <a:pt x="26580" y="12609"/>
                  </a:lnTo>
                  <a:cubicBezTo>
                    <a:pt x="26624" y="12624"/>
                    <a:pt x="26726" y="12624"/>
                    <a:pt x="26770" y="12624"/>
                  </a:cubicBezTo>
                  <a:cubicBezTo>
                    <a:pt x="27635" y="12536"/>
                    <a:pt x="26990" y="8432"/>
                    <a:pt x="26828" y="7405"/>
                  </a:cubicBezTo>
                  <a:cubicBezTo>
                    <a:pt x="26799" y="7259"/>
                    <a:pt x="26770" y="7112"/>
                    <a:pt x="26726" y="6966"/>
                  </a:cubicBezTo>
                  <a:lnTo>
                    <a:pt x="26726" y="6966"/>
                  </a:lnTo>
                  <a:cubicBezTo>
                    <a:pt x="27121" y="7361"/>
                    <a:pt x="27371" y="7449"/>
                    <a:pt x="28060" y="7992"/>
                  </a:cubicBezTo>
                  <a:cubicBezTo>
                    <a:pt x="28301" y="8128"/>
                    <a:pt x="28618" y="8279"/>
                    <a:pt x="28923" y="8279"/>
                  </a:cubicBezTo>
                  <a:cubicBezTo>
                    <a:pt x="29045" y="8279"/>
                    <a:pt x="29164" y="8255"/>
                    <a:pt x="29277" y="8197"/>
                  </a:cubicBezTo>
                  <a:cubicBezTo>
                    <a:pt x="29789" y="7918"/>
                    <a:pt x="29541" y="7405"/>
                    <a:pt x="29291" y="7054"/>
                  </a:cubicBezTo>
                  <a:cubicBezTo>
                    <a:pt x="28148" y="5206"/>
                    <a:pt x="25465" y="3197"/>
                    <a:pt x="24117" y="2845"/>
                  </a:cubicBezTo>
                  <a:cubicBezTo>
                    <a:pt x="23559" y="2702"/>
                    <a:pt x="22976" y="2664"/>
                    <a:pt x="22386" y="2664"/>
                  </a:cubicBezTo>
                  <a:cubicBezTo>
                    <a:pt x="21767" y="2664"/>
                    <a:pt x="21140" y="2706"/>
                    <a:pt x="20524" y="2714"/>
                  </a:cubicBezTo>
                  <a:cubicBezTo>
                    <a:pt x="20484" y="2714"/>
                    <a:pt x="20444" y="2715"/>
                    <a:pt x="20404" y="2715"/>
                  </a:cubicBezTo>
                  <a:cubicBezTo>
                    <a:pt x="18628" y="2715"/>
                    <a:pt x="16894" y="2414"/>
                    <a:pt x="15159" y="2112"/>
                  </a:cubicBezTo>
                  <a:cubicBezTo>
                    <a:pt x="11289" y="1424"/>
                    <a:pt x="7418" y="750"/>
                    <a:pt x="3548" y="75"/>
                  </a:cubicBezTo>
                  <a:cubicBezTo>
                    <a:pt x="3354" y="42"/>
                    <a:pt x="3053" y="0"/>
                    <a:pt x="2708"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722;p11">
              <a:extLst>
                <a:ext uri="{FF2B5EF4-FFF2-40B4-BE49-F238E27FC236}">
                  <a16:creationId xmlns:a16="http://schemas.microsoft.com/office/drawing/2014/main" xmlns="" id="{010365AA-73D3-8363-55C7-CEC355E0E60D}"/>
                </a:ext>
              </a:extLst>
            </p:cNvPr>
            <p:cNvSpPr/>
            <p:nvPr/>
          </p:nvSpPr>
          <p:spPr>
            <a:xfrm>
              <a:off x="2148293" y="2688549"/>
              <a:ext cx="37030" cy="93397"/>
            </a:xfrm>
            <a:custGeom>
              <a:avLst/>
              <a:gdLst/>
              <a:ahLst/>
              <a:cxnLst/>
              <a:rect l="l" t="t" r="r" b="b"/>
              <a:pathLst>
                <a:path w="1262" h="3183" fill="none" extrusionOk="0">
                  <a:moveTo>
                    <a:pt x="1" y="0"/>
                  </a:moveTo>
                  <a:cubicBezTo>
                    <a:pt x="59" y="573"/>
                    <a:pt x="132" y="1144"/>
                    <a:pt x="308" y="1701"/>
                  </a:cubicBezTo>
                  <a:cubicBezTo>
                    <a:pt x="484" y="2258"/>
                    <a:pt x="792" y="2786"/>
                    <a:pt x="1261" y="3182"/>
                  </a:cubicBezTo>
                </a:path>
              </a:pathLst>
            </a:custGeom>
            <a:noFill/>
            <a:ln w="9525" cap="flat" cmpd="sng">
              <a:solidFill>
                <a:srgbClr val="320C04"/>
              </a:solidFill>
              <a:prstDash val="solid"/>
              <a:miter lim="1172"/>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723;p11">
              <a:extLst>
                <a:ext uri="{FF2B5EF4-FFF2-40B4-BE49-F238E27FC236}">
                  <a16:creationId xmlns:a16="http://schemas.microsoft.com/office/drawing/2014/main" xmlns="" id="{453C8197-5A87-7490-FB27-B2750582FEF8}"/>
                </a:ext>
              </a:extLst>
            </p:cNvPr>
            <p:cNvSpPr/>
            <p:nvPr/>
          </p:nvSpPr>
          <p:spPr>
            <a:xfrm>
              <a:off x="2193892" y="2680391"/>
              <a:ext cx="15933" cy="83890"/>
            </a:xfrm>
            <a:custGeom>
              <a:avLst/>
              <a:gdLst/>
              <a:ahLst/>
              <a:cxnLst/>
              <a:rect l="l" t="t" r="r" b="b"/>
              <a:pathLst>
                <a:path w="543" h="2859" fill="none" extrusionOk="0">
                  <a:moveTo>
                    <a:pt x="542" y="2859"/>
                  </a:moveTo>
                  <a:cubicBezTo>
                    <a:pt x="206" y="1936"/>
                    <a:pt x="15" y="968"/>
                    <a:pt x="1" y="0"/>
                  </a:cubicBezTo>
                </a:path>
              </a:pathLst>
            </a:custGeom>
            <a:noFill/>
            <a:ln w="9525" cap="flat" cmpd="sng">
              <a:solidFill>
                <a:srgbClr val="320C04"/>
              </a:solidFill>
              <a:prstDash val="solid"/>
              <a:miter lim="1172"/>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724;p11">
              <a:extLst>
                <a:ext uri="{FF2B5EF4-FFF2-40B4-BE49-F238E27FC236}">
                  <a16:creationId xmlns:a16="http://schemas.microsoft.com/office/drawing/2014/main" xmlns="" id="{1F2D5136-683B-ED7A-B2D1-964D1A7C3406}"/>
                </a:ext>
              </a:extLst>
            </p:cNvPr>
            <p:cNvSpPr/>
            <p:nvPr/>
          </p:nvSpPr>
          <p:spPr>
            <a:xfrm>
              <a:off x="955894" y="1866926"/>
              <a:ext cx="679220" cy="804014"/>
            </a:xfrm>
            <a:custGeom>
              <a:avLst/>
              <a:gdLst/>
              <a:ahLst/>
              <a:cxnLst/>
              <a:rect l="l" t="t" r="r" b="b"/>
              <a:pathLst>
                <a:path w="23148" h="27401" extrusionOk="0">
                  <a:moveTo>
                    <a:pt x="5910" y="0"/>
                  </a:moveTo>
                  <a:cubicBezTo>
                    <a:pt x="4601" y="0"/>
                    <a:pt x="3200" y="676"/>
                    <a:pt x="2037" y="2317"/>
                  </a:cubicBezTo>
                  <a:cubicBezTo>
                    <a:pt x="323" y="4737"/>
                    <a:pt x="0" y="6920"/>
                    <a:pt x="528" y="9735"/>
                  </a:cubicBezTo>
                  <a:cubicBezTo>
                    <a:pt x="1129" y="13019"/>
                    <a:pt x="1979" y="16406"/>
                    <a:pt x="4412" y="18971"/>
                  </a:cubicBezTo>
                  <a:cubicBezTo>
                    <a:pt x="7946" y="22680"/>
                    <a:pt x="13912" y="26594"/>
                    <a:pt x="19381" y="27401"/>
                  </a:cubicBezTo>
                  <a:cubicBezTo>
                    <a:pt x="20231" y="25173"/>
                    <a:pt x="22297" y="19674"/>
                    <a:pt x="23148" y="17446"/>
                  </a:cubicBezTo>
                  <a:cubicBezTo>
                    <a:pt x="20729" y="16611"/>
                    <a:pt x="17108" y="16171"/>
                    <a:pt x="14690" y="15350"/>
                  </a:cubicBezTo>
                  <a:cubicBezTo>
                    <a:pt x="13957" y="15087"/>
                    <a:pt x="13194" y="14823"/>
                    <a:pt x="12696" y="14309"/>
                  </a:cubicBezTo>
                  <a:cubicBezTo>
                    <a:pt x="12080" y="13693"/>
                    <a:pt x="11933" y="12829"/>
                    <a:pt x="11801" y="12008"/>
                  </a:cubicBezTo>
                  <a:cubicBezTo>
                    <a:pt x="11611" y="10644"/>
                    <a:pt x="11406" y="9281"/>
                    <a:pt x="11200" y="7917"/>
                  </a:cubicBezTo>
                  <a:cubicBezTo>
                    <a:pt x="10966" y="6334"/>
                    <a:pt x="10423" y="4825"/>
                    <a:pt x="9983" y="3255"/>
                  </a:cubicBezTo>
                  <a:cubicBezTo>
                    <a:pt x="9441" y="1363"/>
                    <a:pt x="7769" y="0"/>
                    <a:pt x="5910"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93" name="Google Shape;726;p11">
            <a:extLst>
              <a:ext uri="{FF2B5EF4-FFF2-40B4-BE49-F238E27FC236}">
                <a16:creationId xmlns:a16="http://schemas.microsoft.com/office/drawing/2014/main" xmlns="" id="{01CA88B7-2211-7158-86A8-2AF82F21E51A}"/>
              </a:ext>
            </a:extLst>
          </p:cNvPr>
          <p:cNvSpPr/>
          <p:nvPr/>
        </p:nvSpPr>
        <p:spPr>
          <a:xfrm>
            <a:off x="1879527" y="2373261"/>
            <a:ext cx="8677744" cy="2893045"/>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en-US" sz="2400" kern="0" dirty="0" err="1">
                <a:solidFill>
                  <a:srgbClr val="3F302A"/>
                </a:solidFill>
                <a:latin typeface="UTM Avo" panose="02040603050506020204" pitchFamily="18" charset="0"/>
                <a:cs typeface="Arial"/>
                <a:sym typeface="Arial"/>
              </a:rPr>
              <a:t>Viết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một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văn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bài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văn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miêu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tả</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cây</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cối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mà</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em</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đã</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lập</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dàn</a:t>
            </a:r>
            <a:r>
              <a:rPr lang="en-US" sz="2400" kern="0" dirty="0">
                <a:solidFill>
                  <a:srgbClr val="3F302A"/>
                </a:solidFill>
                <a:latin typeface="UTM Avo" panose="02040603050506020204" pitchFamily="18" charset="0"/>
                <a:cs typeface="Arial"/>
                <a:sym typeface="Arial"/>
              </a:rPr>
              <a:t> ý) </a:t>
            </a:r>
            <a:r>
              <a:rPr lang="en-US" sz="2400" kern="0" dirty="0" err="1">
                <a:solidFill>
                  <a:srgbClr val="3F302A"/>
                </a:solidFill>
                <a:latin typeface="UTM Avo" panose="02040603050506020204" pitchFamily="18" charset="0"/>
                <a:cs typeface="Arial"/>
                <a:sym typeface="Arial"/>
              </a:rPr>
              <a:t>theo</a:t>
            </a:r>
            <a:r>
              <a:rPr lang="en-US" sz="2400" kern="0" dirty="0">
                <a:solidFill>
                  <a:srgbClr val="3F302A"/>
                </a:solidFill>
                <a:latin typeface="UTM Avo" panose="02040603050506020204" pitchFamily="18" charset="0"/>
                <a:cs typeface="Arial"/>
                <a:sym typeface="Arial"/>
              </a:rPr>
              <a:t> 1 </a:t>
            </a:r>
            <a:r>
              <a:rPr lang="en-US" sz="2400" kern="0" dirty="0" err="1">
                <a:solidFill>
                  <a:srgbClr val="3F302A"/>
                </a:solidFill>
                <a:latin typeface="UTM Avo" panose="02040603050506020204" pitchFamily="18" charset="0"/>
                <a:cs typeface="Arial"/>
                <a:sym typeface="Arial"/>
              </a:rPr>
              <a:t>trong</a:t>
            </a:r>
            <a:r>
              <a:rPr lang="en-US" sz="2400" kern="0" dirty="0">
                <a:solidFill>
                  <a:srgbClr val="3F302A"/>
                </a:solidFill>
                <a:latin typeface="UTM Avo" panose="02040603050506020204" pitchFamily="18" charset="0"/>
                <a:cs typeface="Arial"/>
                <a:sym typeface="Arial"/>
              </a:rPr>
              <a:t> 2 </a:t>
            </a:r>
            <a:r>
              <a:rPr lang="en-US" sz="2400" kern="0" dirty="0" err="1">
                <a:solidFill>
                  <a:srgbClr val="3F302A"/>
                </a:solidFill>
                <a:latin typeface="UTM Avo" panose="02040603050506020204" pitchFamily="18" charset="0"/>
                <a:cs typeface="Arial"/>
                <a:sym typeface="Arial"/>
              </a:rPr>
              <a:t>yêu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cầu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sau</a:t>
            </a: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a:p>
            <a:pPr algn="just">
              <a:lnSpc>
                <a:spcPct val="150000"/>
              </a:lnSpc>
              <a:buClr>
                <a:srgbClr val="000000"/>
              </a:buClr>
              <a:buFont typeface="Arial"/>
              <a:buNone/>
            </a:pPr>
            <a:r>
              <a:rPr lang="en-US" sz="2400" kern="0" dirty="0">
                <a:solidFill>
                  <a:srgbClr val="3F302A"/>
                </a:solidFill>
                <a:latin typeface="UTM Avo" panose="02040603050506020204" pitchFamily="18" charset="0"/>
                <a:cs typeface="Arial"/>
                <a:sym typeface="Arial"/>
              </a:rPr>
              <a:t>a. </a:t>
            </a:r>
            <a:r>
              <a:rPr lang="en-US" sz="2400" kern="0" dirty="0" err="1">
                <a:solidFill>
                  <a:srgbClr val="3F302A"/>
                </a:solidFill>
                <a:latin typeface="UTM Avo" panose="02040603050506020204" pitchFamily="18" charset="0"/>
                <a:cs typeface="Arial"/>
                <a:sym typeface="Arial"/>
              </a:rPr>
              <a:t>Tả</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một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bộ</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phận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cây</a:t>
            </a:r>
            <a:r>
              <a:rPr lang="en-US" sz="2400" kern="0" dirty="0">
                <a:solidFill>
                  <a:srgbClr val="3F302A"/>
                </a:solidFill>
                <a:latin typeface="UTM Avo" panose="02040603050506020204" pitchFamily="18" charset="0"/>
                <a:cs typeface="Arial"/>
                <a:sym typeface="Arial"/>
              </a:rPr>
              <a:t> ở </a:t>
            </a:r>
            <a:r>
              <a:rPr lang="en-US" sz="2400" kern="0" dirty="0" err="1">
                <a:solidFill>
                  <a:srgbClr val="3F302A"/>
                </a:solidFill>
                <a:latin typeface="UTM Avo" panose="02040603050506020204" pitchFamily="18" charset="0"/>
                <a:cs typeface="Arial"/>
                <a:sym typeface="Arial"/>
              </a:rPr>
              <a:t>thời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điểm</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nhất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định</a:t>
            </a: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a:p>
            <a:pPr algn="just">
              <a:lnSpc>
                <a:spcPct val="150000"/>
              </a:lnSpc>
              <a:buClr>
                <a:srgbClr val="000000"/>
              </a:buClr>
              <a:buFont typeface="Arial"/>
              <a:buNone/>
            </a:pPr>
            <a:r>
              <a:rPr lang="en-US" sz="2400" kern="0" dirty="0">
                <a:solidFill>
                  <a:srgbClr val="3F302A"/>
                </a:solidFill>
                <a:latin typeface="UTM Avo" panose="02040603050506020204" pitchFamily="18" charset="0"/>
                <a:cs typeface="Arial"/>
                <a:sym typeface="Arial"/>
              </a:rPr>
              <a:t>b. </a:t>
            </a:r>
            <a:r>
              <a:rPr lang="en-US" sz="2400" kern="0" dirty="0" err="1">
                <a:solidFill>
                  <a:srgbClr val="3F302A"/>
                </a:solidFill>
                <a:latin typeface="UTM Avo" panose="02040603050506020204" pitchFamily="18" charset="0"/>
                <a:cs typeface="Arial"/>
                <a:sym typeface="Arial"/>
              </a:rPr>
              <a:t>Tả</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một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bộ</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phận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cây</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thay</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đổi</a:t>
            </a:r>
            <a:r>
              <a:rPr lang="en-US" sz="2400" kern="0" dirty="0">
                <a:solidFill>
                  <a:srgbClr val="3F302A"/>
                </a:solidFill>
                <a:latin typeface="UTM Avo" panose="02040603050506020204" pitchFamily="18" charset="0"/>
                <a:cs typeface="Arial"/>
                <a:sym typeface="Arial"/>
              </a:rPr>
              <a:t> ở </a:t>
            </a:r>
            <a:r>
              <a:rPr lang="en-US" sz="2400" kern="0" dirty="0" err="1">
                <a:solidFill>
                  <a:srgbClr val="3F302A"/>
                </a:solidFill>
                <a:latin typeface="UTM Avo" panose="02040603050506020204" pitchFamily="18" charset="0"/>
                <a:cs typeface="Arial"/>
                <a:sym typeface="Arial"/>
              </a:rPr>
              <a:t>những</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thời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điểm</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khác</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nhau</a:t>
            </a: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p:txBody>
      </p:sp>
      <p:sp>
        <p:nvSpPr>
          <p:cNvPr id="394" name="Google Shape;432;p5">
            <a:extLst>
              <a:ext uri="{FF2B5EF4-FFF2-40B4-BE49-F238E27FC236}">
                <a16:creationId xmlns:a16="http://schemas.microsoft.com/office/drawing/2014/main" xmlns="" id="{F3550AD2-1CA6-97B9-9FF9-D388F2F929F9}"/>
              </a:ext>
            </a:extLst>
          </p:cNvPr>
          <p:cNvSpPr/>
          <p:nvPr/>
        </p:nvSpPr>
        <p:spPr>
          <a:xfrm>
            <a:off x="516383" y="1836984"/>
            <a:ext cx="5822535" cy="677054"/>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pPr>
            <a:r>
              <a:rPr lang="en-US" sz="2400" b="1" kern="0" dirty="0">
                <a:solidFill>
                  <a:srgbClr val="3F302A"/>
                </a:solidFill>
                <a:latin typeface="UTM Avo" panose="02040603050506020204" pitchFamily="18" charset="0"/>
                <a:cs typeface="Arial"/>
                <a:sym typeface="Arial"/>
              </a:rPr>
              <a:t>2) </a:t>
            </a:r>
            <a:r>
              <a:rPr lang="en-US" sz="2400" b="1" kern="0" dirty="0" err="1">
                <a:solidFill>
                  <a:srgbClr val="3F302A"/>
                </a:solidFill>
                <a:latin typeface="UTM Avo" panose="02040603050506020204" pitchFamily="18" charset="0"/>
                <a:cs typeface="Arial"/>
                <a:sym typeface="Arial"/>
              </a:rPr>
              <a:t>Viết</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đoạn</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văn</a:t>
            </a:r>
            <a:endParaRPr lang="en-US" sz="2400" b="1" kern="0" dirty="0">
              <a:solidFill>
                <a:srgbClr val="3F302A"/>
              </a:solidFill>
              <a:latin typeface="UTM Avo" panose="02040603050506020204" pitchFamily="18" charset="0"/>
              <a:cs typeface="Arial"/>
              <a:sym typeface="Arial"/>
            </a:endParaRPr>
          </a:p>
        </p:txBody>
      </p:sp>
    </p:spTree>
    <p:extLst>
      <p:ext uri="{BB962C8B-B14F-4D97-AF65-F5344CB8AC3E}">
        <p14:creationId xmlns:p14="http://schemas.microsoft.com/office/powerpoint/2010/main" val="41725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500"/>
                                        <p:tgtEl>
                                          <p:spTgt spid="39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3">
                                            <p:txEl>
                                              <p:pRg st="1" end="1"/>
                                            </p:txEl>
                                          </p:spTgt>
                                        </p:tgtEl>
                                        <p:attrNameLst>
                                          <p:attrName>style.visibility</p:attrName>
                                        </p:attrNameLst>
                                      </p:cBhvr>
                                      <p:to>
                                        <p:strVal val="visible"/>
                                      </p:to>
                                    </p:set>
                                    <p:animEffect transition="in" filter="fade">
                                      <p:cBhvr>
                                        <p:cTn id="11" dur="500"/>
                                        <p:tgtEl>
                                          <p:spTgt spid="39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3">
                                            <p:txEl>
                                              <p:pRg st="2" end="2"/>
                                            </p:txEl>
                                          </p:spTgt>
                                        </p:tgtEl>
                                        <p:attrNameLst>
                                          <p:attrName>style.visibility</p:attrName>
                                        </p:attrNameLst>
                                      </p:cBhvr>
                                      <p:to>
                                        <p:strVal val="visible"/>
                                      </p:to>
                                    </p:set>
                                    <p:animEffect transition="in" filter="fade">
                                      <p:cBhvr>
                                        <p:cTn id="15" dur="500"/>
                                        <p:tgtEl>
                                          <p:spTgt spid="3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8" name="Google Shape;531;p11">
            <a:extLst>
              <a:ext uri="{FF2B5EF4-FFF2-40B4-BE49-F238E27FC236}">
                <a16:creationId xmlns:a16="http://schemas.microsoft.com/office/drawing/2014/main" xmlns="" id="{BF33AF8E-A83F-D863-A16A-0ECFF1B70815}"/>
              </a:ext>
            </a:extLst>
          </p:cNvPr>
          <p:cNvGrpSpPr/>
          <p:nvPr/>
        </p:nvGrpSpPr>
        <p:grpSpPr>
          <a:xfrm flipH="1">
            <a:off x="3252707" y="6006503"/>
            <a:ext cx="636791" cy="483969"/>
            <a:chOff x="1027000" y="3669750"/>
            <a:chExt cx="850415" cy="1086759"/>
          </a:xfrm>
        </p:grpSpPr>
        <p:sp>
          <p:nvSpPr>
            <p:cNvPr id="199" name="Google Shape;532;p11">
              <a:extLst>
                <a:ext uri="{FF2B5EF4-FFF2-40B4-BE49-F238E27FC236}">
                  <a16:creationId xmlns:a16="http://schemas.microsoft.com/office/drawing/2014/main" xmlns="" id="{5A7A7033-4D24-5AA2-AEEC-02CA7500EDC1}"/>
                </a:ext>
              </a:extLst>
            </p:cNvPr>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533;p11">
              <a:extLst>
                <a:ext uri="{FF2B5EF4-FFF2-40B4-BE49-F238E27FC236}">
                  <a16:creationId xmlns:a16="http://schemas.microsoft.com/office/drawing/2014/main" xmlns="" id="{B98A1F5D-20E1-3FA8-1747-4D92D2135912}"/>
                </a:ext>
              </a:extLst>
            </p:cNvPr>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534;p11">
              <a:extLst>
                <a:ext uri="{FF2B5EF4-FFF2-40B4-BE49-F238E27FC236}">
                  <a16:creationId xmlns:a16="http://schemas.microsoft.com/office/drawing/2014/main" xmlns="" id="{60F481D4-EE44-3B73-75D8-0AC82FCBA49A}"/>
                </a:ext>
              </a:extLst>
            </p:cNvPr>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535;p11">
              <a:extLst>
                <a:ext uri="{FF2B5EF4-FFF2-40B4-BE49-F238E27FC236}">
                  <a16:creationId xmlns:a16="http://schemas.microsoft.com/office/drawing/2014/main" xmlns="" id="{E86F9229-B3F8-9B86-04B6-7E1701141FF8}"/>
                </a:ext>
              </a:extLst>
            </p:cNvPr>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3" name="Google Shape;536;p11">
            <a:extLst>
              <a:ext uri="{FF2B5EF4-FFF2-40B4-BE49-F238E27FC236}">
                <a16:creationId xmlns:a16="http://schemas.microsoft.com/office/drawing/2014/main" xmlns="" id="{170C1D79-075E-9203-4F14-5A45C600E217}"/>
              </a:ext>
            </a:extLst>
          </p:cNvPr>
          <p:cNvGrpSpPr/>
          <p:nvPr/>
        </p:nvGrpSpPr>
        <p:grpSpPr>
          <a:xfrm>
            <a:off x="84211" y="4189813"/>
            <a:ext cx="1763300" cy="2576680"/>
            <a:chOff x="7403325" y="3027400"/>
            <a:chExt cx="943825" cy="1298425"/>
          </a:xfrm>
        </p:grpSpPr>
        <p:sp>
          <p:nvSpPr>
            <p:cNvPr id="204" name="Google Shape;537;p11">
              <a:extLst>
                <a:ext uri="{FF2B5EF4-FFF2-40B4-BE49-F238E27FC236}">
                  <a16:creationId xmlns:a16="http://schemas.microsoft.com/office/drawing/2014/main" xmlns="" id="{F9459893-38A2-26D8-3D8E-B9B3B075AE70}"/>
                </a:ext>
              </a:extLst>
            </p:cNvPr>
            <p:cNvSpPr/>
            <p:nvPr/>
          </p:nvSpPr>
          <p:spPr>
            <a:xfrm>
              <a:off x="7806375" y="3748025"/>
              <a:ext cx="300" cy="700"/>
            </a:xfrm>
            <a:custGeom>
              <a:avLst/>
              <a:gdLst/>
              <a:ahLst/>
              <a:cxnLst/>
              <a:rect l="l" t="t" r="r" b="b"/>
              <a:pathLst>
                <a:path w="12" h="28" extrusionOk="0">
                  <a:moveTo>
                    <a:pt x="1" y="1"/>
                  </a:moveTo>
                  <a:lnTo>
                    <a:pt x="1" y="1"/>
                  </a:lnTo>
                  <a:cubicBezTo>
                    <a:pt x="0" y="1"/>
                    <a:pt x="4" y="12"/>
                    <a:pt x="11" y="27"/>
                  </a:cubicBezTo>
                  <a:cubicBezTo>
                    <a:pt x="5" y="8"/>
                    <a:pt x="2" y="1"/>
                    <a:pt x="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538;p11">
              <a:extLst>
                <a:ext uri="{FF2B5EF4-FFF2-40B4-BE49-F238E27FC236}">
                  <a16:creationId xmlns:a16="http://schemas.microsoft.com/office/drawing/2014/main" xmlns="" id="{9998F0A5-BD0B-7342-A0DD-9744875AF4E8}"/>
                </a:ext>
              </a:extLst>
            </p:cNvPr>
            <p:cNvSpPr/>
            <p:nvPr/>
          </p:nvSpPr>
          <p:spPr>
            <a:xfrm>
              <a:off x="7776225" y="3705075"/>
              <a:ext cx="194150" cy="620750"/>
            </a:xfrm>
            <a:custGeom>
              <a:avLst/>
              <a:gdLst/>
              <a:ahLst/>
              <a:cxnLst/>
              <a:rect l="l" t="t" r="r" b="b"/>
              <a:pathLst>
                <a:path w="7766" h="24830" extrusionOk="0">
                  <a:moveTo>
                    <a:pt x="1228" y="1764"/>
                  </a:moveTo>
                  <a:lnTo>
                    <a:pt x="1228" y="1764"/>
                  </a:lnTo>
                  <a:cubicBezTo>
                    <a:pt x="1229" y="1765"/>
                    <a:pt x="1231" y="1767"/>
                    <a:pt x="1232" y="1770"/>
                  </a:cubicBezTo>
                  <a:lnTo>
                    <a:pt x="1232" y="1770"/>
                  </a:lnTo>
                  <a:cubicBezTo>
                    <a:pt x="1230" y="1768"/>
                    <a:pt x="1229" y="1766"/>
                    <a:pt x="1228" y="1764"/>
                  </a:cubicBezTo>
                  <a:close/>
                  <a:moveTo>
                    <a:pt x="1223" y="1762"/>
                  </a:moveTo>
                  <a:lnTo>
                    <a:pt x="1223" y="1762"/>
                  </a:lnTo>
                  <a:cubicBezTo>
                    <a:pt x="1225" y="1766"/>
                    <a:pt x="1229" y="1770"/>
                    <a:pt x="1232" y="1774"/>
                  </a:cubicBezTo>
                  <a:lnTo>
                    <a:pt x="1232" y="1774"/>
                  </a:lnTo>
                  <a:cubicBezTo>
                    <a:pt x="1228" y="1770"/>
                    <a:pt x="1225" y="1766"/>
                    <a:pt x="1223" y="1762"/>
                  </a:cubicBezTo>
                  <a:close/>
                  <a:moveTo>
                    <a:pt x="5602" y="0"/>
                  </a:moveTo>
                  <a:cubicBezTo>
                    <a:pt x="5502" y="0"/>
                    <a:pt x="5396" y="23"/>
                    <a:pt x="5301" y="55"/>
                  </a:cubicBezTo>
                  <a:cubicBezTo>
                    <a:pt x="5171" y="55"/>
                    <a:pt x="5014" y="112"/>
                    <a:pt x="4842" y="227"/>
                  </a:cubicBezTo>
                  <a:cubicBezTo>
                    <a:pt x="4756" y="242"/>
                    <a:pt x="4656" y="270"/>
                    <a:pt x="4512" y="313"/>
                  </a:cubicBezTo>
                  <a:cubicBezTo>
                    <a:pt x="4126" y="356"/>
                    <a:pt x="2850" y="914"/>
                    <a:pt x="2564" y="1130"/>
                  </a:cubicBezTo>
                  <a:cubicBezTo>
                    <a:pt x="2034" y="1258"/>
                    <a:pt x="1691" y="1216"/>
                    <a:pt x="1347" y="1302"/>
                  </a:cubicBezTo>
                  <a:cubicBezTo>
                    <a:pt x="1174" y="1381"/>
                    <a:pt x="1112" y="1608"/>
                    <a:pt x="1217" y="1755"/>
                  </a:cubicBezTo>
                  <a:lnTo>
                    <a:pt x="1217" y="1755"/>
                  </a:lnTo>
                  <a:lnTo>
                    <a:pt x="1217" y="1760"/>
                  </a:lnTo>
                  <a:cubicBezTo>
                    <a:pt x="1217" y="1760"/>
                    <a:pt x="1218" y="1760"/>
                    <a:pt x="1219" y="1761"/>
                  </a:cubicBezTo>
                  <a:lnTo>
                    <a:pt x="1219" y="1761"/>
                  </a:lnTo>
                  <a:cubicBezTo>
                    <a:pt x="1218" y="1759"/>
                    <a:pt x="1218" y="1758"/>
                    <a:pt x="1218" y="1756"/>
                  </a:cubicBezTo>
                  <a:lnTo>
                    <a:pt x="1218" y="1756"/>
                  </a:lnTo>
                  <a:cubicBezTo>
                    <a:pt x="1219" y="1758"/>
                    <a:pt x="1220" y="1759"/>
                    <a:pt x="1221" y="1761"/>
                  </a:cubicBezTo>
                  <a:lnTo>
                    <a:pt x="1221" y="1761"/>
                  </a:lnTo>
                  <a:cubicBezTo>
                    <a:pt x="1221" y="1761"/>
                    <a:pt x="1222" y="1761"/>
                    <a:pt x="1222" y="1761"/>
                  </a:cubicBezTo>
                  <a:lnTo>
                    <a:pt x="1222" y="1761"/>
                  </a:lnTo>
                  <a:cubicBezTo>
                    <a:pt x="1222" y="1761"/>
                    <a:pt x="1222" y="1762"/>
                    <a:pt x="1223" y="1762"/>
                  </a:cubicBezTo>
                  <a:lnTo>
                    <a:pt x="1223" y="1762"/>
                  </a:lnTo>
                  <a:cubicBezTo>
                    <a:pt x="1222" y="1762"/>
                    <a:pt x="1222" y="1761"/>
                    <a:pt x="1221" y="1761"/>
                  </a:cubicBezTo>
                  <a:lnTo>
                    <a:pt x="1221" y="1761"/>
                  </a:lnTo>
                  <a:cubicBezTo>
                    <a:pt x="1221" y="1761"/>
                    <a:pt x="1220" y="1761"/>
                    <a:pt x="1219" y="1761"/>
                  </a:cubicBezTo>
                  <a:lnTo>
                    <a:pt x="1219" y="1761"/>
                  </a:lnTo>
                  <a:cubicBezTo>
                    <a:pt x="1221" y="1764"/>
                    <a:pt x="1225" y="1767"/>
                    <a:pt x="1232" y="1774"/>
                  </a:cubicBezTo>
                  <a:lnTo>
                    <a:pt x="1232" y="1774"/>
                  </a:lnTo>
                  <a:cubicBezTo>
                    <a:pt x="1232" y="1774"/>
                    <a:pt x="1232" y="1774"/>
                    <a:pt x="1232" y="1774"/>
                  </a:cubicBezTo>
                  <a:lnTo>
                    <a:pt x="1232" y="1774"/>
                  </a:lnTo>
                  <a:cubicBezTo>
                    <a:pt x="1232" y="1774"/>
                    <a:pt x="1232" y="1774"/>
                    <a:pt x="1232" y="1774"/>
                  </a:cubicBezTo>
                  <a:cubicBezTo>
                    <a:pt x="1232" y="1774"/>
                    <a:pt x="1232" y="1774"/>
                    <a:pt x="1232" y="1774"/>
                  </a:cubicBezTo>
                  <a:lnTo>
                    <a:pt x="1232" y="1774"/>
                  </a:lnTo>
                  <a:cubicBezTo>
                    <a:pt x="1232" y="1774"/>
                    <a:pt x="1232" y="1774"/>
                    <a:pt x="1232" y="1774"/>
                  </a:cubicBezTo>
                  <a:lnTo>
                    <a:pt x="1232" y="1774"/>
                  </a:lnTo>
                  <a:cubicBezTo>
                    <a:pt x="1246" y="1832"/>
                    <a:pt x="1303" y="1975"/>
                    <a:pt x="1332" y="2032"/>
                  </a:cubicBezTo>
                  <a:lnTo>
                    <a:pt x="1360" y="2118"/>
                  </a:lnTo>
                  <a:cubicBezTo>
                    <a:pt x="1375" y="2204"/>
                    <a:pt x="1418" y="2290"/>
                    <a:pt x="1446" y="2376"/>
                  </a:cubicBezTo>
                  <a:cubicBezTo>
                    <a:pt x="1504" y="4611"/>
                    <a:pt x="1676" y="6846"/>
                    <a:pt x="1418" y="9067"/>
                  </a:cubicBezTo>
                  <a:cubicBezTo>
                    <a:pt x="1332" y="9912"/>
                    <a:pt x="1389" y="10757"/>
                    <a:pt x="1375" y="11602"/>
                  </a:cubicBezTo>
                  <a:cubicBezTo>
                    <a:pt x="1303" y="12563"/>
                    <a:pt x="1246" y="13508"/>
                    <a:pt x="1146" y="14468"/>
                  </a:cubicBezTo>
                  <a:cubicBezTo>
                    <a:pt x="946" y="16588"/>
                    <a:pt x="816" y="18708"/>
                    <a:pt x="602" y="20815"/>
                  </a:cubicBezTo>
                  <a:cubicBezTo>
                    <a:pt x="516" y="21846"/>
                    <a:pt x="458" y="22863"/>
                    <a:pt x="214" y="23866"/>
                  </a:cubicBezTo>
                  <a:cubicBezTo>
                    <a:pt x="157" y="24181"/>
                    <a:pt x="0" y="24611"/>
                    <a:pt x="501" y="24654"/>
                  </a:cubicBezTo>
                  <a:cubicBezTo>
                    <a:pt x="985" y="24654"/>
                    <a:pt x="1843" y="24564"/>
                    <a:pt x="2068" y="24564"/>
                  </a:cubicBezTo>
                  <a:cubicBezTo>
                    <a:pt x="2096" y="24564"/>
                    <a:pt x="2114" y="24565"/>
                    <a:pt x="2120" y="24568"/>
                  </a:cubicBezTo>
                  <a:cubicBezTo>
                    <a:pt x="2212" y="24591"/>
                    <a:pt x="2308" y="24596"/>
                    <a:pt x="2405" y="24596"/>
                  </a:cubicBezTo>
                  <a:cubicBezTo>
                    <a:pt x="2472" y="24596"/>
                    <a:pt x="2540" y="24594"/>
                    <a:pt x="2607" y="24594"/>
                  </a:cubicBezTo>
                  <a:cubicBezTo>
                    <a:pt x="2689" y="24594"/>
                    <a:pt x="2771" y="24597"/>
                    <a:pt x="2850" y="24611"/>
                  </a:cubicBezTo>
                  <a:cubicBezTo>
                    <a:pt x="3395" y="24683"/>
                    <a:pt x="3954" y="24754"/>
                    <a:pt x="4527" y="24769"/>
                  </a:cubicBezTo>
                  <a:cubicBezTo>
                    <a:pt x="4999" y="24754"/>
                    <a:pt x="5085" y="24712"/>
                    <a:pt x="5458" y="24712"/>
                  </a:cubicBezTo>
                  <a:cubicBezTo>
                    <a:pt x="5598" y="24761"/>
                    <a:pt x="5793" y="24825"/>
                    <a:pt x="5962" y="24825"/>
                  </a:cubicBezTo>
                  <a:cubicBezTo>
                    <a:pt x="6036" y="24825"/>
                    <a:pt x="6104" y="24813"/>
                    <a:pt x="6160" y="24783"/>
                  </a:cubicBezTo>
                  <a:cubicBezTo>
                    <a:pt x="6372" y="24806"/>
                    <a:pt x="6594" y="24830"/>
                    <a:pt x="6817" y="24830"/>
                  </a:cubicBezTo>
                  <a:cubicBezTo>
                    <a:pt x="6866" y="24830"/>
                    <a:pt x="6914" y="24829"/>
                    <a:pt x="6963" y="24826"/>
                  </a:cubicBezTo>
                  <a:cubicBezTo>
                    <a:pt x="7765" y="24639"/>
                    <a:pt x="7335" y="24253"/>
                    <a:pt x="6934" y="23480"/>
                  </a:cubicBezTo>
                  <a:cubicBezTo>
                    <a:pt x="6476" y="22448"/>
                    <a:pt x="6203" y="20657"/>
                    <a:pt x="5989" y="19124"/>
                  </a:cubicBezTo>
                  <a:cubicBezTo>
                    <a:pt x="5616" y="17333"/>
                    <a:pt x="5601" y="16087"/>
                    <a:pt x="5515" y="14626"/>
                  </a:cubicBezTo>
                  <a:cubicBezTo>
                    <a:pt x="5487" y="13780"/>
                    <a:pt x="5673" y="12920"/>
                    <a:pt x="5601" y="12076"/>
                  </a:cubicBezTo>
                  <a:cubicBezTo>
                    <a:pt x="5559" y="11402"/>
                    <a:pt x="5458" y="10127"/>
                    <a:pt x="5444" y="9425"/>
                  </a:cubicBezTo>
                  <a:cubicBezTo>
                    <a:pt x="5429" y="8379"/>
                    <a:pt x="5559" y="7362"/>
                    <a:pt x="5501" y="6330"/>
                  </a:cubicBezTo>
                  <a:cubicBezTo>
                    <a:pt x="5630" y="4998"/>
                    <a:pt x="5559" y="3665"/>
                    <a:pt x="5788" y="2347"/>
                  </a:cubicBezTo>
                  <a:cubicBezTo>
                    <a:pt x="5759" y="1617"/>
                    <a:pt x="6117" y="857"/>
                    <a:pt x="5916" y="141"/>
                  </a:cubicBezTo>
                  <a:cubicBezTo>
                    <a:pt x="5845" y="37"/>
                    <a:pt x="5728" y="0"/>
                    <a:pt x="5602"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06" name="Google Shape;539;p11">
              <a:extLst>
                <a:ext uri="{FF2B5EF4-FFF2-40B4-BE49-F238E27FC236}">
                  <a16:creationId xmlns:a16="http://schemas.microsoft.com/office/drawing/2014/main" xmlns="" id="{B2B72F5C-06EF-FC4E-0E9F-6945D48DF9C6}"/>
                </a:ext>
              </a:extLst>
            </p:cNvPr>
            <p:cNvGrpSpPr/>
            <p:nvPr/>
          </p:nvGrpSpPr>
          <p:grpSpPr>
            <a:xfrm>
              <a:off x="7788950" y="4260825"/>
              <a:ext cx="65000" cy="53175"/>
              <a:chOff x="7788950" y="4260825"/>
              <a:chExt cx="65000" cy="53175"/>
            </a:xfrm>
          </p:grpSpPr>
          <p:sp>
            <p:nvSpPr>
              <p:cNvPr id="299" name="Google Shape;540;p11">
                <a:extLst>
                  <a:ext uri="{FF2B5EF4-FFF2-40B4-BE49-F238E27FC236}">
                    <a16:creationId xmlns:a16="http://schemas.microsoft.com/office/drawing/2014/main" xmlns="" id="{48206EF8-EF2A-8CD5-09C1-8EEA6F91F74E}"/>
                  </a:ext>
                </a:extLst>
              </p:cNvPr>
              <p:cNvSpPr/>
              <p:nvPr/>
            </p:nvSpPr>
            <p:spPr>
              <a:xfrm>
                <a:off x="7816875" y="4260825"/>
                <a:ext cx="27425" cy="53175"/>
              </a:xfrm>
              <a:custGeom>
                <a:avLst/>
                <a:gdLst/>
                <a:ahLst/>
                <a:cxnLst/>
                <a:rect l="l" t="t" r="r" b="b"/>
                <a:pathLst>
                  <a:path w="1097" h="2127" extrusionOk="0">
                    <a:moveTo>
                      <a:pt x="927" y="0"/>
                    </a:moveTo>
                    <a:cubicBezTo>
                      <a:pt x="835" y="0"/>
                      <a:pt x="744" y="98"/>
                      <a:pt x="724" y="189"/>
                    </a:cubicBezTo>
                    <a:cubicBezTo>
                      <a:pt x="508" y="791"/>
                      <a:pt x="279" y="1278"/>
                      <a:pt x="36" y="1937"/>
                    </a:cubicBezTo>
                    <a:cubicBezTo>
                      <a:pt x="1" y="2051"/>
                      <a:pt x="105" y="2127"/>
                      <a:pt x="204" y="2127"/>
                    </a:cubicBezTo>
                    <a:cubicBezTo>
                      <a:pt x="267" y="2127"/>
                      <a:pt x="329" y="2096"/>
                      <a:pt x="351" y="2023"/>
                    </a:cubicBezTo>
                    <a:cubicBezTo>
                      <a:pt x="580" y="1364"/>
                      <a:pt x="810" y="906"/>
                      <a:pt x="1010" y="289"/>
                    </a:cubicBezTo>
                    <a:lnTo>
                      <a:pt x="1010" y="275"/>
                    </a:lnTo>
                    <a:cubicBezTo>
                      <a:pt x="1053" y="203"/>
                      <a:pt x="1096" y="117"/>
                      <a:pt x="1039" y="60"/>
                    </a:cubicBezTo>
                    <a:cubicBezTo>
                      <a:pt x="1005" y="18"/>
                      <a:pt x="966" y="0"/>
                      <a:pt x="927" y="0"/>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541;p11">
                <a:extLst>
                  <a:ext uri="{FF2B5EF4-FFF2-40B4-BE49-F238E27FC236}">
                    <a16:creationId xmlns:a16="http://schemas.microsoft.com/office/drawing/2014/main" xmlns="" id="{9845F2D5-D532-12E2-AFC4-5B1F92A838B2}"/>
                  </a:ext>
                </a:extLst>
              </p:cNvPr>
              <p:cNvSpPr/>
              <p:nvPr/>
            </p:nvSpPr>
            <p:spPr>
              <a:xfrm>
                <a:off x="7837100" y="4287550"/>
                <a:ext cx="16850" cy="19350"/>
              </a:xfrm>
              <a:custGeom>
                <a:avLst/>
                <a:gdLst/>
                <a:ahLst/>
                <a:cxnLst/>
                <a:rect l="l" t="t" r="r" b="b"/>
                <a:pathLst>
                  <a:path w="674" h="774" extrusionOk="0">
                    <a:moveTo>
                      <a:pt x="332" y="0"/>
                    </a:moveTo>
                    <a:cubicBezTo>
                      <a:pt x="221" y="0"/>
                      <a:pt x="154" y="110"/>
                      <a:pt x="129" y="209"/>
                    </a:cubicBezTo>
                    <a:cubicBezTo>
                      <a:pt x="87" y="353"/>
                      <a:pt x="1" y="481"/>
                      <a:pt x="1" y="624"/>
                    </a:cubicBezTo>
                    <a:cubicBezTo>
                      <a:pt x="8" y="723"/>
                      <a:pt x="92" y="773"/>
                      <a:pt x="175" y="773"/>
                    </a:cubicBezTo>
                    <a:cubicBezTo>
                      <a:pt x="250" y="773"/>
                      <a:pt x="324" y="734"/>
                      <a:pt x="344" y="653"/>
                    </a:cubicBezTo>
                    <a:cubicBezTo>
                      <a:pt x="373" y="452"/>
                      <a:pt x="673" y="123"/>
                      <a:pt x="387" y="9"/>
                    </a:cubicBezTo>
                    <a:cubicBezTo>
                      <a:pt x="367" y="3"/>
                      <a:pt x="349" y="0"/>
                      <a:pt x="332" y="0"/>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542;p11">
                <a:extLst>
                  <a:ext uri="{FF2B5EF4-FFF2-40B4-BE49-F238E27FC236}">
                    <a16:creationId xmlns:a16="http://schemas.microsoft.com/office/drawing/2014/main" xmlns="" id="{07429E3D-1825-0C42-17B8-7F0475A41349}"/>
                  </a:ext>
                </a:extLst>
              </p:cNvPr>
              <p:cNvSpPr/>
              <p:nvPr/>
            </p:nvSpPr>
            <p:spPr>
              <a:xfrm>
                <a:off x="7788950" y="4266875"/>
                <a:ext cx="18425" cy="30650"/>
              </a:xfrm>
              <a:custGeom>
                <a:avLst/>
                <a:gdLst/>
                <a:ahLst/>
                <a:cxnLst/>
                <a:rect l="l" t="t" r="r" b="b"/>
                <a:pathLst>
                  <a:path w="737" h="1226" extrusionOk="0">
                    <a:moveTo>
                      <a:pt x="542" y="1"/>
                    </a:moveTo>
                    <a:cubicBezTo>
                      <a:pt x="484" y="1"/>
                      <a:pt x="432" y="29"/>
                      <a:pt x="408" y="76"/>
                    </a:cubicBezTo>
                    <a:cubicBezTo>
                      <a:pt x="250" y="377"/>
                      <a:pt x="150" y="706"/>
                      <a:pt x="35" y="1036"/>
                    </a:cubicBezTo>
                    <a:cubicBezTo>
                      <a:pt x="0" y="1150"/>
                      <a:pt x="99" y="1226"/>
                      <a:pt x="190" y="1226"/>
                    </a:cubicBezTo>
                    <a:cubicBezTo>
                      <a:pt x="249" y="1226"/>
                      <a:pt x="305" y="1195"/>
                      <a:pt x="322" y="1122"/>
                    </a:cubicBezTo>
                    <a:cubicBezTo>
                      <a:pt x="393" y="893"/>
                      <a:pt x="580" y="420"/>
                      <a:pt x="608" y="334"/>
                    </a:cubicBezTo>
                    <a:cubicBezTo>
                      <a:pt x="680" y="219"/>
                      <a:pt x="737" y="47"/>
                      <a:pt x="580" y="5"/>
                    </a:cubicBezTo>
                    <a:cubicBezTo>
                      <a:pt x="567" y="2"/>
                      <a:pt x="554" y="1"/>
                      <a:pt x="542" y="1"/>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07" name="Google Shape;543;p11">
              <a:extLst>
                <a:ext uri="{FF2B5EF4-FFF2-40B4-BE49-F238E27FC236}">
                  <a16:creationId xmlns:a16="http://schemas.microsoft.com/office/drawing/2014/main" xmlns="" id="{DDBB4046-CAA6-9059-BACA-949D5A7FE8C4}"/>
                </a:ext>
              </a:extLst>
            </p:cNvPr>
            <p:cNvSpPr/>
            <p:nvPr/>
          </p:nvSpPr>
          <p:spPr>
            <a:xfrm>
              <a:off x="7403325" y="3674975"/>
              <a:ext cx="943825" cy="428675"/>
            </a:xfrm>
            <a:custGeom>
              <a:avLst/>
              <a:gdLst/>
              <a:ahLst/>
              <a:cxnLst/>
              <a:rect l="l" t="t" r="r" b="b"/>
              <a:pathLst>
                <a:path w="37753" h="17147" extrusionOk="0">
                  <a:moveTo>
                    <a:pt x="23106" y="0"/>
                  </a:moveTo>
                  <a:cubicBezTo>
                    <a:pt x="23044" y="0"/>
                    <a:pt x="22974" y="13"/>
                    <a:pt x="22895" y="42"/>
                  </a:cubicBezTo>
                  <a:cubicBezTo>
                    <a:pt x="22423" y="414"/>
                    <a:pt x="22093" y="844"/>
                    <a:pt x="21377" y="1045"/>
                  </a:cubicBezTo>
                  <a:cubicBezTo>
                    <a:pt x="19944" y="1378"/>
                    <a:pt x="18140" y="1401"/>
                    <a:pt x="16353" y="1401"/>
                  </a:cubicBezTo>
                  <a:cubicBezTo>
                    <a:pt x="16065" y="1401"/>
                    <a:pt x="15778" y="1400"/>
                    <a:pt x="15493" y="1400"/>
                  </a:cubicBezTo>
                  <a:cubicBezTo>
                    <a:pt x="15265" y="1400"/>
                    <a:pt x="15039" y="1401"/>
                    <a:pt x="14815" y="1402"/>
                  </a:cubicBezTo>
                  <a:cubicBezTo>
                    <a:pt x="14070" y="1316"/>
                    <a:pt x="13325" y="1188"/>
                    <a:pt x="12580" y="1073"/>
                  </a:cubicBezTo>
                  <a:cubicBezTo>
                    <a:pt x="12538" y="1058"/>
                    <a:pt x="12494" y="1045"/>
                    <a:pt x="12437" y="1045"/>
                  </a:cubicBezTo>
                  <a:cubicBezTo>
                    <a:pt x="12426" y="1043"/>
                    <a:pt x="12414" y="1043"/>
                    <a:pt x="12403" y="1043"/>
                  </a:cubicBezTo>
                  <a:cubicBezTo>
                    <a:pt x="12286" y="1043"/>
                    <a:pt x="12174" y="1112"/>
                    <a:pt x="12122" y="1216"/>
                  </a:cubicBezTo>
                  <a:cubicBezTo>
                    <a:pt x="12022" y="1402"/>
                    <a:pt x="12122" y="1560"/>
                    <a:pt x="12280" y="1631"/>
                  </a:cubicBezTo>
                  <a:cubicBezTo>
                    <a:pt x="10918" y="3165"/>
                    <a:pt x="9744" y="4783"/>
                    <a:pt x="8225" y="6015"/>
                  </a:cubicBezTo>
                  <a:cubicBezTo>
                    <a:pt x="7237" y="6674"/>
                    <a:pt x="6320" y="7247"/>
                    <a:pt x="5102" y="7935"/>
                  </a:cubicBezTo>
                  <a:cubicBezTo>
                    <a:pt x="4085" y="8594"/>
                    <a:pt x="3067" y="9268"/>
                    <a:pt x="1793" y="9884"/>
                  </a:cubicBezTo>
                  <a:cubicBezTo>
                    <a:pt x="1306" y="10128"/>
                    <a:pt x="647" y="10399"/>
                    <a:pt x="345" y="10543"/>
                  </a:cubicBezTo>
                  <a:cubicBezTo>
                    <a:pt x="0" y="11007"/>
                    <a:pt x="783" y="11095"/>
                    <a:pt x="1255" y="11095"/>
                  </a:cubicBezTo>
                  <a:cubicBezTo>
                    <a:pt x="1350" y="11095"/>
                    <a:pt x="1433" y="11092"/>
                    <a:pt x="1491" y="11087"/>
                  </a:cubicBezTo>
                  <a:cubicBezTo>
                    <a:pt x="2280" y="10972"/>
                    <a:pt x="3096" y="10987"/>
                    <a:pt x="3870" y="10800"/>
                  </a:cubicBezTo>
                  <a:cubicBezTo>
                    <a:pt x="4099" y="10715"/>
                    <a:pt x="4142" y="10715"/>
                    <a:pt x="4458" y="10615"/>
                  </a:cubicBezTo>
                  <a:cubicBezTo>
                    <a:pt x="4589" y="10548"/>
                    <a:pt x="5000" y="10398"/>
                    <a:pt x="5031" y="10385"/>
                  </a:cubicBezTo>
                  <a:lnTo>
                    <a:pt x="5031" y="10385"/>
                  </a:lnTo>
                  <a:cubicBezTo>
                    <a:pt x="5576" y="10284"/>
                    <a:pt x="6334" y="9998"/>
                    <a:pt x="6620" y="9870"/>
                  </a:cubicBezTo>
                  <a:lnTo>
                    <a:pt x="6649" y="9870"/>
                  </a:lnTo>
                  <a:cubicBezTo>
                    <a:pt x="6607" y="10013"/>
                    <a:pt x="6549" y="10300"/>
                    <a:pt x="6477" y="10399"/>
                  </a:cubicBezTo>
                  <a:cubicBezTo>
                    <a:pt x="6148" y="11274"/>
                    <a:pt x="5933" y="11847"/>
                    <a:pt x="5289" y="12535"/>
                  </a:cubicBezTo>
                  <a:cubicBezTo>
                    <a:pt x="5088" y="12778"/>
                    <a:pt x="4114" y="13480"/>
                    <a:pt x="3684" y="13881"/>
                  </a:cubicBezTo>
                  <a:cubicBezTo>
                    <a:pt x="3067" y="14397"/>
                    <a:pt x="2423" y="14884"/>
                    <a:pt x="1778" y="15371"/>
                  </a:cubicBezTo>
                  <a:cubicBezTo>
                    <a:pt x="1634" y="15699"/>
                    <a:pt x="1865" y="15812"/>
                    <a:pt x="2137" y="15812"/>
                  </a:cubicBezTo>
                  <a:cubicBezTo>
                    <a:pt x="2269" y="15812"/>
                    <a:pt x="2410" y="15786"/>
                    <a:pt x="2523" y="15744"/>
                  </a:cubicBezTo>
                  <a:cubicBezTo>
                    <a:pt x="3541" y="15500"/>
                    <a:pt x="4615" y="14741"/>
                    <a:pt x="5388" y="14554"/>
                  </a:cubicBezTo>
                  <a:cubicBezTo>
                    <a:pt x="6248" y="14311"/>
                    <a:pt x="7753" y="13752"/>
                    <a:pt x="8641" y="13022"/>
                  </a:cubicBezTo>
                  <a:cubicBezTo>
                    <a:pt x="9071" y="12678"/>
                    <a:pt x="9543" y="12376"/>
                    <a:pt x="9959" y="12019"/>
                  </a:cubicBezTo>
                  <a:lnTo>
                    <a:pt x="9959" y="12019"/>
                  </a:lnTo>
                  <a:cubicBezTo>
                    <a:pt x="9572" y="12949"/>
                    <a:pt x="9071" y="13853"/>
                    <a:pt x="8683" y="14770"/>
                  </a:cubicBezTo>
                  <a:cubicBezTo>
                    <a:pt x="8626" y="15027"/>
                    <a:pt x="8125" y="15500"/>
                    <a:pt x="8282" y="16059"/>
                  </a:cubicBezTo>
                  <a:cubicBezTo>
                    <a:pt x="8301" y="16226"/>
                    <a:pt x="8522" y="16386"/>
                    <a:pt x="8801" y="16386"/>
                  </a:cubicBezTo>
                  <a:cubicBezTo>
                    <a:pt x="8953" y="16386"/>
                    <a:pt x="9123" y="16338"/>
                    <a:pt x="9285" y="16216"/>
                  </a:cubicBezTo>
                  <a:cubicBezTo>
                    <a:pt x="9902" y="15715"/>
                    <a:pt x="10574" y="14898"/>
                    <a:pt x="10933" y="14512"/>
                  </a:cubicBezTo>
                  <a:cubicBezTo>
                    <a:pt x="11449" y="13967"/>
                    <a:pt x="11978" y="13408"/>
                    <a:pt x="12580" y="12764"/>
                  </a:cubicBezTo>
                  <a:cubicBezTo>
                    <a:pt x="12882" y="12420"/>
                    <a:pt x="13067" y="12176"/>
                    <a:pt x="13297" y="11933"/>
                  </a:cubicBezTo>
                  <a:lnTo>
                    <a:pt x="13297" y="11933"/>
                  </a:lnTo>
                  <a:cubicBezTo>
                    <a:pt x="13225" y="12290"/>
                    <a:pt x="13140" y="12577"/>
                    <a:pt x="12981" y="13150"/>
                  </a:cubicBezTo>
                  <a:cubicBezTo>
                    <a:pt x="12924" y="13795"/>
                    <a:pt x="12452" y="14626"/>
                    <a:pt x="12523" y="15471"/>
                  </a:cubicBezTo>
                  <a:cubicBezTo>
                    <a:pt x="12681" y="15953"/>
                    <a:pt x="12959" y="16162"/>
                    <a:pt x="13275" y="16162"/>
                  </a:cubicBezTo>
                  <a:cubicBezTo>
                    <a:pt x="13561" y="16162"/>
                    <a:pt x="13879" y="15992"/>
                    <a:pt x="14171" y="15700"/>
                  </a:cubicBezTo>
                  <a:cubicBezTo>
                    <a:pt x="15117" y="14798"/>
                    <a:pt x="15804" y="13709"/>
                    <a:pt x="16578" y="12678"/>
                  </a:cubicBezTo>
                  <a:cubicBezTo>
                    <a:pt x="16678" y="12535"/>
                    <a:pt x="16750" y="12391"/>
                    <a:pt x="16821" y="12262"/>
                  </a:cubicBezTo>
                  <a:cubicBezTo>
                    <a:pt x="16821" y="12936"/>
                    <a:pt x="16850" y="13608"/>
                    <a:pt x="16993" y="14268"/>
                  </a:cubicBezTo>
                  <a:cubicBezTo>
                    <a:pt x="17050" y="14626"/>
                    <a:pt x="17122" y="14984"/>
                    <a:pt x="17251" y="15343"/>
                  </a:cubicBezTo>
                  <a:cubicBezTo>
                    <a:pt x="17304" y="15646"/>
                    <a:pt x="17393" y="15877"/>
                    <a:pt x="17744" y="15877"/>
                  </a:cubicBezTo>
                  <a:cubicBezTo>
                    <a:pt x="17774" y="15877"/>
                    <a:pt x="17805" y="15875"/>
                    <a:pt x="17839" y="15872"/>
                  </a:cubicBezTo>
                  <a:cubicBezTo>
                    <a:pt x="18282" y="15686"/>
                    <a:pt x="18555" y="15199"/>
                    <a:pt x="18870" y="14841"/>
                  </a:cubicBezTo>
                  <a:cubicBezTo>
                    <a:pt x="19371" y="14196"/>
                    <a:pt x="19915" y="13337"/>
                    <a:pt x="20145" y="12835"/>
                  </a:cubicBezTo>
                  <a:cubicBezTo>
                    <a:pt x="20188" y="12764"/>
                    <a:pt x="20217" y="12706"/>
                    <a:pt x="20259" y="12634"/>
                  </a:cubicBezTo>
                  <a:cubicBezTo>
                    <a:pt x="20303" y="13337"/>
                    <a:pt x="20259" y="14010"/>
                    <a:pt x="20532" y="14913"/>
                  </a:cubicBezTo>
                  <a:cubicBezTo>
                    <a:pt x="20632" y="15414"/>
                    <a:pt x="20761" y="15686"/>
                    <a:pt x="20876" y="16030"/>
                  </a:cubicBezTo>
                  <a:cubicBezTo>
                    <a:pt x="21048" y="16345"/>
                    <a:pt x="20918" y="16445"/>
                    <a:pt x="21306" y="16617"/>
                  </a:cubicBezTo>
                  <a:cubicBezTo>
                    <a:pt x="21344" y="16632"/>
                    <a:pt x="21384" y="16639"/>
                    <a:pt x="21424" y="16639"/>
                  </a:cubicBezTo>
                  <a:cubicBezTo>
                    <a:pt x="21576" y="16639"/>
                    <a:pt x="21725" y="16539"/>
                    <a:pt x="21793" y="16403"/>
                  </a:cubicBezTo>
                  <a:cubicBezTo>
                    <a:pt x="21907" y="16187"/>
                    <a:pt x="21965" y="16030"/>
                    <a:pt x="22150" y="15700"/>
                  </a:cubicBezTo>
                  <a:cubicBezTo>
                    <a:pt x="22538" y="15013"/>
                    <a:pt x="23225" y="13996"/>
                    <a:pt x="23512" y="13423"/>
                  </a:cubicBezTo>
                  <a:cubicBezTo>
                    <a:pt x="23541" y="13494"/>
                    <a:pt x="23554" y="13580"/>
                    <a:pt x="23569" y="13652"/>
                  </a:cubicBezTo>
                  <a:cubicBezTo>
                    <a:pt x="23726" y="14268"/>
                    <a:pt x="23984" y="14841"/>
                    <a:pt x="24343" y="15385"/>
                  </a:cubicBezTo>
                  <a:cubicBezTo>
                    <a:pt x="24658" y="15958"/>
                    <a:pt x="25044" y="16517"/>
                    <a:pt x="25589" y="16919"/>
                  </a:cubicBezTo>
                  <a:cubicBezTo>
                    <a:pt x="25759" y="17078"/>
                    <a:pt x="25896" y="17146"/>
                    <a:pt x="26008" y="17146"/>
                  </a:cubicBezTo>
                  <a:cubicBezTo>
                    <a:pt x="26525" y="17146"/>
                    <a:pt x="26484" y="15677"/>
                    <a:pt x="26578" y="15098"/>
                  </a:cubicBezTo>
                  <a:cubicBezTo>
                    <a:pt x="26649" y="14583"/>
                    <a:pt x="26821" y="13895"/>
                    <a:pt x="26950" y="13366"/>
                  </a:cubicBezTo>
                  <a:cubicBezTo>
                    <a:pt x="27251" y="13838"/>
                    <a:pt x="27523" y="14325"/>
                    <a:pt x="27925" y="14726"/>
                  </a:cubicBezTo>
                  <a:cubicBezTo>
                    <a:pt x="28297" y="15098"/>
                    <a:pt x="28756" y="15356"/>
                    <a:pt x="29185" y="15658"/>
                  </a:cubicBezTo>
                  <a:cubicBezTo>
                    <a:pt x="29558" y="15872"/>
                    <a:pt x="29930" y="16116"/>
                    <a:pt x="30345" y="16245"/>
                  </a:cubicBezTo>
                  <a:cubicBezTo>
                    <a:pt x="30401" y="16265"/>
                    <a:pt x="30462" y="16276"/>
                    <a:pt x="30521" y="16276"/>
                  </a:cubicBezTo>
                  <a:cubicBezTo>
                    <a:pt x="30630" y="16276"/>
                    <a:pt x="30734" y="16238"/>
                    <a:pt x="30790" y="16145"/>
                  </a:cubicBezTo>
                  <a:cubicBezTo>
                    <a:pt x="30990" y="15757"/>
                    <a:pt x="30589" y="15299"/>
                    <a:pt x="30561" y="15070"/>
                  </a:cubicBezTo>
                  <a:cubicBezTo>
                    <a:pt x="30274" y="14225"/>
                    <a:pt x="30317" y="13767"/>
                    <a:pt x="30188" y="12949"/>
                  </a:cubicBezTo>
                  <a:cubicBezTo>
                    <a:pt x="30188" y="12907"/>
                    <a:pt x="30173" y="12864"/>
                    <a:pt x="30173" y="12821"/>
                  </a:cubicBezTo>
                  <a:lnTo>
                    <a:pt x="30173" y="12821"/>
                  </a:lnTo>
                  <a:cubicBezTo>
                    <a:pt x="30360" y="12936"/>
                    <a:pt x="30561" y="13079"/>
                    <a:pt x="30804" y="13236"/>
                  </a:cubicBezTo>
                  <a:cubicBezTo>
                    <a:pt x="31713" y="13736"/>
                    <a:pt x="32749" y="14052"/>
                    <a:pt x="33807" y="14052"/>
                  </a:cubicBezTo>
                  <a:cubicBezTo>
                    <a:pt x="33933" y="14052"/>
                    <a:pt x="34059" y="14047"/>
                    <a:pt x="34185" y="14038"/>
                  </a:cubicBezTo>
                  <a:cubicBezTo>
                    <a:pt x="34586" y="14025"/>
                    <a:pt x="34586" y="14010"/>
                    <a:pt x="35059" y="13939"/>
                  </a:cubicBezTo>
                  <a:cubicBezTo>
                    <a:pt x="35130" y="13924"/>
                    <a:pt x="35216" y="13895"/>
                    <a:pt x="35260" y="13838"/>
                  </a:cubicBezTo>
                  <a:cubicBezTo>
                    <a:pt x="35575" y="13437"/>
                    <a:pt x="34973" y="13150"/>
                    <a:pt x="34729" y="12878"/>
                  </a:cubicBezTo>
                  <a:cubicBezTo>
                    <a:pt x="34213" y="12391"/>
                    <a:pt x="33655" y="11918"/>
                    <a:pt x="33239" y="11345"/>
                  </a:cubicBezTo>
                  <a:cubicBezTo>
                    <a:pt x="32882" y="10873"/>
                    <a:pt x="32452" y="10227"/>
                    <a:pt x="32079" y="9698"/>
                  </a:cubicBezTo>
                  <a:lnTo>
                    <a:pt x="32079" y="9698"/>
                  </a:lnTo>
                  <a:cubicBezTo>
                    <a:pt x="33128" y="10056"/>
                    <a:pt x="34543" y="10551"/>
                    <a:pt x="35741" y="10551"/>
                  </a:cubicBezTo>
                  <a:cubicBezTo>
                    <a:pt x="35885" y="10551"/>
                    <a:pt x="36025" y="10544"/>
                    <a:pt x="36162" y="10529"/>
                  </a:cubicBezTo>
                  <a:cubicBezTo>
                    <a:pt x="36477" y="10529"/>
                    <a:pt x="36778" y="10472"/>
                    <a:pt x="37079" y="10414"/>
                  </a:cubicBezTo>
                  <a:cubicBezTo>
                    <a:pt x="37222" y="10386"/>
                    <a:pt x="37394" y="10342"/>
                    <a:pt x="37451" y="10199"/>
                  </a:cubicBezTo>
                  <a:cubicBezTo>
                    <a:pt x="37753" y="9454"/>
                    <a:pt x="35331" y="8466"/>
                    <a:pt x="34744" y="8093"/>
                  </a:cubicBezTo>
                  <a:cubicBezTo>
                    <a:pt x="33698" y="7663"/>
                    <a:pt x="32824" y="6947"/>
                    <a:pt x="31835" y="6403"/>
                  </a:cubicBezTo>
                  <a:cubicBezTo>
                    <a:pt x="31004" y="6030"/>
                    <a:pt x="30360" y="5830"/>
                    <a:pt x="29715" y="5442"/>
                  </a:cubicBezTo>
                  <a:cubicBezTo>
                    <a:pt x="28913" y="4869"/>
                    <a:pt x="27896" y="4296"/>
                    <a:pt x="27352" y="3809"/>
                  </a:cubicBezTo>
                  <a:cubicBezTo>
                    <a:pt x="26105" y="2863"/>
                    <a:pt x="24958" y="2233"/>
                    <a:pt x="24042" y="1131"/>
                  </a:cubicBezTo>
                  <a:cubicBezTo>
                    <a:pt x="23999" y="1016"/>
                    <a:pt x="23741" y="714"/>
                    <a:pt x="23583" y="399"/>
                  </a:cubicBezTo>
                  <a:cubicBezTo>
                    <a:pt x="23502" y="248"/>
                    <a:pt x="23381" y="0"/>
                    <a:pt x="2310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544;p11">
              <a:extLst>
                <a:ext uri="{FF2B5EF4-FFF2-40B4-BE49-F238E27FC236}">
                  <a16:creationId xmlns:a16="http://schemas.microsoft.com/office/drawing/2014/main" xmlns="" id="{5957FD03-0A8A-D5F3-1BCD-924A18738B97}"/>
                </a:ext>
              </a:extLst>
            </p:cNvPr>
            <p:cNvSpPr/>
            <p:nvPr/>
          </p:nvSpPr>
          <p:spPr>
            <a:xfrm>
              <a:off x="7495425" y="3897350"/>
              <a:ext cx="29000" cy="18350"/>
            </a:xfrm>
            <a:custGeom>
              <a:avLst/>
              <a:gdLst/>
              <a:ahLst/>
              <a:cxnLst/>
              <a:rect l="l" t="t" r="r" b="b"/>
              <a:pathLst>
                <a:path w="1160" h="734" extrusionOk="0">
                  <a:moveTo>
                    <a:pt x="339" y="0"/>
                  </a:moveTo>
                  <a:cubicBezTo>
                    <a:pt x="276" y="0"/>
                    <a:pt x="214" y="32"/>
                    <a:pt x="201" y="100"/>
                  </a:cubicBezTo>
                  <a:cubicBezTo>
                    <a:pt x="1" y="522"/>
                    <a:pt x="13" y="733"/>
                    <a:pt x="298" y="733"/>
                  </a:cubicBezTo>
                  <a:cubicBezTo>
                    <a:pt x="361" y="733"/>
                    <a:pt x="438" y="723"/>
                    <a:pt x="529" y="702"/>
                  </a:cubicBezTo>
                  <a:cubicBezTo>
                    <a:pt x="630" y="688"/>
                    <a:pt x="745" y="688"/>
                    <a:pt x="931" y="688"/>
                  </a:cubicBezTo>
                  <a:cubicBezTo>
                    <a:pt x="952" y="688"/>
                    <a:pt x="973" y="692"/>
                    <a:pt x="992" y="692"/>
                  </a:cubicBezTo>
                  <a:cubicBezTo>
                    <a:pt x="1012" y="692"/>
                    <a:pt x="1031" y="688"/>
                    <a:pt x="1045" y="673"/>
                  </a:cubicBezTo>
                  <a:cubicBezTo>
                    <a:pt x="1160" y="616"/>
                    <a:pt x="1146" y="430"/>
                    <a:pt x="1017" y="402"/>
                  </a:cubicBezTo>
                  <a:cubicBezTo>
                    <a:pt x="983" y="397"/>
                    <a:pt x="952" y="395"/>
                    <a:pt x="921" y="395"/>
                  </a:cubicBezTo>
                  <a:cubicBezTo>
                    <a:pt x="860" y="395"/>
                    <a:pt x="802" y="402"/>
                    <a:pt x="745" y="402"/>
                  </a:cubicBezTo>
                  <a:cubicBezTo>
                    <a:pt x="529" y="415"/>
                    <a:pt x="487" y="430"/>
                    <a:pt x="386" y="444"/>
                  </a:cubicBezTo>
                  <a:cubicBezTo>
                    <a:pt x="415" y="344"/>
                    <a:pt x="487" y="215"/>
                    <a:pt x="487" y="115"/>
                  </a:cubicBezTo>
                  <a:cubicBezTo>
                    <a:pt x="479" y="40"/>
                    <a:pt x="408" y="0"/>
                    <a:pt x="33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545;p11">
              <a:extLst>
                <a:ext uri="{FF2B5EF4-FFF2-40B4-BE49-F238E27FC236}">
                  <a16:creationId xmlns:a16="http://schemas.microsoft.com/office/drawing/2014/main" xmlns="" id="{8D3DE156-04C0-58A8-16B5-6AFA670030CD}"/>
                </a:ext>
              </a:extLst>
            </p:cNvPr>
            <p:cNvSpPr/>
            <p:nvPr/>
          </p:nvSpPr>
          <p:spPr>
            <a:xfrm>
              <a:off x="7558075" y="3875675"/>
              <a:ext cx="27625" cy="20800"/>
            </a:xfrm>
            <a:custGeom>
              <a:avLst/>
              <a:gdLst/>
              <a:ahLst/>
              <a:cxnLst/>
              <a:rect l="l" t="t" r="r" b="b"/>
              <a:pathLst>
                <a:path w="1105" h="832" extrusionOk="0">
                  <a:moveTo>
                    <a:pt x="166" y="0"/>
                  </a:moveTo>
                  <a:cubicBezTo>
                    <a:pt x="85" y="0"/>
                    <a:pt x="1" y="58"/>
                    <a:pt x="1" y="151"/>
                  </a:cubicBezTo>
                  <a:cubicBezTo>
                    <a:pt x="25" y="433"/>
                    <a:pt x="40" y="831"/>
                    <a:pt x="368" y="831"/>
                  </a:cubicBezTo>
                  <a:cubicBezTo>
                    <a:pt x="422" y="831"/>
                    <a:pt x="486" y="820"/>
                    <a:pt x="560" y="795"/>
                  </a:cubicBezTo>
                  <a:cubicBezTo>
                    <a:pt x="717" y="709"/>
                    <a:pt x="1104" y="738"/>
                    <a:pt x="990" y="480"/>
                  </a:cubicBezTo>
                  <a:cubicBezTo>
                    <a:pt x="948" y="429"/>
                    <a:pt x="894" y="411"/>
                    <a:pt x="835" y="411"/>
                  </a:cubicBezTo>
                  <a:cubicBezTo>
                    <a:pt x="712" y="411"/>
                    <a:pt x="566" y="489"/>
                    <a:pt x="459" y="509"/>
                  </a:cubicBezTo>
                  <a:cubicBezTo>
                    <a:pt x="445" y="524"/>
                    <a:pt x="402" y="524"/>
                    <a:pt x="402" y="524"/>
                  </a:cubicBezTo>
                  <a:lnTo>
                    <a:pt x="373" y="524"/>
                  </a:lnTo>
                  <a:cubicBezTo>
                    <a:pt x="344" y="480"/>
                    <a:pt x="344" y="308"/>
                    <a:pt x="302" y="94"/>
                  </a:cubicBezTo>
                  <a:cubicBezTo>
                    <a:pt x="278" y="29"/>
                    <a:pt x="223" y="0"/>
                    <a:pt x="16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546;p11">
              <a:extLst>
                <a:ext uri="{FF2B5EF4-FFF2-40B4-BE49-F238E27FC236}">
                  <a16:creationId xmlns:a16="http://schemas.microsoft.com/office/drawing/2014/main" xmlns="" id="{87AC817A-345D-EE91-45E6-D9AF534BB479}"/>
                </a:ext>
              </a:extLst>
            </p:cNvPr>
            <p:cNvSpPr/>
            <p:nvPr/>
          </p:nvSpPr>
          <p:spPr>
            <a:xfrm>
              <a:off x="7531175" y="4012300"/>
              <a:ext cx="26475" cy="15725"/>
            </a:xfrm>
            <a:custGeom>
              <a:avLst/>
              <a:gdLst/>
              <a:ahLst/>
              <a:cxnLst/>
              <a:rect l="l" t="t" r="r" b="b"/>
              <a:pathLst>
                <a:path w="1059" h="629" extrusionOk="0">
                  <a:moveTo>
                    <a:pt x="235" y="1"/>
                  </a:moveTo>
                  <a:cubicBezTo>
                    <a:pt x="150" y="1"/>
                    <a:pt x="60" y="58"/>
                    <a:pt x="60" y="159"/>
                  </a:cubicBezTo>
                  <a:cubicBezTo>
                    <a:pt x="1" y="455"/>
                    <a:pt x="50" y="628"/>
                    <a:pt x="227" y="628"/>
                  </a:cubicBezTo>
                  <a:cubicBezTo>
                    <a:pt x="307" y="628"/>
                    <a:pt x="413" y="593"/>
                    <a:pt x="547" y="517"/>
                  </a:cubicBezTo>
                  <a:cubicBezTo>
                    <a:pt x="675" y="459"/>
                    <a:pt x="819" y="446"/>
                    <a:pt x="933" y="388"/>
                  </a:cubicBezTo>
                  <a:cubicBezTo>
                    <a:pt x="1059" y="305"/>
                    <a:pt x="995" y="115"/>
                    <a:pt x="861" y="115"/>
                  </a:cubicBezTo>
                  <a:cubicBezTo>
                    <a:pt x="857" y="115"/>
                    <a:pt x="852" y="115"/>
                    <a:pt x="847" y="115"/>
                  </a:cubicBezTo>
                  <a:cubicBezTo>
                    <a:pt x="733" y="115"/>
                    <a:pt x="618" y="159"/>
                    <a:pt x="503" y="188"/>
                  </a:cubicBezTo>
                  <a:cubicBezTo>
                    <a:pt x="461" y="216"/>
                    <a:pt x="418" y="230"/>
                    <a:pt x="389" y="245"/>
                  </a:cubicBezTo>
                  <a:cubicBezTo>
                    <a:pt x="389" y="173"/>
                    <a:pt x="389" y="115"/>
                    <a:pt x="375" y="87"/>
                  </a:cubicBezTo>
                  <a:cubicBezTo>
                    <a:pt x="352" y="28"/>
                    <a:pt x="294" y="1"/>
                    <a:pt x="23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547;p11">
              <a:extLst>
                <a:ext uri="{FF2B5EF4-FFF2-40B4-BE49-F238E27FC236}">
                  <a16:creationId xmlns:a16="http://schemas.microsoft.com/office/drawing/2014/main" xmlns="" id="{610E5040-3F1C-AB50-0F13-1395C520E584}"/>
                </a:ext>
              </a:extLst>
            </p:cNvPr>
            <p:cNvSpPr/>
            <p:nvPr/>
          </p:nvSpPr>
          <p:spPr>
            <a:xfrm>
              <a:off x="7572850" y="3954175"/>
              <a:ext cx="30950" cy="29500"/>
            </a:xfrm>
            <a:custGeom>
              <a:avLst/>
              <a:gdLst/>
              <a:ahLst/>
              <a:cxnLst/>
              <a:rect l="l" t="t" r="r" b="b"/>
              <a:pathLst>
                <a:path w="1238" h="1180" extrusionOk="0">
                  <a:moveTo>
                    <a:pt x="166" y="0"/>
                  </a:moveTo>
                  <a:cubicBezTo>
                    <a:pt x="77" y="0"/>
                    <a:pt x="1" y="102"/>
                    <a:pt x="26" y="192"/>
                  </a:cubicBezTo>
                  <a:cubicBezTo>
                    <a:pt x="126" y="478"/>
                    <a:pt x="155" y="779"/>
                    <a:pt x="269" y="1065"/>
                  </a:cubicBezTo>
                  <a:cubicBezTo>
                    <a:pt x="298" y="1137"/>
                    <a:pt x="370" y="1180"/>
                    <a:pt x="456" y="1180"/>
                  </a:cubicBezTo>
                  <a:cubicBezTo>
                    <a:pt x="657" y="1151"/>
                    <a:pt x="814" y="1008"/>
                    <a:pt x="985" y="937"/>
                  </a:cubicBezTo>
                  <a:cubicBezTo>
                    <a:pt x="1058" y="908"/>
                    <a:pt x="1157" y="922"/>
                    <a:pt x="1201" y="836"/>
                  </a:cubicBezTo>
                  <a:cubicBezTo>
                    <a:pt x="1237" y="679"/>
                    <a:pt x="1180" y="625"/>
                    <a:pt x="1084" y="625"/>
                  </a:cubicBezTo>
                  <a:cubicBezTo>
                    <a:pt x="916" y="625"/>
                    <a:pt x="631" y="787"/>
                    <a:pt x="513" y="851"/>
                  </a:cubicBezTo>
                  <a:cubicBezTo>
                    <a:pt x="441" y="607"/>
                    <a:pt x="412" y="349"/>
                    <a:pt x="326" y="106"/>
                  </a:cubicBezTo>
                  <a:cubicBezTo>
                    <a:pt x="313" y="49"/>
                    <a:pt x="255" y="5"/>
                    <a:pt x="198" y="5"/>
                  </a:cubicBezTo>
                  <a:cubicBezTo>
                    <a:pt x="187" y="2"/>
                    <a:pt x="177" y="0"/>
                    <a:pt x="16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548;p11">
              <a:extLst>
                <a:ext uri="{FF2B5EF4-FFF2-40B4-BE49-F238E27FC236}">
                  <a16:creationId xmlns:a16="http://schemas.microsoft.com/office/drawing/2014/main" xmlns="" id="{644E70A8-C1D5-7F7B-C8FC-F93ED8963E8D}"/>
                </a:ext>
              </a:extLst>
            </p:cNvPr>
            <p:cNvSpPr/>
            <p:nvPr/>
          </p:nvSpPr>
          <p:spPr>
            <a:xfrm>
              <a:off x="7599350" y="3907900"/>
              <a:ext cx="27725" cy="19050"/>
            </a:xfrm>
            <a:custGeom>
              <a:avLst/>
              <a:gdLst/>
              <a:ahLst/>
              <a:cxnLst/>
              <a:rect l="l" t="t" r="r" b="b"/>
              <a:pathLst>
                <a:path w="1109" h="762" extrusionOk="0">
                  <a:moveTo>
                    <a:pt x="203" y="1"/>
                  </a:moveTo>
                  <a:cubicBezTo>
                    <a:pt x="102" y="1"/>
                    <a:pt x="1" y="92"/>
                    <a:pt x="40" y="209"/>
                  </a:cubicBezTo>
                  <a:cubicBezTo>
                    <a:pt x="75" y="475"/>
                    <a:pt x="166" y="761"/>
                    <a:pt x="405" y="761"/>
                  </a:cubicBezTo>
                  <a:cubicBezTo>
                    <a:pt x="461" y="761"/>
                    <a:pt x="526" y="745"/>
                    <a:pt x="599" y="710"/>
                  </a:cubicBezTo>
                  <a:cubicBezTo>
                    <a:pt x="743" y="624"/>
                    <a:pt x="1014" y="667"/>
                    <a:pt x="1072" y="524"/>
                  </a:cubicBezTo>
                  <a:cubicBezTo>
                    <a:pt x="1109" y="356"/>
                    <a:pt x="1022" y="304"/>
                    <a:pt x="899" y="304"/>
                  </a:cubicBezTo>
                  <a:cubicBezTo>
                    <a:pt x="740" y="304"/>
                    <a:pt x="522" y="391"/>
                    <a:pt x="441" y="423"/>
                  </a:cubicBezTo>
                  <a:cubicBezTo>
                    <a:pt x="399" y="337"/>
                    <a:pt x="384" y="165"/>
                    <a:pt x="327" y="66"/>
                  </a:cubicBezTo>
                  <a:cubicBezTo>
                    <a:pt x="295" y="20"/>
                    <a:pt x="249" y="1"/>
                    <a:pt x="20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549;p11">
              <a:extLst>
                <a:ext uri="{FF2B5EF4-FFF2-40B4-BE49-F238E27FC236}">
                  <a16:creationId xmlns:a16="http://schemas.microsoft.com/office/drawing/2014/main" xmlns="" id="{05C14B70-FEF1-DC40-3520-6FB7537E551A}"/>
                </a:ext>
              </a:extLst>
            </p:cNvPr>
            <p:cNvSpPr/>
            <p:nvPr/>
          </p:nvSpPr>
          <p:spPr>
            <a:xfrm>
              <a:off x="7690025" y="3911875"/>
              <a:ext cx="32825" cy="28200"/>
            </a:xfrm>
            <a:custGeom>
              <a:avLst/>
              <a:gdLst/>
              <a:ahLst/>
              <a:cxnLst/>
              <a:rect l="l" t="t" r="r" b="b"/>
              <a:pathLst>
                <a:path w="1313" h="1128" extrusionOk="0">
                  <a:moveTo>
                    <a:pt x="196" y="1"/>
                  </a:moveTo>
                  <a:cubicBezTo>
                    <a:pt x="97" y="1"/>
                    <a:pt x="0" y="104"/>
                    <a:pt x="23" y="207"/>
                  </a:cubicBezTo>
                  <a:cubicBezTo>
                    <a:pt x="138" y="480"/>
                    <a:pt x="138" y="881"/>
                    <a:pt x="353" y="1081"/>
                  </a:cubicBezTo>
                  <a:cubicBezTo>
                    <a:pt x="403" y="1115"/>
                    <a:pt x="455" y="1127"/>
                    <a:pt x="508" y="1127"/>
                  </a:cubicBezTo>
                  <a:cubicBezTo>
                    <a:pt x="638" y="1127"/>
                    <a:pt x="771" y="1050"/>
                    <a:pt x="883" y="1009"/>
                  </a:cubicBezTo>
                  <a:cubicBezTo>
                    <a:pt x="1026" y="938"/>
                    <a:pt x="1227" y="938"/>
                    <a:pt x="1284" y="780"/>
                  </a:cubicBezTo>
                  <a:cubicBezTo>
                    <a:pt x="1313" y="649"/>
                    <a:pt x="1212" y="591"/>
                    <a:pt x="1119" y="591"/>
                  </a:cubicBezTo>
                  <a:cubicBezTo>
                    <a:pt x="1070" y="591"/>
                    <a:pt x="1023" y="607"/>
                    <a:pt x="998" y="637"/>
                  </a:cubicBezTo>
                  <a:cubicBezTo>
                    <a:pt x="883" y="652"/>
                    <a:pt x="640" y="780"/>
                    <a:pt x="554" y="809"/>
                  </a:cubicBezTo>
                  <a:lnTo>
                    <a:pt x="539" y="809"/>
                  </a:lnTo>
                  <a:lnTo>
                    <a:pt x="539" y="795"/>
                  </a:lnTo>
                  <a:cubicBezTo>
                    <a:pt x="425" y="551"/>
                    <a:pt x="439" y="222"/>
                    <a:pt x="268" y="21"/>
                  </a:cubicBezTo>
                  <a:cubicBezTo>
                    <a:pt x="245" y="7"/>
                    <a:pt x="220" y="1"/>
                    <a:pt x="196"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550;p11">
              <a:extLst>
                <a:ext uri="{FF2B5EF4-FFF2-40B4-BE49-F238E27FC236}">
                  <a16:creationId xmlns:a16="http://schemas.microsoft.com/office/drawing/2014/main" xmlns="" id="{63A8C210-166E-FD82-1DF1-E031F3A212E1}"/>
                </a:ext>
              </a:extLst>
            </p:cNvPr>
            <p:cNvSpPr/>
            <p:nvPr/>
          </p:nvSpPr>
          <p:spPr>
            <a:xfrm>
              <a:off x="7668050" y="3960425"/>
              <a:ext cx="23650" cy="22975"/>
            </a:xfrm>
            <a:custGeom>
              <a:avLst/>
              <a:gdLst/>
              <a:ahLst/>
              <a:cxnLst/>
              <a:rect l="l" t="t" r="r" b="b"/>
              <a:pathLst>
                <a:path w="946" h="919" extrusionOk="0">
                  <a:moveTo>
                    <a:pt x="144" y="1"/>
                  </a:moveTo>
                  <a:cubicBezTo>
                    <a:pt x="72" y="1"/>
                    <a:pt x="0" y="55"/>
                    <a:pt x="0" y="142"/>
                  </a:cubicBezTo>
                  <a:cubicBezTo>
                    <a:pt x="29" y="357"/>
                    <a:pt x="14" y="601"/>
                    <a:pt x="71" y="815"/>
                  </a:cubicBezTo>
                  <a:cubicBezTo>
                    <a:pt x="96" y="878"/>
                    <a:pt x="165" y="919"/>
                    <a:pt x="230" y="919"/>
                  </a:cubicBezTo>
                  <a:cubicBezTo>
                    <a:pt x="240" y="919"/>
                    <a:pt x="249" y="918"/>
                    <a:pt x="258" y="916"/>
                  </a:cubicBezTo>
                  <a:cubicBezTo>
                    <a:pt x="373" y="887"/>
                    <a:pt x="459" y="815"/>
                    <a:pt x="616" y="773"/>
                  </a:cubicBezTo>
                  <a:cubicBezTo>
                    <a:pt x="902" y="715"/>
                    <a:pt x="946" y="529"/>
                    <a:pt x="759" y="458"/>
                  </a:cubicBezTo>
                  <a:cubicBezTo>
                    <a:pt x="616" y="458"/>
                    <a:pt x="473" y="529"/>
                    <a:pt x="329" y="601"/>
                  </a:cubicBezTo>
                  <a:cubicBezTo>
                    <a:pt x="316" y="515"/>
                    <a:pt x="301" y="429"/>
                    <a:pt x="301" y="385"/>
                  </a:cubicBezTo>
                  <a:cubicBezTo>
                    <a:pt x="287" y="271"/>
                    <a:pt x="316" y="127"/>
                    <a:pt x="243" y="41"/>
                  </a:cubicBezTo>
                  <a:cubicBezTo>
                    <a:pt x="215" y="13"/>
                    <a:pt x="180" y="1"/>
                    <a:pt x="144"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551;p11">
              <a:extLst>
                <a:ext uri="{FF2B5EF4-FFF2-40B4-BE49-F238E27FC236}">
                  <a16:creationId xmlns:a16="http://schemas.microsoft.com/office/drawing/2014/main" xmlns="" id="{A10151C6-5B40-2BCE-5033-029BA103F494}"/>
                </a:ext>
              </a:extLst>
            </p:cNvPr>
            <p:cNvSpPr/>
            <p:nvPr/>
          </p:nvSpPr>
          <p:spPr>
            <a:xfrm>
              <a:off x="7628250" y="4037925"/>
              <a:ext cx="25500" cy="23175"/>
            </a:xfrm>
            <a:custGeom>
              <a:avLst/>
              <a:gdLst/>
              <a:ahLst/>
              <a:cxnLst/>
              <a:rect l="l" t="t" r="r" b="b"/>
              <a:pathLst>
                <a:path w="1020" h="927" extrusionOk="0">
                  <a:moveTo>
                    <a:pt x="301" y="0"/>
                  </a:moveTo>
                  <a:cubicBezTo>
                    <a:pt x="217" y="0"/>
                    <a:pt x="131" y="50"/>
                    <a:pt x="131" y="151"/>
                  </a:cubicBezTo>
                  <a:cubicBezTo>
                    <a:pt x="172" y="372"/>
                    <a:pt x="1" y="927"/>
                    <a:pt x="348" y="927"/>
                  </a:cubicBezTo>
                  <a:cubicBezTo>
                    <a:pt x="361" y="927"/>
                    <a:pt x="375" y="926"/>
                    <a:pt x="389" y="924"/>
                  </a:cubicBezTo>
                  <a:cubicBezTo>
                    <a:pt x="603" y="838"/>
                    <a:pt x="675" y="724"/>
                    <a:pt x="890" y="609"/>
                  </a:cubicBezTo>
                  <a:cubicBezTo>
                    <a:pt x="1019" y="552"/>
                    <a:pt x="991" y="351"/>
                    <a:pt x="847" y="309"/>
                  </a:cubicBezTo>
                  <a:cubicBezTo>
                    <a:pt x="840" y="308"/>
                    <a:pt x="832" y="308"/>
                    <a:pt x="825" y="308"/>
                  </a:cubicBezTo>
                  <a:cubicBezTo>
                    <a:pt x="692" y="308"/>
                    <a:pt x="583" y="427"/>
                    <a:pt x="475" y="495"/>
                  </a:cubicBezTo>
                  <a:cubicBezTo>
                    <a:pt x="475" y="380"/>
                    <a:pt x="475" y="265"/>
                    <a:pt x="460" y="151"/>
                  </a:cubicBezTo>
                  <a:cubicBezTo>
                    <a:pt x="467" y="50"/>
                    <a:pt x="385" y="0"/>
                    <a:pt x="301"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552;p11">
              <a:extLst>
                <a:ext uri="{FF2B5EF4-FFF2-40B4-BE49-F238E27FC236}">
                  <a16:creationId xmlns:a16="http://schemas.microsoft.com/office/drawing/2014/main" xmlns="" id="{D6D73DBF-53B7-3491-BA7C-752198977F8F}"/>
                </a:ext>
              </a:extLst>
            </p:cNvPr>
            <p:cNvSpPr/>
            <p:nvPr/>
          </p:nvSpPr>
          <p:spPr>
            <a:xfrm>
              <a:off x="7780150" y="3898725"/>
              <a:ext cx="30100" cy="30800"/>
            </a:xfrm>
            <a:custGeom>
              <a:avLst/>
              <a:gdLst/>
              <a:ahLst/>
              <a:cxnLst/>
              <a:rect l="l" t="t" r="r" b="b"/>
              <a:pathLst>
                <a:path w="1204" h="1232" extrusionOk="0">
                  <a:moveTo>
                    <a:pt x="180" y="0"/>
                  </a:moveTo>
                  <a:cubicBezTo>
                    <a:pt x="89" y="0"/>
                    <a:pt x="0" y="78"/>
                    <a:pt x="29" y="175"/>
                  </a:cubicBezTo>
                  <a:cubicBezTo>
                    <a:pt x="143" y="519"/>
                    <a:pt x="158" y="934"/>
                    <a:pt x="387" y="1206"/>
                  </a:cubicBezTo>
                  <a:cubicBezTo>
                    <a:pt x="425" y="1224"/>
                    <a:pt x="459" y="1231"/>
                    <a:pt x="489" y="1231"/>
                  </a:cubicBezTo>
                  <a:cubicBezTo>
                    <a:pt x="610" y="1231"/>
                    <a:pt x="685" y="1117"/>
                    <a:pt x="789" y="1048"/>
                  </a:cubicBezTo>
                  <a:cubicBezTo>
                    <a:pt x="903" y="934"/>
                    <a:pt x="974" y="920"/>
                    <a:pt x="1104" y="805"/>
                  </a:cubicBezTo>
                  <a:cubicBezTo>
                    <a:pt x="1203" y="719"/>
                    <a:pt x="1104" y="547"/>
                    <a:pt x="974" y="547"/>
                  </a:cubicBezTo>
                  <a:cubicBezTo>
                    <a:pt x="802" y="576"/>
                    <a:pt x="674" y="719"/>
                    <a:pt x="544" y="834"/>
                  </a:cubicBezTo>
                  <a:lnTo>
                    <a:pt x="531" y="848"/>
                  </a:lnTo>
                  <a:cubicBezTo>
                    <a:pt x="458" y="647"/>
                    <a:pt x="373" y="261"/>
                    <a:pt x="301" y="60"/>
                  </a:cubicBezTo>
                  <a:cubicBezTo>
                    <a:pt x="269" y="18"/>
                    <a:pt x="224" y="0"/>
                    <a:pt x="180"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553;p11">
              <a:extLst>
                <a:ext uri="{FF2B5EF4-FFF2-40B4-BE49-F238E27FC236}">
                  <a16:creationId xmlns:a16="http://schemas.microsoft.com/office/drawing/2014/main" xmlns="" id="{38C7C5B6-3B53-2671-9752-4EA48AF92FAE}"/>
                </a:ext>
              </a:extLst>
            </p:cNvPr>
            <p:cNvSpPr/>
            <p:nvPr/>
          </p:nvSpPr>
          <p:spPr>
            <a:xfrm>
              <a:off x="7771100" y="3930625"/>
              <a:ext cx="32350" cy="22250"/>
            </a:xfrm>
            <a:custGeom>
              <a:avLst/>
              <a:gdLst/>
              <a:ahLst/>
              <a:cxnLst/>
              <a:rect l="l" t="t" r="r" b="b"/>
              <a:pathLst>
                <a:path w="1294" h="890" extrusionOk="0">
                  <a:moveTo>
                    <a:pt x="174" y="1"/>
                  </a:moveTo>
                  <a:cubicBezTo>
                    <a:pt x="79" y="1"/>
                    <a:pt x="1" y="85"/>
                    <a:pt x="47" y="231"/>
                  </a:cubicBezTo>
                  <a:cubicBezTo>
                    <a:pt x="208" y="488"/>
                    <a:pt x="313" y="890"/>
                    <a:pt x="505" y="890"/>
                  </a:cubicBezTo>
                  <a:cubicBezTo>
                    <a:pt x="570" y="890"/>
                    <a:pt x="645" y="844"/>
                    <a:pt x="735" y="733"/>
                  </a:cubicBezTo>
                  <a:cubicBezTo>
                    <a:pt x="864" y="660"/>
                    <a:pt x="1065" y="532"/>
                    <a:pt x="1093" y="532"/>
                  </a:cubicBezTo>
                  <a:cubicBezTo>
                    <a:pt x="1164" y="489"/>
                    <a:pt x="1265" y="503"/>
                    <a:pt x="1294" y="360"/>
                  </a:cubicBezTo>
                  <a:cubicBezTo>
                    <a:pt x="1284" y="231"/>
                    <a:pt x="1222" y="183"/>
                    <a:pt x="1135" y="183"/>
                  </a:cubicBezTo>
                  <a:cubicBezTo>
                    <a:pt x="962" y="183"/>
                    <a:pt x="692" y="374"/>
                    <a:pt x="549" y="489"/>
                  </a:cubicBezTo>
                  <a:cubicBezTo>
                    <a:pt x="492" y="403"/>
                    <a:pt x="434" y="303"/>
                    <a:pt x="391" y="202"/>
                  </a:cubicBezTo>
                  <a:cubicBezTo>
                    <a:pt x="351" y="63"/>
                    <a:pt x="256" y="1"/>
                    <a:pt x="174"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554;p11">
              <a:extLst>
                <a:ext uri="{FF2B5EF4-FFF2-40B4-BE49-F238E27FC236}">
                  <a16:creationId xmlns:a16="http://schemas.microsoft.com/office/drawing/2014/main" xmlns="" id="{CB0A2B73-8B2B-9BB8-00BC-F901552460E3}"/>
                </a:ext>
              </a:extLst>
            </p:cNvPr>
            <p:cNvSpPr/>
            <p:nvPr/>
          </p:nvSpPr>
          <p:spPr>
            <a:xfrm>
              <a:off x="7743575" y="4007325"/>
              <a:ext cx="27275" cy="19000"/>
            </a:xfrm>
            <a:custGeom>
              <a:avLst/>
              <a:gdLst/>
              <a:ahLst/>
              <a:cxnLst/>
              <a:rect l="l" t="t" r="r" b="b"/>
              <a:pathLst>
                <a:path w="1091" h="760" extrusionOk="0">
                  <a:moveTo>
                    <a:pt x="190" y="1"/>
                  </a:moveTo>
                  <a:cubicBezTo>
                    <a:pt x="95" y="1"/>
                    <a:pt x="1" y="87"/>
                    <a:pt x="30" y="186"/>
                  </a:cubicBezTo>
                  <a:cubicBezTo>
                    <a:pt x="115" y="402"/>
                    <a:pt x="189" y="759"/>
                    <a:pt x="447" y="759"/>
                  </a:cubicBezTo>
                  <a:cubicBezTo>
                    <a:pt x="497" y="759"/>
                    <a:pt x="553" y="746"/>
                    <a:pt x="618" y="716"/>
                  </a:cubicBezTo>
                  <a:cubicBezTo>
                    <a:pt x="747" y="616"/>
                    <a:pt x="1091" y="530"/>
                    <a:pt x="991" y="329"/>
                  </a:cubicBezTo>
                  <a:cubicBezTo>
                    <a:pt x="953" y="277"/>
                    <a:pt x="912" y="257"/>
                    <a:pt x="868" y="257"/>
                  </a:cubicBezTo>
                  <a:cubicBezTo>
                    <a:pt x="745" y="257"/>
                    <a:pt x="605" y="415"/>
                    <a:pt x="489" y="458"/>
                  </a:cubicBezTo>
                  <a:lnTo>
                    <a:pt x="475" y="458"/>
                  </a:lnTo>
                  <a:lnTo>
                    <a:pt x="475" y="473"/>
                  </a:lnTo>
                  <a:cubicBezTo>
                    <a:pt x="432" y="415"/>
                    <a:pt x="389" y="229"/>
                    <a:pt x="303" y="57"/>
                  </a:cubicBezTo>
                  <a:cubicBezTo>
                    <a:pt x="272" y="17"/>
                    <a:pt x="231" y="1"/>
                    <a:pt x="19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555;p11">
              <a:extLst>
                <a:ext uri="{FF2B5EF4-FFF2-40B4-BE49-F238E27FC236}">
                  <a16:creationId xmlns:a16="http://schemas.microsoft.com/office/drawing/2014/main" xmlns="" id="{F1F14225-D291-E6C5-68C6-C7FD4D5823C9}"/>
                </a:ext>
              </a:extLst>
            </p:cNvPr>
            <p:cNvSpPr/>
            <p:nvPr/>
          </p:nvSpPr>
          <p:spPr>
            <a:xfrm>
              <a:off x="7732000" y="4031650"/>
              <a:ext cx="31675" cy="19375"/>
            </a:xfrm>
            <a:custGeom>
              <a:avLst/>
              <a:gdLst/>
              <a:ahLst/>
              <a:cxnLst/>
              <a:rect l="l" t="t" r="r" b="b"/>
              <a:pathLst>
                <a:path w="1267" h="775" extrusionOk="0">
                  <a:moveTo>
                    <a:pt x="188" y="0"/>
                  </a:moveTo>
                  <a:cubicBezTo>
                    <a:pt x="95" y="0"/>
                    <a:pt x="1" y="76"/>
                    <a:pt x="35" y="187"/>
                  </a:cubicBezTo>
                  <a:cubicBezTo>
                    <a:pt x="70" y="406"/>
                    <a:pt x="114" y="775"/>
                    <a:pt x="340" y="775"/>
                  </a:cubicBezTo>
                  <a:cubicBezTo>
                    <a:pt x="394" y="775"/>
                    <a:pt x="459" y="753"/>
                    <a:pt x="537" y="703"/>
                  </a:cubicBezTo>
                  <a:cubicBezTo>
                    <a:pt x="766" y="516"/>
                    <a:pt x="1053" y="417"/>
                    <a:pt x="1225" y="287"/>
                  </a:cubicBezTo>
                  <a:cubicBezTo>
                    <a:pt x="1267" y="216"/>
                    <a:pt x="1238" y="115"/>
                    <a:pt x="1167" y="73"/>
                  </a:cubicBezTo>
                  <a:cubicBezTo>
                    <a:pt x="1142" y="65"/>
                    <a:pt x="1116" y="61"/>
                    <a:pt x="1090" y="61"/>
                  </a:cubicBezTo>
                  <a:cubicBezTo>
                    <a:pt x="873" y="61"/>
                    <a:pt x="610" y="303"/>
                    <a:pt x="394" y="430"/>
                  </a:cubicBezTo>
                  <a:cubicBezTo>
                    <a:pt x="379" y="331"/>
                    <a:pt x="350" y="201"/>
                    <a:pt x="336" y="115"/>
                  </a:cubicBezTo>
                  <a:cubicBezTo>
                    <a:pt x="313" y="34"/>
                    <a:pt x="251" y="0"/>
                    <a:pt x="188"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556;p11">
              <a:extLst>
                <a:ext uri="{FF2B5EF4-FFF2-40B4-BE49-F238E27FC236}">
                  <a16:creationId xmlns:a16="http://schemas.microsoft.com/office/drawing/2014/main" xmlns="" id="{0BF41E82-51FB-C076-F090-44FE31F74207}"/>
                </a:ext>
              </a:extLst>
            </p:cNvPr>
            <p:cNvSpPr/>
            <p:nvPr/>
          </p:nvSpPr>
          <p:spPr>
            <a:xfrm>
              <a:off x="7877375" y="3912300"/>
              <a:ext cx="33525" cy="19650"/>
            </a:xfrm>
            <a:custGeom>
              <a:avLst/>
              <a:gdLst/>
              <a:ahLst/>
              <a:cxnLst/>
              <a:rect l="l" t="t" r="r" b="b"/>
              <a:pathLst>
                <a:path w="1341" h="786" extrusionOk="0">
                  <a:moveTo>
                    <a:pt x="201" y="0"/>
                  </a:moveTo>
                  <a:cubicBezTo>
                    <a:pt x="88" y="0"/>
                    <a:pt x="1" y="115"/>
                    <a:pt x="65" y="219"/>
                  </a:cubicBezTo>
                  <a:cubicBezTo>
                    <a:pt x="192" y="463"/>
                    <a:pt x="375" y="785"/>
                    <a:pt x="548" y="785"/>
                  </a:cubicBezTo>
                  <a:cubicBezTo>
                    <a:pt x="609" y="785"/>
                    <a:pt x="668" y="745"/>
                    <a:pt x="724" y="648"/>
                  </a:cubicBezTo>
                  <a:cubicBezTo>
                    <a:pt x="867" y="549"/>
                    <a:pt x="925" y="520"/>
                    <a:pt x="1112" y="405"/>
                  </a:cubicBezTo>
                  <a:cubicBezTo>
                    <a:pt x="1183" y="391"/>
                    <a:pt x="1341" y="219"/>
                    <a:pt x="1169" y="104"/>
                  </a:cubicBezTo>
                  <a:cubicBezTo>
                    <a:pt x="1141" y="90"/>
                    <a:pt x="1115" y="85"/>
                    <a:pt x="1088" y="85"/>
                  </a:cubicBezTo>
                  <a:cubicBezTo>
                    <a:pt x="976" y="85"/>
                    <a:pt x="872" y="187"/>
                    <a:pt x="768" y="234"/>
                  </a:cubicBezTo>
                  <a:cubicBezTo>
                    <a:pt x="682" y="291"/>
                    <a:pt x="596" y="348"/>
                    <a:pt x="524" y="419"/>
                  </a:cubicBezTo>
                  <a:cubicBezTo>
                    <a:pt x="424" y="291"/>
                    <a:pt x="380" y="90"/>
                    <a:pt x="237" y="4"/>
                  </a:cubicBezTo>
                  <a:cubicBezTo>
                    <a:pt x="225" y="2"/>
                    <a:pt x="213" y="0"/>
                    <a:pt x="201"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557;p11">
              <a:extLst>
                <a:ext uri="{FF2B5EF4-FFF2-40B4-BE49-F238E27FC236}">
                  <a16:creationId xmlns:a16="http://schemas.microsoft.com/office/drawing/2014/main" xmlns="" id="{D655ADD4-10C7-35F1-30F1-894B1C4EBF99}"/>
                </a:ext>
              </a:extLst>
            </p:cNvPr>
            <p:cNvSpPr/>
            <p:nvPr/>
          </p:nvSpPr>
          <p:spPr>
            <a:xfrm>
              <a:off x="7866100" y="3933175"/>
              <a:ext cx="34075" cy="21925"/>
            </a:xfrm>
            <a:custGeom>
              <a:avLst/>
              <a:gdLst/>
              <a:ahLst/>
              <a:cxnLst/>
              <a:rect l="l" t="t" r="r" b="b"/>
              <a:pathLst>
                <a:path w="1363" h="877" extrusionOk="0">
                  <a:moveTo>
                    <a:pt x="216" y="0"/>
                  </a:moveTo>
                  <a:cubicBezTo>
                    <a:pt x="73" y="0"/>
                    <a:pt x="0" y="172"/>
                    <a:pt x="101" y="258"/>
                  </a:cubicBezTo>
                  <a:cubicBezTo>
                    <a:pt x="302" y="444"/>
                    <a:pt x="474" y="673"/>
                    <a:pt x="688" y="860"/>
                  </a:cubicBezTo>
                  <a:cubicBezTo>
                    <a:pt x="723" y="871"/>
                    <a:pt x="753" y="877"/>
                    <a:pt x="778" y="877"/>
                  </a:cubicBezTo>
                  <a:cubicBezTo>
                    <a:pt x="907" y="877"/>
                    <a:pt x="927" y="743"/>
                    <a:pt x="1047" y="659"/>
                  </a:cubicBezTo>
                  <a:cubicBezTo>
                    <a:pt x="1089" y="616"/>
                    <a:pt x="1089" y="616"/>
                    <a:pt x="1204" y="545"/>
                  </a:cubicBezTo>
                  <a:cubicBezTo>
                    <a:pt x="1290" y="516"/>
                    <a:pt x="1362" y="415"/>
                    <a:pt x="1305" y="329"/>
                  </a:cubicBezTo>
                  <a:cubicBezTo>
                    <a:pt x="1272" y="283"/>
                    <a:pt x="1227" y="265"/>
                    <a:pt x="1179" y="265"/>
                  </a:cubicBezTo>
                  <a:cubicBezTo>
                    <a:pt x="1124" y="265"/>
                    <a:pt x="1065" y="291"/>
                    <a:pt x="1018" y="329"/>
                  </a:cubicBezTo>
                  <a:cubicBezTo>
                    <a:pt x="917" y="387"/>
                    <a:pt x="846" y="459"/>
                    <a:pt x="774" y="530"/>
                  </a:cubicBezTo>
                  <a:cubicBezTo>
                    <a:pt x="732" y="487"/>
                    <a:pt x="688" y="444"/>
                    <a:pt x="659" y="401"/>
                  </a:cubicBezTo>
                  <a:cubicBezTo>
                    <a:pt x="502" y="272"/>
                    <a:pt x="402" y="58"/>
                    <a:pt x="21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558;p11">
              <a:extLst>
                <a:ext uri="{FF2B5EF4-FFF2-40B4-BE49-F238E27FC236}">
                  <a16:creationId xmlns:a16="http://schemas.microsoft.com/office/drawing/2014/main" xmlns="" id="{EE1F8D5C-2B05-5B3F-86CF-A58B2280FA32}"/>
                </a:ext>
              </a:extLst>
            </p:cNvPr>
            <p:cNvSpPr/>
            <p:nvPr/>
          </p:nvSpPr>
          <p:spPr>
            <a:xfrm>
              <a:off x="7835400" y="3984000"/>
              <a:ext cx="34675" cy="18350"/>
            </a:xfrm>
            <a:custGeom>
              <a:avLst/>
              <a:gdLst/>
              <a:ahLst/>
              <a:cxnLst/>
              <a:rect l="l" t="t" r="r" b="b"/>
              <a:pathLst>
                <a:path w="1387" h="734" extrusionOk="0">
                  <a:moveTo>
                    <a:pt x="181" y="1"/>
                  </a:moveTo>
                  <a:cubicBezTo>
                    <a:pt x="63" y="1"/>
                    <a:pt x="0" y="162"/>
                    <a:pt x="97" y="231"/>
                  </a:cubicBezTo>
                  <a:cubicBezTo>
                    <a:pt x="273" y="372"/>
                    <a:pt x="478" y="733"/>
                    <a:pt x="719" y="733"/>
                  </a:cubicBezTo>
                  <a:cubicBezTo>
                    <a:pt x="773" y="733"/>
                    <a:pt x="828" y="716"/>
                    <a:pt x="885" y="674"/>
                  </a:cubicBezTo>
                  <a:cubicBezTo>
                    <a:pt x="899" y="661"/>
                    <a:pt x="1171" y="445"/>
                    <a:pt x="1171" y="431"/>
                  </a:cubicBezTo>
                  <a:cubicBezTo>
                    <a:pt x="1243" y="374"/>
                    <a:pt x="1358" y="345"/>
                    <a:pt x="1387" y="260"/>
                  </a:cubicBezTo>
                  <a:cubicBezTo>
                    <a:pt x="1382" y="130"/>
                    <a:pt x="1336" y="83"/>
                    <a:pt x="1269" y="83"/>
                  </a:cubicBezTo>
                  <a:cubicBezTo>
                    <a:pt x="1108" y="83"/>
                    <a:pt x="831" y="362"/>
                    <a:pt x="770" y="403"/>
                  </a:cubicBezTo>
                  <a:cubicBezTo>
                    <a:pt x="756" y="417"/>
                    <a:pt x="728" y="431"/>
                    <a:pt x="713" y="445"/>
                  </a:cubicBezTo>
                  <a:cubicBezTo>
                    <a:pt x="713" y="431"/>
                    <a:pt x="699" y="431"/>
                    <a:pt x="699" y="431"/>
                  </a:cubicBezTo>
                  <a:cubicBezTo>
                    <a:pt x="527" y="302"/>
                    <a:pt x="397" y="59"/>
                    <a:pt x="197" y="2"/>
                  </a:cubicBezTo>
                  <a:cubicBezTo>
                    <a:pt x="192" y="1"/>
                    <a:pt x="186" y="1"/>
                    <a:pt x="18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559;p11">
              <a:extLst>
                <a:ext uri="{FF2B5EF4-FFF2-40B4-BE49-F238E27FC236}">
                  <a16:creationId xmlns:a16="http://schemas.microsoft.com/office/drawing/2014/main" xmlns="" id="{DFE47158-4D04-5FB0-973E-3E533CB6BB8D}"/>
                </a:ext>
              </a:extLst>
            </p:cNvPr>
            <p:cNvSpPr/>
            <p:nvPr/>
          </p:nvSpPr>
          <p:spPr>
            <a:xfrm>
              <a:off x="7835300" y="4005425"/>
              <a:ext cx="30825" cy="17150"/>
            </a:xfrm>
            <a:custGeom>
              <a:avLst/>
              <a:gdLst/>
              <a:ahLst/>
              <a:cxnLst/>
              <a:rect l="l" t="t" r="r" b="b"/>
              <a:pathLst>
                <a:path w="1233" h="686" extrusionOk="0">
                  <a:moveTo>
                    <a:pt x="1075" y="1"/>
                  </a:moveTo>
                  <a:cubicBezTo>
                    <a:pt x="964" y="1"/>
                    <a:pt x="837" y="128"/>
                    <a:pt x="818" y="148"/>
                  </a:cubicBezTo>
                  <a:cubicBezTo>
                    <a:pt x="760" y="190"/>
                    <a:pt x="646" y="262"/>
                    <a:pt x="545" y="362"/>
                  </a:cubicBezTo>
                  <a:cubicBezTo>
                    <a:pt x="502" y="319"/>
                    <a:pt x="430" y="233"/>
                    <a:pt x="388" y="190"/>
                  </a:cubicBezTo>
                  <a:cubicBezTo>
                    <a:pt x="346" y="107"/>
                    <a:pt x="276" y="72"/>
                    <a:pt x="211" y="72"/>
                  </a:cubicBezTo>
                  <a:cubicBezTo>
                    <a:pt x="98" y="72"/>
                    <a:pt x="1" y="177"/>
                    <a:pt x="101" y="305"/>
                  </a:cubicBezTo>
                  <a:cubicBezTo>
                    <a:pt x="224" y="448"/>
                    <a:pt x="397" y="686"/>
                    <a:pt x="570" y="686"/>
                  </a:cubicBezTo>
                  <a:cubicBezTo>
                    <a:pt x="639" y="686"/>
                    <a:pt x="708" y="647"/>
                    <a:pt x="774" y="549"/>
                  </a:cubicBezTo>
                  <a:cubicBezTo>
                    <a:pt x="875" y="463"/>
                    <a:pt x="961" y="434"/>
                    <a:pt x="1104" y="291"/>
                  </a:cubicBezTo>
                  <a:cubicBezTo>
                    <a:pt x="1175" y="247"/>
                    <a:pt x="1232" y="190"/>
                    <a:pt x="1204" y="104"/>
                  </a:cubicBezTo>
                  <a:cubicBezTo>
                    <a:pt x="1172" y="27"/>
                    <a:pt x="1125" y="1"/>
                    <a:pt x="107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560;p11">
              <a:extLst>
                <a:ext uri="{FF2B5EF4-FFF2-40B4-BE49-F238E27FC236}">
                  <a16:creationId xmlns:a16="http://schemas.microsoft.com/office/drawing/2014/main" xmlns="" id="{9C37F15A-A67C-4A76-7EB4-B9E765909633}"/>
                </a:ext>
              </a:extLst>
            </p:cNvPr>
            <p:cNvSpPr/>
            <p:nvPr/>
          </p:nvSpPr>
          <p:spPr>
            <a:xfrm>
              <a:off x="7935275" y="4018325"/>
              <a:ext cx="26825" cy="17425"/>
            </a:xfrm>
            <a:custGeom>
              <a:avLst/>
              <a:gdLst/>
              <a:ahLst/>
              <a:cxnLst/>
              <a:rect l="l" t="t" r="r" b="b"/>
              <a:pathLst>
                <a:path w="1073" h="697" extrusionOk="0">
                  <a:moveTo>
                    <a:pt x="188" y="0"/>
                  </a:moveTo>
                  <a:cubicBezTo>
                    <a:pt x="91" y="0"/>
                    <a:pt x="0" y="116"/>
                    <a:pt x="56" y="205"/>
                  </a:cubicBezTo>
                  <a:cubicBezTo>
                    <a:pt x="205" y="433"/>
                    <a:pt x="313" y="697"/>
                    <a:pt x="505" y="697"/>
                  </a:cubicBezTo>
                  <a:cubicBezTo>
                    <a:pt x="589" y="697"/>
                    <a:pt x="689" y="646"/>
                    <a:pt x="815" y="520"/>
                  </a:cubicBezTo>
                  <a:cubicBezTo>
                    <a:pt x="830" y="491"/>
                    <a:pt x="1073" y="434"/>
                    <a:pt x="1031" y="304"/>
                  </a:cubicBezTo>
                  <a:cubicBezTo>
                    <a:pt x="1013" y="223"/>
                    <a:pt x="968" y="195"/>
                    <a:pt x="913" y="195"/>
                  </a:cubicBezTo>
                  <a:cubicBezTo>
                    <a:pt x="792" y="195"/>
                    <a:pt x="621" y="332"/>
                    <a:pt x="572" y="362"/>
                  </a:cubicBezTo>
                  <a:cubicBezTo>
                    <a:pt x="557" y="376"/>
                    <a:pt x="529" y="390"/>
                    <a:pt x="515" y="419"/>
                  </a:cubicBezTo>
                  <a:cubicBezTo>
                    <a:pt x="486" y="362"/>
                    <a:pt x="357" y="119"/>
                    <a:pt x="271" y="33"/>
                  </a:cubicBezTo>
                  <a:cubicBezTo>
                    <a:pt x="245" y="10"/>
                    <a:pt x="216" y="0"/>
                    <a:pt x="188"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561;p11">
              <a:extLst>
                <a:ext uri="{FF2B5EF4-FFF2-40B4-BE49-F238E27FC236}">
                  <a16:creationId xmlns:a16="http://schemas.microsoft.com/office/drawing/2014/main" xmlns="" id="{9DB36664-C6BE-AEEB-9877-E3036BA92A43}"/>
                </a:ext>
              </a:extLst>
            </p:cNvPr>
            <p:cNvSpPr/>
            <p:nvPr/>
          </p:nvSpPr>
          <p:spPr>
            <a:xfrm>
              <a:off x="7936475" y="3992875"/>
              <a:ext cx="30400" cy="16625"/>
            </a:xfrm>
            <a:custGeom>
              <a:avLst/>
              <a:gdLst/>
              <a:ahLst/>
              <a:cxnLst/>
              <a:rect l="l" t="t" r="r" b="b"/>
              <a:pathLst>
                <a:path w="1216" h="665" extrusionOk="0">
                  <a:moveTo>
                    <a:pt x="176" y="0"/>
                  </a:moveTo>
                  <a:cubicBezTo>
                    <a:pt x="77" y="0"/>
                    <a:pt x="0" y="115"/>
                    <a:pt x="66" y="205"/>
                  </a:cubicBezTo>
                  <a:cubicBezTo>
                    <a:pt x="195" y="398"/>
                    <a:pt x="324" y="665"/>
                    <a:pt x="495" y="665"/>
                  </a:cubicBezTo>
                  <a:cubicBezTo>
                    <a:pt x="552" y="665"/>
                    <a:pt x="613" y="635"/>
                    <a:pt x="681" y="564"/>
                  </a:cubicBezTo>
                  <a:cubicBezTo>
                    <a:pt x="839" y="420"/>
                    <a:pt x="1097" y="377"/>
                    <a:pt x="1212" y="205"/>
                  </a:cubicBezTo>
                  <a:cubicBezTo>
                    <a:pt x="1216" y="87"/>
                    <a:pt x="1169" y="43"/>
                    <a:pt x="1097" y="43"/>
                  </a:cubicBezTo>
                  <a:cubicBezTo>
                    <a:pt x="924" y="43"/>
                    <a:pt x="606" y="292"/>
                    <a:pt x="495" y="363"/>
                  </a:cubicBezTo>
                  <a:cubicBezTo>
                    <a:pt x="423" y="277"/>
                    <a:pt x="352" y="76"/>
                    <a:pt x="209" y="4"/>
                  </a:cubicBezTo>
                  <a:cubicBezTo>
                    <a:pt x="198" y="1"/>
                    <a:pt x="187" y="0"/>
                    <a:pt x="17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562;p11">
              <a:extLst>
                <a:ext uri="{FF2B5EF4-FFF2-40B4-BE49-F238E27FC236}">
                  <a16:creationId xmlns:a16="http://schemas.microsoft.com/office/drawing/2014/main" xmlns="" id="{4DCFAA05-70A5-AF6C-1EB2-E1E5CF2F8472}"/>
                </a:ext>
              </a:extLst>
            </p:cNvPr>
            <p:cNvSpPr/>
            <p:nvPr/>
          </p:nvSpPr>
          <p:spPr>
            <a:xfrm>
              <a:off x="7942600" y="3924825"/>
              <a:ext cx="31350" cy="16975"/>
            </a:xfrm>
            <a:custGeom>
              <a:avLst/>
              <a:gdLst/>
              <a:ahLst/>
              <a:cxnLst/>
              <a:rect l="l" t="t" r="r" b="b"/>
              <a:pathLst>
                <a:path w="1254" h="679" extrusionOk="0">
                  <a:moveTo>
                    <a:pt x="211" y="1"/>
                  </a:moveTo>
                  <a:cubicBezTo>
                    <a:pt x="85" y="1"/>
                    <a:pt x="1" y="189"/>
                    <a:pt x="136" y="262"/>
                  </a:cubicBezTo>
                  <a:cubicBezTo>
                    <a:pt x="279" y="348"/>
                    <a:pt x="493" y="563"/>
                    <a:pt x="665" y="663"/>
                  </a:cubicBezTo>
                  <a:cubicBezTo>
                    <a:pt x="691" y="674"/>
                    <a:pt x="715" y="679"/>
                    <a:pt x="737" y="679"/>
                  </a:cubicBezTo>
                  <a:cubicBezTo>
                    <a:pt x="862" y="679"/>
                    <a:pt x="930" y="528"/>
                    <a:pt x="967" y="491"/>
                  </a:cubicBezTo>
                  <a:cubicBezTo>
                    <a:pt x="995" y="463"/>
                    <a:pt x="1053" y="405"/>
                    <a:pt x="1081" y="392"/>
                  </a:cubicBezTo>
                  <a:cubicBezTo>
                    <a:pt x="1103" y="370"/>
                    <a:pt x="1151" y="339"/>
                    <a:pt x="1152" y="339"/>
                  </a:cubicBezTo>
                  <a:lnTo>
                    <a:pt x="1152" y="339"/>
                  </a:lnTo>
                  <a:cubicBezTo>
                    <a:pt x="1152" y="339"/>
                    <a:pt x="1148" y="341"/>
                    <a:pt x="1139" y="348"/>
                  </a:cubicBezTo>
                  <a:cubicBezTo>
                    <a:pt x="1196" y="319"/>
                    <a:pt x="1253" y="262"/>
                    <a:pt x="1238" y="191"/>
                  </a:cubicBezTo>
                  <a:cubicBezTo>
                    <a:pt x="1211" y="95"/>
                    <a:pt x="1159" y="59"/>
                    <a:pt x="1097" y="59"/>
                  </a:cubicBezTo>
                  <a:cubicBezTo>
                    <a:pt x="963" y="59"/>
                    <a:pt x="782" y="226"/>
                    <a:pt x="694" y="334"/>
                  </a:cubicBezTo>
                  <a:cubicBezTo>
                    <a:pt x="594" y="262"/>
                    <a:pt x="422" y="119"/>
                    <a:pt x="279" y="19"/>
                  </a:cubicBezTo>
                  <a:cubicBezTo>
                    <a:pt x="256" y="6"/>
                    <a:pt x="233" y="1"/>
                    <a:pt x="21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563;p11">
              <a:extLst>
                <a:ext uri="{FF2B5EF4-FFF2-40B4-BE49-F238E27FC236}">
                  <a16:creationId xmlns:a16="http://schemas.microsoft.com/office/drawing/2014/main" xmlns="" id="{284ECBF2-D9BA-4DFA-E3CE-81DFDE8B9AF1}"/>
                </a:ext>
              </a:extLst>
            </p:cNvPr>
            <p:cNvSpPr/>
            <p:nvPr/>
          </p:nvSpPr>
          <p:spPr>
            <a:xfrm>
              <a:off x="8024400" y="4035375"/>
              <a:ext cx="24375" cy="15225"/>
            </a:xfrm>
            <a:custGeom>
              <a:avLst/>
              <a:gdLst/>
              <a:ahLst/>
              <a:cxnLst/>
              <a:rect l="l" t="t" r="r" b="b"/>
              <a:pathLst>
                <a:path w="975" h="609" extrusionOk="0">
                  <a:moveTo>
                    <a:pt x="812" y="1"/>
                  </a:moveTo>
                  <a:cubicBezTo>
                    <a:pt x="777" y="1"/>
                    <a:pt x="743" y="12"/>
                    <a:pt x="717" y="38"/>
                  </a:cubicBezTo>
                  <a:cubicBezTo>
                    <a:pt x="631" y="109"/>
                    <a:pt x="545" y="239"/>
                    <a:pt x="503" y="296"/>
                  </a:cubicBezTo>
                  <a:cubicBezTo>
                    <a:pt x="402" y="210"/>
                    <a:pt x="345" y="67"/>
                    <a:pt x="216" y="67"/>
                  </a:cubicBezTo>
                  <a:cubicBezTo>
                    <a:pt x="73" y="67"/>
                    <a:pt x="1" y="239"/>
                    <a:pt x="102" y="325"/>
                  </a:cubicBezTo>
                  <a:cubicBezTo>
                    <a:pt x="234" y="475"/>
                    <a:pt x="366" y="608"/>
                    <a:pt x="505" y="608"/>
                  </a:cubicBezTo>
                  <a:cubicBezTo>
                    <a:pt x="592" y="608"/>
                    <a:pt x="681" y="556"/>
                    <a:pt x="774" y="425"/>
                  </a:cubicBezTo>
                  <a:cubicBezTo>
                    <a:pt x="803" y="354"/>
                    <a:pt x="961" y="268"/>
                    <a:pt x="975" y="153"/>
                  </a:cubicBezTo>
                  <a:cubicBezTo>
                    <a:pt x="975" y="63"/>
                    <a:pt x="891" y="1"/>
                    <a:pt x="812"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564;p11">
              <a:extLst>
                <a:ext uri="{FF2B5EF4-FFF2-40B4-BE49-F238E27FC236}">
                  <a16:creationId xmlns:a16="http://schemas.microsoft.com/office/drawing/2014/main" xmlns="" id="{F31EAEA6-8E0D-28D3-27DD-918294B69753}"/>
                </a:ext>
              </a:extLst>
            </p:cNvPr>
            <p:cNvSpPr/>
            <p:nvPr/>
          </p:nvSpPr>
          <p:spPr>
            <a:xfrm>
              <a:off x="8016900" y="3926000"/>
              <a:ext cx="45500" cy="20450"/>
            </a:xfrm>
            <a:custGeom>
              <a:avLst/>
              <a:gdLst/>
              <a:ahLst/>
              <a:cxnLst/>
              <a:rect l="l" t="t" r="r" b="b"/>
              <a:pathLst>
                <a:path w="1820" h="818" extrusionOk="0">
                  <a:moveTo>
                    <a:pt x="201" y="1"/>
                  </a:moveTo>
                  <a:cubicBezTo>
                    <a:pt x="72" y="1"/>
                    <a:pt x="1" y="173"/>
                    <a:pt x="100" y="259"/>
                  </a:cubicBezTo>
                  <a:cubicBezTo>
                    <a:pt x="360" y="455"/>
                    <a:pt x="657" y="818"/>
                    <a:pt x="959" y="818"/>
                  </a:cubicBezTo>
                  <a:cubicBezTo>
                    <a:pt x="1074" y="818"/>
                    <a:pt x="1189" y="765"/>
                    <a:pt x="1304" y="631"/>
                  </a:cubicBezTo>
                  <a:cubicBezTo>
                    <a:pt x="1390" y="559"/>
                    <a:pt x="1476" y="488"/>
                    <a:pt x="1576" y="416"/>
                  </a:cubicBezTo>
                  <a:cubicBezTo>
                    <a:pt x="1662" y="345"/>
                    <a:pt x="1819" y="287"/>
                    <a:pt x="1819" y="158"/>
                  </a:cubicBezTo>
                  <a:cubicBezTo>
                    <a:pt x="1802" y="51"/>
                    <a:pt x="1750" y="13"/>
                    <a:pt x="1687" y="13"/>
                  </a:cubicBezTo>
                  <a:cubicBezTo>
                    <a:pt x="1598" y="13"/>
                    <a:pt x="1486" y="90"/>
                    <a:pt x="1418" y="158"/>
                  </a:cubicBezTo>
                  <a:cubicBezTo>
                    <a:pt x="1414" y="162"/>
                    <a:pt x="1414" y="164"/>
                    <a:pt x="1416" y="164"/>
                  </a:cubicBezTo>
                  <a:cubicBezTo>
                    <a:pt x="1417" y="164"/>
                    <a:pt x="1421" y="163"/>
                    <a:pt x="1424" y="160"/>
                  </a:cubicBezTo>
                  <a:lnTo>
                    <a:pt x="1424" y="160"/>
                  </a:lnTo>
                  <a:cubicBezTo>
                    <a:pt x="1275" y="271"/>
                    <a:pt x="1125" y="392"/>
                    <a:pt x="988" y="502"/>
                  </a:cubicBezTo>
                  <a:cubicBezTo>
                    <a:pt x="975" y="516"/>
                    <a:pt x="960" y="516"/>
                    <a:pt x="946" y="530"/>
                  </a:cubicBezTo>
                  <a:cubicBezTo>
                    <a:pt x="817" y="488"/>
                    <a:pt x="688" y="358"/>
                    <a:pt x="530" y="230"/>
                  </a:cubicBezTo>
                  <a:cubicBezTo>
                    <a:pt x="430" y="158"/>
                    <a:pt x="344" y="14"/>
                    <a:pt x="20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565;p11">
              <a:extLst>
                <a:ext uri="{FF2B5EF4-FFF2-40B4-BE49-F238E27FC236}">
                  <a16:creationId xmlns:a16="http://schemas.microsoft.com/office/drawing/2014/main" xmlns="" id="{FECC6A32-F482-FD79-E2D1-E9C19CFB6E0E}"/>
                </a:ext>
              </a:extLst>
            </p:cNvPr>
            <p:cNvSpPr/>
            <p:nvPr/>
          </p:nvSpPr>
          <p:spPr>
            <a:xfrm>
              <a:off x="8017025" y="3976475"/>
              <a:ext cx="32475" cy="20425"/>
            </a:xfrm>
            <a:custGeom>
              <a:avLst/>
              <a:gdLst/>
              <a:ahLst/>
              <a:cxnLst/>
              <a:rect l="l" t="t" r="r" b="b"/>
              <a:pathLst>
                <a:path w="1299" h="817" extrusionOk="0">
                  <a:moveTo>
                    <a:pt x="1140" y="1"/>
                  </a:moveTo>
                  <a:cubicBezTo>
                    <a:pt x="953" y="1"/>
                    <a:pt x="681" y="369"/>
                    <a:pt x="582" y="488"/>
                  </a:cubicBezTo>
                  <a:cubicBezTo>
                    <a:pt x="540" y="431"/>
                    <a:pt x="468" y="331"/>
                    <a:pt x="368" y="217"/>
                  </a:cubicBezTo>
                  <a:cubicBezTo>
                    <a:pt x="333" y="155"/>
                    <a:pt x="280" y="130"/>
                    <a:pt x="229" y="130"/>
                  </a:cubicBezTo>
                  <a:cubicBezTo>
                    <a:pt x="112" y="130"/>
                    <a:pt x="0" y="259"/>
                    <a:pt x="110" y="389"/>
                  </a:cubicBezTo>
                  <a:cubicBezTo>
                    <a:pt x="214" y="458"/>
                    <a:pt x="374" y="816"/>
                    <a:pt x="598" y="816"/>
                  </a:cubicBezTo>
                  <a:cubicBezTo>
                    <a:pt x="651" y="816"/>
                    <a:pt x="708" y="796"/>
                    <a:pt x="769" y="746"/>
                  </a:cubicBezTo>
                  <a:cubicBezTo>
                    <a:pt x="884" y="603"/>
                    <a:pt x="884" y="589"/>
                    <a:pt x="983" y="488"/>
                  </a:cubicBezTo>
                  <a:cubicBezTo>
                    <a:pt x="1041" y="417"/>
                    <a:pt x="1170" y="303"/>
                    <a:pt x="1213" y="274"/>
                  </a:cubicBezTo>
                  <a:cubicBezTo>
                    <a:pt x="1241" y="274"/>
                    <a:pt x="1299" y="202"/>
                    <a:pt x="1285" y="131"/>
                  </a:cubicBezTo>
                  <a:cubicBezTo>
                    <a:pt x="1250" y="38"/>
                    <a:pt x="1200" y="1"/>
                    <a:pt x="114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566;p11">
              <a:extLst>
                <a:ext uri="{FF2B5EF4-FFF2-40B4-BE49-F238E27FC236}">
                  <a16:creationId xmlns:a16="http://schemas.microsoft.com/office/drawing/2014/main" xmlns="" id="{56FB1FBB-D1D1-09E5-C9FD-FCA7863DEB3F}"/>
                </a:ext>
              </a:extLst>
            </p:cNvPr>
            <p:cNvSpPr/>
            <p:nvPr/>
          </p:nvSpPr>
          <p:spPr>
            <a:xfrm>
              <a:off x="8113950" y="4021675"/>
              <a:ext cx="30825" cy="19350"/>
            </a:xfrm>
            <a:custGeom>
              <a:avLst/>
              <a:gdLst/>
              <a:ahLst/>
              <a:cxnLst/>
              <a:rect l="l" t="t" r="r" b="b"/>
              <a:pathLst>
                <a:path w="1233" h="774" extrusionOk="0">
                  <a:moveTo>
                    <a:pt x="989" y="1"/>
                  </a:moveTo>
                  <a:cubicBezTo>
                    <a:pt x="813" y="1"/>
                    <a:pt x="797" y="301"/>
                    <a:pt x="760" y="485"/>
                  </a:cubicBezTo>
                  <a:cubicBezTo>
                    <a:pt x="617" y="457"/>
                    <a:pt x="359" y="342"/>
                    <a:pt x="172" y="328"/>
                  </a:cubicBezTo>
                  <a:cubicBezTo>
                    <a:pt x="15" y="342"/>
                    <a:pt x="0" y="558"/>
                    <a:pt x="144" y="600"/>
                  </a:cubicBezTo>
                  <a:cubicBezTo>
                    <a:pt x="316" y="618"/>
                    <a:pt x="602" y="774"/>
                    <a:pt x="808" y="774"/>
                  </a:cubicBezTo>
                  <a:cubicBezTo>
                    <a:pt x="928" y="774"/>
                    <a:pt x="1020" y="721"/>
                    <a:pt x="1047" y="558"/>
                  </a:cubicBezTo>
                  <a:cubicBezTo>
                    <a:pt x="1047" y="400"/>
                    <a:pt x="1233" y="157"/>
                    <a:pt x="1089" y="27"/>
                  </a:cubicBezTo>
                  <a:cubicBezTo>
                    <a:pt x="1051" y="9"/>
                    <a:pt x="1018" y="1"/>
                    <a:pt x="989"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567;p11">
              <a:extLst>
                <a:ext uri="{FF2B5EF4-FFF2-40B4-BE49-F238E27FC236}">
                  <a16:creationId xmlns:a16="http://schemas.microsoft.com/office/drawing/2014/main" xmlns="" id="{041B48BA-2B5A-816B-0007-48B176A76859}"/>
                </a:ext>
              </a:extLst>
            </p:cNvPr>
            <p:cNvSpPr/>
            <p:nvPr/>
          </p:nvSpPr>
          <p:spPr>
            <a:xfrm>
              <a:off x="8083025" y="3966100"/>
              <a:ext cx="33475" cy="23375"/>
            </a:xfrm>
            <a:custGeom>
              <a:avLst/>
              <a:gdLst/>
              <a:ahLst/>
              <a:cxnLst/>
              <a:rect l="l" t="t" r="r" b="b"/>
              <a:pathLst>
                <a:path w="1339" h="935" extrusionOk="0">
                  <a:moveTo>
                    <a:pt x="1157" y="1"/>
                  </a:moveTo>
                  <a:cubicBezTo>
                    <a:pt x="1086" y="1"/>
                    <a:pt x="1017" y="42"/>
                    <a:pt x="1008" y="116"/>
                  </a:cubicBezTo>
                  <a:cubicBezTo>
                    <a:pt x="951" y="202"/>
                    <a:pt x="966" y="345"/>
                    <a:pt x="922" y="517"/>
                  </a:cubicBezTo>
                  <a:cubicBezTo>
                    <a:pt x="909" y="603"/>
                    <a:pt x="909" y="617"/>
                    <a:pt x="909" y="645"/>
                  </a:cubicBezTo>
                  <a:lnTo>
                    <a:pt x="894" y="645"/>
                  </a:lnTo>
                  <a:cubicBezTo>
                    <a:pt x="664" y="574"/>
                    <a:pt x="521" y="488"/>
                    <a:pt x="235" y="388"/>
                  </a:cubicBezTo>
                  <a:cubicBezTo>
                    <a:pt x="225" y="386"/>
                    <a:pt x="216" y="385"/>
                    <a:pt x="206" y="385"/>
                  </a:cubicBezTo>
                  <a:cubicBezTo>
                    <a:pt x="68" y="385"/>
                    <a:pt x="0" y="580"/>
                    <a:pt x="135" y="660"/>
                  </a:cubicBezTo>
                  <a:cubicBezTo>
                    <a:pt x="374" y="754"/>
                    <a:pt x="700" y="934"/>
                    <a:pt x="933" y="934"/>
                  </a:cubicBezTo>
                  <a:cubicBezTo>
                    <a:pt x="1091" y="934"/>
                    <a:pt x="1206" y="852"/>
                    <a:pt x="1224" y="603"/>
                  </a:cubicBezTo>
                  <a:cubicBezTo>
                    <a:pt x="1237" y="488"/>
                    <a:pt x="1266" y="374"/>
                    <a:pt x="1281" y="259"/>
                  </a:cubicBezTo>
                  <a:lnTo>
                    <a:pt x="1281" y="288"/>
                  </a:lnTo>
                  <a:cubicBezTo>
                    <a:pt x="1295" y="216"/>
                    <a:pt x="1338" y="145"/>
                    <a:pt x="1295" y="72"/>
                  </a:cubicBezTo>
                  <a:cubicBezTo>
                    <a:pt x="1264" y="23"/>
                    <a:pt x="1210" y="1"/>
                    <a:pt x="1157"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568;p11">
              <a:extLst>
                <a:ext uri="{FF2B5EF4-FFF2-40B4-BE49-F238E27FC236}">
                  <a16:creationId xmlns:a16="http://schemas.microsoft.com/office/drawing/2014/main" xmlns="" id="{E05D319E-0089-328D-FE1F-ADEAF252B83A}"/>
                </a:ext>
              </a:extLst>
            </p:cNvPr>
            <p:cNvSpPr/>
            <p:nvPr/>
          </p:nvSpPr>
          <p:spPr>
            <a:xfrm>
              <a:off x="8205025" y="3979875"/>
              <a:ext cx="27875" cy="21500"/>
            </a:xfrm>
            <a:custGeom>
              <a:avLst/>
              <a:gdLst/>
              <a:ahLst/>
              <a:cxnLst/>
              <a:rect l="l" t="t" r="r" b="b"/>
              <a:pathLst>
                <a:path w="1115" h="860" extrusionOk="0">
                  <a:moveTo>
                    <a:pt x="790" y="0"/>
                  </a:moveTo>
                  <a:cubicBezTo>
                    <a:pt x="556" y="0"/>
                    <a:pt x="646" y="366"/>
                    <a:pt x="699" y="524"/>
                  </a:cubicBezTo>
                  <a:lnTo>
                    <a:pt x="699" y="553"/>
                  </a:lnTo>
                  <a:cubicBezTo>
                    <a:pt x="675" y="562"/>
                    <a:pt x="645" y="566"/>
                    <a:pt x="613" y="566"/>
                  </a:cubicBezTo>
                  <a:cubicBezTo>
                    <a:pt x="524" y="566"/>
                    <a:pt x="408" y="541"/>
                    <a:pt x="281" y="541"/>
                  </a:cubicBezTo>
                  <a:cubicBezTo>
                    <a:pt x="235" y="541"/>
                    <a:pt x="188" y="544"/>
                    <a:pt x="140" y="553"/>
                  </a:cubicBezTo>
                  <a:cubicBezTo>
                    <a:pt x="0" y="595"/>
                    <a:pt x="38" y="826"/>
                    <a:pt x="184" y="826"/>
                  </a:cubicBezTo>
                  <a:cubicBezTo>
                    <a:pt x="188" y="826"/>
                    <a:pt x="193" y="826"/>
                    <a:pt x="197" y="826"/>
                  </a:cubicBezTo>
                  <a:cubicBezTo>
                    <a:pt x="346" y="839"/>
                    <a:pt x="499" y="859"/>
                    <a:pt x="632" y="859"/>
                  </a:cubicBezTo>
                  <a:cubicBezTo>
                    <a:pt x="921" y="859"/>
                    <a:pt x="1114" y="762"/>
                    <a:pt x="957" y="281"/>
                  </a:cubicBezTo>
                  <a:cubicBezTo>
                    <a:pt x="942" y="180"/>
                    <a:pt x="971" y="52"/>
                    <a:pt x="856" y="8"/>
                  </a:cubicBezTo>
                  <a:cubicBezTo>
                    <a:pt x="832" y="3"/>
                    <a:pt x="810" y="0"/>
                    <a:pt x="790"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569;p11">
              <a:extLst>
                <a:ext uri="{FF2B5EF4-FFF2-40B4-BE49-F238E27FC236}">
                  <a16:creationId xmlns:a16="http://schemas.microsoft.com/office/drawing/2014/main" xmlns="" id="{44AC30CA-1C96-0B5B-D330-E01DC1F5B59D}"/>
                </a:ext>
              </a:extLst>
            </p:cNvPr>
            <p:cNvSpPr/>
            <p:nvPr/>
          </p:nvSpPr>
          <p:spPr>
            <a:xfrm>
              <a:off x="8139025" y="3925225"/>
              <a:ext cx="37525" cy="25900"/>
            </a:xfrm>
            <a:custGeom>
              <a:avLst/>
              <a:gdLst/>
              <a:ahLst/>
              <a:cxnLst/>
              <a:rect l="l" t="t" r="r" b="b"/>
              <a:pathLst>
                <a:path w="1501" h="1036" extrusionOk="0">
                  <a:moveTo>
                    <a:pt x="1244" y="0"/>
                  </a:moveTo>
                  <a:cubicBezTo>
                    <a:pt x="1232" y="0"/>
                    <a:pt x="1218" y="1"/>
                    <a:pt x="1204" y="3"/>
                  </a:cubicBezTo>
                  <a:cubicBezTo>
                    <a:pt x="1075" y="32"/>
                    <a:pt x="1089" y="160"/>
                    <a:pt x="1075" y="261"/>
                  </a:cubicBezTo>
                  <a:cubicBezTo>
                    <a:pt x="1047" y="418"/>
                    <a:pt x="1089" y="576"/>
                    <a:pt x="1089" y="733"/>
                  </a:cubicBezTo>
                  <a:cubicBezTo>
                    <a:pt x="891" y="694"/>
                    <a:pt x="420" y="457"/>
                    <a:pt x="170" y="457"/>
                  </a:cubicBezTo>
                  <a:cubicBezTo>
                    <a:pt x="150" y="457"/>
                    <a:pt x="132" y="458"/>
                    <a:pt x="115" y="462"/>
                  </a:cubicBezTo>
                  <a:cubicBezTo>
                    <a:pt x="0" y="519"/>
                    <a:pt x="29" y="705"/>
                    <a:pt x="158" y="733"/>
                  </a:cubicBezTo>
                  <a:cubicBezTo>
                    <a:pt x="404" y="777"/>
                    <a:pt x="865" y="1036"/>
                    <a:pt x="1148" y="1036"/>
                  </a:cubicBezTo>
                  <a:cubicBezTo>
                    <a:pt x="1328" y="1036"/>
                    <a:pt x="1437" y="932"/>
                    <a:pt x="1376" y="605"/>
                  </a:cubicBezTo>
                  <a:cubicBezTo>
                    <a:pt x="1321" y="413"/>
                    <a:pt x="1501" y="0"/>
                    <a:pt x="124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570;p11">
              <a:extLst>
                <a:ext uri="{FF2B5EF4-FFF2-40B4-BE49-F238E27FC236}">
                  <a16:creationId xmlns:a16="http://schemas.microsoft.com/office/drawing/2014/main" xmlns="" id="{19D6AB9C-A1BD-78ED-A24E-3EFDA96FCFCD}"/>
                </a:ext>
              </a:extLst>
            </p:cNvPr>
            <p:cNvSpPr/>
            <p:nvPr/>
          </p:nvSpPr>
          <p:spPr>
            <a:xfrm>
              <a:off x="8111800" y="3895150"/>
              <a:ext cx="26900" cy="16875"/>
            </a:xfrm>
            <a:custGeom>
              <a:avLst/>
              <a:gdLst/>
              <a:ahLst/>
              <a:cxnLst/>
              <a:rect l="l" t="t" r="r" b="b"/>
              <a:pathLst>
                <a:path w="1076" h="675" extrusionOk="0">
                  <a:moveTo>
                    <a:pt x="841" y="1"/>
                  </a:moveTo>
                  <a:cubicBezTo>
                    <a:pt x="688" y="1"/>
                    <a:pt x="690" y="235"/>
                    <a:pt x="703" y="360"/>
                  </a:cubicBezTo>
                  <a:lnTo>
                    <a:pt x="703" y="375"/>
                  </a:lnTo>
                  <a:lnTo>
                    <a:pt x="688" y="375"/>
                  </a:lnTo>
                  <a:cubicBezTo>
                    <a:pt x="646" y="375"/>
                    <a:pt x="316" y="274"/>
                    <a:pt x="187" y="274"/>
                  </a:cubicBezTo>
                  <a:cubicBezTo>
                    <a:pt x="15" y="274"/>
                    <a:pt x="0" y="532"/>
                    <a:pt x="159" y="561"/>
                  </a:cubicBezTo>
                  <a:cubicBezTo>
                    <a:pt x="311" y="593"/>
                    <a:pt x="527" y="675"/>
                    <a:pt x="705" y="675"/>
                  </a:cubicBezTo>
                  <a:cubicBezTo>
                    <a:pt x="844" y="675"/>
                    <a:pt x="960" y="625"/>
                    <a:pt x="1003" y="461"/>
                  </a:cubicBezTo>
                  <a:cubicBezTo>
                    <a:pt x="1018" y="332"/>
                    <a:pt x="1076" y="74"/>
                    <a:pt x="917" y="16"/>
                  </a:cubicBezTo>
                  <a:cubicBezTo>
                    <a:pt x="888" y="6"/>
                    <a:pt x="863" y="1"/>
                    <a:pt x="84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571;p11">
              <a:extLst>
                <a:ext uri="{FF2B5EF4-FFF2-40B4-BE49-F238E27FC236}">
                  <a16:creationId xmlns:a16="http://schemas.microsoft.com/office/drawing/2014/main" xmlns="" id="{200333EE-22CF-5C18-2488-6151FDBF7ABC}"/>
                </a:ext>
              </a:extLst>
            </p:cNvPr>
            <p:cNvSpPr/>
            <p:nvPr/>
          </p:nvSpPr>
          <p:spPr>
            <a:xfrm>
              <a:off x="8187725" y="3863200"/>
              <a:ext cx="25475" cy="19050"/>
            </a:xfrm>
            <a:custGeom>
              <a:avLst/>
              <a:gdLst/>
              <a:ahLst/>
              <a:cxnLst/>
              <a:rect l="l" t="t" r="r" b="b"/>
              <a:pathLst>
                <a:path w="1019" h="762" extrusionOk="0">
                  <a:moveTo>
                    <a:pt x="734" y="0"/>
                  </a:moveTo>
                  <a:cubicBezTo>
                    <a:pt x="683" y="0"/>
                    <a:pt x="632" y="24"/>
                    <a:pt x="602" y="77"/>
                  </a:cubicBezTo>
                  <a:cubicBezTo>
                    <a:pt x="560" y="206"/>
                    <a:pt x="660" y="364"/>
                    <a:pt x="703" y="450"/>
                  </a:cubicBezTo>
                  <a:cubicBezTo>
                    <a:pt x="664" y="467"/>
                    <a:pt x="618" y="473"/>
                    <a:pt x="567" y="473"/>
                  </a:cubicBezTo>
                  <a:cubicBezTo>
                    <a:pt x="480" y="473"/>
                    <a:pt x="377" y="456"/>
                    <a:pt x="264" y="456"/>
                  </a:cubicBezTo>
                  <a:cubicBezTo>
                    <a:pt x="225" y="456"/>
                    <a:pt x="185" y="458"/>
                    <a:pt x="144" y="463"/>
                  </a:cubicBezTo>
                  <a:cubicBezTo>
                    <a:pt x="1" y="507"/>
                    <a:pt x="58" y="736"/>
                    <a:pt x="201" y="736"/>
                  </a:cubicBezTo>
                  <a:cubicBezTo>
                    <a:pt x="282" y="746"/>
                    <a:pt x="399" y="762"/>
                    <a:pt x="519" y="762"/>
                  </a:cubicBezTo>
                  <a:cubicBezTo>
                    <a:pt x="739" y="762"/>
                    <a:pt x="972" y="710"/>
                    <a:pt x="1018" y="478"/>
                  </a:cubicBezTo>
                  <a:cubicBezTo>
                    <a:pt x="990" y="335"/>
                    <a:pt x="946" y="292"/>
                    <a:pt x="889" y="134"/>
                  </a:cubicBezTo>
                  <a:cubicBezTo>
                    <a:pt x="881" y="50"/>
                    <a:pt x="808" y="0"/>
                    <a:pt x="73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572;p11">
              <a:extLst>
                <a:ext uri="{FF2B5EF4-FFF2-40B4-BE49-F238E27FC236}">
                  <a16:creationId xmlns:a16="http://schemas.microsoft.com/office/drawing/2014/main" xmlns="" id="{7C9002FA-F54D-6612-1839-233D739E99C9}"/>
                </a:ext>
              </a:extLst>
            </p:cNvPr>
            <p:cNvSpPr/>
            <p:nvPr/>
          </p:nvSpPr>
          <p:spPr>
            <a:xfrm>
              <a:off x="8240750" y="3887850"/>
              <a:ext cx="28125" cy="23300"/>
            </a:xfrm>
            <a:custGeom>
              <a:avLst/>
              <a:gdLst/>
              <a:ahLst/>
              <a:cxnLst/>
              <a:rect l="l" t="t" r="r" b="b"/>
              <a:pathLst>
                <a:path w="1125" h="932" extrusionOk="0">
                  <a:moveTo>
                    <a:pt x="626" y="1"/>
                  </a:moveTo>
                  <a:cubicBezTo>
                    <a:pt x="554" y="1"/>
                    <a:pt x="482" y="42"/>
                    <a:pt x="473" y="108"/>
                  </a:cubicBezTo>
                  <a:cubicBezTo>
                    <a:pt x="459" y="266"/>
                    <a:pt x="573" y="394"/>
                    <a:pt x="617" y="524"/>
                  </a:cubicBezTo>
                  <a:cubicBezTo>
                    <a:pt x="630" y="538"/>
                    <a:pt x="630" y="581"/>
                    <a:pt x="645" y="610"/>
                  </a:cubicBezTo>
                  <a:lnTo>
                    <a:pt x="602" y="610"/>
                  </a:lnTo>
                  <a:cubicBezTo>
                    <a:pt x="430" y="595"/>
                    <a:pt x="416" y="566"/>
                    <a:pt x="201" y="553"/>
                  </a:cubicBezTo>
                  <a:cubicBezTo>
                    <a:pt x="15" y="566"/>
                    <a:pt x="0" y="839"/>
                    <a:pt x="172" y="881"/>
                  </a:cubicBezTo>
                  <a:cubicBezTo>
                    <a:pt x="324" y="915"/>
                    <a:pt x="456" y="931"/>
                    <a:pt x="567" y="931"/>
                  </a:cubicBezTo>
                  <a:cubicBezTo>
                    <a:pt x="1032" y="931"/>
                    <a:pt x="1125" y="638"/>
                    <a:pt x="731" y="37"/>
                  </a:cubicBezTo>
                  <a:cubicBezTo>
                    <a:pt x="702" y="12"/>
                    <a:pt x="664" y="1"/>
                    <a:pt x="626"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573;p11">
              <a:extLst>
                <a:ext uri="{FF2B5EF4-FFF2-40B4-BE49-F238E27FC236}">
                  <a16:creationId xmlns:a16="http://schemas.microsoft.com/office/drawing/2014/main" xmlns="" id="{ECD1BB24-E9D8-C67A-CFA4-7120455C9DF4}"/>
                </a:ext>
              </a:extLst>
            </p:cNvPr>
            <p:cNvSpPr/>
            <p:nvPr/>
          </p:nvSpPr>
          <p:spPr>
            <a:xfrm>
              <a:off x="7526225" y="3510000"/>
              <a:ext cx="754300" cy="410475"/>
            </a:xfrm>
            <a:custGeom>
              <a:avLst/>
              <a:gdLst/>
              <a:ahLst/>
              <a:cxnLst/>
              <a:rect l="l" t="t" r="r" b="b"/>
              <a:pathLst>
                <a:path w="30172" h="16419" extrusionOk="0">
                  <a:moveTo>
                    <a:pt x="17410" y="0"/>
                  </a:moveTo>
                  <a:cubicBezTo>
                    <a:pt x="17006" y="0"/>
                    <a:pt x="16537" y="217"/>
                    <a:pt x="16160" y="236"/>
                  </a:cubicBezTo>
                  <a:cubicBezTo>
                    <a:pt x="15330" y="394"/>
                    <a:pt x="14656" y="322"/>
                    <a:pt x="13968" y="408"/>
                  </a:cubicBezTo>
                  <a:cubicBezTo>
                    <a:pt x="13806" y="406"/>
                    <a:pt x="13653" y="405"/>
                    <a:pt x="13509" y="405"/>
                  </a:cubicBezTo>
                  <a:cubicBezTo>
                    <a:pt x="13035" y="405"/>
                    <a:pt x="12640" y="414"/>
                    <a:pt x="12227" y="414"/>
                  </a:cubicBezTo>
                  <a:cubicBezTo>
                    <a:pt x="11930" y="414"/>
                    <a:pt x="11625" y="409"/>
                    <a:pt x="11275" y="394"/>
                  </a:cubicBezTo>
                  <a:cubicBezTo>
                    <a:pt x="10927" y="374"/>
                    <a:pt x="10576" y="349"/>
                    <a:pt x="10228" y="349"/>
                  </a:cubicBezTo>
                  <a:cubicBezTo>
                    <a:pt x="9816" y="349"/>
                    <a:pt x="9407" y="385"/>
                    <a:pt x="9011" y="509"/>
                  </a:cubicBezTo>
                  <a:cubicBezTo>
                    <a:pt x="8868" y="595"/>
                    <a:pt x="8682" y="666"/>
                    <a:pt x="8753" y="967"/>
                  </a:cubicBezTo>
                  <a:cubicBezTo>
                    <a:pt x="8768" y="1025"/>
                    <a:pt x="8797" y="1053"/>
                    <a:pt x="8825" y="1096"/>
                  </a:cubicBezTo>
                  <a:cubicBezTo>
                    <a:pt x="7521" y="3646"/>
                    <a:pt x="5802" y="6683"/>
                    <a:pt x="3481" y="8030"/>
                  </a:cubicBezTo>
                  <a:cubicBezTo>
                    <a:pt x="2607" y="8618"/>
                    <a:pt x="2120" y="9019"/>
                    <a:pt x="1275" y="9548"/>
                  </a:cubicBezTo>
                  <a:cubicBezTo>
                    <a:pt x="974" y="9735"/>
                    <a:pt x="701" y="9978"/>
                    <a:pt x="430" y="10194"/>
                  </a:cubicBezTo>
                  <a:cubicBezTo>
                    <a:pt x="229" y="10351"/>
                    <a:pt x="0" y="10551"/>
                    <a:pt x="14" y="10809"/>
                  </a:cubicBezTo>
                  <a:cubicBezTo>
                    <a:pt x="143" y="11397"/>
                    <a:pt x="988" y="11369"/>
                    <a:pt x="1475" y="11411"/>
                  </a:cubicBezTo>
                  <a:cubicBezTo>
                    <a:pt x="1537" y="11415"/>
                    <a:pt x="1597" y="11416"/>
                    <a:pt x="1657" y="11416"/>
                  </a:cubicBezTo>
                  <a:cubicBezTo>
                    <a:pt x="3014" y="11416"/>
                    <a:pt x="3743" y="10503"/>
                    <a:pt x="4814" y="10064"/>
                  </a:cubicBezTo>
                  <a:cubicBezTo>
                    <a:pt x="4885" y="10022"/>
                    <a:pt x="4971" y="9978"/>
                    <a:pt x="5043" y="9950"/>
                  </a:cubicBezTo>
                  <a:lnTo>
                    <a:pt x="5043" y="9950"/>
                  </a:lnTo>
                  <a:cubicBezTo>
                    <a:pt x="4656" y="11182"/>
                    <a:pt x="3853" y="12601"/>
                    <a:pt x="3238" y="13833"/>
                  </a:cubicBezTo>
                  <a:cubicBezTo>
                    <a:pt x="3009" y="14320"/>
                    <a:pt x="2764" y="15007"/>
                    <a:pt x="3595" y="15036"/>
                  </a:cubicBezTo>
                  <a:cubicBezTo>
                    <a:pt x="4126" y="15007"/>
                    <a:pt x="4598" y="14721"/>
                    <a:pt x="4986" y="14420"/>
                  </a:cubicBezTo>
                  <a:lnTo>
                    <a:pt x="4986" y="14420"/>
                  </a:lnTo>
                  <a:cubicBezTo>
                    <a:pt x="4947" y="14458"/>
                    <a:pt x="4871" y="14509"/>
                    <a:pt x="4879" y="14509"/>
                  </a:cubicBezTo>
                  <a:cubicBezTo>
                    <a:pt x="4884" y="14509"/>
                    <a:pt x="4909" y="14496"/>
                    <a:pt x="4971" y="14463"/>
                  </a:cubicBezTo>
                  <a:cubicBezTo>
                    <a:pt x="5773" y="13976"/>
                    <a:pt x="6489" y="13374"/>
                    <a:pt x="7177" y="12758"/>
                  </a:cubicBezTo>
                  <a:cubicBezTo>
                    <a:pt x="7578" y="12400"/>
                    <a:pt x="7822" y="12099"/>
                    <a:pt x="8109" y="11812"/>
                  </a:cubicBezTo>
                  <a:lnTo>
                    <a:pt x="8109" y="11812"/>
                  </a:lnTo>
                  <a:cubicBezTo>
                    <a:pt x="7822" y="12815"/>
                    <a:pt x="7464" y="14534"/>
                    <a:pt x="7865" y="15566"/>
                  </a:cubicBezTo>
                  <a:cubicBezTo>
                    <a:pt x="7982" y="15779"/>
                    <a:pt x="8135" y="15861"/>
                    <a:pt x="8298" y="15861"/>
                  </a:cubicBezTo>
                  <a:cubicBezTo>
                    <a:pt x="8594" y="15861"/>
                    <a:pt x="8922" y="15592"/>
                    <a:pt x="9126" y="15351"/>
                  </a:cubicBezTo>
                  <a:cubicBezTo>
                    <a:pt x="9513" y="14935"/>
                    <a:pt x="9899" y="14520"/>
                    <a:pt x="10373" y="13961"/>
                  </a:cubicBezTo>
                  <a:cubicBezTo>
                    <a:pt x="10730" y="13546"/>
                    <a:pt x="11103" y="13145"/>
                    <a:pt x="11461" y="12729"/>
                  </a:cubicBezTo>
                  <a:cubicBezTo>
                    <a:pt x="11532" y="13302"/>
                    <a:pt x="11662" y="14062"/>
                    <a:pt x="11748" y="14520"/>
                  </a:cubicBezTo>
                  <a:cubicBezTo>
                    <a:pt x="11869" y="14991"/>
                    <a:pt x="12060" y="16418"/>
                    <a:pt x="12683" y="16418"/>
                  </a:cubicBezTo>
                  <a:cubicBezTo>
                    <a:pt x="12800" y="16418"/>
                    <a:pt x="12931" y="16368"/>
                    <a:pt x="13080" y="16253"/>
                  </a:cubicBezTo>
                  <a:cubicBezTo>
                    <a:pt x="13926" y="15065"/>
                    <a:pt x="14642" y="13775"/>
                    <a:pt x="15501" y="12586"/>
                  </a:cubicBezTo>
                  <a:cubicBezTo>
                    <a:pt x="15687" y="13474"/>
                    <a:pt x="15888" y="14362"/>
                    <a:pt x="16403" y="15136"/>
                  </a:cubicBezTo>
                  <a:cubicBezTo>
                    <a:pt x="16604" y="15380"/>
                    <a:pt x="16762" y="15738"/>
                    <a:pt x="17106" y="15795"/>
                  </a:cubicBezTo>
                  <a:cubicBezTo>
                    <a:pt x="17507" y="15795"/>
                    <a:pt x="17550" y="15308"/>
                    <a:pt x="17679" y="15050"/>
                  </a:cubicBezTo>
                  <a:cubicBezTo>
                    <a:pt x="17966" y="14248"/>
                    <a:pt x="18223" y="13445"/>
                    <a:pt x="18524" y="12658"/>
                  </a:cubicBezTo>
                  <a:cubicBezTo>
                    <a:pt x="18925" y="13403"/>
                    <a:pt x="19269" y="14177"/>
                    <a:pt x="19885" y="14792"/>
                  </a:cubicBezTo>
                  <a:cubicBezTo>
                    <a:pt x="20258" y="15179"/>
                    <a:pt x="20659" y="15523"/>
                    <a:pt x="21060" y="15881"/>
                  </a:cubicBezTo>
                  <a:cubicBezTo>
                    <a:pt x="21189" y="16010"/>
                    <a:pt x="21357" y="16099"/>
                    <a:pt x="21511" y="16099"/>
                  </a:cubicBezTo>
                  <a:cubicBezTo>
                    <a:pt x="21648" y="16099"/>
                    <a:pt x="21774" y="16028"/>
                    <a:pt x="21848" y="15852"/>
                  </a:cubicBezTo>
                  <a:cubicBezTo>
                    <a:pt x="22092" y="14664"/>
                    <a:pt x="21991" y="13589"/>
                    <a:pt x="22019" y="12528"/>
                  </a:cubicBezTo>
                  <a:lnTo>
                    <a:pt x="22019" y="12528"/>
                  </a:lnTo>
                  <a:cubicBezTo>
                    <a:pt x="22493" y="12987"/>
                    <a:pt x="22923" y="13417"/>
                    <a:pt x="23509" y="13789"/>
                  </a:cubicBezTo>
                  <a:cubicBezTo>
                    <a:pt x="23911" y="14076"/>
                    <a:pt x="24340" y="14320"/>
                    <a:pt x="24799" y="14492"/>
                  </a:cubicBezTo>
                  <a:cubicBezTo>
                    <a:pt x="24920" y="14536"/>
                    <a:pt x="25033" y="14597"/>
                    <a:pt x="25150" y="14597"/>
                  </a:cubicBezTo>
                  <a:cubicBezTo>
                    <a:pt x="25185" y="14597"/>
                    <a:pt x="25221" y="14591"/>
                    <a:pt x="25257" y="14578"/>
                  </a:cubicBezTo>
                  <a:cubicBezTo>
                    <a:pt x="26074" y="14262"/>
                    <a:pt x="24971" y="12328"/>
                    <a:pt x="24871" y="11512"/>
                  </a:cubicBezTo>
                  <a:cubicBezTo>
                    <a:pt x="24871" y="11468"/>
                    <a:pt x="24856" y="11440"/>
                    <a:pt x="24856" y="11397"/>
                  </a:cubicBezTo>
                  <a:lnTo>
                    <a:pt x="24856" y="11397"/>
                  </a:lnTo>
                  <a:cubicBezTo>
                    <a:pt x="25429" y="11684"/>
                    <a:pt x="26547" y="12314"/>
                    <a:pt x="27349" y="12356"/>
                  </a:cubicBezTo>
                  <a:cubicBezTo>
                    <a:pt x="27501" y="12377"/>
                    <a:pt x="27653" y="12386"/>
                    <a:pt x="27804" y="12386"/>
                  </a:cubicBezTo>
                  <a:cubicBezTo>
                    <a:pt x="28405" y="12386"/>
                    <a:pt x="28992" y="12230"/>
                    <a:pt x="29542" y="11955"/>
                  </a:cubicBezTo>
                  <a:cubicBezTo>
                    <a:pt x="30172" y="11569"/>
                    <a:pt x="29297" y="11111"/>
                    <a:pt x="28968" y="10853"/>
                  </a:cubicBezTo>
                  <a:cubicBezTo>
                    <a:pt x="28151" y="10122"/>
                    <a:pt x="27106" y="9835"/>
                    <a:pt x="26103" y="9434"/>
                  </a:cubicBezTo>
                  <a:cubicBezTo>
                    <a:pt x="25903" y="9334"/>
                    <a:pt x="25014" y="8704"/>
                    <a:pt x="24499" y="8532"/>
                  </a:cubicBezTo>
                  <a:cubicBezTo>
                    <a:pt x="22665" y="7715"/>
                    <a:pt x="20845" y="5982"/>
                    <a:pt x="19713" y="4190"/>
                  </a:cubicBezTo>
                  <a:cubicBezTo>
                    <a:pt x="18868" y="2815"/>
                    <a:pt x="18610" y="1626"/>
                    <a:pt x="17966" y="236"/>
                  </a:cubicBezTo>
                  <a:cubicBezTo>
                    <a:pt x="17813" y="59"/>
                    <a:pt x="17621" y="0"/>
                    <a:pt x="17410"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574;p11">
              <a:extLst>
                <a:ext uri="{FF2B5EF4-FFF2-40B4-BE49-F238E27FC236}">
                  <a16:creationId xmlns:a16="http://schemas.microsoft.com/office/drawing/2014/main" xmlns="" id="{F1AA1AC1-D88E-C772-EF5E-701631232C6B}"/>
                </a:ext>
              </a:extLst>
            </p:cNvPr>
            <p:cNvSpPr/>
            <p:nvPr/>
          </p:nvSpPr>
          <p:spPr>
            <a:xfrm>
              <a:off x="7638650" y="3697425"/>
              <a:ext cx="30375" cy="26750"/>
            </a:xfrm>
            <a:custGeom>
              <a:avLst/>
              <a:gdLst/>
              <a:ahLst/>
              <a:cxnLst/>
              <a:rect l="l" t="t" r="r" b="b"/>
              <a:pathLst>
                <a:path w="1215" h="1070" extrusionOk="0">
                  <a:moveTo>
                    <a:pt x="578" y="1"/>
                  </a:moveTo>
                  <a:cubicBezTo>
                    <a:pt x="521" y="1"/>
                    <a:pt x="465" y="30"/>
                    <a:pt x="445" y="89"/>
                  </a:cubicBezTo>
                  <a:cubicBezTo>
                    <a:pt x="347" y="384"/>
                    <a:pt x="1" y="1064"/>
                    <a:pt x="541" y="1064"/>
                  </a:cubicBezTo>
                  <a:cubicBezTo>
                    <a:pt x="552" y="1064"/>
                    <a:pt x="563" y="1064"/>
                    <a:pt x="575" y="1063"/>
                  </a:cubicBezTo>
                  <a:cubicBezTo>
                    <a:pt x="622" y="1063"/>
                    <a:pt x="721" y="1057"/>
                    <a:pt x="815" y="1057"/>
                  </a:cubicBezTo>
                  <a:cubicBezTo>
                    <a:pt x="863" y="1057"/>
                    <a:pt x="909" y="1059"/>
                    <a:pt x="947" y="1063"/>
                  </a:cubicBezTo>
                  <a:cubicBezTo>
                    <a:pt x="966" y="1068"/>
                    <a:pt x="985" y="1070"/>
                    <a:pt x="1004" y="1070"/>
                  </a:cubicBezTo>
                  <a:cubicBezTo>
                    <a:pt x="1114" y="1070"/>
                    <a:pt x="1215" y="1001"/>
                    <a:pt x="1190" y="892"/>
                  </a:cubicBezTo>
                  <a:cubicBezTo>
                    <a:pt x="1151" y="794"/>
                    <a:pt x="1023" y="767"/>
                    <a:pt x="890" y="767"/>
                  </a:cubicBezTo>
                  <a:cubicBezTo>
                    <a:pt x="730" y="767"/>
                    <a:pt x="562" y="806"/>
                    <a:pt x="531" y="806"/>
                  </a:cubicBezTo>
                  <a:lnTo>
                    <a:pt x="517" y="806"/>
                  </a:lnTo>
                  <a:cubicBezTo>
                    <a:pt x="502" y="705"/>
                    <a:pt x="674" y="318"/>
                    <a:pt x="718" y="118"/>
                  </a:cubicBezTo>
                  <a:cubicBezTo>
                    <a:pt x="710" y="41"/>
                    <a:pt x="644" y="1"/>
                    <a:pt x="57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575;p11">
              <a:extLst>
                <a:ext uri="{FF2B5EF4-FFF2-40B4-BE49-F238E27FC236}">
                  <a16:creationId xmlns:a16="http://schemas.microsoft.com/office/drawing/2014/main" xmlns="" id="{40BA2EEA-2F5A-B32F-860F-175A464FD30F}"/>
                </a:ext>
              </a:extLst>
            </p:cNvPr>
            <p:cNvSpPr/>
            <p:nvPr/>
          </p:nvSpPr>
          <p:spPr>
            <a:xfrm>
              <a:off x="7621825" y="3717150"/>
              <a:ext cx="30825" cy="19325"/>
            </a:xfrm>
            <a:custGeom>
              <a:avLst/>
              <a:gdLst/>
              <a:ahLst/>
              <a:cxnLst/>
              <a:rect l="l" t="t" r="r" b="b"/>
              <a:pathLst>
                <a:path w="1233" h="773" extrusionOk="0">
                  <a:moveTo>
                    <a:pt x="171" y="1"/>
                  </a:moveTo>
                  <a:cubicBezTo>
                    <a:pt x="91" y="1"/>
                    <a:pt x="7" y="54"/>
                    <a:pt x="16" y="145"/>
                  </a:cubicBezTo>
                  <a:cubicBezTo>
                    <a:pt x="29" y="288"/>
                    <a:pt x="1" y="431"/>
                    <a:pt x="73" y="561"/>
                  </a:cubicBezTo>
                  <a:cubicBezTo>
                    <a:pt x="139" y="726"/>
                    <a:pt x="314" y="773"/>
                    <a:pt x="490" y="773"/>
                  </a:cubicBezTo>
                  <a:cubicBezTo>
                    <a:pt x="543" y="773"/>
                    <a:pt x="596" y="768"/>
                    <a:pt x="646" y="762"/>
                  </a:cubicBezTo>
                  <a:cubicBezTo>
                    <a:pt x="818" y="718"/>
                    <a:pt x="918" y="733"/>
                    <a:pt x="1104" y="718"/>
                  </a:cubicBezTo>
                  <a:cubicBezTo>
                    <a:pt x="1233" y="676"/>
                    <a:pt x="1233" y="504"/>
                    <a:pt x="1133" y="446"/>
                  </a:cubicBezTo>
                  <a:cubicBezTo>
                    <a:pt x="1069" y="428"/>
                    <a:pt x="1004" y="422"/>
                    <a:pt x="939" y="422"/>
                  </a:cubicBezTo>
                  <a:cubicBezTo>
                    <a:pt x="761" y="422"/>
                    <a:pt x="587" y="471"/>
                    <a:pt x="467" y="471"/>
                  </a:cubicBezTo>
                  <a:cubicBezTo>
                    <a:pt x="423" y="471"/>
                    <a:pt x="387" y="465"/>
                    <a:pt x="359" y="446"/>
                  </a:cubicBezTo>
                  <a:cubicBezTo>
                    <a:pt x="359" y="446"/>
                    <a:pt x="345" y="431"/>
                    <a:pt x="345" y="418"/>
                  </a:cubicBezTo>
                  <a:cubicBezTo>
                    <a:pt x="345" y="403"/>
                    <a:pt x="331" y="403"/>
                    <a:pt x="331" y="389"/>
                  </a:cubicBezTo>
                  <a:cubicBezTo>
                    <a:pt x="331" y="374"/>
                    <a:pt x="345" y="189"/>
                    <a:pt x="302" y="88"/>
                  </a:cubicBezTo>
                  <a:cubicBezTo>
                    <a:pt x="284" y="28"/>
                    <a:pt x="228" y="1"/>
                    <a:pt x="17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576;p11">
              <a:extLst>
                <a:ext uri="{FF2B5EF4-FFF2-40B4-BE49-F238E27FC236}">
                  <a16:creationId xmlns:a16="http://schemas.microsoft.com/office/drawing/2014/main" xmlns="" id="{772504F2-FEAB-A553-A5B0-88E5D47D6011}"/>
                </a:ext>
              </a:extLst>
            </p:cNvPr>
            <p:cNvSpPr/>
            <p:nvPr/>
          </p:nvSpPr>
          <p:spPr>
            <a:xfrm>
              <a:off x="7630800" y="3825550"/>
              <a:ext cx="21300" cy="22400"/>
            </a:xfrm>
            <a:custGeom>
              <a:avLst/>
              <a:gdLst/>
              <a:ahLst/>
              <a:cxnLst/>
              <a:rect l="l" t="t" r="r" b="b"/>
              <a:pathLst>
                <a:path w="852" h="896" extrusionOk="0">
                  <a:moveTo>
                    <a:pt x="228" y="1"/>
                  </a:moveTo>
                  <a:cubicBezTo>
                    <a:pt x="159" y="1"/>
                    <a:pt x="86" y="47"/>
                    <a:pt x="86" y="122"/>
                  </a:cubicBezTo>
                  <a:cubicBezTo>
                    <a:pt x="43" y="408"/>
                    <a:pt x="0" y="896"/>
                    <a:pt x="415" y="896"/>
                  </a:cubicBezTo>
                  <a:cubicBezTo>
                    <a:pt x="559" y="852"/>
                    <a:pt x="803" y="896"/>
                    <a:pt x="845" y="737"/>
                  </a:cubicBezTo>
                  <a:cubicBezTo>
                    <a:pt x="852" y="625"/>
                    <a:pt x="784" y="594"/>
                    <a:pt x="700" y="594"/>
                  </a:cubicBezTo>
                  <a:cubicBezTo>
                    <a:pt x="600" y="594"/>
                    <a:pt x="475" y="638"/>
                    <a:pt x="425" y="638"/>
                  </a:cubicBezTo>
                  <a:cubicBezTo>
                    <a:pt x="422" y="638"/>
                    <a:pt x="418" y="638"/>
                    <a:pt x="415" y="638"/>
                  </a:cubicBezTo>
                  <a:cubicBezTo>
                    <a:pt x="406" y="638"/>
                    <a:pt x="390" y="631"/>
                    <a:pt x="385" y="631"/>
                  </a:cubicBezTo>
                  <a:cubicBezTo>
                    <a:pt x="382" y="631"/>
                    <a:pt x="382" y="633"/>
                    <a:pt x="387" y="638"/>
                  </a:cubicBezTo>
                  <a:lnTo>
                    <a:pt x="373" y="623"/>
                  </a:lnTo>
                  <a:cubicBezTo>
                    <a:pt x="287" y="537"/>
                    <a:pt x="373" y="279"/>
                    <a:pt x="344" y="78"/>
                  </a:cubicBezTo>
                  <a:cubicBezTo>
                    <a:pt x="326" y="25"/>
                    <a:pt x="278" y="1"/>
                    <a:pt x="22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577;p11">
              <a:extLst>
                <a:ext uri="{FF2B5EF4-FFF2-40B4-BE49-F238E27FC236}">
                  <a16:creationId xmlns:a16="http://schemas.microsoft.com/office/drawing/2014/main" xmlns="" id="{6F459B5D-FA30-980C-D129-F8195C005FE1}"/>
                </a:ext>
              </a:extLst>
            </p:cNvPr>
            <p:cNvSpPr/>
            <p:nvPr/>
          </p:nvSpPr>
          <p:spPr>
            <a:xfrm>
              <a:off x="7654700" y="3796925"/>
              <a:ext cx="27500" cy="23900"/>
            </a:xfrm>
            <a:custGeom>
              <a:avLst/>
              <a:gdLst/>
              <a:ahLst/>
              <a:cxnLst/>
              <a:rect l="l" t="t" r="r" b="b"/>
              <a:pathLst>
                <a:path w="1100" h="956" extrusionOk="0">
                  <a:moveTo>
                    <a:pt x="190" y="1"/>
                  </a:moveTo>
                  <a:cubicBezTo>
                    <a:pt x="115" y="1"/>
                    <a:pt x="38" y="50"/>
                    <a:pt x="47" y="134"/>
                  </a:cubicBezTo>
                  <a:cubicBezTo>
                    <a:pt x="0" y="498"/>
                    <a:pt x="49" y="955"/>
                    <a:pt x="403" y="955"/>
                  </a:cubicBezTo>
                  <a:cubicBezTo>
                    <a:pt x="483" y="955"/>
                    <a:pt x="578" y="932"/>
                    <a:pt x="691" y="879"/>
                  </a:cubicBezTo>
                  <a:cubicBezTo>
                    <a:pt x="821" y="808"/>
                    <a:pt x="1064" y="851"/>
                    <a:pt x="1093" y="679"/>
                  </a:cubicBezTo>
                  <a:cubicBezTo>
                    <a:pt x="1100" y="564"/>
                    <a:pt x="1032" y="528"/>
                    <a:pt x="944" y="528"/>
                  </a:cubicBezTo>
                  <a:cubicBezTo>
                    <a:pt x="857" y="528"/>
                    <a:pt x="749" y="564"/>
                    <a:pt x="678" y="593"/>
                  </a:cubicBezTo>
                  <a:cubicBezTo>
                    <a:pt x="569" y="630"/>
                    <a:pt x="420" y="686"/>
                    <a:pt x="393" y="686"/>
                  </a:cubicBezTo>
                  <a:cubicBezTo>
                    <a:pt x="387" y="686"/>
                    <a:pt x="387" y="683"/>
                    <a:pt x="391" y="679"/>
                  </a:cubicBezTo>
                  <a:cubicBezTo>
                    <a:pt x="290" y="650"/>
                    <a:pt x="334" y="335"/>
                    <a:pt x="319" y="77"/>
                  </a:cubicBezTo>
                  <a:cubicBezTo>
                    <a:pt x="295" y="25"/>
                    <a:pt x="243" y="1"/>
                    <a:pt x="190"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578;p11">
              <a:extLst>
                <a:ext uri="{FF2B5EF4-FFF2-40B4-BE49-F238E27FC236}">
                  <a16:creationId xmlns:a16="http://schemas.microsoft.com/office/drawing/2014/main" xmlns="" id="{8066E1DC-35A9-605A-3AA0-867150495094}"/>
                </a:ext>
              </a:extLst>
            </p:cNvPr>
            <p:cNvSpPr/>
            <p:nvPr/>
          </p:nvSpPr>
          <p:spPr>
            <a:xfrm>
              <a:off x="7732650" y="3731675"/>
              <a:ext cx="30325" cy="25500"/>
            </a:xfrm>
            <a:custGeom>
              <a:avLst/>
              <a:gdLst/>
              <a:ahLst/>
              <a:cxnLst/>
              <a:rect l="l" t="t" r="r" b="b"/>
              <a:pathLst>
                <a:path w="1213" h="1020" extrusionOk="0">
                  <a:moveTo>
                    <a:pt x="161" y="1"/>
                  </a:moveTo>
                  <a:cubicBezTo>
                    <a:pt x="81" y="1"/>
                    <a:pt x="1" y="59"/>
                    <a:pt x="9" y="152"/>
                  </a:cubicBezTo>
                  <a:cubicBezTo>
                    <a:pt x="9" y="453"/>
                    <a:pt x="40" y="1019"/>
                    <a:pt x="383" y="1019"/>
                  </a:cubicBezTo>
                  <a:cubicBezTo>
                    <a:pt x="447" y="1019"/>
                    <a:pt x="523" y="999"/>
                    <a:pt x="611" y="954"/>
                  </a:cubicBezTo>
                  <a:cubicBezTo>
                    <a:pt x="740" y="911"/>
                    <a:pt x="941" y="811"/>
                    <a:pt x="983" y="782"/>
                  </a:cubicBezTo>
                  <a:cubicBezTo>
                    <a:pt x="1113" y="767"/>
                    <a:pt x="1212" y="668"/>
                    <a:pt x="1141" y="538"/>
                  </a:cubicBezTo>
                  <a:cubicBezTo>
                    <a:pt x="1106" y="490"/>
                    <a:pt x="1057" y="472"/>
                    <a:pt x="1002" y="472"/>
                  </a:cubicBezTo>
                  <a:cubicBezTo>
                    <a:pt x="807" y="472"/>
                    <a:pt x="528" y="699"/>
                    <a:pt x="439" y="710"/>
                  </a:cubicBezTo>
                  <a:cubicBezTo>
                    <a:pt x="425" y="710"/>
                    <a:pt x="410" y="710"/>
                    <a:pt x="396" y="725"/>
                  </a:cubicBezTo>
                  <a:cubicBezTo>
                    <a:pt x="339" y="681"/>
                    <a:pt x="339" y="338"/>
                    <a:pt x="295" y="95"/>
                  </a:cubicBezTo>
                  <a:cubicBezTo>
                    <a:pt x="272" y="29"/>
                    <a:pt x="217" y="1"/>
                    <a:pt x="16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579;p11">
              <a:extLst>
                <a:ext uri="{FF2B5EF4-FFF2-40B4-BE49-F238E27FC236}">
                  <a16:creationId xmlns:a16="http://schemas.microsoft.com/office/drawing/2014/main" xmlns="" id="{33286571-DAEC-E0DF-4103-29307F8C5580}"/>
                </a:ext>
              </a:extLst>
            </p:cNvPr>
            <p:cNvSpPr/>
            <p:nvPr/>
          </p:nvSpPr>
          <p:spPr>
            <a:xfrm>
              <a:off x="7735050" y="3837000"/>
              <a:ext cx="25050" cy="23700"/>
            </a:xfrm>
            <a:custGeom>
              <a:avLst/>
              <a:gdLst/>
              <a:ahLst/>
              <a:cxnLst/>
              <a:rect l="l" t="t" r="r" b="b"/>
              <a:pathLst>
                <a:path w="1002" h="948" extrusionOk="0">
                  <a:moveTo>
                    <a:pt x="171" y="1"/>
                  </a:moveTo>
                  <a:cubicBezTo>
                    <a:pt x="93" y="1"/>
                    <a:pt x="14" y="51"/>
                    <a:pt x="14" y="151"/>
                  </a:cubicBezTo>
                  <a:cubicBezTo>
                    <a:pt x="0" y="458"/>
                    <a:pt x="34" y="947"/>
                    <a:pt x="408" y="947"/>
                  </a:cubicBezTo>
                  <a:cubicBezTo>
                    <a:pt x="453" y="947"/>
                    <a:pt x="503" y="940"/>
                    <a:pt x="558" y="925"/>
                  </a:cubicBezTo>
                  <a:cubicBezTo>
                    <a:pt x="673" y="852"/>
                    <a:pt x="1002" y="852"/>
                    <a:pt x="973" y="623"/>
                  </a:cubicBezTo>
                  <a:cubicBezTo>
                    <a:pt x="948" y="547"/>
                    <a:pt x="896" y="521"/>
                    <a:pt x="834" y="521"/>
                  </a:cubicBezTo>
                  <a:cubicBezTo>
                    <a:pt x="695" y="521"/>
                    <a:pt x="502" y="654"/>
                    <a:pt x="428" y="654"/>
                  </a:cubicBezTo>
                  <a:cubicBezTo>
                    <a:pt x="423" y="654"/>
                    <a:pt x="419" y="653"/>
                    <a:pt x="415" y="652"/>
                  </a:cubicBezTo>
                  <a:lnTo>
                    <a:pt x="400" y="652"/>
                  </a:lnTo>
                  <a:cubicBezTo>
                    <a:pt x="386" y="652"/>
                    <a:pt x="386" y="638"/>
                    <a:pt x="371" y="638"/>
                  </a:cubicBezTo>
                  <a:cubicBezTo>
                    <a:pt x="343" y="623"/>
                    <a:pt x="329" y="352"/>
                    <a:pt x="329" y="151"/>
                  </a:cubicBezTo>
                  <a:cubicBezTo>
                    <a:pt x="329" y="51"/>
                    <a:pt x="250" y="1"/>
                    <a:pt x="17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580;p11">
              <a:extLst>
                <a:ext uri="{FF2B5EF4-FFF2-40B4-BE49-F238E27FC236}">
                  <a16:creationId xmlns:a16="http://schemas.microsoft.com/office/drawing/2014/main" xmlns="" id="{CB5DA0CE-677B-622B-DA03-0DD6BE0097B8}"/>
                </a:ext>
              </a:extLst>
            </p:cNvPr>
            <p:cNvSpPr/>
            <p:nvPr/>
          </p:nvSpPr>
          <p:spPr>
            <a:xfrm>
              <a:off x="7829800" y="3743850"/>
              <a:ext cx="34775" cy="26850"/>
            </a:xfrm>
            <a:custGeom>
              <a:avLst/>
              <a:gdLst/>
              <a:ahLst/>
              <a:cxnLst/>
              <a:rect l="l" t="t" r="r" b="b"/>
              <a:pathLst>
                <a:path w="1391" h="1074" extrusionOk="0">
                  <a:moveTo>
                    <a:pt x="187" y="1"/>
                  </a:moveTo>
                  <a:cubicBezTo>
                    <a:pt x="91" y="1"/>
                    <a:pt x="0" y="93"/>
                    <a:pt x="35" y="194"/>
                  </a:cubicBezTo>
                  <a:cubicBezTo>
                    <a:pt x="97" y="535"/>
                    <a:pt x="105" y="1073"/>
                    <a:pt x="513" y="1073"/>
                  </a:cubicBezTo>
                  <a:cubicBezTo>
                    <a:pt x="570" y="1073"/>
                    <a:pt x="634" y="1063"/>
                    <a:pt x="707" y="1040"/>
                  </a:cubicBezTo>
                  <a:cubicBezTo>
                    <a:pt x="923" y="968"/>
                    <a:pt x="1066" y="897"/>
                    <a:pt x="1295" y="782"/>
                  </a:cubicBezTo>
                  <a:cubicBezTo>
                    <a:pt x="1338" y="768"/>
                    <a:pt x="1366" y="725"/>
                    <a:pt x="1381" y="696"/>
                  </a:cubicBezTo>
                  <a:cubicBezTo>
                    <a:pt x="1391" y="550"/>
                    <a:pt x="1332" y="500"/>
                    <a:pt x="1244" y="500"/>
                  </a:cubicBezTo>
                  <a:cubicBezTo>
                    <a:pt x="1058" y="500"/>
                    <a:pt x="738" y="725"/>
                    <a:pt x="650" y="725"/>
                  </a:cubicBezTo>
                  <a:cubicBezTo>
                    <a:pt x="559" y="752"/>
                    <a:pt x="532" y="762"/>
                    <a:pt x="513" y="762"/>
                  </a:cubicBezTo>
                  <a:cubicBezTo>
                    <a:pt x="502" y="762"/>
                    <a:pt x="494" y="759"/>
                    <a:pt x="478" y="754"/>
                  </a:cubicBezTo>
                  <a:cubicBezTo>
                    <a:pt x="464" y="725"/>
                    <a:pt x="464" y="710"/>
                    <a:pt x="436" y="653"/>
                  </a:cubicBezTo>
                  <a:cubicBezTo>
                    <a:pt x="364" y="452"/>
                    <a:pt x="421" y="166"/>
                    <a:pt x="264" y="23"/>
                  </a:cubicBezTo>
                  <a:cubicBezTo>
                    <a:pt x="240" y="7"/>
                    <a:pt x="213" y="1"/>
                    <a:pt x="187"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581;p11">
              <a:extLst>
                <a:ext uri="{FF2B5EF4-FFF2-40B4-BE49-F238E27FC236}">
                  <a16:creationId xmlns:a16="http://schemas.microsoft.com/office/drawing/2014/main" xmlns="" id="{C0D51715-726C-3C28-00DC-35A2241287FE}"/>
                </a:ext>
              </a:extLst>
            </p:cNvPr>
            <p:cNvSpPr/>
            <p:nvPr/>
          </p:nvSpPr>
          <p:spPr>
            <a:xfrm>
              <a:off x="7917675" y="3704550"/>
              <a:ext cx="46950" cy="28950"/>
            </a:xfrm>
            <a:custGeom>
              <a:avLst/>
              <a:gdLst/>
              <a:ahLst/>
              <a:cxnLst/>
              <a:rect l="l" t="t" r="r" b="b"/>
              <a:pathLst>
                <a:path w="1878" h="1158" extrusionOk="0">
                  <a:moveTo>
                    <a:pt x="196" y="1"/>
                  </a:moveTo>
                  <a:cubicBezTo>
                    <a:pt x="184" y="1"/>
                    <a:pt x="171" y="2"/>
                    <a:pt x="159" y="5"/>
                  </a:cubicBezTo>
                  <a:cubicBezTo>
                    <a:pt x="29" y="33"/>
                    <a:pt x="0" y="219"/>
                    <a:pt x="115" y="291"/>
                  </a:cubicBezTo>
                  <a:cubicBezTo>
                    <a:pt x="359" y="448"/>
                    <a:pt x="846" y="836"/>
                    <a:pt x="1061" y="1036"/>
                  </a:cubicBezTo>
                  <a:cubicBezTo>
                    <a:pt x="1099" y="1113"/>
                    <a:pt x="1175" y="1157"/>
                    <a:pt x="1252" y="1157"/>
                  </a:cubicBezTo>
                  <a:cubicBezTo>
                    <a:pt x="1290" y="1157"/>
                    <a:pt x="1328" y="1146"/>
                    <a:pt x="1362" y="1122"/>
                  </a:cubicBezTo>
                  <a:cubicBezTo>
                    <a:pt x="1519" y="979"/>
                    <a:pt x="1563" y="821"/>
                    <a:pt x="1706" y="706"/>
                  </a:cubicBezTo>
                  <a:cubicBezTo>
                    <a:pt x="1763" y="607"/>
                    <a:pt x="1878" y="607"/>
                    <a:pt x="1878" y="448"/>
                  </a:cubicBezTo>
                  <a:cubicBezTo>
                    <a:pt x="1836" y="354"/>
                    <a:pt x="1783" y="317"/>
                    <a:pt x="1723" y="317"/>
                  </a:cubicBezTo>
                  <a:cubicBezTo>
                    <a:pt x="1558" y="317"/>
                    <a:pt x="1349" y="610"/>
                    <a:pt x="1233" y="778"/>
                  </a:cubicBezTo>
                  <a:cubicBezTo>
                    <a:pt x="1003" y="549"/>
                    <a:pt x="732" y="362"/>
                    <a:pt x="488" y="162"/>
                  </a:cubicBezTo>
                  <a:cubicBezTo>
                    <a:pt x="398" y="110"/>
                    <a:pt x="307" y="1"/>
                    <a:pt x="196"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582;p11">
              <a:extLst>
                <a:ext uri="{FF2B5EF4-FFF2-40B4-BE49-F238E27FC236}">
                  <a16:creationId xmlns:a16="http://schemas.microsoft.com/office/drawing/2014/main" xmlns="" id="{1117EBE4-DF93-EB86-C878-1CF8CF3BCA0C}"/>
                </a:ext>
              </a:extLst>
            </p:cNvPr>
            <p:cNvSpPr/>
            <p:nvPr/>
          </p:nvSpPr>
          <p:spPr>
            <a:xfrm>
              <a:off x="7841500" y="3817550"/>
              <a:ext cx="38600" cy="14750"/>
            </a:xfrm>
            <a:custGeom>
              <a:avLst/>
              <a:gdLst/>
              <a:ahLst/>
              <a:cxnLst/>
              <a:rect l="l" t="t" r="r" b="b"/>
              <a:pathLst>
                <a:path w="1544" h="590" extrusionOk="0">
                  <a:moveTo>
                    <a:pt x="1314" y="0"/>
                  </a:moveTo>
                  <a:cubicBezTo>
                    <a:pt x="1201" y="0"/>
                    <a:pt x="1102" y="146"/>
                    <a:pt x="1013" y="213"/>
                  </a:cubicBezTo>
                  <a:lnTo>
                    <a:pt x="927" y="255"/>
                  </a:lnTo>
                  <a:cubicBezTo>
                    <a:pt x="856" y="284"/>
                    <a:pt x="827" y="284"/>
                    <a:pt x="799" y="284"/>
                  </a:cubicBezTo>
                  <a:cubicBezTo>
                    <a:pt x="787" y="285"/>
                    <a:pt x="775" y="285"/>
                    <a:pt x="764" y="285"/>
                  </a:cubicBezTo>
                  <a:cubicBezTo>
                    <a:pt x="584" y="285"/>
                    <a:pt x="472" y="176"/>
                    <a:pt x="283" y="54"/>
                  </a:cubicBezTo>
                  <a:cubicBezTo>
                    <a:pt x="260" y="44"/>
                    <a:pt x="238" y="40"/>
                    <a:pt x="216" y="40"/>
                  </a:cubicBezTo>
                  <a:cubicBezTo>
                    <a:pt x="89" y="40"/>
                    <a:pt x="0" y="201"/>
                    <a:pt x="111" y="299"/>
                  </a:cubicBezTo>
                  <a:cubicBezTo>
                    <a:pt x="285" y="473"/>
                    <a:pt x="542" y="590"/>
                    <a:pt x="791" y="590"/>
                  </a:cubicBezTo>
                  <a:cubicBezTo>
                    <a:pt x="971" y="590"/>
                    <a:pt x="1147" y="529"/>
                    <a:pt x="1286" y="385"/>
                  </a:cubicBezTo>
                  <a:cubicBezTo>
                    <a:pt x="1372" y="299"/>
                    <a:pt x="1544" y="169"/>
                    <a:pt x="1414" y="41"/>
                  </a:cubicBezTo>
                  <a:cubicBezTo>
                    <a:pt x="1379" y="12"/>
                    <a:pt x="1346" y="0"/>
                    <a:pt x="1314"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583;p11">
              <a:extLst>
                <a:ext uri="{FF2B5EF4-FFF2-40B4-BE49-F238E27FC236}">
                  <a16:creationId xmlns:a16="http://schemas.microsoft.com/office/drawing/2014/main" xmlns="" id="{BB9BA0D0-5058-44E8-2EE5-87FFAF309552}"/>
                </a:ext>
              </a:extLst>
            </p:cNvPr>
            <p:cNvSpPr/>
            <p:nvPr/>
          </p:nvSpPr>
          <p:spPr>
            <a:xfrm>
              <a:off x="7936450" y="3816700"/>
              <a:ext cx="33925" cy="17750"/>
            </a:xfrm>
            <a:custGeom>
              <a:avLst/>
              <a:gdLst/>
              <a:ahLst/>
              <a:cxnLst/>
              <a:rect l="l" t="t" r="r" b="b"/>
              <a:pathLst>
                <a:path w="1357" h="710" extrusionOk="0">
                  <a:moveTo>
                    <a:pt x="225" y="0"/>
                  </a:moveTo>
                  <a:cubicBezTo>
                    <a:pt x="115" y="0"/>
                    <a:pt x="1" y="112"/>
                    <a:pt x="80" y="232"/>
                  </a:cubicBezTo>
                  <a:cubicBezTo>
                    <a:pt x="219" y="455"/>
                    <a:pt x="435" y="709"/>
                    <a:pt x="690" y="709"/>
                  </a:cubicBezTo>
                  <a:cubicBezTo>
                    <a:pt x="779" y="709"/>
                    <a:pt x="872" y="678"/>
                    <a:pt x="969" y="604"/>
                  </a:cubicBezTo>
                  <a:cubicBezTo>
                    <a:pt x="1012" y="576"/>
                    <a:pt x="1198" y="419"/>
                    <a:pt x="1213" y="404"/>
                  </a:cubicBezTo>
                  <a:cubicBezTo>
                    <a:pt x="1284" y="361"/>
                    <a:pt x="1356" y="304"/>
                    <a:pt x="1327" y="218"/>
                  </a:cubicBezTo>
                  <a:cubicBezTo>
                    <a:pt x="1307" y="126"/>
                    <a:pt x="1259" y="92"/>
                    <a:pt x="1201" y="92"/>
                  </a:cubicBezTo>
                  <a:cubicBezTo>
                    <a:pt x="1096" y="92"/>
                    <a:pt x="956" y="202"/>
                    <a:pt x="883" y="275"/>
                  </a:cubicBezTo>
                  <a:cubicBezTo>
                    <a:pt x="830" y="328"/>
                    <a:pt x="706" y="392"/>
                    <a:pt x="697" y="392"/>
                  </a:cubicBezTo>
                  <a:cubicBezTo>
                    <a:pt x="696" y="392"/>
                    <a:pt x="696" y="391"/>
                    <a:pt x="697" y="390"/>
                  </a:cubicBezTo>
                  <a:lnTo>
                    <a:pt x="697" y="390"/>
                  </a:lnTo>
                  <a:cubicBezTo>
                    <a:pt x="687" y="392"/>
                    <a:pt x="678" y="394"/>
                    <a:pt x="668" y="394"/>
                  </a:cubicBezTo>
                  <a:cubicBezTo>
                    <a:pt x="567" y="394"/>
                    <a:pt x="484" y="258"/>
                    <a:pt x="353" y="75"/>
                  </a:cubicBezTo>
                  <a:cubicBezTo>
                    <a:pt x="322" y="22"/>
                    <a:pt x="274" y="0"/>
                    <a:pt x="225"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584;p11">
              <a:extLst>
                <a:ext uri="{FF2B5EF4-FFF2-40B4-BE49-F238E27FC236}">
                  <a16:creationId xmlns:a16="http://schemas.microsoft.com/office/drawing/2014/main" xmlns="" id="{22FD57FA-0CE7-E5C0-213B-0F0F9C6184C0}"/>
                </a:ext>
              </a:extLst>
            </p:cNvPr>
            <p:cNvSpPr/>
            <p:nvPr/>
          </p:nvSpPr>
          <p:spPr>
            <a:xfrm>
              <a:off x="8022125" y="3829575"/>
              <a:ext cx="32400" cy="21100"/>
            </a:xfrm>
            <a:custGeom>
              <a:avLst/>
              <a:gdLst/>
              <a:ahLst/>
              <a:cxnLst/>
              <a:rect l="l" t="t" r="r" b="b"/>
              <a:pathLst>
                <a:path w="1296" h="844" extrusionOk="0">
                  <a:moveTo>
                    <a:pt x="1000" y="0"/>
                  </a:moveTo>
                  <a:cubicBezTo>
                    <a:pt x="782" y="0"/>
                    <a:pt x="805" y="357"/>
                    <a:pt x="751" y="534"/>
                  </a:cubicBezTo>
                  <a:cubicBezTo>
                    <a:pt x="622" y="490"/>
                    <a:pt x="407" y="347"/>
                    <a:pt x="235" y="290"/>
                  </a:cubicBezTo>
                  <a:cubicBezTo>
                    <a:pt x="226" y="288"/>
                    <a:pt x="217" y="287"/>
                    <a:pt x="208" y="287"/>
                  </a:cubicBezTo>
                  <a:cubicBezTo>
                    <a:pt x="69" y="287"/>
                    <a:pt x="0" y="495"/>
                    <a:pt x="135" y="563"/>
                  </a:cubicBezTo>
                  <a:cubicBezTo>
                    <a:pt x="312" y="646"/>
                    <a:pt x="573" y="844"/>
                    <a:pt x="777" y="844"/>
                  </a:cubicBezTo>
                  <a:cubicBezTo>
                    <a:pt x="888" y="844"/>
                    <a:pt x="982" y="786"/>
                    <a:pt x="1037" y="620"/>
                  </a:cubicBezTo>
                  <a:cubicBezTo>
                    <a:pt x="1037" y="433"/>
                    <a:pt x="1295" y="104"/>
                    <a:pt x="1037" y="3"/>
                  </a:cubicBezTo>
                  <a:cubicBezTo>
                    <a:pt x="1024" y="1"/>
                    <a:pt x="1012" y="0"/>
                    <a:pt x="1000"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585;p11">
              <a:extLst>
                <a:ext uri="{FF2B5EF4-FFF2-40B4-BE49-F238E27FC236}">
                  <a16:creationId xmlns:a16="http://schemas.microsoft.com/office/drawing/2014/main" xmlns="" id="{12664B17-A68B-88AC-0787-63538FF10211}"/>
                </a:ext>
              </a:extLst>
            </p:cNvPr>
            <p:cNvSpPr/>
            <p:nvPr/>
          </p:nvSpPr>
          <p:spPr>
            <a:xfrm>
              <a:off x="7924825" y="3740625"/>
              <a:ext cx="39425" cy="24050"/>
            </a:xfrm>
            <a:custGeom>
              <a:avLst/>
              <a:gdLst/>
              <a:ahLst/>
              <a:cxnLst/>
              <a:rect l="l" t="t" r="r" b="b"/>
              <a:pathLst>
                <a:path w="1577" h="962" extrusionOk="0">
                  <a:moveTo>
                    <a:pt x="1373" y="0"/>
                  </a:moveTo>
                  <a:cubicBezTo>
                    <a:pt x="1199" y="0"/>
                    <a:pt x="1048" y="386"/>
                    <a:pt x="933" y="524"/>
                  </a:cubicBezTo>
                  <a:cubicBezTo>
                    <a:pt x="904" y="568"/>
                    <a:pt x="889" y="610"/>
                    <a:pt x="875" y="639"/>
                  </a:cubicBezTo>
                  <a:cubicBezTo>
                    <a:pt x="861" y="639"/>
                    <a:pt x="847" y="639"/>
                    <a:pt x="847" y="625"/>
                  </a:cubicBezTo>
                  <a:cubicBezTo>
                    <a:pt x="618" y="524"/>
                    <a:pt x="402" y="323"/>
                    <a:pt x="159" y="295"/>
                  </a:cubicBezTo>
                  <a:cubicBezTo>
                    <a:pt x="30" y="323"/>
                    <a:pt x="1" y="495"/>
                    <a:pt x="116" y="553"/>
                  </a:cubicBezTo>
                  <a:cubicBezTo>
                    <a:pt x="373" y="682"/>
                    <a:pt x="603" y="839"/>
                    <a:pt x="861" y="954"/>
                  </a:cubicBezTo>
                  <a:cubicBezTo>
                    <a:pt x="879" y="959"/>
                    <a:pt x="896" y="961"/>
                    <a:pt x="913" y="961"/>
                  </a:cubicBezTo>
                  <a:cubicBezTo>
                    <a:pt x="1039" y="961"/>
                    <a:pt x="1113" y="826"/>
                    <a:pt x="1176" y="725"/>
                  </a:cubicBezTo>
                  <a:cubicBezTo>
                    <a:pt x="1290" y="581"/>
                    <a:pt x="1348" y="453"/>
                    <a:pt x="1420" y="352"/>
                  </a:cubicBezTo>
                  <a:cubicBezTo>
                    <a:pt x="1491" y="281"/>
                    <a:pt x="1577" y="180"/>
                    <a:pt x="1506" y="80"/>
                  </a:cubicBezTo>
                  <a:cubicBezTo>
                    <a:pt x="1460" y="24"/>
                    <a:pt x="1416" y="0"/>
                    <a:pt x="1373"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586;p11">
              <a:extLst>
                <a:ext uri="{FF2B5EF4-FFF2-40B4-BE49-F238E27FC236}">
                  <a16:creationId xmlns:a16="http://schemas.microsoft.com/office/drawing/2014/main" xmlns="" id="{2184ECAC-8AC9-CB05-3F4A-B6A543848699}"/>
                </a:ext>
              </a:extLst>
            </p:cNvPr>
            <p:cNvSpPr/>
            <p:nvPr/>
          </p:nvSpPr>
          <p:spPr>
            <a:xfrm>
              <a:off x="8019400" y="3704925"/>
              <a:ext cx="34775" cy="25575"/>
            </a:xfrm>
            <a:custGeom>
              <a:avLst/>
              <a:gdLst/>
              <a:ahLst/>
              <a:cxnLst/>
              <a:rect l="l" t="t" r="r" b="b"/>
              <a:pathLst>
                <a:path w="1391" h="1023" extrusionOk="0">
                  <a:moveTo>
                    <a:pt x="1202" y="1"/>
                  </a:moveTo>
                  <a:cubicBezTo>
                    <a:pt x="1118" y="1"/>
                    <a:pt x="1032" y="70"/>
                    <a:pt x="1003" y="147"/>
                  </a:cubicBezTo>
                  <a:cubicBezTo>
                    <a:pt x="903" y="319"/>
                    <a:pt x="888" y="506"/>
                    <a:pt x="888" y="706"/>
                  </a:cubicBezTo>
                  <a:cubicBezTo>
                    <a:pt x="760" y="663"/>
                    <a:pt x="645" y="634"/>
                    <a:pt x="516" y="605"/>
                  </a:cubicBezTo>
                  <a:cubicBezTo>
                    <a:pt x="420" y="605"/>
                    <a:pt x="315" y="557"/>
                    <a:pt x="214" y="557"/>
                  </a:cubicBezTo>
                  <a:cubicBezTo>
                    <a:pt x="180" y="557"/>
                    <a:pt x="147" y="562"/>
                    <a:pt x="115" y="577"/>
                  </a:cubicBezTo>
                  <a:cubicBezTo>
                    <a:pt x="0" y="634"/>
                    <a:pt x="15" y="821"/>
                    <a:pt x="143" y="849"/>
                  </a:cubicBezTo>
                  <a:cubicBezTo>
                    <a:pt x="388" y="878"/>
                    <a:pt x="631" y="920"/>
                    <a:pt x="860" y="993"/>
                  </a:cubicBezTo>
                  <a:cubicBezTo>
                    <a:pt x="904" y="1010"/>
                    <a:pt x="954" y="1022"/>
                    <a:pt x="1002" y="1022"/>
                  </a:cubicBezTo>
                  <a:cubicBezTo>
                    <a:pt x="1032" y="1022"/>
                    <a:pt x="1062" y="1018"/>
                    <a:pt x="1089" y="1006"/>
                  </a:cubicBezTo>
                  <a:cubicBezTo>
                    <a:pt x="1247" y="920"/>
                    <a:pt x="1190" y="605"/>
                    <a:pt x="1204" y="548"/>
                  </a:cubicBezTo>
                  <a:cubicBezTo>
                    <a:pt x="1232" y="448"/>
                    <a:pt x="1247" y="347"/>
                    <a:pt x="1276" y="305"/>
                  </a:cubicBezTo>
                  <a:cubicBezTo>
                    <a:pt x="1333" y="233"/>
                    <a:pt x="1390" y="133"/>
                    <a:pt x="1318" y="61"/>
                  </a:cubicBezTo>
                  <a:cubicBezTo>
                    <a:pt x="1285" y="18"/>
                    <a:pt x="1244" y="1"/>
                    <a:pt x="1202"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587;p11">
              <a:extLst>
                <a:ext uri="{FF2B5EF4-FFF2-40B4-BE49-F238E27FC236}">
                  <a16:creationId xmlns:a16="http://schemas.microsoft.com/office/drawing/2014/main" xmlns="" id="{BCA36603-7D87-A8E3-FD81-7D346466C89F}"/>
                </a:ext>
              </a:extLst>
            </p:cNvPr>
            <p:cNvSpPr/>
            <p:nvPr/>
          </p:nvSpPr>
          <p:spPr>
            <a:xfrm>
              <a:off x="8026200" y="3721775"/>
              <a:ext cx="38000" cy="24450"/>
            </a:xfrm>
            <a:custGeom>
              <a:avLst/>
              <a:gdLst/>
              <a:ahLst/>
              <a:cxnLst/>
              <a:rect l="l" t="t" r="r" b="b"/>
              <a:pathLst>
                <a:path w="1520" h="978" extrusionOk="0">
                  <a:moveTo>
                    <a:pt x="1390" y="548"/>
                  </a:moveTo>
                  <a:cubicBezTo>
                    <a:pt x="1390" y="550"/>
                    <a:pt x="1390" y="551"/>
                    <a:pt x="1389" y="553"/>
                  </a:cubicBezTo>
                  <a:lnTo>
                    <a:pt x="1389" y="553"/>
                  </a:lnTo>
                  <a:cubicBezTo>
                    <a:pt x="1390" y="552"/>
                    <a:pt x="1390" y="550"/>
                    <a:pt x="1390" y="548"/>
                  </a:cubicBezTo>
                  <a:close/>
                  <a:moveTo>
                    <a:pt x="1357" y="1"/>
                  </a:moveTo>
                  <a:cubicBezTo>
                    <a:pt x="1228" y="1"/>
                    <a:pt x="1111" y="232"/>
                    <a:pt x="1090" y="418"/>
                  </a:cubicBezTo>
                  <a:lnTo>
                    <a:pt x="1090" y="447"/>
                  </a:lnTo>
                  <a:cubicBezTo>
                    <a:pt x="1076" y="499"/>
                    <a:pt x="1064" y="609"/>
                    <a:pt x="1062" y="609"/>
                  </a:cubicBezTo>
                  <a:cubicBezTo>
                    <a:pt x="1061" y="609"/>
                    <a:pt x="1061" y="608"/>
                    <a:pt x="1061" y="605"/>
                  </a:cubicBezTo>
                  <a:lnTo>
                    <a:pt x="1061" y="634"/>
                  </a:lnTo>
                  <a:cubicBezTo>
                    <a:pt x="1061" y="648"/>
                    <a:pt x="1046" y="648"/>
                    <a:pt x="1046" y="663"/>
                  </a:cubicBezTo>
                  <a:lnTo>
                    <a:pt x="1046" y="676"/>
                  </a:lnTo>
                  <a:cubicBezTo>
                    <a:pt x="975" y="648"/>
                    <a:pt x="559" y="590"/>
                    <a:pt x="387" y="590"/>
                  </a:cubicBezTo>
                  <a:cubicBezTo>
                    <a:pt x="333" y="590"/>
                    <a:pt x="274" y="578"/>
                    <a:pt x="220" y="578"/>
                  </a:cubicBezTo>
                  <a:cubicBezTo>
                    <a:pt x="175" y="578"/>
                    <a:pt x="134" y="587"/>
                    <a:pt x="101" y="619"/>
                  </a:cubicBezTo>
                  <a:cubicBezTo>
                    <a:pt x="1" y="705"/>
                    <a:pt x="72" y="877"/>
                    <a:pt x="215" y="877"/>
                  </a:cubicBezTo>
                  <a:cubicBezTo>
                    <a:pt x="588" y="892"/>
                    <a:pt x="775" y="934"/>
                    <a:pt x="1090" y="978"/>
                  </a:cubicBezTo>
                  <a:cubicBezTo>
                    <a:pt x="1317" y="935"/>
                    <a:pt x="1361" y="737"/>
                    <a:pt x="1389" y="553"/>
                  </a:cubicBezTo>
                  <a:lnTo>
                    <a:pt x="1389" y="553"/>
                  </a:lnTo>
                  <a:cubicBezTo>
                    <a:pt x="1387" y="559"/>
                    <a:pt x="1383" y="561"/>
                    <a:pt x="1380" y="566"/>
                  </a:cubicBezTo>
                  <a:lnTo>
                    <a:pt x="1380" y="566"/>
                  </a:lnTo>
                  <a:cubicBezTo>
                    <a:pt x="1406" y="482"/>
                    <a:pt x="1421" y="386"/>
                    <a:pt x="1462" y="304"/>
                  </a:cubicBezTo>
                  <a:cubicBezTo>
                    <a:pt x="1491" y="246"/>
                    <a:pt x="1520" y="189"/>
                    <a:pt x="1505" y="118"/>
                  </a:cubicBezTo>
                  <a:cubicBezTo>
                    <a:pt x="1457" y="35"/>
                    <a:pt x="1406" y="1"/>
                    <a:pt x="1357"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588;p11">
              <a:extLst>
                <a:ext uri="{FF2B5EF4-FFF2-40B4-BE49-F238E27FC236}">
                  <a16:creationId xmlns:a16="http://schemas.microsoft.com/office/drawing/2014/main" xmlns="" id="{B6934247-A2CE-19EA-7DE0-D01DB4B3E3CD}"/>
                </a:ext>
              </a:extLst>
            </p:cNvPr>
            <p:cNvSpPr/>
            <p:nvPr/>
          </p:nvSpPr>
          <p:spPr>
            <a:xfrm>
              <a:off x="8093250" y="3783175"/>
              <a:ext cx="29325" cy="21075"/>
            </a:xfrm>
            <a:custGeom>
              <a:avLst/>
              <a:gdLst/>
              <a:ahLst/>
              <a:cxnLst/>
              <a:rect l="l" t="t" r="r" b="b"/>
              <a:pathLst>
                <a:path w="1173" h="843" extrusionOk="0">
                  <a:moveTo>
                    <a:pt x="898" y="0"/>
                  </a:moveTo>
                  <a:cubicBezTo>
                    <a:pt x="781" y="0"/>
                    <a:pt x="727" y="142"/>
                    <a:pt x="714" y="241"/>
                  </a:cubicBezTo>
                  <a:cubicBezTo>
                    <a:pt x="671" y="341"/>
                    <a:pt x="643" y="484"/>
                    <a:pt x="628" y="556"/>
                  </a:cubicBezTo>
                  <a:cubicBezTo>
                    <a:pt x="528" y="541"/>
                    <a:pt x="385" y="484"/>
                    <a:pt x="255" y="455"/>
                  </a:cubicBezTo>
                  <a:cubicBezTo>
                    <a:pt x="239" y="450"/>
                    <a:pt x="223" y="448"/>
                    <a:pt x="208" y="448"/>
                  </a:cubicBezTo>
                  <a:cubicBezTo>
                    <a:pt x="56" y="448"/>
                    <a:pt x="1" y="688"/>
                    <a:pt x="169" y="728"/>
                  </a:cubicBezTo>
                  <a:cubicBezTo>
                    <a:pt x="323" y="777"/>
                    <a:pt x="501" y="842"/>
                    <a:pt x="647" y="842"/>
                  </a:cubicBezTo>
                  <a:cubicBezTo>
                    <a:pt x="801" y="842"/>
                    <a:pt x="921" y="770"/>
                    <a:pt x="943" y="527"/>
                  </a:cubicBezTo>
                  <a:cubicBezTo>
                    <a:pt x="972" y="369"/>
                    <a:pt x="1172" y="111"/>
                    <a:pt x="958" y="12"/>
                  </a:cubicBezTo>
                  <a:cubicBezTo>
                    <a:pt x="936" y="4"/>
                    <a:pt x="916" y="0"/>
                    <a:pt x="898"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589;p11">
              <a:extLst>
                <a:ext uri="{FF2B5EF4-FFF2-40B4-BE49-F238E27FC236}">
                  <a16:creationId xmlns:a16="http://schemas.microsoft.com/office/drawing/2014/main" xmlns="" id="{43E7137D-CFE1-FE93-8F69-31F64D047C7D}"/>
                </a:ext>
              </a:extLst>
            </p:cNvPr>
            <p:cNvSpPr/>
            <p:nvPr/>
          </p:nvSpPr>
          <p:spPr>
            <a:xfrm>
              <a:off x="7831100" y="3842025"/>
              <a:ext cx="38400" cy="20375"/>
            </a:xfrm>
            <a:custGeom>
              <a:avLst/>
              <a:gdLst/>
              <a:ahLst/>
              <a:cxnLst/>
              <a:rect l="l" t="t" r="r" b="b"/>
              <a:pathLst>
                <a:path w="1536" h="815" extrusionOk="0">
                  <a:moveTo>
                    <a:pt x="1330" y="1"/>
                  </a:moveTo>
                  <a:cubicBezTo>
                    <a:pt x="1305" y="1"/>
                    <a:pt x="1280" y="7"/>
                    <a:pt x="1257" y="21"/>
                  </a:cubicBezTo>
                  <a:cubicBezTo>
                    <a:pt x="1071" y="151"/>
                    <a:pt x="942" y="279"/>
                    <a:pt x="741" y="479"/>
                  </a:cubicBezTo>
                  <a:cubicBezTo>
                    <a:pt x="699" y="508"/>
                    <a:pt x="699" y="523"/>
                    <a:pt x="670" y="537"/>
                  </a:cubicBezTo>
                  <a:cubicBezTo>
                    <a:pt x="655" y="537"/>
                    <a:pt x="655" y="523"/>
                    <a:pt x="642" y="523"/>
                  </a:cubicBezTo>
                  <a:cubicBezTo>
                    <a:pt x="484" y="408"/>
                    <a:pt x="384" y="179"/>
                    <a:pt x="183" y="122"/>
                  </a:cubicBezTo>
                  <a:cubicBezTo>
                    <a:pt x="178" y="121"/>
                    <a:pt x="173" y="121"/>
                    <a:pt x="168" y="121"/>
                  </a:cubicBezTo>
                  <a:cubicBezTo>
                    <a:pt x="63" y="121"/>
                    <a:pt x="0" y="269"/>
                    <a:pt x="82" y="351"/>
                  </a:cubicBezTo>
                  <a:cubicBezTo>
                    <a:pt x="255" y="502"/>
                    <a:pt x="459" y="815"/>
                    <a:pt x="691" y="815"/>
                  </a:cubicBezTo>
                  <a:cubicBezTo>
                    <a:pt x="767" y="815"/>
                    <a:pt x="846" y="780"/>
                    <a:pt x="928" y="695"/>
                  </a:cubicBezTo>
                  <a:cubicBezTo>
                    <a:pt x="1085" y="565"/>
                    <a:pt x="1215" y="451"/>
                    <a:pt x="1358" y="336"/>
                  </a:cubicBezTo>
                  <a:cubicBezTo>
                    <a:pt x="1343" y="336"/>
                    <a:pt x="1486" y="279"/>
                    <a:pt x="1501" y="208"/>
                  </a:cubicBezTo>
                  <a:cubicBezTo>
                    <a:pt x="1535" y="104"/>
                    <a:pt x="1431" y="1"/>
                    <a:pt x="1330"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590;p11">
              <a:extLst>
                <a:ext uri="{FF2B5EF4-FFF2-40B4-BE49-F238E27FC236}">
                  <a16:creationId xmlns:a16="http://schemas.microsoft.com/office/drawing/2014/main" xmlns="" id="{F9E2ADF4-2637-41A3-1263-D7801531789B}"/>
                </a:ext>
              </a:extLst>
            </p:cNvPr>
            <p:cNvSpPr/>
            <p:nvPr/>
          </p:nvSpPr>
          <p:spPr>
            <a:xfrm>
              <a:off x="7583875" y="3318900"/>
              <a:ext cx="626800" cy="394350"/>
            </a:xfrm>
            <a:custGeom>
              <a:avLst/>
              <a:gdLst/>
              <a:ahLst/>
              <a:cxnLst/>
              <a:rect l="l" t="t" r="r" b="b"/>
              <a:pathLst>
                <a:path w="25072" h="15774" extrusionOk="0">
                  <a:moveTo>
                    <a:pt x="13745" y="0"/>
                  </a:moveTo>
                  <a:cubicBezTo>
                    <a:pt x="13390" y="0"/>
                    <a:pt x="13040" y="195"/>
                    <a:pt x="12708" y="302"/>
                  </a:cubicBezTo>
                  <a:cubicBezTo>
                    <a:pt x="12107" y="545"/>
                    <a:pt x="11547" y="659"/>
                    <a:pt x="10716" y="745"/>
                  </a:cubicBezTo>
                  <a:cubicBezTo>
                    <a:pt x="10384" y="810"/>
                    <a:pt x="10200" y="862"/>
                    <a:pt x="10022" y="862"/>
                  </a:cubicBezTo>
                  <a:cubicBezTo>
                    <a:pt x="10001" y="862"/>
                    <a:pt x="9979" y="862"/>
                    <a:pt x="9958" y="860"/>
                  </a:cubicBezTo>
                  <a:cubicBezTo>
                    <a:pt x="9771" y="860"/>
                    <a:pt x="9569" y="789"/>
                    <a:pt x="9387" y="789"/>
                  </a:cubicBezTo>
                  <a:cubicBezTo>
                    <a:pt x="9275" y="789"/>
                    <a:pt x="9171" y="816"/>
                    <a:pt x="9083" y="904"/>
                  </a:cubicBezTo>
                  <a:cubicBezTo>
                    <a:pt x="8940" y="1018"/>
                    <a:pt x="8911" y="1161"/>
                    <a:pt x="8969" y="1290"/>
                  </a:cubicBezTo>
                  <a:cubicBezTo>
                    <a:pt x="7994" y="3482"/>
                    <a:pt x="6963" y="6075"/>
                    <a:pt x="5545" y="7437"/>
                  </a:cubicBezTo>
                  <a:cubicBezTo>
                    <a:pt x="4871" y="8138"/>
                    <a:pt x="4012" y="9026"/>
                    <a:pt x="3339" y="9414"/>
                  </a:cubicBezTo>
                  <a:cubicBezTo>
                    <a:pt x="2450" y="9872"/>
                    <a:pt x="1748" y="10560"/>
                    <a:pt x="1032" y="11204"/>
                  </a:cubicBezTo>
                  <a:cubicBezTo>
                    <a:pt x="273" y="11821"/>
                    <a:pt x="0" y="12365"/>
                    <a:pt x="1175" y="12451"/>
                  </a:cubicBezTo>
                  <a:cubicBezTo>
                    <a:pt x="1201" y="12452"/>
                    <a:pt x="1227" y="12452"/>
                    <a:pt x="1253" y="12452"/>
                  </a:cubicBezTo>
                  <a:cubicBezTo>
                    <a:pt x="2330" y="12452"/>
                    <a:pt x="3694" y="11618"/>
                    <a:pt x="4785" y="10990"/>
                  </a:cubicBezTo>
                  <a:cubicBezTo>
                    <a:pt x="4857" y="10961"/>
                    <a:pt x="4915" y="10932"/>
                    <a:pt x="4957" y="10904"/>
                  </a:cubicBezTo>
                  <a:lnTo>
                    <a:pt x="4957" y="10904"/>
                  </a:lnTo>
                  <a:cubicBezTo>
                    <a:pt x="4857" y="11333"/>
                    <a:pt x="4485" y="12164"/>
                    <a:pt x="4284" y="12723"/>
                  </a:cubicBezTo>
                  <a:cubicBezTo>
                    <a:pt x="4084" y="13382"/>
                    <a:pt x="3668" y="14084"/>
                    <a:pt x="3797" y="14786"/>
                  </a:cubicBezTo>
                  <a:cubicBezTo>
                    <a:pt x="3890" y="15082"/>
                    <a:pt x="4186" y="15217"/>
                    <a:pt x="4493" y="15217"/>
                  </a:cubicBezTo>
                  <a:cubicBezTo>
                    <a:pt x="4660" y="15217"/>
                    <a:pt x="4830" y="15177"/>
                    <a:pt x="4972" y="15101"/>
                  </a:cubicBezTo>
                  <a:cubicBezTo>
                    <a:pt x="5817" y="14543"/>
                    <a:pt x="6519" y="13826"/>
                    <a:pt x="7163" y="13053"/>
                  </a:cubicBezTo>
                  <a:lnTo>
                    <a:pt x="7163" y="13053"/>
                  </a:lnTo>
                  <a:cubicBezTo>
                    <a:pt x="7092" y="13597"/>
                    <a:pt x="7064" y="14127"/>
                    <a:pt x="7163" y="14657"/>
                  </a:cubicBezTo>
                  <a:cubicBezTo>
                    <a:pt x="7232" y="15056"/>
                    <a:pt x="7510" y="15774"/>
                    <a:pt x="7946" y="15774"/>
                  </a:cubicBezTo>
                  <a:cubicBezTo>
                    <a:pt x="8057" y="15774"/>
                    <a:pt x="8179" y="15727"/>
                    <a:pt x="8309" y="15617"/>
                  </a:cubicBezTo>
                  <a:cubicBezTo>
                    <a:pt x="9155" y="14843"/>
                    <a:pt x="9700" y="13855"/>
                    <a:pt x="10244" y="12881"/>
                  </a:cubicBezTo>
                  <a:cubicBezTo>
                    <a:pt x="10273" y="13053"/>
                    <a:pt x="10287" y="13225"/>
                    <a:pt x="10315" y="13396"/>
                  </a:cubicBezTo>
                  <a:cubicBezTo>
                    <a:pt x="10487" y="14241"/>
                    <a:pt x="10817" y="15230"/>
                    <a:pt x="11719" y="15617"/>
                  </a:cubicBezTo>
                  <a:cubicBezTo>
                    <a:pt x="11797" y="15647"/>
                    <a:pt x="11872" y="15660"/>
                    <a:pt x="11946" y="15660"/>
                  </a:cubicBezTo>
                  <a:cubicBezTo>
                    <a:pt x="12608" y="15660"/>
                    <a:pt x="13106" y="14553"/>
                    <a:pt x="13209" y="14384"/>
                  </a:cubicBezTo>
                  <a:cubicBezTo>
                    <a:pt x="13797" y="13511"/>
                    <a:pt x="14227" y="12537"/>
                    <a:pt x="14871" y="11691"/>
                  </a:cubicBezTo>
                  <a:cubicBezTo>
                    <a:pt x="14928" y="11892"/>
                    <a:pt x="14986" y="12121"/>
                    <a:pt x="14986" y="12207"/>
                  </a:cubicBezTo>
                  <a:cubicBezTo>
                    <a:pt x="15072" y="12894"/>
                    <a:pt x="15301" y="13553"/>
                    <a:pt x="15501" y="14227"/>
                  </a:cubicBezTo>
                  <a:cubicBezTo>
                    <a:pt x="15651" y="14663"/>
                    <a:pt x="15812" y="15675"/>
                    <a:pt x="16389" y="15675"/>
                  </a:cubicBezTo>
                  <a:cubicBezTo>
                    <a:pt x="16475" y="15675"/>
                    <a:pt x="16571" y="15653"/>
                    <a:pt x="16676" y="15603"/>
                  </a:cubicBezTo>
                  <a:cubicBezTo>
                    <a:pt x="17465" y="14629"/>
                    <a:pt x="17851" y="13009"/>
                    <a:pt x="18309" y="12121"/>
                  </a:cubicBezTo>
                  <a:cubicBezTo>
                    <a:pt x="18439" y="12465"/>
                    <a:pt x="18611" y="12995"/>
                    <a:pt x="18825" y="13396"/>
                  </a:cubicBezTo>
                  <a:cubicBezTo>
                    <a:pt x="18955" y="13754"/>
                    <a:pt x="19685" y="14428"/>
                    <a:pt x="19742" y="14442"/>
                  </a:cubicBezTo>
                  <a:cubicBezTo>
                    <a:pt x="19872" y="14543"/>
                    <a:pt x="20000" y="14671"/>
                    <a:pt x="20172" y="14686"/>
                  </a:cubicBezTo>
                  <a:cubicBezTo>
                    <a:pt x="20182" y="14687"/>
                    <a:pt x="20192" y="14687"/>
                    <a:pt x="20201" y="14687"/>
                  </a:cubicBezTo>
                  <a:cubicBezTo>
                    <a:pt x="20389" y="14687"/>
                    <a:pt x="20549" y="14563"/>
                    <a:pt x="20630" y="14413"/>
                  </a:cubicBezTo>
                  <a:cubicBezTo>
                    <a:pt x="20860" y="14027"/>
                    <a:pt x="20846" y="13553"/>
                    <a:pt x="20917" y="13124"/>
                  </a:cubicBezTo>
                  <a:cubicBezTo>
                    <a:pt x="20917" y="12665"/>
                    <a:pt x="20831" y="12207"/>
                    <a:pt x="20774" y="11748"/>
                  </a:cubicBezTo>
                  <a:lnTo>
                    <a:pt x="20774" y="11748"/>
                  </a:lnTo>
                  <a:cubicBezTo>
                    <a:pt x="21520" y="11870"/>
                    <a:pt x="23344" y="12739"/>
                    <a:pt x="24194" y="12739"/>
                  </a:cubicBezTo>
                  <a:cubicBezTo>
                    <a:pt x="24453" y="12739"/>
                    <a:pt x="24622" y="12658"/>
                    <a:pt x="24642" y="12451"/>
                  </a:cubicBezTo>
                  <a:cubicBezTo>
                    <a:pt x="24556" y="11892"/>
                    <a:pt x="23954" y="11534"/>
                    <a:pt x="23597" y="11104"/>
                  </a:cubicBezTo>
                  <a:cubicBezTo>
                    <a:pt x="23138" y="10488"/>
                    <a:pt x="22193" y="9614"/>
                    <a:pt x="21505" y="9055"/>
                  </a:cubicBezTo>
                  <a:lnTo>
                    <a:pt x="21505" y="9055"/>
                  </a:lnTo>
                  <a:cubicBezTo>
                    <a:pt x="22193" y="9255"/>
                    <a:pt x="23009" y="9542"/>
                    <a:pt x="23711" y="9757"/>
                  </a:cubicBezTo>
                  <a:cubicBezTo>
                    <a:pt x="23944" y="9815"/>
                    <a:pt x="24185" y="9901"/>
                    <a:pt x="24429" y="9901"/>
                  </a:cubicBezTo>
                  <a:cubicBezTo>
                    <a:pt x="24485" y="9901"/>
                    <a:pt x="24542" y="9897"/>
                    <a:pt x="24599" y="9886"/>
                  </a:cubicBezTo>
                  <a:cubicBezTo>
                    <a:pt x="25072" y="9786"/>
                    <a:pt x="25029" y="9213"/>
                    <a:pt x="24728" y="8940"/>
                  </a:cubicBezTo>
                  <a:cubicBezTo>
                    <a:pt x="23840" y="7966"/>
                    <a:pt x="22393" y="7680"/>
                    <a:pt x="21175" y="7207"/>
                  </a:cubicBezTo>
                  <a:cubicBezTo>
                    <a:pt x="20373" y="6877"/>
                    <a:pt x="19413" y="6348"/>
                    <a:pt x="18439" y="5832"/>
                  </a:cubicBezTo>
                  <a:cubicBezTo>
                    <a:pt x="17809" y="5502"/>
                    <a:pt x="17221" y="5273"/>
                    <a:pt x="16892" y="4886"/>
                  </a:cubicBezTo>
                  <a:cubicBezTo>
                    <a:pt x="16118" y="3983"/>
                    <a:pt x="15402" y="2737"/>
                    <a:pt x="14886" y="1448"/>
                  </a:cubicBezTo>
                  <a:cubicBezTo>
                    <a:pt x="14771" y="1147"/>
                    <a:pt x="14613" y="860"/>
                    <a:pt x="14456" y="560"/>
                  </a:cubicBezTo>
                  <a:cubicBezTo>
                    <a:pt x="14342" y="359"/>
                    <a:pt x="14212" y="130"/>
                    <a:pt x="13969" y="29"/>
                  </a:cubicBezTo>
                  <a:cubicBezTo>
                    <a:pt x="13894" y="9"/>
                    <a:pt x="13819" y="0"/>
                    <a:pt x="13745"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591;p11">
              <a:extLst>
                <a:ext uri="{FF2B5EF4-FFF2-40B4-BE49-F238E27FC236}">
                  <a16:creationId xmlns:a16="http://schemas.microsoft.com/office/drawing/2014/main" xmlns="" id="{9895F077-675D-DA92-DED3-478C3DBB46B2}"/>
                </a:ext>
              </a:extLst>
            </p:cNvPr>
            <p:cNvSpPr/>
            <p:nvPr/>
          </p:nvSpPr>
          <p:spPr>
            <a:xfrm>
              <a:off x="7746850" y="3498150"/>
              <a:ext cx="23275" cy="22375"/>
            </a:xfrm>
            <a:custGeom>
              <a:avLst/>
              <a:gdLst/>
              <a:ahLst/>
              <a:cxnLst/>
              <a:rect l="l" t="t" r="r" b="b"/>
              <a:pathLst>
                <a:path w="931" h="895" extrusionOk="0">
                  <a:moveTo>
                    <a:pt x="218" y="1"/>
                  </a:moveTo>
                  <a:cubicBezTo>
                    <a:pt x="159" y="1"/>
                    <a:pt x="100" y="33"/>
                    <a:pt x="86" y="95"/>
                  </a:cubicBezTo>
                  <a:cubicBezTo>
                    <a:pt x="58" y="295"/>
                    <a:pt x="0" y="481"/>
                    <a:pt x="0" y="681"/>
                  </a:cubicBezTo>
                  <a:cubicBezTo>
                    <a:pt x="0" y="767"/>
                    <a:pt x="58" y="853"/>
                    <a:pt x="143" y="882"/>
                  </a:cubicBezTo>
                  <a:cubicBezTo>
                    <a:pt x="175" y="891"/>
                    <a:pt x="206" y="894"/>
                    <a:pt x="237" y="894"/>
                  </a:cubicBezTo>
                  <a:cubicBezTo>
                    <a:pt x="363" y="894"/>
                    <a:pt x="490" y="837"/>
                    <a:pt x="616" y="825"/>
                  </a:cubicBezTo>
                  <a:cubicBezTo>
                    <a:pt x="688" y="796"/>
                    <a:pt x="774" y="811"/>
                    <a:pt x="845" y="767"/>
                  </a:cubicBezTo>
                  <a:cubicBezTo>
                    <a:pt x="931" y="710"/>
                    <a:pt x="917" y="582"/>
                    <a:pt x="831" y="524"/>
                  </a:cubicBezTo>
                  <a:cubicBezTo>
                    <a:pt x="804" y="518"/>
                    <a:pt x="775" y="515"/>
                    <a:pt x="745" y="515"/>
                  </a:cubicBezTo>
                  <a:cubicBezTo>
                    <a:pt x="585" y="515"/>
                    <a:pt x="395" y="598"/>
                    <a:pt x="287" y="610"/>
                  </a:cubicBezTo>
                  <a:cubicBezTo>
                    <a:pt x="301" y="510"/>
                    <a:pt x="344" y="252"/>
                    <a:pt x="358" y="123"/>
                  </a:cubicBezTo>
                  <a:cubicBezTo>
                    <a:pt x="351" y="40"/>
                    <a:pt x="284" y="1"/>
                    <a:pt x="218"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592;p11">
              <a:extLst>
                <a:ext uri="{FF2B5EF4-FFF2-40B4-BE49-F238E27FC236}">
                  <a16:creationId xmlns:a16="http://schemas.microsoft.com/office/drawing/2014/main" xmlns="" id="{6E1D7430-FAA2-DC94-2FB2-96C4A0B8AED2}"/>
                </a:ext>
              </a:extLst>
            </p:cNvPr>
            <p:cNvSpPr/>
            <p:nvPr/>
          </p:nvSpPr>
          <p:spPr>
            <a:xfrm>
              <a:off x="7719275" y="3621525"/>
              <a:ext cx="25075" cy="22800"/>
            </a:xfrm>
            <a:custGeom>
              <a:avLst/>
              <a:gdLst/>
              <a:ahLst/>
              <a:cxnLst/>
              <a:rect l="l" t="t" r="r" b="b"/>
              <a:pathLst>
                <a:path w="1003" h="912" extrusionOk="0">
                  <a:moveTo>
                    <a:pt x="220" y="1"/>
                  </a:moveTo>
                  <a:cubicBezTo>
                    <a:pt x="139" y="1"/>
                    <a:pt x="57" y="53"/>
                    <a:pt x="57" y="145"/>
                  </a:cubicBezTo>
                  <a:cubicBezTo>
                    <a:pt x="33" y="464"/>
                    <a:pt x="0" y="911"/>
                    <a:pt x="280" y="911"/>
                  </a:cubicBezTo>
                  <a:cubicBezTo>
                    <a:pt x="339" y="911"/>
                    <a:pt x="412" y="892"/>
                    <a:pt x="502" y="847"/>
                  </a:cubicBezTo>
                  <a:cubicBezTo>
                    <a:pt x="645" y="761"/>
                    <a:pt x="1002" y="776"/>
                    <a:pt x="960" y="546"/>
                  </a:cubicBezTo>
                  <a:cubicBezTo>
                    <a:pt x="925" y="472"/>
                    <a:pt x="867" y="446"/>
                    <a:pt x="797" y="446"/>
                  </a:cubicBezTo>
                  <a:cubicBezTo>
                    <a:pt x="664" y="446"/>
                    <a:pt x="490" y="542"/>
                    <a:pt x="358" y="589"/>
                  </a:cubicBezTo>
                  <a:cubicBezTo>
                    <a:pt x="343" y="489"/>
                    <a:pt x="387" y="231"/>
                    <a:pt x="358" y="88"/>
                  </a:cubicBezTo>
                  <a:cubicBezTo>
                    <a:pt x="334" y="28"/>
                    <a:pt x="277" y="1"/>
                    <a:pt x="22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593;p11">
              <a:extLst>
                <a:ext uri="{FF2B5EF4-FFF2-40B4-BE49-F238E27FC236}">
                  <a16:creationId xmlns:a16="http://schemas.microsoft.com/office/drawing/2014/main" xmlns="" id="{50C70B4E-48BD-5DCB-D2C9-7EFFCB9E9FDD}"/>
                </a:ext>
              </a:extLst>
            </p:cNvPr>
            <p:cNvSpPr/>
            <p:nvPr/>
          </p:nvSpPr>
          <p:spPr>
            <a:xfrm>
              <a:off x="7738975" y="3595000"/>
              <a:ext cx="24050" cy="22750"/>
            </a:xfrm>
            <a:custGeom>
              <a:avLst/>
              <a:gdLst/>
              <a:ahLst/>
              <a:cxnLst/>
              <a:rect l="l" t="t" r="r" b="b"/>
              <a:pathLst>
                <a:path w="962" h="910" extrusionOk="0">
                  <a:moveTo>
                    <a:pt x="236" y="0"/>
                  </a:moveTo>
                  <a:cubicBezTo>
                    <a:pt x="161" y="0"/>
                    <a:pt x="86" y="49"/>
                    <a:pt x="86" y="131"/>
                  </a:cubicBezTo>
                  <a:cubicBezTo>
                    <a:pt x="86" y="303"/>
                    <a:pt x="0" y="519"/>
                    <a:pt x="29" y="777"/>
                  </a:cubicBezTo>
                  <a:cubicBezTo>
                    <a:pt x="66" y="875"/>
                    <a:pt x="148" y="909"/>
                    <a:pt x="238" y="909"/>
                  </a:cubicBezTo>
                  <a:cubicBezTo>
                    <a:pt x="318" y="909"/>
                    <a:pt x="405" y="882"/>
                    <a:pt x="472" y="848"/>
                  </a:cubicBezTo>
                  <a:cubicBezTo>
                    <a:pt x="501" y="819"/>
                    <a:pt x="831" y="790"/>
                    <a:pt x="902" y="691"/>
                  </a:cubicBezTo>
                  <a:cubicBezTo>
                    <a:pt x="961" y="533"/>
                    <a:pt x="857" y="463"/>
                    <a:pt x="735" y="463"/>
                  </a:cubicBezTo>
                  <a:cubicBezTo>
                    <a:pt x="680" y="463"/>
                    <a:pt x="622" y="477"/>
                    <a:pt x="573" y="504"/>
                  </a:cubicBezTo>
                  <a:cubicBezTo>
                    <a:pt x="472" y="532"/>
                    <a:pt x="386" y="561"/>
                    <a:pt x="315" y="590"/>
                  </a:cubicBezTo>
                  <a:cubicBezTo>
                    <a:pt x="344" y="461"/>
                    <a:pt x="386" y="217"/>
                    <a:pt x="373" y="89"/>
                  </a:cubicBezTo>
                  <a:cubicBezTo>
                    <a:pt x="348" y="28"/>
                    <a:pt x="292" y="0"/>
                    <a:pt x="236"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594;p11">
              <a:extLst>
                <a:ext uri="{FF2B5EF4-FFF2-40B4-BE49-F238E27FC236}">
                  <a16:creationId xmlns:a16="http://schemas.microsoft.com/office/drawing/2014/main" xmlns="" id="{3DFE96A6-948B-873C-0C71-4C22E4F49CCE}"/>
                </a:ext>
              </a:extLst>
            </p:cNvPr>
            <p:cNvSpPr/>
            <p:nvPr/>
          </p:nvSpPr>
          <p:spPr>
            <a:xfrm>
              <a:off x="7830400" y="3541600"/>
              <a:ext cx="30000" cy="23150"/>
            </a:xfrm>
            <a:custGeom>
              <a:avLst/>
              <a:gdLst/>
              <a:ahLst/>
              <a:cxnLst/>
              <a:rect l="l" t="t" r="r" b="b"/>
              <a:pathLst>
                <a:path w="1200" h="926" extrusionOk="0">
                  <a:moveTo>
                    <a:pt x="213" y="1"/>
                  </a:moveTo>
                  <a:cubicBezTo>
                    <a:pt x="108" y="1"/>
                    <a:pt x="1" y="121"/>
                    <a:pt x="68" y="233"/>
                  </a:cubicBezTo>
                  <a:cubicBezTo>
                    <a:pt x="211" y="471"/>
                    <a:pt x="304" y="926"/>
                    <a:pt x="602" y="926"/>
                  </a:cubicBezTo>
                  <a:cubicBezTo>
                    <a:pt x="663" y="926"/>
                    <a:pt x="733" y="907"/>
                    <a:pt x="813" y="863"/>
                  </a:cubicBezTo>
                  <a:cubicBezTo>
                    <a:pt x="941" y="764"/>
                    <a:pt x="1185" y="720"/>
                    <a:pt x="1199" y="592"/>
                  </a:cubicBezTo>
                  <a:cubicBezTo>
                    <a:pt x="1195" y="463"/>
                    <a:pt x="1140" y="420"/>
                    <a:pt x="1064" y="420"/>
                  </a:cubicBezTo>
                  <a:cubicBezTo>
                    <a:pt x="913" y="420"/>
                    <a:pt x="679" y="596"/>
                    <a:pt x="612" y="605"/>
                  </a:cubicBezTo>
                  <a:cubicBezTo>
                    <a:pt x="612" y="620"/>
                    <a:pt x="612" y="620"/>
                    <a:pt x="597" y="620"/>
                  </a:cubicBezTo>
                  <a:cubicBezTo>
                    <a:pt x="569" y="548"/>
                    <a:pt x="397" y="162"/>
                    <a:pt x="297" y="32"/>
                  </a:cubicBezTo>
                  <a:cubicBezTo>
                    <a:pt x="272" y="10"/>
                    <a:pt x="243" y="1"/>
                    <a:pt x="21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595;p11">
              <a:extLst>
                <a:ext uri="{FF2B5EF4-FFF2-40B4-BE49-F238E27FC236}">
                  <a16:creationId xmlns:a16="http://schemas.microsoft.com/office/drawing/2014/main" xmlns="" id="{CE0DE650-3F7C-684E-5874-C6232981F95E}"/>
                </a:ext>
              </a:extLst>
            </p:cNvPr>
            <p:cNvSpPr/>
            <p:nvPr/>
          </p:nvSpPr>
          <p:spPr>
            <a:xfrm>
              <a:off x="7819300" y="3564375"/>
              <a:ext cx="32500" cy="21275"/>
            </a:xfrm>
            <a:custGeom>
              <a:avLst/>
              <a:gdLst/>
              <a:ahLst/>
              <a:cxnLst/>
              <a:rect l="l" t="t" r="r" b="b"/>
              <a:pathLst>
                <a:path w="1300" h="851" extrusionOk="0">
                  <a:moveTo>
                    <a:pt x="216" y="1"/>
                  </a:moveTo>
                  <a:cubicBezTo>
                    <a:pt x="105" y="1"/>
                    <a:pt x="1" y="128"/>
                    <a:pt x="67" y="239"/>
                  </a:cubicBezTo>
                  <a:cubicBezTo>
                    <a:pt x="210" y="466"/>
                    <a:pt x="393" y="850"/>
                    <a:pt x="681" y="850"/>
                  </a:cubicBezTo>
                  <a:cubicBezTo>
                    <a:pt x="739" y="850"/>
                    <a:pt x="802" y="834"/>
                    <a:pt x="870" y="798"/>
                  </a:cubicBezTo>
                  <a:cubicBezTo>
                    <a:pt x="984" y="712"/>
                    <a:pt x="1299" y="597"/>
                    <a:pt x="1271" y="439"/>
                  </a:cubicBezTo>
                  <a:cubicBezTo>
                    <a:pt x="1249" y="345"/>
                    <a:pt x="1194" y="311"/>
                    <a:pt x="1130" y="311"/>
                  </a:cubicBezTo>
                  <a:cubicBezTo>
                    <a:pt x="1027" y="311"/>
                    <a:pt x="898" y="398"/>
                    <a:pt x="827" y="468"/>
                  </a:cubicBezTo>
                  <a:cubicBezTo>
                    <a:pt x="778" y="493"/>
                    <a:pt x="718" y="528"/>
                    <a:pt x="711" y="528"/>
                  </a:cubicBezTo>
                  <a:cubicBezTo>
                    <a:pt x="710" y="528"/>
                    <a:pt x="710" y="527"/>
                    <a:pt x="713" y="525"/>
                  </a:cubicBezTo>
                  <a:lnTo>
                    <a:pt x="713" y="525"/>
                  </a:lnTo>
                  <a:cubicBezTo>
                    <a:pt x="698" y="540"/>
                    <a:pt x="684" y="540"/>
                    <a:pt x="669" y="540"/>
                  </a:cubicBezTo>
                  <a:lnTo>
                    <a:pt x="583" y="454"/>
                  </a:lnTo>
                  <a:cubicBezTo>
                    <a:pt x="512" y="397"/>
                    <a:pt x="411" y="153"/>
                    <a:pt x="311" y="38"/>
                  </a:cubicBezTo>
                  <a:cubicBezTo>
                    <a:pt x="282" y="12"/>
                    <a:pt x="248" y="1"/>
                    <a:pt x="216"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596;p11">
              <a:extLst>
                <a:ext uri="{FF2B5EF4-FFF2-40B4-BE49-F238E27FC236}">
                  <a16:creationId xmlns:a16="http://schemas.microsoft.com/office/drawing/2014/main" xmlns="" id="{CA44B6C5-2232-BC68-97F5-DB493713BF2C}"/>
                </a:ext>
              </a:extLst>
            </p:cNvPr>
            <p:cNvSpPr/>
            <p:nvPr/>
          </p:nvSpPr>
          <p:spPr>
            <a:xfrm>
              <a:off x="7794125" y="3626875"/>
              <a:ext cx="25800" cy="20550"/>
            </a:xfrm>
            <a:custGeom>
              <a:avLst/>
              <a:gdLst/>
              <a:ahLst/>
              <a:cxnLst/>
              <a:rect l="l" t="t" r="r" b="b"/>
              <a:pathLst>
                <a:path w="1032" h="822" extrusionOk="0">
                  <a:moveTo>
                    <a:pt x="202" y="0"/>
                  </a:moveTo>
                  <a:cubicBezTo>
                    <a:pt x="106" y="0"/>
                    <a:pt x="6" y="65"/>
                    <a:pt x="14" y="174"/>
                  </a:cubicBezTo>
                  <a:cubicBezTo>
                    <a:pt x="14" y="346"/>
                    <a:pt x="0" y="518"/>
                    <a:pt x="71" y="661"/>
                  </a:cubicBezTo>
                  <a:cubicBezTo>
                    <a:pt x="135" y="774"/>
                    <a:pt x="226" y="821"/>
                    <a:pt x="319" y="821"/>
                  </a:cubicBezTo>
                  <a:cubicBezTo>
                    <a:pt x="416" y="821"/>
                    <a:pt x="514" y="771"/>
                    <a:pt x="587" y="690"/>
                  </a:cubicBezTo>
                  <a:lnTo>
                    <a:pt x="587" y="690"/>
                  </a:lnTo>
                  <a:cubicBezTo>
                    <a:pt x="585" y="691"/>
                    <a:pt x="584" y="692"/>
                    <a:pt x="583" y="692"/>
                  </a:cubicBezTo>
                  <a:cubicBezTo>
                    <a:pt x="576" y="692"/>
                    <a:pt x="692" y="603"/>
                    <a:pt x="745" y="590"/>
                  </a:cubicBezTo>
                  <a:cubicBezTo>
                    <a:pt x="753" y="588"/>
                    <a:pt x="760" y="587"/>
                    <a:pt x="766" y="587"/>
                  </a:cubicBezTo>
                  <a:cubicBezTo>
                    <a:pt x="776" y="587"/>
                    <a:pt x="785" y="589"/>
                    <a:pt x="797" y="589"/>
                  </a:cubicBezTo>
                  <a:cubicBezTo>
                    <a:pt x="821" y="589"/>
                    <a:pt x="853" y="581"/>
                    <a:pt x="917" y="533"/>
                  </a:cubicBezTo>
                  <a:cubicBezTo>
                    <a:pt x="1032" y="432"/>
                    <a:pt x="946" y="232"/>
                    <a:pt x="788" y="232"/>
                  </a:cubicBezTo>
                  <a:cubicBezTo>
                    <a:pt x="631" y="232"/>
                    <a:pt x="501" y="304"/>
                    <a:pt x="387" y="390"/>
                  </a:cubicBezTo>
                  <a:cubicBezTo>
                    <a:pt x="387" y="318"/>
                    <a:pt x="387" y="218"/>
                    <a:pt x="358" y="103"/>
                  </a:cubicBezTo>
                  <a:cubicBezTo>
                    <a:pt x="334" y="32"/>
                    <a:pt x="269" y="0"/>
                    <a:pt x="202"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597;p11">
              <a:extLst>
                <a:ext uri="{FF2B5EF4-FFF2-40B4-BE49-F238E27FC236}">
                  <a16:creationId xmlns:a16="http://schemas.microsoft.com/office/drawing/2014/main" xmlns="" id="{28F5BCCC-8484-014C-4C0D-2A19D2AFAF45}"/>
                </a:ext>
              </a:extLst>
            </p:cNvPr>
            <p:cNvSpPr/>
            <p:nvPr/>
          </p:nvSpPr>
          <p:spPr>
            <a:xfrm>
              <a:off x="7955425" y="3520425"/>
              <a:ext cx="40000" cy="17575"/>
            </a:xfrm>
            <a:custGeom>
              <a:avLst/>
              <a:gdLst/>
              <a:ahLst/>
              <a:cxnLst/>
              <a:rect l="l" t="t" r="r" b="b"/>
              <a:pathLst>
                <a:path w="1600" h="703" extrusionOk="0">
                  <a:moveTo>
                    <a:pt x="218" y="1"/>
                  </a:moveTo>
                  <a:cubicBezTo>
                    <a:pt x="100" y="1"/>
                    <a:pt x="0" y="151"/>
                    <a:pt x="110" y="249"/>
                  </a:cubicBezTo>
                  <a:cubicBezTo>
                    <a:pt x="315" y="443"/>
                    <a:pt x="552" y="702"/>
                    <a:pt x="829" y="702"/>
                  </a:cubicBezTo>
                  <a:cubicBezTo>
                    <a:pt x="919" y="702"/>
                    <a:pt x="1014" y="675"/>
                    <a:pt x="1113" y="608"/>
                  </a:cubicBezTo>
                  <a:cubicBezTo>
                    <a:pt x="1213" y="550"/>
                    <a:pt x="1298" y="478"/>
                    <a:pt x="1384" y="407"/>
                  </a:cubicBezTo>
                  <a:cubicBezTo>
                    <a:pt x="1457" y="350"/>
                    <a:pt x="1600" y="306"/>
                    <a:pt x="1571" y="178"/>
                  </a:cubicBezTo>
                  <a:cubicBezTo>
                    <a:pt x="1538" y="84"/>
                    <a:pt x="1487" y="48"/>
                    <a:pt x="1427" y="48"/>
                  </a:cubicBezTo>
                  <a:cubicBezTo>
                    <a:pt x="1238" y="48"/>
                    <a:pt x="962" y="408"/>
                    <a:pt x="876" y="408"/>
                  </a:cubicBezTo>
                  <a:cubicBezTo>
                    <a:pt x="873" y="408"/>
                    <a:pt x="871" y="408"/>
                    <a:pt x="869" y="407"/>
                  </a:cubicBezTo>
                  <a:cubicBezTo>
                    <a:pt x="855" y="413"/>
                    <a:pt x="841" y="416"/>
                    <a:pt x="825" y="416"/>
                  </a:cubicBezTo>
                  <a:cubicBezTo>
                    <a:pt x="697" y="416"/>
                    <a:pt x="517" y="215"/>
                    <a:pt x="324" y="48"/>
                  </a:cubicBezTo>
                  <a:cubicBezTo>
                    <a:pt x="291" y="15"/>
                    <a:pt x="253" y="1"/>
                    <a:pt x="218"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598;p11">
              <a:extLst>
                <a:ext uri="{FF2B5EF4-FFF2-40B4-BE49-F238E27FC236}">
                  <a16:creationId xmlns:a16="http://schemas.microsoft.com/office/drawing/2014/main" xmlns="" id="{CB08B90B-9EEB-D6D6-9CBC-38DAC3BFBF98}"/>
                </a:ext>
              </a:extLst>
            </p:cNvPr>
            <p:cNvSpPr/>
            <p:nvPr/>
          </p:nvSpPr>
          <p:spPr>
            <a:xfrm>
              <a:off x="7956000" y="3547825"/>
              <a:ext cx="36575" cy="18450"/>
            </a:xfrm>
            <a:custGeom>
              <a:avLst/>
              <a:gdLst/>
              <a:ahLst/>
              <a:cxnLst/>
              <a:rect l="l" t="t" r="r" b="b"/>
              <a:pathLst>
                <a:path w="1463" h="738" extrusionOk="0">
                  <a:moveTo>
                    <a:pt x="1309" y="0"/>
                  </a:moveTo>
                  <a:cubicBezTo>
                    <a:pt x="1101" y="0"/>
                    <a:pt x="754" y="372"/>
                    <a:pt x="660" y="414"/>
                  </a:cubicBezTo>
                  <a:lnTo>
                    <a:pt x="660" y="429"/>
                  </a:lnTo>
                  <a:lnTo>
                    <a:pt x="631" y="429"/>
                  </a:lnTo>
                  <a:cubicBezTo>
                    <a:pt x="559" y="400"/>
                    <a:pt x="559" y="400"/>
                    <a:pt x="459" y="299"/>
                  </a:cubicBezTo>
                  <a:cubicBezTo>
                    <a:pt x="373" y="242"/>
                    <a:pt x="330" y="113"/>
                    <a:pt x="215" y="113"/>
                  </a:cubicBezTo>
                  <a:cubicBezTo>
                    <a:pt x="72" y="113"/>
                    <a:pt x="1" y="285"/>
                    <a:pt x="101" y="385"/>
                  </a:cubicBezTo>
                  <a:cubicBezTo>
                    <a:pt x="281" y="613"/>
                    <a:pt x="453" y="737"/>
                    <a:pt x="635" y="737"/>
                  </a:cubicBezTo>
                  <a:cubicBezTo>
                    <a:pt x="786" y="737"/>
                    <a:pt x="943" y="652"/>
                    <a:pt x="1118" y="471"/>
                  </a:cubicBezTo>
                  <a:cubicBezTo>
                    <a:pt x="1218" y="314"/>
                    <a:pt x="1419" y="371"/>
                    <a:pt x="1462" y="184"/>
                  </a:cubicBezTo>
                  <a:cubicBezTo>
                    <a:pt x="1443" y="50"/>
                    <a:pt x="1385" y="0"/>
                    <a:pt x="130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599;p11">
              <a:extLst>
                <a:ext uri="{FF2B5EF4-FFF2-40B4-BE49-F238E27FC236}">
                  <a16:creationId xmlns:a16="http://schemas.microsoft.com/office/drawing/2014/main" xmlns="" id="{249DFACE-AEAF-3998-5434-4D36FDE597C7}"/>
                </a:ext>
              </a:extLst>
            </p:cNvPr>
            <p:cNvSpPr/>
            <p:nvPr/>
          </p:nvSpPr>
          <p:spPr>
            <a:xfrm>
              <a:off x="7859100" y="3629875"/>
              <a:ext cx="34625" cy="25200"/>
            </a:xfrm>
            <a:custGeom>
              <a:avLst/>
              <a:gdLst/>
              <a:ahLst/>
              <a:cxnLst/>
              <a:rect l="l" t="t" r="r" b="b"/>
              <a:pathLst>
                <a:path w="1385" h="1008" extrusionOk="0">
                  <a:moveTo>
                    <a:pt x="214" y="1"/>
                  </a:moveTo>
                  <a:cubicBezTo>
                    <a:pt x="108" y="1"/>
                    <a:pt x="0" y="107"/>
                    <a:pt x="80" y="226"/>
                  </a:cubicBezTo>
                  <a:cubicBezTo>
                    <a:pt x="209" y="427"/>
                    <a:pt x="353" y="742"/>
                    <a:pt x="481" y="900"/>
                  </a:cubicBezTo>
                  <a:cubicBezTo>
                    <a:pt x="501" y="950"/>
                    <a:pt x="606" y="1007"/>
                    <a:pt x="706" y="1007"/>
                  </a:cubicBezTo>
                  <a:cubicBezTo>
                    <a:pt x="749" y="1007"/>
                    <a:pt x="791" y="997"/>
                    <a:pt x="825" y="971"/>
                  </a:cubicBezTo>
                  <a:cubicBezTo>
                    <a:pt x="968" y="871"/>
                    <a:pt x="1098" y="728"/>
                    <a:pt x="1241" y="614"/>
                  </a:cubicBezTo>
                  <a:cubicBezTo>
                    <a:pt x="1341" y="556"/>
                    <a:pt x="1384" y="413"/>
                    <a:pt x="1270" y="341"/>
                  </a:cubicBezTo>
                  <a:cubicBezTo>
                    <a:pt x="1250" y="334"/>
                    <a:pt x="1230" y="331"/>
                    <a:pt x="1210" y="331"/>
                  </a:cubicBezTo>
                  <a:cubicBezTo>
                    <a:pt x="1029" y="331"/>
                    <a:pt x="853" y="596"/>
                    <a:pt x="710" y="700"/>
                  </a:cubicBezTo>
                  <a:cubicBezTo>
                    <a:pt x="596" y="541"/>
                    <a:pt x="452" y="270"/>
                    <a:pt x="338" y="69"/>
                  </a:cubicBezTo>
                  <a:cubicBezTo>
                    <a:pt x="307" y="21"/>
                    <a:pt x="261" y="1"/>
                    <a:pt x="214"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600;p11">
              <a:extLst>
                <a:ext uri="{FF2B5EF4-FFF2-40B4-BE49-F238E27FC236}">
                  <a16:creationId xmlns:a16="http://schemas.microsoft.com/office/drawing/2014/main" xmlns="" id="{E413549E-7F16-3162-AD99-C0CBDCA7F16F}"/>
                </a:ext>
              </a:extLst>
            </p:cNvPr>
            <p:cNvSpPr/>
            <p:nvPr/>
          </p:nvSpPr>
          <p:spPr>
            <a:xfrm>
              <a:off x="8053300" y="3506800"/>
              <a:ext cx="37025" cy="21425"/>
            </a:xfrm>
            <a:custGeom>
              <a:avLst/>
              <a:gdLst/>
              <a:ahLst/>
              <a:cxnLst/>
              <a:rect l="l" t="t" r="r" b="b"/>
              <a:pathLst>
                <a:path w="1481" h="857" extrusionOk="0">
                  <a:moveTo>
                    <a:pt x="1308" y="1"/>
                  </a:moveTo>
                  <a:cubicBezTo>
                    <a:pt x="1127" y="1"/>
                    <a:pt x="943" y="447"/>
                    <a:pt x="851" y="551"/>
                  </a:cubicBezTo>
                  <a:cubicBezTo>
                    <a:pt x="822" y="522"/>
                    <a:pt x="779" y="494"/>
                    <a:pt x="736" y="450"/>
                  </a:cubicBezTo>
                  <a:cubicBezTo>
                    <a:pt x="579" y="335"/>
                    <a:pt x="436" y="164"/>
                    <a:pt x="249" y="92"/>
                  </a:cubicBezTo>
                  <a:cubicBezTo>
                    <a:pt x="239" y="91"/>
                    <a:pt x="229" y="90"/>
                    <a:pt x="220" y="90"/>
                  </a:cubicBezTo>
                  <a:cubicBezTo>
                    <a:pt x="68" y="90"/>
                    <a:pt x="0" y="298"/>
                    <a:pt x="149" y="379"/>
                  </a:cubicBezTo>
                  <a:cubicBezTo>
                    <a:pt x="249" y="450"/>
                    <a:pt x="436" y="593"/>
                    <a:pt x="621" y="751"/>
                  </a:cubicBezTo>
                  <a:cubicBezTo>
                    <a:pt x="694" y="794"/>
                    <a:pt x="694" y="809"/>
                    <a:pt x="793" y="851"/>
                  </a:cubicBezTo>
                  <a:cubicBezTo>
                    <a:pt x="810" y="855"/>
                    <a:pt x="828" y="857"/>
                    <a:pt x="845" y="857"/>
                  </a:cubicBezTo>
                  <a:cubicBezTo>
                    <a:pt x="956" y="857"/>
                    <a:pt x="1061" y="781"/>
                    <a:pt x="1123" y="694"/>
                  </a:cubicBezTo>
                  <a:cubicBezTo>
                    <a:pt x="1209" y="580"/>
                    <a:pt x="1324" y="350"/>
                    <a:pt x="1366" y="307"/>
                  </a:cubicBezTo>
                  <a:cubicBezTo>
                    <a:pt x="1424" y="249"/>
                    <a:pt x="1481" y="178"/>
                    <a:pt x="1438" y="92"/>
                  </a:cubicBezTo>
                  <a:cubicBezTo>
                    <a:pt x="1396" y="28"/>
                    <a:pt x="1352" y="1"/>
                    <a:pt x="1308"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601;p11">
              <a:extLst>
                <a:ext uri="{FF2B5EF4-FFF2-40B4-BE49-F238E27FC236}">
                  <a16:creationId xmlns:a16="http://schemas.microsoft.com/office/drawing/2014/main" xmlns="" id="{2729B112-12E7-D8A7-5670-7924DCACBB8F}"/>
                </a:ext>
              </a:extLst>
            </p:cNvPr>
            <p:cNvSpPr/>
            <p:nvPr/>
          </p:nvSpPr>
          <p:spPr>
            <a:xfrm>
              <a:off x="8055200" y="3530600"/>
              <a:ext cx="37650" cy="18775"/>
            </a:xfrm>
            <a:custGeom>
              <a:avLst/>
              <a:gdLst/>
              <a:ahLst/>
              <a:cxnLst/>
              <a:rect l="l" t="t" r="r" b="b"/>
              <a:pathLst>
                <a:path w="1506" h="751" extrusionOk="0">
                  <a:moveTo>
                    <a:pt x="159" y="0"/>
                  </a:moveTo>
                  <a:cubicBezTo>
                    <a:pt x="30" y="29"/>
                    <a:pt x="1" y="214"/>
                    <a:pt x="115" y="287"/>
                  </a:cubicBezTo>
                  <a:cubicBezTo>
                    <a:pt x="402" y="444"/>
                    <a:pt x="689" y="616"/>
                    <a:pt x="990" y="745"/>
                  </a:cubicBezTo>
                  <a:cubicBezTo>
                    <a:pt x="1005" y="749"/>
                    <a:pt x="1020" y="751"/>
                    <a:pt x="1035" y="751"/>
                  </a:cubicBezTo>
                  <a:cubicBezTo>
                    <a:pt x="1127" y="751"/>
                    <a:pt x="1200" y="676"/>
                    <a:pt x="1262" y="602"/>
                  </a:cubicBezTo>
                  <a:cubicBezTo>
                    <a:pt x="1319" y="530"/>
                    <a:pt x="1362" y="459"/>
                    <a:pt x="1391" y="373"/>
                  </a:cubicBezTo>
                  <a:lnTo>
                    <a:pt x="1391" y="373"/>
                  </a:lnTo>
                  <a:cubicBezTo>
                    <a:pt x="1391" y="373"/>
                    <a:pt x="1382" y="391"/>
                    <a:pt x="1378" y="391"/>
                  </a:cubicBezTo>
                  <a:cubicBezTo>
                    <a:pt x="1377" y="391"/>
                    <a:pt x="1376" y="389"/>
                    <a:pt x="1376" y="386"/>
                  </a:cubicBezTo>
                  <a:cubicBezTo>
                    <a:pt x="1434" y="315"/>
                    <a:pt x="1506" y="214"/>
                    <a:pt x="1434" y="128"/>
                  </a:cubicBezTo>
                  <a:cubicBezTo>
                    <a:pt x="1397" y="88"/>
                    <a:pt x="1359" y="71"/>
                    <a:pt x="1322" y="71"/>
                  </a:cubicBezTo>
                  <a:cubicBezTo>
                    <a:pt x="1217" y="71"/>
                    <a:pt x="1122" y="209"/>
                    <a:pt x="1090" y="315"/>
                  </a:cubicBezTo>
                  <a:cubicBezTo>
                    <a:pt x="1076" y="329"/>
                    <a:pt x="1061" y="358"/>
                    <a:pt x="1061" y="373"/>
                  </a:cubicBezTo>
                  <a:cubicBezTo>
                    <a:pt x="1047" y="386"/>
                    <a:pt x="1032" y="401"/>
                    <a:pt x="1019" y="430"/>
                  </a:cubicBezTo>
                  <a:cubicBezTo>
                    <a:pt x="933" y="373"/>
                    <a:pt x="847" y="329"/>
                    <a:pt x="761" y="287"/>
                  </a:cubicBezTo>
                  <a:cubicBezTo>
                    <a:pt x="560" y="201"/>
                    <a:pt x="373" y="0"/>
                    <a:pt x="15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602;p11">
              <a:extLst>
                <a:ext uri="{FF2B5EF4-FFF2-40B4-BE49-F238E27FC236}">
                  <a16:creationId xmlns:a16="http://schemas.microsoft.com/office/drawing/2014/main" xmlns="" id="{C124BD6E-3EDA-5060-52B8-0F3C108B4735}"/>
                </a:ext>
              </a:extLst>
            </p:cNvPr>
            <p:cNvSpPr/>
            <p:nvPr/>
          </p:nvSpPr>
          <p:spPr>
            <a:xfrm>
              <a:off x="8052075" y="3602550"/>
              <a:ext cx="27525" cy="18975"/>
            </a:xfrm>
            <a:custGeom>
              <a:avLst/>
              <a:gdLst/>
              <a:ahLst/>
              <a:cxnLst/>
              <a:rect l="l" t="t" r="r" b="b"/>
              <a:pathLst>
                <a:path w="1101" h="759" extrusionOk="0">
                  <a:moveTo>
                    <a:pt x="184" y="0"/>
                  </a:moveTo>
                  <a:cubicBezTo>
                    <a:pt x="63" y="0"/>
                    <a:pt x="1" y="163"/>
                    <a:pt x="83" y="245"/>
                  </a:cubicBezTo>
                  <a:cubicBezTo>
                    <a:pt x="234" y="406"/>
                    <a:pt x="496" y="759"/>
                    <a:pt x="738" y="759"/>
                  </a:cubicBezTo>
                  <a:cubicBezTo>
                    <a:pt x="820" y="759"/>
                    <a:pt x="900" y="719"/>
                    <a:pt x="972" y="618"/>
                  </a:cubicBezTo>
                  <a:cubicBezTo>
                    <a:pt x="1000" y="532"/>
                    <a:pt x="1100" y="460"/>
                    <a:pt x="1086" y="316"/>
                  </a:cubicBezTo>
                  <a:cubicBezTo>
                    <a:pt x="1070" y="252"/>
                    <a:pt x="1004" y="215"/>
                    <a:pt x="939" y="215"/>
                  </a:cubicBezTo>
                  <a:cubicBezTo>
                    <a:pt x="889" y="215"/>
                    <a:pt x="839" y="237"/>
                    <a:pt x="814" y="288"/>
                  </a:cubicBezTo>
                  <a:cubicBezTo>
                    <a:pt x="771" y="345"/>
                    <a:pt x="743" y="417"/>
                    <a:pt x="728" y="446"/>
                  </a:cubicBezTo>
                  <a:lnTo>
                    <a:pt x="714" y="446"/>
                  </a:lnTo>
                  <a:cubicBezTo>
                    <a:pt x="556" y="389"/>
                    <a:pt x="384" y="30"/>
                    <a:pt x="198" y="1"/>
                  </a:cubicBezTo>
                  <a:cubicBezTo>
                    <a:pt x="193" y="1"/>
                    <a:pt x="188" y="0"/>
                    <a:pt x="18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603;p11">
              <a:extLst>
                <a:ext uri="{FF2B5EF4-FFF2-40B4-BE49-F238E27FC236}">
                  <a16:creationId xmlns:a16="http://schemas.microsoft.com/office/drawing/2014/main" xmlns="" id="{8780F49D-686C-583C-7DC1-177E9E751793}"/>
                </a:ext>
              </a:extLst>
            </p:cNvPr>
            <p:cNvSpPr/>
            <p:nvPr/>
          </p:nvSpPr>
          <p:spPr>
            <a:xfrm>
              <a:off x="7978600" y="3618775"/>
              <a:ext cx="32225" cy="25300"/>
            </a:xfrm>
            <a:custGeom>
              <a:avLst/>
              <a:gdLst/>
              <a:ahLst/>
              <a:cxnLst/>
              <a:rect l="l" t="t" r="r" b="b"/>
              <a:pathLst>
                <a:path w="1289" h="1012" extrusionOk="0">
                  <a:moveTo>
                    <a:pt x="220" y="1"/>
                  </a:moveTo>
                  <a:cubicBezTo>
                    <a:pt x="112" y="1"/>
                    <a:pt x="1" y="107"/>
                    <a:pt x="71" y="227"/>
                  </a:cubicBezTo>
                  <a:cubicBezTo>
                    <a:pt x="209" y="457"/>
                    <a:pt x="338" y="1011"/>
                    <a:pt x="621" y="1011"/>
                  </a:cubicBezTo>
                  <a:cubicBezTo>
                    <a:pt x="690" y="1011"/>
                    <a:pt x="769" y="978"/>
                    <a:pt x="859" y="899"/>
                  </a:cubicBezTo>
                  <a:cubicBezTo>
                    <a:pt x="959" y="771"/>
                    <a:pt x="1288" y="613"/>
                    <a:pt x="1217" y="441"/>
                  </a:cubicBezTo>
                  <a:cubicBezTo>
                    <a:pt x="1175" y="377"/>
                    <a:pt x="1129" y="352"/>
                    <a:pt x="1081" y="352"/>
                  </a:cubicBezTo>
                  <a:cubicBezTo>
                    <a:pt x="937" y="352"/>
                    <a:pt x="781" y="584"/>
                    <a:pt x="673" y="670"/>
                  </a:cubicBezTo>
                  <a:lnTo>
                    <a:pt x="644" y="699"/>
                  </a:lnTo>
                  <a:cubicBezTo>
                    <a:pt x="587" y="613"/>
                    <a:pt x="415" y="240"/>
                    <a:pt x="343" y="68"/>
                  </a:cubicBezTo>
                  <a:cubicBezTo>
                    <a:pt x="313" y="21"/>
                    <a:pt x="267" y="1"/>
                    <a:pt x="22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604;p11">
              <a:extLst>
                <a:ext uri="{FF2B5EF4-FFF2-40B4-BE49-F238E27FC236}">
                  <a16:creationId xmlns:a16="http://schemas.microsoft.com/office/drawing/2014/main" xmlns="" id="{D27FBBF1-AE76-76C7-3CF7-187C9B6FF4B4}"/>
                </a:ext>
              </a:extLst>
            </p:cNvPr>
            <p:cNvSpPr/>
            <p:nvPr/>
          </p:nvSpPr>
          <p:spPr>
            <a:xfrm>
              <a:off x="7897125" y="3520300"/>
              <a:ext cx="35625" cy="29025"/>
            </a:xfrm>
            <a:custGeom>
              <a:avLst/>
              <a:gdLst/>
              <a:ahLst/>
              <a:cxnLst/>
              <a:rect l="l" t="t" r="r" b="b"/>
              <a:pathLst>
                <a:path w="1425" h="1161" extrusionOk="0">
                  <a:moveTo>
                    <a:pt x="1203" y="1"/>
                  </a:moveTo>
                  <a:cubicBezTo>
                    <a:pt x="1130" y="1"/>
                    <a:pt x="1057" y="43"/>
                    <a:pt x="1023" y="111"/>
                  </a:cubicBezTo>
                  <a:cubicBezTo>
                    <a:pt x="851" y="311"/>
                    <a:pt x="694" y="527"/>
                    <a:pt x="551" y="741"/>
                  </a:cubicBezTo>
                  <a:cubicBezTo>
                    <a:pt x="522" y="699"/>
                    <a:pt x="507" y="655"/>
                    <a:pt x="494" y="626"/>
                  </a:cubicBezTo>
                  <a:cubicBezTo>
                    <a:pt x="450" y="540"/>
                    <a:pt x="408" y="454"/>
                    <a:pt x="379" y="369"/>
                  </a:cubicBezTo>
                  <a:cubicBezTo>
                    <a:pt x="350" y="269"/>
                    <a:pt x="364" y="139"/>
                    <a:pt x="264" y="82"/>
                  </a:cubicBezTo>
                  <a:cubicBezTo>
                    <a:pt x="240" y="67"/>
                    <a:pt x="213" y="60"/>
                    <a:pt x="187" y="60"/>
                  </a:cubicBezTo>
                  <a:cubicBezTo>
                    <a:pt x="91" y="60"/>
                    <a:pt x="1" y="150"/>
                    <a:pt x="35" y="240"/>
                  </a:cubicBezTo>
                  <a:cubicBezTo>
                    <a:pt x="92" y="512"/>
                    <a:pt x="192" y="770"/>
                    <a:pt x="350" y="999"/>
                  </a:cubicBezTo>
                  <a:cubicBezTo>
                    <a:pt x="379" y="1056"/>
                    <a:pt x="421" y="1085"/>
                    <a:pt x="465" y="1114"/>
                  </a:cubicBezTo>
                  <a:cubicBezTo>
                    <a:pt x="508" y="1142"/>
                    <a:pt x="558" y="1160"/>
                    <a:pt x="607" y="1160"/>
                  </a:cubicBezTo>
                  <a:cubicBezTo>
                    <a:pt x="655" y="1160"/>
                    <a:pt x="701" y="1143"/>
                    <a:pt x="736" y="1100"/>
                  </a:cubicBezTo>
                  <a:cubicBezTo>
                    <a:pt x="837" y="1056"/>
                    <a:pt x="923" y="985"/>
                    <a:pt x="937" y="899"/>
                  </a:cubicBezTo>
                  <a:cubicBezTo>
                    <a:pt x="994" y="884"/>
                    <a:pt x="1067" y="842"/>
                    <a:pt x="1109" y="770"/>
                  </a:cubicBezTo>
                  <a:cubicBezTo>
                    <a:pt x="1195" y="641"/>
                    <a:pt x="1252" y="498"/>
                    <a:pt x="1324" y="355"/>
                  </a:cubicBezTo>
                  <a:cubicBezTo>
                    <a:pt x="1353" y="225"/>
                    <a:pt x="1424" y="225"/>
                    <a:pt x="1338" y="68"/>
                  </a:cubicBezTo>
                  <a:cubicBezTo>
                    <a:pt x="1303" y="21"/>
                    <a:pt x="1253" y="1"/>
                    <a:pt x="120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605;p11">
              <a:extLst>
                <a:ext uri="{FF2B5EF4-FFF2-40B4-BE49-F238E27FC236}">
                  <a16:creationId xmlns:a16="http://schemas.microsoft.com/office/drawing/2014/main" xmlns="" id="{8D7A21AD-A24C-8863-1627-E9F730EC7C47}"/>
                </a:ext>
              </a:extLst>
            </p:cNvPr>
            <p:cNvSpPr/>
            <p:nvPr/>
          </p:nvSpPr>
          <p:spPr>
            <a:xfrm>
              <a:off x="7876275" y="3600250"/>
              <a:ext cx="33600" cy="19525"/>
            </a:xfrm>
            <a:custGeom>
              <a:avLst/>
              <a:gdLst/>
              <a:ahLst/>
              <a:cxnLst/>
              <a:rect l="l" t="t" r="r" b="b"/>
              <a:pathLst>
                <a:path w="1344" h="781" extrusionOk="0">
                  <a:moveTo>
                    <a:pt x="1108" y="0"/>
                  </a:moveTo>
                  <a:cubicBezTo>
                    <a:pt x="1082" y="0"/>
                    <a:pt x="1054" y="7"/>
                    <a:pt x="1026" y="22"/>
                  </a:cubicBezTo>
                  <a:cubicBezTo>
                    <a:pt x="926" y="137"/>
                    <a:pt x="797" y="280"/>
                    <a:pt x="611" y="423"/>
                  </a:cubicBezTo>
                  <a:lnTo>
                    <a:pt x="568" y="466"/>
                  </a:lnTo>
                  <a:cubicBezTo>
                    <a:pt x="468" y="380"/>
                    <a:pt x="411" y="236"/>
                    <a:pt x="296" y="122"/>
                  </a:cubicBezTo>
                  <a:cubicBezTo>
                    <a:pt x="266" y="95"/>
                    <a:pt x="233" y="84"/>
                    <a:pt x="202" y="84"/>
                  </a:cubicBezTo>
                  <a:cubicBezTo>
                    <a:pt x="95" y="84"/>
                    <a:pt x="1" y="209"/>
                    <a:pt x="67" y="309"/>
                  </a:cubicBezTo>
                  <a:cubicBezTo>
                    <a:pt x="195" y="475"/>
                    <a:pt x="323" y="780"/>
                    <a:pt x="565" y="780"/>
                  </a:cubicBezTo>
                  <a:cubicBezTo>
                    <a:pt x="593" y="780"/>
                    <a:pt x="622" y="776"/>
                    <a:pt x="654" y="767"/>
                  </a:cubicBezTo>
                  <a:cubicBezTo>
                    <a:pt x="854" y="652"/>
                    <a:pt x="1041" y="481"/>
                    <a:pt x="1198" y="309"/>
                  </a:cubicBezTo>
                  <a:cubicBezTo>
                    <a:pt x="1344" y="211"/>
                    <a:pt x="1253" y="0"/>
                    <a:pt x="1108"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606;p11">
              <a:extLst>
                <a:ext uri="{FF2B5EF4-FFF2-40B4-BE49-F238E27FC236}">
                  <a16:creationId xmlns:a16="http://schemas.microsoft.com/office/drawing/2014/main" xmlns="" id="{EF5B33D6-87FF-4D4E-82C6-921C614C8073}"/>
                </a:ext>
              </a:extLst>
            </p:cNvPr>
            <p:cNvSpPr/>
            <p:nvPr/>
          </p:nvSpPr>
          <p:spPr>
            <a:xfrm>
              <a:off x="7587450" y="3027400"/>
              <a:ext cx="594725" cy="492425"/>
            </a:xfrm>
            <a:custGeom>
              <a:avLst/>
              <a:gdLst/>
              <a:ahLst/>
              <a:cxnLst/>
              <a:rect l="l" t="t" r="r" b="b"/>
              <a:pathLst>
                <a:path w="23789" h="19697" extrusionOk="0">
                  <a:moveTo>
                    <a:pt x="12078" y="0"/>
                  </a:moveTo>
                  <a:cubicBezTo>
                    <a:pt x="11862" y="0"/>
                    <a:pt x="11680" y="248"/>
                    <a:pt x="11648" y="472"/>
                  </a:cubicBezTo>
                  <a:cubicBezTo>
                    <a:pt x="11462" y="1288"/>
                    <a:pt x="11333" y="2148"/>
                    <a:pt x="11261" y="2993"/>
                  </a:cubicBezTo>
                  <a:cubicBezTo>
                    <a:pt x="11118" y="2778"/>
                    <a:pt x="11060" y="2678"/>
                    <a:pt x="10989" y="2434"/>
                  </a:cubicBezTo>
                  <a:cubicBezTo>
                    <a:pt x="10915" y="2286"/>
                    <a:pt x="10766" y="2186"/>
                    <a:pt x="10628" y="2186"/>
                  </a:cubicBezTo>
                  <a:cubicBezTo>
                    <a:pt x="10525" y="2186"/>
                    <a:pt x="10428" y="2242"/>
                    <a:pt x="10373" y="2377"/>
                  </a:cubicBezTo>
                  <a:cubicBezTo>
                    <a:pt x="10302" y="2793"/>
                    <a:pt x="10474" y="3223"/>
                    <a:pt x="10631" y="3624"/>
                  </a:cubicBezTo>
                  <a:lnTo>
                    <a:pt x="10803" y="4054"/>
                  </a:lnTo>
                  <a:cubicBezTo>
                    <a:pt x="10516" y="3968"/>
                    <a:pt x="10216" y="3895"/>
                    <a:pt x="9958" y="3809"/>
                  </a:cubicBezTo>
                  <a:cubicBezTo>
                    <a:pt x="9184" y="3637"/>
                    <a:pt x="8797" y="3637"/>
                    <a:pt x="7966" y="3566"/>
                  </a:cubicBezTo>
                  <a:cubicBezTo>
                    <a:pt x="7816" y="3559"/>
                    <a:pt x="7669" y="3505"/>
                    <a:pt x="7540" y="3505"/>
                  </a:cubicBezTo>
                  <a:cubicBezTo>
                    <a:pt x="7411" y="3505"/>
                    <a:pt x="7300" y="3559"/>
                    <a:pt x="7221" y="3767"/>
                  </a:cubicBezTo>
                  <a:cubicBezTo>
                    <a:pt x="7150" y="4096"/>
                    <a:pt x="7608" y="4211"/>
                    <a:pt x="7809" y="4411"/>
                  </a:cubicBezTo>
                  <a:cubicBezTo>
                    <a:pt x="8482" y="4856"/>
                    <a:pt x="8883" y="5085"/>
                    <a:pt x="9328" y="5629"/>
                  </a:cubicBezTo>
                  <a:cubicBezTo>
                    <a:pt x="9413" y="5729"/>
                    <a:pt x="9628" y="6130"/>
                    <a:pt x="9815" y="6489"/>
                  </a:cubicBezTo>
                  <a:cubicBezTo>
                    <a:pt x="9284" y="6346"/>
                    <a:pt x="8768" y="6288"/>
                    <a:pt x="8095" y="6274"/>
                  </a:cubicBezTo>
                  <a:cubicBezTo>
                    <a:pt x="8044" y="6281"/>
                    <a:pt x="7990" y="6284"/>
                    <a:pt x="7935" y="6284"/>
                  </a:cubicBezTo>
                  <a:cubicBezTo>
                    <a:pt x="7778" y="6284"/>
                    <a:pt x="7610" y="6261"/>
                    <a:pt x="7452" y="6261"/>
                  </a:cubicBezTo>
                  <a:cubicBezTo>
                    <a:pt x="7248" y="6261"/>
                    <a:pt x="7060" y="6299"/>
                    <a:pt x="6934" y="6474"/>
                  </a:cubicBezTo>
                  <a:cubicBezTo>
                    <a:pt x="6720" y="7005"/>
                    <a:pt x="7264" y="7534"/>
                    <a:pt x="7608" y="7922"/>
                  </a:cubicBezTo>
                  <a:cubicBezTo>
                    <a:pt x="8138" y="8394"/>
                    <a:pt x="8439" y="8695"/>
                    <a:pt x="8740" y="9168"/>
                  </a:cubicBezTo>
                  <a:cubicBezTo>
                    <a:pt x="8568" y="9254"/>
                    <a:pt x="8353" y="9340"/>
                    <a:pt x="8210" y="9383"/>
                  </a:cubicBezTo>
                  <a:cubicBezTo>
                    <a:pt x="6677" y="9842"/>
                    <a:pt x="5273" y="10572"/>
                    <a:pt x="3869" y="11303"/>
                  </a:cubicBezTo>
                  <a:cubicBezTo>
                    <a:pt x="3410" y="11746"/>
                    <a:pt x="0" y="13022"/>
                    <a:pt x="1305" y="14025"/>
                  </a:cubicBezTo>
                  <a:cubicBezTo>
                    <a:pt x="1694" y="14197"/>
                    <a:pt x="2110" y="14267"/>
                    <a:pt x="2539" y="14267"/>
                  </a:cubicBezTo>
                  <a:cubicBezTo>
                    <a:pt x="4290" y="14267"/>
                    <a:pt x="6251" y="13097"/>
                    <a:pt x="7436" y="12879"/>
                  </a:cubicBezTo>
                  <a:lnTo>
                    <a:pt x="7436" y="12879"/>
                  </a:lnTo>
                  <a:cubicBezTo>
                    <a:pt x="6835" y="13609"/>
                    <a:pt x="5087" y="15414"/>
                    <a:pt x="4485" y="16833"/>
                  </a:cubicBezTo>
                  <a:cubicBezTo>
                    <a:pt x="4256" y="17391"/>
                    <a:pt x="4055" y="17549"/>
                    <a:pt x="3897" y="18136"/>
                  </a:cubicBezTo>
                  <a:cubicBezTo>
                    <a:pt x="3950" y="18438"/>
                    <a:pt x="4082" y="18550"/>
                    <a:pt x="4248" y="18550"/>
                  </a:cubicBezTo>
                  <a:cubicBezTo>
                    <a:pt x="4618" y="18550"/>
                    <a:pt x="5160" y="17992"/>
                    <a:pt x="5387" y="17735"/>
                  </a:cubicBezTo>
                  <a:cubicBezTo>
                    <a:pt x="6505" y="16718"/>
                    <a:pt x="7608" y="15687"/>
                    <a:pt x="8797" y="14741"/>
                  </a:cubicBezTo>
                  <a:lnTo>
                    <a:pt x="8797" y="14741"/>
                  </a:lnTo>
                  <a:cubicBezTo>
                    <a:pt x="8625" y="15286"/>
                    <a:pt x="8411" y="15973"/>
                    <a:pt x="8281" y="16489"/>
                  </a:cubicBezTo>
                  <a:cubicBezTo>
                    <a:pt x="8138" y="17219"/>
                    <a:pt x="8153" y="17979"/>
                    <a:pt x="8224" y="18709"/>
                  </a:cubicBezTo>
                  <a:cubicBezTo>
                    <a:pt x="8281" y="19011"/>
                    <a:pt x="8252" y="19412"/>
                    <a:pt x="8539" y="19612"/>
                  </a:cubicBezTo>
                  <a:cubicBezTo>
                    <a:pt x="8608" y="19668"/>
                    <a:pt x="8695" y="19696"/>
                    <a:pt x="8780" y="19696"/>
                  </a:cubicBezTo>
                  <a:cubicBezTo>
                    <a:pt x="8871" y="19696"/>
                    <a:pt x="8960" y="19664"/>
                    <a:pt x="9026" y="19597"/>
                  </a:cubicBezTo>
                  <a:cubicBezTo>
                    <a:pt x="9513" y="19311"/>
                    <a:pt x="9757" y="18839"/>
                    <a:pt x="10058" y="18409"/>
                  </a:cubicBezTo>
                  <a:cubicBezTo>
                    <a:pt x="10545" y="17693"/>
                    <a:pt x="11003" y="16948"/>
                    <a:pt x="11477" y="16216"/>
                  </a:cubicBezTo>
                  <a:cubicBezTo>
                    <a:pt x="11505" y="16503"/>
                    <a:pt x="11505" y="16761"/>
                    <a:pt x="11591" y="17177"/>
                  </a:cubicBezTo>
                  <a:cubicBezTo>
                    <a:pt x="11792" y="17821"/>
                    <a:pt x="11906" y="18079"/>
                    <a:pt x="12164" y="18709"/>
                  </a:cubicBezTo>
                  <a:cubicBezTo>
                    <a:pt x="12361" y="19110"/>
                    <a:pt x="12547" y="19270"/>
                    <a:pt x="12720" y="19270"/>
                  </a:cubicBezTo>
                  <a:cubicBezTo>
                    <a:pt x="13340" y="19270"/>
                    <a:pt x="13793" y="17211"/>
                    <a:pt x="13983" y="16718"/>
                  </a:cubicBezTo>
                  <a:cubicBezTo>
                    <a:pt x="14184" y="16216"/>
                    <a:pt x="14356" y="15701"/>
                    <a:pt x="14528" y="15185"/>
                  </a:cubicBezTo>
                  <a:cubicBezTo>
                    <a:pt x="14800" y="15658"/>
                    <a:pt x="15215" y="16546"/>
                    <a:pt x="15645" y="17105"/>
                  </a:cubicBezTo>
                  <a:cubicBezTo>
                    <a:pt x="15869" y="17461"/>
                    <a:pt x="16374" y="18119"/>
                    <a:pt x="16771" y="18119"/>
                  </a:cubicBezTo>
                  <a:cubicBezTo>
                    <a:pt x="16934" y="18119"/>
                    <a:pt x="17079" y="18008"/>
                    <a:pt x="17179" y="17721"/>
                  </a:cubicBezTo>
                  <a:cubicBezTo>
                    <a:pt x="17293" y="16446"/>
                    <a:pt x="16921" y="15572"/>
                    <a:pt x="17106" y="14325"/>
                  </a:cubicBezTo>
                  <a:lnTo>
                    <a:pt x="17106" y="14325"/>
                  </a:lnTo>
                  <a:cubicBezTo>
                    <a:pt x="17522" y="14684"/>
                    <a:pt x="18338" y="15429"/>
                    <a:pt x="18984" y="15687"/>
                  </a:cubicBezTo>
                  <a:cubicBezTo>
                    <a:pt x="19351" y="15879"/>
                    <a:pt x="20201" y="16233"/>
                    <a:pt x="20741" y="16233"/>
                  </a:cubicBezTo>
                  <a:cubicBezTo>
                    <a:pt x="21084" y="16233"/>
                    <a:pt x="21301" y="16090"/>
                    <a:pt x="21190" y="15672"/>
                  </a:cubicBezTo>
                  <a:cubicBezTo>
                    <a:pt x="20961" y="15257"/>
                    <a:pt x="20258" y="14541"/>
                    <a:pt x="19886" y="14125"/>
                  </a:cubicBezTo>
                  <a:cubicBezTo>
                    <a:pt x="19456" y="13666"/>
                    <a:pt x="19026" y="13208"/>
                    <a:pt x="18583" y="12749"/>
                  </a:cubicBezTo>
                  <a:lnTo>
                    <a:pt x="18583" y="12749"/>
                  </a:lnTo>
                  <a:cubicBezTo>
                    <a:pt x="19800" y="13093"/>
                    <a:pt x="20961" y="13538"/>
                    <a:pt x="22178" y="13767"/>
                  </a:cubicBezTo>
                  <a:cubicBezTo>
                    <a:pt x="22281" y="13787"/>
                    <a:pt x="22392" y="13797"/>
                    <a:pt x="22504" y="13797"/>
                  </a:cubicBezTo>
                  <a:cubicBezTo>
                    <a:pt x="23122" y="13797"/>
                    <a:pt x="23789" y="13495"/>
                    <a:pt x="23582" y="12864"/>
                  </a:cubicBezTo>
                  <a:cubicBezTo>
                    <a:pt x="23066" y="12248"/>
                    <a:pt x="22178" y="12004"/>
                    <a:pt x="21433" y="11704"/>
                  </a:cubicBezTo>
                  <a:cubicBezTo>
                    <a:pt x="20330" y="11345"/>
                    <a:pt x="19255" y="10887"/>
                    <a:pt x="18153" y="10514"/>
                  </a:cubicBezTo>
                  <a:cubicBezTo>
                    <a:pt x="16863" y="10128"/>
                    <a:pt x="16075" y="9741"/>
                    <a:pt x="14785" y="8996"/>
                  </a:cubicBezTo>
                  <a:cubicBezTo>
                    <a:pt x="14585" y="8839"/>
                    <a:pt x="14485" y="8753"/>
                    <a:pt x="14342" y="8652"/>
                  </a:cubicBezTo>
                  <a:cubicBezTo>
                    <a:pt x="14785" y="8466"/>
                    <a:pt x="15230" y="8337"/>
                    <a:pt x="15588" y="8036"/>
                  </a:cubicBezTo>
                  <a:cubicBezTo>
                    <a:pt x="16189" y="7534"/>
                    <a:pt x="16906" y="7091"/>
                    <a:pt x="17393" y="6489"/>
                  </a:cubicBezTo>
                  <a:cubicBezTo>
                    <a:pt x="17593" y="6245"/>
                    <a:pt x="17479" y="5901"/>
                    <a:pt x="17135" y="5887"/>
                  </a:cubicBezTo>
                  <a:cubicBezTo>
                    <a:pt x="16691" y="5901"/>
                    <a:pt x="15631" y="6288"/>
                    <a:pt x="15530" y="6302"/>
                  </a:cubicBezTo>
                  <a:cubicBezTo>
                    <a:pt x="15072" y="6432"/>
                    <a:pt x="14413" y="6560"/>
                    <a:pt x="13926" y="6646"/>
                  </a:cubicBezTo>
                  <a:cubicBezTo>
                    <a:pt x="14327" y="6174"/>
                    <a:pt x="14714" y="5815"/>
                    <a:pt x="15230" y="5271"/>
                  </a:cubicBezTo>
                  <a:cubicBezTo>
                    <a:pt x="15559" y="4799"/>
                    <a:pt x="15960" y="4369"/>
                    <a:pt x="16319" y="3910"/>
                  </a:cubicBezTo>
                  <a:cubicBezTo>
                    <a:pt x="16591" y="3609"/>
                    <a:pt x="16562" y="3108"/>
                    <a:pt x="16046" y="3093"/>
                  </a:cubicBezTo>
                  <a:cubicBezTo>
                    <a:pt x="15431" y="3208"/>
                    <a:pt x="14944" y="3666"/>
                    <a:pt x="14356" y="3895"/>
                  </a:cubicBezTo>
                  <a:cubicBezTo>
                    <a:pt x="13954" y="4125"/>
                    <a:pt x="13496" y="4340"/>
                    <a:pt x="13066" y="4526"/>
                  </a:cubicBezTo>
                  <a:cubicBezTo>
                    <a:pt x="13123" y="4369"/>
                    <a:pt x="13196" y="4197"/>
                    <a:pt x="13282" y="3996"/>
                  </a:cubicBezTo>
                  <a:cubicBezTo>
                    <a:pt x="13425" y="3637"/>
                    <a:pt x="13496" y="3251"/>
                    <a:pt x="13654" y="2893"/>
                  </a:cubicBezTo>
                  <a:cubicBezTo>
                    <a:pt x="13731" y="2636"/>
                    <a:pt x="14070" y="1900"/>
                    <a:pt x="13662" y="1900"/>
                  </a:cubicBezTo>
                  <a:cubicBezTo>
                    <a:pt x="13613" y="1900"/>
                    <a:pt x="13554" y="1910"/>
                    <a:pt x="13482" y="1933"/>
                  </a:cubicBezTo>
                  <a:cubicBezTo>
                    <a:pt x="13295" y="2076"/>
                    <a:pt x="13209" y="2392"/>
                    <a:pt x="13167" y="2449"/>
                  </a:cubicBezTo>
                  <a:cubicBezTo>
                    <a:pt x="12923" y="2864"/>
                    <a:pt x="12636" y="3322"/>
                    <a:pt x="12594" y="3452"/>
                  </a:cubicBezTo>
                  <a:cubicBezTo>
                    <a:pt x="12579" y="3466"/>
                    <a:pt x="12565" y="3480"/>
                    <a:pt x="12565" y="3494"/>
                  </a:cubicBezTo>
                  <a:cubicBezTo>
                    <a:pt x="12565" y="3294"/>
                    <a:pt x="12579" y="3079"/>
                    <a:pt x="12579" y="2879"/>
                  </a:cubicBezTo>
                  <a:cubicBezTo>
                    <a:pt x="12608" y="2262"/>
                    <a:pt x="12623" y="1632"/>
                    <a:pt x="12623" y="1016"/>
                  </a:cubicBezTo>
                  <a:cubicBezTo>
                    <a:pt x="12608" y="686"/>
                    <a:pt x="12565" y="342"/>
                    <a:pt x="12307" y="99"/>
                  </a:cubicBezTo>
                  <a:cubicBezTo>
                    <a:pt x="12230" y="29"/>
                    <a:pt x="12152" y="0"/>
                    <a:pt x="12078"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607;p11">
              <a:extLst>
                <a:ext uri="{FF2B5EF4-FFF2-40B4-BE49-F238E27FC236}">
                  <a16:creationId xmlns:a16="http://schemas.microsoft.com/office/drawing/2014/main" xmlns="" id="{9FEA1629-6B9F-95C9-E0C4-FC7E7501E9C7}"/>
                </a:ext>
              </a:extLst>
            </p:cNvPr>
            <p:cNvSpPr/>
            <p:nvPr/>
          </p:nvSpPr>
          <p:spPr>
            <a:xfrm>
              <a:off x="7657300" y="3331075"/>
              <a:ext cx="30450" cy="22125"/>
            </a:xfrm>
            <a:custGeom>
              <a:avLst/>
              <a:gdLst/>
              <a:ahLst/>
              <a:cxnLst/>
              <a:rect l="l" t="t" r="r" b="b"/>
              <a:pathLst>
                <a:path w="1218" h="885" extrusionOk="0">
                  <a:moveTo>
                    <a:pt x="622" y="0"/>
                  </a:moveTo>
                  <a:cubicBezTo>
                    <a:pt x="569" y="0"/>
                    <a:pt x="518" y="22"/>
                    <a:pt x="488" y="73"/>
                  </a:cubicBezTo>
                  <a:cubicBezTo>
                    <a:pt x="272" y="388"/>
                    <a:pt x="1" y="875"/>
                    <a:pt x="616" y="875"/>
                  </a:cubicBezTo>
                  <a:cubicBezTo>
                    <a:pt x="706" y="875"/>
                    <a:pt x="795" y="884"/>
                    <a:pt x="885" y="884"/>
                  </a:cubicBezTo>
                  <a:cubicBezTo>
                    <a:pt x="953" y="884"/>
                    <a:pt x="1021" y="879"/>
                    <a:pt x="1089" y="860"/>
                  </a:cubicBezTo>
                  <a:cubicBezTo>
                    <a:pt x="1204" y="818"/>
                    <a:pt x="1218" y="646"/>
                    <a:pt x="1103" y="589"/>
                  </a:cubicBezTo>
                  <a:cubicBezTo>
                    <a:pt x="1017" y="560"/>
                    <a:pt x="924" y="553"/>
                    <a:pt x="836" y="553"/>
                  </a:cubicBezTo>
                  <a:cubicBezTo>
                    <a:pt x="749" y="553"/>
                    <a:pt x="666" y="560"/>
                    <a:pt x="602" y="560"/>
                  </a:cubicBezTo>
                  <a:cubicBezTo>
                    <a:pt x="660" y="430"/>
                    <a:pt x="746" y="316"/>
                    <a:pt x="803" y="187"/>
                  </a:cubicBezTo>
                  <a:cubicBezTo>
                    <a:pt x="821" y="76"/>
                    <a:pt x="719" y="0"/>
                    <a:pt x="622"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608;p11">
              <a:extLst>
                <a:ext uri="{FF2B5EF4-FFF2-40B4-BE49-F238E27FC236}">
                  <a16:creationId xmlns:a16="http://schemas.microsoft.com/office/drawing/2014/main" xmlns="" id="{5D51B728-6986-256D-4285-E0FECF2AEB77}"/>
                </a:ext>
              </a:extLst>
            </p:cNvPr>
            <p:cNvSpPr/>
            <p:nvPr/>
          </p:nvSpPr>
          <p:spPr>
            <a:xfrm>
              <a:off x="7680950" y="3317450"/>
              <a:ext cx="30100" cy="22300"/>
            </a:xfrm>
            <a:custGeom>
              <a:avLst/>
              <a:gdLst/>
              <a:ahLst/>
              <a:cxnLst/>
              <a:rect l="l" t="t" r="r" b="b"/>
              <a:pathLst>
                <a:path w="1204" h="892" extrusionOk="0">
                  <a:moveTo>
                    <a:pt x="678" y="1"/>
                  </a:moveTo>
                  <a:cubicBezTo>
                    <a:pt x="633" y="1"/>
                    <a:pt x="581" y="22"/>
                    <a:pt x="530" y="73"/>
                  </a:cubicBezTo>
                  <a:cubicBezTo>
                    <a:pt x="430" y="303"/>
                    <a:pt x="0" y="675"/>
                    <a:pt x="344" y="861"/>
                  </a:cubicBezTo>
                  <a:cubicBezTo>
                    <a:pt x="431" y="886"/>
                    <a:pt x="524" y="892"/>
                    <a:pt x="619" y="892"/>
                  </a:cubicBezTo>
                  <a:cubicBezTo>
                    <a:pt x="708" y="892"/>
                    <a:pt x="798" y="886"/>
                    <a:pt x="887" y="886"/>
                  </a:cubicBezTo>
                  <a:cubicBezTo>
                    <a:pt x="921" y="886"/>
                    <a:pt x="955" y="887"/>
                    <a:pt x="988" y="889"/>
                  </a:cubicBezTo>
                  <a:cubicBezTo>
                    <a:pt x="1131" y="889"/>
                    <a:pt x="1204" y="717"/>
                    <a:pt x="1103" y="631"/>
                  </a:cubicBezTo>
                  <a:cubicBezTo>
                    <a:pt x="1025" y="589"/>
                    <a:pt x="939" y="578"/>
                    <a:pt x="850" y="578"/>
                  </a:cubicBezTo>
                  <a:cubicBezTo>
                    <a:pt x="760" y="578"/>
                    <a:pt x="667" y="589"/>
                    <a:pt x="573" y="589"/>
                  </a:cubicBezTo>
                  <a:cubicBezTo>
                    <a:pt x="616" y="503"/>
                    <a:pt x="688" y="402"/>
                    <a:pt x="730" y="345"/>
                  </a:cubicBezTo>
                  <a:cubicBezTo>
                    <a:pt x="891" y="185"/>
                    <a:pt x="812" y="1"/>
                    <a:pt x="67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609;p11">
              <a:extLst>
                <a:ext uri="{FF2B5EF4-FFF2-40B4-BE49-F238E27FC236}">
                  <a16:creationId xmlns:a16="http://schemas.microsoft.com/office/drawing/2014/main" xmlns="" id="{B2119FF6-922B-FA5D-8319-46EEB9913625}"/>
                </a:ext>
              </a:extLst>
            </p:cNvPr>
            <p:cNvSpPr/>
            <p:nvPr/>
          </p:nvSpPr>
          <p:spPr>
            <a:xfrm>
              <a:off x="7797200" y="3283400"/>
              <a:ext cx="31325" cy="23675"/>
            </a:xfrm>
            <a:custGeom>
              <a:avLst/>
              <a:gdLst/>
              <a:ahLst/>
              <a:cxnLst/>
              <a:rect l="l" t="t" r="r" b="b"/>
              <a:pathLst>
                <a:path w="1253" h="947" extrusionOk="0">
                  <a:moveTo>
                    <a:pt x="442" y="1"/>
                  </a:moveTo>
                  <a:cubicBezTo>
                    <a:pt x="374" y="1"/>
                    <a:pt x="308" y="38"/>
                    <a:pt x="292" y="102"/>
                  </a:cubicBezTo>
                  <a:cubicBezTo>
                    <a:pt x="206" y="400"/>
                    <a:pt x="1" y="946"/>
                    <a:pt x="376" y="946"/>
                  </a:cubicBezTo>
                  <a:cubicBezTo>
                    <a:pt x="434" y="946"/>
                    <a:pt x="506" y="933"/>
                    <a:pt x="594" y="905"/>
                  </a:cubicBezTo>
                  <a:cubicBezTo>
                    <a:pt x="779" y="834"/>
                    <a:pt x="966" y="776"/>
                    <a:pt x="1152" y="690"/>
                  </a:cubicBezTo>
                  <a:cubicBezTo>
                    <a:pt x="1253" y="618"/>
                    <a:pt x="1209" y="461"/>
                    <a:pt x="1095" y="432"/>
                  </a:cubicBezTo>
                  <a:cubicBezTo>
                    <a:pt x="1083" y="430"/>
                    <a:pt x="1070" y="429"/>
                    <a:pt x="1057" y="429"/>
                  </a:cubicBezTo>
                  <a:cubicBezTo>
                    <a:pt x="923" y="429"/>
                    <a:pt x="718" y="547"/>
                    <a:pt x="680" y="547"/>
                  </a:cubicBezTo>
                  <a:lnTo>
                    <a:pt x="693" y="547"/>
                  </a:lnTo>
                  <a:cubicBezTo>
                    <a:pt x="665" y="561"/>
                    <a:pt x="622" y="576"/>
                    <a:pt x="594" y="589"/>
                  </a:cubicBezTo>
                  <a:cubicBezTo>
                    <a:pt x="550" y="604"/>
                    <a:pt x="508" y="618"/>
                    <a:pt x="479" y="633"/>
                  </a:cubicBezTo>
                  <a:cubicBezTo>
                    <a:pt x="493" y="532"/>
                    <a:pt x="521" y="418"/>
                    <a:pt x="550" y="332"/>
                  </a:cubicBezTo>
                  <a:cubicBezTo>
                    <a:pt x="565" y="246"/>
                    <a:pt x="622" y="160"/>
                    <a:pt x="579" y="74"/>
                  </a:cubicBezTo>
                  <a:cubicBezTo>
                    <a:pt x="548" y="23"/>
                    <a:pt x="494" y="1"/>
                    <a:pt x="442"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610;p11">
              <a:extLst>
                <a:ext uri="{FF2B5EF4-FFF2-40B4-BE49-F238E27FC236}">
                  <a16:creationId xmlns:a16="http://schemas.microsoft.com/office/drawing/2014/main" xmlns="" id="{A9F5460E-1E3D-C6F2-1F87-59815777E3D4}"/>
                </a:ext>
              </a:extLst>
            </p:cNvPr>
            <p:cNvSpPr/>
            <p:nvPr/>
          </p:nvSpPr>
          <p:spPr>
            <a:xfrm>
              <a:off x="7818825" y="3257350"/>
              <a:ext cx="25375" cy="24900"/>
            </a:xfrm>
            <a:custGeom>
              <a:avLst/>
              <a:gdLst/>
              <a:ahLst/>
              <a:cxnLst/>
              <a:rect l="l" t="t" r="r" b="b"/>
              <a:pathLst>
                <a:path w="1015" h="996" extrusionOk="0">
                  <a:moveTo>
                    <a:pt x="327" y="0"/>
                  </a:moveTo>
                  <a:cubicBezTo>
                    <a:pt x="272" y="0"/>
                    <a:pt x="218" y="30"/>
                    <a:pt x="201" y="99"/>
                  </a:cubicBezTo>
                  <a:cubicBezTo>
                    <a:pt x="144" y="342"/>
                    <a:pt x="44" y="586"/>
                    <a:pt x="0" y="829"/>
                  </a:cubicBezTo>
                  <a:cubicBezTo>
                    <a:pt x="0" y="901"/>
                    <a:pt x="58" y="959"/>
                    <a:pt x="115" y="987"/>
                  </a:cubicBezTo>
                  <a:cubicBezTo>
                    <a:pt x="138" y="993"/>
                    <a:pt x="162" y="995"/>
                    <a:pt x="187" y="995"/>
                  </a:cubicBezTo>
                  <a:cubicBezTo>
                    <a:pt x="413" y="995"/>
                    <a:pt x="683" y="786"/>
                    <a:pt x="793" y="786"/>
                  </a:cubicBezTo>
                  <a:cubicBezTo>
                    <a:pt x="796" y="786"/>
                    <a:pt x="800" y="786"/>
                    <a:pt x="803" y="787"/>
                  </a:cubicBezTo>
                  <a:cubicBezTo>
                    <a:pt x="807" y="787"/>
                    <a:pt x="811" y="787"/>
                    <a:pt x="816" y="787"/>
                  </a:cubicBezTo>
                  <a:cubicBezTo>
                    <a:pt x="950" y="787"/>
                    <a:pt x="1014" y="584"/>
                    <a:pt x="889" y="514"/>
                  </a:cubicBezTo>
                  <a:cubicBezTo>
                    <a:pt x="853" y="501"/>
                    <a:pt x="818" y="496"/>
                    <a:pt x="783" y="496"/>
                  </a:cubicBezTo>
                  <a:cubicBezTo>
                    <a:pt x="623" y="496"/>
                    <a:pt x="472" y="613"/>
                    <a:pt x="330" y="672"/>
                  </a:cubicBezTo>
                  <a:cubicBezTo>
                    <a:pt x="373" y="514"/>
                    <a:pt x="416" y="342"/>
                    <a:pt x="459" y="170"/>
                  </a:cubicBezTo>
                  <a:cubicBezTo>
                    <a:pt x="493" y="67"/>
                    <a:pt x="409" y="0"/>
                    <a:pt x="327"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611;p11">
              <a:extLst>
                <a:ext uri="{FF2B5EF4-FFF2-40B4-BE49-F238E27FC236}">
                  <a16:creationId xmlns:a16="http://schemas.microsoft.com/office/drawing/2014/main" xmlns="" id="{375007CC-1E63-D021-F7F6-F2496321A3FA}"/>
                </a:ext>
              </a:extLst>
            </p:cNvPr>
            <p:cNvSpPr/>
            <p:nvPr/>
          </p:nvSpPr>
          <p:spPr>
            <a:xfrm>
              <a:off x="7791600" y="3203500"/>
              <a:ext cx="27250" cy="23675"/>
            </a:xfrm>
            <a:custGeom>
              <a:avLst/>
              <a:gdLst/>
              <a:ahLst/>
              <a:cxnLst/>
              <a:rect l="l" t="t" r="r" b="b"/>
              <a:pathLst>
                <a:path w="1090" h="947" extrusionOk="0">
                  <a:moveTo>
                    <a:pt x="871" y="1"/>
                  </a:moveTo>
                  <a:cubicBezTo>
                    <a:pt x="725" y="1"/>
                    <a:pt x="552" y="77"/>
                    <a:pt x="430" y="118"/>
                  </a:cubicBezTo>
                  <a:cubicBezTo>
                    <a:pt x="0" y="290"/>
                    <a:pt x="187" y="591"/>
                    <a:pt x="402" y="820"/>
                  </a:cubicBezTo>
                  <a:cubicBezTo>
                    <a:pt x="446" y="909"/>
                    <a:pt x="520" y="946"/>
                    <a:pt x="585" y="946"/>
                  </a:cubicBezTo>
                  <a:cubicBezTo>
                    <a:pt x="689" y="946"/>
                    <a:pt x="771" y="852"/>
                    <a:pt x="674" y="720"/>
                  </a:cubicBezTo>
                  <a:cubicBezTo>
                    <a:pt x="602" y="605"/>
                    <a:pt x="560" y="576"/>
                    <a:pt x="459" y="433"/>
                  </a:cubicBezTo>
                  <a:cubicBezTo>
                    <a:pt x="531" y="376"/>
                    <a:pt x="703" y="333"/>
                    <a:pt x="860" y="305"/>
                  </a:cubicBezTo>
                  <a:cubicBezTo>
                    <a:pt x="889" y="290"/>
                    <a:pt x="1018" y="290"/>
                    <a:pt x="1032" y="247"/>
                  </a:cubicBezTo>
                  <a:cubicBezTo>
                    <a:pt x="1089" y="190"/>
                    <a:pt x="1089" y="89"/>
                    <a:pt x="1032" y="47"/>
                  </a:cubicBezTo>
                  <a:cubicBezTo>
                    <a:pt x="986" y="14"/>
                    <a:pt x="931" y="1"/>
                    <a:pt x="87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612;p11">
              <a:extLst>
                <a:ext uri="{FF2B5EF4-FFF2-40B4-BE49-F238E27FC236}">
                  <a16:creationId xmlns:a16="http://schemas.microsoft.com/office/drawing/2014/main" xmlns="" id="{244415BE-A893-2CE4-193A-1076101B3467}"/>
                </a:ext>
              </a:extLst>
            </p:cNvPr>
            <p:cNvSpPr/>
            <p:nvPr/>
          </p:nvSpPr>
          <p:spPr>
            <a:xfrm>
              <a:off x="7851650" y="3137475"/>
              <a:ext cx="24875" cy="30725"/>
            </a:xfrm>
            <a:custGeom>
              <a:avLst/>
              <a:gdLst/>
              <a:ahLst/>
              <a:cxnLst/>
              <a:rect l="l" t="t" r="r" b="b"/>
              <a:pathLst>
                <a:path w="995" h="1229" extrusionOk="0">
                  <a:moveTo>
                    <a:pt x="173" y="1"/>
                  </a:moveTo>
                  <a:cubicBezTo>
                    <a:pt x="81" y="1"/>
                    <a:pt x="1" y="90"/>
                    <a:pt x="34" y="180"/>
                  </a:cubicBezTo>
                  <a:cubicBezTo>
                    <a:pt x="106" y="481"/>
                    <a:pt x="192" y="782"/>
                    <a:pt x="249" y="1097"/>
                  </a:cubicBezTo>
                  <a:cubicBezTo>
                    <a:pt x="276" y="1163"/>
                    <a:pt x="326" y="1228"/>
                    <a:pt x="400" y="1228"/>
                  </a:cubicBezTo>
                  <a:cubicBezTo>
                    <a:pt x="407" y="1228"/>
                    <a:pt x="414" y="1228"/>
                    <a:pt x="421" y="1226"/>
                  </a:cubicBezTo>
                  <a:cubicBezTo>
                    <a:pt x="536" y="1198"/>
                    <a:pt x="593" y="1097"/>
                    <a:pt x="679" y="1040"/>
                  </a:cubicBezTo>
                  <a:cubicBezTo>
                    <a:pt x="765" y="954"/>
                    <a:pt x="880" y="896"/>
                    <a:pt x="937" y="797"/>
                  </a:cubicBezTo>
                  <a:cubicBezTo>
                    <a:pt x="994" y="711"/>
                    <a:pt x="909" y="596"/>
                    <a:pt x="808" y="596"/>
                  </a:cubicBezTo>
                  <a:cubicBezTo>
                    <a:pt x="679" y="639"/>
                    <a:pt x="578" y="739"/>
                    <a:pt x="492" y="825"/>
                  </a:cubicBezTo>
                  <a:cubicBezTo>
                    <a:pt x="464" y="724"/>
                    <a:pt x="435" y="625"/>
                    <a:pt x="421" y="510"/>
                  </a:cubicBezTo>
                  <a:cubicBezTo>
                    <a:pt x="349" y="352"/>
                    <a:pt x="378" y="138"/>
                    <a:pt x="249" y="23"/>
                  </a:cubicBezTo>
                  <a:cubicBezTo>
                    <a:pt x="225" y="7"/>
                    <a:pt x="198" y="1"/>
                    <a:pt x="173"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613;p11">
              <a:extLst>
                <a:ext uri="{FF2B5EF4-FFF2-40B4-BE49-F238E27FC236}">
                  <a16:creationId xmlns:a16="http://schemas.microsoft.com/office/drawing/2014/main" xmlns="" id="{681CA7A3-7CCF-D07E-020E-1280EF38ED60}"/>
                </a:ext>
              </a:extLst>
            </p:cNvPr>
            <p:cNvSpPr/>
            <p:nvPr/>
          </p:nvSpPr>
          <p:spPr>
            <a:xfrm>
              <a:off x="7891625" y="3161875"/>
              <a:ext cx="30750" cy="18575"/>
            </a:xfrm>
            <a:custGeom>
              <a:avLst/>
              <a:gdLst/>
              <a:ahLst/>
              <a:cxnLst/>
              <a:rect l="l" t="t" r="r" b="b"/>
              <a:pathLst>
                <a:path w="1230" h="743" extrusionOk="0">
                  <a:moveTo>
                    <a:pt x="1049" y="1"/>
                  </a:moveTo>
                  <a:cubicBezTo>
                    <a:pt x="884" y="1"/>
                    <a:pt x="781" y="342"/>
                    <a:pt x="727" y="422"/>
                  </a:cubicBezTo>
                  <a:cubicBezTo>
                    <a:pt x="641" y="365"/>
                    <a:pt x="441" y="165"/>
                    <a:pt x="284" y="50"/>
                  </a:cubicBezTo>
                  <a:cubicBezTo>
                    <a:pt x="262" y="40"/>
                    <a:pt x="240" y="35"/>
                    <a:pt x="219" y="35"/>
                  </a:cubicBezTo>
                  <a:cubicBezTo>
                    <a:pt x="91" y="35"/>
                    <a:pt x="0" y="207"/>
                    <a:pt x="112" y="293"/>
                  </a:cubicBezTo>
                  <a:cubicBezTo>
                    <a:pt x="255" y="436"/>
                    <a:pt x="398" y="566"/>
                    <a:pt x="555" y="680"/>
                  </a:cubicBezTo>
                  <a:cubicBezTo>
                    <a:pt x="545" y="673"/>
                    <a:pt x="541" y="669"/>
                    <a:pt x="542" y="669"/>
                  </a:cubicBezTo>
                  <a:lnTo>
                    <a:pt x="542" y="669"/>
                  </a:lnTo>
                  <a:cubicBezTo>
                    <a:pt x="545" y="669"/>
                    <a:pt x="646" y="738"/>
                    <a:pt x="670" y="738"/>
                  </a:cubicBezTo>
                  <a:cubicBezTo>
                    <a:pt x="689" y="741"/>
                    <a:pt x="709" y="742"/>
                    <a:pt x="729" y="742"/>
                  </a:cubicBezTo>
                  <a:cubicBezTo>
                    <a:pt x="799" y="742"/>
                    <a:pt x="873" y="722"/>
                    <a:pt x="928" y="665"/>
                  </a:cubicBezTo>
                  <a:cubicBezTo>
                    <a:pt x="1029" y="566"/>
                    <a:pt x="1071" y="407"/>
                    <a:pt x="1157" y="279"/>
                  </a:cubicBezTo>
                  <a:cubicBezTo>
                    <a:pt x="1229" y="193"/>
                    <a:pt x="1229" y="50"/>
                    <a:pt x="1086" y="6"/>
                  </a:cubicBezTo>
                  <a:cubicBezTo>
                    <a:pt x="1073" y="2"/>
                    <a:pt x="1061" y="1"/>
                    <a:pt x="1049"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614;p11">
              <a:extLst>
                <a:ext uri="{FF2B5EF4-FFF2-40B4-BE49-F238E27FC236}">
                  <a16:creationId xmlns:a16="http://schemas.microsoft.com/office/drawing/2014/main" xmlns="" id="{21FB6C91-C49F-CD94-713F-D606EBE5F7E9}"/>
                </a:ext>
              </a:extLst>
            </p:cNvPr>
            <p:cNvSpPr/>
            <p:nvPr/>
          </p:nvSpPr>
          <p:spPr>
            <a:xfrm>
              <a:off x="7938825" y="3136950"/>
              <a:ext cx="22950" cy="23050"/>
            </a:xfrm>
            <a:custGeom>
              <a:avLst/>
              <a:gdLst/>
              <a:ahLst/>
              <a:cxnLst/>
              <a:rect l="l" t="t" r="r" b="b"/>
              <a:pathLst>
                <a:path w="918" h="922" extrusionOk="0">
                  <a:moveTo>
                    <a:pt x="186" y="0"/>
                  </a:moveTo>
                  <a:cubicBezTo>
                    <a:pt x="14" y="15"/>
                    <a:pt x="0" y="273"/>
                    <a:pt x="172" y="302"/>
                  </a:cubicBezTo>
                  <a:cubicBezTo>
                    <a:pt x="287" y="331"/>
                    <a:pt x="358" y="373"/>
                    <a:pt x="415" y="402"/>
                  </a:cubicBezTo>
                  <a:cubicBezTo>
                    <a:pt x="344" y="474"/>
                    <a:pt x="172" y="588"/>
                    <a:pt x="86" y="703"/>
                  </a:cubicBezTo>
                  <a:cubicBezTo>
                    <a:pt x="34" y="807"/>
                    <a:pt x="134" y="921"/>
                    <a:pt x="250" y="921"/>
                  </a:cubicBezTo>
                  <a:cubicBezTo>
                    <a:pt x="262" y="921"/>
                    <a:pt x="274" y="920"/>
                    <a:pt x="287" y="917"/>
                  </a:cubicBezTo>
                  <a:cubicBezTo>
                    <a:pt x="387" y="860"/>
                    <a:pt x="616" y="688"/>
                    <a:pt x="730" y="531"/>
                  </a:cubicBezTo>
                  <a:cubicBezTo>
                    <a:pt x="917" y="216"/>
                    <a:pt x="444" y="15"/>
                    <a:pt x="18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615;p11">
              <a:extLst>
                <a:ext uri="{FF2B5EF4-FFF2-40B4-BE49-F238E27FC236}">
                  <a16:creationId xmlns:a16="http://schemas.microsoft.com/office/drawing/2014/main" xmlns="" id="{FE735ABD-2759-C346-E710-660131969134}"/>
                </a:ext>
              </a:extLst>
            </p:cNvPr>
            <p:cNvSpPr/>
            <p:nvPr/>
          </p:nvSpPr>
          <p:spPr>
            <a:xfrm>
              <a:off x="7846025" y="3209850"/>
              <a:ext cx="28350" cy="18550"/>
            </a:xfrm>
            <a:custGeom>
              <a:avLst/>
              <a:gdLst/>
              <a:ahLst/>
              <a:cxnLst/>
              <a:rect l="l" t="t" r="r" b="b"/>
              <a:pathLst>
                <a:path w="1134" h="742" extrusionOk="0">
                  <a:moveTo>
                    <a:pt x="174" y="1"/>
                  </a:moveTo>
                  <a:cubicBezTo>
                    <a:pt x="88" y="1"/>
                    <a:pt x="0" y="79"/>
                    <a:pt x="30" y="179"/>
                  </a:cubicBezTo>
                  <a:cubicBezTo>
                    <a:pt x="84" y="383"/>
                    <a:pt x="113" y="742"/>
                    <a:pt x="385" y="742"/>
                  </a:cubicBezTo>
                  <a:cubicBezTo>
                    <a:pt x="399" y="742"/>
                    <a:pt x="415" y="741"/>
                    <a:pt x="431" y="738"/>
                  </a:cubicBezTo>
                  <a:cubicBezTo>
                    <a:pt x="632" y="666"/>
                    <a:pt x="790" y="538"/>
                    <a:pt x="962" y="423"/>
                  </a:cubicBezTo>
                  <a:cubicBezTo>
                    <a:pt x="1076" y="366"/>
                    <a:pt x="1134" y="223"/>
                    <a:pt x="1004" y="150"/>
                  </a:cubicBezTo>
                  <a:cubicBezTo>
                    <a:pt x="985" y="138"/>
                    <a:pt x="957" y="130"/>
                    <a:pt x="929" y="130"/>
                  </a:cubicBezTo>
                  <a:cubicBezTo>
                    <a:pt x="893" y="130"/>
                    <a:pt x="856" y="141"/>
                    <a:pt x="832" y="165"/>
                  </a:cubicBezTo>
                  <a:cubicBezTo>
                    <a:pt x="832" y="179"/>
                    <a:pt x="818" y="179"/>
                    <a:pt x="818" y="194"/>
                  </a:cubicBezTo>
                  <a:cubicBezTo>
                    <a:pt x="675" y="280"/>
                    <a:pt x="532" y="380"/>
                    <a:pt x="389" y="452"/>
                  </a:cubicBezTo>
                  <a:cubicBezTo>
                    <a:pt x="360" y="380"/>
                    <a:pt x="331" y="165"/>
                    <a:pt x="274" y="51"/>
                  </a:cubicBezTo>
                  <a:cubicBezTo>
                    <a:pt x="248" y="16"/>
                    <a:pt x="211" y="1"/>
                    <a:pt x="174"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616;p11">
              <a:extLst>
                <a:ext uri="{FF2B5EF4-FFF2-40B4-BE49-F238E27FC236}">
                  <a16:creationId xmlns:a16="http://schemas.microsoft.com/office/drawing/2014/main" xmlns="" id="{71589B29-FD6E-9AE4-DCF2-37887ACED190}"/>
                </a:ext>
              </a:extLst>
            </p:cNvPr>
            <p:cNvSpPr/>
            <p:nvPr/>
          </p:nvSpPr>
          <p:spPr>
            <a:xfrm>
              <a:off x="7901650" y="3211325"/>
              <a:ext cx="25750" cy="19275"/>
            </a:xfrm>
            <a:custGeom>
              <a:avLst/>
              <a:gdLst/>
              <a:ahLst/>
              <a:cxnLst/>
              <a:rect l="l" t="t" r="r" b="b"/>
              <a:pathLst>
                <a:path w="1030" h="771" extrusionOk="0">
                  <a:moveTo>
                    <a:pt x="838" y="1"/>
                  </a:moveTo>
                  <a:cubicBezTo>
                    <a:pt x="815" y="1"/>
                    <a:pt x="792" y="7"/>
                    <a:pt x="771" y="20"/>
                  </a:cubicBezTo>
                  <a:cubicBezTo>
                    <a:pt x="628" y="120"/>
                    <a:pt x="584" y="378"/>
                    <a:pt x="542" y="464"/>
                  </a:cubicBezTo>
                  <a:cubicBezTo>
                    <a:pt x="484" y="435"/>
                    <a:pt x="355" y="321"/>
                    <a:pt x="255" y="263"/>
                  </a:cubicBezTo>
                  <a:cubicBezTo>
                    <a:pt x="233" y="252"/>
                    <a:pt x="211" y="247"/>
                    <a:pt x="191" y="247"/>
                  </a:cubicBezTo>
                  <a:cubicBezTo>
                    <a:pt x="78" y="247"/>
                    <a:pt x="0" y="393"/>
                    <a:pt x="97" y="479"/>
                  </a:cubicBezTo>
                  <a:cubicBezTo>
                    <a:pt x="228" y="600"/>
                    <a:pt x="414" y="771"/>
                    <a:pt x="576" y="771"/>
                  </a:cubicBezTo>
                  <a:cubicBezTo>
                    <a:pt x="661" y="771"/>
                    <a:pt x="740" y="723"/>
                    <a:pt x="800" y="593"/>
                  </a:cubicBezTo>
                  <a:cubicBezTo>
                    <a:pt x="871" y="421"/>
                    <a:pt x="886" y="349"/>
                    <a:pt x="972" y="221"/>
                  </a:cubicBezTo>
                  <a:cubicBezTo>
                    <a:pt x="1029" y="115"/>
                    <a:pt x="936" y="1"/>
                    <a:pt x="83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617;p11">
              <a:extLst>
                <a:ext uri="{FF2B5EF4-FFF2-40B4-BE49-F238E27FC236}">
                  <a16:creationId xmlns:a16="http://schemas.microsoft.com/office/drawing/2014/main" xmlns="" id="{98374B2D-D821-70EC-010F-BD7401705F57}"/>
                </a:ext>
              </a:extLst>
            </p:cNvPr>
            <p:cNvSpPr/>
            <p:nvPr/>
          </p:nvSpPr>
          <p:spPr>
            <a:xfrm>
              <a:off x="7819900" y="3414050"/>
              <a:ext cx="22250" cy="24525"/>
            </a:xfrm>
            <a:custGeom>
              <a:avLst/>
              <a:gdLst/>
              <a:ahLst/>
              <a:cxnLst/>
              <a:rect l="l" t="t" r="r" b="b"/>
              <a:pathLst>
                <a:path w="890" h="981" extrusionOk="0">
                  <a:moveTo>
                    <a:pt x="146" y="0"/>
                  </a:moveTo>
                  <a:cubicBezTo>
                    <a:pt x="76" y="0"/>
                    <a:pt x="1" y="50"/>
                    <a:pt x="1" y="135"/>
                  </a:cubicBezTo>
                  <a:cubicBezTo>
                    <a:pt x="24" y="408"/>
                    <a:pt x="10" y="980"/>
                    <a:pt x="284" y="980"/>
                  </a:cubicBezTo>
                  <a:cubicBezTo>
                    <a:pt x="355" y="980"/>
                    <a:pt x="445" y="942"/>
                    <a:pt x="559" y="851"/>
                  </a:cubicBezTo>
                  <a:cubicBezTo>
                    <a:pt x="660" y="765"/>
                    <a:pt x="817" y="737"/>
                    <a:pt x="874" y="622"/>
                  </a:cubicBezTo>
                  <a:cubicBezTo>
                    <a:pt x="890" y="500"/>
                    <a:pt x="823" y="455"/>
                    <a:pt x="741" y="455"/>
                  </a:cubicBezTo>
                  <a:cubicBezTo>
                    <a:pt x="668" y="455"/>
                    <a:pt x="584" y="489"/>
                    <a:pt x="530" y="536"/>
                  </a:cubicBezTo>
                  <a:cubicBezTo>
                    <a:pt x="473" y="578"/>
                    <a:pt x="387" y="636"/>
                    <a:pt x="330" y="679"/>
                  </a:cubicBezTo>
                  <a:cubicBezTo>
                    <a:pt x="287" y="479"/>
                    <a:pt x="301" y="292"/>
                    <a:pt x="259" y="78"/>
                  </a:cubicBezTo>
                  <a:cubicBezTo>
                    <a:pt x="241" y="24"/>
                    <a:pt x="194" y="0"/>
                    <a:pt x="14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618;p11">
              <a:extLst>
                <a:ext uri="{FF2B5EF4-FFF2-40B4-BE49-F238E27FC236}">
                  <a16:creationId xmlns:a16="http://schemas.microsoft.com/office/drawing/2014/main" xmlns="" id="{1351B0E2-1640-0611-4B7F-5E3D28544455}"/>
                </a:ext>
              </a:extLst>
            </p:cNvPr>
            <p:cNvSpPr/>
            <p:nvPr/>
          </p:nvSpPr>
          <p:spPr>
            <a:xfrm>
              <a:off x="7829950" y="3386000"/>
              <a:ext cx="19275" cy="26525"/>
            </a:xfrm>
            <a:custGeom>
              <a:avLst/>
              <a:gdLst/>
              <a:ahLst/>
              <a:cxnLst/>
              <a:rect l="l" t="t" r="r" b="b"/>
              <a:pathLst>
                <a:path w="771" h="1061" extrusionOk="0">
                  <a:moveTo>
                    <a:pt x="151" y="1"/>
                  </a:moveTo>
                  <a:cubicBezTo>
                    <a:pt x="76" y="1"/>
                    <a:pt x="0" y="60"/>
                    <a:pt x="0" y="139"/>
                  </a:cubicBezTo>
                  <a:cubicBezTo>
                    <a:pt x="0" y="683"/>
                    <a:pt x="11" y="1061"/>
                    <a:pt x="192" y="1061"/>
                  </a:cubicBezTo>
                  <a:cubicBezTo>
                    <a:pt x="302" y="1061"/>
                    <a:pt x="475" y="922"/>
                    <a:pt x="745" y="598"/>
                  </a:cubicBezTo>
                  <a:cubicBezTo>
                    <a:pt x="770" y="509"/>
                    <a:pt x="695" y="421"/>
                    <a:pt x="598" y="421"/>
                  </a:cubicBezTo>
                  <a:cubicBezTo>
                    <a:pt x="585" y="421"/>
                    <a:pt x="572" y="422"/>
                    <a:pt x="558" y="426"/>
                  </a:cubicBezTo>
                  <a:cubicBezTo>
                    <a:pt x="472" y="455"/>
                    <a:pt x="386" y="554"/>
                    <a:pt x="300" y="655"/>
                  </a:cubicBezTo>
                  <a:cubicBezTo>
                    <a:pt x="287" y="440"/>
                    <a:pt x="315" y="168"/>
                    <a:pt x="243" y="38"/>
                  </a:cubicBezTo>
                  <a:cubicBezTo>
                    <a:pt x="217" y="12"/>
                    <a:pt x="184" y="1"/>
                    <a:pt x="151"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619;p11">
              <a:extLst>
                <a:ext uri="{FF2B5EF4-FFF2-40B4-BE49-F238E27FC236}">
                  <a16:creationId xmlns:a16="http://schemas.microsoft.com/office/drawing/2014/main" xmlns="" id="{C1DD8E49-A23D-243B-BAEF-A03B31A782C9}"/>
                </a:ext>
              </a:extLst>
            </p:cNvPr>
            <p:cNvSpPr/>
            <p:nvPr/>
          </p:nvSpPr>
          <p:spPr>
            <a:xfrm>
              <a:off x="7902625" y="3309575"/>
              <a:ext cx="29975" cy="18325"/>
            </a:xfrm>
            <a:custGeom>
              <a:avLst/>
              <a:gdLst/>
              <a:ahLst/>
              <a:cxnLst/>
              <a:rect l="l" t="t" r="r" b="b"/>
              <a:pathLst>
                <a:path w="1199" h="733" extrusionOk="0">
                  <a:moveTo>
                    <a:pt x="188" y="1"/>
                  </a:moveTo>
                  <a:cubicBezTo>
                    <a:pt x="73" y="1"/>
                    <a:pt x="1" y="144"/>
                    <a:pt x="87" y="230"/>
                  </a:cubicBezTo>
                  <a:cubicBezTo>
                    <a:pt x="287" y="388"/>
                    <a:pt x="488" y="545"/>
                    <a:pt x="703" y="704"/>
                  </a:cubicBezTo>
                  <a:cubicBezTo>
                    <a:pt x="746" y="732"/>
                    <a:pt x="803" y="732"/>
                    <a:pt x="860" y="732"/>
                  </a:cubicBezTo>
                  <a:cubicBezTo>
                    <a:pt x="946" y="704"/>
                    <a:pt x="975" y="631"/>
                    <a:pt x="1019" y="560"/>
                  </a:cubicBezTo>
                  <a:cubicBezTo>
                    <a:pt x="1061" y="431"/>
                    <a:pt x="1133" y="316"/>
                    <a:pt x="1190" y="202"/>
                  </a:cubicBezTo>
                  <a:cubicBezTo>
                    <a:pt x="1198" y="97"/>
                    <a:pt x="1116" y="42"/>
                    <a:pt x="1034" y="42"/>
                  </a:cubicBezTo>
                  <a:cubicBezTo>
                    <a:pt x="971" y="42"/>
                    <a:pt x="908" y="75"/>
                    <a:pt x="889" y="144"/>
                  </a:cubicBezTo>
                  <a:cubicBezTo>
                    <a:pt x="860" y="230"/>
                    <a:pt x="803" y="345"/>
                    <a:pt x="774" y="417"/>
                  </a:cubicBezTo>
                  <a:cubicBezTo>
                    <a:pt x="602" y="316"/>
                    <a:pt x="388" y="73"/>
                    <a:pt x="18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620;p11">
              <a:extLst>
                <a:ext uri="{FF2B5EF4-FFF2-40B4-BE49-F238E27FC236}">
                  <a16:creationId xmlns:a16="http://schemas.microsoft.com/office/drawing/2014/main" xmlns="" id="{CB40913C-9ADF-68FE-2346-A119938B2AE2}"/>
                </a:ext>
              </a:extLst>
            </p:cNvPr>
            <p:cNvSpPr/>
            <p:nvPr/>
          </p:nvSpPr>
          <p:spPr>
            <a:xfrm>
              <a:off x="7963525" y="3372800"/>
              <a:ext cx="28100" cy="21625"/>
            </a:xfrm>
            <a:custGeom>
              <a:avLst/>
              <a:gdLst/>
              <a:ahLst/>
              <a:cxnLst/>
              <a:rect l="l" t="t" r="r" b="b"/>
              <a:pathLst>
                <a:path w="1124" h="865" extrusionOk="0">
                  <a:moveTo>
                    <a:pt x="936" y="0"/>
                  </a:moveTo>
                  <a:cubicBezTo>
                    <a:pt x="921" y="0"/>
                    <a:pt x="905" y="3"/>
                    <a:pt x="889" y="8"/>
                  </a:cubicBezTo>
                  <a:cubicBezTo>
                    <a:pt x="745" y="79"/>
                    <a:pt x="703" y="266"/>
                    <a:pt x="617" y="381"/>
                  </a:cubicBezTo>
                  <a:cubicBezTo>
                    <a:pt x="588" y="423"/>
                    <a:pt x="545" y="538"/>
                    <a:pt x="516" y="566"/>
                  </a:cubicBezTo>
                  <a:lnTo>
                    <a:pt x="502" y="566"/>
                  </a:lnTo>
                  <a:cubicBezTo>
                    <a:pt x="502" y="566"/>
                    <a:pt x="373" y="481"/>
                    <a:pt x="315" y="395"/>
                  </a:cubicBezTo>
                  <a:cubicBezTo>
                    <a:pt x="283" y="366"/>
                    <a:pt x="248" y="353"/>
                    <a:pt x="214" y="353"/>
                  </a:cubicBezTo>
                  <a:cubicBezTo>
                    <a:pt x="98" y="353"/>
                    <a:pt x="1" y="496"/>
                    <a:pt x="101" y="595"/>
                  </a:cubicBezTo>
                  <a:cubicBezTo>
                    <a:pt x="206" y="720"/>
                    <a:pt x="389" y="864"/>
                    <a:pt x="549" y="864"/>
                  </a:cubicBezTo>
                  <a:cubicBezTo>
                    <a:pt x="629" y="864"/>
                    <a:pt x="703" y="829"/>
                    <a:pt x="760" y="738"/>
                  </a:cubicBezTo>
                  <a:cubicBezTo>
                    <a:pt x="860" y="566"/>
                    <a:pt x="946" y="381"/>
                    <a:pt x="1060" y="223"/>
                  </a:cubicBezTo>
                  <a:cubicBezTo>
                    <a:pt x="1124" y="122"/>
                    <a:pt x="1044" y="0"/>
                    <a:pt x="93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621;p11">
              <a:extLst>
                <a:ext uri="{FF2B5EF4-FFF2-40B4-BE49-F238E27FC236}">
                  <a16:creationId xmlns:a16="http://schemas.microsoft.com/office/drawing/2014/main" xmlns="" id="{DAE09A78-C81D-E773-935D-05249B1CAB7B}"/>
                </a:ext>
              </a:extLst>
            </p:cNvPr>
            <p:cNvSpPr/>
            <p:nvPr/>
          </p:nvSpPr>
          <p:spPr>
            <a:xfrm>
              <a:off x="7957875" y="3352850"/>
              <a:ext cx="30250" cy="22250"/>
            </a:xfrm>
            <a:custGeom>
              <a:avLst/>
              <a:gdLst/>
              <a:ahLst/>
              <a:cxnLst/>
              <a:rect l="l" t="t" r="r" b="b"/>
              <a:pathLst>
                <a:path w="1210" h="890" extrusionOk="0">
                  <a:moveTo>
                    <a:pt x="989" y="1"/>
                  </a:moveTo>
                  <a:cubicBezTo>
                    <a:pt x="978" y="1"/>
                    <a:pt x="968" y="2"/>
                    <a:pt x="957" y="4"/>
                  </a:cubicBezTo>
                  <a:cubicBezTo>
                    <a:pt x="799" y="75"/>
                    <a:pt x="713" y="348"/>
                    <a:pt x="656" y="505"/>
                  </a:cubicBezTo>
                  <a:lnTo>
                    <a:pt x="556" y="405"/>
                  </a:lnTo>
                  <a:cubicBezTo>
                    <a:pt x="442" y="304"/>
                    <a:pt x="370" y="104"/>
                    <a:pt x="213" y="90"/>
                  </a:cubicBezTo>
                  <a:cubicBezTo>
                    <a:pt x="207" y="89"/>
                    <a:pt x="202" y="89"/>
                    <a:pt x="196" y="89"/>
                  </a:cubicBezTo>
                  <a:cubicBezTo>
                    <a:pt x="64" y="89"/>
                    <a:pt x="1" y="265"/>
                    <a:pt x="98" y="348"/>
                  </a:cubicBezTo>
                  <a:cubicBezTo>
                    <a:pt x="255" y="525"/>
                    <a:pt x="513" y="890"/>
                    <a:pt x="720" y="890"/>
                  </a:cubicBezTo>
                  <a:cubicBezTo>
                    <a:pt x="815" y="890"/>
                    <a:pt x="899" y="813"/>
                    <a:pt x="957" y="606"/>
                  </a:cubicBezTo>
                  <a:cubicBezTo>
                    <a:pt x="986" y="520"/>
                    <a:pt x="1043" y="405"/>
                    <a:pt x="1143" y="247"/>
                  </a:cubicBezTo>
                  <a:cubicBezTo>
                    <a:pt x="1210" y="142"/>
                    <a:pt x="1106" y="1"/>
                    <a:pt x="989"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622;p11">
              <a:extLst>
                <a:ext uri="{FF2B5EF4-FFF2-40B4-BE49-F238E27FC236}">
                  <a16:creationId xmlns:a16="http://schemas.microsoft.com/office/drawing/2014/main" xmlns="" id="{A7EA155E-0B22-11F8-2C99-C44D5A82EE6A}"/>
                </a:ext>
              </a:extLst>
            </p:cNvPr>
            <p:cNvSpPr/>
            <p:nvPr/>
          </p:nvSpPr>
          <p:spPr>
            <a:xfrm>
              <a:off x="7996575" y="3296350"/>
              <a:ext cx="28575" cy="18875"/>
            </a:xfrm>
            <a:custGeom>
              <a:avLst/>
              <a:gdLst/>
              <a:ahLst/>
              <a:cxnLst/>
              <a:rect l="l" t="t" r="r" b="b"/>
              <a:pathLst>
                <a:path w="1143" h="755" extrusionOk="0">
                  <a:moveTo>
                    <a:pt x="913" y="0"/>
                  </a:moveTo>
                  <a:cubicBezTo>
                    <a:pt x="684" y="29"/>
                    <a:pt x="756" y="272"/>
                    <a:pt x="770" y="444"/>
                  </a:cubicBezTo>
                  <a:cubicBezTo>
                    <a:pt x="633" y="435"/>
                    <a:pt x="490" y="411"/>
                    <a:pt x="353" y="411"/>
                  </a:cubicBezTo>
                  <a:cubicBezTo>
                    <a:pt x="290" y="411"/>
                    <a:pt x="228" y="416"/>
                    <a:pt x="168" y="430"/>
                  </a:cubicBezTo>
                  <a:cubicBezTo>
                    <a:pt x="1" y="472"/>
                    <a:pt x="51" y="717"/>
                    <a:pt x="212" y="717"/>
                  </a:cubicBezTo>
                  <a:cubicBezTo>
                    <a:pt x="217" y="717"/>
                    <a:pt x="221" y="717"/>
                    <a:pt x="226" y="717"/>
                  </a:cubicBezTo>
                  <a:cubicBezTo>
                    <a:pt x="238" y="716"/>
                    <a:pt x="250" y="716"/>
                    <a:pt x="263" y="716"/>
                  </a:cubicBezTo>
                  <a:cubicBezTo>
                    <a:pt x="427" y="716"/>
                    <a:pt x="621" y="755"/>
                    <a:pt x="781" y="755"/>
                  </a:cubicBezTo>
                  <a:cubicBezTo>
                    <a:pt x="983" y="755"/>
                    <a:pt x="1131" y="693"/>
                    <a:pt x="1100" y="415"/>
                  </a:cubicBezTo>
                  <a:cubicBezTo>
                    <a:pt x="1056" y="272"/>
                    <a:pt x="1142" y="14"/>
                    <a:pt x="913"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623;p11">
              <a:extLst>
                <a:ext uri="{FF2B5EF4-FFF2-40B4-BE49-F238E27FC236}">
                  <a16:creationId xmlns:a16="http://schemas.microsoft.com/office/drawing/2014/main" xmlns="" id="{6D1F6FE4-DD0C-EC95-6F44-7DA61BFF8483}"/>
                </a:ext>
              </a:extLst>
            </p:cNvPr>
            <p:cNvSpPr/>
            <p:nvPr/>
          </p:nvSpPr>
          <p:spPr>
            <a:xfrm>
              <a:off x="8005825" y="3307375"/>
              <a:ext cx="31875" cy="22500"/>
            </a:xfrm>
            <a:custGeom>
              <a:avLst/>
              <a:gdLst/>
              <a:ahLst/>
              <a:cxnLst/>
              <a:rect l="l" t="t" r="r" b="b"/>
              <a:pathLst>
                <a:path w="1275" h="900" extrusionOk="0">
                  <a:moveTo>
                    <a:pt x="1084" y="0"/>
                  </a:moveTo>
                  <a:cubicBezTo>
                    <a:pt x="1026" y="0"/>
                    <a:pt x="969" y="26"/>
                    <a:pt x="944" y="75"/>
                  </a:cubicBezTo>
                  <a:cubicBezTo>
                    <a:pt x="887" y="175"/>
                    <a:pt x="931" y="290"/>
                    <a:pt x="916" y="404"/>
                  </a:cubicBezTo>
                  <a:cubicBezTo>
                    <a:pt x="902" y="419"/>
                    <a:pt x="902" y="433"/>
                    <a:pt x="902" y="448"/>
                  </a:cubicBezTo>
                  <a:cubicBezTo>
                    <a:pt x="873" y="461"/>
                    <a:pt x="858" y="461"/>
                    <a:pt x="845" y="461"/>
                  </a:cubicBezTo>
                  <a:cubicBezTo>
                    <a:pt x="615" y="490"/>
                    <a:pt x="358" y="505"/>
                    <a:pt x="142" y="591"/>
                  </a:cubicBezTo>
                  <a:cubicBezTo>
                    <a:pt x="0" y="681"/>
                    <a:pt x="91" y="899"/>
                    <a:pt x="247" y="899"/>
                  </a:cubicBezTo>
                  <a:cubicBezTo>
                    <a:pt x="264" y="899"/>
                    <a:pt x="282" y="897"/>
                    <a:pt x="300" y="891"/>
                  </a:cubicBezTo>
                  <a:cubicBezTo>
                    <a:pt x="558" y="834"/>
                    <a:pt x="701" y="820"/>
                    <a:pt x="873" y="805"/>
                  </a:cubicBezTo>
                  <a:cubicBezTo>
                    <a:pt x="988" y="792"/>
                    <a:pt x="1131" y="748"/>
                    <a:pt x="1202" y="633"/>
                  </a:cubicBezTo>
                  <a:cubicBezTo>
                    <a:pt x="1246" y="519"/>
                    <a:pt x="1246" y="390"/>
                    <a:pt x="1260" y="276"/>
                  </a:cubicBezTo>
                  <a:cubicBezTo>
                    <a:pt x="1260" y="204"/>
                    <a:pt x="1274" y="104"/>
                    <a:pt x="1202" y="47"/>
                  </a:cubicBezTo>
                  <a:cubicBezTo>
                    <a:pt x="1172" y="15"/>
                    <a:pt x="1127" y="0"/>
                    <a:pt x="1084"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624;p11">
              <a:extLst>
                <a:ext uri="{FF2B5EF4-FFF2-40B4-BE49-F238E27FC236}">
                  <a16:creationId xmlns:a16="http://schemas.microsoft.com/office/drawing/2014/main" xmlns="" id="{A1EED795-FD35-9EED-D243-68A6036410B2}"/>
                </a:ext>
              </a:extLst>
            </p:cNvPr>
            <p:cNvSpPr/>
            <p:nvPr/>
          </p:nvSpPr>
          <p:spPr>
            <a:xfrm>
              <a:off x="7891250" y="3431025"/>
              <a:ext cx="30400" cy="22525"/>
            </a:xfrm>
            <a:custGeom>
              <a:avLst/>
              <a:gdLst/>
              <a:ahLst/>
              <a:cxnLst/>
              <a:rect l="l" t="t" r="r" b="b"/>
              <a:pathLst>
                <a:path w="1216" h="901" extrusionOk="0">
                  <a:moveTo>
                    <a:pt x="1044" y="0"/>
                  </a:moveTo>
                  <a:cubicBezTo>
                    <a:pt x="814" y="43"/>
                    <a:pt x="729" y="373"/>
                    <a:pt x="614" y="545"/>
                  </a:cubicBezTo>
                  <a:cubicBezTo>
                    <a:pt x="484" y="415"/>
                    <a:pt x="385" y="186"/>
                    <a:pt x="213" y="157"/>
                  </a:cubicBezTo>
                  <a:cubicBezTo>
                    <a:pt x="208" y="157"/>
                    <a:pt x="203" y="157"/>
                    <a:pt x="198" y="157"/>
                  </a:cubicBezTo>
                  <a:cubicBezTo>
                    <a:pt x="65" y="157"/>
                    <a:pt x="1" y="332"/>
                    <a:pt x="98" y="415"/>
                  </a:cubicBezTo>
                  <a:cubicBezTo>
                    <a:pt x="311" y="663"/>
                    <a:pt x="474" y="900"/>
                    <a:pt x="637" y="900"/>
                  </a:cubicBezTo>
                  <a:cubicBezTo>
                    <a:pt x="748" y="900"/>
                    <a:pt x="859" y="791"/>
                    <a:pt x="986" y="501"/>
                  </a:cubicBezTo>
                  <a:cubicBezTo>
                    <a:pt x="1057" y="344"/>
                    <a:pt x="1187" y="301"/>
                    <a:pt x="1216" y="157"/>
                  </a:cubicBezTo>
                  <a:cubicBezTo>
                    <a:pt x="1216" y="71"/>
                    <a:pt x="1130" y="0"/>
                    <a:pt x="1044"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625;p11">
              <a:extLst>
                <a:ext uri="{FF2B5EF4-FFF2-40B4-BE49-F238E27FC236}">
                  <a16:creationId xmlns:a16="http://schemas.microsoft.com/office/drawing/2014/main" xmlns="" id="{12080901-94AB-0554-354C-2F33F8937421}"/>
                </a:ext>
              </a:extLst>
            </p:cNvPr>
            <p:cNvSpPr/>
            <p:nvPr/>
          </p:nvSpPr>
          <p:spPr>
            <a:xfrm>
              <a:off x="8064175" y="3393050"/>
              <a:ext cx="28675" cy="22625"/>
            </a:xfrm>
            <a:custGeom>
              <a:avLst/>
              <a:gdLst/>
              <a:ahLst/>
              <a:cxnLst/>
              <a:rect l="l" t="t" r="r" b="b"/>
              <a:pathLst>
                <a:path w="1147" h="905" extrusionOk="0">
                  <a:moveTo>
                    <a:pt x="918" y="1"/>
                  </a:moveTo>
                  <a:cubicBezTo>
                    <a:pt x="759" y="1"/>
                    <a:pt x="717" y="173"/>
                    <a:pt x="673" y="287"/>
                  </a:cubicBezTo>
                  <a:cubicBezTo>
                    <a:pt x="660" y="416"/>
                    <a:pt x="660" y="473"/>
                    <a:pt x="660" y="516"/>
                  </a:cubicBezTo>
                  <a:cubicBezTo>
                    <a:pt x="631" y="516"/>
                    <a:pt x="602" y="516"/>
                    <a:pt x="559" y="501"/>
                  </a:cubicBezTo>
                  <a:cubicBezTo>
                    <a:pt x="466" y="492"/>
                    <a:pt x="358" y="451"/>
                    <a:pt x="261" y="451"/>
                  </a:cubicBezTo>
                  <a:cubicBezTo>
                    <a:pt x="224" y="451"/>
                    <a:pt x="189" y="457"/>
                    <a:pt x="158" y="473"/>
                  </a:cubicBezTo>
                  <a:cubicBezTo>
                    <a:pt x="1" y="559"/>
                    <a:pt x="29" y="788"/>
                    <a:pt x="201" y="817"/>
                  </a:cubicBezTo>
                  <a:cubicBezTo>
                    <a:pt x="467" y="859"/>
                    <a:pt x="652" y="904"/>
                    <a:pt x="779" y="904"/>
                  </a:cubicBezTo>
                  <a:cubicBezTo>
                    <a:pt x="954" y="904"/>
                    <a:pt x="1021" y="820"/>
                    <a:pt x="1046" y="530"/>
                  </a:cubicBezTo>
                  <a:cubicBezTo>
                    <a:pt x="1061" y="373"/>
                    <a:pt x="1046" y="402"/>
                    <a:pt x="1075" y="330"/>
                  </a:cubicBezTo>
                  <a:cubicBezTo>
                    <a:pt x="1147" y="186"/>
                    <a:pt x="1103" y="1"/>
                    <a:pt x="918"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626;p11">
              <a:extLst>
                <a:ext uri="{FF2B5EF4-FFF2-40B4-BE49-F238E27FC236}">
                  <a16:creationId xmlns:a16="http://schemas.microsoft.com/office/drawing/2014/main" xmlns="" id="{77FFA634-0C0C-4E25-E811-C91F7B50D01B}"/>
                </a:ext>
              </a:extLst>
            </p:cNvPr>
            <p:cNvSpPr/>
            <p:nvPr/>
          </p:nvSpPr>
          <p:spPr>
            <a:xfrm>
              <a:off x="7733025" y="3412700"/>
              <a:ext cx="28875" cy="21925"/>
            </a:xfrm>
            <a:custGeom>
              <a:avLst/>
              <a:gdLst/>
              <a:ahLst/>
              <a:cxnLst/>
              <a:rect l="l" t="t" r="r" b="b"/>
              <a:pathLst>
                <a:path w="1155" h="877" extrusionOk="0">
                  <a:moveTo>
                    <a:pt x="164" y="1"/>
                  </a:moveTo>
                  <a:cubicBezTo>
                    <a:pt x="84" y="1"/>
                    <a:pt x="0" y="54"/>
                    <a:pt x="9" y="145"/>
                  </a:cubicBezTo>
                  <a:cubicBezTo>
                    <a:pt x="60" y="507"/>
                    <a:pt x="74" y="877"/>
                    <a:pt x="283" y="877"/>
                  </a:cubicBezTo>
                  <a:cubicBezTo>
                    <a:pt x="363" y="877"/>
                    <a:pt x="473" y="822"/>
                    <a:pt x="624" y="690"/>
                  </a:cubicBezTo>
                  <a:cubicBezTo>
                    <a:pt x="768" y="604"/>
                    <a:pt x="768" y="619"/>
                    <a:pt x="897" y="575"/>
                  </a:cubicBezTo>
                  <a:cubicBezTo>
                    <a:pt x="1054" y="561"/>
                    <a:pt x="1155" y="375"/>
                    <a:pt x="997" y="275"/>
                  </a:cubicBezTo>
                  <a:cubicBezTo>
                    <a:pt x="972" y="264"/>
                    <a:pt x="945" y="259"/>
                    <a:pt x="916" y="259"/>
                  </a:cubicBezTo>
                  <a:cubicBezTo>
                    <a:pt x="829" y="259"/>
                    <a:pt x="729" y="303"/>
                    <a:pt x="653" y="346"/>
                  </a:cubicBezTo>
                  <a:lnTo>
                    <a:pt x="639" y="346"/>
                  </a:lnTo>
                  <a:cubicBezTo>
                    <a:pt x="553" y="375"/>
                    <a:pt x="467" y="418"/>
                    <a:pt x="395" y="489"/>
                  </a:cubicBezTo>
                  <a:cubicBezTo>
                    <a:pt x="381" y="504"/>
                    <a:pt x="366" y="504"/>
                    <a:pt x="366" y="518"/>
                  </a:cubicBezTo>
                  <a:cubicBezTo>
                    <a:pt x="338" y="346"/>
                    <a:pt x="338" y="289"/>
                    <a:pt x="295" y="88"/>
                  </a:cubicBezTo>
                  <a:cubicBezTo>
                    <a:pt x="277" y="28"/>
                    <a:pt x="222" y="1"/>
                    <a:pt x="164"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627;p11">
              <a:extLst>
                <a:ext uri="{FF2B5EF4-FFF2-40B4-BE49-F238E27FC236}">
                  <a16:creationId xmlns:a16="http://schemas.microsoft.com/office/drawing/2014/main" xmlns="" id="{C76F46A9-04DB-1EF5-57DB-5FE91430A53D}"/>
                </a:ext>
              </a:extLst>
            </p:cNvPr>
            <p:cNvSpPr/>
            <p:nvPr/>
          </p:nvSpPr>
          <p:spPr>
            <a:xfrm>
              <a:off x="7744825" y="3394600"/>
              <a:ext cx="25675" cy="19675"/>
            </a:xfrm>
            <a:custGeom>
              <a:avLst/>
              <a:gdLst/>
              <a:ahLst/>
              <a:cxnLst/>
              <a:rect l="l" t="t" r="r" b="b"/>
              <a:pathLst>
                <a:path w="1027" h="787" extrusionOk="0">
                  <a:moveTo>
                    <a:pt x="654" y="626"/>
                  </a:moveTo>
                  <a:cubicBezTo>
                    <a:pt x="648" y="633"/>
                    <a:pt x="638" y="636"/>
                    <a:pt x="628" y="639"/>
                  </a:cubicBezTo>
                  <a:lnTo>
                    <a:pt x="628" y="639"/>
                  </a:lnTo>
                  <a:cubicBezTo>
                    <a:pt x="637" y="638"/>
                    <a:pt x="645" y="635"/>
                    <a:pt x="654" y="626"/>
                  </a:cubicBezTo>
                  <a:close/>
                  <a:moveTo>
                    <a:pt x="172" y="1"/>
                  </a:moveTo>
                  <a:cubicBezTo>
                    <a:pt x="93" y="1"/>
                    <a:pt x="14" y="60"/>
                    <a:pt x="24" y="139"/>
                  </a:cubicBezTo>
                  <a:cubicBezTo>
                    <a:pt x="61" y="326"/>
                    <a:pt x="0" y="786"/>
                    <a:pt x="242" y="786"/>
                  </a:cubicBezTo>
                  <a:cubicBezTo>
                    <a:pt x="277" y="786"/>
                    <a:pt x="318" y="777"/>
                    <a:pt x="368" y="755"/>
                  </a:cubicBezTo>
                  <a:cubicBezTo>
                    <a:pt x="511" y="684"/>
                    <a:pt x="482" y="697"/>
                    <a:pt x="597" y="655"/>
                  </a:cubicBezTo>
                  <a:cubicBezTo>
                    <a:pt x="605" y="647"/>
                    <a:pt x="617" y="643"/>
                    <a:pt x="628" y="639"/>
                  </a:cubicBezTo>
                  <a:lnTo>
                    <a:pt x="628" y="639"/>
                  </a:lnTo>
                  <a:cubicBezTo>
                    <a:pt x="623" y="640"/>
                    <a:pt x="617" y="640"/>
                    <a:pt x="611" y="640"/>
                  </a:cubicBezTo>
                  <a:cubicBezTo>
                    <a:pt x="697" y="611"/>
                    <a:pt x="769" y="569"/>
                    <a:pt x="840" y="540"/>
                  </a:cubicBezTo>
                  <a:lnTo>
                    <a:pt x="855" y="540"/>
                  </a:lnTo>
                  <a:cubicBezTo>
                    <a:pt x="955" y="525"/>
                    <a:pt x="1027" y="411"/>
                    <a:pt x="969" y="325"/>
                  </a:cubicBezTo>
                  <a:cubicBezTo>
                    <a:pt x="944" y="256"/>
                    <a:pt x="891" y="231"/>
                    <a:pt x="830" y="231"/>
                  </a:cubicBezTo>
                  <a:cubicBezTo>
                    <a:pt x="752" y="231"/>
                    <a:pt x="661" y="271"/>
                    <a:pt x="597" y="311"/>
                  </a:cubicBezTo>
                  <a:cubicBezTo>
                    <a:pt x="525" y="354"/>
                    <a:pt x="439" y="397"/>
                    <a:pt x="353" y="439"/>
                  </a:cubicBezTo>
                  <a:cubicBezTo>
                    <a:pt x="339" y="296"/>
                    <a:pt x="339" y="153"/>
                    <a:pt x="267" y="38"/>
                  </a:cubicBezTo>
                  <a:cubicBezTo>
                    <a:pt x="241" y="12"/>
                    <a:pt x="206" y="1"/>
                    <a:pt x="172"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628;p11">
              <a:extLst>
                <a:ext uri="{FF2B5EF4-FFF2-40B4-BE49-F238E27FC236}">
                  <a16:creationId xmlns:a16="http://schemas.microsoft.com/office/drawing/2014/main" xmlns="" id="{626EB87E-E014-ED4F-BE28-98B98B6D92E7}"/>
                </a:ext>
              </a:extLst>
            </p:cNvPr>
            <p:cNvSpPr/>
            <p:nvPr/>
          </p:nvSpPr>
          <p:spPr>
            <a:xfrm>
              <a:off x="7825150" y="3334475"/>
              <a:ext cx="28450" cy="20450"/>
            </a:xfrm>
            <a:custGeom>
              <a:avLst/>
              <a:gdLst/>
              <a:ahLst/>
              <a:cxnLst/>
              <a:rect l="l" t="t" r="r" b="b"/>
              <a:pathLst>
                <a:path w="1138" h="818" extrusionOk="0">
                  <a:moveTo>
                    <a:pt x="185" y="0"/>
                  </a:moveTo>
                  <a:cubicBezTo>
                    <a:pt x="90" y="0"/>
                    <a:pt x="1" y="90"/>
                    <a:pt x="34" y="180"/>
                  </a:cubicBezTo>
                  <a:cubicBezTo>
                    <a:pt x="147" y="512"/>
                    <a:pt x="205" y="818"/>
                    <a:pt x="384" y="818"/>
                  </a:cubicBezTo>
                  <a:cubicBezTo>
                    <a:pt x="476" y="818"/>
                    <a:pt x="599" y="737"/>
                    <a:pt x="779" y="538"/>
                  </a:cubicBezTo>
                  <a:cubicBezTo>
                    <a:pt x="836" y="438"/>
                    <a:pt x="1138" y="409"/>
                    <a:pt x="1037" y="195"/>
                  </a:cubicBezTo>
                  <a:cubicBezTo>
                    <a:pt x="994" y="149"/>
                    <a:pt x="948" y="130"/>
                    <a:pt x="899" y="130"/>
                  </a:cubicBezTo>
                  <a:cubicBezTo>
                    <a:pt x="749" y="130"/>
                    <a:pt x="579" y="308"/>
                    <a:pt x="450" y="438"/>
                  </a:cubicBezTo>
                  <a:cubicBezTo>
                    <a:pt x="435" y="395"/>
                    <a:pt x="421" y="352"/>
                    <a:pt x="406" y="323"/>
                  </a:cubicBezTo>
                  <a:cubicBezTo>
                    <a:pt x="349" y="223"/>
                    <a:pt x="364" y="80"/>
                    <a:pt x="263" y="23"/>
                  </a:cubicBezTo>
                  <a:cubicBezTo>
                    <a:pt x="238" y="7"/>
                    <a:pt x="211" y="0"/>
                    <a:pt x="185"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629;p11">
              <a:extLst>
                <a:ext uri="{FF2B5EF4-FFF2-40B4-BE49-F238E27FC236}">
                  <a16:creationId xmlns:a16="http://schemas.microsoft.com/office/drawing/2014/main" xmlns="" id="{DABC5A09-CA34-F60F-0E21-24649CAD9F41}"/>
                </a:ext>
              </a:extLst>
            </p:cNvPr>
            <p:cNvSpPr/>
            <p:nvPr/>
          </p:nvSpPr>
          <p:spPr>
            <a:xfrm>
              <a:off x="7885900" y="3380825"/>
              <a:ext cx="27875" cy="19050"/>
            </a:xfrm>
            <a:custGeom>
              <a:avLst/>
              <a:gdLst/>
              <a:ahLst/>
              <a:cxnLst/>
              <a:rect l="l" t="t" r="r" b="b"/>
              <a:pathLst>
                <a:path w="1115" h="762" extrusionOk="0">
                  <a:moveTo>
                    <a:pt x="212" y="1"/>
                  </a:moveTo>
                  <a:cubicBezTo>
                    <a:pt x="102" y="1"/>
                    <a:pt x="0" y="129"/>
                    <a:pt x="68" y="232"/>
                  </a:cubicBezTo>
                  <a:cubicBezTo>
                    <a:pt x="183" y="389"/>
                    <a:pt x="297" y="547"/>
                    <a:pt x="441" y="675"/>
                  </a:cubicBezTo>
                  <a:cubicBezTo>
                    <a:pt x="484" y="719"/>
                    <a:pt x="541" y="761"/>
                    <a:pt x="599" y="761"/>
                  </a:cubicBezTo>
                  <a:cubicBezTo>
                    <a:pt x="771" y="761"/>
                    <a:pt x="842" y="532"/>
                    <a:pt x="885" y="490"/>
                  </a:cubicBezTo>
                  <a:cubicBezTo>
                    <a:pt x="928" y="432"/>
                    <a:pt x="914" y="446"/>
                    <a:pt x="971" y="404"/>
                  </a:cubicBezTo>
                  <a:cubicBezTo>
                    <a:pt x="1114" y="318"/>
                    <a:pt x="1114" y="102"/>
                    <a:pt x="928" y="88"/>
                  </a:cubicBezTo>
                  <a:cubicBezTo>
                    <a:pt x="924" y="88"/>
                    <a:pt x="920" y="88"/>
                    <a:pt x="917" y="88"/>
                  </a:cubicBezTo>
                  <a:cubicBezTo>
                    <a:pt x="818" y="88"/>
                    <a:pt x="685" y="274"/>
                    <a:pt x="685" y="274"/>
                  </a:cubicBezTo>
                  <a:cubicBezTo>
                    <a:pt x="656" y="289"/>
                    <a:pt x="627" y="346"/>
                    <a:pt x="584" y="389"/>
                  </a:cubicBezTo>
                  <a:cubicBezTo>
                    <a:pt x="484" y="274"/>
                    <a:pt x="441" y="203"/>
                    <a:pt x="297" y="31"/>
                  </a:cubicBezTo>
                  <a:cubicBezTo>
                    <a:pt x="270" y="10"/>
                    <a:pt x="241" y="1"/>
                    <a:pt x="212"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630;p11">
              <a:extLst>
                <a:ext uri="{FF2B5EF4-FFF2-40B4-BE49-F238E27FC236}">
                  <a16:creationId xmlns:a16="http://schemas.microsoft.com/office/drawing/2014/main" xmlns="" id="{0445FD82-4F13-4218-7881-D7C5A62A9C39}"/>
                </a:ext>
              </a:extLst>
            </p:cNvPr>
            <p:cNvSpPr/>
            <p:nvPr/>
          </p:nvSpPr>
          <p:spPr>
            <a:xfrm>
              <a:off x="7739300" y="3311850"/>
              <a:ext cx="27625" cy="25750"/>
            </a:xfrm>
            <a:custGeom>
              <a:avLst/>
              <a:gdLst/>
              <a:ahLst/>
              <a:cxnLst/>
              <a:rect l="l" t="t" r="r" b="b"/>
              <a:pathLst>
                <a:path w="1105" h="1030" extrusionOk="0">
                  <a:moveTo>
                    <a:pt x="637" y="1"/>
                  </a:moveTo>
                  <a:cubicBezTo>
                    <a:pt x="578" y="1"/>
                    <a:pt x="519" y="34"/>
                    <a:pt x="503" y="97"/>
                  </a:cubicBezTo>
                  <a:cubicBezTo>
                    <a:pt x="475" y="333"/>
                    <a:pt x="1" y="1029"/>
                    <a:pt x="446" y="1029"/>
                  </a:cubicBezTo>
                  <a:cubicBezTo>
                    <a:pt x="459" y="1029"/>
                    <a:pt x="473" y="1029"/>
                    <a:pt x="488" y="1027"/>
                  </a:cubicBezTo>
                  <a:cubicBezTo>
                    <a:pt x="675" y="1014"/>
                    <a:pt x="746" y="1027"/>
                    <a:pt x="975" y="999"/>
                  </a:cubicBezTo>
                  <a:cubicBezTo>
                    <a:pt x="1105" y="970"/>
                    <a:pt x="1105" y="798"/>
                    <a:pt x="1004" y="741"/>
                  </a:cubicBezTo>
                  <a:cubicBezTo>
                    <a:pt x="951" y="725"/>
                    <a:pt x="893" y="719"/>
                    <a:pt x="835" y="719"/>
                  </a:cubicBezTo>
                  <a:cubicBezTo>
                    <a:pt x="734" y="719"/>
                    <a:pt x="633" y="738"/>
                    <a:pt x="560" y="756"/>
                  </a:cubicBezTo>
                  <a:cubicBezTo>
                    <a:pt x="631" y="569"/>
                    <a:pt x="803" y="240"/>
                    <a:pt x="761" y="68"/>
                  </a:cubicBezTo>
                  <a:cubicBezTo>
                    <a:pt x="735" y="23"/>
                    <a:pt x="686" y="1"/>
                    <a:pt x="637"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631;p11">
              <a:extLst>
                <a:ext uri="{FF2B5EF4-FFF2-40B4-BE49-F238E27FC236}">
                  <a16:creationId xmlns:a16="http://schemas.microsoft.com/office/drawing/2014/main" xmlns="" id="{907DB685-FEFF-150C-08B5-973D45B1FD53}"/>
                </a:ext>
              </a:extLst>
            </p:cNvPr>
            <p:cNvSpPr/>
            <p:nvPr/>
          </p:nvSpPr>
          <p:spPr>
            <a:xfrm>
              <a:off x="7909075" y="3259150"/>
              <a:ext cx="31125" cy="17700"/>
            </a:xfrm>
            <a:custGeom>
              <a:avLst/>
              <a:gdLst/>
              <a:ahLst/>
              <a:cxnLst/>
              <a:rect l="l" t="t" r="r" b="b"/>
              <a:pathLst>
                <a:path w="1245" h="708" extrusionOk="0">
                  <a:moveTo>
                    <a:pt x="1060" y="0"/>
                  </a:moveTo>
                  <a:cubicBezTo>
                    <a:pt x="908" y="0"/>
                    <a:pt x="783" y="303"/>
                    <a:pt x="717" y="413"/>
                  </a:cubicBezTo>
                  <a:cubicBezTo>
                    <a:pt x="646" y="385"/>
                    <a:pt x="488" y="299"/>
                    <a:pt x="417" y="256"/>
                  </a:cubicBezTo>
                  <a:cubicBezTo>
                    <a:pt x="343" y="219"/>
                    <a:pt x="279" y="150"/>
                    <a:pt x="199" y="150"/>
                  </a:cubicBezTo>
                  <a:cubicBezTo>
                    <a:pt x="186" y="150"/>
                    <a:pt x="173" y="152"/>
                    <a:pt x="159" y="155"/>
                  </a:cubicBezTo>
                  <a:cubicBezTo>
                    <a:pt x="29" y="184"/>
                    <a:pt x="1" y="356"/>
                    <a:pt x="115" y="413"/>
                  </a:cubicBezTo>
                  <a:cubicBezTo>
                    <a:pt x="285" y="498"/>
                    <a:pt x="524" y="708"/>
                    <a:pt x="731" y="708"/>
                  </a:cubicBezTo>
                  <a:cubicBezTo>
                    <a:pt x="804" y="708"/>
                    <a:pt x="872" y="681"/>
                    <a:pt x="932" y="614"/>
                  </a:cubicBezTo>
                  <a:cubicBezTo>
                    <a:pt x="1018" y="514"/>
                    <a:pt x="1076" y="385"/>
                    <a:pt x="1162" y="270"/>
                  </a:cubicBezTo>
                  <a:cubicBezTo>
                    <a:pt x="1162" y="271"/>
                    <a:pt x="1162" y="271"/>
                    <a:pt x="1163" y="271"/>
                  </a:cubicBezTo>
                  <a:cubicBezTo>
                    <a:pt x="1171" y="271"/>
                    <a:pt x="1245" y="166"/>
                    <a:pt x="1204" y="98"/>
                  </a:cubicBezTo>
                  <a:cubicBezTo>
                    <a:pt x="1154" y="28"/>
                    <a:pt x="1106" y="0"/>
                    <a:pt x="1060"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632;p11">
              <a:extLst>
                <a:ext uri="{FF2B5EF4-FFF2-40B4-BE49-F238E27FC236}">
                  <a16:creationId xmlns:a16="http://schemas.microsoft.com/office/drawing/2014/main" xmlns="" id="{9941E0C3-8249-1919-6E51-A617CF32072C}"/>
                </a:ext>
              </a:extLst>
            </p:cNvPr>
            <p:cNvSpPr/>
            <p:nvPr/>
          </p:nvSpPr>
          <p:spPr>
            <a:xfrm>
              <a:off x="7861300" y="3266425"/>
              <a:ext cx="28450" cy="21025"/>
            </a:xfrm>
            <a:custGeom>
              <a:avLst/>
              <a:gdLst/>
              <a:ahLst/>
              <a:cxnLst/>
              <a:rect l="l" t="t" r="r" b="b"/>
              <a:pathLst>
                <a:path w="1138" h="841" extrusionOk="0">
                  <a:moveTo>
                    <a:pt x="189" y="0"/>
                  </a:moveTo>
                  <a:cubicBezTo>
                    <a:pt x="81" y="0"/>
                    <a:pt x="1" y="123"/>
                    <a:pt x="64" y="223"/>
                  </a:cubicBezTo>
                  <a:cubicBezTo>
                    <a:pt x="209" y="456"/>
                    <a:pt x="362" y="841"/>
                    <a:pt x="547" y="841"/>
                  </a:cubicBezTo>
                  <a:cubicBezTo>
                    <a:pt x="636" y="841"/>
                    <a:pt x="731" y="754"/>
                    <a:pt x="838" y="523"/>
                  </a:cubicBezTo>
                  <a:cubicBezTo>
                    <a:pt x="895" y="352"/>
                    <a:pt x="1138" y="223"/>
                    <a:pt x="937" y="65"/>
                  </a:cubicBezTo>
                  <a:cubicBezTo>
                    <a:pt x="913" y="54"/>
                    <a:pt x="890" y="49"/>
                    <a:pt x="868" y="49"/>
                  </a:cubicBezTo>
                  <a:cubicBezTo>
                    <a:pt x="722" y="49"/>
                    <a:pt x="624" y="276"/>
                    <a:pt x="536" y="438"/>
                  </a:cubicBezTo>
                  <a:lnTo>
                    <a:pt x="408" y="223"/>
                  </a:lnTo>
                  <a:cubicBezTo>
                    <a:pt x="351" y="151"/>
                    <a:pt x="336" y="36"/>
                    <a:pt x="236" y="8"/>
                  </a:cubicBezTo>
                  <a:cubicBezTo>
                    <a:pt x="220" y="3"/>
                    <a:pt x="204" y="0"/>
                    <a:pt x="189"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633;p11">
              <a:extLst>
                <a:ext uri="{FF2B5EF4-FFF2-40B4-BE49-F238E27FC236}">
                  <a16:creationId xmlns:a16="http://schemas.microsoft.com/office/drawing/2014/main" xmlns="" id="{734FD322-AEB6-67D6-8104-18697175498A}"/>
                </a:ext>
              </a:extLst>
            </p:cNvPr>
            <p:cNvSpPr/>
            <p:nvPr/>
          </p:nvSpPr>
          <p:spPr>
            <a:xfrm>
              <a:off x="7966375" y="3193275"/>
              <a:ext cx="21525" cy="19875"/>
            </a:xfrm>
            <a:custGeom>
              <a:avLst/>
              <a:gdLst/>
              <a:ahLst/>
              <a:cxnLst/>
              <a:rect l="l" t="t" r="r" b="b"/>
              <a:pathLst>
                <a:path w="861" h="795" extrusionOk="0">
                  <a:moveTo>
                    <a:pt x="280" y="0"/>
                  </a:moveTo>
                  <a:cubicBezTo>
                    <a:pt x="242" y="0"/>
                    <a:pt x="206" y="4"/>
                    <a:pt x="173" y="11"/>
                  </a:cubicBezTo>
                  <a:cubicBezTo>
                    <a:pt x="1" y="68"/>
                    <a:pt x="58" y="326"/>
                    <a:pt x="230" y="326"/>
                  </a:cubicBezTo>
                  <a:cubicBezTo>
                    <a:pt x="331" y="326"/>
                    <a:pt x="360" y="326"/>
                    <a:pt x="431" y="370"/>
                  </a:cubicBezTo>
                  <a:cubicBezTo>
                    <a:pt x="417" y="384"/>
                    <a:pt x="402" y="412"/>
                    <a:pt x="388" y="427"/>
                  </a:cubicBezTo>
                  <a:cubicBezTo>
                    <a:pt x="373" y="470"/>
                    <a:pt x="287" y="513"/>
                    <a:pt x="274" y="613"/>
                  </a:cubicBezTo>
                  <a:cubicBezTo>
                    <a:pt x="252" y="713"/>
                    <a:pt x="340" y="795"/>
                    <a:pt x="434" y="795"/>
                  </a:cubicBezTo>
                  <a:cubicBezTo>
                    <a:pt x="462" y="795"/>
                    <a:pt x="490" y="787"/>
                    <a:pt x="517" y="771"/>
                  </a:cubicBezTo>
                  <a:cubicBezTo>
                    <a:pt x="617" y="685"/>
                    <a:pt x="689" y="599"/>
                    <a:pt x="761" y="441"/>
                  </a:cubicBezTo>
                  <a:cubicBezTo>
                    <a:pt x="861" y="166"/>
                    <a:pt x="535" y="0"/>
                    <a:pt x="280"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634;p11">
              <a:extLst>
                <a:ext uri="{FF2B5EF4-FFF2-40B4-BE49-F238E27FC236}">
                  <a16:creationId xmlns:a16="http://schemas.microsoft.com/office/drawing/2014/main" xmlns="" id="{A75C822C-80B2-2B64-FC3F-2143B375E894}"/>
                </a:ext>
              </a:extLst>
            </p:cNvPr>
            <p:cNvSpPr/>
            <p:nvPr/>
          </p:nvSpPr>
          <p:spPr>
            <a:xfrm>
              <a:off x="7974625" y="3418750"/>
              <a:ext cx="20800" cy="15450"/>
            </a:xfrm>
            <a:custGeom>
              <a:avLst/>
              <a:gdLst/>
              <a:ahLst/>
              <a:cxnLst/>
              <a:rect l="l" t="t" r="r" b="b"/>
              <a:pathLst>
                <a:path w="832" h="618" extrusionOk="0">
                  <a:moveTo>
                    <a:pt x="677" y="1"/>
                  </a:moveTo>
                  <a:cubicBezTo>
                    <a:pt x="639" y="1"/>
                    <a:pt x="600" y="15"/>
                    <a:pt x="574" y="47"/>
                  </a:cubicBezTo>
                  <a:cubicBezTo>
                    <a:pt x="517" y="119"/>
                    <a:pt x="502" y="205"/>
                    <a:pt x="473" y="304"/>
                  </a:cubicBezTo>
                  <a:cubicBezTo>
                    <a:pt x="416" y="262"/>
                    <a:pt x="345" y="205"/>
                    <a:pt x="244" y="133"/>
                  </a:cubicBezTo>
                  <a:cubicBezTo>
                    <a:pt x="227" y="125"/>
                    <a:pt x="211" y="122"/>
                    <a:pt x="195" y="122"/>
                  </a:cubicBezTo>
                  <a:cubicBezTo>
                    <a:pt x="86" y="122"/>
                    <a:pt x="1" y="275"/>
                    <a:pt x="101" y="362"/>
                  </a:cubicBezTo>
                  <a:cubicBezTo>
                    <a:pt x="217" y="436"/>
                    <a:pt x="379" y="618"/>
                    <a:pt x="531" y="618"/>
                  </a:cubicBezTo>
                  <a:cubicBezTo>
                    <a:pt x="586" y="618"/>
                    <a:pt x="639" y="594"/>
                    <a:pt x="689" y="534"/>
                  </a:cubicBezTo>
                  <a:cubicBezTo>
                    <a:pt x="746" y="390"/>
                    <a:pt x="832" y="190"/>
                    <a:pt x="817" y="104"/>
                  </a:cubicBezTo>
                  <a:cubicBezTo>
                    <a:pt x="808" y="41"/>
                    <a:pt x="743" y="1"/>
                    <a:pt x="677"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2" name="Google Shape;635;p11">
            <a:extLst>
              <a:ext uri="{FF2B5EF4-FFF2-40B4-BE49-F238E27FC236}">
                <a16:creationId xmlns:a16="http://schemas.microsoft.com/office/drawing/2014/main" xmlns="" id="{45796E72-6F33-1DD1-5C37-6817559D668B}"/>
              </a:ext>
            </a:extLst>
          </p:cNvPr>
          <p:cNvGrpSpPr/>
          <p:nvPr/>
        </p:nvGrpSpPr>
        <p:grpSpPr>
          <a:xfrm flipH="1">
            <a:off x="6814420" y="5917988"/>
            <a:ext cx="513123" cy="642687"/>
            <a:chOff x="7170450" y="2903900"/>
            <a:chExt cx="640871" cy="1361624"/>
          </a:xfrm>
        </p:grpSpPr>
        <p:sp>
          <p:nvSpPr>
            <p:cNvPr id="303" name="Google Shape;636;p11">
              <a:extLst>
                <a:ext uri="{FF2B5EF4-FFF2-40B4-BE49-F238E27FC236}">
                  <a16:creationId xmlns:a16="http://schemas.microsoft.com/office/drawing/2014/main" xmlns="" id="{DF48801C-9878-6DCA-9C5E-0C176B1CD104}"/>
                </a:ext>
              </a:extLst>
            </p:cNvPr>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637;p11">
              <a:extLst>
                <a:ext uri="{FF2B5EF4-FFF2-40B4-BE49-F238E27FC236}">
                  <a16:creationId xmlns:a16="http://schemas.microsoft.com/office/drawing/2014/main" xmlns="" id="{0ABF7710-5666-A10B-824C-BC45ACA6B57E}"/>
                </a:ext>
              </a:extLst>
            </p:cNvPr>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638;p11">
              <a:extLst>
                <a:ext uri="{FF2B5EF4-FFF2-40B4-BE49-F238E27FC236}">
                  <a16:creationId xmlns:a16="http://schemas.microsoft.com/office/drawing/2014/main" xmlns="" id="{D5AE34D9-07F9-A4F9-192F-49DD24DECCA4}"/>
                </a:ext>
              </a:extLst>
            </p:cNvPr>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639;p11">
              <a:extLst>
                <a:ext uri="{FF2B5EF4-FFF2-40B4-BE49-F238E27FC236}">
                  <a16:creationId xmlns:a16="http://schemas.microsoft.com/office/drawing/2014/main" xmlns="" id="{41278668-D479-D691-5DEC-E0E7314FB41F}"/>
                </a:ext>
              </a:extLst>
            </p:cNvPr>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07" name="Google Shape;640;p11">
            <a:extLst>
              <a:ext uri="{FF2B5EF4-FFF2-40B4-BE49-F238E27FC236}">
                <a16:creationId xmlns:a16="http://schemas.microsoft.com/office/drawing/2014/main" xmlns="" id="{3627F150-2286-D94B-4D3B-9523B61CB8EE}"/>
              </a:ext>
            </a:extLst>
          </p:cNvPr>
          <p:cNvSpPr/>
          <p:nvPr/>
        </p:nvSpPr>
        <p:spPr>
          <a:xfrm>
            <a:off x="551220" y="6483103"/>
            <a:ext cx="1472937" cy="374897"/>
          </a:xfrm>
          <a:custGeom>
            <a:avLst/>
            <a:gdLst/>
            <a:ahLst/>
            <a:cxnLst/>
            <a:rect l="l" t="t" r="r" b="b"/>
            <a:pathLst>
              <a:path w="22937" h="5838" extrusionOk="0">
                <a:moveTo>
                  <a:pt x="12989" y="0"/>
                </a:moveTo>
                <a:cubicBezTo>
                  <a:pt x="12585" y="0"/>
                  <a:pt x="12181" y="33"/>
                  <a:pt x="11777" y="94"/>
                </a:cubicBezTo>
                <a:cubicBezTo>
                  <a:pt x="10803" y="180"/>
                  <a:pt x="9714" y="108"/>
                  <a:pt x="8639" y="480"/>
                </a:cubicBezTo>
                <a:cubicBezTo>
                  <a:pt x="8367" y="581"/>
                  <a:pt x="8138" y="738"/>
                  <a:pt x="7909" y="896"/>
                </a:cubicBezTo>
                <a:cubicBezTo>
                  <a:pt x="7607" y="1082"/>
                  <a:pt x="7321" y="1326"/>
                  <a:pt x="7164" y="1655"/>
                </a:cubicBezTo>
                <a:cubicBezTo>
                  <a:pt x="7049" y="1928"/>
                  <a:pt x="6948" y="2357"/>
                  <a:pt x="6877" y="2429"/>
                </a:cubicBezTo>
                <a:lnTo>
                  <a:pt x="6849" y="2429"/>
                </a:lnTo>
                <a:cubicBezTo>
                  <a:pt x="6920" y="2429"/>
                  <a:pt x="6677" y="2415"/>
                  <a:pt x="6633" y="2386"/>
                </a:cubicBezTo>
                <a:cubicBezTo>
                  <a:pt x="6375" y="2329"/>
                  <a:pt x="6132" y="2285"/>
                  <a:pt x="5888" y="2285"/>
                </a:cubicBezTo>
                <a:cubicBezTo>
                  <a:pt x="5799" y="2282"/>
                  <a:pt x="5713" y="2280"/>
                  <a:pt x="5627" y="2280"/>
                </a:cubicBezTo>
                <a:cubicBezTo>
                  <a:pt x="5024" y="2280"/>
                  <a:pt x="4503" y="2380"/>
                  <a:pt x="4026" y="2744"/>
                </a:cubicBezTo>
                <a:cubicBezTo>
                  <a:pt x="3697" y="2988"/>
                  <a:pt x="3596" y="3202"/>
                  <a:pt x="3296" y="3460"/>
                </a:cubicBezTo>
                <a:cubicBezTo>
                  <a:pt x="3038" y="3747"/>
                  <a:pt x="2894" y="3718"/>
                  <a:pt x="2436" y="3775"/>
                </a:cubicBezTo>
                <a:cubicBezTo>
                  <a:pt x="1834" y="3861"/>
                  <a:pt x="1218" y="3890"/>
                  <a:pt x="673" y="4176"/>
                </a:cubicBezTo>
                <a:cubicBezTo>
                  <a:pt x="415" y="4306"/>
                  <a:pt x="186" y="4520"/>
                  <a:pt x="58" y="4778"/>
                </a:cubicBezTo>
                <a:cubicBezTo>
                  <a:pt x="0" y="4979"/>
                  <a:pt x="71" y="5208"/>
                  <a:pt x="230" y="5337"/>
                </a:cubicBezTo>
                <a:cubicBezTo>
                  <a:pt x="573" y="5595"/>
                  <a:pt x="988" y="5666"/>
                  <a:pt x="1404" y="5681"/>
                </a:cubicBezTo>
                <a:cubicBezTo>
                  <a:pt x="1673" y="5713"/>
                  <a:pt x="1889" y="5722"/>
                  <a:pt x="2099" y="5722"/>
                </a:cubicBezTo>
                <a:cubicBezTo>
                  <a:pt x="2269" y="5722"/>
                  <a:pt x="2435" y="5716"/>
                  <a:pt x="2622" y="5710"/>
                </a:cubicBezTo>
                <a:cubicBezTo>
                  <a:pt x="3403" y="5688"/>
                  <a:pt x="4184" y="5674"/>
                  <a:pt x="4982" y="5674"/>
                </a:cubicBezTo>
                <a:cubicBezTo>
                  <a:pt x="5781" y="5674"/>
                  <a:pt x="6598" y="5688"/>
                  <a:pt x="7450" y="5724"/>
                </a:cubicBezTo>
                <a:cubicBezTo>
                  <a:pt x="7649" y="5717"/>
                  <a:pt x="7847" y="5714"/>
                  <a:pt x="8047" y="5714"/>
                </a:cubicBezTo>
                <a:cubicBezTo>
                  <a:pt x="8655" y="5714"/>
                  <a:pt x="9275" y="5739"/>
                  <a:pt x="9943" y="5739"/>
                </a:cubicBezTo>
                <a:cubicBezTo>
                  <a:pt x="10477" y="5739"/>
                  <a:pt x="11012" y="5757"/>
                  <a:pt x="11539" y="5757"/>
                </a:cubicBezTo>
                <a:cubicBezTo>
                  <a:pt x="11676" y="5757"/>
                  <a:pt x="11813" y="5755"/>
                  <a:pt x="11949" y="5752"/>
                </a:cubicBezTo>
                <a:cubicBezTo>
                  <a:pt x="12069" y="5741"/>
                  <a:pt x="12191" y="5737"/>
                  <a:pt x="12315" y="5737"/>
                </a:cubicBezTo>
                <a:cubicBezTo>
                  <a:pt x="12666" y="5737"/>
                  <a:pt x="13037" y="5771"/>
                  <a:pt x="13439" y="5781"/>
                </a:cubicBezTo>
                <a:cubicBezTo>
                  <a:pt x="13567" y="5782"/>
                  <a:pt x="13694" y="5783"/>
                  <a:pt x="13820" y="5783"/>
                </a:cubicBezTo>
                <a:cubicBezTo>
                  <a:pt x="14532" y="5783"/>
                  <a:pt x="15212" y="5763"/>
                  <a:pt x="15911" y="5763"/>
                </a:cubicBezTo>
                <a:cubicBezTo>
                  <a:pt x="16346" y="5763"/>
                  <a:pt x="16789" y="5771"/>
                  <a:pt x="17250" y="5796"/>
                </a:cubicBezTo>
                <a:cubicBezTo>
                  <a:pt x="17707" y="5805"/>
                  <a:pt x="18159" y="5837"/>
                  <a:pt x="18612" y="5837"/>
                </a:cubicBezTo>
                <a:cubicBezTo>
                  <a:pt x="18869" y="5837"/>
                  <a:pt x="19125" y="5827"/>
                  <a:pt x="19384" y="5796"/>
                </a:cubicBezTo>
                <a:cubicBezTo>
                  <a:pt x="19407" y="5795"/>
                  <a:pt x="19432" y="5794"/>
                  <a:pt x="19459" y="5794"/>
                </a:cubicBezTo>
                <a:cubicBezTo>
                  <a:pt x="19655" y="5794"/>
                  <a:pt x="19916" y="5824"/>
                  <a:pt x="20167" y="5824"/>
                </a:cubicBezTo>
                <a:cubicBezTo>
                  <a:pt x="20289" y="5824"/>
                  <a:pt x="20408" y="5817"/>
                  <a:pt x="20516" y="5796"/>
                </a:cubicBezTo>
                <a:cubicBezTo>
                  <a:pt x="20640" y="5773"/>
                  <a:pt x="20758" y="5767"/>
                  <a:pt x="20873" y="5767"/>
                </a:cubicBezTo>
                <a:cubicBezTo>
                  <a:pt x="21049" y="5767"/>
                  <a:pt x="21218" y="5783"/>
                  <a:pt x="21392" y="5783"/>
                </a:cubicBezTo>
                <a:cubicBezTo>
                  <a:pt x="21614" y="5783"/>
                  <a:pt x="21844" y="5757"/>
                  <a:pt x="22106" y="5638"/>
                </a:cubicBezTo>
                <a:cubicBezTo>
                  <a:pt x="22937" y="5223"/>
                  <a:pt x="22551" y="4449"/>
                  <a:pt x="21949" y="3976"/>
                </a:cubicBezTo>
                <a:cubicBezTo>
                  <a:pt x="21433" y="3590"/>
                  <a:pt x="20788" y="3475"/>
                  <a:pt x="20186" y="3303"/>
                </a:cubicBezTo>
                <a:cubicBezTo>
                  <a:pt x="19756" y="3217"/>
                  <a:pt x="19155" y="3030"/>
                  <a:pt x="18839" y="2959"/>
                </a:cubicBezTo>
                <a:cubicBezTo>
                  <a:pt x="18782" y="2959"/>
                  <a:pt x="18667" y="2902"/>
                  <a:pt x="18553" y="2845"/>
                </a:cubicBezTo>
                <a:cubicBezTo>
                  <a:pt x="18610" y="2801"/>
                  <a:pt x="18654" y="2759"/>
                  <a:pt x="18682" y="2744"/>
                </a:cubicBezTo>
                <a:cubicBezTo>
                  <a:pt x="19055" y="2457"/>
                  <a:pt x="18797" y="2014"/>
                  <a:pt x="18581" y="1698"/>
                </a:cubicBezTo>
                <a:cubicBezTo>
                  <a:pt x="18295" y="1311"/>
                  <a:pt x="17851" y="1039"/>
                  <a:pt x="17393" y="939"/>
                </a:cubicBezTo>
                <a:cubicBezTo>
                  <a:pt x="17276" y="922"/>
                  <a:pt x="17165" y="915"/>
                  <a:pt x="17055" y="915"/>
                </a:cubicBezTo>
                <a:cubicBezTo>
                  <a:pt x="16976" y="915"/>
                  <a:pt x="16898" y="919"/>
                  <a:pt x="16820" y="925"/>
                </a:cubicBezTo>
                <a:cubicBezTo>
                  <a:pt x="15932" y="552"/>
                  <a:pt x="15000" y="266"/>
                  <a:pt x="14054" y="79"/>
                </a:cubicBezTo>
                <a:cubicBezTo>
                  <a:pt x="13699" y="25"/>
                  <a:pt x="13344" y="0"/>
                  <a:pt x="12989"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08" name="Google Shape;641;p11">
            <a:extLst>
              <a:ext uri="{FF2B5EF4-FFF2-40B4-BE49-F238E27FC236}">
                <a16:creationId xmlns:a16="http://schemas.microsoft.com/office/drawing/2014/main" xmlns="" id="{0BB41F01-5BC6-856A-FAF3-8FBC1C3DF316}"/>
              </a:ext>
            </a:extLst>
          </p:cNvPr>
          <p:cNvGrpSpPr/>
          <p:nvPr/>
        </p:nvGrpSpPr>
        <p:grpSpPr>
          <a:xfrm>
            <a:off x="10017144" y="4561213"/>
            <a:ext cx="2174856" cy="2264080"/>
            <a:chOff x="372150" y="1277550"/>
            <a:chExt cx="2641218" cy="2788396"/>
          </a:xfrm>
        </p:grpSpPr>
        <p:sp>
          <p:nvSpPr>
            <p:cNvPr id="309" name="Google Shape;642;p11">
              <a:extLst>
                <a:ext uri="{FF2B5EF4-FFF2-40B4-BE49-F238E27FC236}">
                  <a16:creationId xmlns:a16="http://schemas.microsoft.com/office/drawing/2014/main" xmlns="" id="{D5565C57-B82E-A32F-65B1-58EA1C1FB994}"/>
                </a:ext>
              </a:extLst>
            </p:cNvPr>
            <p:cNvSpPr/>
            <p:nvPr/>
          </p:nvSpPr>
          <p:spPr>
            <a:xfrm>
              <a:off x="1602402" y="3609085"/>
              <a:ext cx="297298" cy="283126"/>
            </a:xfrm>
            <a:custGeom>
              <a:avLst/>
              <a:gdLst/>
              <a:ahLst/>
              <a:cxnLst/>
              <a:rect l="l" t="t" r="r" b="b"/>
              <a:pathLst>
                <a:path w="10132" h="9649" extrusionOk="0">
                  <a:moveTo>
                    <a:pt x="2919" y="1"/>
                  </a:moveTo>
                  <a:cubicBezTo>
                    <a:pt x="1525" y="382"/>
                    <a:pt x="104" y="1511"/>
                    <a:pt x="16" y="3007"/>
                  </a:cubicBezTo>
                  <a:cubicBezTo>
                    <a:pt x="1" y="3388"/>
                    <a:pt x="309" y="3710"/>
                    <a:pt x="558" y="4004"/>
                  </a:cubicBezTo>
                  <a:cubicBezTo>
                    <a:pt x="720" y="4194"/>
                    <a:pt x="895" y="4311"/>
                    <a:pt x="1130" y="4414"/>
                  </a:cubicBezTo>
                  <a:cubicBezTo>
                    <a:pt x="1335" y="4502"/>
                    <a:pt x="1540" y="4590"/>
                    <a:pt x="1716" y="4737"/>
                  </a:cubicBezTo>
                  <a:cubicBezTo>
                    <a:pt x="1922" y="4912"/>
                    <a:pt x="2141" y="5073"/>
                    <a:pt x="2346" y="5249"/>
                  </a:cubicBezTo>
                  <a:cubicBezTo>
                    <a:pt x="2551" y="5440"/>
                    <a:pt x="2727" y="5660"/>
                    <a:pt x="2919" y="5880"/>
                  </a:cubicBezTo>
                  <a:cubicBezTo>
                    <a:pt x="3607" y="6642"/>
                    <a:pt x="4209" y="7463"/>
                    <a:pt x="5014" y="8138"/>
                  </a:cubicBezTo>
                  <a:cubicBezTo>
                    <a:pt x="5411" y="8460"/>
                    <a:pt x="5777" y="8753"/>
                    <a:pt x="6261" y="8959"/>
                  </a:cubicBezTo>
                  <a:cubicBezTo>
                    <a:pt x="6671" y="9135"/>
                    <a:pt x="7067" y="9354"/>
                    <a:pt x="7507" y="9486"/>
                  </a:cubicBezTo>
                  <a:cubicBezTo>
                    <a:pt x="7808" y="9574"/>
                    <a:pt x="8200" y="9649"/>
                    <a:pt x="8587" y="9649"/>
                  </a:cubicBezTo>
                  <a:cubicBezTo>
                    <a:pt x="9105" y="9649"/>
                    <a:pt x="9613" y="9516"/>
                    <a:pt x="9881" y="9105"/>
                  </a:cubicBezTo>
                  <a:cubicBezTo>
                    <a:pt x="10131" y="8724"/>
                    <a:pt x="10116" y="8357"/>
                    <a:pt x="9926" y="7946"/>
                  </a:cubicBezTo>
                  <a:cubicBezTo>
                    <a:pt x="9764" y="7581"/>
                    <a:pt x="9530" y="7213"/>
                    <a:pt x="9295" y="6891"/>
                  </a:cubicBezTo>
                  <a:cubicBezTo>
                    <a:pt x="9252" y="6818"/>
                    <a:pt x="9222" y="6760"/>
                    <a:pt x="9178" y="6701"/>
                  </a:cubicBezTo>
                  <a:cubicBezTo>
                    <a:pt x="9119" y="6613"/>
                    <a:pt x="9060" y="6510"/>
                    <a:pt x="9002" y="6422"/>
                  </a:cubicBezTo>
                  <a:cubicBezTo>
                    <a:pt x="8562" y="5733"/>
                    <a:pt x="8137" y="5030"/>
                    <a:pt x="7741" y="4326"/>
                  </a:cubicBezTo>
                  <a:cubicBezTo>
                    <a:pt x="7301" y="3534"/>
                    <a:pt x="7067" y="2640"/>
                    <a:pt x="6539" y="1907"/>
                  </a:cubicBezTo>
                  <a:cubicBezTo>
                    <a:pt x="6378" y="1672"/>
                    <a:pt x="6187" y="1453"/>
                    <a:pt x="5968" y="1291"/>
                  </a:cubicBezTo>
                  <a:cubicBezTo>
                    <a:pt x="4750" y="1218"/>
                    <a:pt x="3578" y="792"/>
                    <a:pt x="2919" y="1"/>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643;p11">
              <a:extLst>
                <a:ext uri="{FF2B5EF4-FFF2-40B4-BE49-F238E27FC236}">
                  <a16:creationId xmlns:a16="http://schemas.microsoft.com/office/drawing/2014/main" xmlns="" id="{D872A760-22EE-8A65-700F-70BD3D42FEA8}"/>
                </a:ext>
              </a:extLst>
            </p:cNvPr>
            <p:cNvSpPr/>
            <p:nvPr/>
          </p:nvSpPr>
          <p:spPr>
            <a:xfrm>
              <a:off x="1691017" y="2851899"/>
              <a:ext cx="565694" cy="825639"/>
            </a:xfrm>
            <a:custGeom>
              <a:avLst/>
              <a:gdLst/>
              <a:ahLst/>
              <a:cxnLst/>
              <a:rect l="l" t="t" r="r" b="b"/>
              <a:pathLst>
                <a:path w="19279" h="28138" extrusionOk="0">
                  <a:moveTo>
                    <a:pt x="14492" y="0"/>
                  </a:moveTo>
                  <a:cubicBezTo>
                    <a:pt x="13662" y="0"/>
                    <a:pt x="12798" y="113"/>
                    <a:pt x="11934" y="121"/>
                  </a:cubicBezTo>
                  <a:cubicBezTo>
                    <a:pt x="8694" y="2541"/>
                    <a:pt x="6935" y="7012"/>
                    <a:pt x="5381" y="11204"/>
                  </a:cubicBezTo>
                  <a:cubicBezTo>
                    <a:pt x="3578" y="16042"/>
                    <a:pt x="1789" y="20866"/>
                    <a:pt x="1" y="25704"/>
                  </a:cubicBezTo>
                  <a:cubicBezTo>
                    <a:pt x="250" y="25997"/>
                    <a:pt x="499" y="26290"/>
                    <a:pt x="792" y="26539"/>
                  </a:cubicBezTo>
                  <a:cubicBezTo>
                    <a:pt x="1496" y="27184"/>
                    <a:pt x="2303" y="27668"/>
                    <a:pt x="3226" y="27975"/>
                  </a:cubicBezTo>
                  <a:cubicBezTo>
                    <a:pt x="3402" y="28034"/>
                    <a:pt x="3593" y="28079"/>
                    <a:pt x="3783" y="28137"/>
                  </a:cubicBezTo>
                  <a:cubicBezTo>
                    <a:pt x="5953" y="24633"/>
                    <a:pt x="8298" y="21290"/>
                    <a:pt x="10790" y="18110"/>
                  </a:cubicBezTo>
                  <a:cubicBezTo>
                    <a:pt x="12946" y="15397"/>
                    <a:pt x="15218" y="12788"/>
                    <a:pt x="17094" y="9768"/>
                  </a:cubicBezTo>
                  <a:cubicBezTo>
                    <a:pt x="18238" y="7921"/>
                    <a:pt x="19279" y="5649"/>
                    <a:pt x="18824" y="3464"/>
                  </a:cubicBezTo>
                  <a:cubicBezTo>
                    <a:pt x="18517" y="1896"/>
                    <a:pt x="17417" y="664"/>
                    <a:pt x="16127" y="225"/>
                  </a:cubicBezTo>
                  <a:cubicBezTo>
                    <a:pt x="15605" y="52"/>
                    <a:pt x="15056" y="0"/>
                    <a:pt x="14492"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644;p11">
              <a:extLst>
                <a:ext uri="{FF2B5EF4-FFF2-40B4-BE49-F238E27FC236}">
                  <a16:creationId xmlns:a16="http://schemas.microsoft.com/office/drawing/2014/main" xmlns="" id="{0EEF2EC8-2539-2253-9178-2C38A39AFF08}"/>
                </a:ext>
              </a:extLst>
            </p:cNvPr>
            <p:cNvSpPr/>
            <p:nvPr/>
          </p:nvSpPr>
          <p:spPr>
            <a:xfrm>
              <a:off x="1109033" y="2571119"/>
              <a:ext cx="770857" cy="676843"/>
            </a:xfrm>
            <a:custGeom>
              <a:avLst/>
              <a:gdLst/>
              <a:ahLst/>
              <a:cxnLst/>
              <a:rect l="l" t="t" r="r" b="b"/>
              <a:pathLst>
                <a:path w="26271" h="23067" extrusionOk="0">
                  <a:moveTo>
                    <a:pt x="2668" y="1"/>
                  </a:moveTo>
                  <a:cubicBezTo>
                    <a:pt x="1891" y="3885"/>
                    <a:pt x="132" y="7536"/>
                    <a:pt x="73" y="11479"/>
                  </a:cubicBezTo>
                  <a:cubicBezTo>
                    <a:pt x="0" y="15746"/>
                    <a:pt x="2141" y="19235"/>
                    <a:pt x="4618" y="21067"/>
                  </a:cubicBezTo>
                  <a:cubicBezTo>
                    <a:pt x="6189" y="22220"/>
                    <a:pt x="16008" y="23066"/>
                    <a:pt x="20972" y="23066"/>
                  </a:cubicBezTo>
                  <a:cubicBezTo>
                    <a:pt x="21751" y="23066"/>
                    <a:pt x="22410" y="23045"/>
                    <a:pt x="22899" y="23002"/>
                  </a:cubicBezTo>
                  <a:cubicBezTo>
                    <a:pt x="23222" y="22972"/>
                    <a:pt x="22268" y="17490"/>
                    <a:pt x="25802" y="7184"/>
                  </a:cubicBezTo>
                  <a:cubicBezTo>
                    <a:pt x="25933" y="6803"/>
                    <a:pt x="26271" y="6275"/>
                    <a:pt x="26168" y="5908"/>
                  </a:cubicBezTo>
                  <a:cubicBezTo>
                    <a:pt x="26050" y="5542"/>
                    <a:pt x="25215" y="5263"/>
                    <a:pt x="25215" y="5263"/>
                  </a:cubicBezTo>
                  <a:cubicBezTo>
                    <a:pt x="25215" y="5263"/>
                    <a:pt x="17577" y="4428"/>
                    <a:pt x="13693" y="4223"/>
                  </a:cubicBezTo>
                  <a:cubicBezTo>
                    <a:pt x="13224" y="4194"/>
                    <a:pt x="12725" y="4106"/>
                    <a:pt x="12461" y="3592"/>
                  </a:cubicBezTo>
                  <a:cubicBezTo>
                    <a:pt x="12315" y="3314"/>
                    <a:pt x="12270" y="2962"/>
                    <a:pt x="12109" y="2698"/>
                  </a:cubicBezTo>
                  <a:cubicBezTo>
                    <a:pt x="11904" y="2376"/>
                    <a:pt x="11552" y="2302"/>
                    <a:pt x="11244" y="2243"/>
                  </a:cubicBezTo>
                  <a:cubicBezTo>
                    <a:pt x="8370" y="1731"/>
                    <a:pt x="5497" y="1232"/>
                    <a:pt x="2668" y="1"/>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645;p11">
              <a:extLst>
                <a:ext uri="{FF2B5EF4-FFF2-40B4-BE49-F238E27FC236}">
                  <a16:creationId xmlns:a16="http://schemas.microsoft.com/office/drawing/2014/main" xmlns="" id="{680F2087-FF22-5F26-27DA-D5389C96A38D}"/>
                </a:ext>
              </a:extLst>
            </p:cNvPr>
            <p:cNvSpPr/>
            <p:nvPr/>
          </p:nvSpPr>
          <p:spPr>
            <a:xfrm>
              <a:off x="372150" y="3231152"/>
              <a:ext cx="291078" cy="448441"/>
            </a:xfrm>
            <a:custGeom>
              <a:avLst/>
              <a:gdLst/>
              <a:ahLst/>
              <a:cxnLst/>
              <a:rect l="l" t="t" r="r" b="b"/>
              <a:pathLst>
                <a:path w="9920" h="15283" extrusionOk="0">
                  <a:moveTo>
                    <a:pt x="5642" y="0"/>
                  </a:moveTo>
                  <a:cubicBezTo>
                    <a:pt x="5110" y="0"/>
                    <a:pt x="4557" y="92"/>
                    <a:pt x="4003" y="273"/>
                  </a:cubicBezTo>
                  <a:cubicBezTo>
                    <a:pt x="0" y="1563"/>
                    <a:pt x="2449" y="6870"/>
                    <a:pt x="2742" y="7398"/>
                  </a:cubicBezTo>
                  <a:cubicBezTo>
                    <a:pt x="3446" y="8659"/>
                    <a:pt x="2918" y="10301"/>
                    <a:pt x="3446" y="11665"/>
                  </a:cubicBezTo>
                  <a:cubicBezTo>
                    <a:pt x="4362" y="14045"/>
                    <a:pt x="5674" y="15283"/>
                    <a:pt x="6852" y="15283"/>
                  </a:cubicBezTo>
                  <a:cubicBezTo>
                    <a:pt x="8519" y="15283"/>
                    <a:pt x="9919" y="12805"/>
                    <a:pt x="9558" y="7574"/>
                  </a:cubicBezTo>
                  <a:cubicBezTo>
                    <a:pt x="9529" y="7163"/>
                    <a:pt x="9089" y="6885"/>
                    <a:pt x="8870" y="6518"/>
                  </a:cubicBezTo>
                  <a:cubicBezTo>
                    <a:pt x="8122" y="5258"/>
                    <a:pt x="8268" y="3484"/>
                    <a:pt x="9222" y="2355"/>
                  </a:cubicBezTo>
                  <a:cubicBezTo>
                    <a:pt x="8535" y="765"/>
                    <a:pt x="7178" y="0"/>
                    <a:pt x="5642" y="0"/>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646;p11">
              <a:extLst>
                <a:ext uri="{FF2B5EF4-FFF2-40B4-BE49-F238E27FC236}">
                  <a16:creationId xmlns:a16="http://schemas.microsoft.com/office/drawing/2014/main" xmlns="" id="{730373D7-C539-5CB1-0DD2-2924DF58A26C}"/>
                </a:ext>
              </a:extLst>
            </p:cNvPr>
            <p:cNvSpPr/>
            <p:nvPr/>
          </p:nvSpPr>
          <p:spPr>
            <a:xfrm>
              <a:off x="729632" y="2606389"/>
              <a:ext cx="677078" cy="1319004"/>
            </a:xfrm>
            <a:custGeom>
              <a:avLst/>
              <a:gdLst/>
              <a:ahLst/>
              <a:cxnLst/>
              <a:rect l="l" t="t" r="r" b="b"/>
              <a:pathLst>
                <a:path w="23075" h="44952" extrusionOk="0">
                  <a:moveTo>
                    <a:pt x="4281" y="1"/>
                  </a:moveTo>
                  <a:cubicBezTo>
                    <a:pt x="1451" y="3226"/>
                    <a:pt x="0" y="7712"/>
                    <a:pt x="395" y="12051"/>
                  </a:cubicBezTo>
                  <a:cubicBezTo>
                    <a:pt x="806" y="16801"/>
                    <a:pt x="3255" y="21067"/>
                    <a:pt x="5454" y="25259"/>
                  </a:cubicBezTo>
                  <a:cubicBezTo>
                    <a:pt x="8224" y="30552"/>
                    <a:pt x="10673" y="36006"/>
                    <a:pt x="12813" y="41591"/>
                  </a:cubicBezTo>
                  <a:cubicBezTo>
                    <a:pt x="13179" y="42544"/>
                    <a:pt x="13575" y="43570"/>
                    <a:pt x="14367" y="44186"/>
                  </a:cubicBezTo>
                  <a:cubicBezTo>
                    <a:pt x="15246" y="44860"/>
                    <a:pt x="16404" y="44919"/>
                    <a:pt x="17489" y="44948"/>
                  </a:cubicBezTo>
                  <a:cubicBezTo>
                    <a:pt x="17548" y="44950"/>
                    <a:pt x="17606" y="44952"/>
                    <a:pt x="17664" y="44952"/>
                  </a:cubicBezTo>
                  <a:cubicBezTo>
                    <a:pt x="20132" y="44952"/>
                    <a:pt x="22348" y="43140"/>
                    <a:pt x="22620" y="39802"/>
                  </a:cubicBezTo>
                  <a:cubicBezTo>
                    <a:pt x="23075" y="34335"/>
                    <a:pt x="22078" y="29218"/>
                    <a:pt x="20700" y="23031"/>
                  </a:cubicBezTo>
                  <a:cubicBezTo>
                    <a:pt x="19747" y="18809"/>
                    <a:pt x="19117" y="14983"/>
                    <a:pt x="18310" y="10732"/>
                  </a:cubicBezTo>
                  <a:cubicBezTo>
                    <a:pt x="17929" y="8768"/>
                    <a:pt x="17387" y="6774"/>
                    <a:pt x="16169" y="5220"/>
                  </a:cubicBezTo>
                  <a:cubicBezTo>
                    <a:pt x="15334" y="4194"/>
                    <a:pt x="14250" y="3416"/>
                    <a:pt x="13120" y="2757"/>
                  </a:cubicBezTo>
                  <a:cubicBezTo>
                    <a:pt x="10364" y="1188"/>
                    <a:pt x="7242" y="279"/>
                    <a:pt x="4281"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647;p11">
              <a:extLst>
                <a:ext uri="{FF2B5EF4-FFF2-40B4-BE49-F238E27FC236}">
                  <a16:creationId xmlns:a16="http://schemas.microsoft.com/office/drawing/2014/main" xmlns="" id="{B0BDD823-DB33-DF47-5656-6E37D5060224}"/>
                </a:ext>
              </a:extLst>
            </p:cNvPr>
            <p:cNvSpPr/>
            <p:nvPr/>
          </p:nvSpPr>
          <p:spPr>
            <a:xfrm>
              <a:off x="525730" y="3288957"/>
              <a:ext cx="792805" cy="629015"/>
            </a:xfrm>
            <a:custGeom>
              <a:avLst/>
              <a:gdLst/>
              <a:ahLst/>
              <a:cxnLst/>
              <a:rect l="l" t="t" r="r" b="b"/>
              <a:pathLst>
                <a:path w="27019" h="21437" extrusionOk="0">
                  <a:moveTo>
                    <a:pt x="2877" y="1"/>
                  </a:moveTo>
                  <a:cubicBezTo>
                    <a:pt x="2824" y="1"/>
                    <a:pt x="2769" y="2"/>
                    <a:pt x="2712" y="4"/>
                  </a:cubicBezTo>
                  <a:cubicBezTo>
                    <a:pt x="2419" y="19"/>
                    <a:pt x="2155" y="180"/>
                    <a:pt x="1920" y="341"/>
                  </a:cubicBezTo>
                  <a:cubicBezTo>
                    <a:pt x="923" y="1030"/>
                    <a:pt x="0" y="3170"/>
                    <a:pt x="675" y="3991"/>
                  </a:cubicBezTo>
                  <a:cubicBezTo>
                    <a:pt x="3401" y="7349"/>
                    <a:pt x="5659" y="10193"/>
                    <a:pt x="8898" y="13315"/>
                  </a:cubicBezTo>
                  <a:cubicBezTo>
                    <a:pt x="12417" y="16702"/>
                    <a:pt x="16844" y="18784"/>
                    <a:pt x="21095" y="20953"/>
                  </a:cubicBezTo>
                  <a:cubicBezTo>
                    <a:pt x="21777" y="21303"/>
                    <a:pt x="22298" y="21437"/>
                    <a:pt x="22745" y="21437"/>
                  </a:cubicBezTo>
                  <a:cubicBezTo>
                    <a:pt x="23423" y="21437"/>
                    <a:pt x="23928" y="21127"/>
                    <a:pt x="24555" y="20792"/>
                  </a:cubicBezTo>
                  <a:cubicBezTo>
                    <a:pt x="25669" y="20191"/>
                    <a:pt x="26314" y="18915"/>
                    <a:pt x="26623" y="17640"/>
                  </a:cubicBezTo>
                  <a:cubicBezTo>
                    <a:pt x="26989" y="16218"/>
                    <a:pt x="27018" y="14650"/>
                    <a:pt x="26330" y="13360"/>
                  </a:cubicBezTo>
                  <a:cubicBezTo>
                    <a:pt x="25493" y="11790"/>
                    <a:pt x="23808" y="10969"/>
                    <a:pt x="22225" y="10281"/>
                  </a:cubicBezTo>
                  <a:cubicBezTo>
                    <a:pt x="15906" y="7510"/>
                    <a:pt x="9236" y="4739"/>
                    <a:pt x="3855" y="326"/>
                  </a:cubicBezTo>
                  <a:cubicBezTo>
                    <a:pt x="3534" y="56"/>
                    <a:pt x="3257" y="1"/>
                    <a:pt x="2877"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648;p11">
              <a:extLst>
                <a:ext uri="{FF2B5EF4-FFF2-40B4-BE49-F238E27FC236}">
                  <a16:creationId xmlns:a16="http://schemas.microsoft.com/office/drawing/2014/main" xmlns="" id="{6A850E0B-474D-6E8C-66C7-C58B4EEFFD48}"/>
                </a:ext>
              </a:extLst>
            </p:cNvPr>
            <p:cNvSpPr/>
            <p:nvPr/>
          </p:nvSpPr>
          <p:spPr>
            <a:xfrm>
              <a:off x="690460" y="2571119"/>
              <a:ext cx="761409" cy="1155420"/>
            </a:xfrm>
            <a:custGeom>
              <a:avLst/>
              <a:gdLst/>
              <a:ahLst/>
              <a:cxnLst/>
              <a:rect l="l" t="t" r="r" b="b"/>
              <a:pathLst>
                <a:path w="25949" h="39377" extrusionOk="0">
                  <a:moveTo>
                    <a:pt x="6238" y="1"/>
                  </a:moveTo>
                  <a:cubicBezTo>
                    <a:pt x="5953" y="1"/>
                    <a:pt x="5677" y="5"/>
                    <a:pt x="5411" y="15"/>
                  </a:cubicBezTo>
                  <a:cubicBezTo>
                    <a:pt x="2185" y="4692"/>
                    <a:pt x="0" y="10497"/>
                    <a:pt x="1027" y="16141"/>
                  </a:cubicBezTo>
                  <a:cubicBezTo>
                    <a:pt x="1525" y="18912"/>
                    <a:pt x="2757" y="21477"/>
                    <a:pt x="3974" y="23999"/>
                  </a:cubicBezTo>
                  <a:cubicBezTo>
                    <a:pt x="6261" y="28748"/>
                    <a:pt x="8562" y="33484"/>
                    <a:pt x="10849" y="38234"/>
                  </a:cubicBezTo>
                  <a:cubicBezTo>
                    <a:pt x="11025" y="38571"/>
                    <a:pt x="11201" y="38938"/>
                    <a:pt x="11509" y="39157"/>
                  </a:cubicBezTo>
                  <a:cubicBezTo>
                    <a:pt x="11767" y="39329"/>
                    <a:pt x="12082" y="39377"/>
                    <a:pt x="12400" y="39377"/>
                  </a:cubicBezTo>
                  <a:cubicBezTo>
                    <a:pt x="12569" y="39377"/>
                    <a:pt x="12738" y="39363"/>
                    <a:pt x="12901" y="39348"/>
                  </a:cubicBezTo>
                  <a:cubicBezTo>
                    <a:pt x="17358" y="38893"/>
                    <a:pt x="21756" y="37838"/>
                    <a:pt x="25949" y="36225"/>
                  </a:cubicBezTo>
                  <a:cubicBezTo>
                    <a:pt x="24557" y="30288"/>
                    <a:pt x="23163" y="24321"/>
                    <a:pt x="22723" y="18238"/>
                  </a:cubicBezTo>
                  <a:cubicBezTo>
                    <a:pt x="22533" y="15482"/>
                    <a:pt x="22533" y="12696"/>
                    <a:pt x="21961" y="9999"/>
                  </a:cubicBezTo>
                  <a:cubicBezTo>
                    <a:pt x="21390" y="7286"/>
                    <a:pt x="20159" y="4618"/>
                    <a:pt x="18018" y="2976"/>
                  </a:cubicBezTo>
                  <a:cubicBezTo>
                    <a:pt x="16918" y="2155"/>
                    <a:pt x="15657" y="1627"/>
                    <a:pt x="14367" y="1217"/>
                  </a:cubicBezTo>
                  <a:cubicBezTo>
                    <a:pt x="11566" y="340"/>
                    <a:pt x="8612" y="1"/>
                    <a:pt x="6238" y="1"/>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649;p11">
              <a:extLst>
                <a:ext uri="{FF2B5EF4-FFF2-40B4-BE49-F238E27FC236}">
                  <a16:creationId xmlns:a16="http://schemas.microsoft.com/office/drawing/2014/main" xmlns="" id="{51EE97DC-8544-A9F7-9D45-C14C853E081D}"/>
                </a:ext>
              </a:extLst>
            </p:cNvPr>
            <p:cNvSpPr/>
            <p:nvPr/>
          </p:nvSpPr>
          <p:spPr>
            <a:xfrm>
              <a:off x="1974526" y="2385146"/>
              <a:ext cx="516633" cy="680247"/>
            </a:xfrm>
            <a:custGeom>
              <a:avLst/>
              <a:gdLst/>
              <a:ahLst/>
              <a:cxnLst/>
              <a:rect l="l" t="t" r="r" b="b"/>
              <a:pathLst>
                <a:path w="17607" h="23183" extrusionOk="0">
                  <a:moveTo>
                    <a:pt x="3710" y="1"/>
                  </a:moveTo>
                  <a:cubicBezTo>
                    <a:pt x="3532" y="1"/>
                    <a:pt x="3365" y="91"/>
                    <a:pt x="3210" y="182"/>
                  </a:cubicBezTo>
                  <a:cubicBezTo>
                    <a:pt x="2170" y="841"/>
                    <a:pt x="1216" y="1589"/>
                    <a:pt x="0" y="2381"/>
                  </a:cubicBezTo>
                  <a:cubicBezTo>
                    <a:pt x="2434" y="5254"/>
                    <a:pt x="4764" y="8229"/>
                    <a:pt x="6978" y="11279"/>
                  </a:cubicBezTo>
                  <a:cubicBezTo>
                    <a:pt x="8224" y="13008"/>
                    <a:pt x="9500" y="14914"/>
                    <a:pt x="9484" y="17025"/>
                  </a:cubicBezTo>
                  <a:cubicBezTo>
                    <a:pt x="9484" y="17656"/>
                    <a:pt x="9558" y="18521"/>
                    <a:pt x="10203" y="18579"/>
                  </a:cubicBezTo>
                  <a:cubicBezTo>
                    <a:pt x="10423" y="17729"/>
                    <a:pt x="10438" y="16820"/>
                    <a:pt x="10262" y="15940"/>
                  </a:cubicBezTo>
                  <a:lnTo>
                    <a:pt x="10262" y="15940"/>
                  </a:lnTo>
                  <a:cubicBezTo>
                    <a:pt x="11493" y="16703"/>
                    <a:pt x="11875" y="18243"/>
                    <a:pt x="12182" y="19621"/>
                  </a:cubicBezTo>
                  <a:cubicBezTo>
                    <a:pt x="12475" y="20999"/>
                    <a:pt x="12959" y="22553"/>
                    <a:pt x="14250" y="23183"/>
                  </a:cubicBezTo>
                  <a:cubicBezTo>
                    <a:pt x="14058" y="21615"/>
                    <a:pt x="13648" y="20090"/>
                    <a:pt x="13047" y="18624"/>
                  </a:cubicBezTo>
                  <a:lnTo>
                    <a:pt x="13047" y="18624"/>
                  </a:lnTo>
                  <a:cubicBezTo>
                    <a:pt x="13648" y="19797"/>
                    <a:pt x="14234" y="20969"/>
                    <a:pt x="14836" y="22142"/>
                  </a:cubicBezTo>
                  <a:cubicBezTo>
                    <a:pt x="15003" y="22477"/>
                    <a:pt x="15374" y="22853"/>
                    <a:pt x="15690" y="22853"/>
                  </a:cubicBezTo>
                  <a:cubicBezTo>
                    <a:pt x="15790" y="22853"/>
                    <a:pt x="15884" y="22816"/>
                    <a:pt x="15964" y="22729"/>
                  </a:cubicBezTo>
                  <a:cubicBezTo>
                    <a:pt x="15583" y="21159"/>
                    <a:pt x="15055" y="19635"/>
                    <a:pt x="14396" y="18169"/>
                  </a:cubicBezTo>
                  <a:lnTo>
                    <a:pt x="14396" y="18169"/>
                  </a:lnTo>
                  <a:cubicBezTo>
                    <a:pt x="15260" y="19605"/>
                    <a:pt x="16155" y="21071"/>
                    <a:pt x="17504" y="22113"/>
                  </a:cubicBezTo>
                  <a:cubicBezTo>
                    <a:pt x="17166" y="20090"/>
                    <a:pt x="16361" y="18139"/>
                    <a:pt x="15129" y="16468"/>
                  </a:cubicBezTo>
                  <a:lnTo>
                    <a:pt x="15129" y="16468"/>
                  </a:lnTo>
                  <a:cubicBezTo>
                    <a:pt x="15891" y="17084"/>
                    <a:pt x="16668" y="17715"/>
                    <a:pt x="17430" y="18331"/>
                  </a:cubicBezTo>
                  <a:cubicBezTo>
                    <a:pt x="17606" y="16718"/>
                    <a:pt x="16199" y="15413"/>
                    <a:pt x="15026" y="14255"/>
                  </a:cubicBezTo>
                  <a:cubicBezTo>
                    <a:pt x="10819" y="10121"/>
                    <a:pt x="8210" y="4682"/>
                    <a:pt x="4236" y="313"/>
                  </a:cubicBezTo>
                  <a:cubicBezTo>
                    <a:pt x="4119" y="182"/>
                    <a:pt x="3972" y="35"/>
                    <a:pt x="3782" y="6"/>
                  </a:cubicBezTo>
                  <a:cubicBezTo>
                    <a:pt x="3758" y="2"/>
                    <a:pt x="3734" y="1"/>
                    <a:pt x="3710"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650;p11">
              <a:extLst>
                <a:ext uri="{FF2B5EF4-FFF2-40B4-BE49-F238E27FC236}">
                  <a16:creationId xmlns:a16="http://schemas.microsoft.com/office/drawing/2014/main" xmlns="" id="{0E7CBF74-6085-2B6F-AB7A-1E5AE1540454}"/>
                </a:ext>
              </a:extLst>
            </p:cNvPr>
            <p:cNvSpPr/>
            <p:nvPr/>
          </p:nvSpPr>
          <p:spPr>
            <a:xfrm>
              <a:off x="1431656" y="1854015"/>
              <a:ext cx="780334" cy="764783"/>
            </a:xfrm>
            <a:custGeom>
              <a:avLst/>
              <a:gdLst/>
              <a:ahLst/>
              <a:cxnLst/>
              <a:rect l="l" t="t" r="r" b="b"/>
              <a:pathLst>
                <a:path w="26594" h="26064" extrusionOk="0">
                  <a:moveTo>
                    <a:pt x="2829" y="1"/>
                  </a:moveTo>
                  <a:cubicBezTo>
                    <a:pt x="1627" y="2523"/>
                    <a:pt x="777" y="5177"/>
                    <a:pt x="278" y="7888"/>
                  </a:cubicBezTo>
                  <a:cubicBezTo>
                    <a:pt x="117" y="8797"/>
                    <a:pt x="0" y="9735"/>
                    <a:pt x="278" y="10615"/>
                  </a:cubicBezTo>
                  <a:cubicBezTo>
                    <a:pt x="968" y="12770"/>
                    <a:pt x="3679" y="13679"/>
                    <a:pt x="5952" y="14530"/>
                  </a:cubicBezTo>
                  <a:cubicBezTo>
                    <a:pt x="11699" y="16699"/>
                    <a:pt x="16683" y="20511"/>
                    <a:pt x="20055" y="25290"/>
                  </a:cubicBezTo>
                  <a:cubicBezTo>
                    <a:pt x="20312" y="25649"/>
                    <a:pt x="20691" y="26064"/>
                    <a:pt x="21126" y="26064"/>
                  </a:cubicBezTo>
                  <a:cubicBezTo>
                    <a:pt x="21188" y="26064"/>
                    <a:pt x="21251" y="26055"/>
                    <a:pt x="21316" y="26037"/>
                  </a:cubicBezTo>
                  <a:cubicBezTo>
                    <a:pt x="21462" y="25994"/>
                    <a:pt x="21580" y="25891"/>
                    <a:pt x="21697" y="25803"/>
                  </a:cubicBezTo>
                  <a:cubicBezTo>
                    <a:pt x="23339" y="24528"/>
                    <a:pt x="24966" y="23267"/>
                    <a:pt x="26593" y="22006"/>
                  </a:cubicBezTo>
                  <a:cubicBezTo>
                    <a:pt x="22767" y="18107"/>
                    <a:pt x="19776" y="13576"/>
                    <a:pt x="16185" y="9501"/>
                  </a:cubicBezTo>
                  <a:cubicBezTo>
                    <a:pt x="12593" y="5411"/>
                    <a:pt x="8210" y="1643"/>
                    <a:pt x="2829" y="1"/>
                  </a:cubicBezTo>
                  <a:close/>
                </a:path>
              </a:pathLst>
            </a:custGeom>
            <a:solidFill>
              <a:srgbClr val="BED9D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651;p11">
              <a:extLst>
                <a:ext uri="{FF2B5EF4-FFF2-40B4-BE49-F238E27FC236}">
                  <a16:creationId xmlns:a16="http://schemas.microsoft.com/office/drawing/2014/main" xmlns="" id="{811DCD3E-535F-E9AF-0AFC-AB84ECFF37CF}"/>
                </a:ext>
              </a:extLst>
            </p:cNvPr>
            <p:cNvSpPr/>
            <p:nvPr/>
          </p:nvSpPr>
          <p:spPr>
            <a:xfrm>
              <a:off x="714139" y="1761058"/>
              <a:ext cx="942921" cy="1243066"/>
            </a:xfrm>
            <a:custGeom>
              <a:avLst/>
              <a:gdLst/>
              <a:ahLst/>
              <a:cxnLst/>
              <a:rect l="l" t="t" r="r" b="b"/>
              <a:pathLst>
                <a:path w="32135" h="42364" extrusionOk="0">
                  <a:moveTo>
                    <a:pt x="17737" y="0"/>
                  </a:moveTo>
                  <a:cubicBezTo>
                    <a:pt x="14747" y="0"/>
                    <a:pt x="11758" y="875"/>
                    <a:pt x="9368" y="2715"/>
                  </a:cubicBezTo>
                  <a:cubicBezTo>
                    <a:pt x="6333" y="5031"/>
                    <a:pt x="4486" y="8710"/>
                    <a:pt x="3636" y="12508"/>
                  </a:cubicBezTo>
                  <a:cubicBezTo>
                    <a:pt x="2771" y="16304"/>
                    <a:pt x="2829" y="20263"/>
                    <a:pt x="3005" y="24148"/>
                  </a:cubicBezTo>
                  <a:cubicBezTo>
                    <a:pt x="3122" y="26875"/>
                    <a:pt x="3210" y="29879"/>
                    <a:pt x="1584" y="32020"/>
                  </a:cubicBezTo>
                  <a:cubicBezTo>
                    <a:pt x="939" y="32885"/>
                    <a:pt x="0" y="33955"/>
                    <a:pt x="572" y="34864"/>
                  </a:cubicBezTo>
                  <a:cubicBezTo>
                    <a:pt x="851" y="35319"/>
                    <a:pt x="1408" y="35480"/>
                    <a:pt x="1848" y="35759"/>
                  </a:cubicBezTo>
                  <a:cubicBezTo>
                    <a:pt x="2727" y="36301"/>
                    <a:pt x="3240" y="37283"/>
                    <a:pt x="3783" y="38177"/>
                  </a:cubicBezTo>
                  <a:cubicBezTo>
                    <a:pt x="5575" y="41107"/>
                    <a:pt x="8716" y="42363"/>
                    <a:pt x="12007" y="42363"/>
                  </a:cubicBezTo>
                  <a:cubicBezTo>
                    <a:pt x="13293" y="42363"/>
                    <a:pt x="14602" y="42171"/>
                    <a:pt x="15862" y="41813"/>
                  </a:cubicBezTo>
                  <a:cubicBezTo>
                    <a:pt x="23427" y="39672"/>
                    <a:pt x="26740" y="32284"/>
                    <a:pt x="26285" y="30935"/>
                  </a:cubicBezTo>
                  <a:cubicBezTo>
                    <a:pt x="25288" y="27960"/>
                    <a:pt x="26138" y="24646"/>
                    <a:pt x="27415" y="21802"/>
                  </a:cubicBezTo>
                  <a:cubicBezTo>
                    <a:pt x="28705" y="18943"/>
                    <a:pt x="30419" y="16275"/>
                    <a:pt x="31269" y="13255"/>
                  </a:cubicBezTo>
                  <a:cubicBezTo>
                    <a:pt x="32135" y="10235"/>
                    <a:pt x="31988" y="6541"/>
                    <a:pt x="30038" y="4928"/>
                  </a:cubicBezTo>
                  <a:cubicBezTo>
                    <a:pt x="27121" y="2524"/>
                    <a:pt x="23676" y="706"/>
                    <a:pt x="19981" y="164"/>
                  </a:cubicBezTo>
                  <a:cubicBezTo>
                    <a:pt x="19240" y="55"/>
                    <a:pt x="18488" y="0"/>
                    <a:pt x="17737" y="0"/>
                  </a:cubicBezTo>
                  <a:close/>
                </a:path>
              </a:pathLst>
            </a:custGeom>
            <a:solidFill>
              <a:srgbClr val="BED9D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652;p11">
              <a:extLst>
                <a:ext uri="{FF2B5EF4-FFF2-40B4-BE49-F238E27FC236}">
                  <a16:creationId xmlns:a16="http://schemas.microsoft.com/office/drawing/2014/main" xmlns="" id="{569308D9-E52C-7DC5-CA8C-D3BD13ED21DA}"/>
                </a:ext>
              </a:extLst>
            </p:cNvPr>
            <p:cNvSpPr/>
            <p:nvPr/>
          </p:nvSpPr>
          <p:spPr>
            <a:xfrm>
              <a:off x="1214843" y="1756334"/>
              <a:ext cx="350584" cy="291107"/>
            </a:xfrm>
            <a:custGeom>
              <a:avLst/>
              <a:gdLst/>
              <a:ahLst/>
              <a:cxnLst/>
              <a:rect l="l" t="t" r="r" b="b"/>
              <a:pathLst>
                <a:path w="11948" h="9921" extrusionOk="0">
                  <a:moveTo>
                    <a:pt x="1825" y="1"/>
                  </a:moveTo>
                  <a:cubicBezTo>
                    <a:pt x="1212" y="1"/>
                    <a:pt x="603" y="61"/>
                    <a:pt x="1" y="193"/>
                  </a:cubicBezTo>
                  <a:cubicBezTo>
                    <a:pt x="484" y="2949"/>
                    <a:pt x="2184" y="5265"/>
                    <a:pt x="3841" y="7464"/>
                  </a:cubicBezTo>
                  <a:cubicBezTo>
                    <a:pt x="4471" y="8300"/>
                    <a:pt x="5146" y="9180"/>
                    <a:pt x="6084" y="9575"/>
                  </a:cubicBezTo>
                  <a:cubicBezTo>
                    <a:pt x="6686" y="9839"/>
                    <a:pt x="7360" y="9884"/>
                    <a:pt x="8019" y="9913"/>
                  </a:cubicBezTo>
                  <a:cubicBezTo>
                    <a:pt x="8150" y="9918"/>
                    <a:pt x="8283" y="9921"/>
                    <a:pt x="8417" y="9921"/>
                  </a:cubicBezTo>
                  <a:cubicBezTo>
                    <a:pt x="9131" y="9921"/>
                    <a:pt x="9855" y="9830"/>
                    <a:pt x="10423" y="9385"/>
                  </a:cubicBezTo>
                  <a:cubicBezTo>
                    <a:pt x="10849" y="9063"/>
                    <a:pt x="11142" y="8564"/>
                    <a:pt x="11347" y="8066"/>
                  </a:cubicBezTo>
                  <a:cubicBezTo>
                    <a:pt x="11684" y="7259"/>
                    <a:pt x="11889" y="6395"/>
                    <a:pt x="11934" y="5515"/>
                  </a:cubicBezTo>
                  <a:cubicBezTo>
                    <a:pt x="11948" y="5031"/>
                    <a:pt x="11919" y="4503"/>
                    <a:pt x="11684" y="4078"/>
                  </a:cubicBezTo>
                  <a:cubicBezTo>
                    <a:pt x="11420" y="3565"/>
                    <a:pt x="10908" y="3257"/>
                    <a:pt x="10423" y="2964"/>
                  </a:cubicBezTo>
                  <a:cubicBezTo>
                    <a:pt x="7767" y="1387"/>
                    <a:pt x="4760" y="1"/>
                    <a:pt x="1825"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653;p11">
              <a:extLst>
                <a:ext uri="{FF2B5EF4-FFF2-40B4-BE49-F238E27FC236}">
                  <a16:creationId xmlns:a16="http://schemas.microsoft.com/office/drawing/2014/main" xmlns="" id="{E8246286-D87D-6ADC-DCFD-783216B37D40}"/>
                </a:ext>
              </a:extLst>
            </p:cNvPr>
            <p:cNvSpPr/>
            <p:nvPr/>
          </p:nvSpPr>
          <p:spPr>
            <a:xfrm>
              <a:off x="1287525" y="1550788"/>
              <a:ext cx="292545" cy="351083"/>
            </a:xfrm>
            <a:custGeom>
              <a:avLst/>
              <a:gdLst/>
              <a:ahLst/>
              <a:cxnLst/>
              <a:rect l="l" t="t" r="r" b="b"/>
              <a:pathLst>
                <a:path w="9970" h="11965" extrusionOk="0">
                  <a:moveTo>
                    <a:pt x="3372" y="0"/>
                  </a:moveTo>
                  <a:cubicBezTo>
                    <a:pt x="2698" y="2580"/>
                    <a:pt x="1628" y="5057"/>
                    <a:pt x="221" y="7344"/>
                  </a:cubicBezTo>
                  <a:cubicBezTo>
                    <a:pt x="118" y="7520"/>
                    <a:pt x="1" y="7696"/>
                    <a:pt x="16" y="7917"/>
                  </a:cubicBezTo>
                  <a:cubicBezTo>
                    <a:pt x="30" y="8107"/>
                    <a:pt x="162" y="8269"/>
                    <a:pt x="280" y="8429"/>
                  </a:cubicBezTo>
                  <a:cubicBezTo>
                    <a:pt x="1496" y="9940"/>
                    <a:pt x="2948" y="11640"/>
                    <a:pt x="6232" y="11963"/>
                  </a:cubicBezTo>
                  <a:cubicBezTo>
                    <a:pt x="6240" y="11964"/>
                    <a:pt x="6249" y="11964"/>
                    <a:pt x="6258" y="11964"/>
                  </a:cubicBezTo>
                  <a:cubicBezTo>
                    <a:pt x="7117" y="11964"/>
                    <a:pt x="8823" y="7732"/>
                    <a:pt x="9911" y="5512"/>
                  </a:cubicBezTo>
                  <a:cubicBezTo>
                    <a:pt x="9969" y="5409"/>
                    <a:pt x="5161" y="1789"/>
                    <a:pt x="3372"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654;p11">
              <a:extLst>
                <a:ext uri="{FF2B5EF4-FFF2-40B4-BE49-F238E27FC236}">
                  <a16:creationId xmlns:a16="http://schemas.microsoft.com/office/drawing/2014/main" xmlns="" id="{6BDFB3D9-3147-9780-A1AF-ECC31E1DF3CA}"/>
                </a:ext>
              </a:extLst>
            </p:cNvPr>
            <p:cNvSpPr/>
            <p:nvPr/>
          </p:nvSpPr>
          <p:spPr>
            <a:xfrm>
              <a:off x="1360236" y="1364257"/>
              <a:ext cx="352315" cy="462849"/>
            </a:xfrm>
            <a:custGeom>
              <a:avLst/>
              <a:gdLst/>
              <a:ahLst/>
              <a:cxnLst/>
              <a:rect l="l" t="t" r="r" b="b"/>
              <a:pathLst>
                <a:path w="12007" h="15774" extrusionOk="0">
                  <a:moveTo>
                    <a:pt x="5559" y="1"/>
                  </a:moveTo>
                  <a:cubicBezTo>
                    <a:pt x="4304" y="1"/>
                    <a:pt x="3074" y="656"/>
                    <a:pt x="2214" y="1622"/>
                  </a:cubicBezTo>
                  <a:cubicBezTo>
                    <a:pt x="1246" y="2677"/>
                    <a:pt x="704" y="4084"/>
                    <a:pt x="396" y="5507"/>
                  </a:cubicBezTo>
                  <a:cubicBezTo>
                    <a:pt x="30" y="7222"/>
                    <a:pt x="1" y="9039"/>
                    <a:pt x="528" y="10711"/>
                  </a:cubicBezTo>
                  <a:cubicBezTo>
                    <a:pt x="1424" y="13510"/>
                    <a:pt x="3872" y="15774"/>
                    <a:pt x="6410" y="15774"/>
                  </a:cubicBezTo>
                  <a:cubicBezTo>
                    <a:pt x="6903" y="15774"/>
                    <a:pt x="7399" y="15689"/>
                    <a:pt x="7888" y="15505"/>
                  </a:cubicBezTo>
                  <a:cubicBezTo>
                    <a:pt x="11025" y="14346"/>
                    <a:pt x="10996" y="10036"/>
                    <a:pt x="11039" y="9876"/>
                  </a:cubicBezTo>
                  <a:cubicBezTo>
                    <a:pt x="11670" y="7237"/>
                    <a:pt x="12007" y="6152"/>
                    <a:pt x="11479" y="4129"/>
                  </a:cubicBezTo>
                  <a:cubicBezTo>
                    <a:pt x="10790" y="1490"/>
                    <a:pt x="8019" y="259"/>
                    <a:pt x="5967" y="24"/>
                  </a:cubicBezTo>
                  <a:cubicBezTo>
                    <a:pt x="5831" y="8"/>
                    <a:pt x="5695" y="1"/>
                    <a:pt x="5559"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655;p11">
              <a:extLst>
                <a:ext uri="{FF2B5EF4-FFF2-40B4-BE49-F238E27FC236}">
                  <a16:creationId xmlns:a16="http://schemas.microsoft.com/office/drawing/2014/main" xmlns="" id="{B59142D2-97BF-CC4C-0163-D01CCC91930E}"/>
                </a:ext>
              </a:extLst>
            </p:cNvPr>
            <p:cNvSpPr/>
            <p:nvPr/>
          </p:nvSpPr>
          <p:spPr>
            <a:xfrm>
              <a:off x="1369714" y="1277550"/>
              <a:ext cx="426288" cy="325555"/>
            </a:xfrm>
            <a:custGeom>
              <a:avLst/>
              <a:gdLst/>
              <a:ahLst/>
              <a:cxnLst/>
              <a:rect l="l" t="t" r="r" b="b"/>
              <a:pathLst>
                <a:path w="14528" h="11095" extrusionOk="0">
                  <a:moveTo>
                    <a:pt x="5538" y="1"/>
                  </a:moveTo>
                  <a:cubicBezTo>
                    <a:pt x="4935" y="1"/>
                    <a:pt x="4333" y="206"/>
                    <a:pt x="3884" y="618"/>
                  </a:cubicBezTo>
                  <a:cubicBezTo>
                    <a:pt x="3533" y="941"/>
                    <a:pt x="3269" y="1351"/>
                    <a:pt x="2858" y="1572"/>
                  </a:cubicBezTo>
                  <a:cubicBezTo>
                    <a:pt x="2536" y="1732"/>
                    <a:pt x="2170" y="1762"/>
                    <a:pt x="1832" y="1879"/>
                  </a:cubicBezTo>
                  <a:cubicBezTo>
                    <a:pt x="1056" y="2129"/>
                    <a:pt x="454" y="2876"/>
                    <a:pt x="366" y="3712"/>
                  </a:cubicBezTo>
                  <a:cubicBezTo>
                    <a:pt x="293" y="4489"/>
                    <a:pt x="601" y="5383"/>
                    <a:pt x="147" y="6013"/>
                  </a:cubicBezTo>
                  <a:cubicBezTo>
                    <a:pt x="0" y="6218"/>
                    <a:pt x="14" y="6644"/>
                    <a:pt x="176" y="7010"/>
                  </a:cubicBezTo>
                  <a:cubicBezTo>
                    <a:pt x="337" y="7362"/>
                    <a:pt x="587" y="7670"/>
                    <a:pt x="689" y="8052"/>
                  </a:cubicBezTo>
                  <a:cubicBezTo>
                    <a:pt x="821" y="8609"/>
                    <a:pt x="645" y="9356"/>
                    <a:pt x="1128" y="9678"/>
                  </a:cubicBezTo>
                  <a:cubicBezTo>
                    <a:pt x="1378" y="9033"/>
                    <a:pt x="1847" y="8491"/>
                    <a:pt x="2434" y="8169"/>
                  </a:cubicBezTo>
                  <a:cubicBezTo>
                    <a:pt x="2580" y="8081"/>
                    <a:pt x="2727" y="8007"/>
                    <a:pt x="2844" y="7876"/>
                  </a:cubicBezTo>
                  <a:cubicBezTo>
                    <a:pt x="3093" y="7582"/>
                    <a:pt x="2976" y="7113"/>
                    <a:pt x="3049" y="6717"/>
                  </a:cubicBezTo>
                  <a:cubicBezTo>
                    <a:pt x="3144" y="6161"/>
                    <a:pt x="3687" y="5749"/>
                    <a:pt x="4225" y="5749"/>
                  </a:cubicBezTo>
                  <a:cubicBezTo>
                    <a:pt x="4353" y="5749"/>
                    <a:pt x="4482" y="5772"/>
                    <a:pt x="4603" y="5823"/>
                  </a:cubicBezTo>
                  <a:cubicBezTo>
                    <a:pt x="4985" y="5970"/>
                    <a:pt x="5248" y="6292"/>
                    <a:pt x="5542" y="6586"/>
                  </a:cubicBezTo>
                  <a:cubicBezTo>
                    <a:pt x="5878" y="6893"/>
                    <a:pt x="6259" y="7172"/>
                    <a:pt x="6699" y="7274"/>
                  </a:cubicBezTo>
                  <a:cubicBezTo>
                    <a:pt x="6805" y="7295"/>
                    <a:pt x="6915" y="7306"/>
                    <a:pt x="7025" y="7306"/>
                  </a:cubicBezTo>
                  <a:cubicBezTo>
                    <a:pt x="7374" y="7306"/>
                    <a:pt x="7727" y="7196"/>
                    <a:pt x="7960" y="6951"/>
                  </a:cubicBezTo>
                  <a:cubicBezTo>
                    <a:pt x="8048" y="6879"/>
                    <a:pt x="8107" y="6776"/>
                    <a:pt x="8210" y="6732"/>
                  </a:cubicBezTo>
                  <a:cubicBezTo>
                    <a:pt x="8276" y="6688"/>
                    <a:pt x="8349" y="6670"/>
                    <a:pt x="8425" y="6670"/>
                  </a:cubicBezTo>
                  <a:cubicBezTo>
                    <a:pt x="8500" y="6670"/>
                    <a:pt x="8577" y="6688"/>
                    <a:pt x="8650" y="6717"/>
                  </a:cubicBezTo>
                  <a:cubicBezTo>
                    <a:pt x="9074" y="6849"/>
                    <a:pt x="9353" y="7289"/>
                    <a:pt x="9485" y="7729"/>
                  </a:cubicBezTo>
                  <a:cubicBezTo>
                    <a:pt x="9631" y="8169"/>
                    <a:pt x="9660" y="8638"/>
                    <a:pt x="9807" y="9078"/>
                  </a:cubicBezTo>
                  <a:cubicBezTo>
                    <a:pt x="10180" y="10271"/>
                    <a:pt x="11396" y="11095"/>
                    <a:pt x="12607" y="11095"/>
                  </a:cubicBezTo>
                  <a:cubicBezTo>
                    <a:pt x="12824" y="11095"/>
                    <a:pt x="13041" y="11068"/>
                    <a:pt x="13253" y="11013"/>
                  </a:cubicBezTo>
                  <a:cubicBezTo>
                    <a:pt x="13531" y="10939"/>
                    <a:pt x="13810" y="10822"/>
                    <a:pt x="14000" y="10616"/>
                  </a:cubicBezTo>
                  <a:cubicBezTo>
                    <a:pt x="14279" y="10309"/>
                    <a:pt x="14352" y="9869"/>
                    <a:pt x="14396" y="9459"/>
                  </a:cubicBezTo>
                  <a:cubicBezTo>
                    <a:pt x="14528" y="8257"/>
                    <a:pt x="14455" y="6922"/>
                    <a:pt x="13663" y="6013"/>
                  </a:cubicBezTo>
                  <a:cubicBezTo>
                    <a:pt x="13238" y="5515"/>
                    <a:pt x="12622" y="5192"/>
                    <a:pt x="12285" y="4635"/>
                  </a:cubicBezTo>
                  <a:cubicBezTo>
                    <a:pt x="11918" y="4019"/>
                    <a:pt x="11918" y="3214"/>
                    <a:pt x="11464" y="2671"/>
                  </a:cubicBezTo>
                  <a:cubicBezTo>
                    <a:pt x="10643" y="1689"/>
                    <a:pt x="8957" y="2172"/>
                    <a:pt x="7946" y="1396"/>
                  </a:cubicBezTo>
                  <a:cubicBezTo>
                    <a:pt x="7682" y="1175"/>
                    <a:pt x="7477" y="882"/>
                    <a:pt x="7227" y="648"/>
                  </a:cubicBezTo>
                  <a:cubicBezTo>
                    <a:pt x="6774" y="217"/>
                    <a:pt x="6156" y="1"/>
                    <a:pt x="5538"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656;p11">
              <a:extLst>
                <a:ext uri="{FF2B5EF4-FFF2-40B4-BE49-F238E27FC236}">
                  <a16:creationId xmlns:a16="http://schemas.microsoft.com/office/drawing/2014/main" xmlns="" id="{30C648D0-9B99-FBAB-B2BF-530E55D9F635}"/>
                </a:ext>
              </a:extLst>
            </p:cNvPr>
            <p:cNvSpPr/>
            <p:nvPr/>
          </p:nvSpPr>
          <p:spPr>
            <a:xfrm>
              <a:off x="1393804" y="1408359"/>
              <a:ext cx="255544" cy="153197"/>
            </a:xfrm>
            <a:custGeom>
              <a:avLst/>
              <a:gdLst/>
              <a:ahLst/>
              <a:cxnLst/>
              <a:rect l="l" t="t" r="r" b="b"/>
              <a:pathLst>
                <a:path w="8709" h="5221" extrusionOk="0">
                  <a:moveTo>
                    <a:pt x="2679" y="1"/>
                  </a:moveTo>
                  <a:cubicBezTo>
                    <a:pt x="2666" y="1"/>
                    <a:pt x="2652" y="1"/>
                    <a:pt x="2639" y="1"/>
                  </a:cubicBezTo>
                  <a:cubicBezTo>
                    <a:pt x="2213" y="1"/>
                    <a:pt x="1877" y="163"/>
                    <a:pt x="1554" y="412"/>
                  </a:cubicBezTo>
                  <a:cubicBezTo>
                    <a:pt x="1392" y="529"/>
                    <a:pt x="1216" y="646"/>
                    <a:pt x="1114" y="808"/>
                  </a:cubicBezTo>
                  <a:cubicBezTo>
                    <a:pt x="1026" y="955"/>
                    <a:pt x="952" y="1145"/>
                    <a:pt x="880" y="1291"/>
                  </a:cubicBezTo>
                  <a:cubicBezTo>
                    <a:pt x="689" y="1731"/>
                    <a:pt x="630" y="2215"/>
                    <a:pt x="542" y="2669"/>
                  </a:cubicBezTo>
                  <a:cubicBezTo>
                    <a:pt x="469" y="3066"/>
                    <a:pt x="469" y="3461"/>
                    <a:pt x="366" y="3857"/>
                  </a:cubicBezTo>
                  <a:cubicBezTo>
                    <a:pt x="278" y="4151"/>
                    <a:pt x="147" y="4429"/>
                    <a:pt x="0" y="4692"/>
                  </a:cubicBezTo>
                  <a:cubicBezTo>
                    <a:pt x="44" y="4913"/>
                    <a:pt x="131" y="5089"/>
                    <a:pt x="307" y="5220"/>
                  </a:cubicBezTo>
                  <a:cubicBezTo>
                    <a:pt x="557" y="4575"/>
                    <a:pt x="1026" y="4033"/>
                    <a:pt x="1613" y="3711"/>
                  </a:cubicBezTo>
                  <a:cubicBezTo>
                    <a:pt x="1759" y="3623"/>
                    <a:pt x="1906" y="3549"/>
                    <a:pt x="2023" y="3418"/>
                  </a:cubicBezTo>
                  <a:cubicBezTo>
                    <a:pt x="2272" y="3124"/>
                    <a:pt x="2155" y="2655"/>
                    <a:pt x="2228" y="2259"/>
                  </a:cubicBezTo>
                  <a:cubicBezTo>
                    <a:pt x="2323" y="1703"/>
                    <a:pt x="2866" y="1291"/>
                    <a:pt x="3404" y="1291"/>
                  </a:cubicBezTo>
                  <a:cubicBezTo>
                    <a:pt x="3532" y="1291"/>
                    <a:pt x="3661" y="1314"/>
                    <a:pt x="3782" y="1365"/>
                  </a:cubicBezTo>
                  <a:cubicBezTo>
                    <a:pt x="4164" y="1512"/>
                    <a:pt x="4427" y="1834"/>
                    <a:pt x="4721" y="2128"/>
                  </a:cubicBezTo>
                  <a:cubicBezTo>
                    <a:pt x="5057" y="2435"/>
                    <a:pt x="5438" y="2714"/>
                    <a:pt x="5878" y="2816"/>
                  </a:cubicBezTo>
                  <a:cubicBezTo>
                    <a:pt x="5984" y="2837"/>
                    <a:pt x="6094" y="2848"/>
                    <a:pt x="6204" y="2848"/>
                  </a:cubicBezTo>
                  <a:cubicBezTo>
                    <a:pt x="6553" y="2848"/>
                    <a:pt x="6906" y="2738"/>
                    <a:pt x="7139" y="2493"/>
                  </a:cubicBezTo>
                  <a:cubicBezTo>
                    <a:pt x="7227" y="2421"/>
                    <a:pt x="7286" y="2318"/>
                    <a:pt x="7389" y="2274"/>
                  </a:cubicBezTo>
                  <a:cubicBezTo>
                    <a:pt x="7455" y="2230"/>
                    <a:pt x="7528" y="2212"/>
                    <a:pt x="7604" y="2212"/>
                  </a:cubicBezTo>
                  <a:cubicBezTo>
                    <a:pt x="7679" y="2212"/>
                    <a:pt x="7756" y="2230"/>
                    <a:pt x="7829" y="2259"/>
                  </a:cubicBezTo>
                  <a:cubicBezTo>
                    <a:pt x="8239" y="2391"/>
                    <a:pt x="8503" y="2802"/>
                    <a:pt x="8649" y="3226"/>
                  </a:cubicBezTo>
                  <a:cubicBezTo>
                    <a:pt x="8679" y="3066"/>
                    <a:pt x="8708" y="2919"/>
                    <a:pt x="8708" y="2757"/>
                  </a:cubicBezTo>
                  <a:cubicBezTo>
                    <a:pt x="8708" y="2054"/>
                    <a:pt x="8532" y="1321"/>
                    <a:pt x="7975" y="822"/>
                  </a:cubicBezTo>
                  <a:cubicBezTo>
                    <a:pt x="7741" y="617"/>
                    <a:pt x="7491" y="427"/>
                    <a:pt x="7227" y="251"/>
                  </a:cubicBezTo>
                  <a:cubicBezTo>
                    <a:pt x="7066" y="208"/>
                    <a:pt x="6898" y="181"/>
                    <a:pt x="6721" y="181"/>
                  </a:cubicBezTo>
                  <a:cubicBezTo>
                    <a:pt x="6656" y="181"/>
                    <a:pt x="6590" y="185"/>
                    <a:pt x="6523" y="192"/>
                  </a:cubicBezTo>
                  <a:cubicBezTo>
                    <a:pt x="6083" y="236"/>
                    <a:pt x="5659" y="398"/>
                    <a:pt x="5233" y="456"/>
                  </a:cubicBezTo>
                  <a:cubicBezTo>
                    <a:pt x="5102" y="474"/>
                    <a:pt x="4972" y="482"/>
                    <a:pt x="4841" y="482"/>
                  </a:cubicBezTo>
                  <a:cubicBezTo>
                    <a:pt x="4533" y="482"/>
                    <a:pt x="4227" y="435"/>
                    <a:pt x="3929" y="353"/>
                  </a:cubicBezTo>
                  <a:cubicBezTo>
                    <a:pt x="3502" y="226"/>
                    <a:pt x="3130" y="1"/>
                    <a:pt x="2679"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657;p11">
              <a:extLst>
                <a:ext uri="{FF2B5EF4-FFF2-40B4-BE49-F238E27FC236}">
                  <a16:creationId xmlns:a16="http://schemas.microsoft.com/office/drawing/2014/main" xmlns="" id="{99295B96-9BE6-411F-27DB-07A902AA860F}"/>
                </a:ext>
              </a:extLst>
            </p:cNvPr>
            <p:cNvSpPr/>
            <p:nvPr/>
          </p:nvSpPr>
          <p:spPr>
            <a:xfrm>
              <a:off x="1318511" y="1454603"/>
              <a:ext cx="91196" cy="155134"/>
            </a:xfrm>
            <a:custGeom>
              <a:avLst/>
              <a:gdLst/>
              <a:ahLst/>
              <a:cxnLst/>
              <a:rect l="l" t="t" r="r" b="b"/>
              <a:pathLst>
                <a:path w="3108" h="5287" extrusionOk="0">
                  <a:moveTo>
                    <a:pt x="1660" y="0"/>
                  </a:moveTo>
                  <a:cubicBezTo>
                    <a:pt x="1493" y="0"/>
                    <a:pt x="1327" y="44"/>
                    <a:pt x="1173" y="141"/>
                  </a:cubicBezTo>
                  <a:cubicBezTo>
                    <a:pt x="954" y="272"/>
                    <a:pt x="778" y="507"/>
                    <a:pt x="645" y="742"/>
                  </a:cubicBezTo>
                  <a:cubicBezTo>
                    <a:pt x="221" y="1445"/>
                    <a:pt x="0" y="2295"/>
                    <a:pt x="74" y="3116"/>
                  </a:cubicBezTo>
                  <a:cubicBezTo>
                    <a:pt x="147" y="3923"/>
                    <a:pt x="528" y="4700"/>
                    <a:pt x="1144" y="5125"/>
                  </a:cubicBezTo>
                  <a:cubicBezTo>
                    <a:pt x="1261" y="5213"/>
                    <a:pt x="1407" y="5286"/>
                    <a:pt x="1554" y="5286"/>
                  </a:cubicBezTo>
                  <a:cubicBezTo>
                    <a:pt x="1745" y="5286"/>
                    <a:pt x="1935" y="5155"/>
                    <a:pt x="2082" y="5022"/>
                  </a:cubicBezTo>
                  <a:cubicBezTo>
                    <a:pt x="2785" y="4407"/>
                    <a:pt x="3108" y="3410"/>
                    <a:pt x="3108" y="2735"/>
                  </a:cubicBezTo>
                  <a:cubicBezTo>
                    <a:pt x="3108" y="2032"/>
                    <a:pt x="3094" y="1299"/>
                    <a:pt x="2771" y="712"/>
                  </a:cubicBezTo>
                  <a:cubicBezTo>
                    <a:pt x="2538" y="299"/>
                    <a:pt x="2097" y="0"/>
                    <a:pt x="1660"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658;p11">
              <a:extLst>
                <a:ext uri="{FF2B5EF4-FFF2-40B4-BE49-F238E27FC236}">
                  <a16:creationId xmlns:a16="http://schemas.microsoft.com/office/drawing/2014/main" xmlns="" id="{7835F327-47F3-537E-576C-874465AB6B98}"/>
                </a:ext>
              </a:extLst>
            </p:cNvPr>
            <p:cNvSpPr/>
            <p:nvPr/>
          </p:nvSpPr>
          <p:spPr>
            <a:xfrm>
              <a:off x="1573147" y="1571328"/>
              <a:ext cx="59859" cy="132159"/>
            </a:xfrm>
            <a:custGeom>
              <a:avLst/>
              <a:gdLst/>
              <a:ahLst/>
              <a:cxnLst/>
              <a:rect l="l" t="t" r="r" b="b"/>
              <a:pathLst>
                <a:path w="2040" h="4504" extrusionOk="0">
                  <a:moveTo>
                    <a:pt x="1746" y="1"/>
                  </a:moveTo>
                  <a:cubicBezTo>
                    <a:pt x="1686" y="1"/>
                    <a:pt x="1641" y="41"/>
                    <a:pt x="1629" y="92"/>
                  </a:cubicBezTo>
                  <a:cubicBezTo>
                    <a:pt x="1349" y="1220"/>
                    <a:pt x="1349" y="2408"/>
                    <a:pt x="1643" y="3522"/>
                  </a:cubicBezTo>
                  <a:cubicBezTo>
                    <a:pt x="1717" y="3800"/>
                    <a:pt x="1760" y="4064"/>
                    <a:pt x="1584" y="4197"/>
                  </a:cubicBezTo>
                  <a:cubicBezTo>
                    <a:pt x="1515" y="4257"/>
                    <a:pt x="1420" y="4277"/>
                    <a:pt x="1315" y="4277"/>
                  </a:cubicBezTo>
                  <a:cubicBezTo>
                    <a:pt x="1242" y="4277"/>
                    <a:pt x="1164" y="4267"/>
                    <a:pt x="1086" y="4255"/>
                  </a:cubicBezTo>
                  <a:cubicBezTo>
                    <a:pt x="778" y="4226"/>
                    <a:pt x="470" y="4181"/>
                    <a:pt x="177" y="4138"/>
                  </a:cubicBezTo>
                  <a:lnTo>
                    <a:pt x="133" y="4138"/>
                  </a:lnTo>
                  <a:cubicBezTo>
                    <a:pt x="59" y="4138"/>
                    <a:pt x="16" y="4181"/>
                    <a:pt x="1" y="4240"/>
                  </a:cubicBezTo>
                  <a:cubicBezTo>
                    <a:pt x="1" y="4299"/>
                    <a:pt x="45" y="4357"/>
                    <a:pt x="104" y="4373"/>
                  </a:cubicBezTo>
                  <a:lnTo>
                    <a:pt x="147" y="4373"/>
                  </a:lnTo>
                  <a:cubicBezTo>
                    <a:pt x="441" y="4402"/>
                    <a:pt x="749" y="4445"/>
                    <a:pt x="1056" y="4490"/>
                  </a:cubicBezTo>
                  <a:cubicBezTo>
                    <a:pt x="1130" y="4490"/>
                    <a:pt x="1218" y="4504"/>
                    <a:pt x="1306" y="4504"/>
                  </a:cubicBezTo>
                  <a:cubicBezTo>
                    <a:pt x="1453" y="4504"/>
                    <a:pt x="1613" y="4475"/>
                    <a:pt x="1731" y="4373"/>
                  </a:cubicBezTo>
                  <a:cubicBezTo>
                    <a:pt x="2039" y="4138"/>
                    <a:pt x="1922" y="3683"/>
                    <a:pt x="1863" y="3464"/>
                  </a:cubicBezTo>
                  <a:cubicBezTo>
                    <a:pt x="1584" y="2379"/>
                    <a:pt x="1584" y="1235"/>
                    <a:pt x="1848" y="151"/>
                  </a:cubicBezTo>
                  <a:cubicBezTo>
                    <a:pt x="1863" y="92"/>
                    <a:pt x="1834" y="33"/>
                    <a:pt x="1775" y="4"/>
                  </a:cubicBezTo>
                  <a:cubicBezTo>
                    <a:pt x="1765" y="2"/>
                    <a:pt x="1756" y="1"/>
                    <a:pt x="1746"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659;p11">
              <a:extLst>
                <a:ext uri="{FF2B5EF4-FFF2-40B4-BE49-F238E27FC236}">
                  <a16:creationId xmlns:a16="http://schemas.microsoft.com/office/drawing/2014/main" xmlns="" id="{12FC8160-3526-14ED-5E24-5749F3CD8AD0}"/>
                </a:ext>
              </a:extLst>
            </p:cNvPr>
            <p:cNvSpPr/>
            <p:nvPr/>
          </p:nvSpPr>
          <p:spPr>
            <a:xfrm>
              <a:off x="1528869" y="1523676"/>
              <a:ext cx="44747" cy="26702"/>
            </a:xfrm>
            <a:custGeom>
              <a:avLst/>
              <a:gdLst/>
              <a:ahLst/>
              <a:cxnLst/>
              <a:rect l="l" t="t" r="r" b="b"/>
              <a:pathLst>
                <a:path w="1525" h="910" extrusionOk="0">
                  <a:moveTo>
                    <a:pt x="124" y="1"/>
                  </a:moveTo>
                  <a:cubicBezTo>
                    <a:pt x="88" y="1"/>
                    <a:pt x="49" y="20"/>
                    <a:pt x="30" y="59"/>
                  </a:cubicBezTo>
                  <a:cubicBezTo>
                    <a:pt x="0" y="117"/>
                    <a:pt x="14" y="176"/>
                    <a:pt x="73" y="205"/>
                  </a:cubicBezTo>
                  <a:lnTo>
                    <a:pt x="1334" y="895"/>
                  </a:lnTo>
                  <a:cubicBezTo>
                    <a:pt x="1349" y="909"/>
                    <a:pt x="1363" y="909"/>
                    <a:pt x="1392" y="909"/>
                  </a:cubicBezTo>
                  <a:cubicBezTo>
                    <a:pt x="1437" y="909"/>
                    <a:pt x="1466" y="895"/>
                    <a:pt x="1496" y="850"/>
                  </a:cubicBezTo>
                  <a:cubicBezTo>
                    <a:pt x="1525" y="792"/>
                    <a:pt x="1496" y="733"/>
                    <a:pt x="1451" y="704"/>
                  </a:cubicBezTo>
                  <a:lnTo>
                    <a:pt x="176" y="15"/>
                  </a:lnTo>
                  <a:cubicBezTo>
                    <a:pt x="161" y="5"/>
                    <a:pt x="143" y="1"/>
                    <a:pt x="124"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660;p11">
              <a:extLst>
                <a:ext uri="{FF2B5EF4-FFF2-40B4-BE49-F238E27FC236}">
                  <a16:creationId xmlns:a16="http://schemas.microsoft.com/office/drawing/2014/main" xmlns="" id="{06D4C485-24CF-C021-21A6-88B7A47C165E}"/>
                </a:ext>
              </a:extLst>
            </p:cNvPr>
            <p:cNvSpPr/>
            <p:nvPr/>
          </p:nvSpPr>
          <p:spPr>
            <a:xfrm>
              <a:off x="1651903" y="1585706"/>
              <a:ext cx="30546" cy="17576"/>
            </a:xfrm>
            <a:custGeom>
              <a:avLst/>
              <a:gdLst/>
              <a:ahLst/>
              <a:cxnLst/>
              <a:rect l="l" t="t" r="r" b="b"/>
              <a:pathLst>
                <a:path w="1041" h="599" extrusionOk="0">
                  <a:moveTo>
                    <a:pt x="125" y="1"/>
                  </a:moveTo>
                  <a:cubicBezTo>
                    <a:pt x="80" y="1"/>
                    <a:pt x="35" y="25"/>
                    <a:pt x="14" y="56"/>
                  </a:cubicBezTo>
                  <a:cubicBezTo>
                    <a:pt x="0" y="114"/>
                    <a:pt x="14" y="188"/>
                    <a:pt x="73" y="218"/>
                  </a:cubicBezTo>
                  <a:lnTo>
                    <a:pt x="850" y="584"/>
                  </a:lnTo>
                  <a:cubicBezTo>
                    <a:pt x="864" y="599"/>
                    <a:pt x="894" y="599"/>
                    <a:pt x="909" y="599"/>
                  </a:cubicBezTo>
                  <a:cubicBezTo>
                    <a:pt x="952" y="599"/>
                    <a:pt x="982" y="584"/>
                    <a:pt x="1011" y="540"/>
                  </a:cubicBezTo>
                  <a:cubicBezTo>
                    <a:pt x="1040" y="482"/>
                    <a:pt x="1011" y="408"/>
                    <a:pt x="952" y="378"/>
                  </a:cubicBezTo>
                  <a:lnTo>
                    <a:pt x="176" y="12"/>
                  </a:lnTo>
                  <a:cubicBezTo>
                    <a:pt x="160" y="4"/>
                    <a:pt x="142" y="1"/>
                    <a:pt x="125"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661;p11">
              <a:extLst>
                <a:ext uri="{FF2B5EF4-FFF2-40B4-BE49-F238E27FC236}">
                  <a16:creationId xmlns:a16="http://schemas.microsoft.com/office/drawing/2014/main" xmlns="" id="{B3221B78-8272-5742-9604-285AB954DD85}"/>
                </a:ext>
              </a:extLst>
            </p:cNvPr>
            <p:cNvSpPr/>
            <p:nvPr/>
          </p:nvSpPr>
          <p:spPr>
            <a:xfrm>
              <a:off x="1528018" y="1696475"/>
              <a:ext cx="82159" cy="47036"/>
            </a:xfrm>
            <a:custGeom>
              <a:avLst/>
              <a:gdLst/>
              <a:ahLst/>
              <a:cxnLst/>
              <a:rect l="l" t="t" r="r" b="b"/>
              <a:pathLst>
                <a:path w="2800" h="1603" extrusionOk="0">
                  <a:moveTo>
                    <a:pt x="138" y="0"/>
                  </a:moveTo>
                  <a:cubicBezTo>
                    <a:pt x="114" y="0"/>
                    <a:pt x="91" y="8"/>
                    <a:pt x="73" y="20"/>
                  </a:cubicBezTo>
                  <a:cubicBezTo>
                    <a:pt x="14" y="63"/>
                    <a:pt x="0" y="137"/>
                    <a:pt x="43" y="180"/>
                  </a:cubicBezTo>
                  <a:cubicBezTo>
                    <a:pt x="337" y="562"/>
                    <a:pt x="674" y="1001"/>
                    <a:pt x="1128" y="1295"/>
                  </a:cubicBezTo>
                  <a:cubicBezTo>
                    <a:pt x="1392" y="1456"/>
                    <a:pt x="1759" y="1603"/>
                    <a:pt x="2140" y="1603"/>
                  </a:cubicBezTo>
                  <a:cubicBezTo>
                    <a:pt x="2330" y="1603"/>
                    <a:pt x="2536" y="1558"/>
                    <a:pt x="2712" y="1486"/>
                  </a:cubicBezTo>
                  <a:cubicBezTo>
                    <a:pt x="2770" y="1456"/>
                    <a:pt x="2799" y="1382"/>
                    <a:pt x="2770" y="1324"/>
                  </a:cubicBezTo>
                  <a:cubicBezTo>
                    <a:pt x="2748" y="1279"/>
                    <a:pt x="2708" y="1260"/>
                    <a:pt x="2664" y="1260"/>
                  </a:cubicBezTo>
                  <a:cubicBezTo>
                    <a:pt x="2651" y="1260"/>
                    <a:pt x="2637" y="1262"/>
                    <a:pt x="2624" y="1265"/>
                  </a:cubicBezTo>
                  <a:cubicBezTo>
                    <a:pt x="2467" y="1339"/>
                    <a:pt x="2301" y="1370"/>
                    <a:pt x="2136" y="1370"/>
                  </a:cubicBezTo>
                  <a:cubicBezTo>
                    <a:pt x="1806" y="1370"/>
                    <a:pt x="1480" y="1246"/>
                    <a:pt x="1246" y="1089"/>
                  </a:cubicBezTo>
                  <a:cubicBezTo>
                    <a:pt x="835" y="825"/>
                    <a:pt x="528" y="430"/>
                    <a:pt x="219" y="49"/>
                  </a:cubicBezTo>
                  <a:cubicBezTo>
                    <a:pt x="202" y="15"/>
                    <a:pt x="170" y="0"/>
                    <a:pt x="138" y="0"/>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662;p11">
              <a:extLst>
                <a:ext uri="{FF2B5EF4-FFF2-40B4-BE49-F238E27FC236}">
                  <a16:creationId xmlns:a16="http://schemas.microsoft.com/office/drawing/2014/main" xmlns="" id="{BBB6AE53-4357-AC97-50DA-D6FA9786410E}"/>
                </a:ext>
              </a:extLst>
            </p:cNvPr>
            <p:cNvSpPr/>
            <p:nvPr/>
          </p:nvSpPr>
          <p:spPr>
            <a:xfrm>
              <a:off x="1519802" y="1551287"/>
              <a:ext cx="37030" cy="40933"/>
            </a:xfrm>
            <a:custGeom>
              <a:avLst/>
              <a:gdLst/>
              <a:ahLst/>
              <a:cxnLst/>
              <a:rect l="l" t="t" r="r" b="b"/>
              <a:pathLst>
                <a:path w="1262" h="1395" extrusionOk="0">
                  <a:moveTo>
                    <a:pt x="831" y="1"/>
                  </a:moveTo>
                  <a:cubicBezTo>
                    <a:pt x="603" y="1"/>
                    <a:pt x="335" y="193"/>
                    <a:pt x="177" y="496"/>
                  </a:cubicBezTo>
                  <a:cubicBezTo>
                    <a:pt x="1" y="863"/>
                    <a:pt x="45" y="1258"/>
                    <a:pt x="294" y="1361"/>
                  </a:cubicBezTo>
                  <a:cubicBezTo>
                    <a:pt x="342" y="1384"/>
                    <a:pt x="393" y="1394"/>
                    <a:pt x="446" y="1394"/>
                  </a:cubicBezTo>
                  <a:cubicBezTo>
                    <a:pt x="672" y="1394"/>
                    <a:pt x="932" y="1203"/>
                    <a:pt x="1086" y="906"/>
                  </a:cubicBezTo>
                  <a:cubicBezTo>
                    <a:pt x="1262" y="540"/>
                    <a:pt x="1218" y="144"/>
                    <a:pt x="968" y="27"/>
                  </a:cubicBezTo>
                  <a:cubicBezTo>
                    <a:pt x="925" y="9"/>
                    <a:pt x="879" y="1"/>
                    <a:pt x="831" y="1"/>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663;p11">
              <a:extLst>
                <a:ext uri="{FF2B5EF4-FFF2-40B4-BE49-F238E27FC236}">
                  <a16:creationId xmlns:a16="http://schemas.microsoft.com/office/drawing/2014/main" xmlns="" id="{7D14C50B-D7A5-DD7C-EB3B-E60BFC4A56F9}"/>
                </a:ext>
              </a:extLst>
            </p:cNvPr>
            <p:cNvSpPr/>
            <p:nvPr/>
          </p:nvSpPr>
          <p:spPr>
            <a:xfrm>
              <a:off x="1638992" y="1608212"/>
              <a:ext cx="32277" cy="36737"/>
            </a:xfrm>
            <a:custGeom>
              <a:avLst/>
              <a:gdLst/>
              <a:ahLst/>
              <a:cxnLst/>
              <a:rect l="l" t="t" r="r" b="b"/>
              <a:pathLst>
                <a:path w="1100" h="1252" extrusionOk="0">
                  <a:moveTo>
                    <a:pt x="742" y="0"/>
                  </a:moveTo>
                  <a:cubicBezTo>
                    <a:pt x="548" y="0"/>
                    <a:pt x="311" y="180"/>
                    <a:pt x="176" y="462"/>
                  </a:cubicBezTo>
                  <a:cubicBezTo>
                    <a:pt x="0" y="784"/>
                    <a:pt x="44" y="1136"/>
                    <a:pt x="249" y="1224"/>
                  </a:cubicBezTo>
                  <a:cubicBezTo>
                    <a:pt x="287" y="1243"/>
                    <a:pt x="328" y="1252"/>
                    <a:pt x="371" y="1252"/>
                  </a:cubicBezTo>
                  <a:cubicBezTo>
                    <a:pt x="563" y="1252"/>
                    <a:pt x="792" y="1074"/>
                    <a:pt x="923" y="799"/>
                  </a:cubicBezTo>
                  <a:cubicBezTo>
                    <a:pt x="1099" y="462"/>
                    <a:pt x="1056" y="125"/>
                    <a:pt x="851" y="22"/>
                  </a:cubicBezTo>
                  <a:cubicBezTo>
                    <a:pt x="817" y="7"/>
                    <a:pt x="780" y="0"/>
                    <a:pt x="742" y="0"/>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664;p11">
              <a:extLst>
                <a:ext uri="{FF2B5EF4-FFF2-40B4-BE49-F238E27FC236}">
                  <a16:creationId xmlns:a16="http://schemas.microsoft.com/office/drawing/2014/main" xmlns="" id="{D3C44398-8AAC-3CB6-D2E8-E21ADF0214F8}"/>
                </a:ext>
              </a:extLst>
            </p:cNvPr>
            <p:cNvSpPr/>
            <p:nvPr/>
          </p:nvSpPr>
          <p:spPr>
            <a:xfrm>
              <a:off x="1487114" y="2771295"/>
              <a:ext cx="1026841" cy="809618"/>
            </a:xfrm>
            <a:custGeom>
              <a:avLst/>
              <a:gdLst/>
              <a:ahLst/>
              <a:cxnLst/>
              <a:rect l="l" t="t" r="r" b="b"/>
              <a:pathLst>
                <a:path w="34995" h="27592" extrusionOk="0">
                  <a:moveTo>
                    <a:pt x="17712" y="0"/>
                  </a:moveTo>
                  <a:cubicBezTo>
                    <a:pt x="12342" y="0"/>
                    <a:pt x="6651" y="790"/>
                    <a:pt x="4473" y="3103"/>
                  </a:cubicBezTo>
                  <a:cubicBezTo>
                    <a:pt x="2141" y="5566"/>
                    <a:pt x="1013" y="8777"/>
                    <a:pt x="470" y="11958"/>
                  </a:cubicBezTo>
                  <a:cubicBezTo>
                    <a:pt x="30" y="14508"/>
                    <a:pt x="1" y="17163"/>
                    <a:pt x="851" y="19639"/>
                  </a:cubicBezTo>
                  <a:cubicBezTo>
                    <a:pt x="1687" y="22118"/>
                    <a:pt x="3460" y="24419"/>
                    <a:pt x="5997" y="25724"/>
                  </a:cubicBezTo>
                  <a:cubicBezTo>
                    <a:pt x="7581" y="26530"/>
                    <a:pt x="9369" y="26940"/>
                    <a:pt x="11172" y="27204"/>
                  </a:cubicBezTo>
                  <a:cubicBezTo>
                    <a:pt x="12938" y="27462"/>
                    <a:pt x="14729" y="27591"/>
                    <a:pt x="16522" y="27591"/>
                  </a:cubicBezTo>
                  <a:cubicBezTo>
                    <a:pt x="19208" y="27591"/>
                    <a:pt x="21895" y="27301"/>
                    <a:pt x="24498" y="26721"/>
                  </a:cubicBezTo>
                  <a:cubicBezTo>
                    <a:pt x="26301" y="26324"/>
                    <a:pt x="28104" y="25783"/>
                    <a:pt x="29555" y="24770"/>
                  </a:cubicBezTo>
                  <a:cubicBezTo>
                    <a:pt x="31901" y="23158"/>
                    <a:pt x="33074" y="20578"/>
                    <a:pt x="33807" y="18042"/>
                  </a:cubicBezTo>
                  <a:cubicBezTo>
                    <a:pt x="34628" y="15139"/>
                    <a:pt x="34995" y="12090"/>
                    <a:pt x="34408" y="9143"/>
                  </a:cubicBezTo>
                  <a:cubicBezTo>
                    <a:pt x="33807" y="6197"/>
                    <a:pt x="31578" y="3441"/>
                    <a:pt x="28925" y="1549"/>
                  </a:cubicBezTo>
                  <a:cubicBezTo>
                    <a:pt x="27780" y="736"/>
                    <a:pt x="22895" y="0"/>
                    <a:pt x="17712" y="0"/>
                  </a:cubicBezTo>
                  <a:close/>
                </a:path>
              </a:pathLst>
            </a:custGeom>
            <a:solidFill>
              <a:srgbClr val="E9C9B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665;p11">
              <a:extLst>
                <a:ext uri="{FF2B5EF4-FFF2-40B4-BE49-F238E27FC236}">
                  <a16:creationId xmlns:a16="http://schemas.microsoft.com/office/drawing/2014/main" xmlns="" id="{E4DCB869-3DB4-C663-20DE-4B3155D6E516}"/>
                </a:ext>
              </a:extLst>
            </p:cNvPr>
            <p:cNvSpPr/>
            <p:nvPr/>
          </p:nvSpPr>
          <p:spPr>
            <a:xfrm>
              <a:off x="1626932" y="2769417"/>
              <a:ext cx="765282" cy="201348"/>
            </a:xfrm>
            <a:custGeom>
              <a:avLst/>
              <a:gdLst/>
              <a:ahLst/>
              <a:cxnLst/>
              <a:rect l="l" t="t" r="r" b="b"/>
              <a:pathLst>
                <a:path w="26081" h="6862" extrusionOk="0">
                  <a:moveTo>
                    <a:pt x="13033" y="0"/>
                  </a:moveTo>
                  <a:cubicBezTo>
                    <a:pt x="5835" y="0"/>
                    <a:pt x="1" y="1540"/>
                    <a:pt x="1" y="3431"/>
                  </a:cubicBezTo>
                  <a:cubicBezTo>
                    <a:pt x="1" y="5323"/>
                    <a:pt x="5835" y="6861"/>
                    <a:pt x="13033" y="6861"/>
                  </a:cubicBezTo>
                  <a:cubicBezTo>
                    <a:pt x="20232" y="6861"/>
                    <a:pt x="26080" y="5323"/>
                    <a:pt x="26080" y="3431"/>
                  </a:cubicBezTo>
                  <a:cubicBezTo>
                    <a:pt x="26080" y="1540"/>
                    <a:pt x="20232" y="0"/>
                    <a:pt x="13033" y="0"/>
                  </a:cubicBez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666;p11">
              <a:extLst>
                <a:ext uri="{FF2B5EF4-FFF2-40B4-BE49-F238E27FC236}">
                  <a16:creationId xmlns:a16="http://schemas.microsoft.com/office/drawing/2014/main" xmlns="" id="{5E84F5D5-5DE6-733D-A31A-B3DE6AA46B7E}"/>
                </a:ext>
              </a:extLst>
            </p:cNvPr>
            <p:cNvSpPr/>
            <p:nvPr/>
          </p:nvSpPr>
          <p:spPr>
            <a:xfrm>
              <a:off x="2257566" y="3139809"/>
              <a:ext cx="69248" cy="926137"/>
            </a:xfrm>
            <a:custGeom>
              <a:avLst/>
              <a:gdLst/>
              <a:ahLst/>
              <a:cxnLst/>
              <a:rect l="l" t="t" r="r" b="b"/>
              <a:pathLst>
                <a:path w="2360" h="31563" extrusionOk="0">
                  <a:moveTo>
                    <a:pt x="0" y="0"/>
                  </a:moveTo>
                  <a:lnTo>
                    <a:pt x="0" y="31563"/>
                  </a:lnTo>
                  <a:lnTo>
                    <a:pt x="2360" y="31563"/>
                  </a:lnTo>
                  <a:lnTo>
                    <a:pt x="2360" y="0"/>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667;p11">
              <a:extLst>
                <a:ext uri="{FF2B5EF4-FFF2-40B4-BE49-F238E27FC236}">
                  <a16:creationId xmlns:a16="http://schemas.microsoft.com/office/drawing/2014/main" xmlns="" id="{610E49B0-5403-1BDA-EFF7-13610DA895FB}"/>
                </a:ext>
              </a:extLst>
            </p:cNvPr>
            <p:cNvSpPr/>
            <p:nvPr/>
          </p:nvSpPr>
          <p:spPr>
            <a:xfrm>
              <a:off x="2453281" y="3139809"/>
              <a:ext cx="69278" cy="926137"/>
            </a:xfrm>
            <a:custGeom>
              <a:avLst/>
              <a:gdLst/>
              <a:ahLst/>
              <a:cxnLst/>
              <a:rect l="l" t="t" r="r" b="b"/>
              <a:pathLst>
                <a:path w="2361" h="31563" extrusionOk="0">
                  <a:moveTo>
                    <a:pt x="0" y="0"/>
                  </a:moveTo>
                  <a:lnTo>
                    <a:pt x="0" y="31563"/>
                  </a:lnTo>
                  <a:lnTo>
                    <a:pt x="2361" y="31563"/>
                  </a:lnTo>
                  <a:lnTo>
                    <a:pt x="2361" y="0"/>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668;p11">
              <a:extLst>
                <a:ext uri="{FF2B5EF4-FFF2-40B4-BE49-F238E27FC236}">
                  <a16:creationId xmlns:a16="http://schemas.microsoft.com/office/drawing/2014/main" xmlns="" id="{F8E3030E-60F5-8077-CB6E-EE2ECA2C598E}"/>
                </a:ext>
              </a:extLst>
            </p:cNvPr>
            <p:cNvSpPr/>
            <p:nvPr/>
          </p:nvSpPr>
          <p:spPr>
            <a:xfrm>
              <a:off x="1705218" y="3139809"/>
              <a:ext cx="68867" cy="926137"/>
            </a:xfrm>
            <a:custGeom>
              <a:avLst/>
              <a:gdLst/>
              <a:ahLst/>
              <a:cxnLst/>
              <a:rect l="l" t="t" r="r" b="b"/>
              <a:pathLst>
                <a:path w="2347" h="31563" extrusionOk="0">
                  <a:moveTo>
                    <a:pt x="1" y="0"/>
                  </a:moveTo>
                  <a:lnTo>
                    <a:pt x="1" y="31563"/>
                  </a:lnTo>
                  <a:lnTo>
                    <a:pt x="2347" y="31563"/>
                  </a:lnTo>
                  <a:lnTo>
                    <a:pt x="2347" y="0"/>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669;p11">
              <a:extLst>
                <a:ext uri="{FF2B5EF4-FFF2-40B4-BE49-F238E27FC236}">
                  <a16:creationId xmlns:a16="http://schemas.microsoft.com/office/drawing/2014/main" xmlns="" id="{AB7AE9FC-3CBB-B398-C2ED-DEB960D66021}"/>
                </a:ext>
              </a:extLst>
            </p:cNvPr>
            <p:cNvSpPr/>
            <p:nvPr/>
          </p:nvSpPr>
          <p:spPr>
            <a:xfrm>
              <a:off x="1491868" y="3139809"/>
              <a:ext cx="69278" cy="926137"/>
            </a:xfrm>
            <a:custGeom>
              <a:avLst/>
              <a:gdLst/>
              <a:ahLst/>
              <a:cxnLst/>
              <a:rect l="l" t="t" r="r" b="b"/>
              <a:pathLst>
                <a:path w="2361" h="31563" extrusionOk="0">
                  <a:moveTo>
                    <a:pt x="1" y="0"/>
                  </a:moveTo>
                  <a:lnTo>
                    <a:pt x="1" y="31563"/>
                  </a:lnTo>
                  <a:lnTo>
                    <a:pt x="2360" y="31563"/>
                  </a:lnTo>
                  <a:lnTo>
                    <a:pt x="2360" y="0"/>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670;p11">
              <a:extLst>
                <a:ext uri="{FF2B5EF4-FFF2-40B4-BE49-F238E27FC236}">
                  <a16:creationId xmlns:a16="http://schemas.microsoft.com/office/drawing/2014/main" xmlns="" id="{0B667108-4704-3282-8F67-4B32023DA8A8}"/>
                </a:ext>
              </a:extLst>
            </p:cNvPr>
            <p:cNvSpPr/>
            <p:nvPr/>
          </p:nvSpPr>
          <p:spPr>
            <a:xfrm>
              <a:off x="1513787" y="3369503"/>
              <a:ext cx="1008766" cy="80897"/>
            </a:xfrm>
            <a:custGeom>
              <a:avLst/>
              <a:gdLst/>
              <a:ahLst/>
              <a:cxnLst/>
              <a:rect l="l" t="t" r="r" b="b"/>
              <a:pathLst>
                <a:path w="34379" h="2757" extrusionOk="0">
                  <a:moveTo>
                    <a:pt x="1" y="1"/>
                  </a:moveTo>
                  <a:lnTo>
                    <a:pt x="1" y="2757"/>
                  </a:lnTo>
                  <a:lnTo>
                    <a:pt x="34379" y="2757"/>
                  </a:lnTo>
                  <a:lnTo>
                    <a:pt x="34379" y="1"/>
                  </a:lnTo>
                  <a:close/>
                </a:path>
              </a:pathLst>
            </a:custGeom>
            <a:solidFill>
              <a:srgbClr val="54413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671;p11">
              <a:extLst>
                <a:ext uri="{FF2B5EF4-FFF2-40B4-BE49-F238E27FC236}">
                  <a16:creationId xmlns:a16="http://schemas.microsoft.com/office/drawing/2014/main" xmlns="" id="{70D6A71C-F511-8449-5A8C-F77FEDE5AC47}"/>
                </a:ext>
              </a:extLst>
            </p:cNvPr>
            <p:cNvSpPr/>
            <p:nvPr/>
          </p:nvSpPr>
          <p:spPr>
            <a:xfrm>
              <a:off x="2057507" y="1689256"/>
              <a:ext cx="955861" cy="1176546"/>
            </a:xfrm>
            <a:custGeom>
              <a:avLst/>
              <a:gdLst/>
              <a:ahLst/>
              <a:cxnLst/>
              <a:rect l="l" t="t" r="r" b="b"/>
              <a:pathLst>
                <a:path w="32576" h="40097" extrusionOk="0">
                  <a:moveTo>
                    <a:pt x="25301" y="1"/>
                  </a:moveTo>
                  <a:cubicBezTo>
                    <a:pt x="24699" y="1"/>
                    <a:pt x="24080" y="81"/>
                    <a:pt x="23457" y="250"/>
                  </a:cubicBezTo>
                  <a:cubicBezTo>
                    <a:pt x="20833" y="969"/>
                    <a:pt x="18517" y="3080"/>
                    <a:pt x="16963" y="5426"/>
                  </a:cubicBezTo>
                  <a:cubicBezTo>
                    <a:pt x="15394" y="7756"/>
                    <a:pt x="14456" y="10352"/>
                    <a:pt x="13474" y="12887"/>
                  </a:cubicBezTo>
                  <a:cubicBezTo>
                    <a:pt x="9838" y="22182"/>
                    <a:pt x="5323" y="31316"/>
                    <a:pt x="1" y="40096"/>
                  </a:cubicBezTo>
                  <a:cubicBezTo>
                    <a:pt x="5015" y="36226"/>
                    <a:pt x="11348" y="34072"/>
                    <a:pt x="16670" y="30098"/>
                  </a:cubicBezTo>
                  <a:cubicBezTo>
                    <a:pt x="19602" y="27928"/>
                    <a:pt x="22137" y="25260"/>
                    <a:pt x="24512" y="22504"/>
                  </a:cubicBezTo>
                  <a:cubicBezTo>
                    <a:pt x="26917" y="19719"/>
                    <a:pt x="29219" y="16758"/>
                    <a:pt x="30640" y="13518"/>
                  </a:cubicBezTo>
                  <a:cubicBezTo>
                    <a:pt x="32077" y="10264"/>
                    <a:pt x="32575" y="6657"/>
                    <a:pt x="31330" y="3857"/>
                  </a:cubicBezTo>
                  <a:cubicBezTo>
                    <a:pt x="30313" y="1573"/>
                    <a:pt x="27969" y="1"/>
                    <a:pt x="25301"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672;p11">
              <a:extLst>
                <a:ext uri="{FF2B5EF4-FFF2-40B4-BE49-F238E27FC236}">
                  <a16:creationId xmlns:a16="http://schemas.microsoft.com/office/drawing/2014/main" xmlns="" id="{896C81EE-4698-74E2-D34A-EE72C4B8BF8C}"/>
                </a:ext>
              </a:extLst>
            </p:cNvPr>
            <p:cNvSpPr/>
            <p:nvPr/>
          </p:nvSpPr>
          <p:spPr>
            <a:xfrm>
              <a:off x="2204631" y="1726698"/>
              <a:ext cx="668510" cy="973496"/>
            </a:xfrm>
            <a:custGeom>
              <a:avLst/>
              <a:gdLst/>
              <a:ahLst/>
              <a:cxnLst/>
              <a:rect l="l" t="t" r="r" b="b"/>
              <a:pathLst>
                <a:path w="22783" h="33177" extrusionOk="0">
                  <a:moveTo>
                    <a:pt x="22460" y="1"/>
                  </a:moveTo>
                  <a:cubicBezTo>
                    <a:pt x="17798" y="12741"/>
                    <a:pt x="10043" y="24117"/>
                    <a:pt x="1" y="32913"/>
                  </a:cubicBezTo>
                  <a:lnTo>
                    <a:pt x="235" y="33177"/>
                  </a:lnTo>
                  <a:cubicBezTo>
                    <a:pt x="10307" y="24336"/>
                    <a:pt x="18106" y="12901"/>
                    <a:pt x="22782" y="118"/>
                  </a:cubicBezTo>
                  <a:lnTo>
                    <a:pt x="22460" y="1"/>
                  </a:ln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673;p11">
              <a:extLst>
                <a:ext uri="{FF2B5EF4-FFF2-40B4-BE49-F238E27FC236}">
                  <a16:creationId xmlns:a16="http://schemas.microsoft.com/office/drawing/2014/main" xmlns="" id="{57BD944C-6D55-6C7D-44EE-97D44F84CC21}"/>
                </a:ext>
              </a:extLst>
            </p:cNvPr>
            <p:cNvSpPr/>
            <p:nvPr/>
          </p:nvSpPr>
          <p:spPr>
            <a:xfrm>
              <a:off x="2270007" y="2426138"/>
              <a:ext cx="161765" cy="203930"/>
            </a:xfrm>
            <a:custGeom>
              <a:avLst/>
              <a:gdLst/>
              <a:ahLst/>
              <a:cxnLst/>
              <a:rect l="l" t="t" r="r" b="b"/>
              <a:pathLst>
                <a:path w="5513" h="6950" extrusionOk="0">
                  <a:moveTo>
                    <a:pt x="1570" y="1"/>
                  </a:moveTo>
                  <a:lnTo>
                    <a:pt x="1232" y="16"/>
                  </a:lnTo>
                  <a:cubicBezTo>
                    <a:pt x="1365" y="2200"/>
                    <a:pt x="1408" y="4678"/>
                    <a:pt x="206" y="6598"/>
                  </a:cubicBezTo>
                  <a:lnTo>
                    <a:pt x="1" y="6950"/>
                  </a:lnTo>
                  <a:lnTo>
                    <a:pt x="397" y="6862"/>
                  </a:lnTo>
                  <a:cubicBezTo>
                    <a:pt x="1845" y="6545"/>
                    <a:pt x="3337" y="6381"/>
                    <a:pt x="4825" y="6381"/>
                  </a:cubicBezTo>
                  <a:cubicBezTo>
                    <a:pt x="5054" y="6381"/>
                    <a:pt x="5284" y="6385"/>
                    <a:pt x="5513" y="6393"/>
                  </a:cubicBezTo>
                  <a:lnTo>
                    <a:pt x="5513" y="6056"/>
                  </a:lnTo>
                  <a:cubicBezTo>
                    <a:pt x="5264" y="6047"/>
                    <a:pt x="5016" y="6042"/>
                    <a:pt x="4767" y="6042"/>
                  </a:cubicBezTo>
                  <a:cubicBezTo>
                    <a:pt x="3403" y="6042"/>
                    <a:pt x="2041" y="6178"/>
                    <a:pt x="690" y="6451"/>
                  </a:cubicBezTo>
                  <a:cubicBezTo>
                    <a:pt x="1746" y="4502"/>
                    <a:pt x="1701" y="2112"/>
                    <a:pt x="1570" y="1"/>
                  </a:cubicBezTo>
                  <a:close/>
                </a:path>
              </a:pathLst>
            </a:custGeom>
            <a:solidFill>
              <a:srgbClr val="C1B66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674;p11">
              <a:extLst>
                <a:ext uri="{FF2B5EF4-FFF2-40B4-BE49-F238E27FC236}">
                  <a16:creationId xmlns:a16="http://schemas.microsoft.com/office/drawing/2014/main" xmlns="" id="{60C78D0E-4396-FD7D-DA59-B77E97C2162B}"/>
                </a:ext>
              </a:extLst>
            </p:cNvPr>
            <p:cNvSpPr/>
            <p:nvPr/>
          </p:nvSpPr>
          <p:spPr>
            <a:xfrm>
              <a:off x="2404220" y="2196884"/>
              <a:ext cx="239640" cy="301553"/>
            </a:xfrm>
            <a:custGeom>
              <a:avLst/>
              <a:gdLst/>
              <a:ahLst/>
              <a:cxnLst/>
              <a:rect l="l" t="t" r="r" b="b"/>
              <a:pathLst>
                <a:path w="8167" h="10277" extrusionOk="0">
                  <a:moveTo>
                    <a:pt x="470" y="1"/>
                  </a:moveTo>
                  <a:lnTo>
                    <a:pt x="147" y="103"/>
                  </a:lnTo>
                  <a:cubicBezTo>
                    <a:pt x="1072" y="3284"/>
                    <a:pt x="1056" y="6788"/>
                    <a:pt x="89" y="9983"/>
                  </a:cubicBezTo>
                  <a:lnTo>
                    <a:pt x="1" y="10277"/>
                  </a:lnTo>
                  <a:lnTo>
                    <a:pt x="294" y="10204"/>
                  </a:lnTo>
                  <a:cubicBezTo>
                    <a:pt x="2874" y="9559"/>
                    <a:pt x="5528" y="9162"/>
                    <a:pt x="8167" y="9045"/>
                  </a:cubicBezTo>
                  <a:lnTo>
                    <a:pt x="8152" y="8709"/>
                  </a:lnTo>
                  <a:cubicBezTo>
                    <a:pt x="5587" y="8826"/>
                    <a:pt x="3007" y="9192"/>
                    <a:pt x="499" y="9793"/>
                  </a:cubicBezTo>
                  <a:cubicBezTo>
                    <a:pt x="1408" y="6627"/>
                    <a:pt x="1394" y="3152"/>
                    <a:pt x="47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675;p11">
              <a:extLst>
                <a:ext uri="{FF2B5EF4-FFF2-40B4-BE49-F238E27FC236}">
                  <a16:creationId xmlns:a16="http://schemas.microsoft.com/office/drawing/2014/main" xmlns="" id="{794DD111-01A7-5E5A-F15B-3F89F048D623}"/>
                </a:ext>
              </a:extLst>
            </p:cNvPr>
            <p:cNvSpPr/>
            <p:nvPr/>
          </p:nvSpPr>
          <p:spPr>
            <a:xfrm>
              <a:off x="2529837" y="2008035"/>
              <a:ext cx="278372" cy="328255"/>
            </a:xfrm>
            <a:custGeom>
              <a:avLst/>
              <a:gdLst/>
              <a:ahLst/>
              <a:cxnLst/>
              <a:rect l="l" t="t" r="r" b="b"/>
              <a:pathLst>
                <a:path w="9487" h="11187" extrusionOk="0">
                  <a:moveTo>
                    <a:pt x="323" y="0"/>
                  </a:moveTo>
                  <a:lnTo>
                    <a:pt x="0" y="118"/>
                  </a:lnTo>
                  <a:cubicBezTo>
                    <a:pt x="1189" y="3534"/>
                    <a:pt x="1349" y="7360"/>
                    <a:pt x="456" y="10893"/>
                  </a:cubicBezTo>
                  <a:lnTo>
                    <a:pt x="382" y="11186"/>
                  </a:lnTo>
                  <a:lnTo>
                    <a:pt x="675" y="11098"/>
                  </a:lnTo>
                  <a:cubicBezTo>
                    <a:pt x="3578" y="10262"/>
                    <a:pt x="6539" y="9441"/>
                    <a:pt x="9486" y="8636"/>
                  </a:cubicBezTo>
                  <a:lnTo>
                    <a:pt x="9398" y="8313"/>
                  </a:lnTo>
                  <a:cubicBezTo>
                    <a:pt x="6554" y="9075"/>
                    <a:pt x="3681" y="9881"/>
                    <a:pt x="866" y="10688"/>
                  </a:cubicBezTo>
                  <a:cubicBezTo>
                    <a:pt x="1687" y="7170"/>
                    <a:pt x="1496" y="3387"/>
                    <a:pt x="32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676;p11">
              <a:extLst>
                <a:ext uri="{FF2B5EF4-FFF2-40B4-BE49-F238E27FC236}">
                  <a16:creationId xmlns:a16="http://schemas.microsoft.com/office/drawing/2014/main" xmlns="" id="{F60B7C78-9D4F-0855-B1B6-D8283612CDD6}"/>
                </a:ext>
              </a:extLst>
            </p:cNvPr>
            <p:cNvSpPr/>
            <p:nvPr/>
          </p:nvSpPr>
          <p:spPr>
            <a:xfrm>
              <a:off x="2662319" y="1838992"/>
              <a:ext cx="246536" cy="320068"/>
            </a:xfrm>
            <a:custGeom>
              <a:avLst/>
              <a:gdLst/>
              <a:ahLst/>
              <a:cxnLst/>
              <a:rect l="l" t="t" r="r" b="b"/>
              <a:pathLst>
                <a:path w="8402" h="10908" extrusionOk="0">
                  <a:moveTo>
                    <a:pt x="573" y="0"/>
                  </a:moveTo>
                  <a:lnTo>
                    <a:pt x="251" y="132"/>
                  </a:lnTo>
                  <a:cubicBezTo>
                    <a:pt x="1511" y="3357"/>
                    <a:pt x="1496" y="7081"/>
                    <a:pt x="221" y="10335"/>
                  </a:cubicBezTo>
                  <a:lnTo>
                    <a:pt x="1" y="10908"/>
                  </a:lnTo>
                  <a:lnTo>
                    <a:pt x="485" y="10540"/>
                  </a:lnTo>
                  <a:cubicBezTo>
                    <a:pt x="2845" y="8767"/>
                    <a:pt x="5587" y="7462"/>
                    <a:pt x="8401" y="6744"/>
                  </a:cubicBezTo>
                  <a:lnTo>
                    <a:pt x="8328" y="6422"/>
                  </a:lnTo>
                  <a:cubicBezTo>
                    <a:pt x="5645" y="7096"/>
                    <a:pt x="3021" y="8298"/>
                    <a:pt x="734" y="9925"/>
                  </a:cubicBezTo>
                  <a:cubicBezTo>
                    <a:pt x="1848" y="6729"/>
                    <a:pt x="1789" y="3138"/>
                    <a:pt x="57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677;p11">
              <a:extLst>
                <a:ext uri="{FF2B5EF4-FFF2-40B4-BE49-F238E27FC236}">
                  <a16:creationId xmlns:a16="http://schemas.microsoft.com/office/drawing/2014/main" xmlns="" id="{E2969C87-2B08-3CAF-65FA-A9AA9118B893}"/>
                </a:ext>
              </a:extLst>
            </p:cNvPr>
            <p:cNvSpPr/>
            <p:nvPr/>
          </p:nvSpPr>
          <p:spPr>
            <a:xfrm>
              <a:off x="2765576" y="1753370"/>
              <a:ext cx="177258" cy="173825"/>
            </a:xfrm>
            <a:custGeom>
              <a:avLst/>
              <a:gdLst/>
              <a:ahLst/>
              <a:cxnLst/>
              <a:rect l="l" t="t" r="r" b="b"/>
              <a:pathLst>
                <a:path w="6041" h="5924" extrusionOk="0">
                  <a:moveTo>
                    <a:pt x="323" y="1"/>
                  </a:moveTo>
                  <a:lnTo>
                    <a:pt x="0" y="118"/>
                  </a:lnTo>
                  <a:cubicBezTo>
                    <a:pt x="499" y="1613"/>
                    <a:pt x="1188" y="3681"/>
                    <a:pt x="602" y="5483"/>
                  </a:cubicBezTo>
                  <a:lnTo>
                    <a:pt x="455" y="5923"/>
                  </a:lnTo>
                  <a:lnTo>
                    <a:pt x="850" y="5689"/>
                  </a:lnTo>
                  <a:cubicBezTo>
                    <a:pt x="2434" y="4750"/>
                    <a:pt x="4237" y="4121"/>
                    <a:pt x="6040" y="3886"/>
                  </a:cubicBezTo>
                  <a:lnTo>
                    <a:pt x="5997" y="3548"/>
                  </a:lnTo>
                  <a:cubicBezTo>
                    <a:pt x="4281" y="3769"/>
                    <a:pt x="2580" y="4340"/>
                    <a:pt x="1042" y="5190"/>
                  </a:cubicBezTo>
                  <a:cubicBezTo>
                    <a:pt x="1452" y="3388"/>
                    <a:pt x="807" y="1452"/>
                    <a:pt x="323"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678;p11">
              <a:extLst>
                <a:ext uri="{FF2B5EF4-FFF2-40B4-BE49-F238E27FC236}">
                  <a16:creationId xmlns:a16="http://schemas.microsoft.com/office/drawing/2014/main" xmlns="" id="{4BE513EF-5976-7249-2FF5-A643B35C7910}"/>
                </a:ext>
              </a:extLst>
            </p:cNvPr>
            <p:cNvSpPr/>
            <p:nvPr/>
          </p:nvSpPr>
          <p:spPr>
            <a:xfrm>
              <a:off x="1506920" y="2354336"/>
              <a:ext cx="541164" cy="534268"/>
            </a:xfrm>
            <a:custGeom>
              <a:avLst/>
              <a:gdLst/>
              <a:ahLst/>
              <a:cxnLst/>
              <a:rect l="l" t="t" r="r" b="b"/>
              <a:pathLst>
                <a:path w="18443" h="18208" extrusionOk="0">
                  <a:moveTo>
                    <a:pt x="4468" y="1"/>
                  </a:moveTo>
                  <a:cubicBezTo>
                    <a:pt x="3001" y="1"/>
                    <a:pt x="1599" y="606"/>
                    <a:pt x="895" y="1363"/>
                  </a:cubicBezTo>
                  <a:cubicBezTo>
                    <a:pt x="103" y="2228"/>
                    <a:pt x="0" y="3239"/>
                    <a:pt x="29" y="4207"/>
                  </a:cubicBezTo>
                  <a:cubicBezTo>
                    <a:pt x="117" y="7432"/>
                    <a:pt x="1452" y="10702"/>
                    <a:pt x="4589" y="13370"/>
                  </a:cubicBezTo>
                  <a:cubicBezTo>
                    <a:pt x="7741" y="16038"/>
                    <a:pt x="12872" y="18003"/>
                    <a:pt x="18442" y="18208"/>
                  </a:cubicBezTo>
                  <a:cubicBezTo>
                    <a:pt x="14865" y="16228"/>
                    <a:pt x="14103" y="14674"/>
                    <a:pt x="11949" y="10878"/>
                  </a:cubicBezTo>
                  <a:cubicBezTo>
                    <a:pt x="10497" y="8312"/>
                    <a:pt x="10086" y="5424"/>
                    <a:pt x="8753" y="2770"/>
                  </a:cubicBezTo>
                  <a:cubicBezTo>
                    <a:pt x="8166" y="1597"/>
                    <a:pt x="7096" y="264"/>
                    <a:pt x="5014" y="29"/>
                  </a:cubicBezTo>
                  <a:cubicBezTo>
                    <a:pt x="4832" y="10"/>
                    <a:pt x="4649" y="1"/>
                    <a:pt x="4468" y="1"/>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679;p11">
              <a:extLst>
                <a:ext uri="{FF2B5EF4-FFF2-40B4-BE49-F238E27FC236}">
                  <a16:creationId xmlns:a16="http://schemas.microsoft.com/office/drawing/2014/main" xmlns="" id="{42A57F3D-B258-F35F-CFE6-D606CD5ED7BA}"/>
                </a:ext>
              </a:extLst>
            </p:cNvPr>
            <p:cNvSpPr/>
            <p:nvPr/>
          </p:nvSpPr>
          <p:spPr>
            <a:xfrm>
              <a:off x="1577460" y="2400962"/>
              <a:ext cx="418131" cy="473881"/>
            </a:xfrm>
            <a:custGeom>
              <a:avLst/>
              <a:gdLst/>
              <a:ahLst/>
              <a:cxnLst/>
              <a:rect l="l" t="t" r="r" b="b"/>
              <a:pathLst>
                <a:path w="14250" h="16150" extrusionOk="0">
                  <a:moveTo>
                    <a:pt x="180" y="1"/>
                  </a:moveTo>
                  <a:cubicBezTo>
                    <a:pt x="164" y="1"/>
                    <a:pt x="148" y="3"/>
                    <a:pt x="133" y="8"/>
                  </a:cubicBezTo>
                  <a:cubicBezTo>
                    <a:pt x="45" y="38"/>
                    <a:pt x="0" y="141"/>
                    <a:pt x="30" y="229"/>
                  </a:cubicBezTo>
                  <a:cubicBezTo>
                    <a:pt x="1701" y="5301"/>
                    <a:pt x="5645" y="9435"/>
                    <a:pt x="9207" y="12925"/>
                  </a:cubicBezTo>
                  <a:cubicBezTo>
                    <a:pt x="9486" y="13188"/>
                    <a:pt x="9735" y="13437"/>
                    <a:pt x="9955" y="13672"/>
                  </a:cubicBezTo>
                  <a:cubicBezTo>
                    <a:pt x="11171" y="14918"/>
                    <a:pt x="11978" y="15739"/>
                    <a:pt x="14030" y="16150"/>
                  </a:cubicBezTo>
                  <a:lnTo>
                    <a:pt x="14060" y="16150"/>
                  </a:lnTo>
                  <a:cubicBezTo>
                    <a:pt x="14148" y="16150"/>
                    <a:pt x="14220" y="16091"/>
                    <a:pt x="14236" y="16003"/>
                  </a:cubicBezTo>
                  <a:cubicBezTo>
                    <a:pt x="14250" y="15915"/>
                    <a:pt x="14191" y="15827"/>
                    <a:pt x="14103" y="15812"/>
                  </a:cubicBezTo>
                  <a:cubicBezTo>
                    <a:pt x="12139" y="15417"/>
                    <a:pt x="11421" y="14668"/>
                    <a:pt x="10204" y="13437"/>
                  </a:cubicBezTo>
                  <a:cubicBezTo>
                    <a:pt x="9969" y="13202"/>
                    <a:pt x="9720" y="12939"/>
                    <a:pt x="9441" y="12675"/>
                  </a:cubicBezTo>
                  <a:cubicBezTo>
                    <a:pt x="5909" y="9215"/>
                    <a:pt x="2009" y="5110"/>
                    <a:pt x="352" y="126"/>
                  </a:cubicBezTo>
                  <a:cubicBezTo>
                    <a:pt x="328" y="53"/>
                    <a:pt x="255" y="1"/>
                    <a:pt x="180"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680;p11">
              <a:extLst>
                <a:ext uri="{FF2B5EF4-FFF2-40B4-BE49-F238E27FC236}">
                  <a16:creationId xmlns:a16="http://schemas.microsoft.com/office/drawing/2014/main" xmlns="" id="{1E224425-4FF9-6153-D2D0-793A3337FCDD}"/>
                </a:ext>
              </a:extLst>
            </p:cNvPr>
            <p:cNvSpPr/>
            <p:nvPr/>
          </p:nvSpPr>
          <p:spPr>
            <a:xfrm>
              <a:off x="1647589" y="2374054"/>
              <a:ext cx="52934" cy="177728"/>
            </a:xfrm>
            <a:custGeom>
              <a:avLst/>
              <a:gdLst/>
              <a:ahLst/>
              <a:cxnLst/>
              <a:rect l="l" t="t" r="r" b="b"/>
              <a:pathLst>
                <a:path w="1804" h="6057" extrusionOk="0">
                  <a:moveTo>
                    <a:pt x="1624" y="0"/>
                  </a:moveTo>
                  <a:cubicBezTo>
                    <a:pt x="1537" y="0"/>
                    <a:pt x="1465" y="55"/>
                    <a:pt x="1451" y="134"/>
                  </a:cubicBezTo>
                  <a:cubicBezTo>
                    <a:pt x="1070" y="2055"/>
                    <a:pt x="587" y="3975"/>
                    <a:pt x="30" y="5837"/>
                  </a:cubicBezTo>
                  <a:cubicBezTo>
                    <a:pt x="0" y="5925"/>
                    <a:pt x="44" y="6027"/>
                    <a:pt x="147" y="6056"/>
                  </a:cubicBezTo>
                  <a:lnTo>
                    <a:pt x="190" y="6056"/>
                  </a:lnTo>
                  <a:cubicBezTo>
                    <a:pt x="264" y="6056"/>
                    <a:pt x="337" y="6013"/>
                    <a:pt x="352" y="5939"/>
                  </a:cubicBezTo>
                  <a:cubicBezTo>
                    <a:pt x="923" y="4063"/>
                    <a:pt x="1408" y="2128"/>
                    <a:pt x="1789" y="208"/>
                  </a:cubicBezTo>
                  <a:cubicBezTo>
                    <a:pt x="1803" y="105"/>
                    <a:pt x="1744" y="17"/>
                    <a:pt x="1656" y="3"/>
                  </a:cubicBezTo>
                  <a:cubicBezTo>
                    <a:pt x="1646" y="1"/>
                    <a:pt x="1635" y="0"/>
                    <a:pt x="162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681;p11">
              <a:extLst>
                <a:ext uri="{FF2B5EF4-FFF2-40B4-BE49-F238E27FC236}">
                  <a16:creationId xmlns:a16="http://schemas.microsoft.com/office/drawing/2014/main" xmlns="" id="{0815A25D-208F-64FF-DEAA-3485A7F6535A}"/>
                </a:ext>
              </a:extLst>
            </p:cNvPr>
            <p:cNvSpPr/>
            <p:nvPr/>
          </p:nvSpPr>
          <p:spPr>
            <a:xfrm>
              <a:off x="1507361" y="2484148"/>
              <a:ext cx="152728" cy="69806"/>
            </a:xfrm>
            <a:custGeom>
              <a:avLst/>
              <a:gdLst/>
              <a:ahLst/>
              <a:cxnLst/>
              <a:rect l="l" t="t" r="r" b="b"/>
              <a:pathLst>
                <a:path w="5205" h="2379" extrusionOk="0">
                  <a:moveTo>
                    <a:pt x="204" y="0"/>
                  </a:moveTo>
                  <a:cubicBezTo>
                    <a:pt x="139" y="0"/>
                    <a:pt x="76" y="38"/>
                    <a:pt x="44" y="91"/>
                  </a:cubicBezTo>
                  <a:cubicBezTo>
                    <a:pt x="0" y="179"/>
                    <a:pt x="30" y="281"/>
                    <a:pt x="118" y="326"/>
                  </a:cubicBezTo>
                  <a:cubicBezTo>
                    <a:pt x="1656" y="1161"/>
                    <a:pt x="3284" y="1835"/>
                    <a:pt x="4955" y="2363"/>
                  </a:cubicBezTo>
                  <a:cubicBezTo>
                    <a:pt x="4969" y="2363"/>
                    <a:pt x="4999" y="2378"/>
                    <a:pt x="5014" y="2378"/>
                  </a:cubicBezTo>
                  <a:cubicBezTo>
                    <a:pt x="5087" y="2378"/>
                    <a:pt x="5145" y="2320"/>
                    <a:pt x="5175" y="2246"/>
                  </a:cubicBezTo>
                  <a:cubicBezTo>
                    <a:pt x="5204" y="2158"/>
                    <a:pt x="5145" y="2070"/>
                    <a:pt x="5057" y="2041"/>
                  </a:cubicBezTo>
                  <a:cubicBezTo>
                    <a:pt x="3416" y="1528"/>
                    <a:pt x="1803" y="838"/>
                    <a:pt x="278" y="18"/>
                  </a:cubicBezTo>
                  <a:cubicBezTo>
                    <a:pt x="254" y="6"/>
                    <a:pt x="229" y="0"/>
                    <a:pt x="204" y="0"/>
                  </a:cubicBezTo>
                  <a:close/>
                </a:path>
              </a:pathLst>
            </a:custGeom>
            <a:solidFill>
              <a:srgbClr val="92884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682;p11">
              <a:extLst>
                <a:ext uri="{FF2B5EF4-FFF2-40B4-BE49-F238E27FC236}">
                  <a16:creationId xmlns:a16="http://schemas.microsoft.com/office/drawing/2014/main" xmlns="" id="{749145B9-1BFE-5B4E-C567-ED015E8B6625}"/>
                </a:ext>
              </a:extLst>
            </p:cNvPr>
            <p:cNvSpPr/>
            <p:nvPr/>
          </p:nvSpPr>
          <p:spPr>
            <a:xfrm>
              <a:off x="1542190" y="2464459"/>
              <a:ext cx="220714" cy="184975"/>
            </a:xfrm>
            <a:custGeom>
              <a:avLst/>
              <a:gdLst/>
              <a:ahLst/>
              <a:cxnLst/>
              <a:rect l="l" t="t" r="r" b="b"/>
              <a:pathLst>
                <a:path w="7522" h="6304" extrusionOk="0">
                  <a:moveTo>
                    <a:pt x="7345" y="0"/>
                  </a:moveTo>
                  <a:cubicBezTo>
                    <a:pt x="7272" y="14"/>
                    <a:pt x="7184" y="73"/>
                    <a:pt x="7170" y="161"/>
                  </a:cubicBezTo>
                  <a:cubicBezTo>
                    <a:pt x="7125" y="2053"/>
                    <a:pt x="7052" y="4193"/>
                    <a:pt x="6026" y="5952"/>
                  </a:cubicBezTo>
                  <a:lnTo>
                    <a:pt x="5909" y="5952"/>
                  </a:lnTo>
                  <a:cubicBezTo>
                    <a:pt x="3929" y="5952"/>
                    <a:pt x="1980" y="5556"/>
                    <a:pt x="264" y="4823"/>
                  </a:cubicBezTo>
                  <a:cubicBezTo>
                    <a:pt x="241" y="4811"/>
                    <a:pt x="216" y="4806"/>
                    <a:pt x="192" y="4806"/>
                  </a:cubicBezTo>
                  <a:cubicBezTo>
                    <a:pt x="127" y="4806"/>
                    <a:pt x="66" y="4846"/>
                    <a:pt x="45" y="4911"/>
                  </a:cubicBezTo>
                  <a:cubicBezTo>
                    <a:pt x="0" y="4999"/>
                    <a:pt x="45" y="5087"/>
                    <a:pt x="133" y="5131"/>
                  </a:cubicBezTo>
                  <a:cubicBezTo>
                    <a:pt x="1877" y="5893"/>
                    <a:pt x="3886" y="6304"/>
                    <a:pt x="5909" y="6304"/>
                  </a:cubicBezTo>
                  <a:cubicBezTo>
                    <a:pt x="5981" y="6304"/>
                    <a:pt x="6055" y="6289"/>
                    <a:pt x="6114" y="6289"/>
                  </a:cubicBezTo>
                  <a:lnTo>
                    <a:pt x="6216" y="6289"/>
                  </a:lnTo>
                  <a:lnTo>
                    <a:pt x="6261" y="6216"/>
                  </a:lnTo>
                  <a:cubicBezTo>
                    <a:pt x="7389" y="4369"/>
                    <a:pt x="7463" y="2140"/>
                    <a:pt x="7521" y="176"/>
                  </a:cubicBezTo>
                  <a:cubicBezTo>
                    <a:pt x="7521" y="88"/>
                    <a:pt x="7447" y="0"/>
                    <a:pt x="7345"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683;p11">
              <a:extLst>
                <a:ext uri="{FF2B5EF4-FFF2-40B4-BE49-F238E27FC236}">
                  <a16:creationId xmlns:a16="http://schemas.microsoft.com/office/drawing/2014/main" xmlns="" id="{5FA01329-2A9A-0A6C-F126-0D5A4C9DC4BD}"/>
                </a:ext>
              </a:extLst>
            </p:cNvPr>
            <p:cNvSpPr/>
            <p:nvPr/>
          </p:nvSpPr>
          <p:spPr>
            <a:xfrm>
              <a:off x="1613170" y="2616219"/>
              <a:ext cx="213408" cy="120539"/>
            </a:xfrm>
            <a:custGeom>
              <a:avLst/>
              <a:gdLst/>
              <a:ahLst/>
              <a:cxnLst/>
              <a:rect l="l" t="t" r="r" b="b"/>
              <a:pathLst>
                <a:path w="7273" h="4108" extrusionOk="0">
                  <a:moveTo>
                    <a:pt x="7085" y="1"/>
                  </a:moveTo>
                  <a:cubicBezTo>
                    <a:pt x="6996" y="1"/>
                    <a:pt x="6933" y="69"/>
                    <a:pt x="6920" y="149"/>
                  </a:cubicBezTo>
                  <a:cubicBezTo>
                    <a:pt x="6905" y="178"/>
                    <a:pt x="6598" y="2217"/>
                    <a:pt x="6319" y="3580"/>
                  </a:cubicBezTo>
                  <a:cubicBezTo>
                    <a:pt x="5672" y="3701"/>
                    <a:pt x="5011" y="3762"/>
                    <a:pt x="4350" y="3762"/>
                  </a:cubicBezTo>
                  <a:cubicBezTo>
                    <a:pt x="2944" y="3762"/>
                    <a:pt x="1536" y="3488"/>
                    <a:pt x="249" y="2950"/>
                  </a:cubicBezTo>
                  <a:cubicBezTo>
                    <a:pt x="226" y="2938"/>
                    <a:pt x="202" y="2932"/>
                    <a:pt x="179" y="2932"/>
                  </a:cubicBezTo>
                  <a:cubicBezTo>
                    <a:pt x="117" y="2932"/>
                    <a:pt x="62" y="2973"/>
                    <a:pt x="30" y="3038"/>
                  </a:cubicBezTo>
                  <a:cubicBezTo>
                    <a:pt x="1" y="3126"/>
                    <a:pt x="30" y="3228"/>
                    <a:pt x="118" y="3257"/>
                  </a:cubicBezTo>
                  <a:cubicBezTo>
                    <a:pt x="1451" y="3829"/>
                    <a:pt x="2903" y="4107"/>
                    <a:pt x="4354" y="4107"/>
                  </a:cubicBezTo>
                  <a:cubicBezTo>
                    <a:pt x="5073" y="4107"/>
                    <a:pt x="5791" y="4035"/>
                    <a:pt x="6510" y="3888"/>
                  </a:cubicBezTo>
                  <a:lnTo>
                    <a:pt x="6612" y="3873"/>
                  </a:lnTo>
                  <a:lnTo>
                    <a:pt x="6641" y="3755"/>
                  </a:lnTo>
                  <a:cubicBezTo>
                    <a:pt x="6905" y="2393"/>
                    <a:pt x="7243" y="223"/>
                    <a:pt x="7257" y="208"/>
                  </a:cubicBezTo>
                  <a:cubicBezTo>
                    <a:pt x="7272" y="106"/>
                    <a:pt x="7198" y="18"/>
                    <a:pt x="7110" y="2"/>
                  </a:cubicBezTo>
                  <a:cubicBezTo>
                    <a:pt x="7102" y="1"/>
                    <a:pt x="7093" y="1"/>
                    <a:pt x="708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684;p11">
              <a:extLst>
                <a:ext uri="{FF2B5EF4-FFF2-40B4-BE49-F238E27FC236}">
                  <a16:creationId xmlns:a16="http://schemas.microsoft.com/office/drawing/2014/main" xmlns="" id="{A3241C1A-5B6E-BF2E-C49B-486D4FCE2F16}"/>
                </a:ext>
              </a:extLst>
            </p:cNvPr>
            <p:cNvSpPr/>
            <p:nvPr/>
          </p:nvSpPr>
          <p:spPr>
            <a:xfrm>
              <a:off x="1714256" y="2687903"/>
              <a:ext cx="163056" cy="112088"/>
            </a:xfrm>
            <a:custGeom>
              <a:avLst/>
              <a:gdLst/>
              <a:ahLst/>
              <a:cxnLst/>
              <a:rect l="l" t="t" r="r" b="b"/>
              <a:pathLst>
                <a:path w="5557" h="3820" extrusionOk="0">
                  <a:moveTo>
                    <a:pt x="4978" y="1"/>
                  </a:moveTo>
                  <a:cubicBezTo>
                    <a:pt x="4961" y="1"/>
                    <a:pt x="4944" y="3"/>
                    <a:pt x="4926" y="8"/>
                  </a:cubicBezTo>
                  <a:cubicBezTo>
                    <a:pt x="4838" y="22"/>
                    <a:pt x="4779" y="110"/>
                    <a:pt x="4795" y="198"/>
                  </a:cubicBezTo>
                  <a:cubicBezTo>
                    <a:pt x="4941" y="961"/>
                    <a:pt x="5146" y="2456"/>
                    <a:pt x="5190" y="3263"/>
                  </a:cubicBezTo>
                  <a:cubicBezTo>
                    <a:pt x="5205" y="3380"/>
                    <a:pt x="5190" y="3439"/>
                    <a:pt x="5161" y="3453"/>
                  </a:cubicBezTo>
                  <a:cubicBezTo>
                    <a:pt x="5146" y="3468"/>
                    <a:pt x="5117" y="3468"/>
                    <a:pt x="5088" y="3468"/>
                  </a:cubicBezTo>
                  <a:cubicBezTo>
                    <a:pt x="5021" y="3474"/>
                    <a:pt x="4842" y="3478"/>
                    <a:pt x="4587" y="3478"/>
                  </a:cubicBezTo>
                  <a:cubicBezTo>
                    <a:pt x="3544" y="3478"/>
                    <a:pt x="1237" y="3410"/>
                    <a:pt x="235" y="3116"/>
                  </a:cubicBezTo>
                  <a:cubicBezTo>
                    <a:pt x="219" y="3111"/>
                    <a:pt x="204" y="3109"/>
                    <a:pt x="188" y="3109"/>
                  </a:cubicBezTo>
                  <a:cubicBezTo>
                    <a:pt x="117" y="3109"/>
                    <a:pt x="54" y="3161"/>
                    <a:pt x="30" y="3234"/>
                  </a:cubicBezTo>
                  <a:cubicBezTo>
                    <a:pt x="0" y="3321"/>
                    <a:pt x="45" y="3423"/>
                    <a:pt x="147" y="3453"/>
                  </a:cubicBezTo>
                  <a:cubicBezTo>
                    <a:pt x="1159" y="3746"/>
                    <a:pt x="3417" y="3820"/>
                    <a:pt x="4515" y="3820"/>
                  </a:cubicBezTo>
                  <a:cubicBezTo>
                    <a:pt x="4824" y="3820"/>
                    <a:pt x="5043" y="3820"/>
                    <a:pt x="5117" y="3805"/>
                  </a:cubicBezTo>
                  <a:cubicBezTo>
                    <a:pt x="5176" y="3805"/>
                    <a:pt x="5248" y="3791"/>
                    <a:pt x="5322" y="3761"/>
                  </a:cubicBezTo>
                  <a:cubicBezTo>
                    <a:pt x="5483" y="3673"/>
                    <a:pt x="5557" y="3497"/>
                    <a:pt x="5542" y="3234"/>
                  </a:cubicBezTo>
                  <a:cubicBezTo>
                    <a:pt x="5498" y="2413"/>
                    <a:pt x="5278" y="917"/>
                    <a:pt x="5131" y="140"/>
                  </a:cubicBezTo>
                  <a:cubicBezTo>
                    <a:pt x="5120" y="55"/>
                    <a:pt x="5058" y="1"/>
                    <a:pt x="4978"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685;p11">
              <a:extLst>
                <a:ext uri="{FF2B5EF4-FFF2-40B4-BE49-F238E27FC236}">
                  <a16:creationId xmlns:a16="http://schemas.microsoft.com/office/drawing/2014/main" xmlns="" id="{D7071CC8-D323-4E68-B7A3-A2269467EE76}"/>
                </a:ext>
              </a:extLst>
            </p:cNvPr>
            <p:cNvSpPr/>
            <p:nvPr/>
          </p:nvSpPr>
          <p:spPr>
            <a:xfrm>
              <a:off x="1617044" y="1788522"/>
              <a:ext cx="456833" cy="1078982"/>
            </a:xfrm>
            <a:custGeom>
              <a:avLst/>
              <a:gdLst/>
              <a:ahLst/>
              <a:cxnLst/>
              <a:rect l="l" t="t" r="r" b="b"/>
              <a:pathLst>
                <a:path w="15569" h="36772" extrusionOk="0">
                  <a:moveTo>
                    <a:pt x="6124" y="0"/>
                  </a:moveTo>
                  <a:cubicBezTo>
                    <a:pt x="4135" y="0"/>
                    <a:pt x="2099" y="1051"/>
                    <a:pt x="1041" y="3025"/>
                  </a:cubicBezTo>
                  <a:cubicBezTo>
                    <a:pt x="15" y="4916"/>
                    <a:pt x="0" y="7335"/>
                    <a:pt x="543" y="9416"/>
                  </a:cubicBezTo>
                  <a:cubicBezTo>
                    <a:pt x="1085" y="11513"/>
                    <a:pt x="2126" y="13361"/>
                    <a:pt x="3108" y="15222"/>
                  </a:cubicBezTo>
                  <a:cubicBezTo>
                    <a:pt x="6685" y="22010"/>
                    <a:pt x="9676" y="29237"/>
                    <a:pt x="12007" y="36772"/>
                  </a:cubicBezTo>
                  <a:cubicBezTo>
                    <a:pt x="12461" y="31875"/>
                    <a:pt x="14689" y="27082"/>
                    <a:pt x="15262" y="21965"/>
                  </a:cubicBezTo>
                  <a:cubicBezTo>
                    <a:pt x="15569" y="19166"/>
                    <a:pt x="15364" y="16336"/>
                    <a:pt x="15027" y="13551"/>
                  </a:cubicBezTo>
                  <a:cubicBezTo>
                    <a:pt x="14689" y="10736"/>
                    <a:pt x="14177" y="7921"/>
                    <a:pt x="13018" y="5444"/>
                  </a:cubicBezTo>
                  <a:cubicBezTo>
                    <a:pt x="11861" y="2966"/>
                    <a:pt x="9955" y="870"/>
                    <a:pt x="7580" y="196"/>
                  </a:cubicBezTo>
                  <a:cubicBezTo>
                    <a:pt x="7108" y="65"/>
                    <a:pt x="6618" y="0"/>
                    <a:pt x="612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686;p11">
              <a:extLst>
                <a:ext uri="{FF2B5EF4-FFF2-40B4-BE49-F238E27FC236}">
                  <a16:creationId xmlns:a16="http://schemas.microsoft.com/office/drawing/2014/main" xmlns="" id="{75DCBD6D-C0F6-5FD4-DDFE-E5ECD32CEF79}"/>
                </a:ext>
              </a:extLst>
            </p:cNvPr>
            <p:cNvSpPr/>
            <p:nvPr/>
          </p:nvSpPr>
          <p:spPr>
            <a:xfrm>
              <a:off x="1728869" y="1816016"/>
              <a:ext cx="235356" cy="882886"/>
            </a:xfrm>
            <a:custGeom>
              <a:avLst/>
              <a:gdLst/>
              <a:ahLst/>
              <a:cxnLst/>
              <a:rect l="l" t="t" r="r" b="b"/>
              <a:pathLst>
                <a:path w="8021" h="30089" extrusionOk="0">
                  <a:moveTo>
                    <a:pt x="202" y="1"/>
                  </a:moveTo>
                  <a:cubicBezTo>
                    <a:pt x="174" y="1"/>
                    <a:pt x="145" y="7"/>
                    <a:pt x="118" y="21"/>
                  </a:cubicBezTo>
                  <a:cubicBezTo>
                    <a:pt x="30" y="65"/>
                    <a:pt x="1" y="182"/>
                    <a:pt x="59" y="256"/>
                  </a:cubicBezTo>
                  <a:cubicBezTo>
                    <a:pt x="5132" y="9359"/>
                    <a:pt x="7668" y="19621"/>
                    <a:pt x="7404" y="29912"/>
                  </a:cubicBezTo>
                  <a:cubicBezTo>
                    <a:pt x="7404" y="30016"/>
                    <a:pt x="7477" y="30088"/>
                    <a:pt x="7565" y="30088"/>
                  </a:cubicBezTo>
                  <a:cubicBezTo>
                    <a:pt x="7668" y="30088"/>
                    <a:pt x="7741" y="30016"/>
                    <a:pt x="7741" y="29928"/>
                  </a:cubicBezTo>
                  <a:cubicBezTo>
                    <a:pt x="8020" y="19562"/>
                    <a:pt x="5469" y="9242"/>
                    <a:pt x="352" y="94"/>
                  </a:cubicBezTo>
                  <a:cubicBezTo>
                    <a:pt x="323" y="33"/>
                    <a:pt x="264" y="1"/>
                    <a:pt x="20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687;p11">
              <a:extLst>
                <a:ext uri="{FF2B5EF4-FFF2-40B4-BE49-F238E27FC236}">
                  <a16:creationId xmlns:a16="http://schemas.microsoft.com/office/drawing/2014/main" xmlns="" id="{D1BF09D2-09B6-C58B-5D0C-63412D2C2665}"/>
                </a:ext>
              </a:extLst>
            </p:cNvPr>
            <p:cNvSpPr/>
            <p:nvPr/>
          </p:nvSpPr>
          <p:spPr>
            <a:xfrm>
              <a:off x="1840312" y="2493097"/>
              <a:ext cx="187968" cy="133538"/>
            </a:xfrm>
            <a:custGeom>
              <a:avLst/>
              <a:gdLst/>
              <a:ahLst/>
              <a:cxnLst/>
              <a:rect l="l" t="t" r="r" b="b"/>
              <a:pathLst>
                <a:path w="6406" h="4551" extrusionOk="0">
                  <a:moveTo>
                    <a:pt x="191" y="0"/>
                  </a:moveTo>
                  <a:cubicBezTo>
                    <a:pt x="135" y="0"/>
                    <a:pt x="79" y="27"/>
                    <a:pt x="44" y="80"/>
                  </a:cubicBezTo>
                  <a:cubicBezTo>
                    <a:pt x="0" y="152"/>
                    <a:pt x="14" y="256"/>
                    <a:pt x="88" y="314"/>
                  </a:cubicBezTo>
                  <a:cubicBezTo>
                    <a:pt x="1466" y="1325"/>
                    <a:pt x="2976" y="2543"/>
                    <a:pt x="3460" y="4184"/>
                  </a:cubicBezTo>
                  <a:lnTo>
                    <a:pt x="3577" y="4550"/>
                  </a:lnTo>
                  <a:lnTo>
                    <a:pt x="3767" y="4228"/>
                  </a:lnTo>
                  <a:cubicBezTo>
                    <a:pt x="4486" y="3055"/>
                    <a:pt x="5350" y="1970"/>
                    <a:pt x="6333" y="1003"/>
                  </a:cubicBezTo>
                  <a:cubicBezTo>
                    <a:pt x="6392" y="930"/>
                    <a:pt x="6406" y="827"/>
                    <a:pt x="6333" y="754"/>
                  </a:cubicBezTo>
                  <a:cubicBezTo>
                    <a:pt x="6296" y="717"/>
                    <a:pt x="6252" y="699"/>
                    <a:pt x="6208" y="699"/>
                  </a:cubicBezTo>
                  <a:cubicBezTo>
                    <a:pt x="6164" y="699"/>
                    <a:pt x="6120" y="717"/>
                    <a:pt x="6083" y="754"/>
                  </a:cubicBezTo>
                  <a:cubicBezTo>
                    <a:pt x="5175" y="1663"/>
                    <a:pt x="4369" y="2660"/>
                    <a:pt x="3679" y="3745"/>
                  </a:cubicBezTo>
                  <a:cubicBezTo>
                    <a:pt x="3063" y="2161"/>
                    <a:pt x="1613" y="1003"/>
                    <a:pt x="293" y="35"/>
                  </a:cubicBezTo>
                  <a:cubicBezTo>
                    <a:pt x="264" y="12"/>
                    <a:pt x="228" y="0"/>
                    <a:pt x="191" y="0"/>
                  </a:cubicBezTo>
                  <a:close/>
                </a:path>
              </a:pathLst>
            </a:custGeom>
            <a:solidFill>
              <a:srgbClr val="C1B66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688;p11">
              <a:extLst>
                <a:ext uri="{FF2B5EF4-FFF2-40B4-BE49-F238E27FC236}">
                  <a16:creationId xmlns:a16="http://schemas.microsoft.com/office/drawing/2014/main" xmlns="" id="{D852027C-F2DC-7D1A-ACC9-F9C0C0120F48}"/>
                </a:ext>
              </a:extLst>
            </p:cNvPr>
            <p:cNvSpPr/>
            <p:nvPr/>
          </p:nvSpPr>
          <p:spPr>
            <a:xfrm>
              <a:off x="1759444" y="2313315"/>
              <a:ext cx="295098" cy="168367"/>
            </a:xfrm>
            <a:custGeom>
              <a:avLst/>
              <a:gdLst/>
              <a:ahLst/>
              <a:cxnLst/>
              <a:rect l="l" t="t" r="r" b="b"/>
              <a:pathLst>
                <a:path w="10057" h="5738" extrusionOk="0">
                  <a:moveTo>
                    <a:pt x="9872" y="1"/>
                  </a:moveTo>
                  <a:cubicBezTo>
                    <a:pt x="9823" y="1"/>
                    <a:pt x="9774" y="24"/>
                    <a:pt x="9734" y="63"/>
                  </a:cubicBezTo>
                  <a:cubicBezTo>
                    <a:pt x="8400" y="1617"/>
                    <a:pt x="7198" y="3304"/>
                    <a:pt x="6171" y="5077"/>
                  </a:cubicBezTo>
                  <a:cubicBezTo>
                    <a:pt x="4750" y="2966"/>
                    <a:pt x="2668" y="1236"/>
                    <a:pt x="264" y="196"/>
                  </a:cubicBezTo>
                  <a:cubicBezTo>
                    <a:pt x="245" y="190"/>
                    <a:pt x="226" y="187"/>
                    <a:pt x="207" y="187"/>
                  </a:cubicBezTo>
                  <a:cubicBezTo>
                    <a:pt x="135" y="187"/>
                    <a:pt x="64" y="229"/>
                    <a:pt x="29" y="298"/>
                  </a:cubicBezTo>
                  <a:cubicBezTo>
                    <a:pt x="0" y="372"/>
                    <a:pt x="43" y="474"/>
                    <a:pt x="131" y="519"/>
                  </a:cubicBezTo>
                  <a:cubicBezTo>
                    <a:pt x="2551" y="1559"/>
                    <a:pt x="4647" y="3333"/>
                    <a:pt x="6025" y="5488"/>
                  </a:cubicBezTo>
                  <a:lnTo>
                    <a:pt x="6187" y="5738"/>
                  </a:lnTo>
                  <a:lnTo>
                    <a:pt x="6318" y="5488"/>
                  </a:lnTo>
                  <a:cubicBezTo>
                    <a:pt x="7373" y="3641"/>
                    <a:pt x="8605" y="1897"/>
                    <a:pt x="9998" y="284"/>
                  </a:cubicBezTo>
                  <a:cubicBezTo>
                    <a:pt x="10057" y="210"/>
                    <a:pt x="10057" y="108"/>
                    <a:pt x="9983" y="49"/>
                  </a:cubicBezTo>
                  <a:cubicBezTo>
                    <a:pt x="9950" y="16"/>
                    <a:pt x="9911" y="1"/>
                    <a:pt x="987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689;p11">
              <a:extLst>
                <a:ext uri="{FF2B5EF4-FFF2-40B4-BE49-F238E27FC236}">
                  <a16:creationId xmlns:a16="http://schemas.microsoft.com/office/drawing/2014/main" xmlns="" id="{36093BB0-BDF9-E811-9DBD-B02CE0BD249C}"/>
                </a:ext>
              </a:extLst>
            </p:cNvPr>
            <p:cNvSpPr/>
            <p:nvPr/>
          </p:nvSpPr>
          <p:spPr>
            <a:xfrm>
              <a:off x="1713376" y="2117130"/>
              <a:ext cx="311060" cy="202815"/>
            </a:xfrm>
            <a:custGeom>
              <a:avLst/>
              <a:gdLst/>
              <a:ahLst/>
              <a:cxnLst/>
              <a:rect l="l" t="t" r="r" b="b"/>
              <a:pathLst>
                <a:path w="10601" h="6912" extrusionOk="0">
                  <a:moveTo>
                    <a:pt x="10406" y="0"/>
                  </a:moveTo>
                  <a:cubicBezTo>
                    <a:pt x="10348" y="0"/>
                    <a:pt x="10289" y="30"/>
                    <a:pt x="10249" y="80"/>
                  </a:cubicBezTo>
                  <a:cubicBezTo>
                    <a:pt x="9149" y="2132"/>
                    <a:pt x="8050" y="4199"/>
                    <a:pt x="6979" y="6251"/>
                  </a:cubicBezTo>
                  <a:cubicBezTo>
                    <a:pt x="5308" y="4009"/>
                    <a:pt x="2933" y="2234"/>
                    <a:pt x="251" y="1237"/>
                  </a:cubicBezTo>
                  <a:cubicBezTo>
                    <a:pt x="228" y="1226"/>
                    <a:pt x="204" y="1221"/>
                    <a:pt x="180" y="1221"/>
                  </a:cubicBezTo>
                  <a:cubicBezTo>
                    <a:pt x="114" y="1221"/>
                    <a:pt x="52" y="1264"/>
                    <a:pt x="30" y="1341"/>
                  </a:cubicBezTo>
                  <a:cubicBezTo>
                    <a:pt x="1" y="1429"/>
                    <a:pt x="45" y="1516"/>
                    <a:pt x="133" y="1560"/>
                  </a:cubicBezTo>
                  <a:cubicBezTo>
                    <a:pt x="2845" y="2572"/>
                    <a:pt x="5235" y="4390"/>
                    <a:pt x="6862" y="6677"/>
                  </a:cubicBezTo>
                  <a:lnTo>
                    <a:pt x="7024" y="6911"/>
                  </a:lnTo>
                  <a:lnTo>
                    <a:pt x="7155" y="6662"/>
                  </a:lnTo>
                  <a:cubicBezTo>
                    <a:pt x="8269" y="4521"/>
                    <a:pt x="9413" y="2367"/>
                    <a:pt x="10556" y="240"/>
                  </a:cubicBezTo>
                  <a:cubicBezTo>
                    <a:pt x="10601" y="168"/>
                    <a:pt x="10571" y="65"/>
                    <a:pt x="10483" y="21"/>
                  </a:cubicBezTo>
                  <a:cubicBezTo>
                    <a:pt x="10460" y="7"/>
                    <a:pt x="10433" y="0"/>
                    <a:pt x="10406"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690;p11">
              <a:extLst>
                <a:ext uri="{FF2B5EF4-FFF2-40B4-BE49-F238E27FC236}">
                  <a16:creationId xmlns:a16="http://schemas.microsoft.com/office/drawing/2014/main" xmlns="" id="{E1A31023-E118-3E1E-F1E8-FEECB058B310}"/>
                </a:ext>
              </a:extLst>
            </p:cNvPr>
            <p:cNvSpPr/>
            <p:nvPr/>
          </p:nvSpPr>
          <p:spPr>
            <a:xfrm>
              <a:off x="1689285" y="1945065"/>
              <a:ext cx="256013" cy="216137"/>
            </a:xfrm>
            <a:custGeom>
              <a:avLst/>
              <a:gdLst/>
              <a:ahLst/>
              <a:cxnLst/>
              <a:rect l="l" t="t" r="r" b="b"/>
              <a:pathLst>
                <a:path w="8725" h="7366" extrusionOk="0">
                  <a:moveTo>
                    <a:pt x="8537" y="1"/>
                  </a:moveTo>
                  <a:cubicBezTo>
                    <a:pt x="8475" y="1"/>
                    <a:pt x="8417" y="33"/>
                    <a:pt x="8386" y="94"/>
                  </a:cubicBezTo>
                  <a:cubicBezTo>
                    <a:pt x="7317" y="1986"/>
                    <a:pt x="6598" y="4097"/>
                    <a:pt x="6291" y="6237"/>
                  </a:cubicBezTo>
                  <a:cubicBezTo>
                    <a:pt x="4971" y="4009"/>
                    <a:pt x="2786" y="2264"/>
                    <a:pt x="251" y="1413"/>
                  </a:cubicBezTo>
                  <a:cubicBezTo>
                    <a:pt x="229" y="1407"/>
                    <a:pt x="209" y="1404"/>
                    <a:pt x="189" y="1404"/>
                  </a:cubicBezTo>
                  <a:cubicBezTo>
                    <a:pt x="114" y="1404"/>
                    <a:pt x="53" y="1447"/>
                    <a:pt x="30" y="1516"/>
                  </a:cubicBezTo>
                  <a:cubicBezTo>
                    <a:pt x="1" y="1604"/>
                    <a:pt x="45" y="1706"/>
                    <a:pt x="133" y="1736"/>
                  </a:cubicBezTo>
                  <a:cubicBezTo>
                    <a:pt x="2772" y="2615"/>
                    <a:pt x="5001" y="4492"/>
                    <a:pt x="6246" y="6853"/>
                  </a:cubicBezTo>
                  <a:lnTo>
                    <a:pt x="6510" y="7365"/>
                  </a:lnTo>
                  <a:lnTo>
                    <a:pt x="6569" y="6794"/>
                  </a:lnTo>
                  <a:cubicBezTo>
                    <a:pt x="6818" y="4536"/>
                    <a:pt x="7551" y="2264"/>
                    <a:pt x="8680" y="256"/>
                  </a:cubicBezTo>
                  <a:cubicBezTo>
                    <a:pt x="8724" y="182"/>
                    <a:pt x="8695" y="65"/>
                    <a:pt x="8621" y="21"/>
                  </a:cubicBezTo>
                  <a:cubicBezTo>
                    <a:pt x="8594" y="7"/>
                    <a:pt x="8565" y="1"/>
                    <a:pt x="8537"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691;p11">
              <a:extLst>
                <a:ext uri="{FF2B5EF4-FFF2-40B4-BE49-F238E27FC236}">
                  <a16:creationId xmlns:a16="http://schemas.microsoft.com/office/drawing/2014/main" xmlns="" id="{111DDCD6-9B26-C65C-E546-3B3780AF54B0}"/>
                </a:ext>
              </a:extLst>
            </p:cNvPr>
            <p:cNvSpPr/>
            <p:nvPr/>
          </p:nvSpPr>
          <p:spPr>
            <a:xfrm>
              <a:off x="1690606" y="1839784"/>
              <a:ext cx="171654" cy="135592"/>
            </a:xfrm>
            <a:custGeom>
              <a:avLst/>
              <a:gdLst/>
              <a:ahLst/>
              <a:cxnLst/>
              <a:rect l="l" t="t" r="r" b="b"/>
              <a:pathLst>
                <a:path w="5850" h="4621" extrusionOk="0">
                  <a:moveTo>
                    <a:pt x="5658" y="1"/>
                  </a:moveTo>
                  <a:cubicBezTo>
                    <a:pt x="5604" y="1"/>
                    <a:pt x="5550" y="30"/>
                    <a:pt x="5513" y="76"/>
                  </a:cubicBezTo>
                  <a:cubicBezTo>
                    <a:pt x="4706" y="1176"/>
                    <a:pt x="4105" y="2450"/>
                    <a:pt x="3753" y="3756"/>
                  </a:cubicBezTo>
                  <a:cubicBezTo>
                    <a:pt x="2888" y="2642"/>
                    <a:pt x="1379" y="2055"/>
                    <a:pt x="264" y="1615"/>
                  </a:cubicBezTo>
                  <a:cubicBezTo>
                    <a:pt x="246" y="1609"/>
                    <a:pt x="227" y="1606"/>
                    <a:pt x="208" y="1606"/>
                  </a:cubicBezTo>
                  <a:cubicBezTo>
                    <a:pt x="136" y="1606"/>
                    <a:pt x="67" y="1648"/>
                    <a:pt x="44" y="1717"/>
                  </a:cubicBezTo>
                  <a:cubicBezTo>
                    <a:pt x="0" y="1805"/>
                    <a:pt x="44" y="1909"/>
                    <a:pt x="132" y="1938"/>
                  </a:cubicBezTo>
                  <a:cubicBezTo>
                    <a:pt x="1320" y="2392"/>
                    <a:pt x="2932" y="3023"/>
                    <a:pt x="3695" y="4268"/>
                  </a:cubicBezTo>
                  <a:lnTo>
                    <a:pt x="3914" y="4620"/>
                  </a:lnTo>
                  <a:lnTo>
                    <a:pt x="4002" y="4210"/>
                  </a:lnTo>
                  <a:cubicBezTo>
                    <a:pt x="4311" y="2818"/>
                    <a:pt x="4926" y="1454"/>
                    <a:pt x="5791" y="281"/>
                  </a:cubicBezTo>
                  <a:cubicBezTo>
                    <a:pt x="5849" y="193"/>
                    <a:pt x="5835" y="91"/>
                    <a:pt x="5747" y="32"/>
                  </a:cubicBezTo>
                  <a:cubicBezTo>
                    <a:pt x="5720" y="11"/>
                    <a:pt x="5689" y="1"/>
                    <a:pt x="5658"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692;p11">
              <a:extLst>
                <a:ext uri="{FF2B5EF4-FFF2-40B4-BE49-F238E27FC236}">
                  <a16:creationId xmlns:a16="http://schemas.microsoft.com/office/drawing/2014/main" xmlns="" id="{0117847D-335F-3735-9EBE-80ABF175E6FB}"/>
                </a:ext>
              </a:extLst>
            </p:cNvPr>
            <p:cNvSpPr/>
            <p:nvPr/>
          </p:nvSpPr>
          <p:spPr>
            <a:xfrm>
              <a:off x="1986116" y="1541986"/>
              <a:ext cx="438788" cy="1344033"/>
            </a:xfrm>
            <a:custGeom>
              <a:avLst/>
              <a:gdLst/>
              <a:ahLst/>
              <a:cxnLst/>
              <a:rect l="l" t="t" r="r" b="b"/>
              <a:pathLst>
                <a:path w="14954" h="45805" extrusionOk="0">
                  <a:moveTo>
                    <a:pt x="9015" y="1"/>
                  </a:moveTo>
                  <a:cubicBezTo>
                    <a:pt x="7885" y="1"/>
                    <a:pt x="6716" y="447"/>
                    <a:pt x="5688" y="1414"/>
                  </a:cubicBezTo>
                  <a:cubicBezTo>
                    <a:pt x="3974" y="3027"/>
                    <a:pt x="2889" y="5783"/>
                    <a:pt x="2420" y="8451"/>
                  </a:cubicBezTo>
                  <a:cubicBezTo>
                    <a:pt x="1951" y="11133"/>
                    <a:pt x="2009" y="13802"/>
                    <a:pt x="2023" y="16440"/>
                  </a:cubicBezTo>
                  <a:cubicBezTo>
                    <a:pt x="2053" y="26116"/>
                    <a:pt x="1364" y="35967"/>
                    <a:pt x="0" y="45805"/>
                  </a:cubicBezTo>
                  <a:cubicBezTo>
                    <a:pt x="2566" y="40469"/>
                    <a:pt x="6613" y="36188"/>
                    <a:pt x="9369" y="30661"/>
                  </a:cubicBezTo>
                  <a:cubicBezTo>
                    <a:pt x="10893" y="27627"/>
                    <a:pt x="11978" y="24284"/>
                    <a:pt x="12930" y="20942"/>
                  </a:cubicBezTo>
                  <a:cubicBezTo>
                    <a:pt x="13898" y="17540"/>
                    <a:pt x="14734" y="14051"/>
                    <a:pt x="14836" y="10606"/>
                  </a:cubicBezTo>
                  <a:cubicBezTo>
                    <a:pt x="14953" y="7161"/>
                    <a:pt x="14265" y="3745"/>
                    <a:pt x="12535" y="1708"/>
                  </a:cubicBezTo>
                  <a:cubicBezTo>
                    <a:pt x="11603" y="610"/>
                    <a:pt x="10335" y="1"/>
                    <a:pt x="901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693;p11">
              <a:extLst>
                <a:ext uri="{FF2B5EF4-FFF2-40B4-BE49-F238E27FC236}">
                  <a16:creationId xmlns:a16="http://schemas.microsoft.com/office/drawing/2014/main" xmlns="" id="{754585E2-4A34-F9C2-59F3-6E30A5CE89FA}"/>
                </a:ext>
              </a:extLst>
            </p:cNvPr>
            <p:cNvSpPr/>
            <p:nvPr/>
          </p:nvSpPr>
          <p:spPr>
            <a:xfrm>
              <a:off x="2042043" y="1561528"/>
              <a:ext cx="223707" cy="1121881"/>
            </a:xfrm>
            <a:custGeom>
              <a:avLst/>
              <a:gdLst/>
              <a:ahLst/>
              <a:cxnLst/>
              <a:rect l="l" t="t" r="r" b="b"/>
              <a:pathLst>
                <a:path w="7624" h="38234" extrusionOk="0">
                  <a:moveTo>
                    <a:pt x="7183" y="0"/>
                  </a:moveTo>
                  <a:cubicBezTo>
                    <a:pt x="7081" y="0"/>
                    <a:pt x="7008" y="74"/>
                    <a:pt x="7008" y="176"/>
                  </a:cubicBezTo>
                  <a:cubicBezTo>
                    <a:pt x="7287" y="13297"/>
                    <a:pt x="4867" y="26374"/>
                    <a:pt x="45" y="37999"/>
                  </a:cubicBezTo>
                  <a:cubicBezTo>
                    <a:pt x="0" y="38087"/>
                    <a:pt x="45" y="38175"/>
                    <a:pt x="133" y="38219"/>
                  </a:cubicBezTo>
                  <a:cubicBezTo>
                    <a:pt x="147" y="38233"/>
                    <a:pt x="176" y="38233"/>
                    <a:pt x="191" y="38233"/>
                  </a:cubicBezTo>
                  <a:cubicBezTo>
                    <a:pt x="264" y="38233"/>
                    <a:pt x="323" y="38190"/>
                    <a:pt x="352" y="38131"/>
                  </a:cubicBezTo>
                  <a:cubicBezTo>
                    <a:pt x="5205" y="26462"/>
                    <a:pt x="7623" y="13341"/>
                    <a:pt x="7359" y="162"/>
                  </a:cubicBezTo>
                  <a:cubicBezTo>
                    <a:pt x="7345" y="74"/>
                    <a:pt x="7271" y="0"/>
                    <a:pt x="718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694;p11">
              <a:extLst>
                <a:ext uri="{FF2B5EF4-FFF2-40B4-BE49-F238E27FC236}">
                  <a16:creationId xmlns:a16="http://schemas.microsoft.com/office/drawing/2014/main" xmlns="" id="{B0C997BC-FA0B-19E8-CB5C-DDC45C4BA3C6}"/>
                </a:ext>
              </a:extLst>
            </p:cNvPr>
            <p:cNvSpPr/>
            <p:nvPr/>
          </p:nvSpPr>
          <p:spPr>
            <a:xfrm>
              <a:off x="2039901" y="2393186"/>
              <a:ext cx="152728" cy="204635"/>
            </a:xfrm>
            <a:custGeom>
              <a:avLst/>
              <a:gdLst/>
              <a:ahLst/>
              <a:cxnLst/>
              <a:rect l="l" t="t" r="r" b="b"/>
              <a:pathLst>
                <a:path w="5205" h="6974" extrusionOk="0">
                  <a:moveTo>
                    <a:pt x="186" y="1"/>
                  </a:moveTo>
                  <a:cubicBezTo>
                    <a:pt x="168" y="1"/>
                    <a:pt x="150" y="4"/>
                    <a:pt x="132" y="10"/>
                  </a:cubicBezTo>
                  <a:cubicBezTo>
                    <a:pt x="44" y="54"/>
                    <a:pt x="0" y="156"/>
                    <a:pt x="30" y="244"/>
                  </a:cubicBezTo>
                  <a:cubicBezTo>
                    <a:pt x="763" y="2136"/>
                    <a:pt x="1510" y="4349"/>
                    <a:pt x="1187" y="6519"/>
                  </a:cubicBezTo>
                  <a:lnTo>
                    <a:pt x="1115" y="6974"/>
                  </a:lnTo>
                  <a:lnTo>
                    <a:pt x="1115" y="6974"/>
                  </a:lnTo>
                  <a:lnTo>
                    <a:pt x="1466" y="6681"/>
                  </a:lnTo>
                  <a:cubicBezTo>
                    <a:pt x="2595" y="5727"/>
                    <a:pt x="3812" y="4951"/>
                    <a:pt x="5087" y="4364"/>
                  </a:cubicBezTo>
                  <a:cubicBezTo>
                    <a:pt x="5175" y="4320"/>
                    <a:pt x="5204" y="4218"/>
                    <a:pt x="5175" y="4130"/>
                  </a:cubicBezTo>
                  <a:cubicBezTo>
                    <a:pt x="5143" y="4076"/>
                    <a:pt x="5080" y="4038"/>
                    <a:pt x="5014" y="4038"/>
                  </a:cubicBezTo>
                  <a:cubicBezTo>
                    <a:pt x="4990" y="4038"/>
                    <a:pt x="4964" y="4044"/>
                    <a:pt x="4940" y="4056"/>
                  </a:cubicBezTo>
                  <a:cubicBezTo>
                    <a:pt x="3767" y="4599"/>
                    <a:pt x="2624" y="5302"/>
                    <a:pt x="1568" y="6137"/>
                  </a:cubicBezTo>
                  <a:cubicBezTo>
                    <a:pt x="1760" y="4026"/>
                    <a:pt x="1041" y="1931"/>
                    <a:pt x="352" y="113"/>
                  </a:cubicBezTo>
                  <a:cubicBezTo>
                    <a:pt x="317" y="43"/>
                    <a:pt x="254" y="1"/>
                    <a:pt x="186" y="1"/>
                  </a:cubicBezTo>
                  <a:close/>
                </a:path>
              </a:pathLst>
            </a:custGeom>
            <a:solidFill>
              <a:srgbClr val="C1B66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695;p11">
              <a:extLst>
                <a:ext uri="{FF2B5EF4-FFF2-40B4-BE49-F238E27FC236}">
                  <a16:creationId xmlns:a16="http://schemas.microsoft.com/office/drawing/2014/main" xmlns="" id="{1F21131F-DFBC-7ADA-7847-054B107D0EEA}"/>
                </a:ext>
              </a:extLst>
            </p:cNvPr>
            <p:cNvSpPr/>
            <p:nvPr/>
          </p:nvSpPr>
          <p:spPr>
            <a:xfrm>
              <a:off x="2048499" y="2151227"/>
              <a:ext cx="256395" cy="278402"/>
            </a:xfrm>
            <a:custGeom>
              <a:avLst/>
              <a:gdLst/>
              <a:ahLst/>
              <a:cxnLst/>
              <a:rect l="l" t="t" r="r" b="b"/>
              <a:pathLst>
                <a:path w="8738" h="9488" extrusionOk="0">
                  <a:moveTo>
                    <a:pt x="202" y="1"/>
                  </a:moveTo>
                  <a:cubicBezTo>
                    <a:pt x="169" y="1"/>
                    <a:pt x="135" y="10"/>
                    <a:pt x="103" y="32"/>
                  </a:cubicBezTo>
                  <a:cubicBezTo>
                    <a:pt x="30" y="75"/>
                    <a:pt x="1" y="179"/>
                    <a:pt x="59" y="267"/>
                  </a:cubicBezTo>
                  <a:cubicBezTo>
                    <a:pt x="1657" y="2773"/>
                    <a:pt x="2669" y="5925"/>
                    <a:pt x="2888" y="9135"/>
                  </a:cubicBezTo>
                  <a:lnTo>
                    <a:pt x="2903" y="9487"/>
                  </a:lnTo>
                  <a:lnTo>
                    <a:pt x="3167" y="9252"/>
                  </a:lnTo>
                  <a:cubicBezTo>
                    <a:pt x="4882" y="7728"/>
                    <a:pt x="6715" y="6394"/>
                    <a:pt x="8621" y="5294"/>
                  </a:cubicBezTo>
                  <a:cubicBezTo>
                    <a:pt x="8709" y="5251"/>
                    <a:pt x="8738" y="5148"/>
                    <a:pt x="8679" y="5060"/>
                  </a:cubicBezTo>
                  <a:cubicBezTo>
                    <a:pt x="8649" y="5010"/>
                    <a:pt x="8592" y="4981"/>
                    <a:pt x="8531" y="4981"/>
                  </a:cubicBezTo>
                  <a:cubicBezTo>
                    <a:pt x="8502" y="4981"/>
                    <a:pt x="8473" y="4987"/>
                    <a:pt x="8445" y="5001"/>
                  </a:cubicBezTo>
                  <a:cubicBezTo>
                    <a:pt x="6612" y="6057"/>
                    <a:pt x="4852" y="7317"/>
                    <a:pt x="3196" y="8769"/>
                  </a:cubicBezTo>
                  <a:cubicBezTo>
                    <a:pt x="2933" y="5617"/>
                    <a:pt x="1920" y="2538"/>
                    <a:pt x="337" y="75"/>
                  </a:cubicBezTo>
                  <a:cubicBezTo>
                    <a:pt x="310" y="29"/>
                    <a:pt x="258" y="1"/>
                    <a:pt x="20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696;p11">
              <a:extLst>
                <a:ext uri="{FF2B5EF4-FFF2-40B4-BE49-F238E27FC236}">
                  <a16:creationId xmlns:a16="http://schemas.microsoft.com/office/drawing/2014/main" xmlns="" id="{1A9C9292-B5FF-54AE-BF4A-D56461FD60DB}"/>
                </a:ext>
              </a:extLst>
            </p:cNvPr>
            <p:cNvSpPr/>
            <p:nvPr/>
          </p:nvSpPr>
          <p:spPr>
            <a:xfrm>
              <a:off x="2083329" y="1937290"/>
              <a:ext cx="283067" cy="296623"/>
            </a:xfrm>
            <a:custGeom>
              <a:avLst/>
              <a:gdLst/>
              <a:ahLst/>
              <a:cxnLst/>
              <a:rect l="l" t="t" r="r" b="b"/>
              <a:pathLst>
                <a:path w="9647" h="10109" extrusionOk="0">
                  <a:moveTo>
                    <a:pt x="202" y="0"/>
                  </a:moveTo>
                  <a:cubicBezTo>
                    <a:pt x="164" y="0"/>
                    <a:pt x="125" y="12"/>
                    <a:pt x="88" y="36"/>
                  </a:cubicBezTo>
                  <a:cubicBezTo>
                    <a:pt x="16" y="81"/>
                    <a:pt x="0" y="198"/>
                    <a:pt x="59" y="271"/>
                  </a:cubicBezTo>
                  <a:cubicBezTo>
                    <a:pt x="1921" y="2880"/>
                    <a:pt x="3153" y="6252"/>
                    <a:pt x="3519" y="9757"/>
                  </a:cubicBezTo>
                  <a:lnTo>
                    <a:pt x="3548" y="10108"/>
                  </a:lnTo>
                  <a:lnTo>
                    <a:pt x="3812" y="9859"/>
                  </a:lnTo>
                  <a:cubicBezTo>
                    <a:pt x="5689" y="8041"/>
                    <a:pt x="7639" y="6194"/>
                    <a:pt x="9574" y="4376"/>
                  </a:cubicBezTo>
                  <a:cubicBezTo>
                    <a:pt x="9647" y="4317"/>
                    <a:pt x="9647" y="4200"/>
                    <a:pt x="9574" y="4127"/>
                  </a:cubicBezTo>
                  <a:cubicBezTo>
                    <a:pt x="9543" y="4096"/>
                    <a:pt x="9500" y="4077"/>
                    <a:pt x="9455" y="4077"/>
                  </a:cubicBezTo>
                  <a:cubicBezTo>
                    <a:pt x="9415" y="4077"/>
                    <a:pt x="9374" y="4092"/>
                    <a:pt x="9339" y="4127"/>
                  </a:cubicBezTo>
                  <a:cubicBezTo>
                    <a:pt x="7477" y="5857"/>
                    <a:pt x="5630" y="7630"/>
                    <a:pt x="3812" y="9375"/>
                  </a:cubicBezTo>
                  <a:cubicBezTo>
                    <a:pt x="3402" y="5945"/>
                    <a:pt x="2170" y="2646"/>
                    <a:pt x="338" y="66"/>
                  </a:cubicBezTo>
                  <a:cubicBezTo>
                    <a:pt x="304" y="23"/>
                    <a:pt x="255" y="0"/>
                    <a:pt x="20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697;p11">
              <a:extLst>
                <a:ext uri="{FF2B5EF4-FFF2-40B4-BE49-F238E27FC236}">
                  <a16:creationId xmlns:a16="http://schemas.microsoft.com/office/drawing/2014/main" xmlns="" id="{BCC7AFE5-0925-0FDF-060D-CB7BFCBDD8BD}"/>
                </a:ext>
              </a:extLst>
            </p:cNvPr>
            <p:cNvSpPr/>
            <p:nvPr/>
          </p:nvSpPr>
          <p:spPr>
            <a:xfrm>
              <a:off x="2137114" y="1734033"/>
              <a:ext cx="238349" cy="298560"/>
            </a:xfrm>
            <a:custGeom>
              <a:avLst/>
              <a:gdLst/>
              <a:ahLst/>
              <a:cxnLst/>
              <a:rect l="l" t="t" r="r" b="b"/>
              <a:pathLst>
                <a:path w="8123" h="10175" extrusionOk="0">
                  <a:moveTo>
                    <a:pt x="195" y="0"/>
                  </a:moveTo>
                  <a:cubicBezTo>
                    <a:pt x="157" y="0"/>
                    <a:pt x="119" y="11"/>
                    <a:pt x="88" y="30"/>
                  </a:cubicBezTo>
                  <a:cubicBezTo>
                    <a:pt x="15" y="88"/>
                    <a:pt x="1" y="206"/>
                    <a:pt x="59" y="278"/>
                  </a:cubicBezTo>
                  <a:cubicBezTo>
                    <a:pt x="1920" y="2712"/>
                    <a:pt x="2991" y="6040"/>
                    <a:pt x="2991" y="9441"/>
                  </a:cubicBezTo>
                  <a:lnTo>
                    <a:pt x="2991" y="10174"/>
                  </a:lnTo>
                  <a:lnTo>
                    <a:pt x="3314" y="9514"/>
                  </a:lnTo>
                  <a:cubicBezTo>
                    <a:pt x="4545" y="7051"/>
                    <a:pt x="6187" y="4868"/>
                    <a:pt x="8048" y="3181"/>
                  </a:cubicBezTo>
                  <a:cubicBezTo>
                    <a:pt x="8122" y="3108"/>
                    <a:pt x="8122" y="3005"/>
                    <a:pt x="8063" y="2932"/>
                  </a:cubicBezTo>
                  <a:cubicBezTo>
                    <a:pt x="8024" y="2893"/>
                    <a:pt x="7977" y="2875"/>
                    <a:pt x="7931" y="2875"/>
                  </a:cubicBezTo>
                  <a:cubicBezTo>
                    <a:pt x="7890" y="2875"/>
                    <a:pt x="7849" y="2890"/>
                    <a:pt x="7814" y="2917"/>
                  </a:cubicBezTo>
                  <a:cubicBezTo>
                    <a:pt x="6070" y="4500"/>
                    <a:pt x="4530" y="6509"/>
                    <a:pt x="3328" y="8767"/>
                  </a:cubicBezTo>
                  <a:cubicBezTo>
                    <a:pt x="3181" y="5527"/>
                    <a:pt x="2112" y="2389"/>
                    <a:pt x="337" y="73"/>
                  </a:cubicBezTo>
                  <a:cubicBezTo>
                    <a:pt x="303" y="22"/>
                    <a:pt x="249" y="0"/>
                    <a:pt x="195"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698;p11">
              <a:extLst>
                <a:ext uri="{FF2B5EF4-FFF2-40B4-BE49-F238E27FC236}">
                  <a16:creationId xmlns:a16="http://schemas.microsoft.com/office/drawing/2014/main" xmlns="" id="{8F90212D-8EEA-CAB1-DC79-81EF7DA08BF1}"/>
                </a:ext>
              </a:extLst>
            </p:cNvPr>
            <p:cNvSpPr/>
            <p:nvPr/>
          </p:nvSpPr>
          <p:spPr>
            <a:xfrm>
              <a:off x="2182712" y="1621563"/>
              <a:ext cx="169071" cy="158948"/>
            </a:xfrm>
            <a:custGeom>
              <a:avLst/>
              <a:gdLst/>
              <a:ahLst/>
              <a:cxnLst/>
              <a:rect l="l" t="t" r="r" b="b"/>
              <a:pathLst>
                <a:path w="5762" h="5417" extrusionOk="0">
                  <a:moveTo>
                    <a:pt x="200" y="1"/>
                  </a:moveTo>
                  <a:cubicBezTo>
                    <a:pt x="166" y="1"/>
                    <a:pt x="132" y="13"/>
                    <a:pt x="103" y="36"/>
                  </a:cubicBezTo>
                  <a:cubicBezTo>
                    <a:pt x="15" y="80"/>
                    <a:pt x="0" y="198"/>
                    <a:pt x="59" y="270"/>
                  </a:cubicBezTo>
                  <a:cubicBezTo>
                    <a:pt x="1056" y="1722"/>
                    <a:pt x="1965" y="3159"/>
                    <a:pt x="2053" y="4860"/>
                  </a:cubicBezTo>
                  <a:lnTo>
                    <a:pt x="2082" y="5417"/>
                  </a:lnTo>
                  <a:lnTo>
                    <a:pt x="2375" y="4948"/>
                  </a:lnTo>
                  <a:cubicBezTo>
                    <a:pt x="3269" y="3511"/>
                    <a:pt x="4398" y="2294"/>
                    <a:pt x="5659" y="1414"/>
                  </a:cubicBezTo>
                  <a:cubicBezTo>
                    <a:pt x="5732" y="1355"/>
                    <a:pt x="5761" y="1253"/>
                    <a:pt x="5703" y="1165"/>
                  </a:cubicBezTo>
                  <a:cubicBezTo>
                    <a:pt x="5666" y="1119"/>
                    <a:pt x="5612" y="1096"/>
                    <a:pt x="5559" y="1096"/>
                  </a:cubicBezTo>
                  <a:cubicBezTo>
                    <a:pt x="5527" y="1096"/>
                    <a:pt x="5496" y="1104"/>
                    <a:pt x="5468" y="1121"/>
                  </a:cubicBezTo>
                  <a:cubicBezTo>
                    <a:pt x="4295" y="1942"/>
                    <a:pt x="3226" y="3056"/>
                    <a:pt x="2346" y="4346"/>
                  </a:cubicBezTo>
                  <a:cubicBezTo>
                    <a:pt x="2112" y="2631"/>
                    <a:pt x="1085" y="1165"/>
                    <a:pt x="337" y="80"/>
                  </a:cubicBezTo>
                  <a:cubicBezTo>
                    <a:pt x="302" y="28"/>
                    <a:pt x="251" y="1"/>
                    <a:pt x="20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699;p11">
              <a:extLst>
                <a:ext uri="{FF2B5EF4-FFF2-40B4-BE49-F238E27FC236}">
                  <a16:creationId xmlns:a16="http://schemas.microsoft.com/office/drawing/2014/main" xmlns="" id="{AE9DD0C0-8657-6A33-2653-44C9B96824C2}"/>
                </a:ext>
              </a:extLst>
            </p:cNvPr>
            <p:cNvSpPr/>
            <p:nvPr/>
          </p:nvSpPr>
          <p:spPr>
            <a:xfrm>
              <a:off x="2031304" y="2307095"/>
              <a:ext cx="504574" cy="584503"/>
            </a:xfrm>
            <a:custGeom>
              <a:avLst/>
              <a:gdLst/>
              <a:ahLst/>
              <a:cxnLst/>
              <a:rect l="l" t="t" r="r" b="b"/>
              <a:pathLst>
                <a:path w="17196" h="19920" extrusionOk="0">
                  <a:moveTo>
                    <a:pt x="12918" y="0"/>
                  </a:moveTo>
                  <a:cubicBezTo>
                    <a:pt x="12530" y="0"/>
                    <a:pt x="12134" y="41"/>
                    <a:pt x="11742" y="129"/>
                  </a:cubicBezTo>
                  <a:cubicBezTo>
                    <a:pt x="9705" y="598"/>
                    <a:pt x="8781" y="2064"/>
                    <a:pt x="8282" y="3311"/>
                  </a:cubicBezTo>
                  <a:cubicBezTo>
                    <a:pt x="7184" y="6139"/>
                    <a:pt x="7037" y="9071"/>
                    <a:pt x="5806" y="11814"/>
                  </a:cubicBezTo>
                  <a:cubicBezTo>
                    <a:pt x="3988" y="15860"/>
                    <a:pt x="3386" y="17516"/>
                    <a:pt x="0" y="19920"/>
                  </a:cubicBezTo>
                  <a:cubicBezTo>
                    <a:pt x="5497" y="19070"/>
                    <a:pt x="10393" y="16489"/>
                    <a:pt x="13282" y="13455"/>
                  </a:cubicBezTo>
                  <a:cubicBezTo>
                    <a:pt x="16170" y="10420"/>
                    <a:pt x="17196" y="6976"/>
                    <a:pt x="17020" y="3735"/>
                  </a:cubicBezTo>
                  <a:cubicBezTo>
                    <a:pt x="16961" y="2768"/>
                    <a:pt x="16785" y="1757"/>
                    <a:pt x="15935" y="994"/>
                  </a:cubicBezTo>
                  <a:cubicBezTo>
                    <a:pt x="15279" y="404"/>
                    <a:pt x="14140" y="0"/>
                    <a:pt x="12918" y="0"/>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700;p11">
              <a:extLst>
                <a:ext uri="{FF2B5EF4-FFF2-40B4-BE49-F238E27FC236}">
                  <a16:creationId xmlns:a16="http://schemas.microsoft.com/office/drawing/2014/main" xmlns="" id="{C5DDDF30-E242-1AB8-C4CC-9179439DEB67}"/>
                </a:ext>
              </a:extLst>
            </p:cNvPr>
            <p:cNvSpPr/>
            <p:nvPr/>
          </p:nvSpPr>
          <p:spPr>
            <a:xfrm>
              <a:off x="2024819" y="2348644"/>
              <a:ext cx="431041" cy="548118"/>
            </a:xfrm>
            <a:custGeom>
              <a:avLst/>
              <a:gdLst/>
              <a:ahLst/>
              <a:cxnLst/>
              <a:rect l="l" t="t" r="r" b="b"/>
              <a:pathLst>
                <a:path w="14690" h="18680" extrusionOk="0">
                  <a:moveTo>
                    <a:pt x="14517" y="1"/>
                  </a:moveTo>
                  <a:cubicBezTo>
                    <a:pt x="14438" y="1"/>
                    <a:pt x="14365" y="56"/>
                    <a:pt x="14338" y="136"/>
                  </a:cubicBezTo>
                  <a:cubicBezTo>
                    <a:pt x="13122" y="5339"/>
                    <a:pt x="9604" y="9899"/>
                    <a:pt x="6408" y="13769"/>
                  </a:cubicBezTo>
                  <a:cubicBezTo>
                    <a:pt x="5088" y="15367"/>
                    <a:pt x="2655" y="17522"/>
                    <a:pt x="147" y="18343"/>
                  </a:cubicBezTo>
                  <a:cubicBezTo>
                    <a:pt x="45" y="18373"/>
                    <a:pt x="1" y="18461"/>
                    <a:pt x="30" y="18548"/>
                  </a:cubicBezTo>
                  <a:cubicBezTo>
                    <a:pt x="59" y="18621"/>
                    <a:pt x="118" y="18680"/>
                    <a:pt x="192" y="18680"/>
                  </a:cubicBezTo>
                  <a:cubicBezTo>
                    <a:pt x="206" y="18680"/>
                    <a:pt x="235" y="18666"/>
                    <a:pt x="250" y="18666"/>
                  </a:cubicBezTo>
                  <a:cubicBezTo>
                    <a:pt x="2831" y="17830"/>
                    <a:pt x="5323" y="15631"/>
                    <a:pt x="6672" y="13989"/>
                  </a:cubicBezTo>
                  <a:cubicBezTo>
                    <a:pt x="9897" y="10089"/>
                    <a:pt x="13444" y="5486"/>
                    <a:pt x="14676" y="208"/>
                  </a:cubicBezTo>
                  <a:cubicBezTo>
                    <a:pt x="14690" y="120"/>
                    <a:pt x="14647" y="32"/>
                    <a:pt x="14543" y="3"/>
                  </a:cubicBezTo>
                  <a:cubicBezTo>
                    <a:pt x="14535" y="2"/>
                    <a:pt x="14526" y="1"/>
                    <a:pt x="14517"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701;p11">
              <a:extLst>
                <a:ext uri="{FF2B5EF4-FFF2-40B4-BE49-F238E27FC236}">
                  <a16:creationId xmlns:a16="http://schemas.microsoft.com/office/drawing/2014/main" xmlns="" id="{1FFFB706-1C8D-A1DE-92B7-84875C339A67}"/>
                </a:ext>
              </a:extLst>
            </p:cNvPr>
            <p:cNvSpPr/>
            <p:nvPr/>
          </p:nvSpPr>
          <p:spPr>
            <a:xfrm>
              <a:off x="2331949" y="2334706"/>
              <a:ext cx="66725" cy="173209"/>
            </a:xfrm>
            <a:custGeom>
              <a:avLst/>
              <a:gdLst/>
              <a:ahLst/>
              <a:cxnLst/>
              <a:rect l="l" t="t" r="r" b="b"/>
              <a:pathLst>
                <a:path w="2274" h="5903" extrusionOk="0">
                  <a:moveTo>
                    <a:pt x="193" y="0"/>
                  </a:moveTo>
                  <a:cubicBezTo>
                    <a:pt x="174" y="0"/>
                    <a:pt x="154" y="3"/>
                    <a:pt x="133" y="9"/>
                  </a:cubicBezTo>
                  <a:cubicBezTo>
                    <a:pt x="45" y="24"/>
                    <a:pt x="1" y="126"/>
                    <a:pt x="16" y="214"/>
                  </a:cubicBezTo>
                  <a:cubicBezTo>
                    <a:pt x="558" y="2106"/>
                    <a:pt x="1203" y="3982"/>
                    <a:pt x="1922" y="5800"/>
                  </a:cubicBezTo>
                  <a:cubicBezTo>
                    <a:pt x="1951" y="5873"/>
                    <a:pt x="2010" y="5902"/>
                    <a:pt x="2083" y="5902"/>
                  </a:cubicBezTo>
                  <a:lnTo>
                    <a:pt x="2141" y="5902"/>
                  </a:lnTo>
                  <a:cubicBezTo>
                    <a:pt x="2229" y="5859"/>
                    <a:pt x="2274" y="5756"/>
                    <a:pt x="2244" y="5668"/>
                  </a:cubicBezTo>
                  <a:cubicBezTo>
                    <a:pt x="1526" y="3865"/>
                    <a:pt x="896" y="2003"/>
                    <a:pt x="353" y="126"/>
                  </a:cubicBezTo>
                  <a:cubicBezTo>
                    <a:pt x="329" y="45"/>
                    <a:pt x="269" y="0"/>
                    <a:pt x="193"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702;p11">
              <a:extLst>
                <a:ext uri="{FF2B5EF4-FFF2-40B4-BE49-F238E27FC236}">
                  <a16:creationId xmlns:a16="http://schemas.microsoft.com/office/drawing/2014/main" xmlns="" id="{03BD9B26-B1F6-94AD-49FB-E5DD0F02666E}"/>
                </a:ext>
              </a:extLst>
            </p:cNvPr>
            <p:cNvSpPr/>
            <p:nvPr/>
          </p:nvSpPr>
          <p:spPr>
            <a:xfrm>
              <a:off x="2386175" y="2423966"/>
              <a:ext cx="145862" cy="86120"/>
            </a:xfrm>
            <a:custGeom>
              <a:avLst/>
              <a:gdLst/>
              <a:ahLst/>
              <a:cxnLst/>
              <a:rect l="l" t="t" r="r" b="b"/>
              <a:pathLst>
                <a:path w="4971" h="2935" extrusionOk="0">
                  <a:moveTo>
                    <a:pt x="4777" y="0"/>
                  </a:moveTo>
                  <a:cubicBezTo>
                    <a:pt x="4744" y="0"/>
                    <a:pt x="4709" y="10"/>
                    <a:pt x="4677" y="31"/>
                  </a:cubicBezTo>
                  <a:cubicBezTo>
                    <a:pt x="3255" y="1028"/>
                    <a:pt x="1716" y="1893"/>
                    <a:pt x="133" y="2596"/>
                  </a:cubicBezTo>
                  <a:cubicBezTo>
                    <a:pt x="45" y="2641"/>
                    <a:pt x="0" y="2743"/>
                    <a:pt x="45" y="2831"/>
                  </a:cubicBezTo>
                  <a:cubicBezTo>
                    <a:pt x="74" y="2889"/>
                    <a:pt x="133" y="2934"/>
                    <a:pt x="191" y="2934"/>
                  </a:cubicBezTo>
                  <a:cubicBezTo>
                    <a:pt x="221" y="2934"/>
                    <a:pt x="235" y="2934"/>
                    <a:pt x="264" y="2919"/>
                  </a:cubicBezTo>
                  <a:cubicBezTo>
                    <a:pt x="1877" y="2201"/>
                    <a:pt x="3430" y="1321"/>
                    <a:pt x="4882" y="309"/>
                  </a:cubicBezTo>
                  <a:cubicBezTo>
                    <a:pt x="4955" y="266"/>
                    <a:pt x="4970" y="149"/>
                    <a:pt x="4926" y="75"/>
                  </a:cubicBezTo>
                  <a:cubicBezTo>
                    <a:pt x="4889" y="29"/>
                    <a:pt x="4834" y="0"/>
                    <a:pt x="4777"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703;p11">
              <a:extLst>
                <a:ext uri="{FF2B5EF4-FFF2-40B4-BE49-F238E27FC236}">
                  <a16:creationId xmlns:a16="http://schemas.microsoft.com/office/drawing/2014/main" xmlns="" id="{21BF5C93-6F3B-B6E1-F3C0-8E8B2219C1D4}"/>
                </a:ext>
              </a:extLst>
            </p:cNvPr>
            <p:cNvSpPr/>
            <p:nvPr/>
          </p:nvSpPr>
          <p:spPr>
            <a:xfrm>
              <a:off x="2277753" y="2432564"/>
              <a:ext cx="230192" cy="181161"/>
            </a:xfrm>
            <a:custGeom>
              <a:avLst/>
              <a:gdLst/>
              <a:ahLst/>
              <a:cxnLst/>
              <a:rect l="l" t="t" r="r" b="b"/>
              <a:pathLst>
                <a:path w="7845" h="6174" extrusionOk="0">
                  <a:moveTo>
                    <a:pt x="189" y="0"/>
                  </a:moveTo>
                  <a:cubicBezTo>
                    <a:pt x="180" y="0"/>
                    <a:pt x="172" y="1"/>
                    <a:pt x="163" y="2"/>
                  </a:cubicBezTo>
                  <a:cubicBezTo>
                    <a:pt x="75" y="16"/>
                    <a:pt x="1" y="90"/>
                    <a:pt x="16" y="192"/>
                  </a:cubicBezTo>
                  <a:cubicBezTo>
                    <a:pt x="235" y="2157"/>
                    <a:pt x="485" y="4371"/>
                    <a:pt x="1760" y="6101"/>
                  </a:cubicBezTo>
                  <a:lnTo>
                    <a:pt x="1819" y="6174"/>
                  </a:lnTo>
                  <a:lnTo>
                    <a:pt x="1922" y="6159"/>
                  </a:lnTo>
                  <a:cubicBezTo>
                    <a:pt x="3988" y="5954"/>
                    <a:pt x="6011" y="5309"/>
                    <a:pt x="7741" y="4312"/>
                  </a:cubicBezTo>
                  <a:cubicBezTo>
                    <a:pt x="7815" y="4254"/>
                    <a:pt x="7844" y="4150"/>
                    <a:pt x="7800" y="4078"/>
                  </a:cubicBezTo>
                  <a:cubicBezTo>
                    <a:pt x="7770" y="4017"/>
                    <a:pt x="7704" y="3984"/>
                    <a:pt x="7642" y="3984"/>
                  </a:cubicBezTo>
                  <a:cubicBezTo>
                    <a:pt x="7615" y="3984"/>
                    <a:pt x="7588" y="3991"/>
                    <a:pt x="7565" y="4004"/>
                  </a:cubicBezTo>
                  <a:cubicBezTo>
                    <a:pt x="5909" y="4971"/>
                    <a:pt x="3974" y="5587"/>
                    <a:pt x="1980" y="5808"/>
                  </a:cubicBezTo>
                  <a:cubicBezTo>
                    <a:pt x="808" y="4180"/>
                    <a:pt x="573" y="2039"/>
                    <a:pt x="353" y="149"/>
                  </a:cubicBezTo>
                  <a:cubicBezTo>
                    <a:pt x="340" y="69"/>
                    <a:pt x="277" y="0"/>
                    <a:pt x="18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704;p11">
              <a:extLst>
                <a:ext uri="{FF2B5EF4-FFF2-40B4-BE49-F238E27FC236}">
                  <a16:creationId xmlns:a16="http://schemas.microsoft.com/office/drawing/2014/main" xmlns="" id="{84707A9B-6C8E-DD1B-FED4-D3BFD8176C59}"/>
                </a:ext>
              </a:extLst>
            </p:cNvPr>
            <p:cNvSpPr/>
            <p:nvPr/>
          </p:nvSpPr>
          <p:spPr>
            <a:xfrm>
              <a:off x="2227871" y="2592129"/>
              <a:ext cx="218543" cy="113644"/>
            </a:xfrm>
            <a:custGeom>
              <a:avLst/>
              <a:gdLst/>
              <a:ahLst/>
              <a:cxnLst/>
              <a:rect l="l" t="t" r="r" b="b"/>
              <a:pathLst>
                <a:path w="7448" h="3873" extrusionOk="0">
                  <a:moveTo>
                    <a:pt x="177" y="0"/>
                  </a:moveTo>
                  <a:cubicBezTo>
                    <a:pt x="167" y="0"/>
                    <a:pt x="157" y="1"/>
                    <a:pt x="147" y="3"/>
                  </a:cubicBezTo>
                  <a:cubicBezTo>
                    <a:pt x="59" y="32"/>
                    <a:pt x="0" y="120"/>
                    <a:pt x="30" y="208"/>
                  </a:cubicBezTo>
                  <a:cubicBezTo>
                    <a:pt x="30" y="237"/>
                    <a:pt x="543" y="2377"/>
                    <a:pt x="924" y="3712"/>
                  </a:cubicBezTo>
                  <a:lnTo>
                    <a:pt x="954" y="3814"/>
                  </a:lnTo>
                  <a:lnTo>
                    <a:pt x="1071" y="3829"/>
                  </a:lnTo>
                  <a:cubicBezTo>
                    <a:pt x="1378" y="3859"/>
                    <a:pt x="1671" y="3873"/>
                    <a:pt x="1980" y="3873"/>
                  </a:cubicBezTo>
                  <a:cubicBezTo>
                    <a:pt x="3827" y="3873"/>
                    <a:pt x="5703" y="3374"/>
                    <a:pt x="7330" y="2465"/>
                  </a:cubicBezTo>
                  <a:cubicBezTo>
                    <a:pt x="7404" y="2407"/>
                    <a:pt x="7447" y="2305"/>
                    <a:pt x="7389" y="2231"/>
                  </a:cubicBezTo>
                  <a:cubicBezTo>
                    <a:pt x="7359" y="2170"/>
                    <a:pt x="7301" y="2138"/>
                    <a:pt x="7239" y="2138"/>
                  </a:cubicBezTo>
                  <a:cubicBezTo>
                    <a:pt x="7211" y="2138"/>
                    <a:pt x="7182" y="2144"/>
                    <a:pt x="7154" y="2158"/>
                  </a:cubicBezTo>
                  <a:cubicBezTo>
                    <a:pt x="5592" y="3041"/>
                    <a:pt x="3785" y="3522"/>
                    <a:pt x="1995" y="3522"/>
                  </a:cubicBezTo>
                  <a:cubicBezTo>
                    <a:pt x="1735" y="3522"/>
                    <a:pt x="1476" y="3512"/>
                    <a:pt x="1218" y="3492"/>
                  </a:cubicBezTo>
                  <a:cubicBezTo>
                    <a:pt x="850" y="2172"/>
                    <a:pt x="367" y="149"/>
                    <a:pt x="352" y="135"/>
                  </a:cubicBezTo>
                  <a:cubicBezTo>
                    <a:pt x="339" y="56"/>
                    <a:pt x="267" y="0"/>
                    <a:pt x="177"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705;p11">
              <a:extLst>
                <a:ext uri="{FF2B5EF4-FFF2-40B4-BE49-F238E27FC236}">
                  <a16:creationId xmlns:a16="http://schemas.microsoft.com/office/drawing/2014/main" xmlns="" id="{08948C9E-DCE3-30F2-458F-54207DC2498A}"/>
                </a:ext>
              </a:extLst>
            </p:cNvPr>
            <p:cNvSpPr/>
            <p:nvPr/>
          </p:nvSpPr>
          <p:spPr>
            <a:xfrm>
              <a:off x="2191310" y="2668273"/>
              <a:ext cx="161325" cy="112793"/>
            </a:xfrm>
            <a:custGeom>
              <a:avLst/>
              <a:gdLst/>
              <a:ahLst/>
              <a:cxnLst/>
              <a:rect l="l" t="t" r="r" b="b"/>
              <a:pathLst>
                <a:path w="5498" h="3844" extrusionOk="0">
                  <a:moveTo>
                    <a:pt x="326" y="1"/>
                  </a:moveTo>
                  <a:cubicBezTo>
                    <a:pt x="237" y="1"/>
                    <a:pt x="175" y="69"/>
                    <a:pt x="161" y="150"/>
                  </a:cubicBezTo>
                  <a:cubicBezTo>
                    <a:pt x="73" y="955"/>
                    <a:pt x="1" y="2480"/>
                    <a:pt x="15" y="3301"/>
                  </a:cubicBezTo>
                  <a:cubicBezTo>
                    <a:pt x="30" y="3580"/>
                    <a:pt x="118" y="3756"/>
                    <a:pt x="279" y="3815"/>
                  </a:cubicBezTo>
                  <a:cubicBezTo>
                    <a:pt x="353" y="3844"/>
                    <a:pt x="411" y="3844"/>
                    <a:pt x="470" y="3844"/>
                  </a:cubicBezTo>
                  <a:lnTo>
                    <a:pt x="484" y="3844"/>
                  </a:lnTo>
                  <a:cubicBezTo>
                    <a:pt x="836" y="3844"/>
                    <a:pt x="4120" y="3447"/>
                    <a:pt x="5366" y="2906"/>
                  </a:cubicBezTo>
                  <a:cubicBezTo>
                    <a:pt x="5454" y="2861"/>
                    <a:pt x="5498" y="2759"/>
                    <a:pt x="5468" y="2671"/>
                  </a:cubicBezTo>
                  <a:cubicBezTo>
                    <a:pt x="5436" y="2605"/>
                    <a:pt x="5370" y="2572"/>
                    <a:pt x="5301" y="2572"/>
                  </a:cubicBezTo>
                  <a:cubicBezTo>
                    <a:pt x="5279" y="2572"/>
                    <a:pt x="5256" y="2576"/>
                    <a:pt x="5234" y="2583"/>
                  </a:cubicBezTo>
                  <a:cubicBezTo>
                    <a:pt x="4047" y="3096"/>
                    <a:pt x="806" y="3492"/>
                    <a:pt x="484" y="3492"/>
                  </a:cubicBezTo>
                  <a:lnTo>
                    <a:pt x="411" y="3492"/>
                  </a:lnTo>
                  <a:cubicBezTo>
                    <a:pt x="411" y="3492"/>
                    <a:pt x="367" y="3477"/>
                    <a:pt x="367" y="3301"/>
                  </a:cubicBezTo>
                  <a:cubicBezTo>
                    <a:pt x="337" y="2480"/>
                    <a:pt x="411" y="985"/>
                    <a:pt x="499" y="193"/>
                  </a:cubicBezTo>
                  <a:cubicBezTo>
                    <a:pt x="513" y="91"/>
                    <a:pt x="440" y="17"/>
                    <a:pt x="353" y="3"/>
                  </a:cubicBezTo>
                  <a:cubicBezTo>
                    <a:pt x="343" y="2"/>
                    <a:pt x="334" y="1"/>
                    <a:pt x="326"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706;p11">
              <a:extLst>
                <a:ext uri="{FF2B5EF4-FFF2-40B4-BE49-F238E27FC236}">
                  <a16:creationId xmlns:a16="http://schemas.microsoft.com/office/drawing/2014/main" xmlns="" id="{67AF75DA-6025-6E56-0BAF-4306B192209C}"/>
                </a:ext>
              </a:extLst>
            </p:cNvPr>
            <p:cNvSpPr/>
            <p:nvPr/>
          </p:nvSpPr>
          <p:spPr>
            <a:xfrm>
              <a:off x="2003751" y="2376167"/>
              <a:ext cx="208244" cy="506422"/>
            </a:xfrm>
            <a:custGeom>
              <a:avLst/>
              <a:gdLst/>
              <a:ahLst/>
              <a:cxnLst/>
              <a:rect l="l" t="t" r="r" b="b"/>
              <a:pathLst>
                <a:path w="7097" h="17259" extrusionOk="0">
                  <a:moveTo>
                    <a:pt x="2980" y="0"/>
                  </a:moveTo>
                  <a:cubicBezTo>
                    <a:pt x="2603" y="0"/>
                    <a:pt x="2226" y="83"/>
                    <a:pt x="1891" y="267"/>
                  </a:cubicBezTo>
                  <a:cubicBezTo>
                    <a:pt x="807" y="869"/>
                    <a:pt x="631" y="2130"/>
                    <a:pt x="660" y="3170"/>
                  </a:cubicBezTo>
                  <a:cubicBezTo>
                    <a:pt x="734" y="5531"/>
                    <a:pt x="1379" y="7876"/>
                    <a:pt x="1364" y="10193"/>
                  </a:cubicBezTo>
                  <a:cubicBezTo>
                    <a:pt x="1320" y="13608"/>
                    <a:pt x="1379" y="14986"/>
                    <a:pt x="1" y="17259"/>
                  </a:cubicBezTo>
                  <a:cubicBezTo>
                    <a:pt x="3021" y="15998"/>
                    <a:pt x="5234" y="13432"/>
                    <a:pt x="6172" y="10705"/>
                  </a:cubicBezTo>
                  <a:cubicBezTo>
                    <a:pt x="7096" y="7978"/>
                    <a:pt x="6832" y="5134"/>
                    <a:pt x="5894" y="2583"/>
                  </a:cubicBezTo>
                  <a:cubicBezTo>
                    <a:pt x="5615" y="1807"/>
                    <a:pt x="5263" y="1029"/>
                    <a:pt x="4560" y="517"/>
                  </a:cubicBezTo>
                  <a:cubicBezTo>
                    <a:pt x="4142" y="197"/>
                    <a:pt x="3562" y="0"/>
                    <a:pt x="2980" y="0"/>
                  </a:cubicBezTo>
                  <a:close/>
                </a:path>
              </a:pathLst>
            </a:custGeom>
            <a:solidFill>
              <a:srgbClr val="72661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707;p11">
              <a:extLst>
                <a:ext uri="{FF2B5EF4-FFF2-40B4-BE49-F238E27FC236}">
                  <a16:creationId xmlns:a16="http://schemas.microsoft.com/office/drawing/2014/main" xmlns="" id="{6BCD3F16-9B65-DE3A-82F0-DFEB7EF08641}"/>
                </a:ext>
              </a:extLst>
            </p:cNvPr>
            <p:cNvSpPr/>
            <p:nvPr/>
          </p:nvSpPr>
          <p:spPr>
            <a:xfrm>
              <a:off x="1997736" y="2405451"/>
              <a:ext cx="138966" cy="482303"/>
            </a:xfrm>
            <a:custGeom>
              <a:avLst/>
              <a:gdLst/>
              <a:ahLst/>
              <a:cxnLst/>
              <a:rect l="l" t="t" r="r" b="b"/>
              <a:pathLst>
                <a:path w="4736" h="16437" extrusionOk="0">
                  <a:moveTo>
                    <a:pt x="3959" y="0"/>
                  </a:moveTo>
                  <a:cubicBezTo>
                    <a:pt x="3949" y="0"/>
                    <a:pt x="3940" y="1"/>
                    <a:pt x="3930" y="2"/>
                  </a:cubicBezTo>
                  <a:cubicBezTo>
                    <a:pt x="3842" y="2"/>
                    <a:pt x="3768" y="90"/>
                    <a:pt x="3783" y="193"/>
                  </a:cubicBezTo>
                  <a:cubicBezTo>
                    <a:pt x="4383" y="4445"/>
                    <a:pt x="3475" y="8446"/>
                    <a:pt x="2581" y="11877"/>
                  </a:cubicBezTo>
                  <a:cubicBezTo>
                    <a:pt x="2214" y="13270"/>
                    <a:pt x="1349" y="15219"/>
                    <a:pt x="89" y="16128"/>
                  </a:cubicBezTo>
                  <a:cubicBezTo>
                    <a:pt x="15" y="16173"/>
                    <a:pt x="1" y="16290"/>
                    <a:pt x="59" y="16363"/>
                  </a:cubicBezTo>
                  <a:cubicBezTo>
                    <a:pt x="89" y="16407"/>
                    <a:pt x="132" y="16437"/>
                    <a:pt x="191" y="16437"/>
                  </a:cubicBezTo>
                  <a:cubicBezTo>
                    <a:pt x="220" y="16437"/>
                    <a:pt x="265" y="16421"/>
                    <a:pt x="294" y="16407"/>
                  </a:cubicBezTo>
                  <a:cubicBezTo>
                    <a:pt x="1613" y="15440"/>
                    <a:pt x="2536" y="13417"/>
                    <a:pt x="2917" y="11965"/>
                  </a:cubicBezTo>
                  <a:cubicBezTo>
                    <a:pt x="3826" y="8505"/>
                    <a:pt x="4735" y="4459"/>
                    <a:pt x="4120" y="149"/>
                  </a:cubicBezTo>
                  <a:cubicBezTo>
                    <a:pt x="4107" y="57"/>
                    <a:pt x="4046" y="0"/>
                    <a:pt x="3959"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708;p11">
              <a:extLst>
                <a:ext uri="{FF2B5EF4-FFF2-40B4-BE49-F238E27FC236}">
                  <a16:creationId xmlns:a16="http://schemas.microsoft.com/office/drawing/2014/main" xmlns="" id="{12D1991C-EBA9-468E-A91B-21EF0E77E5C4}"/>
                </a:ext>
              </a:extLst>
            </p:cNvPr>
            <p:cNvSpPr/>
            <p:nvPr/>
          </p:nvSpPr>
          <p:spPr>
            <a:xfrm>
              <a:off x="2037730" y="2406185"/>
              <a:ext cx="85651" cy="134007"/>
            </a:xfrm>
            <a:custGeom>
              <a:avLst/>
              <a:gdLst/>
              <a:ahLst/>
              <a:cxnLst/>
              <a:rect l="l" t="t" r="r" b="b"/>
              <a:pathLst>
                <a:path w="2919" h="4567" extrusionOk="0">
                  <a:moveTo>
                    <a:pt x="205" y="1"/>
                  </a:moveTo>
                  <a:cubicBezTo>
                    <a:pt x="176" y="1"/>
                    <a:pt x="146" y="7"/>
                    <a:pt x="118" y="22"/>
                  </a:cubicBezTo>
                  <a:cubicBezTo>
                    <a:pt x="45" y="65"/>
                    <a:pt x="0" y="168"/>
                    <a:pt x="59" y="256"/>
                  </a:cubicBezTo>
                  <a:cubicBezTo>
                    <a:pt x="837" y="1693"/>
                    <a:pt x="1701" y="3114"/>
                    <a:pt x="2581" y="4492"/>
                  </a:cubicBezTo>
                  <a:cubicBezTo>
                    <a:pt x="2610" y="4537"/>
                    <a:pt x="2669" y="4566"/>
                    <a:pt x="2727" y="4566"/>
                  </a:cubicBezTo>
                  <a:cubicBezTo>
                    <a:pt x="2757" y="4566"/>
                    <a:pt x="2786" y="4551"/>
                    <a:pt x="2815" y="4537"/>
                  </a:cubicBezTo>
                  <a:cubicBezTo>
                    <a:pt x="2903" y="4492"/>
                    <a:pt x="2918" y="4375"/>
                    <a:pt x="2874" y="4302"/>
                  </a:cubicBezTo>
                  <a:cubicBezTo>
                    <a:pt x="1994" y="2938"/>
                    <a:pt x="1144" y="1517"/>
                    <a:pt x="352" y="80"/>
                  </a:cubicBezTo>
                  <a:cubicBezTo>
                    <a:pt x="323" y="30"/>
                    <a:pt x="266" y="1"/>
                    <a:pt x="205" y="1"/>
                  </a:cubicBezTo>
                  <a:close/>
                </a:path>
              </a:pathLst>
            </a:custGeom>
            <a:solidFill>
              <a:srgbClr val="92884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709;p11">
              <a:extLst>
                <a:ext uri="{FF2B5EF4-FFF2-40B4-BE49-F238E27FC236}">
                  <a16:creationId xmlns:a16="http://schemas.microsoft.com/office/drawing/2014/main" xmlns="" id="{E1E95D2F-56A7-ABE5-2343-933F3B1B261B}"/>
                </a:ext>
              </a:extLst>
            </p:cNvPr>
            <p:cNvSpPr/>
            <p:nvPr/>
          </p:nvSpPr>
          <p:spPr>
            <a:xfrm>
              <a:off x="2112172" y="2457065"/>
              <a:ext cx="70980" cy="84829"/>
            </a:xfrm>
            <a:custGeom>
              <a:avLst/>
              <a:gdLst/>
              <a:ahLst/>
              <a:cxnLst/>
              <a:rect l="l" t="t" r="r" b="b"/>
              <a:pathLst>
                <a:path w="2419" h="2891" extrusionOk="0">
                  <a:moveTo>
                    <a:pt x="2217" y="0"/>
                  </a:moveTo>
                  <a:cubicBezTo>
                    <a:pt x="2161" y="0"/>
                    <a:pt x="2109" y="29"/>
                    <a:pt x="2082" y="76"/>
                  </a:cubicBezTo>
                  <a:cubicBezTo>
                    <a:pt x="1496" y="1014"/>
                    <a:pt x="821" y="1865"/>
                    <a:pt x="73" y="2598"/>
                  </a:cubicBezTo>
                  <a:cubicBezTo>
                    <a:pt x="0" y="2656"/>
                    <a:pt x="0" y="2774"/>
                    <a:pt x="59" y="2832"/>
                  </a:cubicBezTo>
                  <a:cubicBezTo>
                    <a:pt x="102" y="2876"/>
                    <a:pt x="147" y="2891"/>
                    <a:pt x="190" y="2891"/>
                  </a:cubicBezTo>
                  <a:cubicBezTo>
                    <a:pt x="235" y="2891"/>
                    <a:pt x="278" y="2876"/>
                    <a:pt x="308" y="2832"/>
                  </a:cubicBezTo>
                  <a:cubicBezTo>
                    <a:pt x="1085" y="2084"/>
                    <a:pt x="1774" y="1220"/>
                    <a:pt x="2375" y="266"/>
                  </a:cubicBezTo>
                  <a:cubicBezTo>
                    <a:pt x="2419" y="178"/>
                    <a:pt x="2389" y="76"/>
                    <a:pt x="2317" y="32"/>
                  </a:cubicBezTo>
                  <a:cubicBezTo>
                    <a:pt x="2284" y="10"/>
                    <a:pt x="2250" y="0"/>
                    <a:pt x="2217" y="0"/>
                  </a:cubicBezTo>
                  <a:close/>
                </a:path>
              </a:pathLst>
            </a:custGeom>
            <a:solidFill>
              <a:srgbClr val="92884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710;p11">
              <a:extLst>
                <a:ext uri="{FF2B5EF4-FFF2-40B4-BE49-F238E27FC236}">
                  <a16:creationId xmlns:a16="http://schemas.microsoft.com/office/drawing/2014/main" xmlns="" id="{AED463FA-C6BB-22AF-278C-20042447608B}"/>
                </a:ext>
              </a:extLst>
            </p:cNvPr>
            <p:cNvSpPr/>
            <p:nvPr/>
          </p:nvSpPr>
          <p:spPr>
            <a:xfrm>
              <a:off x="2030834" y="2489752"/>
              <a:ext cx="169981" cy="141167"/>
            </a:xfrm>
            <a:custGeom>
              <a:avLst/>
              <a:gdLst/>
              <a:ahLst/>
              <a:cxnLst/>
              <a:rect l="l" t="t" r="r" b="b"/>
              <a:pathLst>
                <a:path w="5793" h="4811" extrusionOk="0">
                  <a:moveTo>
                    <a:pt x="206" y="0"/>
                  </a:moveTo>
                  <a:cubicBezTo>
                    <a:pt x="182" y="0"/>
                    <a:pt x="157" y="6"/>
                    <a:pt x="133" y="18"/>
                  </a:cubicBezTo>
                  <a:cubicBezTo>
                    <a:pt x="45" y="47"/>
                    <a:pt x="1" y="149"/>
                    <a:pt x="45" y="237"/>
                  </a:cubicBezTo>
                  <a:cubicBezTo>
                    <a:pt x="661" y="1762"/>
                    <a:pt x="1379" y="3507"/>
                    <a:pt x="2567" y="4738"/>
                  </a:cubicBezTo>
                  <a:lnTo>
                    <a:pt x="2640" y="4811"/>
                  </a:lnTo>
                  <a:lnTo>
                    <a:pt x="2743" y="4782"/>
                  </a:lnTo>
                  <a:cubicBezTo>
                    <a:pt x="3930" y="4386"/>
                    <a:pt x="4956" y="3653"/>
                    <a:pt x="5734" y="2657"/>
                  </a:cubicBezTo>
                  <a:cubicBezTo>
                    <a:pt x="5792" y="2583"/>
                    <a:pt x="5777" y="2465"/>
                    <a:pt x="5704" y="2407"/>
                  </a:cubicBezTo>
                  <a:cubicBezTo>
                    <a:pt x="5673" y="2382"/>
                    <a:pt x="5635" y="2371"/>
                    <a:pt x="5597" y="2371"/>
                  </a:cubicBezTo>
                  <a:cubicBezTo>
                    <a:pt x="5543" y="2371"/>
                    <a:pt x="5489" y="2394"/>
                    <a:pt x="5454" y="2436"/>
                  </a:cubicBezTo>
                  <a:cubicBezTo>
                    <a:pt x="4751" y="3360"/>
                    <a:pt x="3813" y="4035"/>
                    <a:pt x="2728" y="4416"/>
                  </a:cubicBezTo>
                  <a:cubicBezTo>
                    <a:pt x="1643" y="3243"/>
                    <a:pt x="954" y="1572"/>
                    <a:pt x="353" y="106"/>
                  </a:cubicBezTo>
                  <a:cubicBezTo>
                    <a:pt x="331" y="41"/>
                    <a:pt x="271" y="0"/>
                    <a:pt x="206" y="0"/>
                  </a:cubicBezTo>
                  <a:close/>
                </a:path>
              </a:pathLst>
            </a:custGeom>
            <a:solidFill>
              <a:srgbClr val="92884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711;p11">
              <a:extLst>
                <a:ext uri="{FF2B5EF4-FFF2-40B4-BE49-F238E27FC236}">
                  <a16:creationId xmlns:a16="http://schemas.microsoft.com/office/drawing/2014/main" xmlns="" id="{60B8D7FE-FE2E-54AC-213C-FDF56D293195}"/>
                </a:ext>
              </a:extLst>
            </p:cNvPr>
            <p:cNvSpPr/>
            <p:nvPr/>
          </p:nvSpPr>
          <p:spPr>
            <a:xfrm>
              <a:off x="2042043" y="2621970"/>
              <a:ext cx="149295" cy="88556"/>
            </a:xfrm>
            <a:custGeom>
              <a:avLst/>
              <a:gdLst/>
              <a:ahLst/>
              <a:cxnLst/>
              <a:rect l="l" t="t" r="r" b="b"/>
              <a:pathLst>
                <a:path w="5088" h="3018" extrusionOk="0">
                  <a:moveTo>
                    <a:pt x="185" y="1"/>
                  </a:moveTo>
                  <a:cubicBezTo>
                    <a:pt x="162" y="1"/>
                    <a:pt x="139" y="4"/>
                    <a:pt x="117" y="12"/>
                  </a:cubicBezTo>
                  <a:cubicBezTo>
                    <a:pt x="45" y="56"/>
                    <a:pt x="0" y="174"/>
                    <a:pt x="45" y="246"/>
                  </a:cubicBezTo>
                  <a:cubicBezTo>
                    <a:pt x="59" y="262"/>
                    <a:pt x="895" y="1918"/>
                    <a:pt x="1466" y="2930"/>
                  </a:cubicBezTo>
                  <a:lnTo>
                    <a:pt x="1511" y="3018"/>
                  </a:lnTo>
                  <a:lnTo>
                    <a:pt x="1628" y="3018"/>
                  </a:lnTo>
                  <a:cubicBezTo>
                    <a:pt x="2961" y="2930"/>
                    <a:pt x="4164" y="2299"/>
                    <a:pt x="5029" y="1229"/>
                  </a:cubicBezTo>
                  <a:cubicBezTo>
                    <a:pt x="5088" y="1155"/>
                    <a:pt x="5072" y="1053"/>
                    <a:pt x="5000" y="979"/>
                  </a:cubicBezTo>
                  <a:cubicBezTo>
                    <a:pt x="4969" y="955"/>
                    <a:pt x="4931" y="943"/>
                    <a:pt x="4892" y="943"/>
                  </a:cubicBezTo>
                  <a:cubicBezTo>
                    <a:pt x="4838" y="943"/>
                    <a:pt x="4784" y="966"/>
                    <a:pt x="4750" y="1009"/>
                  </a:cubicBezTo>
                  <a:cubicBezTo>
                    <a:pt x="3974" y="1976"/>
                    <a:pt x="2903" y="2563"/>
                    <a:pt x="1716" y="2666"/>
                  </a:cubicBezTo>
                  <a:cubicBezTo>
                    <a:pt x="1159" y="1654"/>
                    <a:pt x="367" y="115"/>
                    <a:pt x="352" y="100"/>
                  </a:cubicBezTo>
                  <a:cubicBezTo>
                    <a:pt x="319" y="34"/>
                    <a:pt x="253" y="1"/>
                    <a:pt x="185"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712;p11">
              <a:extLst>
                <a:ext uri="{FF2B5EF4-FFF2-40B4-BE49-F238E27FC236}">
                  <a16:creationId xmlns:a16="http://schemas.microsoft.com/office/drawing/2014/main" xmlns="" id="{3D4606C6-8038-F6B9-4196-36198E5C033A}"/>
                </a:ext>
              </a:extLst>
            </p:cNvPr>
            <p:cNvSpPr/>
            <p:nvPr/>
          </p:nvSpPr>
          <p:spPr>
            <a:xfrm>
              <a:off x="2042484" y="2685908"/>
              <a:ext cx="116167" cy="91285"/>
            </a:xfrm>
            <a:custGeom>
              <a:avLst/>
              <a:gdLst/>
              <a:ahLst/>
              <a:cxnLst/>
              <a:rect l="l" t="t" r="r" b="b"/>
              <a:pathLst>
                <a:path w="3959" h="3111" extrusionOk="0">
                  <a:moveTo>
                    <a:pt x="187" y="0"/>
                  </a:moveTo>
                  <a:cubicBezTo>
                    <a:pt x="179" y="0"/>
                    <a:pt x="170" y="1"/>
                    <a:pt x="161" y="2"/>
                  </a:cubicBezTo>
                  <a:cubicBezTo>
                    <a:pt x="59" y="32"/>
                    <a:pt x="0" y="120"/>
                    <a:pt x="30" y="208"/>
                  </a:cubicBezTo>
                  <a:cubicBezTo>
                    <a:pt x="176" y="853"/>
                    <a:pt x="513" y="2070"/>
                    <a:pt x="747" y="2729"/>
                  </a:cubicBezTo>
                  <a:cubicBezTo>
                    <a:pt x="792" y="2876"/>
                    <a:pt x="880" y="3052"/>
                    <a:pt x="1041" y="3110"/>
                  </a:cubicBezTo>
                  <a:lnTo>
                    <a:pt x="1202" y="3110"/>
                  </a:lnTo>
                  <a:cubicBezTo>
                    <a:pt x="1422" y="3067"/>
                    <a:pt x="3255" y="2407"/>
                    <a:pt x="3885" y="1806"/>
                  </a:cubicBezTo>
                  <a:cubicBezTo>
                    <a:pt x="3959" y="1748"/>
                    <a:pt x="3959" y="1644"/>
                    <a:pt x="3900" y="1572"/>
                  </a:cubicBezTo>
                  <a:cubicBezTo>
                    <a:pt x="3861" y="1533"/>
                    <a:pt x="3814" y="1514"/>
                    <a:pt x="3767" y="1514"/>
                  </a:cubicBezTo>
                  <a:cubicBezTo>
                    <a:pt x="3726" y="1514"/>
                    <a:pt x="3685" y="1529"/>
                    <a:pt x="3650" y="1556"/>
                  </a:cubicBezTo>
                  <a:cubicBezTo>
                    <a:pt x="3093" y="2084"/>
                    <a:pt x="1320" y="2729"/>
                    <a:pt x="1144" y="2774"/>
                  </a:cubicBezTo>
                  <a:cubicBezTo>
                    <a:pt x="1144" y="2774"/>
                    <a:pt x="1114" y="2744"/>
                    <a:pt x="1070" y="2627"/>
                  </a:cubicBezTo>
                  <a:cubicBezTo>
                    <a:pt x="851" y="1982"/>
                    <a:pt x="513" y="751"/>
                    <a:pt x="366" y="135"/>
                  </a:cubicBezTo>
                  <a:cubicBezTo>
                    <a:pt x="340" y="56"/>
                    <a:pt x="266" y="0"/>
                    <a:pt x="187"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713;p11">
              <a:extLst>
                <a:ext uri="{FF2B5EF4-FFF2-40B4-BE49-F238E27FC236}">
                  <a16:creationId xmlns:a16="http://schemas.microsoft.com/office/drawing/2014/main" xmlns="" id="{9B640712-6AB8-DFDA-71B2-4771D33A6920}"/>
                </a:ext>
              </a:extLst>
            </p:cNvPr>
            <p:cNvSpPr/>
            <p:nvPr/>
          </p:nvSpPr>
          <p:spPr>
            <a:xfrm>
              <a:off x="1786527" y="1890576"/>
              <a:ext cx="446123" cy="1001489"/>
            </a:xfrm>
            <a:custGeom>
              <a:avLst/>
              <a:gdLst/>
              <a:ahLst/>
              <a:cxnLst/>
              <a:rect l="l" t="t" r="r" b="b"/>
              <a:pathLst>
                <a:path w="15204" h="34131" extrusionOk="0">
                  <a:moveTo>
                    <a:pt x="10729" y="1"/>
                  </a:moveTo>
                  <a:cubicBezTo>
                    <a:pt x="9931" y="1"/>
                    <a:pt x="9129" y="185"/>
                    <a:pt x="8444" y="514"/>
                  </a:cubicBezTo>
                  <a:cubicBezTo>
                    <a:pt x="6890" y="1277"/>
                    <a:pt x="5835" y="2655"/>
                    <a:pt x="4926" y="4033"/>
                  </a:cubicBezTo>
                  <a:cubicBezTo>
                    <a:pt x="1921" y="8622"/>
                    <a:pt x="0" y="13987"/>
                    <a:pt x="338" y="19514"/>
                  </a:cubicBezTo>
                  <a:cubicBezTo>
                    <a:pt x="674" y="25041"/>
                    <a:pt x="3489" y="30700"/>
                    <a:pt x="8415" y="34130"/>
                  </a:cubicBezTo>
                  <a:cubicBezTo>
                    <a:pt x="7023" y="29322"/>
                    <a:pt x="7828" y="26697"/>
                    <a:pt x="9486" y="20145"/>
                  </a:cubicBezTo>
                  <a:cubicBezTo>
                    <a:pt x="10600" y="15717"/>
                    <a:pt x="12989" y="11421"/>
                    <a:pt x="14308" y="6921"/>
                  </a:cubicBezTo>
                  <a:cubicBezTo>
                    <a:pt x="14895" y="4942"/>
                    <a:pt x="15203" y="2465"/>
                    <a:pt x="13502" y="969"/>
                  </a:cubicBezTo>
                  <a:cubicBezTo>
                    <a:pt x="12748" y="297"/>
                    <a:pt x="11742" y="1"/>
                    <a:pt x="10729" y="1"/>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714;p11">
              <a:extLst>
                <a:ext uri="{FF2B5EF4-FFF2-40B4-BE49-F238E27FC236}">
                  <a16:creationId xmlns:a16="http://schemas.microsoft.com/office/drawing/2014/main" xmlns="" id="{50494D67-08F8-8C01-9880-41CFF6F24846}"/>
                </a:ext>
              </a:extLst>
            </p:cNvPr>
            <p:cNvSpPr/>
            <p:nvPr/>
          </p:nvSpPr>
          <p:spPr>
            <a:xfrm>
              <a:off x="1954279" y="1945417"/>
              <a:ext cx="106308" cy="916073"/>
            </a:xfrm>
            <a:custGeom>
              <a:avLst/>
              <a:gdLst/>
              <a:ahLst/>
              <a:cxnLst/>
              <a:rect l="l" t="t" r="r" b="b"/>
              <a:pathLst>
                <a:path w="3623" h="31220" extrusionOk="0">
                  <a:moveTo>
                    <a:pt x="3433" y="0"/>
                  </a:moveTo>
                  <a:cubicBezTo>
                    <a:pt x="3362" y="0"/>
                    <a:pt x="3293" y="42"/>
                    <a:pt x="3270" y="111"/>
                  </a:cubicBezTo>
                  <a:cubicBezTo>
                    <a:pt x="133" y="8014"/>
                    <a:pt x="74" y="15885"/>
                    <a:pt x="30" y="22204"/>
                  </a:cubicBezTo>
                  <a:cubicBezTo>
                    <a:pt x="0" y="24975"/>
                    <a:pt x="470" y="28977"/>
                    <a:pt x="1818" y="31132"/>
                  </a:cubicBezTo>
                  <a:cubicBezTo>
                    <a:pt x="1848" y="31190"/>
                    <a:pt x="1906" y="31220"/>
                    <a:pt x="1965" y="31220"/>
                  </a:cubicBezTo>
                  <a:cubicBezTo>
                    <a:pt x="1994" y="31220"/>
                    <a:pt x="2024" y="31206"/>
                    <a:pt x="2053" y="31190"/>
                  </a:cubicBezTo>
                  <a:cubicBezTo>
                    <a:pt x="2127" y="31132"/>
                    <a:pt x="2156" y="31030"/>
                    <a:pt x="2111" y="30956"/>
                  </a:cubicBezTo>
                  <a:cubicBezTo>
                    <a:pt x="792" y="28860"/>
                    <a:pt x="352" y="24931"/>
                    <a:pt x="368" y="22218"/>
                  </a:cubicBezTo>
                  <a:cubicBezTo>
                    <a:pt x="411" y="15592"/>
                    <a:pt x="470" y="8072"/>
                    <a:pt x="3593" y="244"/>
                  </a:cubicBezTo>
                  <a:cubicBezTo>
                    <a:pt x="3622" y="156"/>
                    <a:pt x="3577" y="53"/>
                    <a:pt x="3490" y="9"/>
                  </a:cubicBezTo>
                  <a:cubicBezTo>
                    <a:pt x="3471" y="3"/>
                    <a:pt x="3452" y="0"/>
                    <a:pt x="3433"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715;p11">
              <a:extLst>
                <a:ext uri="{FF2B5EF4-FFF2-40B4-BE49-F238E27FC236}">
                  <a16:creationId xmlns:a16="http://schemas.microsoft.com/office/drawing/2014/main" xmlns="" id="{6036A3C3-7342-F6FA-0ED8-4D4FCEAD2582}"/>
                </a:ext>
              </a:extLst>
            </p:cNvPr>
            <p:cNvSpPr/>
            <p:nvPr/>
          </p:nvSpPr>
          <p:spPr>
            <a:xfrm>
              <a:off x="1976228" y="2001198"/>
              <a:ext cx="212528" cy="209887"/>
            </a:xfrm>
            <a:custGeom>
              <a:avLst/>
              <a:gdLst/>
              <a:ahLst/>
              <a:cxnLst/>
              <a:rect l="l" t="t" r="r" b="b"/>
              <a:pathLst>
                <a:path w="7243" h="7153" extrusionOk="0">
                  <a:moveTo>
                    <a:pt x="7052" y="1"/>
                  </a:moveTo>
                  <a:cubicBezTo>
                    <a:pt x="7005" y="1"/>
                    <a:pt x="6959" y="19"/>
                    <a:pt x="6920" y="57"/>
                  </a:cubicBezTo>
                  <a:cubicBezTo>
                    <a:pt x="4663" y="2491"/>
                    <a:pt x="2434" y="4617"/>
                    <a:pt x="73" y="6860"/>
                  </a:cubicBezTo>
                  <a:cubicBezTo>
                    <a:pt x="1" y="6933"/>
                    <a:pt x="1" y="7035"/>
                    <a:pt x="73" y="7109"/>
                  </a:cubicBezTo>
                  <a:cubicBezTo>
                    <a:pt x="103" y="7139"/>
                    <a:pt x="147" y="7153"/>
                    <a:pt x="191" y="7153"/>
                  </a:cubicBezTo>
                  <a:cubicBezTo>
                    <a:pt x="235" y="7153"/>
                    <a:pt x="279" y="7139"/>
                    <a:pt x="308" y="7109"/>
                  </a:cubicBezTo>
                  <a:cubicBezTo>
                    <a:pt x="2683" y="4852"/>
                    <a:pt x="4911" y="2725"/>
                    <a:pt x="7169" y="292"/>
                  </a:cubicBezTo>
                  <a:cubicBezTo>
                    <a:pt x="7243" y="219"/>
                    <a:pt x="7227" y="102"/>
                    <a:pt x="7169" y="43"/>
                  </a:cubicBezTo>
                  <a:cubicBezTo>
                    <a:pt x="7134" y="16"/>
                    <a:pt x="7093" y="1"/>
                    <a:pt x="7052"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716;p11">
              <a:extLst>
                <a:ext uri="{FF2B5EF4-FFF2-40B4-BE49-F238E27FC236}">
                  <a16:creationId xmlns:a16="http://schemas.microsoft.com/office/drawing/2014/main" xmlns="" id="{9B8B0FFB-20C9-F276-7A81-58DC3A73C886}"/>
                </a:ext>
              </a:extLst>
            </p:cNvPr>
            <p:cNvSpPr/>
            <p:nvPr/>
          </p:nvSpPr>
          <p:spPr>
            <a:xfrm>
              <a:off x="1920711" y="2060294"/>
              <a:ext cx="66725" cy="150791"/>
            </a:xfrm>
            <a:custGeom>
              <a:avLst/>
              <a:gdLst/>
              <a:ahLst/>
              <a:cxnLst/>
              <a:rect l="l" t="t" r="r" b="b"/>
              <a:pathLst>
                <a:path w="2274" h="5139" extrusionOk="0">
                  <a:moveTo>
                    <a:pt x="194" y="0"/>
                  </a:moveTo>
                  <a:cubicBezTo>
                    <a:pt x="179" y="0"/>
                    <a:pt x="163" y="3"/>
                    <a:pt x="148" y="8"/>
                  </a:cubicBezTo>
                  <a:cubicBezTo>
                    <a:pt x="46" y="37"/>
                    <a:pt x="1" y="125"/>
                    <a:pt x="16" y="213"/>
                  </a:cubicBezTo>
                  <a:cubicBezTo>
                    <a:pt x="499" y="1972"/>
                    <a:pt x="1130" y="3600"/>
                    <a:pt x="1936" y="5051"/>
                  </a:cubicBezTo>
                  <a:cubicBezTo>
                    <a:pt x="1965" y="5109"/>
                    <a:pt x="2024" y="5139"/>
                    <a:pt x="2083" y="5139"/>
                  </a:cubicBezTo>
                  <a:cubicBezTo>
                    <a:pt x="2112" y="5139"/>
                    <a:pt x="2141" y="5139"/>
                    <a:pt x="2171" y="5125"/>
                  </a:cubicBezTo>
                  <a:cubicBezTo>
                    <a:pt x="2245" y="5080"/>
                    <a:pt x="2274" y="4978"/>
                    <a:pt x="2229" y="4890"/>
                  </a:cubicBezTo>
                  <a:cubicBezTo>
                    <a:pt x="1453" y="3453"/>
                    <a:pt x="822" y="1855"/>
                    <a:pt x="353" y="125"/>
                  </a:cubicBezTo>
                  <a:cubicBezTo>
                    <a:pt x="329" y="53"/>
                    <a:pt x="265" y="0"/>
                    <a:pt x="19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717;p11">
              <a:extLst>
                <a:ext uri="{FF2B5EF4-FFF2-40B4-BE49-F238E27FC236}">
                  <a16:creationId xmlns:a16="http://schemas.microsoft.com/office/drawing/2014/main" xmlns="" id="{E3D17706-E88A-50BA-81B3-3B8F6294F86B}"/>
                </a:ext>
              </a:extLst>
            </p:cNvPr>
            <p:cNvSpPr/>
            <p:nvPr/>
          </p:nvSpPr>
          <p:spPr>
            <a:xfrm>
              <a:off x="1834678" y="2133181"/>
              <a:ext cx="339463" cy="236647"/>
            </a:xfrm>
            <a:custGeom>
              <a:avLst/>
              <a:gdLst/>
              <a:ahLst/>
              <a:cxnLst/>
              <a:rect l="l" t="t" r="r" b="b"/>
              <a:pathLst>
                <a:path w="11569" h="8065" extrusionOk="0">
                  <a:moveTo>
                    <a:pt x="11387" y="0"/>
                  </a:moveTo>
                  <a:cubicBezTo>
                    <a:pt x="11330" y="0"/>
                    <a:pt x="11273" y="29"/>
                    <a:pt x="11246" y="75"/>
                  </a:cubicBezTo>
                  <a:cubicBezTo>
                    <a:pt x="9354" y="2729"/>
                    <a:pt x="7214" y="5749"/>
                    <a:pt x="4531" y="7654"/>
                  </a:cubicBezTo>
                  <a:cubicBezTo>
                    <a:pt x="2684" y="6540"/>
                    <a:pt x="1232" y="4883"/>
                    <a:pt x="368" y="2846"/>
                  </a:cubicBezTo>
                  <a:cubicBezTo>
                    <a:pt x="335" y="2782"/>
                    <a:pt x="272" y="2740"/>
                    <a:pt x="206" y="2740"/>
                  </a:cubicBezTo>
                  <a:cubicBezTo>
                    <a:pt x="182" y="2740"/>
                    <a:pt x="157" y="2746"/>
                    <a:pt x="134" y="2758"/>
                  </a:cubicBezTo>
                  <a:cubicBezTo>
                    <a:pt x="46" y="2787"/>
                    <a:pt x="1" y="2889"/>
                    <a:pt x="46" y="2977"/>
                  </a:cubicBezTo>
                  <a:cubicBezTo>
                    <a:pt x="969" y="5118"/>
                    <a:pt x="2493" y="6863"/>
                    <a:pt x="4458" y="8006"/>
                  </a:cubicBezTo>
                  <a:lnTo>
                    <a:pt x="4546" y="8065"/>
                  </a:lnTo>
                  <a:lnTo>
                    <a:pt x="4649" y="8006"/>
                  </a:lnTo>
                  <a:cubicBezTo>
                    <a:pt x="7419" y="6056"/>
                    <a:pt x="9604" y="2977"/>
                    <a:pt x="11524" y="266"/>
                  </a:cubicBezTo>
                  <a:cubicBezTo>
                    <a:pt x="11568" y="192"/>
                    <a:pt x="11553" y="90"/>
                    <a:pt x="11480" y="31"/>
                  </a:cubicBezTo>
                  <a:cubicBezTo>
                    <a:pt x="11453" y="10"/>
                    <a:pt x="11420" y="0"/>
                    <a:pt x="11387"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718;p11">
              <a:extLst>
                <a:ext uri="{FF2B5EF4-FFF2-40B4-BE49-F238E27FC236}">
                  <a16:creationId xmlns:a16="http://schemas.microsoft.com/office/drawing/2014/main" xmlns="" id="{6E9637FA-0170-1E06-90BE-905966B4E1D8}"/>
                </a:ext>
              </a:extLst>
            </p:cNvPr>
            <p:cNvSpPr/>
            <p:nvPr/>
          </p:nvSpPr>
          <p:spPr>
            <a:xfrm>
              <a:off x="1807155" y="2382740"/>
              <a:ext cx="279634" cy="147123"/>
            </a:xfrm>
            <a:custGeom>
              <a:avLst/>
              <a:gdLst/>
              <a:ahLst/>
              <a:cxnLst/>
              <a:rect l="l" t="t" r="r" b="b"/>
              <a:pathLst>
                <a:path w="9530" h="5014" extrusionOk="0">
                  <a:moveTo>
                    <a:pt x="9327" y="1"/>
                  </a:moveTo>
                  <a:cubicBezTo>
                    <a:pt x="9282" y="1"/>
                    <a:pt x="9238" y="19"/>
                    <a:pt x="9207" y="58"/>
                  </a:cubicBezTo>
                  <a:cubicBezTo>
                    <a:pt x="9178" y="88"/>
                    <a:pt x="6862" y="2873"/>
                    <a:pt x="5308" y="4632"/>
                  </a:cubicBezTo>
                  <a:cubicBezTo>
                    <a:pt x="3079" y="4046"/>
                    <a:pt x="1320" y="2521"/>
                    <a:pt x="353" y="352"/>
                  </a:cubicBezTo>
                  <a:cubicBezTo>
                    <a:pt x="321" y="287"/>
                    <a:pt x="257" y="246"/>
                    <a:pt x="191" y="246"/>
                  </a:cubicBezTo>
                  <a:cubicBezTo>
                    <a:pt x="166" y="246"/>
                    <a:pt x="142" y="252"/>
                    <a:pt x="118" y="264"/>
                  </a:cubicBezTo>
                  <a:cubicBezTo>
                    <a:pt x="30" y="293"/>
                    <a:pt x="1" y="395"/>
                    <a:pt x="30" y="483"/>
                  </a:cubicBezTo>
                  <a:cubicBezTo>
                    <a:pt x="1072" y="2799"/>
                    <a:pt x="2948" y="4398"/>
                    <a:pt x="5337" y="4984"/>
                  </a:cubicBezTo>
                  <a:lnTo>
                    <a:pt x="5425" y="5013"/>
                  </a:lnTo>
                  <a:lnTo>
                    <a:pt x="5499" y="4940"/>
                  </a:lnTo>
                  <a:cubicBezTo>
                    <a:pt x="7053" y="3180"/>
                    <a:pt x="9442" y="307"/>
                    <a:pt x="9471" y="278"/>
                  </a:cubicBezTo>
                  <a:cubicBezTo>
                    <a:pt x="9530" y="205"/>
                    <a:pt x="9516" y="102"/>
                    <a:pt x="9442" y="43"/>
                  </a:cubicBezTo>
                  <a:cubicBezTo>
                    <a:pt x="9408" y="15"/>
                    <a:pt x="9366" y="1"/>
                    <a:pt x="9327"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719;p11">
              <a:extLst>
                <a:ext uri="{FF2B5EF4-FFF2-40B4-BE49-F238E27FC236}">
                  <a16:creationId xmlns:a16="http://schemas.microsoft.com/office/drawing/2014/main" xmlns="" id="{2537E00A-DC12-923A-ADCF-735395F3FECD}"/>
                </a:ext>
              </a:extLst>
            </p:cNvPr>
            <p:cNvSpPr/>
            <p:nvPr/>
          </p:nvSpPr>
          <p:spPr>
            <a:xfrm>
              <a:off x="1826081" y="2505128"/>
              <a:ext cx="228021" cy="156777"/>
            </a:xfrm>
            <a:custGeom>
              <a:avLst/>
              <a:gdLst/>
              <a:ahLst/>
              <a:cxnLst/>
              <a:rect l="l" t="t" r="r" b="b"/>
              <a:pathLst>
                <a:path w="7771" h="5343" extrusionOk="0">
                  <a:moveTo>
                    <a:pt x="7569" y="1"/>
                  </a:moveTo>
                  <a:cubicBezTo>
                    <a:pt x="7507" y="1"/>
                    <a:pt x="7449" y="34"/>
                    <a:pt x="7419" y="94"/>
                  </a:cubicBezTo>
                  <a:cubicBezTo>
                    <a:pt x="6818" y="1282"/>
                    <a:pt x="5587" y="3481"/>
                    <a:pt x="4854" y="4639"/>
                  </a:cubicBezTo>
                  <a:cubicBezTo>
                    <a:pt x="4663" y="4947"/>
                    <a:pt x="4561" y="5006"/>
                    <a:pt x="4516" y="5006"/>
                  </a:cubicBezTo>
                  <a:cubicBezTo>
                    <a:pt x="4487" y="5006"/>
                    <a:pt x="4473" y="4991"/>
                    <a:pt x="4428" y="4977"/>
                  </a:cubicBezTo>
                  <a:cubicBezTo>
                    <a:pt x="4106" y="4844"/>
                    <a:pt x="1130" y="2997"/>
                    <a:pt x="339" y="1781"/>
                  </a:cubicBezTo>
                  <a:cubicBezTo>
                    <a:pt x="310" y="1734"/>
                    <a:pt x="259" y="1705"/>
                    <a:pt x="203" y="1705"/>
                  </a:cubicBezTo>
                  <a:cubicBezTo>
                    <a:pt x="170" y="1705"/>
                    <a:pt x="136" y="1715"/>
                    <a:pt x="104" y="1736"/>
                  </a:cubicBezTo>
                  <a:cubicBezTo>
                    <a:pt x="30" y="1781"/>
                    <a:pt x="1" y="1883"/>
                    <a:pt x="59" y="1971"/>
                  </a:cubicBezTo>
                  <a:cubicBezTo>
                    <a:pt x="896" y="3261"/>
                    <a:pt x="3945" y="5152"/>
                    <a:pt x="4311" y="5299"/>
                  </a:cubicBezTo>
                  <a:cubicBezTo>
                    <a:pt x="4355" y="5313"/>
                    <a:pt x="4428" y="5342"/>
                    <a:pt x="4502" y="5342"/>
                  </a:cubicBezTo>
                  <a:lnTo>
                    <a:pt x="4545" y="5342"/>
                  </a:lnTo>
                  <a:cubicBezTo>
                    <a:pt x="4795" y="5313"/>
                    <a:pt x="5000" y="5049"/>
                    <a:pt x="5147" y="4830"/>
                  </a:cubicBezTo>
                  <a:cubicBezTo>
                    <a:pt x="5880" y="3657"/>
                    <a:pt x="7111" y="1443"/>
                    <a:pt x="7727" y="256"/>
                  </a:cubicBezTo>
                  <a:cubicBezTo>
                    <a:pt x="7771" y="168"/>
                    <a:pt x="7741" y="65"/>
                    <a:pt x="7653" y="21"/>
                  </a:cubicBezTo>
                  <a:cubicBezTo>
                    <a:pt x="7626" y="8"/>
                    <a:pt x="7597" y="1"/>
                    <a:pt x="7569"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720;p11">
              <a:extLst>
                <a:ext uri="{FF2B5EF4-FFF2-40B4-BE49-F238E27FC236}">
                  <a16:creationId xmlns:a16="http://schemas.microsoft.com/office/drawing/2014/main" xmlns="" id="{0B505675-4B79-88C7-5318-1A0D96F511B7}"/>
                </a:ext>
              </a:extLst>
            </p:cNvPr>
            <p:cNvSpPr/>
            <p:nvPr/>
          </p:nvSpPr>
          <p:spPr>
            <a:xfrm>
              <a:off x="1747707" y="2748730"/>
              <a:ext cx="469451" cy="205192"/>
            </a:xfrm>
            <a:custGeom>
              <a:avLst/>
              <a:gdLst/>
              <a:ahLst/>
              <a:cxnLst/>
              <a:rect l="l" t="t" r="r" b="b"/>
              <a:pathLst>
                <a:path w="15999" h="6993" extrusionOk="0">
                  <a:moveTo>
                    <a:pt x="189" y="4628"/>
                  </a:moveTo>
                  <a:cubicBezTo>
                    <a:pt x="179" y="4628"/>
                    <a:pt x="151" y="4652"/>
                    <a:pt x="92" y="4708"/>
                  </a:cubicBezTo>
                  <a:cubicBezTo>
                    <a:pt x="115" y="4710"/>
                    <a:pt x="138" y="4711"/>
                    <a:pt x="161" y="4711"/>
                  </a:cubicBezTo>
                  <a:lnTo>
                    <a:pt x="161" y="4711"/>
                  </a:lnTo>
                  <a:cubicBezTo>
                    <a:pt x="185" y="4659"/>
                    <a:pt x="199" y="4628"/>
                    <a:pt x="189" y="4628"/>
                  </a:cubicBezTo>
                  <a:close/>
                  <a:moveTo>
                    <a:pt x="7865" y="1"/>
                  </a:moveTo>
                  <a:cubicBezTo>
                    <a:pt x="7835" y="1"/>
                    <a:pt x="7804" y="1"/>
                    <a:pt x="7773" y="2"/>
                  </a:cubicBezTo>
                  <a:cubicBezTo>
                    <a:pt x="5985" y="31"/>
                    <a:pt x="4241" y="881"/>
                    <a:pt x="3156" y="2216"/>
                  </a:cubicBezTo>
                  <a:cubicBezTo>
                    <a:pt x="2730" y="2744"/>
                    <a:pt x="2394" y="3344"/>
                    <a:pt x="1925" y="3843"/>
                  </a:cubicBezTo>
                  <a:cubicBezTo>
                    <a:pt x="1478" y="4317"/>
                    <a:pt x="873" y="4711"/>
                    <a:pt x="196" y="4711"/>
                  </a:cubicBezTo>
                  <a:cubicBezTo>
                    <a:pt x="185" y="4711"/>
                    <a:pt x="173" y="4711"/>
                    <a:pt x="161" y="4711"/>
                  </a:cubicBezTo>
                  <a:lnTo>
                    <a:pt x="161" y="4711"/>
                  </a:lnTo>
                  <a:cubicBezTo>
                    <a:pt x="106" y="4831"/>
                    <a:pt x="1" y="5062"/>
                    <a:pt x="33" y="5279"/>
                  </a:cubicBezTo>
                  <a:cubicBezTo>
                    <a:pt x="78" y="5661"/>
                    <a:pt x="429" y="5954"/>
                    <a:pt x="811" y="6130"/>
                  </a:cubicBezTo>
                  <a:cubicBezTo>
                    <a:pt x="1336" y="6385"/>
                    <a:pt x="1895" y="6468"/>
                    <a:pt x="2473" y="6468"/>
                  </a:cubicBezTo>
                  <a:cubicBezTo>
                    <a:pt x="3538" y="6468"/>
                    <a:pt x="4663" y="6186"/>
                    <a:pt x="5747" y="6186"/>
                  </a:cubicBezTo>
                  <a:cubicBezTo>
                    <a:pt x="5797" y="6186"/>
                    <a:pt x="5847" y="6187"/>
                    <a:pt x="5897" y="6188"/>
                  </a:cubicBezTo>
                  <a:cubicBezTo>
                    <a:pt x="7304" y="6218"/>
                    <a:pt x="8624" y="6775"/>
                    <a:pt x="10017" y="6937"/>
                  </a:cubicBezTo>
                  <a:cubicBezTo>
                    <a:pt x="10365" y="6977"/>
                    <a:pt x="10716" y="6992"/>
                    <a:pt x="11067" y="6992"/>
                  </a:cubicBezTo>
                  <a:cubicBezTo>
                    <a:pt x="11604" y="6992"/>
                    <a:pt x="12145" y="6957"/>
                    <a:pt x="12685" y="6921"/>
                  </a:cubicBezTo>
                  <a:cubicBezTo>
                    <a:pt x="13418" y="6863"/>
                    <a:pt x="14165" y="6804"/>
                    <a:pt x="14810" y="6481"/>
                  </a:cubicBezTo>
                  <a:cubicBezTo>
                    <a:pt x="15471" y="6159"/>
                    <a:pt x="15998" y="5529"/>
                    <a:pt x="15954" y="4826"/>
                  </a:cubicBezTo>
                  <a:cubicBezTo>
                    <a:pt x="15866" y="3813"/>
                    <a:pt x="14664" y="3242"/>
                    <a:pt x="13608" y="3037"/>
                  </a:cubicBezTo>
                  <a:cubicBezTo>
                    <a:pt x="12553" y="2816"/>
                    <a:pt x="11350" y="2699"/>
                    <a:pt x="10691" y="1894"/>
                  </a:cubicBezTo>
                  <a:cubicBezTo>
                    <a:pt x="10383" y="1526"/>
                    <a:pt x="10236" y="1057"/>
                    <a:pt x="9914" y="705"/>
                  </a:cubicBezTo>
                  <a:cubicBezTo>
                    <a:pt x="9421" y="170"/>
                    <a:pt x="8617" y="1"/>
                    <a:pt x="7865" y="1"/>
                  </a:cubicBezTo>
                  <a:close/>
                </a:path>
              </a:pathLst>
            </a:custGeom>
            <a:solidFill>
              <a:srgbClr val="6E643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721;p11">
              <a:extLst>
                <a:ext uri="{FF2B5EF4-FFF2-40B4-BE49-F238E27FC236}">
                  <a16:creationId xmlns:a16="http://schemas.microsoft.com/office/drawing/2014/main" xmlns="" id="{D290921B-9499-53EA-E24D-2042B081E1D4}"/>
                </a:ext>
              </a:extLst>
            </p:cNvPr>
            <p:cNvSpPr/>
            <p:nvPr/>
          </p:nvSpPr>
          <p:spPr>
            <a:xfrm>
              <a:off x="1440665" y="2403749"/>
              <a:ext cx="874113" cy="405279"/>
            </a:xfrm>
            <a:custGeom>
              <a:avLst/>
              <a:gdLst/>
              <a:ahLst/>
              <a:cxnLst/>
              <a:rect l="l" t="t" r="r" b="b"/>
              <a:pathLst>
                <a:path w="29790" h="13812" extrusionOk="0">
                  <a:moveTo>
                    <a:pt x="26581" y="12609"/>
                  </a:moveTo>
                  <a:cubicBezTo>
                    <a:pt x="26628" y="12610"/>
                    <a:pt x="26648" y="12616"/>
                    <a:pt x="26634" y="12616"/>
                  </a:cubicBezTo>
                  <a:cubicBezTo>
                    <a:pt x="26627" y="12616"/>
                    <a:pt x="26609" y="12614"/>
                    <a:pt x="26581" y="12609"/>
                  </a:cubicBezTo>
                  <a:close/>
                  <a:moveTo>
                    <a:pt x="2708" y="0"/>
                  </a:moveTo>
                  <a:cubicBezTo>
                    <a:pt x="2142" y="0"/>
                    <a:pt x="1458" y="113"/>
                    <a:pt x="939" y="559"/>
                  </a:cubicBezTo>
                  <a:cubicBezTo>
                    <a:pt x="0" y="1365"/>
                    <a:pt x="133" y="2743"/>
                    <a:pt x="338" y="3887"/>
                  </a:cubicBezTo>
                  <a:cubicBezTo>
                    <a:pt x="485" y="4722"/>
                    <a:pt x="661" y="5588"/>
                    <a:pt x="1247" y="6217"/>
                  </a:cubicBezTo>
                  <a:cubicBezTo>
                    <a:pt x="2024" y="7054"/>
                    <a:pt x="3314" y="7243"/>
                    <a:pt x="4516" y="7361"/>
                  </a:cubicBezTo>
                  <a:cubicBezTo>
                    <a:pt x="6920" y="7588"/>
                    <a:pt x="9339" y="7702"/>
                    <a:pt x="11763" y="7702"/>
                  </a:cubicBezTo>
                  <a:cubicBezTo>
                    <a:pt x="14188" y="7702"/>
                    <a:pt x="16618" y="7588"/>
                    <a:pt x="19044" y="7361"/>
                  </a:cubicBezTo>
                  <a:cubicBezTo>
                    <a:pt x="19479" y="7318"/>
                    <a:pt x="19938" y="7280"/>
                    <a:pt x="20389" y="7280"/>
                  </a:cubicBezTo>
                  <a:cubicBezTo>
                    <a:pt x="21319" y="7280"/>
                    <a:pt x="22214" y="7443"/>
                    <a:pt x="22797" y="8064"/>
                  </a:cubicBezTo>
                  <a:cubicBezTo>
                    <a:pt x="23325" y="8989"/>
                    <a:pt x="23120" y="10175"/>
                    <a:pt x="23354" y="11246"/>
                  </a:cubicBezTo>
                  <a:cubicBezTo>
                    <a:pt x="23427" y="11700"/>
                    <a:pt x="23853" y="12683"/>
                    <a:pt x="23882" y="12683"/>
                  </a:cubicBezTo>
                  <a:cubicBezTo>
                    <a:pt x="24087" y="13166"/>
                    <a:pt x="24498" y="13738"/>
                    <a:pt x="25143" y="13811"/>
                  </a:cubicBezTo>
                  <a:cubicBezTo>
                    <a:pt x="25150" y="13811"/>
                    <a:pt x="25157" y="13811"/>
                    <a:pt x="25164" y="13811"/>
                  </a:cubicBezTo>
                  <a:cubicBezTo>
                    <a:pt x="25754" y="13811"/>
                    <a:pt x="25552" y="13177"/>
                    <a:pt x="25479" y="12844"/>
                  </a:cubicBezTo>
                  <a:cubicBezTo>
                    <a:pt x="25479" y="12814"/>
                    <a:pt x="25465" y="12771"/>
                    <a:pt x="25465" y="12742"/>
                  </a:cubicBezTo>
                  <a:lnTo>
                    <a:pt x="25465" y="12742"/>
                  </a:lnTo>
                  <a:cubicBezTo>
                    <a:pt x="25549" y="12825"/>
                    <a:pt x="25680" y="12877"/>
                    <a:pt x="25805" y="12877"/>
                  </a:cubicBezTo>
                  <a:cubicBezTo>
                    <a:pt x="25921" y="12877"/>
                    <a:pt x="26032" y="12832"/>
                    <a:pt x="26095" y="12726"/>
                  </a:cubicBezTo>
                  <a:cubicBezTo>
                    <a:pt x="26140" y="12609"/>
                    <a:pt x="26154" y="12492"/>
                    <a:pt x="26140" y="12360"/>
                  </a:cubicBezTo>
                  <a:lnTo>
                    <a:pt x="26140" y="12360"/>
                  </a:lnTo>
                  <a:cubicBezTo>
                    <a:pt x="26183" y="12404"/>
                    <a:pt x="26242" y="12448"/>
                    <a:pt x="26316" y="12507"/>
                  </a:cubicBezTo>
                  <a:cubicBezTo>
                    <a:pt x="26330" y="12521"/>
                    <a:pt x="26374" y="12536"/>
                    <a:pt x="26404" y="12550"/>
                  </a:cubicBezTo>
                  <a:cubicBezTo>
                    <a:pt x="26462" y="12566"/>
                    <a:pt x="26506" y="12595"/>
                    <a:pt x="26564" y="12609"/>
                  </a:cubicBezTo>
                  <a:cubicBezTo>
                    <a:pt x="26570" y="12609"/>
                    <a:pt x="26575" y="12609"/>
                    <a:pt x="26580" y="12609"/>
                  </a:cubicBezTo>
                  <a:lnTo>
                    <a:pt x="26580" y="12609"/>
                  </a:lnTo>
                  <a:cubicBezTo>
                    <a:pt x="26624" y="12624"/>
                    <a:pt x="26726" y="12624"/>
                    <a:pt x="26770" y="12624"/>
                  </a:cubicBezTo>
                  <a:cubicBezTo>
                    <a:pt x="27635" y="12536"/>
                    <a:pt x="26990" y="8432"/>
                    <a:pt x="26828" y="7405"/>
                  </a:cubicBezTo>
                  <a:cubicBezTo>
                    <a:pt x="26799" y="7259"/>
                    <a:pt x="26770" y="7112"/>
                    <a:pt x="26726" y="6966"/>
                  </a:cubicBezTo>
                  <a:lnTo>
                    <a:pt x="26726" y="6966"/>
                  </a:lnTo>
                  <a:cubicBezTo>
                    <a:pt x="27121" y="7361"/>
                    <a:pt x="27371" y="7449"/>
                    <a:pt x="28060" y="7992"/>
                  </a:cubicBezTo>
                  <a:cubicBezTo>
                    <a:pt x="28301" y="8128"/>
                    <a:pt x="28618" y="8279"/>
                    <a:pt x="28923" y="8279"/>
                  </a:cubicBezTo>
                  <a:cubicBezTo>
                    <a:pt x="29045" y="8279"/>
                    <a:pt x="29164" y="8255"/>
                    <a:pt x="29277" y="8197"/>
                  </a:cubicBezTo>
                  <a:cubicBezTo>
                    <a:pt x="29789" y="7918"/>
                    <a:pt x="29541" y="7405"/>
                    <a:pt x="29291" y="7054"/>
                  </a:cubicBezTo>
                  <a:cubicBezTo>
                    <a:pt x="28148" y="5206"/>
                    <a:pt x="25465" y="3197"/>
                    <a:pt x="24117" y="2845"/>
                  </a:cubicBezTo>
                  <a:cubicBezTo>
                    <a:pt x="23559" y="2702"/>
                    <a:pt x="22976" y="2664"/>
                    <a:pt x="22386" y="2664"/>
                  </a:cubicBezTo>
                  <a:cubicBezTo>
                    <a:pt x="21767" y="2664"/>
                    <a:pt x="21140" y="2706"/>
                    <a:pt x="20524" y="2714"/>
                  </a:cubicBezTo>
                  <a:cubicBezTo>
                    <a:pt x="20484" y="2714"/>
                    <a:pt x="20444" y="2715"/>
                    <a:pt x="20404" y="2715"/>
                  </a:cubicBezTo>
                  <a:cubicBezTo>
                    <a:pt x="18628" y="2715"/>
                    <a:pt x="16894" y="2414"/>
                    <a:pt x="15159" y="2112"/>
                  </a:cubicBezTo>
                  <a:cubicBezTo>
                    <a:pt x="11289" y="1424"/>
                    <a:pt x="7418" y="750"/>
                    <a:pt x="3548" y="75"/>
                  </a:cubicBezTo>
                  <a:cubicBezTo>
                    <a:pt x="3354" y="42"/>
                    <a:pt x="3053" y="0"/>
                    <a:pt x="2708"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722;p11">
              <a:extLst>
                <a:ext uri="{FF2B5EF4-FFF2-40B4-BE49-F238E27FC236}">
                  <a16:creationId xmlns:a16="http://schemas.microsoft.com/office/drawing/2014/main" xmlns="" id="{010365AA-73D3-8363-55C7-CEC355E0E60D}"/>
                </a:ext>
              </a:extLst>
            </p:cNvPr>
            <p:cNvSpPr/>
            <p:nvPr/>
          </p:nvSpPr>
          <p:spPr>
            <a:xfrm>
              <a:off x="2148293" y="2688549"/>
              <a:ext cx="37030" cy="93397"/>
            </a:xfrm>
            <a:custGeom>
              <a:avLst/>
              <a:gdLst/>
              <a:ahLst/>
              <a:cxnLst/>
              <a:rect l="l" t="t" r="r" b="b"/>
              <a:pathLst>
                <a:path w="1262" h="3183" fill="none" extrusionOk="0">
                  <a:moveTo>
                    <a:pt x="1" y="0"/>
                  </a:moveTo>
                  <a:cubicBezTo>
                    <a:pt x="59" y="573"/>
                    <a:pt x="132" y="1144"/>
                    <a:pt x="308" y="1701"/>
                  </a:cubicBezTo>
                  <a:cubicBezTo>
                    <a:pt x="484" y="2258"/>
                    <a:pt x="792" y="2786"/>
                    <a:pt x="1261" y="3182"/>
                  </a:cubicBezTo>
                </a:path>
              </a:pathLst>
            </a:custGeom>
            <a:noFill/>
            <a:ln w="9525" cap="flat" cmpd="sng">
              <a:solidFill>
                <a:srgbClr val="320C04"/>
              </a:solidFill>
              <a:prstDash val="solid"/>
              <a:miter lim="1172"/>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723;p11">
              <a:extLst>
                <a:ext uri="{FF2B5EF4-FFF2-40B4-BE49-F238E27FC236}">
                  <a16:creationId xmlns:a16="http://schemas.microsoft.com/office/drawing/2014/main" xmlns="" id="{453C8197-5A87-7490-FB27-B2750582FEF8}"/>
                </a:ext>
              </a:extLst>
            </p:cNvPr>
            <p:cNvSpPr/>
            <p:nvPr/>
          </p:nvSpPr>
          <p:spPr>
            <a:xfrm>
              <a:off x="2193892" y="2680391"/>
              <a:ext cx="15933" cy="83890"/>
            </a:xfrm>
            <a:custGeom>
              <a:avLst/>
              <a:gdLst/>
              <a:ahLst/>
              <a:cxnLst/>
              <a:rect l="l" t="t" r="r" b="b"/>
              <a:pathLst>
                <a:path w="543" h="2859" fill="none" extrusionOk="0">
                  <a:moveTo>
                    <a:pt x="542" y="2859"/>
                  </a:moveTo>
                  <a:cubicBezTo>
                    <a:pt x="206" y="1936"/>
                    <a:pt x="15" y="968"/>
                    <a:pt x="1" y="0"/>
                  </a:cubicBezTo>
                </a:path>
              </a:pathLst>
            </a:custGeom>
            <a:noFill/>
            <a:ln w="9525" cap="flat" cmpd="sng">
              <a:solidFill>
                <a:srgbClr val="320C04"/>
              </a:solidFill>
              <a:prstDash val="solid"/>
              <a:miter lim="1172"/>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724;p11">
              <a:extLst>
                <a:ext uri="{FF2B5EF4-FFF2-40B4-BE49-F238E27FC236}">
                  <a16:creationId xmlns:a16="http://schemas.microsoft.com/office/drawing/2014/main" xmlns="" id="{1F2D5136-683B-ED7A-B2D1-964D1A7C3406}"/>
                </a:ext>
              </a:extLst>
            </p:cNvPr>
            <p:cNvSpPr/>
            <p:nvPr/>
          </p:nvSpPr>
          <p:spPr>
            <a:xfrm>
              <a:off x="955894" y="1866926"/>
              <a:ext cx="679220" cy="804014"/>
            </a:xfrm>
            <a:custGeom>
              <a:avLst/>
              <a:gdLst/>
              <a:ahLst/>
              <a:cxnLst/>
              <a:rect l="l" t="t" r="r" b="b"/>
              <a:pathLst>
                <a:path w="23148" h="27401" extrusionOk="0">
                  <a:moveTo>
                    <a:pt x="5910" y="0"/>
                  </a:moveTo>
                  <a:cubicBezTo>
                    <a:pt x="4601" y="0"/>
                    <a:pt x="3200" y="676"/>
                    <a:pt x="2037" y="2317"/>
                  </a:cubicBezTo>
                  <a:cubicBezTo>
                    <a:pt x="323" y="4737"/>
                    <a:pt x="0" y="6920"/>
                    <a:pt x="528" y="9735"/>
                  </a:cubicBezTo>
                  <a:cubicBezTo>
                    <a:pt x="1129" y="13019"/>
                    <a:pt x="1979" y="16406"/>
                    <a:pt x="4412" y="18971"/>
                  </a:cubicBezTo>
                  <a:cubicBezTo>
                    <a:pt x="7946" y="22680"/>
                    <a:pt x="13912" y="26594"/>
                    <a:pt x="19381" y="27401"/>
                  </a:cubicBezTo>
                  <a:cubicBezTo>
                    <a:pt x="20231" y="25173"/>
                    <a:pt x="22297" y="19674"/>
                    <a:pt x="23148" y="17446"/>
                  </a:cubicBezTo>
                  <a:cubicBezTo>
                    <a:pt x="20729" y="16611"/>
                    <a:pt x="17108" y="16171"/>
                    <a:pt x="14690" y="15350"/>
                  </a:cubicBezTo>
                  <a:cubicBezTo>
                    <a:pt x="13957" y="15087"/>
                    <a:pt x="13194" y="14823"/>
                    <a:pt x="12696" y="14309"/>
                  </a:cubicBezTo>
                  <a:cubicBezTo>
                    <a:pt x="12080" y="13693"/>
                    <a:pt x="11933" y="12829"/>
                    <a:pt x="11801" y="12008"/>
                  </a:cubicBezTo>
                  <a:cubicBezTo>
                    <a:pt x="11611" y="10644"/>
                    <a:pt x="11406" y="9281"/>
                    <a:pt x="11200" y="7917"/>
                  </a:cubicBezTo>
                  <a:cubicBezTo>
                    <a:pt x="10966" y="6334"/>
                    <a:pt x="10423" y="4825"/>
                    <a:pt x="9983" y="3255"/>
                  </a:cubicBezTo>
                  <a:cubicBezTo>
                    <a:pt x="9441" y="1363"/>
                    <a:pt x="7769" y="0"/>
                    <a:pt x="5910"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93" name="Google Shape;726;p11">
            <a:extLst>
              <a:ext uri="{FF2B5EF4-FFF2-40B4-BE49-F238E27FC236}">
                <a16:creationId xmlns:a16="http://schemas.microsoft.com/office/drawing/2014/main" xmlns="" id="{01CA88B7-2211-7158-86A8-2AF82F21E51A}"/>
              </a:ext>
            </a:extLst>
          </p:cNvPr>
          <p:cNvSpPr/>
          <p:nvPr/>
        </p:nvSpPr>
        <p:spPr>
          <a:xfrm>
            <a:off x="1879527" y="2373261"/>
            <a:ext cx="8677744" cy="2339047"/>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vi-VN" sz="2400" b="1" kern="0" dirty="0">
                <a:solidFill>
                  <a:srgbClr val="3F302A"/>
                </a:solidFill>
                <a:latin typeface="UTM Avo" panose="02040603050506020204" pitchFamily="18" charset="0"/>
                <a:cs typeface="Arial"/>
                <a:sym typeface="Arial"/>
              </a:rPr>
              <a:t>Lưu ý:</a:t>
            </a:r>
          </a:p>
          <a:p>
            <a:pPr marL="342900" indent="-342900" algn="just">
              <a:lnSpc>
                <a:spcPct val="150000"/>
              </a:lnSpc>
              <a:buClr>
                <a:srgbClr val="000000"/>
              </a:buClr>
              <a:buFont typeface="Arial" panose="020B0604020202020204" pitchFamily="34" charset="0"/>
              <a:buChar char="•"/>
            </a:pPr>
            <a:r>
              <a:rPr lang="vi-VN" sz="2400" kern="0" dirty="0">
                <a:solidFill>
                  <a:srgbClr val="3F302A"/>
                </a:solidFill>
                <a:latin typeface="UTM Avo" panose="02040603050506020204" pitchFamily="18" charset="0"/>
                <a:cs typeface="Arial"/>
                <a:sym typeface="Arial"/>
              </a:rPr>
              <a:t>Cách trình bày: đầu dòng lùi vào 1 ô, kết thúc đoạn viết dấu chấm,... </a:t>
            </a:r>
          </a:p>
          <a:p>
            <a:pPr marL="342900" indent="-342900" algn="just">
              <a:lnSpc>
                <a:spcPct val="150000"/>
              </a:lnSpc>
              <a:buClr>
                <a:srgbClr val="000000"/>
              </a:buClr>
              <a:buFont typeface="Arial" panose="020B0604020202020204" pitchFamily="34" charset="0"/>
              <a:buChar char="•"/>
            </a:pPr>
            <a:r>
              <a:rPr lang="vi-VN" sz="2400" kern="0" dirty="0">
                <a:solidFill>
                  <a:srgbClr val="3F302A"/>
                </a:solidFill>
                <a:latin typeface="UTM Avo" panose="02040603050506020204" pitchFamily="18" charset="0"/>
                <a:cs typeface="Arial"/>
                <a:sym typeface="Arial"/>
              </a:rPr>
              <a:t>Có thể trang trí, tô màu hoặc gắn tranh, ảnh.</a:t>
            </a:r>
          </a:p>
        </p:txBody>
      </p:sp>
      <p:sp>
        <p:nvSpPr>
          <p:cNvPr id="394" name="Google Shape;432;p5">
            <a:extLst>
              <a:ext uri="{FF2B5EF4-FFF2-40B4-BE49-F238E27FC236}">
                <a16:creationId xmlns:a16="http://schemas.microsoft.com/office/drawing/2014/main" xmlns="" id="{F3550AD2-1CA6-97B9-9FF9-D388F2F929F9}"/>
              </a:ext>
            </a:extLst>
          </p:cNvPr>
          <p:cNvSpPr/>
          <p:nvPr/>
        </p:nvSpPr>
        <p:spPr>
          <a:xfrm>
            <a:off x="516383" y="1836984"/>
            <a:ext cx="5822535" cy="677054"/>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pPr>
            <a:r>
              <a:rPr lang="en-US" sz="2400" b="1" kern="0" dirty="0">
                <a:solidFill>
                  <a:srgbClr val="3F302A"/>
                </a:solidFill>
                <a:latin typeface="UTM Avo" panose="02040603050506020204" pitchFamily="18" charset="0"/>
                <a:cs typeface="Arial"/>
                <a:sym typeface="Arial"/>
              </a:rPr>
              <a:t>2) </a:t>
            </a:r>
            <a:r>
              <a:rPr lang="en-US" sz="2400" b="1" kern="0" dirty="0" err="1">
                <a:solidFill>
                  <a:srgbClr val="3F302A"/>
                </a:solidFill>
                <a:latin typeface="UTM Avo" panose="02040603050506020204" pitchFamily="18" charset="0"/>
                <a:cs typeface="Arial"/>
                <a:sym typeface="Arial"/>
              </a:rPr>
              <a:t>Viết</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đoạn</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văn</a:t>
            </a:r>
            <a:endParaRPr lang="en-US" sz="2400" b="1" kern="0" dirty="0">
              <a:solidFill>
                <a:srgbClr val="3F302A"/>
              </a:solidFill>
              <a:latin typeface="UTM Avo" panose="02040603050506020204" pitchFamily="18" charset="0"/>
              <a:cs typeface="Arial"/>
              <a:sym typeface="Arial"/>
            </a:endParaRPr>
          </a:p>
        </p:txBody>
      </p:sp>
    </p:spTree>
    <p:extLst>
      <p:ext uri="{BB962C8B-B14F-4D97-AF65-F5344CB8AC3E}">
        <p14:creationId xmlns:p14="http://schemas.microsoft.com/office/powerpoint/2010/main" val="230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500"/>
                                        <p:tgtEl>
                                          <p:spTgt spid="39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3">
                                            <p:txEl>
                                              <p:pRg st="1" end="1"/>
                                            </p:txEl>
                                          </p:spTgt>
                                        </p:tgtEl>
                                        <p:attrNameLst>
                                          <p:attrName>style.visibility</p:attrName>
                                        </p:attrNameLst>
                                      </p:cBhvr>
                                      <p:to>
                                        <p:strVal val="visible"/>
                                      </p:to>
                                    </p:set>
                                    <p:animEffect transition="in" filter="fade">
                                      <p:cBhvr>
                                        <p:cTn id="11" dur="500"/>
                                        <p:tgtEl>
                                          <p:spTgt spid="39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3">
                                            <p:txEl>
                                              <p:pRg st="2" end="2"/>
                                            </p:txEl>
                                          </p:spTgt>
                                        </p:tgtEl>
                                        <p:attrNameLst>
                                          <p:attrName>style.visibility</p:attrName>
                                        </p:attrNameLst>
                                      </p:cBhvr>
                                      <p:to>
                                        <p:strVal val="visible"/>
                                      </p:to>
                                    </p:set>
                                    <p:animEffect transition="in" filter="fade">
                                      <p:cBhvr>
                                        <p:cTn id="15" dur="500"/>
                                        <p:tgtEl>
                                          <p:spTgt spid="3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931;p13">
            <a:extLst>
              <a:ext uri="{FF2B5EF4-FFF2-40B4-BE49-F238E27FC236}">
                <a16:creationId xmlns:a16="http://schemas.microsoft.com/office/drawing/2014/main" xmlns="" id="{67CA4CB7-0753-F225-44A0-9ADAFAA9A523}"/>
              </a:ext>
            </a:extLst>
          </p:cNvPr>
          <p:cNvSpPr/>
          <p:nvPr/>
        </p:nvSpPr>
        <p:spPr>
          <a:xfrm>
            <a:off x="4254470" y="1323454"/>
            <a:ext cx="3683060" cy="553943"/>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800" b="1" kern="0" dirty="0" err="1">
                <a:solidFill>
                  <a:schemeClr val="accent2">
                    <a:lumMod val="50000"/>
                  </a:schemeClr>
                </a:solidFill>
                <a:latin typeface="UTM Avo" panose="02040603050506020204" pitchFamily="18" charset="0"/>
                <a:cs typeface="Arial"/>
                <a:sym typeface="Arial"/>
              </a:rPr>
              <a:t>Đoạn</a:t>
            </a:r>
            <a:r>
              <a:rPr lang="en-US" sz="2800" b="1" kern="0" dirty="0">
                <a:solidFill>
                  <a:schemeClr val="accent2">
                    <a:lumMod val="50000"/>
                  </a:schemeClr>
                </a:solidFill>
                <a:latin typeface="UTM Avo" panose="02040603050506020204" pitchFamily="18" charset="0"/>
                <a:cs typeface="Arial"/>
                <a:sym typeface="Arial"/>
              </a:rPr>
              <a:t> </a:t>
            </a:r>
            <a:r>
              <a:rPr lang="en-US" sz="2800" b="1" kern="0" dirty="0" err="1">
                <a:solidFill>
                  <a:schemeClr val="accent2">
                    <a:lumMod val="50000"/>
                  </a:schemeClr>
                </a:solidFill>
                <a:latin typeface="UTM Avo" panose="02040603050506020204" pitchFamily="18" charset="0"/>
                <a:cs typeface="Arial"/>
                <a:sym typeface="Arial"/>
              </a:rPr>
              <a:t>văn</a:t>
            </a:r>
            <a:r>
              <a:rPr lang="en-US" sz="2800" b="1" kern="0" dirty="0">
                <a:solidFill>
                  <a:schemeClr val="accent2">
                    <a:lumMod val="50000"/>
                  </a:schemeClr>
                </a:solidFill>
                <a:latin typeface="UTM Avo" panose="02040603050506020204" pitchFamily="18" charset="0"/>
                <a:cs typeface="Arial"/>
                <a:sym typeface="Arial"/>
              </a:rPr>
              <a:t> </a:t>
            </a:r>
            <a:r>
              <a:rPr lang="en-US" sz="2800" b="1" kern="0" dirty="0" err="1">
                <a:solidFill>
                  <a:schemeClr val="accent2">
                    <a:lumMod val="50000"/>
                  </a:schemeClr>
                </a:solidFill>
                <a:latin typeface="UTM Avo" panose="02040603050506020204" pitchFamily="18" charset="0"/>
                <a:cs typeface="Arial"/>
                <a:sym typeface="Arial"/>
              </a:rPr>
              <a:t>mẫu</a:t>
            </a:r>
            <a:r>
              <a:rPr lang="en-US" sz="2800" b="1" kern="0" dirty="0">
                <a:solidFill>
                  <a:schemeClr val="accent2">
                    <a:lumMod val="50000"/>
                  </a:schemeClr>
                </a:solidFill>
                <a:latin typeface="UTM Avo" panose="02040603050506020204" pitchFamily="18" charset="0"/>
                <a:cs typeface="Arial"/>
                <a:sym typeface="Arial"/>
              </a:rPr>
              <a:t>:</a:t>
            </a:r>
            <a:endParaRPr sz="2800" b="1" kern="0" dirty="0">
              <a:solidFill>
                <a:schemeClr val="accent2">
                  <a:lumMod val="50000"/>
                </a:schemeClr>
              </a:solidFill>
              <a:latin typeface="UTM Avo" panose="02040603050506020204" pitchFamily="18" charset="0"/>
              <a:cs typeface="Arial"/>
              <a:sym typeface="Arial"/>
            </a:endParaRPr>
          </a:p>
        </p:txBody>
      </p:sp>
      <p:sp>
        <p:nvSpPr>
          <p:cNvPr id="7" name="Google Shape;932;p13">
            <a:extLst>
              <a:ext uri="{FF2B5EF4-FFF2-40B4-BE49-F238E27FC236}">
                <a16:creationId xmlns:a16="http://schemas.microsoft.com/office/drawing/2014/main" xmlns="" id="{7E0B063B-82F0-86E5-FF10-5709B1223C39}"/>
              </a:ext>
            </a:extLst>
          </p:cNvPr>
          <p:cNvSpPr/>
          <p:nvPr/>
        </p:nvSpPr>
        <p:spPr>
          <a:xfrm>
            <a:off x="1376556" y="1957843"/>
            <a:ext cx="9438888" cy="714835"/>
          </a:xfrm>
          <a:prstGeom prst="roundRect">
            <a:avLst>
              <a:gd name="adj" fmla="val 16667"/>
            </a:avLst>
          </a:prstGeom>
          <a:solidFill>
            <a:srgbClr val="FFFFFF"/>
          </a:solidFill>
          <a:ln w="25400" cap="flat" cmpd="sng">
            <a:solidFill>
              <a:srgbClr val="544139"/>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2400" b="1" kern="0" dirty="0">
                <a:solidFill>
                  <a:srgbClr val="544139"/>
                </a:solidFill>
                <a:latin typeface="UTM Avo" panose="02040603050506020204" pitchFamily="18" charset="0"/>
                <a:cs typeface="Arial"/>
                <a:sym typeface="Arial"/>
              </a:rPr>
              <a:t>a. </a:t>
            </a:r>
            <a:r>
              <a:rPr lang="en-US" sz="2400" b="1" kern="0" dirty="0" err="1">
                <a:solidFill>
                  <a:srgbClr val="544139"/>
                </a:solidFill>
                <a:latin typeface="UTM Avo" panose="02040603050506020204" pitchFamily="18" charset="0"/>
                <a:cs typeface="Arial"/>
                <a:sym typeface="Arial"/>
              </a:rPr>
              <a:t>Tả</a:t>
            </a:r>
            <a:r>
              <a:rPr lang="en-US" sz="2400" b="1" kern="0" dirty="0">
                <a:solidFill>
                  <a:srgbClr val="544139"/>
                </a:solidFill>
                <a:latin typeface="UTM Avo" panose="02040603050506020204" pitchFamily="18" charset="0"/>
                <a:cs typeface="Arial"/>
                <a:sym typeface="Arial"/>
              </a:rPr>
              <a:t> </a:t>
            </a:r>
            <a:r>
              <a:rPr lang="en-US" sz="2400" b="1" kern="0" dirty="0" err="1">
                <a:solidFill>
                  <a:srgbClr val="544139"/>
                </a:solidFill>
                <a:latin typeface="UTM Avo" panose="02040603050506020204" pitchFamily="18" charset="0"/>
                <a:cs typeface="Arial"/>
                <a:sym typeface="Arial"/>
              </a:rPr>
              <a:t>một</a:t>
            </a:r>
            <a:r>
              <a:rPr lang="en-US" sz="2400" b="1" kern="0" dirty="0">
                <a:solidFill>
                  <a:srgbClr val="544139"/>
                </a:solidFill>
                <a:latin typeface="UTM Avo" panose="02040603050506020204" pitchFamily="18" charset="0"/>
                <a:cs typeface="Arial"/>
                <a:sym typeface="Arial"/>
              </a:rPr>
              <a:t> </a:t>
            </a:r>
            <a:r>
              <a:rPr lang="en-US" sz="2400" b="1" kern="0" dirty="0" err="1">
                <a:solidFill>
                  <a:srgbClr val="544139"/>
                </a:solidFill>
                <a:latin typeface="UTM Avo" panose="02040603050506020204" pitchFamily="18" charset="0"/>
                <a:cs typeface="Arial"/>
                <a:sym typeface="Arial"/>
              </a:rPr>
              <a:t>bộ</a:t>
            </a:r>
            <a:r>
              <a:rPr lang="en-US" sz="2400" b="1" kern="0" dirty="0">
                <a:solidFill>
                  <a:srgbClr val="544139"/>
                </a:solidFill>
                <a:latin typeface="UTM Avo" panose="02040603050506020204" pitchFamily="18" charset="0"/>
                <a:cs typeface="Arial"/>
                <a:sym typeface="Arial"/>
              </a:rPr>
              <a:t> </a:t>
            </a:r>
            <a:r>
              <a:rPr lang="en-US" sz="2400" b="1" kern="0" dirty="0" err="1">
                <a:solidFill>
                  <a:srgbClr val="544139"/>
                </a:solidFill>
                <a:latin typeface="UTM Avo" panose="02040603050506020204" pitchFamily="18" charset="0"/>
                <a:cs typeface="Arial"/>
                <a:sym typeface="Arial"/>
              </a:rPr>
              <a:t>phận</a:t>
            </a:r>
            <a:r>
              <a:rPr lang="en-US" sz="2400" b="1" kern="0" dirty="0">
                <a:solidFill>
                  <a:srgbClr val="544139"/>
                </a:solidFill>
                <a:latin typeface="UTM Avo" panose="02040603050506020204" pitchFamily="18" charset="0"/>
                <a:cs typeface="Arial"/>
                <a:sym typeface="Arial"/>
              </a:rPr>
              <a:t> </a:t>
            </a:r>
            <a:r>
              <a:rPr lang="en-US" sz="2400" b="1" kern="0" dirty="0" err="1">
                <a:solidFill>
                  <a:srgbClr val="544139"/>
                </a:solidFill>
                <a:latin typeface="UTM Avo" panose="02040603050506020204" pitchFamily="18" charset="0"/>
                <a:cs typeface="Arial"/>
                <a:sym typeface="Arial"/>
              </a:rPr>
              <a:t>của</a:t>
            </a:r>
            <a:r>
              <a:rPr lang="en-US" sz="2400" b="1" kern="0" dirty="0">
                <a:solidFill>
                  <a:srgbClr val="544139"/>
                </a:solidFill>
                <a:latin typeface="UTM Avo" panose="02040603050506020204" pitchFamily="18" charset="0"/>
                <a:cs typeface="Arial"/>
                <a:sym typeface="Arial"/>
              </a:rPr>
              <a:t> </a:t>
            </a:r>
            <a:r>
              <a:rPr lang="en-US" sz="2400" b="1" kern="0" dirty="0" err="1">
                <a:solidFill>
                  <a:srgbClr val="544139"/>
                </a:solidFill>
                <a:latin typeface="UTM Avo" panose="02040603050506020204" pitchFamily="18" charset="0"/>
                <a:cs typeface="Arial"/>
                <a:sym typeface="Arial"/>
              </a:rPr>
              <a:t>cây</a:t>
            </a:r>
            <a:r>
              <a:rPr lang="en-US" sz="2400" b="1" kern="0" dirty="0">
                <a:solidFill>
                  <a:srgbClr val="544139"/>
                </a:solidFill>
                <a:latin typeface="UTM Avo" panose="02040603050506020204" pitchFamily="18" charset="0"/>
                <a:cs typeface="Arial"/>
                <a:sym typeface="Arial"/>
              </a:rPr>
              <a:t> ở </a:t>
            </a:r>
            <a:r>
              <a:rPr lang="en-US" sz="2400" b="1" kern="0" dirty="0" err="1">
                <a:solidFill>
                  <a:srgbClr val="544139"/>
                </a:solidFill>
                <a:latin typeface="UTM Avo" panose="02040603050506020204" pitchFamily="18" charset="0"/>
                <a:cs typeface="Arial"/>
                <a:sym typeface="Arial"/>
              </a:rPr>
              <a:t>thời</a:t>
            </a:r>
            <a:r>
              <a:rPr lang="en-US" sz="2400" b="1" kern="0" dirty="0">
                <a:solidFill>
                  <a:srgbClr val="544139"/>
                </a:solidFill>
                <a:latin typeface="UTM Avo" panose="02040603050506020204" pitchFamily="18" charset="0"/>
                <a:cs typeface="Arial"/>
                <a:sym typeface="Arial"/>
              </a:rPr>
              <a:t> </a:t>
            </a:r>
            <a:r>
              <a:rPr lang="en-US" sz="2400" b="1" kern="0" dirty="0" err="1">
                <a:solidFill>
                  <a:srgbClr val="544139"/>
                </a:solidFill>
                <a:latin typeface="UTM Avo" panose="02040603050506020204" pitchFamily="18" charset="0"/>
                <a:cs typeface="Arial"/>
                <a:sym typeface="Arial"/>
              </a:rPr>
              <a:t>điểm</a:t>
            </a:r>
            <a:r>
              <a:rPr lang="en-US" sz="2400" b="1" kern="0" dirty="0">
                <a:solidFill>
                  <a:srgbClr val="544139"/>
                </a:solidFill>
                <a:latin typeface="UTM Avo" panose="02040603050506020204" pitchFamily="18" charset="0"/>
                <a:cs typeface="Arial"/>
                <a:sym typeface="Arial"/>
              </a:rPr>
              <a:t> </a:t>
            </a:r>
            <a:r>
              <a:rPr lang="en-US" sz="2400" b="1" kern="0" dirty="0" err="1">
                <a:solidFill>
                  <a:srgbClr val="544139"/>
                </a:solidFill>
                <a:latin typeface="UTM Avo" panose="02040603050506020204" pitchFamily="18" charset="0"/>
                <a:cs typeface="Arial"/>
                <a:sym typeface="Arial"/>
              </a:rPr>
              <a:t>nhất</a:t>
            </a:r>
            <a:r>
              <a:rPr lang="en-US" sz="2400" b="1" kern="0" dirty="0">
                <a:solidFill>
                  <a:srgbClr val="544139"/>
                </a:solidFill>
                <a:latin typeface="UTM Avo" panose="02040603050506020204" pitchFamily="18" charset="0"/>
                <a:cs typeface="Arial"/>
                <a:sym typeface="Arial"/>
              </a:rPr>
              <a:t> </a:t>
            </a:r>
            <a:r>
              <a:rPr lang="en-US" sz="2400" b="1" kern="0" dirty="0" err="1">
                <a:solidFill>
                  <a:srgbClr val="544139"/>
                </a:solidFill>
                <a:latin typeface="UTM Avo" panose="02040603050506020204" pitchFamily="18" charset="0"/>
                <a:cs typeface="Arial"/>
                <a:sym typeface="Arial"/>
              </a:rPr>
              <a:t>định</a:t>
            </a:r>
            <a:r>
              <a:rPr lang="en-US" sz="2400" b="1" kern="0" dirty="0">
                <a:solidFill>
                  <a:srgbClr val="544139"/>
                </a:solidFill>
                <a:latin typeface="UTM Avo" panose="02040603050506020204" pitchFamily="18" charset="0"/>
                <a:cs typeface="Arial"/>
                <a:sym typeface="Arial"/>
              </a:rPr>
              <a:t>.</a:t>
            </a:r>
          </a:p>
        </p:txBody>
      </p:sp>
      <p:sp>
        <p:nvSpPr>
          <p:cNvPr id="9" name="Google Shape;934;p13">
            <a:extLst>
              <a:ext uri="{FF2B5EF4-FFF2-40B4-BE49-F238E27FC236}">
                <a16:creationId xmlns:a16="http://schemas.microsoft.com/office/drawing/2014/main" xmlns="" id="{24E9B48B-A588-5E1B-C046-A8B7505E1B2E}"/>
              </a:ext>
            </a:extLst>
          </p:cNvPr>
          <p:cNvSpPr/>
          <p:nvPr/>
        </p:nvSpPr>
        <p:spPr>
          <a:xfrm>
            <a:off x="822712" y="2672678"/>
            <a:ext cx="10546576" cy="3060465"/>
          </a:xfrm>
          <a:prstGeom prst="rect">
            <a:avLst/>
          </a:prstGeom>
          <a:no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just">
              <a:lnSpc>
                <a:spcPct val="125000"/>
              </a:lnSpc>
              <a:buClr>
                <a:srgbClr val="000000"/>
              </a:buClr>
            </a:pPr>
            <a:r>
              <a:rPr lang="en-US" sz="2400" kern="0" dirty="0">
                <a:solidFill>
                  <a:srgbClr val="544139"/>
                </a:solidFill>
                <a:latin typeface="UTM Avo" panose="02040603050506020204" pitchFamily="18" charset="0"/>
                <a:cs typeface="Arial"/>
                <a:sym typeface="Arial"/>
              </a:rPr>
              <a:t>       Hoa </a:t>
            </a:r>
            <a:r>
              <a:rPr lang="en-US" sz="2400" kern="0" dirty="0" err="1">
                <a:solidFill>
                  <a:srgbClr val="544139"/>
                </a:solidFill>
                <a:latin typeface="UTM Avo" panose="02040603050506020204" pitchFamily="18" charset="0"/>
                <a:cs typeface="Arial"/>
                <a:sym typeface="Arial"/>
              </a:rPr>
              <a:t>khế</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thật</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đặc</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biệt</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Nó</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không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mọc</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đơn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lẻ</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mà</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thành</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từng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chùm</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từ</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thân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cây</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Mỗi</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bông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hoa</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tim</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tím</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trăng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trắng</a:t>
            </a:r>
            <a:r>
              <a:rPr lang="en-US" sz="2400" kern="0" dirty="0">
                <a:solidFill>
                  <a:srgbClr val="544139"/>
                </a:solidFill>
                <a:latin typeface="UTM Avo" panose="02040603050506020204" pitchFamily="18" charset="0"/>
                <a:cs typeface="Arial"/>
                <a:sym typeface="Arial"/>
              </a:rPr>
              <a:t>, có </a:t>
            </a:r>
            <a:r>
              <a:rPr lang="en-US" sz="2400" kern="0" dirty="0" err="1">
                <a:solidFill>
                  <a:srgbClr val="544139"/>
                </a:solidFill>
                <a:latin typeface="UTM Avo" panose="02040603050506020204" pitchFamily="18" charset="0"/>
                <a:cs typeface="Arial"/>
                <a:sym typeface="Arial"/>
              </a:rPr>
              <a:t>lúc</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hồng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hồng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xinh</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xinh</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như</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chơi</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trốn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tìm</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trong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tán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lá</a:t>
            </a:r>
            <a:r>
              <a:rPr lang="en-US" sz="2400" kern="0" dirty="0">
                <a:solidFill>
                  <a:srgbClr val="544139"/>
                </a:solidFill>
                <a:latin typeface="UTM Avo" panose="02040603050506020204" pitchFamily="18" charset="0"/>
                <a:cs typeface="Arial"/>
                <a:sym typeface="Arial"/>
              </a:rPr>
              <a:t>. Hoa </a:t>
            </a:r>
            <a:r>
              <a:rPr lang="en-US" sz="2400" kern="0" dirty="0" err="1">
                <a:solidFill>
                  <a:srgbClr val="544139"/>
                </a:solidFill>
                <a:latin typeface="UTM Avo" panose="02040603050506020204" pitchFamily="18" charset="0"/>
                <a:cs typeface="Arial"/>
                <a:sym typeface="Arial"/>
              </a:rPr>
              <a:t>khế</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không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thơm</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nồng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nàn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như</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hoa</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bưởi</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mà</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thơm</a:t>
            </a:r>
            <a:r>
              <a:rPr lang="en-US" sz="2400" kern="0" dirty="0">
                <a:solidFill>
                  <a:srgbClr val="544139"/>
                </a:solidFill>
                <a:latin typeface="UTM Avo" panose="02040603050506020204" pitchFamily="18" charset="0"/>
                <a:cs typeface="Arial"/>
                <a:sym typeface="Arial"/>
              </a:rPr>
              <a:t> man </a:t>
            </a:r>
            <a:r>
              <a:rPr lang="en-US" sz="2400" kern="0" dirty="0" err="1">
                <a:solidFill>
                  <a:srgbClr val="544139"/>
                </a:solidFill>
                <a:latin typeface="UTM Avo" panose="02040603050506020204" pitchFamily="18" charset="0"/>
                <a:cs typeface="Arial"/>
                <a:sym typeface="Arial"/>
              </a:rPr>
              <a:t>mát</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kín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đáo</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Mỗi</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bông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khế</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nhỏ</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xinh</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ấy</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không</a:t>
            </a:r>
            <a:r>
              <a:rPr lang="en-US" sz="2400" kern="0" dirty="0">
                <a:solidFill>
                  <a:srgbClr val="544139"/>
                </a:solidFill>
                <a:latin typeface="UTM Avo" panose="02040603050506020204" pitchFamily="18" charset="0"/>
                <a:cs typeface="Arial"/>
                <a:sym typeface="Arial"/>
              </a:rPr>
              <a:t> ai </a:t>
            </a:r>
            <a:r>
              <a:rPr lang="en-US" sz="2400" kern="0" dirty="0" err="1">
                <a:solidFill>
                  <a:srgbClr val="544139"/>
                </a:solidFill>
                <a:latin typeface="UTM Avo" panose="02040603050506020204" pitchFamily="18" charset="0"/>
                <a:cs typeface="Arial"/>
                <a:sym typeface="Arial"/>
              </a:rPr>
              <a:t>ngờ</a:t>
            </a:r>
            <a:r>
              <a:rPr lang="en-US" sz="2400" kern="0" dirty="0">
                <a:solidFill>
                  <a:srgbClr val="544139"/>
                </a:solidFill>
                <a:latin typeface="UTM Avo" panose="02040603050506020204" pitchFamily="18" charset="0"/>
                <a:cs typeface="Arial"/>
                <a:sym typeface="Arial"/>
              </a:rPr>
              <a:t> có </a:t>
            </a:r>
            <a:r>
              <a:rPr lang="en-US" sz="2400" kern="0" dirty="0" err="1">
                <a:solidFill>
                  <a:srgbClr val="544139"/>
                </a:solidFill>
                <a:latin typeface="UTM Avo" panose="02040603050506020204" pitchFamily="18" charset="0"/>
                <a:cs typeface="Arial"/>
                <a:sym typeface="Arial"/>
              </a:rPr>
              <a:t>thể</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tạo</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thành</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những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quả</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khế</a:t>
            </a:r>
            <a:r>
              <a:rPr lang="en-US" sz="2400" kern="0" dirty="0">
                <a:solidFill>
                  <a:srgbClr val="544139"/>
                </a:solidFill>
                <a:latin typeface="UTM Avo" panose="02040603050506020204" pitchFamily="18" charset="0"/>
                <a:cs typeface="Arial"/>
                <a:sym typeface="Arial"/>
              </a:rPr>
              <a:t> to </a:t>
            </a:r>
            <a:r>
              <a:rPr lang="en-US" sz="2400" kern="0" dirty="0" err="1">
                <a:solidFill>
                  <a:srgbClr val="544139"/>
                </a:solidFill>
                <a:latin typeface="UTM Avo" panose="02040603050506020204" pitchFamily="18" charset="0"/>
                <a:cs typeface="Arial"/>
                <a:sym typeface="Arial"/>
              </a:rPr>
              <a:t>và</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mọng</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nước</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đến</a:t>
            </a:r>
            <a:r>
              <a:rPr lang="en-US" sz="2400" kern="0" dirty="0">
                <a:solidFill>
                  <a:srgbClr val="544139"/>
                </a:solidFill>
                <a:latin typeface="UTM Avo" panose="02040603050506020204" pitchFamily="18" charset="0"/>
                <a:cs typeface="Arial"/>
                <a:sym typeface="Arial"/>
              </a:rPr>
              <a:t> </a:t>
            </a:r>
            <a:r>
              <a:rPr lang="en-US" sz="2400" kern="0" dirty="0" err="1">
                <a:solidFill>
                  <a:srgbClr val="544139"/>
                </a:solidFill>
                <a:latin typeface="UTM Avo" panose="02040603050506020204" pitchFamily="18" charset="0"/>
                <a:cs typeface="Arial"/>
                <a:sym typeface="Arial"/>
              </a:rPr>
              <a:t>vậy</a:t>
            </a:r>
            <a:r>
              <a:rPr lang="en-US" sz="2400" kern="0" dirty="0">
                <a:solidFill>
                  <a:srgbClr val="544139"/>
                </a:solidFill>
                <a:latin typeface="UTM Avo" panose="02040603050506020204" pitchFamily="18" charset="0"/>
                <a:cs typeface="Arial"/>
                <a:sym typeface="Arial"/>
              </a:rPr>
              <a:t>.</a:t>
            </a:r>
            <a:endParaRPr sz="2400" kern="0" dirty="0">
              <a:solidFill>
                <a:srgbClr val="544139"/>
              </a:solidFill>
              <a:latin typeface="UTM Avo" panose="02040603050506020204" pitchFamily="18" charset="0"/>
              <a:cs typeface="Arial"/>
              <a:sym typeface="Arial"/>
            </a:endParaRPr>
          </a:p>
        </p:txBody>
      </p:sp>
    </p:spTree>
    <p:extLst>
      <p:ext uri="{BB962C8B-B14F-4D97-AF65-F5344CB8AC3E}">
        <p14:creationId xmlns:p14="http://schemas.microsoft.com/office/powerpoint/2010/main" val="23812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931;p13">
            <a:extLst>
              <a:ext uri="{FF2B5EF4-FFF2-40B4-BE49-F238E27FC236}">
                <a16:creationId xmlns:a16="http://schemas.microsoft.com/office/drawing/2014/main" xmlns="" id="{67CA4CB7-0753-F225-44A0-9ADAFAA9A523}"/>
              </a:ext>
            </a:extLst>
          </p:cNvPr>
          <p:cNvSpPr/>
          <p:nvPr/>
        </p:nvSpPr>
        <p:spPr>
          <a:xfrm>
            <a:off x="4254470" y="1323454"/>
            <a:ext cx="3683060" cy="553943"/>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800" b="1" kern="0" dirty="0" err="1">
                <a:solidFill>
                  <a:schemeClr val="accent2">
                    <a:lumMod val="50000"/>
                  </a:schemeClr>
                </a:solidFill>
                <a:latin typeface="UTM Avo" panose="02040603050506020204" pitchFamily="18" charset="0"/>
                <a:cs typeface="Arial"/>
                <a:sym typeface="Arial"/>
              </a:rPr>
              <a:t>Đoạn</a:t>
            </a:r>
            <a:r>
              <a:rPr lang="en-US" sz="2800" b="1" kern="0" dirty="0">
                <a:solidFill>
                  <a:schemeClr val="accent2">
                    <a:lumMod val="50000"/>
                  </a:schemeClr>
                </a:solidFill>
                <a:latin typeface="UTM Avo" panose="02040603050506020204" pitchFamily="18" charset="0"/>
                <a:cs typeface="Arial"/>
                <a:sym typeface="Arial"/>
              </a:rPr>
              <a:t> </a:t>
            </a:r>
            <a:r>
              <a:rPr lang="en-US" sz="2800" b="1" kern="0" dirty="0" err="1">
                <a:solidFill>
                  <a:schemeClr val="accent2">
                    <a:lumMod val="50000"/>
                  </a:schemeClr>
                </a:solidFill>
                <a:latin typeface="UTM Avo" panose="02040603050506020204" pitchFamily="18" charset="0"/>
                <a:cs typeface="Arial"/>
                <a:sym typeface="Arial"/>
              </a:rPr>
              <a:t>văn</a:t>
            </a:r>
            <a:r>
              <a:rPr lang="en-US" sz="2800" b="1" kern="0" dirty="0">
                <a:solidFill>
                  <a:schemeClr val="accent2">
                    <a:lumMod val="50000"/>
                  </a:schemeClr>
                </a:solidFill>
                <a:latin typeface="UTM Avo" panose="02040603050506020204" pitchFamily="18" charset="0"/>
                <a:cs typeface="Arial"/>
                <a:sym typeface="Arial"/>
              </a:rPr>
              <a:t> </a:t>
            </a:r>
            <a:r>
              <a:rPr lang="en-US" sz="2800" b="1" kern="0" dirty="0" err="1">
                <a:solidFill>
                  <a:schemeClr val="accent2">
                    <a:lumMod val="50000"/>
                  </a:schemeClr>
                </a:solidFill>
                <a:latin typeface="UTM Avo" panose="02040603050506020204" pitchFamily="18" charset="0"/>
                <a:cs typeface="Arial"/>
                <a:sym typeface="Arial"/>
              </a:rPr>
              <a:t>mẫu</a:t>
            </a:r>
            <a:r>
              <a:rPr lang="en-US" sz="2800" b="1" kern="0" dirty="0">
                <a:solidFill>
                  <a:schemeClr val="accent2">
                    <a:lumMod val="50000"/>
                  </a:schemeClr>
                </a:solidFill>
                <a:latin typeface="UTM Avo" panose="02040603050506020204" pitchFamily="18" charset="0"/>
                <a:cs typeface="Arial"/>
                <a:sym typeface="Arial"/>
              </a:rPr>
              <a:t>:</a:t>
            </a:r>
            <a:endParaRPr sz="2800" b="1" kern="0" dirty="0">
              <a:solidFill>
                <a:schemeClr val="accent2">
                  <a:lumMod val="50000"/>
                </a:schemeClr>
              </a:solidFill>
              <a:latin typeface="UTM Avo" panose="02040603050506020204" pitchFamily="18" charset="0"/>
              <a:cs typeface="Arial"/>
              <a:sym typeface="Arial"/>
            </a:endParaRPr>
          </a:p>
        </p:txBody>
      </p:sp>
      <p:sp>
        <p:nvSpPr>
          <p:cNvPr id="7" name="Google Shape;932;p13">
            <a:extLst>
              <a:ext uri="{FF2B5EF4-FFF2-40B4-BE49-F238E27FC236}">
                <a16:creationId xmlns:a16="http://schemas.microsoft.com/office/drawing/2014/main" xmlns="" id="{7E0B063B-82F0-86E5-FF10-5709B1223C39}"/>
              </a:ext>
            </a:extLst>
          </p:cNvPr>
          <p:cNvSpPr/>
          <p:nvPr/>
        </p:nvSpPr>
        <p:spPr>
          <a:xfrm>
            <a:off x="694384" y="1957843"/>
            <a:ext cx="10803231" cy="714835"/>
          </a:xfrm>
          <a:prstGeom prst="roundRect">
            <a:avLst>
              <a:gd name="adj" fmla="val 16667"/>
            </a:avLst>
          </a:prstGeom>
          <a:solidFill>
            <a:srgbClr val="FFFFFF"/>
          </a:solidFill>
          <a:ln w="25400" cap="flat" cmpd="sng">
            <a:solidFill>
              <a:srgbClr val="544139"/>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2400" b="1" kern="0">
                <a:solidFill>
                  <a:srgbClr val="544139"/>
                </a:solidFill>
                <a:latin typeface="UTM Avo" panose="02040603050506020204" pitchFamily="18" charset="0"/>
                <a:cs typeface="Arial"/>
                <a:sym typeface="Arial"/>
              </a:rPr>
              <a:t>b. Tả một bộ phận của cây thay đổi ở những thời điểm khác nhau.</a:t>
            </a:r>
            <a:endParaRPr lang="en-US" sz="2400" b="1" kern="0" dirty="0">
              <a:solidFill>
                <a:srgbClr val="544139"/>
              </a:solidFill>
              <a:latin typeface="UTM Avo" panose="02040603050506020204" pitchFamily="18" charset="0"/>
              <a:cs typeface="Arial"/>
              <a:sym typeface="Arial"/>
            </a:endParaRPr>
          </a:p>
        </p:txBody>
      </p:sp>
      <p:sp>
        <p:nvSpPr>
          <p:cNvPr id="9" name="Google Shape;934;p13">
            <a:extLst>
              <a:ext uri="{FF2B5EF4-FFF2-40B4-BE49-F238E27FC236}">
                <a16:creationId xmlns:a16="http://schemas.microsoft.com/office/drawing/2014/main" xmlns="" id="{24E9B48B-A588-5E1B-C046-A8B7505E1B2E}"/>
              </a:ext>
            </a:extLst>
          </p:cNvPr>
          <p:cNvSpPr/>
          <p:nvPr/>
        </p:nvSpPr>
        <p:spPr>
          <a:xfrm>
            <a:off x="822712" y="2672678"/>
            <a:ext cx="10546576" cy="3481379"/>
          </a:xfrm>
          <a:prstGeom prst="rect">
            <a:avLst/>
          </a:prstGeom>
          <a:no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just">
              <a:lnSpc>
                <a:spcPct val="125000"/>
              </a:lnSpc>
              <a:buClr>
                <a:srgbClr val="000000"/>
              </a:buClr>
            </a:pPr>
            <a:r>
              <a:rPr lang="vi-VN" sz="2400" kern="0" dirty="0">
                <a:solidFill>
                  <a:srgbClr val="544139"/>
                </a:solidFill>
                <a:latin typeface="UTM Avo" panose="02040603050506020204" pitchFamily="18" charset="0"/>
                <a:cs typeface="Arial"/>
                <a:sym typeface="Arial"/>
              </a:rPr>
              <a:t> </a:t>
            </a:r>
            <a:r>
              <a:rPr lang="en-US" sz="2400" kern="0" dirty="0">
                <a:solidFill>
                  <a:srgbClr val="544139"/>
                </a:solidFill>
                <a:latin typeface="UTM Avo" panose="02040603050506020204" pitchFamily="18" charset="0"/>
                <a:cs typeface="Arial"/>
                <a:sym typeface="Arial"/>
              </a:rPr>
              <a:t>	</a:t>
            </a:r>
            <a:r>
              <a:rPr lang="vi-VN" sz="2400" kern="0" dirty="0">
                <a:solidFill>
                  <a:srgbClr val="544139"/>
                </a:solidFill>
                <a:latin typeface="UTM Avo" panose="02040603050506020204" pitchFamily="18" charset="0"/>
                <a:cs typeface="Arial"/>
                <a:sym typeface="Arial"/>
              </a:rPr>
              <a:t>Cũng giống cây bàng, cây phượng thay đổi theo thời gian. Mùa xuân, lá phượng xanh um. Từng tán từng tán lá thi nhau toả ra kín cả một góc sân. Khi cái nắng chói chang của mùa hè bắt đầu, cành phượng đơm những bông hoa đỏ như một ngọn đuốc giữa trời. Thế rồi, ngọn đuốc ấy cũng dịu dần lúc thu sang. Rồi những lớp lá rụng dần trong những ngày đông gi</a:t>
            </a:r>
            <a:r>
              <a:rPr lang="en-US" sz="2400" kern="0" dirty="0">
                <a:solidFill>
                  <a:srgbClr val="544139"/>
                </a:solidFill>
                <a:latin typeface="UTM Avo" panose="02040603050506020204" pitchFamily="18" charset="0"/>
                <a:cs typeface="Arial"/>
                <a:sym typeface="Arial"/>
              </a:rPr>
              <a:t>á</a:t>
            </a:r>
            <a:r>
              <a:rPr lang="vi-VN" sz="2400" kern="0" dirty="0">
                <a:solidFill>
                  <a:srgbClr val="544139"/>
                </a:solidFill>
                <a:latin typeface="UTM Avo" panose="02040603050506020204" pitchFamily="18" charset="0"/>
                <a:cs typeface="Arial"/>
                <a:sym typeface="Arial"/>
              </a:rPr>
              <a:t> rét để chuẩn bị bộ áo mới cho mùa xuân.</a:t>
            </a:r>
            <a:endParaRPr sz="2400" kern="0" dirty="0">
              <a:solidFill>
                <a:srgbClr val="544139"/>
              </a:solidFill>
              <a:latin typeface="UTM Avo" panose="02040603050506020204" pitchFamily="18" charset="0"/>
              <a:cs typeface="Arial"/>
              <a:sym typeface="Arial"/>
            </a:endParaRPr>
          </a:p>
        </p:txBody>
      </p:sp>
    </p:spTree>
    <p:extLst>
      <p:ext uri="{BB962C8B-B14F-4D97-AF65-F5344CB8AC3E}">
        <p14:creationId xmlns:p14="http://schemas.microsoft.com/office/powerpoint/2010/main" val="2067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646C6647-ECD3-5F6D-055F-2195C8DF9D1D}"/>
              </a:ext>
            </a:extLst>
          </p:cNvPr>
          <p:cNvGrpSpPr/>
          <p:nvPr/>
        </p:nvGrpSpPr>
        <p:grpSpPr>
          <a:xfrm>
            <a:off x="10866032" y="746200"/>
            <a:ext cx="1216041" cy="1432566"/>
            <a:chOff x="930253" y="1555705"/>
            <a:chExt cx="1279160" cy="1432566"/>
          </a:xfrm>
        </p:grpSpPr>
        <p:pic>
          <p:nvPicPr>
            <p:cNvPr id="7" name="Picture 6">
              <a:hlinkClick r:id="rId3"/>
              <a:extLst>
                <a:ext uri="{FF2B5EF4-FFF2-40B4-BE49-F238E27FC236}">
                  <a16:creationId xmlns:a16="http://schemas.microsoft.com/office/drawing/2014/main" xmlns="" id="{059CCC5E-F36E-74D4-A13F-9CD6953AFE6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8" name="TextBox 7">
              <a:extLst>
                <a:ext uri="{FF2B5EF4-FFF2-40B4-BE49-F238E27FC236}">
                  <a16:creationId xmlns:a16="http://schemas.microsoft.com/office/drawing/2014/main" xmlns="" id="{3A9F697F-C264-BFA1-A185-21F89C0312D5}"/>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947;p15">
            <a:extLst>
              <a:ext uri="{FF2B5EF4-FFF2-40B4-BE49-F238E27FC236}">
                <a16:creationId xmlns:a16="http://schemas.microsoft.com/office/drawing/2014/main" xmlns="" id="{FCD00616-2AA7-2AF8-FFEA-781A6987AFF4}"/>
              </a:ext>
            </a:extLst>
          </p:cNvPr>
          <p:cNvSpPr/>
          <p:nvPr/>
        </p:nvSpPr>
        <p:spPr>
          <a:xfrm>
            <a:off x="4158165" y="2631049"/>
            <a:ext cx="3875669" cy="760692"/>
          </a:xfrm>
          <a:prstGeom prst="roundRect">
            <a:avLst>
              <a:gd name="adj" fmla="val 16667"/>
            </a:avLst>
          </a:prstGeom>
          <a:solidFill>
            <a:srgbClr val="707F33"/>
          </a:solidFill>
          <a:ln w="25400" cap="flat" cmpd="sng">
            <a:solidFill>
              <a:srgbClr val="515C25"/>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BD2"/>
              </a:solidFill>
              <a:effectLst/>
              <a:uLnTx/>
              <a:uFillTx/>
              <a:latin typeface="Arial"/>
              <a:cs typeface="Arial"/>
              <a:sym typeface="Arial"/>
            </a:endParaRPr>
          </a:p>
        </p:txBody>
      </p:sp>
      <p:sp>
        <p:nvSpPr>
          <p:cNvPr id="6" name="Google Shape;949;p15">
            <a:extLst>
              <a:ext uri="{FF2B5EF4-FFF2-40B4-BE49-F238E27FC236}">
                <a16:creationId xmlns:a16="http://schemas.microsoft.com/office/drawing/2014/main" xmlns="" id="{95EBA9C4-F5AE-213B-819D-09DFC1B984C9}"/>
              </a:ext>
            </a:extLst>
          </p:cNvPr>
          <p:cNvSpPr/>
          <p:nvPr/>
        </p:nvSpPr>
        <p:spPr>
          <a:xfrm>
            <a:off x="951570" y="2631049"/>
            <a:ext cx="10288859" cy="2837645"/>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dirty="0" err="1">
                <a:solidFill>
                  <a:schemeClr val="bg1"/>
                </a:solidFill>
                <a:latin typeface="UTM Avo" panose="02040603050506020204" pitchFamily="18" charset="0"/>
                <a:cs typeface="Arial"/>
                <a:sym typeface="Arial"/>
              </a:rPr>
              <a:t>Chuẩn</a:t>
            </a:r>
            <a:r>
              <a:rPr lang="en-US" sz="2800" b="1" kern="0" dirty="0">
                <a:solidFill>
                  <a:schemeClr val="bg1"/>
                </a:solidFill>
                <a:latin typeface="UTM Avo" panose="02040603050506020204" pitchFamily="18" charset="0"/>
                <a:cs typeface="Arial"/>
                <a:sym typeface="Arial"/>
              </a:rPr>
              <a:t> </a:t>
            </a:r>
            <a:r>
              <a:rPr lang="en-US" sz="2800" b="1" kern="0" dirty="0" err="1">
                <a:solidFill>
                  <a:schemeClr val="bg1"/>
                </a:solidFill>
                <a:latin typeface="UTM Avo" panose="02040603050506020204" pitchFamily="18" charset="0"/>
                <a:cs typeface="Arial"/>
                <a:sym typeface="Arial"/>
              </a:rPr>
              <a:t>bị</a:t>
            </a:r>
            <a:r>
              <a:rPr lang="en-US" sz="2800" b="1" kern="0" dirty="0">
                <a:solidFill>
                  <a:schemeClr val="bg1"/>
                </a:solidFill>
                <a:latin typeface="UTM Avo" panose="02040603050506020204" pitchFamily="18" charset="0"/>
                <a:cs typeface="Arial"/>
                <a:sym typeface="Arial"/>
              </a:rPr>
              <a:t> </a:t>
            </a:r>
            <a:r>
              <a:rPr lang="en-US" sz="2800" b="1" kern="0" dirty="0" err="1">
                <a:solidFill>
                  <a:schemeClr val="bg1"/>
                </a:solidFill>
                <a:latin typeface="UTM Avo" panose="02040603050506020204" pitchFamily="18" charset="0"/>
                <a:cs typeface="Arial"/>
                <a:sym typeface="Arial"/>
              </a:rPr>
              <a:t>bài</a:t>
            </a:r>
            <a:r>
              <a:rPr lang="en-US" sz="2800" b="1" kern="0" dirty="0">
                <a:solidFill>
                  <a:schemeClr val="bg1"/>
                </a:solidFill>
                <a:latin typeface="UTM Avo" panose="02040603050506020204" pitchFamily="18" charset="0"/>
                <a:cs typeface="Arial"/>
                <a:sym typeface="Arial"/>
              </a:rPr>
              <a:t> </a:t>
            </a:r>
            <a:endParaRPr sz="2800" b="1" kern="0" dirty="0">
              <a:solidFill>
                <a:schemeClr val="bg1"/>
              </a:solidFill>
              <a:latin typeface="UTM Avo" panose="02040603050506020204" pitchFamily="18" charset="0"/>
              <a:cs typeface="Arial"/>
              <a:sym typeface="Arial"/>
            </a:endParaRPr>
          </a:p>
          <a:p>
            <a:pPr algn="ctr">
              <a:lnSpc>
                <a:spcPct val="30000"/>
              </a:lnSpc>
              <a:buClr>
                <a:srgbClr val="000000"/>
              </a:buClr>
              <a:buFont typeface="Arial"/>
              <a:buNone/>
            </a:pPr>
            <a:endParaRPr sz="2800" b="1" kern="0" dirty="0">
              <a:solidFill>
                <a:schemeClr val="accent2">
                  <a:lumMod val="50000"/>
                </a:schemeClr>
              </a:solidFill>
              <a:latin typeface="UTM Avo" panose="02040603050506020204" pitchFamily="18" charset="0"/>
              <a:cs typeface="Arial"/>
              <a:sym typeface="Arial"/>
            </a:endParaRPr>
          </a:p>
          <a:p>
            <a:pPr algn="ctr">
              <a:lnSpc>
                <a:spcPct val="150000"/>
              </a:lnSpc>
              <a:buClr>
                <a:srgbClr val="000000"/>
              </a:buClr>
              <a:buFont typeface="Arial"/>
              <a:buNone/>
            </a:pPr>
            <a:r>
              <a:rPr lang="en-US" sz="2800" b="1" kern="0" dirty="0" err="1">
                <a:solidFill>
                  <a:schemeClr val="accent2">
                    <a:lumMod val="50000"/>
                  </a:schemeClr>
                </a:solidFill>
                <a:latin typeface="UTM Avo" panose="02040603050506020204" pitchFamily="18" charset="0"/>
                <a:cs typeface="Arial"/>
                <a:sym typeface="Arial"/>
              </a:rPr>
              <a:t>Nói</a:t>
            </a:r>
            <a:r>
              <a:rPr lang="en-US" sz="2800" b="1" kern="0" dirty="0">
                <a:solidFill>
                  <a:schemeClr val="accent2">
                    <a:lumMod val="50000"/>
                  </a:schemeClr>
                </a:solidFill>
                <a:latin typeface="UTM Avo" panose="02040603050506020204" pitchFamily="18" charset="0"/>
                <a:cs typeface="Arial"/>
                <a:sym typeface="Arial"/>
              </a:rPr>
              <a:t> </a:t>
            </a:r>
            <a:r>
              <a:rPr lang="en-US" sz="2800" b="1" kern="0" dirty="0" err="1">
                <a:solidFill>
                  <a:schemeClr val="accent2">
                    <a:lumMod val="50000"/>
                  </a:schemeClr>
                </a:solidFill>
                <a:latin typeface="UTM Avo" panose="02040603050506020204" pitchFamily="18" charset="0"/>
                <a:cs typeface="Arial"/>
                <a:sym typeface="Arial"/>
              </a:rPr>
              <a:t>và</a:t>
            </a:r>
            <a:r>
              <a:rPr lang="en-US" sz="2800" b="1" kern="0" dirty="0">
                <a:solidFill>
                  <a:schemeClr val="accent2">
                    <a:lumMod val="50000"/>
                  </a:schemeClr>
                </a:solidFill>
                <a:latin typeface="UTM Avo" panose="02040603050506020204" pitchFamily="18" charset="0"/>
                <a:cs typeface="Arial"/>
                <a:sym typeface="Arial"/>
              </a:rPr>
              <a:t> </a:t>
            </a:r>
            <a:r>
              <a:rPr lang="en-US" sz="2800" b="1" kern="0" dirty="0" err="1">
                <a:solidFill>
                  <a:schemeClr val="accent2">
                    <a:lumMod val="50000"/>
                  </a:schemeClr>
                </a:solidFill>
                <a:latin typeface="UTM Avo" panose="02040603050506020204" pitchFamily="18" charset="0"/>
                <a:cs typeface="Arial"/>
                <a:sym typeface="Arial"/>
              </a:rPr>
              <a:t>nghe</a:t>
            </a:r>
            <a:r>
              <a:rPr lang="en-US" sz="2800" b="1" kern="0" dirty="0">
                <a:solidFill>
                  <a:schemeClr val="accent2">
                    <a:lumMod val="50000"/>
                  </a:schemeClr>
                </a:solidFill>
                <a:latin typeface="UTM Avo" panose="02040603050506020204" pitchFamily="18" charset="0"/>
                <a:cs typeface="Arial"/>
                <a:sym typeface="Arial"/>
              </a:rPr>
              <a:t>: </a:t>
            </a:r>
            <a:endParaRPr sz="2800" b="1" kern="0" dirty="0">
              <a:solidFill>
                <a:schemeClr val="accent2">
                  <a:lumMod val="50000"/>
                </a:schemeClr>
              </a:solidFill>
              <a:latin typeface="UTM Avo" panose="02040603050506020204" pitchFamily="18" charset="0"/>
              <a:cs typeface="Arial"/>
              <a:sym typeface="Arial"/>
            </a:endParaRPr>
          </a:p>
          <a:p>
            <a:pPr algn="ctr">
              <a:lnSpc>
                <a:spcPct val="150000"/>
              </a:lnSpc>
              <a:buClr>
                <a:srgbClr val="000000"/>
              </a:buClr>
              <a:buFont typeface="Arial"/>
              <a:buNone/>
            </a:pPr>
            <a:r>
              <a:rPr lang="en-US" sz="2800" b="1" kern="0" dirty="0" err="1">
                <a:solidFill>
                  <a:srgbClr val="E69724"/>
                </a:solidFill>
                <a:latin typeface="UTM Avo" panose="02040603050506020204" pitchFamily="18" charset="0"/>
                <a:cs typeface="Arial"/>
                <a:sym typeface="Arial"/>
              </a:rPr>
              <a:t>Kể</a:t>
            </a:r>
            <a:r>
              <a:rPr lang="en-US" sz="2800" b="1" kern="0" dirty="0">
                <a:solidFill>
                  <a:srgbClr val="E69724"/>
                </a:solidFill>
                <a:latin typeface="UTM Avo" panose="02040603050506020204" pitchFamily="18" charset="0"/>
                <a:cs typeface="Arial"/>
                <a:sym typeface="Arial"/>
              </a:rPr>
              <a:t> </a:t>
            </a:r>
            <a:r>
              <a:rPr lang="en-US" sz="2800" b="1" kern="0" dirty="0" err="1">
                <a:solidFill>
                  <a:srgbClr val="E69724"/>
                </a:solidFill>
                <a:latin typeface="UTM Avo" panose="02040603050506020204" pitchFamily="18" charset="0"/>
                <a:cs typeface="Arial"/>
                <a:sym typeface="Arial"/>
              </a:rPr>
              <a:t>chuyện</a:t>
            </a:r>
            <a:r>
              <a:rPr lang="en-US" sz="2800" b="1" kern="0" dirty="0">
                <a:solidFill>
                  <a:srgbClr val="E69724"/>
                </a:solidFill>
                <a:latin typeface="UTM Avo" panose="02040603050506020204" pitchFamily="18" charset="0"/>
                <a:cs typeface="Arial"/>
                <a:sym typeface="Arial"/>
              </a:rPr>
              <a:t> - Ở </a:t>
            </a:r>
            <a:r>
              <a:rPr lang="en-US" sz="2800" b="1" kern="0" dirty="0" err="1">
                <a:solidFill>
                  <a:srgbClr val="E69724"/>
                </a:solidFill>
                <a:latin typeface="UTM Avo" panose="02040603050506020204" pitchFamily="18" charset="0"/>
                <a:cs typeface="Arial"/>
                <a:sym typeface="Arial"/>
              </a:rPr>
              <a:t>vương</a:t>
            </a:r>
            <a:r>
              <a:rPr lang="en-US" sz="2800" b="1" kern="0" dirty="0">
                <a:solidFill>
                  <a:srgbClr val="E69724"/>
                </a:solidFill>
                <a:latin typeface="UTM Avo" panose="02040603050506020204" pitchFamily="18" charset="0"/>
                <a:cs typeface="Arial"/>
                <a:sym typeface="Arial"/>
              </a:rPr>
              <a:t> </a:t>
            </a:r>
            <a:r>
              <a:rPr lang="en-US" sz="2800" b="1" kern="0" dirty="0" err="1">
                <a:solidFill>
                  <a:srgbClr val="E69724"/>
                </a:solidFill>
                <a:latin typeface="UTM Avo" panose="02040603050506020204" pitchFamily="18" charset="0"/>
                <a:cs typeface="Arial"/>
                <a:sym typeface="Arial"/>
              </a:rPr>
              <a:t>quốc</a:t>
            </a:r>
            <a:r>
              <a:rPr lang="en-US" sz="2800" b="1" kern="0" dirty="0">
                <a:solidFill>
                  <a:srgbClr val="E69724"/>
                </a:solidFill>
                <a:latin typeface="UTM Avo" panose="02040603050506020204" pitchFamily="18" charset="0"/>
                <a:cs typeface="Arial"/>
                <a:sym typeface="Arial"/>
              </a:rPr>
              <a:t> </a:t>
            </a:r>
            <a:r>
              <a:rPr lang="en-US" sz="2800" b="1" kern="0" dirty="0" err="1">
                <a:solidFill>
                  <a:srgbClr val="E69724"/>
                </a:solidFill>
                <a:latin typeface="UTM Avo" panose="02040603050506020204" pitchFamily="18" charset="0"/>
                <a:cs typeface="Arial"/>
                <a:sym typeface="Arial"/>
              </a:rPr>
              <a:t>Tương</a:t>
            </a:r>
            <a:r>
              <a:rPr lang="en-US" sz="2800" b="1" kern="0" dirty="0">
                <a:solidFill>
                  <a:srgbClr val="E69724"/>
                </a:solidFill>
                <a:latin typeface="UTM Avo" panose="02040603050506020204" pitchFamily="18" charset="0"/>
                <a:cs typeface="Arial"/>
                <a:sym typeface="Arial"/>
              </a:rPr>
              <a:t> Lai </a:t>
            </a:r>
            <a:endParaRPr sz="2800" b="1" kern="0" dirty="0">
              <a:solidFill>
                <a:srgbClr val="E69724"/>
              </a:solidFill>
              <a:latin typeface="UTM Avo" panose="02040603050506020204" pitchFamily="18" charset="0"/>
              <a:cs typeface="Arial"/>
              <a:sym typeface="Arial"/>
            </a:endParaRPr>
          </a:p>
          <a:p>
            <a:pPr algn="ctr">
              <a:lnSpc>
                <a:spcPct val="150000"/>
              </a:lnSpc>
              <a:buClr>
                <a:srgbClr val="000000"/>
              </a:buClr>
              <a:buFont typeface="Arial"/>
              <a:buNone/>
            </a:pPr>
            <a:r>
              <a:rPr lang="en-US" sz="2800" b="1" kern="0" dirty="0">
                <a:solidFill>
                  <a:schemeClr val="accent2">
                    <a:lumMod val="50000"/>
                  </a:schemeClr>
                </a:solidFill>
                <a:latin typeface="UTM Avo" panose="02040603050506020204" pitchFamily="18" charset="0"/>
                <a:cs typeface="Arial"/>
                <a:sym typeface="Arial"/>
              </a:rPr>
              <a:t>(</a:t>
            </a:r>
            <a:r>
              <a:rPr lang="en-US" sz="2800" b="1" kern="0" dirty="0" err="1">
                <a:solidFill>
                  <a:schemeClr val="accent2">
                    <a:lumMod val="50000"/>
                  </a:schemeClr>
                </a:solidFill>
                <a:latin typeface="UTM Avo" panose="02040603050506020204" pitchFamily="18" charset="0"/>
                <a:cs typeface="Arial"/>
                <a:sym typeface="Arial"/>
              </a:rPr>
              <a:t>Luyện</a:t>
            </a:r>
            <a:r>
              <a:rPr lang="en-US" sz="2800" b="1" kern="0" dirty="0">
                <a:solidFill>
                  <a:schemeClr val="accent2">
                    <a:lumMod val="50000"/>
                  </a:schemeClr>
                </a:solidFill>
                <a:latin typeface="UTM Avo" panose="02040603050506020204" pitchFamily="18" charset="0"/>
                <a:cs typeface="Arial"/>
                <a:sym typeface="Arial"/>
              </a:rPr>
              <a:t> </a:t>
            </a:r>
            <a:r>
              <a:rPr lang="en-US" sz="2800" b="1" kern="0" dirty="0" err="1">
                <a:solidFill>
                  <a:schemeClr val="accent2">
                    <a:lumMod val="50000"/>
                  </a:schemeClr>
                </a:solidFill>
                <a:latin typeface="UTM Avo" panose="02040603050506020204" pitchFamily="18" charset="0"/>
                <a:cs typeface="Arial"/>
                <a:sym typeface="Arial"/>
              </a:rPr>
              <a:t>tập</a:t>
            </a:r>
            <a:r>
              <a:rPr lang="en-US" sz="2800" b="1" kern="0" dirty="0">
                <a:solidFill>
                  <a:schemeClr val="accent2">
                    <a:lumMod val="50000"/>
                  </a:schemeClr>
                </a:solidFill>
                <a:latin typeface="UTM Avo" panose="02040603050506020204" pitchFamily="18" charset="0"/>
                <a:cs typeface="Arial"/>
                <a:sym typeface="Arial"/>
              </a:rPr>
              <a:t> </a:t>
            </a:r>
            <a:r>
              <a:rPr lang="en-US" sz="2800" b="1" kern="0" dirty="0" err="1">
                <a:solidFill>
                  <a:schemeClr val="accent2">
                    <a:lumMod val="50000"/>
                  </a:schemeClr>
                </a:solidFill>
                <a:latin typeface="UTM Avo" panose="02040603050506020204" pitchFamily="18" charset="0"/>
                <a:cs typeface="Arial"/>
                <a:sym typeface="Arial"/>
              </a:rPr>
              <a:t>diễn</a:t>
            </a:r>
            <a:r>
              <a:rPr lang="en-US" sz="2800" b="1" kern="0" dirty="0">
                <a:solidFill>
                  <a:schemeClr val="accent2">
                    <a:lumMod val="50000"/>
                  </a:schemeClr>
                </a:solidFill>
                <a:latin typeface="UTM Avo" panose="02040603050506020204" pitchFamily="18" charset="0"/>
                <a:cs typeface="Arial"/>
                <a:sym typeface="Arial"/>
              </a:rPr>
              <a:t> </a:t>
            </a:r>
            <a:r>
              <a:rPr lang="en-US" sz="2800" b="1" kern="0" dirty="0" err="1">
                <a:solidFill>
                  <a:schemeClr val="accent2">
                    <a:lumMod val="50000"/>
                  </a:schemeClr>
                </a:solidFill>
                <a:latin typeface="UTM Avo" panose="02040603050506020204" pitchFamily="18" charset="0"/>
                <a:cs typeface="Arial"/>
                <a:sym typeface="Arial"/>
              </a:rPr>
              <a:t>kịch</a:t>
            </a:r>
            <a:r>
              <a:rPr lang="en-US" sz="2800" b="1" kern="0" dirty="0">
                <a:solidFill>
                  <a:schemeClr val="accent2">
                    <a:lumMod val="50000"/>
                  </a:schemeClr>
                </a:solidFill>
                <a:latin typeface="UTM Avo" panose="02040603050506020204" pitchFamily="18" charset="0"/>
                <a:cs typeface="Arial"/>
                <a:sym typeface="Arial"/>
              </a:rPr>
              <a:t>)</a:t>
            </a:r>
            <a:endParaRPr sz="2800" b="1" kern="0" dirty="0">
              <a:solidFill>
                <a:schemeClr val="accent2">
                  <a:lumMod val="50000"/>
                </a:schemeClr>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768953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A5BFF842-F0A3-D2B7-D3F5-4551F860914D}"/>
              </a:ext>
            </a:extLst>
          </p:cNvPr>
          <p:cNvGrpSpPr/>
          <p:nvPr/>
        </p:nvGrpSpPr>
        <p:grpSpPr>
          <a:xfrm>
            <a:off x="10866032" y="746200"/>
            <a:ext cx="1216041" cy="1432566"/>
            <a:chOff x="930253" y="1555705"/>
            <a:chExt cx="1279160" cy="1432566"/>
          </a:xfrm>
        </p:grpSpPr>
        <p:pic>
          <p:nvPicPr>
            <p:cNvPr id="9" name="Picture 8">
              <a:hlinkClick r:id="rId3"/>
              <a:extLst>
                <a:ext uri="{FF2B5EF4-FFF2-40B4-BE49-F238E27FC236}">
                  <a16:creationId xmlns:a16="http://schemas.microsoft.com/office/drawing/2014/main" xmlns="" id="{529DD230-C88F-69F9-8FCF-D14ABB96D65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0" name="TextBox 9">
              <a:extLst>
                <a:ext uri="{FF2B5EF4-FFF2-40B4-BE49-F238E27FC236}">
                  <a16:creationId xmlns:a16="http://schemas.microsoft.com/office/drawing/2014/main" xmlns="" id="{1B4FE7AB-FAFC-C35D-CA83-7DFE557B0C89}"/>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40230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9" name="Google Shape;402;p2">
            <a:extLst>
              <a:ext uri="{FF2B5EF4-FFF2-40B4-BE49-F238E27FC236}">
                <a16:creationId xmlns:a16="http://schemas.microsoft.com/office/drawing/2014/main" xmlns="" id="{6F560A9E-97F9-4A89-094C-B2D3A525DD57}"/>
              </a:ext>
            </a:extLst>
          </p:cNvPr>
          <p:cNvSpPr/>
          <p:nvPr/>
        </p:nvSpPr>
        <p:spPr>
          <a:xfrm>
            <a:off x="10442885" y="6402547"/>
            <a:ext cx="1657936" cy="455453"/>
          </a:xfrm>
          <a:custGeom>
            <a:avLst/>
            <a:gdLst/>
            <a:ahLst/>
            <a:cxnLst/>
            <a:rect l="l" t="t" r="r" b="b"/>
            <a:pathLst>
              <a:path w="14528" h="3991" extrusionOk="0">
                <a:moveTo>
                  <a:pt x="8099" y="1"/>
                </a:moveTo>
                <a:cubicBezTo>
                  <a:pt x="7943" y="1"/>
                  <a:pt x="7782" y="46"/>
                  <a:pt x="7637" y="108"/>
                </a:cubicBezTo>
                <a:cubicBezTo>
                  <a:pt x="7236" y="266"/>
                  <a:pt x="6992" y="652"/>
                  <a:pt x="6734" y="982"/>
                </a:cubicBezTo>
                <a:cubicBezTo>
                  <a:pt x="6548" y="1225"/>
                  <a:pt x="6348" y="1455"/>
                  <a:pt x="6161" y="1699"/>
                </a:cubicBezTo>
                <a:cubicBezTo>
                  <a:pt x="6075" y="1842"/>
                  <a:pt x="5960" y="1999"/>
                  <a:pt x="5861" y="2142"/>
                </a:cubicBezTo>
                <a:cubicBezTo>
                  <a:pt x="5832" y="1598"/>
                  <a:pt x="5660" y="1011"/>
                  <a:pt x="5173" y="710"/>
                </a:cubicBezTo>
                <a:cubicBezTo>
                  <a:pt x="5068" y="645"/>
                  <a:pt x="4964" y="617"/>
                  <a:pt x="4861" y="617"/>
                </a:cubicBezTo>
                <a:cubicBezTo>
                  <a:pt x="4489" y="617"/>
                  <a:pt x="4145" y="981"/>
                  <a:pt x="3897" y="1240"/>
                </a:cubicBezTo>
                <a:cubicBezTo>
                  <a:pt x="3554" y="1598"/>
                  <a:pt x="3225" y="1957"/>
                  <a:pt x="2895" y="2300"/>
                </a:cubicBezTo>
                <a:cubicBezTo>
                  <a:pt x="2766" y="2444"/>
                  <a:pt x="2522" y="2687"/>
                  <a:pt x="2394" y="2830"/>
                </a:cubicBezTo>
                <a:cubicBezTo>
                  <a:pt x="2336" y="2715"/>
                  <a:pt x="2308" y="2601"/>
                  <a:pt x="2236" y="2515"/>
                </a:cubicBezTo>
                <a:cubicBezTo>
                  <a:pt x="2107" y="2343"/>
                  <a:pt x="1907" y="2243"/>
                  <a:pt x="1691" y="2186"/>
                </a:cubicBezTo>
                <a:cubicBezTo>
                  <a:pt x="1662" y="2182"/>
                  <a:pt x="1634" y="2180"/>
                  <a:pt x="1607" y="2180"/>
                </a:cubicBezTo>
                <a:cubicBezTo>
                  <a:pt x="1142" y="2180"/>
                  <a:pt x="860" y="2734"/>
                  <a:pt x="602" y="3059"/>
                </a:cubicBezTo>
                <a:cubicBezTo>
                  <a:pt x="402" y="3361"/>
                  <a:pt x="201" y="3676"/>
                  <a:pt x="1" y="3991"/>
                </a:cubicBezTo>
                <a:lnTo>
                  <a:pt x="12579" y="3991"/>
                </a:lnTo>
                <a:cubicBezTo>
                  <a:pt x="12652" y="3962"/>
                  <a:pt x="12723" y="3919"/>
                  <a:pt x="12795" y="3890"/>
                </a:cubicBezTo>
                <a:cubicBezTo>
                  <a:pt x="13167" y="3718"/>
                  <a:pt x="13439" y="3403"/>
                  <a:pt x="13712" y="3116"/>
                </a:cubicBezTo>
                <a:cubicBezTo>
                  <a:pt x="13970" y="2816"/>
                  <a:pt x="14213" y="2515"/>
                  <a:pt x="14327" y="2129"/>
                </a:cubicBezTo>
                <a:cubicBezTo>
                  <a:pt x="14528" y="1712"/>
                  <a:pt x="14356" y="1455"/>
                  <a:pt x="13897" y="1397"/>
                </a:cubicBezTo>
                <a:cubicBezTo>
                  <a:pt x="13854" y="1394"/>
                  <a:pt x="13811" y="1393"/>
                  <a:pt x="13768" y="1393"/>
                </a:cubicBezTo>
                <a:cubicBezTo>
                  <a:pt x="13019" y="1393"/>
                  <a:pt x="12361" y="1853"/>
                  <a:pt x="11792" y="2300"/>
                </a:cubicBezTo>
                <a:cubicBezTo>
                  <a:pt x="11634" y="2415"/>
                  <a:pt x="11477" y="2572"/>
                  <a:pt x="11362" y="2673"/>
                </a:cubicBezTo>
                <a:cubicBezTo>
                  <a:pt x="11347" y="2415"/>
                  <a:pt x="11362" y="2214"/>
                  <a:pt x="11233" y="1913"/>
                </a:cubicBezTo>
                <a:cubicBezTo>
                  <a:pt x="11190" y="1785"/>
                  <a:pt x="11104" y="1655"/>
                  <a:pt x="10975" y="1598"/>
                </a:cubicBezTo>
                <a:cubicBezTo>
                  <a:pt x="10893" y="1570"/>
                  <a:pt x="10811" y="1558"/>
                  <a:pt x="10729" y="1558"/>
                </a:cubicBezTo>
                <a:cubicBezTo>
                  <a:pt x="10478" y="1558"/>
                  <a:pt x="10228" y="1666"/>
                  <a:pt x="10001" y="1741"/>
                </a:cubicBezTo>
                <a:cubicBezTo>
                  <a:pt x="9643" y="1827"/>
                  <a:pt x="9256" y="2157"/>
                  <a:pt x="8998" y="2343"/>
                </a:cubicBezTo>
                <a:cubicBezTo>
                  <a:pt x="8998" y="2257"/>
                  <a:pt x="8998" y="2157"/>
                  <a:pt x="9013" y="2014"/>
                </a:cubicBezTo>
                <a:cubicBezTo>
                  <a:pt x="9099" y="1384"/>
                  <a:pt x="9055" y="624"/>
                  <a:pt x="8554" y="194"/>
                </a:cubicBezTo>
                <a:cubicBezTo>
                  <a:pt x="8428" y="53"/>
                  <a:pt x="8267" y="1"/>
                  <a:pt x="8099" y="1"/>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404;p2">
            <a:extLst>
              <a:ext uri="{FF2B5EF4-FFF2-40B4-BE49-F238E27FC236}">
                <a16:creationId xmlns:a16="http://schemas.microsoft.com/office/drawing/2014/main" xmlns="" id="{FFFB12B3-DCB1-D13A-1A84-7776056DF2AC}"/>
              </a:ext>
            </a:extLst>
          </p:cNvPr>
          <p:cNvSpPr/>
          <p:nvPr/>
        </p:nvSpPr>
        <p:spPr>
          <a:xfrm>
            <a:off x="805262" y="2610316"/>
            <a:ext cx="8245208" cy="3535893"/>
          </a:xfrm>
          <a:prstGeom prst="rect">
            <a:avLst/>
          </a:prstGeom>
          <a:solidFill>
            <a:srgbClr val="F1F7F6"/>
          </a:solidFill>
          <a:ln w="38100" cap="flat" cmpd="sng">
            <a:solidFill>
              <a:srgbClr val="7DB3AF"/>
            </a:solidFill>
            <a:prstDash val="solid"/>
            <a:round/>
            <a:headEnd type="none" w="sm" len="sm"/>
            <a:tailEnd type="none" w="sm" len="sm"/>
          </a:ln>
        </p:spPr>
        <p:txBody>
          <a:bodyPr spcFirstLastPara="1" wrap="square" lIns="121900" tIns="60933" rIns="121900" bIns="60933" anchor="ctr" anchorCtr="0">
            <a:noAutofit/>
          </a:bodyPr>
          <a:lstStyle/>
          <a:p>
            <a:pPr>
              <a:lnSpc>
                <a:spcPct val="150000"/>
              </a:lnSpc>
              <a:buClr>
                <a:srgbClr val="000000"/>
              </a:buClr>
              <a:buFont typeface="Arial"/>
              <a:buNone/>
            </a:pPr>
            <a:r>
              <a:rPr lang="en-US" sz="2400" b="1" kern="0" dirty="0" err="1">
                <a:solidFill>
                  <a:srgbClr val="6B9693"/>
                </a:solidFill>
                <a:latin typeface="UTM Avo" panose="02040603050506020204" pitchFamily="18" charset="0"/>
                <a:cs typeface="Arial"/>
                <a:sym typeface="Arial"/>
              </a:rPr>
              <a:t>Luật</a:t>
            </a:r>
            <a:r>
              <a:rPr lang="en-US" sz="2400" b="1" kern="0" dirty="0">
                <a:solidFill>
                  <a:srgbClr val="6B9693"/>
                </a:solidFill>
                <a:latin typeface="UTM Avo" panose="02040603050506020204" pitchFamily="18" charset="0"/>
                <a:cs typeface="Arial"/>
                <a:sym typeface="Arial"/>
              </a:rPr>
              <a:t> </a:t>
            </a:r>
            <a:r>
              <a:rPr lang="en-US" sz="2400" b="1" kern="0" dirty="0" err="1">
                <a:solidFill>
                  <a:srgbClr val="6B9693"/>
                </a:solidFill>
                <a:latin typeface="UTM Avo" panose="02040603050506020204" pitchFamily="18" charset="0"/>
                <a:cs typeface="Arial"/>
                <a:sym typeface="Arial"/>
              </a:rPr>
              <a:t>chơi</a:t>
            </a:r>
            <a:endParaRPr sz="2400" b="1" kern="0" dirty="0">
              <a:solidFill>
                <a:srgbClr val="6B9693"/>
              </a:solidFill>
              <a:latin typeface="UTM Avo" panose="02040603050506020204" pitchFamily="18" charset="0"/>
              <a:cs typeface="Arial"/>
              <a:sym typeface="Arial"/>
            </a:endParaRPr>
          </a:p>
          <a:p>
            <a:pPr marL="457189" indent="-457189">
              <a:lnSpc>
                <a:spcPct val="150000"/>
              </a:lnSpc>
              <a:buClr>
                <a:srgbClr val="000000"/>
              </a:buClr>
              <a:buSzPts val="2000"/>
              <a:buFont typeface="Arial"/>
              <a:buChar char="•"/>
            </a:pPr>
            <a:r>
              <a:rPr lang="en-US" sz="2400" kern="0" dirty="0">
                <a:solidFill>
                  <a:srgbClr val="6B9693"/>
                </a:solidFill>
                <a:latin typeface="UTM Avo" panose="02040603050506020204" pitchFamily="18" charset="0"/>
                <a:cs typeface="Arial"/>
                <a:sym typeface="Arial"/>
              </a:rPr>
              <a:t>1 </a:t>
            </a:r>
            <a:r>
              <a:rPr lang="en-US" sz="2400" kern="0" dirty="0" err="1">
                <a:solidFill>
                  <a:srgbClr val="6B9693"/>
                </a:solidFill>
                <a:latin typeface="UTM Avo" panose="02040603050506020204" pitchFamily="18" charset="0"/>
                <a:cs typeface="Arial"/>
                <a:sym typeface="Arial"/>
              </a:rPr>
              <a:t>bạn</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nêu</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những</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đặc</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điểm</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của</a:t>
            </a:r>
            <a:r>
              <a:rPr lang="en-US" sz="2400" kern="0" dirty="0">
                <a:solidFill>
                  <a:srgbClr val="6B9693"/>
                </a:solidFill>
                <a:latin typeface="UTM Avo" panose="02040603050506020204" pitchFamily="18" charset="0"/>
                <a:cs typeface="Arial"/>
                <a:sym typeface="Arial"/>
              </a:rPr>
              <a:t> 1 </a:t>
            </a:r>
            <a:r>
              <a:rPr lang="en-US" sz="2400" kern="0" dirty="0" err="1">
                <a:solidFill>
                  <a:srgbClr val="6B9693"/>
                </a:solidFill>
                <a:latin typeface="UTM Avo" panose="02040603050506020204" pitchFamily="18" charset="0"/>
                <a:cs typeface="Arial"/>
                <a:sym typeface="Arial"/>
              </a:rPr>
              <a:t>loài</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cây</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Các</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bạn</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còn</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lại</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trong</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lớp</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đoán</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tên</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loại</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cây</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đó</a:t>
            </a:r>
            <a:r>
              <a:rPr lang="en-US" sz="2400" kern="0" dirty="0">
                <a:solidFill>
                  <a:srgbClr val="6B9693"/>
                </a:solidFill>
                <a:latin typeface="UTM Avo" panose="02040603050506020204" pitchFamily="18" charset="0"/>
                <a:cs typeface="Arial"/>
                <a:sym typeface="Arial"/>
              </a:rPr>
              <a:t>.</a:t>
            </a:r>
            <a:endParaRPr sz="2400" kern="0" dirty="0">
              <a:solidFill>
                <a:srgbClr val="6B9693"/>
              </a:solidFill>
              <a:latin typeface="UTM Avo" panose="02040603050506020204" pitchFamily="18" charset="0"/>
              <a:cs typeface="Arial"/>
              <a:sym typeface="Arial"/>
            </a:endParaRPr>
          </a:p>
          <a:p>
            <a:pPr marL="457189" indent="-457189">
              <a:lnSpc>
                <a:spcPct val="150000"/>
              </a:lnSpc>
              <a:buClr>
                <a:srgbClr val="000000"/>
              </a:buClr>
              <a:buSzPts val="2000"/>
              <a:buFont typeface="Arial"/>
              <a:buChar char="•"/>
            </a:pPr>
            <a:r>
              <a:rPr lang="en-US" sz="2400" kern="0" dirty="0" err="1">
                <a:solidFill>
                  <a:srgbClr val="6B9693"/>
                </a:solidFill>
                <a:latin typeface="UTM Avo" panose="02040603050506020204" pitchFamily="18" charset="0"/>
                <a:cs typeface="Arial"/>
                <a:sym typeface="Arial"/>
              </a:rPr>
              <a:t>Bạn</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nào</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đoán</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đúng</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sẽ</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tiếp</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tục</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đứng</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lên</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nêu</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đặc</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điểm</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của</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loài</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cây</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khác</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cho</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các</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bạn</a:t>
            </a:r>
            <a:r>
              <a:rPr lang="en-US" sz="2400" kern="0" dirty="0">
                <a:solidFill>
                  <a:srgbClr val="6B9693"/>
                </a:solidFill>
                <a:latin typeface="UTM Avo" panose="02040603050506020204" pitchFamily="18" charset="0"/>
                <a:cs typeface="Arial"/>
                <a:sym typeface="Arial"/>
              </a:rPr>
              <a:t> </a:t>
            </a:r>
            <a:r>
              <a:rPr lang="en-US" sz="2400" kern="0" dirty="0" err="1">
                <a:solidFill>
                  <a:srgbClr val="6B9693"/>
                </a:solidFill>
                <a:latin typeface="UTM Avo" panose="02040603050506020204" pitchFamily="18" charset="0"/>
                <a:cs typeface="Arial"/>
                <a:sym typeface="Arial"/>
              </a:rPr>
              <a:t>đoán</a:t>
            </a:r>
            <a:r>
              <a:rPr lang="en-US" sz="2400" kern="0" dirty="0">
                <a:solidFill>
                  <a:srgbClr val="6B9693"/>
                </a:solidFill>
                <a:latin typeface="UTM Avo" panose="02040603050506020204" pitchFamily="18" charset="0"/>
                <a:cs typeface="Arial"/>
                <a:sym typeface="Arial"/>
              </a:rPr>
              <a:t>.</a:t>
            </a:r>
            <a:endParaRPr sz="2400" kern="0" dirty="0">
              <a:solidFill>
                <a:srgbClr val="6B9693"/>
              </a:solidFill>
              <a:latin typeface="UTM Avo" panose="02040603050506020204" pitchFamily="18" charset="0"/>
              <a:cs typeface="Arial"/>
              <a:sym typeface="Arial"/>
            </a:endParaRPr>
          </a:p>
        </p:txBody>
      </p:sp>
      <p:sp>
        <p:nvSpPr>
          <p:cNvPr id="792" name="Google Shape;405;p2">
            <a:extLst>
              <a:ext uri="{FF2B5EF4-FFF2-40B4-BE49-F238E27FC236}">
                <a16:creationId xmlns:a16="http://schemas.microsoft.com/office/drawing/2014/main" xmlns="" id="{59D8C798-B892-F86F-25E6-5D57243F8388}"/>
              </a:ext>
            </a:extLst>
          </p:cNvPr>
          <p:cNvSpPr/>
          <p:nvPr/>
        </p:nvSpPr>
        <p:spPr>
          <a:xfrm>
            <a:off x="789709" y="2245838"/>
            <a:ext cx="6773751" cy="714945"/>
          </a:xfrm>
          <a:prstGeom prst="homePlate">
            <a:avLst>
              <a:gd name="adj" fmla="val 50000"/>
            </a:avLst>
          </a:prstGeom>
          <a:solidFill>
            <a:srgbClr val="F0F1DB"/>
          </a:solidFill>
          <a:ln w="38100" cap="flat" cmpd="sng">
            <a:solidFill>
              <a:srgbClr val="757B2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a:buClr>
                <a:srgbClr val="000000"/>
              </a:buClr>
              <a:buFont typeface="Arial"/>
              <a:buNone/>
            </a:pPr>
            <a:r>
              <a:rPr lang="vi-VN" sz="2800" b="1" kern="0" dirty="0">
                <a:solidFill>
                  <a:srgbClr val="5C6027"/>
                </a:solidFill>
                <a:latin typeface="UTM Avo" panose="02040603050506020204" pitchFamily="18" charset="0"/>
                <a:cs typeface="Arial"/>
                <a:sym typeface="Arial"/>
              </a:rPr>
              <a:t>Trò chơi: </a:t>
            </a:r>
            <a:r>
              <a:rPr lang="vi-VN" sz="2800" b="1" i="1" kern="0" dirty="0">
                <a:solidFill>
                  <a:srgbClr val="5C6027"/>
                </a:solidFill>
                <a:latin typeface="UTM Avo" panose="02040603050506020204" pitchFamily="18" charset="0"/>
                <a:cs typeface="Arial"/>
                <a:sym typeface="Arial"/>
              </a:rPr>
              <a:t>Tìm cây theo đặc điểm </a:t>
            </a:r>
          </a:p>
        </p:txBody>
      </p:sp>
      <p:sp>
        <p:nvSpPr>
          <p:cNvPr id="786" name="Google Shape;399;p2">
            <a:extLst>
              <a:ext uri="{FF2B5EF4-FFF2-40B4-BE49-F238E27FC236}">
                <a16:creationId xmlns:a16="http://schemas.microsoft.com/office/drawing/2014/main" xmlns="" id="{2DA889E2-5053-6B5F-27C8-7498D9FA76DC}"/>
              </a:ext>
            </a:extLst>
          </p:cNvPr>
          <p:cNvSpPr/>
          <p:nvPr/>
        </p:nvSpPr>
        <p:spPr>
          <a:xfrm>
            <a:off x="47962" y="5482172"/>
            <a:ext cx="1434972" cy="1323756"/>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400;p2">
            <a:extLst>
              <a:ext uri="{FF2B5EF4-FFF2-40B4-BE49-F238E27FC236}">
                <a16:creationId xmlns:a16="http://schemas.microsoft.com/office/drawing/2014/main" xmlns="" id="{816A76EE-607C-2563-38B5-B328DB1D9673}"/>
              </a:ext>
            </a:extLst>
          </p:cNvPr>
          <p:cNvSpPr/>
          <p:nvPr/>
        </p:nvSpPr>
        <p:spPr>
          <a:xfrm>
            <a:off x="325203" y="5679793"/>
            <a:ext cx="1055909" cy="982607"/>
          </a:xfrm>
          <a:custGeom>
            <a:avLst/>
            <a:gdLst/>
            <a:ahLst/>
            <a:cxnLst/>
            <a:rect l="l" t="t" r="r" b="b"/>
            <a:pathLst>
              <a:path w="24385" h="23192" extrusionOk="0">
                <a:moveTo>
                  <a:pt x="12393" y="0"/>
                </a:moveTo>
                <a:cubicBezTo>
                  <a:pt x="12050" y="21"/>
                  <a:pt x="11705" y="24"/>
                  <a:pt x="11360" y="24"/>
                </a:cubicBezTo>
                <a:cubicBezTo>
                  <a:pt x="11198" y="24"/>
                  <a:pt x="11036" y="23"/>
                  <a:pt x="10875" y="23"/>
                </a:cubicBezTo>
                <a:cubicBezTo>
                  <a:pt x="9943" y="23"/>
                  <a:pt x="9015" y="48"/>
                  <a:pt x="8124" y="373"/>
                </a:cubicBezTo>
                <a:cubicBezTo>
                  <a:pt x="7064" y="673"/>
                  <a:pt x="6090" y="1218"/>
                  <a:pt x="5129" y="1733"/>
                </a:cubicBezTo>
                <a:cubicBezTo>
                  <a:pt x="4141" y="2192"/>
                  <a:pt x="3295" y="2851"/>
                  <a:pt x="2537" y="3624"/>
                </a:cubicBezTo>
                <a:cubicBezTo>
                  <a:pt x="1734" y="4369"/>
                  <a:pt x="1061" y="5244"/>
                  <a:pt x="359" y="6075"/>
                </a:cubicBezTo>
                <a:cubicBezTo>
                  <a:pt x="244" y="6218"/>
                  <a:pt x="73" y="6346"/>
                  <a:pt x="0" y="6518"/>
                </a:cubicBezTo>
                <a:cubicBezTo>
                  <a:pt x="0" y="6577"/>
                  <a:pt x="55" y="6617"/>
                  <a:pt x="107" y="6617"/>
                </a:cubicBezTo>
                <a:cubicBezTo>
                  <a:pt x="131" y="6617"/>
                  <a:pt x="154" y="6608"/>
                  <a:pt x="172" y="6591"/>
                </a:cubicBezTo>
                <a:cubicBezTo>
                  <a:pt x="1318" y="5244"/>
                  <a:pt x="2436" y="3854"/>
                  <a:pt x="3826" y="2751"/>
                </a:cubicBezTo>
                <a:cubicBezTo>
                  <a:pt x="4485" y="2264"/>
                  <a:pt x="5259" y="1934"/>
                  <a:pt x="5975" y="1533"/>
                </a:cubicBezTo>
                <a:cubicBezTo>
                  <a:pt x="6992" y="946"/>
                  <a:pt x="8325" y="473"/>
                  <a:pt x="9370" y="315"/>
                </a:cubicBezTo>
                <a:cubicBezTo>
                  <a:pt x="9935" y="281"/>
                  <a:pt x="10736" y="262"/>
                  <a:pt x="11462" y="262"/>
                </a:cubicBezTo>
                <a:cubicBezTo>
                  <a:pt x="11933" y="262"/>
                  <a:pt x="12372" y="270"/>
                  <a:pt x="12694" y="287"/>
                </a:cubicBezTo>
                <a:cubicBezTo>
                  <a:pt x="13568" y="459"/>
                  <a:pt x="14356" y="659"/>
                  <a:pt x="15101" y="988"/>
                </a:cubicBezTo>
                <a:cubicBezTo>
                  <a:pt x="15832" y="1232"/>
                  <a:pt x="16605" y="1318"/>
                  <a:pt x="17336" y="1561"/>
                </a:cubicBezTo>
                <a:cubicBezTo>
                  <a:pt x="18124" y="1920"/>
                  <a:pt x="19614" y="2694"/>
                  <a:pt x="20287" y="3195"/>
                </a:cubicBezTo>
                <a:cubicBezTo>
                  <a:pt x="21190" y="3940"/>
                  <a:pt x="21777" y="4757"/>
                  <a:pt x="22365" y="5773"/>
                </a:cubicBezTo>
                <a:cubicBezTo>
                  <a:pt x="22722" y="6419"/>
                  <a:pt x="22881" y="7149"/>
                  <a:pt x="23110" y="7937"/>
                </a:cubicBezTo>
                <a:cubicBezTo>
                  <a:pt x="23897" y="10100"/>
                  <a:pt x="23869" y="12335"/>
                  <a:pt x="23553" y="14656"/>
                </a:cubicBezTo>
                <a:cubicBezTo>
                  <a:pt x="23425" y="15630"/>
                  <a:pt x="23396" y="16447"/>
                  <a:pt x="23081" y="17422"/>
                </a:cubicBezTo>
                <a:cubicBezTo>
                  <a:pt x="22422" y="19313"/>
                  <a:pt x="20487" y="20587"/>
                  <a:pt x="18583" y="21490"/>
                </a:cubicBezTo>
                <a:cubicBezTo>
                  <a:pt x="17350" y="22077"/>
                  <a:pt x="16161" y="22550"/>
                  <a:pt x="14757" y="22765"/>
                </a:cubicBezTo>
                <a:cubicBezTo>
                  <a:pt x="14163" y="22825"/>
                  <a:pt x="13205" y="22855"/>
                  <a:pt x="12389" y="22855"/>
                </a:cubicBezTo>
                <a:cubicBezTo>
                  <a:pt x="12221" y="22855"/>
                  <a:pt x="12058" y="22853"/>
                  <a:pt x="11906" y="22851"/>
                </a:cubicBezTo>
                <a:cubicBezTo>
                  <a:pt x="10818" y="22822"/>
                  <a:pt x="9729" y="22608"/>
                  <a:pt x="8596" y="22293"/>
                </a:cubicBezTo>
                <a:cubicBezTo>
                  <a:pt x="7651" y="21848"/>
                  <a:pt x="6520" y="21146"/>
                  <a:pt x="5746" y="20287"/>
                </a:cubicBezTo>
                <a:cubicBezTo>
                  <a:pt x="4972" y="19355"/>
                  <a:pt x="4327" y="18553"/>
                  <a:pt x="3725" y="17479"/>
                </a:cubicBezTo>
                <a:cubicBezTo>
                  <a:pt x="3454" y="16891"/>
                  <a:pt x="3196" y="15974"/>
                  <a:pt x="2952" y="15215"/>
                </a:cubicBezTo>
                <a:cubicBezTo>
                  <a:pt x="2565" y="13926"/>
                  <a:pt x="2121" y="12837"/>
                  <a:pt x="2308" y="11519"/>
                </a:cubicBezTo>
                <a:cubicBezTo>
                  <a:pt x="2594" y="9613"/>
                  <a:pt x="3754" y="7737"/>
                  <a:pt x="5473" y="6505"/>
                </a:cubicBezTo>
                <a:cubicBezTo>
                  <a:pt x="5760" y="6333"/>
                  <a:pt x="6348" y="5773"/>
                  <a:pt x="6777" y="5544"/>
                </a:cubicBezTo>
                <a:cubicBezTo>
                  <a:pt x="7265" y="5286"/>
                  <a:pt x="7851" y="5129"/>
                  <a:pt x="8468" y="4957"/>
                </a:cubicBezTo>
                <a:cubicBezTo>
                  <a:pt x="8858" y="4856"/>
                  <a:pt x="9433" y="4824"/>
                  <a:pt x="9968" y="4824"/>
                </a:cubicBezTo>
                <a:cubicBezTo>
                  <a:pt x="10338" y="4824"/>
                  <a:pt x="10688" y="4839"/>
                  <a:pt x="10946" y="4856"/>
                </a:cubicBezTo>
                <a:cubicBezTo>
                  <a:pt x="11576" y="4971"/>
                  <a:pt x="12164" y="5200"/>
                  <a:pt x="12766" y="5387"/>
                </a:cubicBezTo>
                <a:cubicBezTo>
                  <a:pt x="14027" y="5788"/>
                  <a:pt x="15058" y="6547"/>
                  <a:pt x="16061" y="7450"/>
                </a:cubicBezTo>
                <a:cubicBezTo>
                  <a:pt x="17379" y="8352"/>
                  <a:pt x="18596" y="9556"/>
                  <a:pt x="19141" y="10988"/>
                </a:cubicBezTo>
                <a:cubicBezTo>
                  <a:pt x="19442" y="12178"/>
                  <a:pt x="19557" y="13467"/>
                  <a:pt x="19041" y="14470"/>
                </a:cubicBezTo>
                <a:cubicBezTo>
                  <a:pt x="18711" y="15143"/>
                  <a:pt x="18167" y="15588"/>
                  <a:pt x="17536" y="16103"/>
                </a:cubicBezTo>
                <a:cubicBezTo>
                  <a:pt x="16863" y="16690"/>
                  <a:pt x="16118" y="17250"/>
                  <a:pt x="15230" y="17464"/>
                </a:cubicBezTo>
                <a:cubicBezTo>
                  <a:pt x="14468" y="17652"/>
                  <a:pt x="13644" y="17777"/>
                  <a:pt x="12836" y="17777"/>
                </a:cubicBezTo>
                <a:cubicBezTo>
                  <a:pt x="11426" y="17777"/>
                  <a:pt x="10061" y="17397"/>
                  <a:pt x="9141" y="16304"/>
                </a:cubicBezTo>
                <a:cubicBezTo>
                  <a:pt x="8697" y="15773"/>
                  <a:pt x="8081" y="14843"/>
                  <a:pt x="7851" y="14212"/>
                </a:cubicBezTo>
                <a:cubicBezTo>
                  <a:pt x="7608" y="13467"/>
                  <a:pt x="7379" y="12751"/>
                  <a:pt x="7422" y="12077"/>
                </a:cubicBezTo>
                <a:cubicBezTo>
                  <a:pt x="7479" y="10774"/>
                  <a:pt x="8224" y="9485"/>
                  <a:pt x="9456" y="9141"/>
                </a:cubicBezTo>
                <a:cubicBezTo>
                  <a:pt x="9837" y="9053"/>
                  <a:pt x="10231" y="9005"/>
                  <a:pt x="10621" y="9005"/>
                </a:cubicBezTo>
                <a:cubicBezTo>
                  <a:pt x="11564" y="9005"/>
                  <a:pt x="12483" y="9284"/>
                  <a:pt x="13152" y="9943"/>
                </a:cubicBezTo>
                <a:cubicBezTo>
                  <a:pt x="14170" y="10975"/>
                  <a:pt x="15488" y="12293"/>
                  <a:pt x="14384" y="13124"/>
                </a:cubicBezTo>
                <a:cubicBezTo>
                  <a:pt x="14041" y="13349"/>
                  <a:pt x="13749" y="13457"/>
                  <a:pt x="13429" y="13457"/>
                </a:cubicBezTo>
                <a:cubicBezTo>
                  <a:pt x="13161" y="13457"/>
                  <a:pt x="12874" y="13382"/>
                  <a:pt x="12522" y="13238"/>
                </a:cubicBezTo>
                <a:cubicBezTo>
                  <a:pt x="12479" y="13238"/>
                  <a:pt x="11920" y="12765"/>
                  <a:pt x="11777" y="12665"/>
                </a:cubicBezTo>
                <a:cubicBezTo>
                  <a:pt x="11748" y="12622"/>
                  <a:pt x="11534" y="12465"/>
                  <a:pt x="11519" y="12450"/>
                </a:cubicBezTo>
                <a:cubicBezTo>
                  <a:pt x="11505" y="12450"/>
                  <a:pt x="11490" y="12436"/>
                  <a:pt x="11490" y="12421"/>
                </a:cubicBezTo>
                <a:cubicBezTo>
                  <a:pt x="11477" y="12421"/>
                  <a:pt x="11477" y="12407"/>
                  <a:pt x="11477" y="12407"/>
                </a:cubicBezTo>
                <a:cubicBezTo>
                  <a:pt x="11448" y="12249"/>
                  <a:pt x="11534" y="12020"/>
                  <a:pt x="11792" y="11819"/>
                </a:cubicBezTo>
                <a:cubicBezTo>
                  <a:pt x="11949" y="11733"/>
                  <a:pt x="11878" y="11490"/>
                  <a:pt x="11706" y="11490"/>
                </a:cubicBezTo>
                <a:cubicBezTo>
                  <a:pt x="11576" y="11504"/>
                  <a:pt x="11490" y="11619"/>
                  <a:pt x="11404" y="11705"/>
                </a:cubicBezTo>
                <a:cubicBezTo>
                  <a:pt x="11219" y="11934"/>
                  <a:pt x="11018" y="12293"/>
                  <a:pt x="11190" y="12593"/>
                </a:cubicBezTo>
                <a:cubicBezTo>
                  <a:pt x="11362" y="12808"/>
                  <a:pt x="11477" y="12837"/>
                  <a:pt x="11634" y="12994"/>
                </a:cubicBezTo>
                <a:cubicBezTo>
                  <a:pt x="11878" y="13152"/>
                  <a:pt x="12021" y="13324"/>
                  <a:pt x="12321" y="13525"/>
                </a:cubicBezTo>
                <a:cubicBezTo>
                  <a:pt x="12594" y="13653"/>
                  <a:pt x="12894" y="13739"/>
                  <a:pt x="13181" y="13783"/>
                </a:cubicBezTo>
                <a:cubicBezTo>
                  <a:pt x="13264" y="13802"/>
                  <a:pt x="13347" y="13810"/>
                  <a:pt x="13430" y="13810"/>
                </a:cubicBezTo>
                <a:cubicBezTo>
                  <a:pt x="13774" y="13810"/>
                  <a:pt x="14110" y="13660"/>
                  <a:pt x="14399" y="13510"/>
                </a:cubicBezTo>
                <a:cubicBezTo>
                  <a:pt x="14886" y="13267"/>
                  <a:pt x="15158" y="12736"/>
                  <a:pt x="15116" y="12192"/>
                </a:cubicBezTo>
                <a:cubicBezTo>
                  <a:pt x="15015" y="11433"/>
                  <a:pt x="14442" y="10845"/>
                  <a:pt x="13941" y="10316"/>
                </a:cubicBezTo>
                <a:cubicBezTo>
                  <a:pt x="13467" y="9771"/>
                  <a:pt x="12938" y="9269"/>
                  <a:pt x="12264" y="8983"/>
                </a:cubicBezTo>
                <a:cubicBezTo>
                  <a:pt x="11753" y="8775"/>
                  <a:pt x="11212" y="8673"/>
                  <a:pt x="10668" y="8673"/>
                </a:cubicBezTo>
                <a:cubicBezTo>
                  <a:pt x="10388" y="8673"/>
                  <a:pt x="10106" y="8700"/>
                  <a:pt x="9828" y="8753"/>
                </a:cubicBezTo>
                <a:cubicBezTo>
                  <a:pt x="9414" y="8811"/>
                  <a:pt x="8997" y="8883"/>
                  <a:pt x="8654" y="9141"/>
                </a:cubicBezTo>
                <a:cubicBezTo>
                  <a:pt x="7593" y="9800"/>
                  <a:pt x="7064" y="11061"/>
                  <a:pt x="7049" y="12293"/>
                </a:cubicBezTo>
                <a:cubicBezTo>
                  <a:pt x="7135" y="13181"/>
                  <a:pt x="7364" y="14069"/>
                  <a:pt x="7752" y="14857"/>
                </a:cubicBezTo>
                <a:cubicBezTo>
                  <a:pt x="8281" y="15802"/>
                  <a:pt x="8912" y="16776"/>
                  <a:pt x="9815" y="17378"/>
                </a:cubicBezTo>
                <a:cubicBezTo>
                  <a:pt x="10734" y="17924"/>
                  <a:pt x="11795" y="18118"/>
                  <a:pt x="12854" y="18118"/>
                </a:cubicBezTo>
                <a:cubicBezTo>
                  <a:pt x="13380" y="18118"/>
                  <a:pt x="13905" y="18071"/>
                  <a:pt x="14413" y="17995"/>
                </a:cubicBezTo>
                <a:cubicBezTo>
                  <a:pt x="15043" y="17880"/>
                  <a:pt x="15674" y="17750"/>
                  <a:pt x="16247" y="17450"/>
                </a:cubicBezTo>
                <a:cubicBezTo>
                  <a:pt x="16978" y="17049"/>
                  <a:pt x="17593" y="16476"/>
                  <a:pt x="18239" y="15945"/>
                </a:cubicBezTo>
                <a:cubicBezTo>
                  <a:pt x="19557" y="14914"/>
                  <a:pt x="19914" y="13353"/>
                  <a:pt x="19614" y="11733"/>
                </a:cubicBezTo>
                <a:cubicBezTo>
                  <a:pt x="19456" y="10316"/>
                  <a:pt x="18510" y="9154"/>
                  <a:pt x="17536" y="8195"/>
                </a:cubicBezTo>
                <a:cubicBezTo>
                  <a:pt x="17049" y="7737"/>
                  <a:pt x="16520" y="7450"/>
                  <a:pt x="16090" y="7063"/>
                </a:cubicBezTo>
                <a:cubicBezTo>
                  <a:pt x="15129" y="6218"/>
                  <a:pt x="14098" y="5487"/>
                  <a:pt x="12866" y="5101"/>
                </a:cubicBezTo>
                <a:cubicBezTo>
                  <a:pt x="12264" y="4885"/>
                  <a:pt x="11662" y="4656"/>
                  <a:pt x="11032" y="4556"/>
                </a:cubicBezTo>
                <a:cubicBezTo>
                  <a:pt x="10677" y="4524"/>
                  <a:pt x="10316" y="4506"/>
                  <a:pt x="9955" y="4506"/>
                </a:cubicBezTo>
                <a:cubicBezTo>
                  <a:pt x="9500" y="4506"/>
                  <a:pt x="9044" y="4535"/>
                  <a:pt x="8596" y="4599"/>
                </a:cubicBezTo>
                <a:cubicBezTo>
                  <a:pt x="7895" y="4742"/>
                  <a:pt x="7192" y="4957"/>
                  <a:pt x="6562" y="5301"/>
                </a:cubicBezTo>
                <a:cubicBezTo>
                  <a:pt x="6090" y="5588"/>
                  <a:pt x="5689" y="5945"/>
                  <a:pt x="5244" y="6275"/>
                </a:cubicBezTo>
                <a:cubicBezTo>
                  <a:pt x="4212" y="7049"/>
                  <a:pt x="3267" y="7995"/>
                  <a:pt x="2722" y="9198"/>
                </a:cubicBezTo>
                <a:cubicBezTo>
                  <a:pt x="2178" y="10272"/>
                  <a:pt x="1834" y="11462"/>
                  <a:pt x="1949" y="12679"/>
                </a:cubicBezTo>
                <a:cubicBezTo>
                  <a:pt x="1992" y="13381"/>
                  <a:pt x="2235" y="14040"/>
                  <a:pt x="2451" y="14699"/>
                </a:cubicBezTo>
                <a:cubicBezTo>
                  <a:pt x="2709" y="15630"/>
                  <a:pt x="2995" y="16547"/>
                  <a:pt x="3339" y="17450"/>
                </a:cubicBezTo>
                <a:cubicBezTo>
                  <a:pt x="3769" y="18352"/>
                  <a:pt x="4399" y="19126"/>
                  <a:pt x="5001" y="19914"/>
                </a:cubicBezTo>
                <a:cubicBezTo>
                  <a:pt x="5889" y="21118"/>
                  <a:pt x="7164" y="22006"/>
                  <a:pt x="8497" y="22622"/>
                </a:cubicBezTo>
                <a:cubicBezTo>
                  <a:pt x="9471" y="22908"/>
                  <a:pt x="10487" y="23066"/>
                  <a:pt x="11505" y="23181"/>
                </a:cubicBezTo>
                <a:cubicBezTo>
                  <a:pt x="11888" y="23185"/>
                  <a:pt x="12273" y="23191"/>
                  <a:pt x="12658" y="23191"/>
                </a:cubicBezTo>
                <a:cubicBezTo>
                  <a:pt x="13481" y="23191"/>
                  <a:pt x="14305" y="23164"/>
                  <a:pt x="15116" y="23038"/>
                </a:cubicBezTo>
                <a:cubicBezTo>
                  <a:pt x="17049" y="22650"/>
                  <a:pt x="18926" y="21848"/>
                  <a:pt x="20573" y="20759"/>
                </a:cubicBezTo>
                <a:cubicBezTo>
                  <a:pt x="22479" y="19513"/>
                  <a:pt x="23568" y="18123"/>
                  <a:pt x="23754" y="15760"/>
                </a:cubicBezTo>
                <a:cubicBezTo>
                  <a:pt x="24113" y="13124"/>
                  <a:pt x="24384" y="10358"/>
                  <a:pt x="23410" y="7808"/>
                </a:cubicBezTo>
                <a:cubicBezTo>
                  <a:pt x="23152" y="6920"/>
                  <a:pt x="22923" y="6018"/>
                  <a:pt x="22422" y="5229"/>
                </a:cubicBezTo>
                <a:cubicBezTo>
                  <a:pt x="21662" y="4040"/>
                  <a:pt x="20717" y="2894"/>
                  <a:pt x="19414" y="2306"/>
                </a:cubicBezTo>
                <a:cubicBezTo>
                  <a:pt x="18482" y="1834"/>
                  <a:pt x="17593" y="1175"/>
                  <a:pt x="16520" y="1060"/>
                </a:cubicBezTo>
                <a:cubicBezTo>
                  <a:pt x="15861" y="917"/>
                  <a:pt x="15101" y="759"/>
                  <a:pt x="14657" y="530"/>
                </a:cubicBezTo>
                <a:cubicBezTo>
                  <a:pt x="13926" y="272"/>
                  <a:pt x="13167" y="71"/>
                  <a:pt x="12393" y="0"/>
                </a:cubicBezTo>
                <a:close/>
              </a:path>
            </a:pathLst>
          </a:custGeom>
          <a:solidFill>
            <a:srgbClr val="FFEBD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72" name="Google Shape;285;p2">
            <a:extLst>
              <a:ext uri="{FF2B5EF4-FFF2-40B4-BE49-F238E27FC236}">
                <a16:creationId xmlns:a16="http://schemas.microsoft.com/office/drawing/2014/main" xmlns="" id="{15CA2D5E-5468-9C26-68C0-4CCF91A6B7E6}"/>
              </a:ext>
            </a:extLst>
          </p:cNvPr>
          <p:cNvGrpSpPr/>
          <p:nvPr/>
        </p:nvGrpSpPr>
        <p:grpSpPr>
          <a:xfrm>
            <a:off x="8960478" y="2005212"/>
            <a:ext cx="3246964" cy="3966083"/>
            <a:chOff x="1190100" y="1036674"/>
            <a:chExt cx="2734976" cy="3340703"/>
          </a:xfrm>
        </p:grpSpPr>
        <p:sp>
          <p:nvSpPr>
            <p:cNvPr id="673" name="Google Shape;286;p2">
              <a:extLst>
                <a:ext uri="{FF2B5EF4-FFF2-40B4-BE49-F238E27FC236}">
                  <a16:creationId xmlns:a16="http://schemas.microsoft.com/office/drawing/2014/main" xmlns="" id="{453B2890-3841-90C8-C698-B713E11A3F41}"/>
                </a:ext>
              </a:extLst>
            </p:cNvPr>
            <p:cNvSpPr/>
            <p:nvPr/>
          </p:nvSpPr>
          <p:spPr>
            <a:xfrm>
              <a:off x="2451465" y="3993948"/>
              <a:ext cx="45411" cy="348852"/>
            </a:xfrm>
            <a:custGeom>
              <a:avLst/>
              <a:gdLst/>
              <a:ahLst/>
              <a:cxnLst/>
              <a:rect l="l" t="t" r="r" b="b"/>
              <a:pathLst>
                <a:path w="736" h="5654" extrusionOk="0">
                  <a:moveTo>
                    <a:pt x="566" y="0"/>
                  </a:moveTo>
                  <a:cubicBezTo>
                    <a:pt x="504" y="0"/>
                    <a:pt x="445" y="49"/>
                    <a:pt x="445" y="155"/>
                  </a:cubicBezTo>
                  <a:cubicBezTo>
                    <a:pt x="373" y="1358"/>
                    <a:pt x="87" y="2747"/>
                    <a:pt x="29" y="3893"/>
                  </a:cubicBezTo>
                  <a:cubicBezTo>
                    <a:pt x="1" y="4453"/>
                    <a:pt x="87" y="5011"/>
                    <a:pt x="144" y="5555"/>
                  </a:cubicBezTo>
                  <a:cubicBezTo>
                    <a:pt x="168" y="5622"/>
                    <a:pt x="232" y="5653"/>
                    <a:pt x="295" y="5653"/>
                  </a:cubicBezTo>
                  <a:cubicBezTo>
                    <a:pt x="381" y="5653"/>
                    <a:pt x="468" y="5597"/>
                    <a:pt x="459" y="5498"/>
                  </a:cubicBezTo>
                  <a:cubicBezTo>
                    <a:pt x="445" y="5083"/>
                    <a:pt x="373" y="4682"/>
                    <a:pt x="345" y="4266"/>
                  </a:cubicBezTo>
                  <a:cubicBezTo>
                    <a:pt x="360" y="3908"/>
                    <a:pt x="360" y="3549"/>
                    <a:pt x="360" y="3192"/>
                  </a:cubicBezTo>
                  <a:cubicBezTo>
                    <a:pt x="445" y="2145"/>
                    <a:pt x="675" y="1272"/>
                    <a:pt x="703" y="241"/>
                  </a:cubicBezTo>
                  <a:cubicBezTo>
                    <a:pt x="736" y="85"/>
                    <a:pt x="648" y="0"/>
                    <a:pt x="566"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287;p2">
              <a:extLst>
                <a:ext uri="{FF2B5EF4-FFF2-40B4-BE49-F238E27FC236}">
                  <a16:creationId xmlns:a16="http://schemas.microsoft.com/office/drawing/2014/main" xmlns="" id="{9604A83D-C364-3B24-FD05-1B7C52925B35}"/>
                </a:ext>
              </a:extLst>
            </p:cNvPr>
            <p:cNvSpPr/>
            <p:nvPr/>
          </p:nvSpPr>
          <p:spPr>
            <a:xfrm>
              <a:off x="2598499" y="4142956"/>
              <a:ext cx="55530" cy="226562"/>
            </a:xfrm>
            <a:custGeom>
              <a:avLst/>
              <a:gdLst/>
              <a:ahLst/>
              <a:cxnLst/>
              <a:rect l="l" t="t" r="r" b="b"/>
              <a:pathLst>
                <a:path w="900" h="3672" extrusionOk="0">
                  <a:moveTo>
                    <a:pt x="204" y="1"/>
                  </a:moveTo>
                  <a:cubicBezTo>
                    <a:pt x="1" y="1"/>
                    <a:pt x="43" y="235"/>
                    <a:pt x="97" y="290"/>
                  </a:cubicBezTo>
                  <a:cubicBezTo>
                    <a:pt x="183" y="475"/>
                    <a:pt x="197" y="561"/>
                    <a:pt x="225" y="733"/>
                  </a:cubicBezTo>
                  <a:cubicBezTo>
                    <a:pt x="355" y="1121"/>
                    <a:pt x="369" y="1178"/>
                    <a:pt x="441" y="1564"/>
                  </a:cubicBezTo>
                  <a:cubicBezTo>
                    <a:pt x="498" y="1793"/>
                    <a:pt x="527" y="1894"/>
                    <a:pt x="527" y="2095"/>
                  </a:cubicBezTo>
                  <a:cubicBezTo>
                    <a:pt x="569" y="2452"/>
                    <a:pt x="512" y="2682"/>
                    <a:pt x="441" y="3098"/>
                  </a:cubicBezTo>
                  <a:cubicBezTo>
                    <a:pt x="441" y="3255"/>
                    <a:pt x="340" y="3442"/>
                    <a:pt x="397" y="3599"/>
                  </a:cubicBezTo>
                  <a:cubicBezTo>
                    <a:pt x="422" y="3649"/>
                    <a:pt x="472" y="3672"/>
                    <a:pt x="524" y="3672"/>
                  </a:cubicBezTo>
                  <a:cubicBezTo>
                    <a:pt x="591" y="3672"/>
                    <a:pt x="660" y="3634"/>
                    <a:pt x="684" y="3570"/>
                  </a:cubicBezTo>
                  <a:cubicBezTo>
                    <a:pt x="798" y="2954"/>
                    <a:pt x="899" y="2281"/>
                    <a:pt x="827" y="1822"/>
                  </a:cubicBezTo>
                  <a:cubicBezTo>
                    <a:pt x="798" y="1608"/>
                    <a:pt x="712" y="1407"/>
                    <a:pt x="699" y="1249"/>
                  </a:cubicBezTo>
                  <a:cubicBezTo>
                    <a:pt x="670" y="1006"/>
                    <a:pt x="555" y="762"/>
                    <a:pt x="512" y="634"/>
                  </a:cubicBezTo>
                  <a:cubicBezTo>
                    <a:pt x="483" y="447"/>
                    <a:pt x="426" y="103"/>
                    <a:pt x="240" y="3"/>
                  </a:cubicBezTo>
                  <a:cubicBezTo>
                    <a:pt x="227" y="2"/>
                    <a:pt x="215" y="1"/>
                    <a:pt x="204"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288;p2">
              <a:extLst>
                <a:ext uri="{FF2B5EF4-FFF2-40B4-BE49-F238E27FC236}">
                  <a16:creationId xmlns:a16="http://schemas.microsoft.com/office/drawing/2014/main" xmlns="" id="{B99BB789-48C4-6912-D015-19C4A99C6D48}"/>
                </a:ext>
              </a:extLst>
            </p:cNvPr>
            <p:cNvSpPr/>
            <p:nvPr/>
          </p:nvSpPr>
          <p:spPr>
            <a:xfrm>
              <a:off x="2569068" y="3786570"/>
              <a:ext cx="106988" cy="359341"/>
            </a:xfrm>
            <a:custGeom>
              <a:avLst/>
              <a:gdLst/>
              <a:ahLst/>
              <a:cxnLst/>
              <a:rect l="l" t="t" r="r" b="b"/>
              <a:pathLst>
                <a:path w="1734" h="5824" extrusionOk="0">
                  <a:moveTo>
                    <a:pt x="217" y="1"/>
                  </a:moveTo>
                  <a:cubicBezTo>
                    <a:pt x="136" y="1"/>
                    <a:pt x="58" y="62"/>
                    <a:pt x="58" y="148"/>
                  </a:cubicBezTo>
                  <a:cubicBezTo>
                    <a:pt x="1" y="1223"/>
                    <a:pt x="259" y="2255"/>
                    <a:pt x="517" y="3271"/>
                  </a:cubicBezTo>
                  <a:cubicBezTo>
                    <a:pt x="616" y="3529"/>
                    <a:pt x="702" y="3802"/>
                    <a:pt x="788" y="4003"/>
                  </a:cubicBezTo>
                  <a:cubicBezTo>
                    <a:pt x="860" y="4175"/>
                    <a:pt x="960" y="4289"/>
                    <a:pt x="1004" y="4432"/>
                  </a:cubicBezTo>
                  <a:cubicBezTo>
                    <a:pt x="1061" y="4604"/>
                    <a:pt x="1118" y="4690"/>
                    <a:pt x="1176" y="4847"/>
                  </a:cubicBezTo>
                  <a:cubicBezTo>
                    <a:pt x="1218" y="5048"/>
                    <a:pt x="1233" y="5149"/>
                    <a:pt x="1275" y="5334"/>
                  </a:cubicBezTo>
                  <a:cubicBezTo>
                    <a:pt x="1319" y="5449"/>
                    <a:pt x="1376" y="5564"/>
                    <a:pt x="1390" y="5665"/>
                  </a:cubicBezTo>
                  <a:cubicBezTo>
                    <a:pt x="1381" y="5741"/>
                    <a:pt x="1467" y="5823"/>
                    <a:pt x="1555" y="5823"/>
                  </a:cubicBezTo>
                  <a:cubicBezTo>
                    <a:pt x="1599" y="5823"/>
                    <a:pt x="1643" y="5803"/>
                    <a:pt x="1676" y="5751"/>
                  </a:cubicBezTo>
                  <a:cubicBezTo>
                    <a:pt x="1734" y="5621"/>
                    <a:pt x="1648" y="5493"/>
                    <a:pt x="1605" y="5363"/>
                  </a:cubicBezTo>
                  <a:cubicBezTo>
                    <a:pt x="1533" y="5206"/>
                    <a:pt x="1519" y="4948"/>
                    <a:pt x="1433" y="4748"/>
                  </a:cubicBezTo>
                  <a:cubicBezTo>
                    <a:pt x="1361" y="4576"/>
                    <a:pt x="1348" y="4547"/>
                    <a:pt x="1275" y="4375"/>
                  </a:cubicBezTo>
                  <a:cubicBezTo>
                    <a:pt x="1218" y="4188"/>
                    <a:pt x="1161" y="4131"/>
                    <a:pt x="1075" y="3945"/>
                  </a:cubicBezTo>
                  <a:cubicBezTo>
                    <a:pt x="1061" y="3930"/>
                    <a:pt x="1046" y="3902"/>
                    <a:pt x="1032" y="3888"/>
                  </a:cubicBezTo>
                  <a:cubicBezTo>
                    <a:pt x="918" y="3573"/>
                    <a:pt x="760" y="3185"/>
                    <a:pt x="702" y="2813"/>
                  </a:cubicBezTo>
                  <a:cubicBezTo>
                    <a:pt x="588" y="2269"/>
                    <a:pt x="444" y="1739"/>
                    <a:pt x="402" y="1237"/>
                  </a:cubicBezTo>
                  <a:cubicBezTo>
                    <a:pt x="345" y="908"/>
                    <a:pt x="431" y="278"/>
                    <a:pt x="330" y="49"/>
                  </a:cubicBezTo>
                  <a:cubicBezTo>
                    <a:pt x="297" y="15"/>
                    <a:pt x="257" y="1"/>
                    <a:pt x="217"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289;p2">
              <a:extLst>
                <a:ext uri="{FF2B5EF4-FFF2-40B4-BE49-F238E27FC236}">
                  <a16:creationId xmlns:a16="http://schemas.microsoft.com/office/drawing/2014/main" xmlns="" id="{59842A4E-91D2-65D4-780B-9A097CBF4550}"/>
                </a:ext>
              </a:extLst>
            </p:cNvPr>
            <p:cNvSpPr/>
            <p:nvPr/>
          </p:nvSpPr>
          <p:spPr>
            <a:xfrm>
              <a:off x="2621205" y="3422904"/>
              <a:ext cx="34552" cy="458863"/>
            </a:xfrm>
            <a:custGeom>
              <a:avLst/>
              <a:gdLst/>
              <a:ahLst/>
              <a:cxnLst/>
              <a:rect l="l" t="t" r="r" b="b"/>
              <a:pathLst>
                <a:path w="560" h="7437" extrusionOk="0">
                  <a:moveTo>
                    <a:pt x="391" y="0"/>
                  </a:moveTo>
                  <a:cubicBezTo>
                    <a:pt x="289" y="0"/>
                    <a:pt x="198" y="117"/>
                    <a:pt x="230" y="226"/>
                  </a:cubicBezTo>
                  <a:cubicBezTo>
                    <a:pt x="273" y="827"/>
                    <a:pt x="115" y="1415"/>
                    <a:pt x="86" y="2002"/>
                  </a:cubicBezTo>
                  <a:cubicBezTo>
                    <a:pt x="86" y="2690"/>
                    <a:pt x="44" y="3364"/>
                    <a:pt x="15" y="4036"/>
                  </a:cubicBezTo>
                  <a:cubicBezTo>
                    <a:pt x="1" y="4896"/>
                    <a:pt x="44" y="5756"/>
                    <a:pt x="115" y="6615"/>
                  </a:cubicBezTo>
                  <a:cubicBezTo>
                    <a:pt x="144" y="6873"/>
                    <a:pt x="115" y="7160"/>
                    <a:pt x="230" y="7389"/>
                  </a:cubicBezTo>
                  <a:cubicBezTo>
                    <a:pt x="258" y="7422"/>
                    <a:pt x="295" y="7436"/>
                    <a:pt x="333" y="7436"/>
                  </a:cubicBezTo>
                  <a:cubicBezTo>
                    <a:pt x="410" y="7436"/>
                    <a:pt x="488" y="7376"/>
                    <a:pt x="488" y="7289"/>
                  </a:cubicBezTo>
                  <a:cubicBezTo>
                    <a:pt x="302" y="5656"/>
                    <a:pt x="316" y="4266"/>
                    <a:pt x="388" y="2647"/>
                  </a:cubicBezTo>
                  <a:cubicBezTo>
                    <a:pt x="344" y="1874"/>
                    <a:pt x="531" y="1114"/>
                    <a:pt x="531" y="340"/>
                  </a:cubicBezTo>
                  <a:cubicBezTo>
                    <a:pt x="531" y="240"/>
                    <a:pt x="560" y="126"/>
                    <a:pt x="488" y="40"/>
                  </a:cubicBezTo>
                  <a:cubicBezTo>
                    <a:pt x="457" y="12"/>
                    <a:pt x="423" y="0"/>
                    <a:pt x="391"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290;p2">
              <a:extLst>
                <a:ext uri="{FF2B5EF4-FFF2-40B4-BE49-F238E27FC236}">
                  <a16:creationId xmlns:a16="http://schemas.microsoft.com/office/drawing/2014/main" xmlns="" id="{A32B4DB9-3ABE-45CC-D86C-31782112D6E3}"/>
                </a:ext>
              </a:extLst>
            </p:cNvPr>
            <p:cNvSpPr/>
            <p:nvPr/>
          </p:nvSpPr>
          <p:spPr>
            <a:xfrm>
              <a:off x="2438260" y="2740242"/>
              <a:ext cx="926" cy="2715"/>
            </a:xfrm>
            <a:custGeom>
              <a:avLst/>
              <a:gdLst/>
              <a:ahLst/>
              <a:cxnLst/>
              <a:rect l="l" t="t" r="r" b="b"/>
              <a:pathLst>
                <a:path w="15" h="44" extrusionOk="0">
                  <a:moveTo>
                    <a:pt x="14" y="0"/>
                  </a:moveTo>
                  <a:cubicBezTo>
                    <a:pt x="0" y="44"/>
                    <a:pt x="0" y="44"/>
                    <a:pt x="14" y="0"/>
                  </a:cubicBezTo>
                  <a:close/>
                </a:path>
              </a:pathLst>
            </a:custGeom>
            <a:solidFill>
              <a:srgbClr val="D68F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291;p2">
              <a:extLst>
                <a:ext uri="{FF2B5EF4-FFF2-40B4-BE49-F238E27FC236}">
                  <a16:creationId xmlns:a16="http://schemas.microsoft.com/office/drawing/2014/main" xmlns="" id="{BA7536FC-ACA2-3C60-9431-8D7956C0558B}"/>
                </a:ext>
              </a:extLst>
            </p:cNvPr>
            <p:cNvSpPr/>
            <p:nvPr/>
          </p:nvSpPr>
          <p:spPr>
            <a:xfrm>
              <a:off x="2576040" y="2682799"/>
              <a:ext cx="2776" cy="432"/>
            </a:xfrm>
            <a:custGeom>
              <a:avLst/>
              <a:gdLst/>
              <a:ahLst/>
              <a:cxnLst/>
              <a:rect l="l" t="t" r="r" b="b"/>
              <a:pathLst>
                <a:path w="45" h="7" extrusionOk="0">
                  <a:moveTo>
                    <a:pt x="45" y="0"/>
                  </a:moveTo>
                  <a:cubicBezTo>
                    <a:pt x="17" y="0"/>
                    <a:pt x="1" y="7"/>
                    <a:pt x="10" y="7"/>
                  </a:cubicBezTo>
                  <a:cubicBezTo>
                    <a:pt x="15" y="7"/>
                    <a:pt x="26" y="5"/>
                    <a:pt x="45" y="0"/>
                  </a:cubicBezTo>
                  <a:close/>
                </a:path>
              </a:pathLst>
            </a:custGeom>
            <a:solidFill>
              <a:srgbClr val="D68F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292;p2">
              <a:extLst>
                <a:ext uri="{FF2B5EF4-FFF2-40B4-BE49-F238E27FC236}">
                  <a16:creationId xmlns:a16="http://schemas.microsoft.com/office/drawing/2014/main" xmlns="" id="{E1545FD3-D05F-AA2C-5FC1-6D99A4DAF152}"/>
                </a:ext>
              </a:extLst>
            </p:cNvPr>
            <p:cNvSpPr/>
            <p:nvPr/>
          </p:nvSpPr>
          <p:spPr>
            <a:xfrm>
              <a:off x="1859068" y="1994646"/>
              <a:ext cx="1419840" cy="2382731"/>
            </a:xfrm>
            <a:custGeom>
              <a:avLst/>
              <a:gdLst/>
              <a:ahLst/>
              <a:cxnLst/>
              <a:rect l="l" t="t" r="r" b="b"/>
              <a:pathLst>
                <a:path w="23012" h="38618" extrusionOk="0">
                  <a:moveTo>
                    <a:pt x="15896" y="1"/>
                  </a:moveTo>
                  <a:cubicBezTo>
                    <a:pt x="15851" y="1"/>
                    <a:pt x="15805" y="12"/>
                    <a:pt x="15762" y="36"/>
                  </a:cubicBezTo>
                  <a:cubicBezTo>
                    <a:pt x="15548" y="208"/>
                    <a:pt x="15663" y="222"/>
                    <a:pt x="15519" y="394"/>
                  </a:cubicBezTo>
                  <a:cubicBezTo>
                    <a:pt x="14660" y="1912"/>
                    <a:pt x="14115" y="3545"/>
                    <a:pt x="13485" y="5150"/>
                  </a:cubicBezTo>
                  <a:cubicBezTo>
                    <a:pt x="13155" y="5895"/>
                    <a:pt x="12912" y="6697"/>
                    <a:pt x="12553" y="7586"/>
                  </a:cubicBezTo>
                  <a:cubicBezTo>
                    <a:pt x="12396" y="8015"/>
                    <a:pt x="12123" y="8388"/>
                    <a:pt x="11923" y="8932"/>
                  </a:cubicBezTo>
                  <a:cubicBezTo>
                    <a:pt x="11737" y="9320"/>
                    <a:pt x="11235" y="10065"/>
                    <a:pt x="10791" y="10451"/>
                  </a:cubicBezTo>
                  <a:cubicBezTo>
                    <a:pt x="10734" y="10523"/>
                    <a:pt x="10662" y="10580"/>
                    <a:pt x="10591" y="10651"/>
                  </a:cubicBezTo>
                  <a:lnTo>
                    <a:pt x="10576" y="10651"/>
                  </a:lnTo>
                  <a:cubicBezTo>
                    <a:pt x="10448" y="10523"/>
                    <a:pt x="10318" y="10394"/>
                    <a:pt x="10204" y="10265"/>
                  </a:cubicBezTo>
                  <a:cubicBezTo>
                    <a:pt x="9745" y="9821"/>
                    <a:pt x="9273" y="9090"/>
                    <a:pt x="8671" y="8531"/>
                  </a:cubicBezTo>
                  <a:cubicBezTo>
                    <a:pt x="8069" y="7929"/>
                    <a:pt x="7195" y="7070"/>
                    <a:pt x="6450" y="6296"/>
                  </a:cubicBezTo>
                  <a:cubicBezTo>
                    <a:pt x="6150" y="5723"/>
                    <a:pt x="5749" y="5050"/>
                    <a:pt x="5577" y="4720"/>
                  </a:cubicBezTo>
                  <a:cubicBezTo>
                    <a:pt x="5075" y="3574"/>
                    <a:pt x="4717" y="2399"/>
                    <a:pt x="4473" y="1211"/>
                  </a:cubicBezTo>
                  <a:cubicBezTo>
                    <a:pt x="4444" y="1125"/>
                    <a:pt x="4459" y="1010"/>
                    <a:pt x="4387" y="938"/>
                  </a:cubicBezTo>
                  <a:cubicBezTo>
                    <a:pt x="4347" y="886"/>
                    <a:pt x="4283" y="862"/>
                    <a:pt x="4219" y="862"/>
                  </a:cubicBezTo>
                  <a:cubicBezTo>
                    <a:pt x="4124" y="862"/>
                    <a:pt x="4026" y="916"/>
                    <a:pt x="4001" y="1010"/>
                  </a:cubicBezTo>
                  <a:cubicBezTo>
                    <a:pt x="4144" y="2084"/>
                    <a:pt x="4502" y="3144"/>
                    <a:pt x="4903" y="4176"/>
                  </a:cubicBezTo>
                  <a:cubicBezTo>
                    <a:pt x="5004" y="4434"/>
                    <a:pt x="5118" y="4692"/>
                    <a:pt x="5247" y="4936"/>
                  </a:cubicBezTo>
                  <a:cubicBezTo>
                    <a:pt x="4444" y="3975"/>
                    <a:pt x="3556" y="2873"/>
                    <a:pt x="2539" y="1998"/>
                  </a:cubicBezTo>
                  <a:cubicBezTo>
                    <a:pt x="2377" y="1890"/>
                    <a:pt x="2228" y="1681"/>
                    <a:pt x="2008" y="1681"/>
                  </a:cubicBezTo>
                  <a:cubicBezTo>
                    <a:pt x="1994" y="1681"/>
                    <a:pt x="1980" y="1681"/>
                    <a:pt x="1966" y="1683"/>
                  </a:cubicBezTo>
                  <a:cubicBezTo>
                    <a:pt x="1550" y="1855"/>
                    <a:pt x="1938" y="2113"/>
                    <a:pt x="2138" y="2285"/>
                  </a:cubicBezTo>
                  <a:cubicBezTo>
                    <a:pt x="2310" y="2586"/>
                    <a:pt x="2855" y="3274"/>
                    <a:pt x="3155" y="3732"/>
                  </a:cubicBezTo>
                  <a:cubicBezTo>
                    <a:pt x="3485" y="4133"/>
                    <a:pt x="3671" y="4277"/>
                    <a:pt x="3943" y="4649"/>
                  </a:cubicBezTo>
                  <a:cubicBezTo>
                    <a:pt x="4788" y="5709"/>
                    <a:pt x="5491" y="6583"/>
                    <a:pt x="6335" y="7643"/>
                  </a:cubicBezTo>
                  <a:cubicBezTo>
                    <a:pt x="6708" y="8030"/>
                    <a:pt x="6981" y="8359"/>
                    <a:pt x="7353" y="8947"/>
                  </a:cubicBezTo>
                  <a:cubicBezTo>
                    <a:pt x="7567" y="9190"/>
                    <a:pt x="7726" y="9448"/>
                    <a:pt x="7940" y="9692"/>
                  </a:cubicBezTo>
                  <a:cubicBezTo>
                    <a:pt x="8026" y="9778"/>
                    <a:pt x="8069" y="9821"/>
                    <a:pt x="8140" y="9921"/>
                  </a:cubicBezTo>
                  <a:cubicBezTo>
                    <a:pt x="8356" y="10265"/>
                    <a:pt x="8484" y="10537"/>
                    <a:pt x="8728" y="10896"/>
                  </a:cubicBezTo>
                  <a:cubicBezTo>
                    <a:pt x="8226" y="10795"/>
                    <a:pt x="7726" y="10666"/>
                    <a:pt x="7224" y="10523"/>
                  </a:cubicBezTo>
                  <a:cubicBezTo>
                    <a:pt x="6851" y="10365"/>
                    <a:pt x="6493" y="10193"/>
                    <a:pt x="6135" y="10021"/>
                  </a:cubicBezTo>
                  <a:cubicBezTo>
                    <a:pt x="5892" y="9878"/>
                    <a:pt x="5648" y="9735"/>
                    <a:pt x="5405" y="9606"/>
                  </a:cubicBezTo>
                  <a:cubicBezTo>
                    <a:pt x="5290" y="9505"/>
                    <a:pt x="5175" y="9419"/>
                    <a:pt x="5061" y="9320"/>
                  </a:cubicBezTo>
                  <a:cubicBezTo>
                    <a:pt x="4301" y="8789"/>
                    <a:pt x="3714" y="8159"/>
                    <a:pt x="3227" y="7614"/>
                  </a:cubicBezTo>
                  <a:cubicBezTo>
                    <a:pt x="2954" y="7328"/>
                    <a:pt x="2597" y="6913"/>
                    <a:pt x="2224" y="6497"/>
                  </a:cubicBezTo>
                  <a:cubicBezTo>
                    <a:pt x="2095" y="6311"/>
                    <a:pt x="1980" y="6124"/>
                    <a:pt x="1852" y="5939"/>
                  </a:cubicBezTo>
                  <a:cubicBezTo>
                    <a:pt x="1820" y="5916"/>
                    <a:pt x="1784" y="5907"/>
                    <a:pt x="1749" y="5907"/>
                  </a:cubicBezTo>
                  <a:cubicBezTo>
                    <a:pt x="1623" y="5907"/>
                    <a:pt x="1501" y="6027"/>
                    <a:pt x="1579" y="6139"/>
                  </a:cubicBezTo>
                  <a:cubicBezTo>
                    <a:pt x="1594" y="6153"/>
                    <a:pt x="1594" y="6168"/>
                    <a:pt x="1608" y="6182"/>
                  </a:cubicBezTo>
                  <a:cubicBezTo>
                    <a:pt x="1579" y="6225"/>
                    <a:pt x="1579" y="6282"/>
                    <a:pt x="1622" y="6325"/>
                  </a:cubicBezTo>
                  <a:lnTo>
                    <a:pt x="1923" y="6669"/>
                  </a:lnTo>
                  <a:cubicBezTo>
                    <a:pt x="2167" y="7056"/>
                    <a:pt x="2425" y="7442"/>
                    <a:pt x="2725" y="7786"/>
                  </a:cubicBezTo>
                  <a:cubicBezTo>
                    <a:pt x="3198" y="8273"/>
                    <a:pt x="3542" y="8674"/>
                    <a:pt x="4014" y="9090"/>
                  </a:cubicBezTo>
                  <a:cubicBezTo>
                    <a:pt x="4301" y="9305"/>
                    <a:pt x="4602" y="9520"/>
                    <a:pt x="4918" y="9721"/>
                  </a:cubicBezTo>
                  <a:cubicBezTo>
                    <a:pt x="5385" y="10089"/>
                    <a:pt x="5853" y="10458"/>
                    <a:pt x="6348" y="10812"/>
                  </a:cubicBezTo>
                  <a:lnTo>
                    <a:pt x="6348" y="10812"/>
                  </a:lnTo>
                  <a:cubicBezTo>
                    <a:pt x="6202" y="10758"/>
                    <a:pt x="6064" y="10701"/>
                    <a:pt x="5863" y="10580"/>
                  </a:cubicBezTo>
                  <a:cubicBezTo>
                    <a:pt x="5519" y="10380"/>
                    <a:pt x="5132" y="10237"/>
                    <a:pt x="4788" y="10021"/>
                  </a:cubicBezTo>
                  <a:cubicBezTo>
                    <a:pt x="3943" y="9620"/>
                    <a:pt x="3714" y="9477"/>
                    <a:pt x="3126" y="9047"/>
                  </a:cubicBezTo>
                  <a:cubicBezTo>
                    <a:pt x="2840" y="8875"/>
                    <a:pt x="2367" y="8417"/>
                    <a:pt x="2196" y="8231"/>
                  </a:cubicBezTo>
                  <a:cubicBezTo>
                    <a:pt x="1823" y="7858"/>
                    <a:pt x="1751" y="7729"/>
                    <a:pt x="1292" y="7328"/>
                  </a:cubicBezTo>
                  <a:cubicBezTo>
                    <a:pt x="1049" y="7070"/>
                    <a:pt x="805" y="6783"/>
                    <a:pt x="547" y="6411"/>
                  </a:cubicBezTo>
                  <a:cubicBezTo>
                    <a:pt x="505" y="6340"/>
                    <a:pt x="448" y="6254"/>
                    <a:pt x="347" y="6225"/>
                  </a:cubicBezTo>
                  <a:cubicBezTo>
                    <a:pt x="328" y="6221"/>
                    <a:pt x="310" y="6219"/>
                    <a:pt x="291" y="6219"/>
                  </a:cubicBezTo>
                  <a:cubicBezTo>
                    <a:pt x="129" y="6219"/>
                    <a:pt x="1" y="6383"/>
                    <a:pt x="104" y="6512"/>
                  </a:cubicBezTo>
                  <a:cubicBezTo>
                    <a:pt x="118" y="6512"/>
                    <a:pt x="118" y="6540"/>
                    <a:pt x="132" y="6540"/>
                  </a:cubicBezTo>
                  <a:cubicBezTo>
                    <a:pt x="132" y="6598"/>
                    <a:pt x="247" y="6783"/>
                    <a:pt x="304" y="6869"/>
                  </a:cubicBezTo>
                  <a:cubicBezTo>
                    <a:pt x="448" y="7070"/>
                    <a:pt x="448" y="7142"/>
                    <a:pt x="633" y="7385"/>
                  </a:cubicBezTo>
                  <a:cubicBezTo>
                    <a:pt x="748" y="7557"/>
                    <a:pt x="791" y="7600"/>
                    <a:pt x="863" y="7672"/>
                  </a:cubicBezTo>
                  <a:cubicBezTo>
                    <a:pt x="877" y="7686"/>
                    <a:pt x="877" y="7700"/>
                    <a:pt x="891" y="7715"/>
                  </a:cubicBezTo>
                  <a:cubicBezTo>
                    <a:pt x="1336" y="8317"/>
                    <a:pt x="1622" y="8689"/>
                    <a:pt x="2181" y="9205"/>
                  </a:cubicBezTo>
                  <a:cubicBezTo>
                    <a:pt x="3040" y="9878"/>
                    <a:pt x="3671" y="10365"/>
                    <a:pt x="4660" y="10781"/>
                  </a:cubicBezTo>
                  <a:cubicBezTo>
                    <a:pt x="5290" y="11125"/>
                    <a:pt x="5978" y="11368"/>
                    <a:pt x="6479" y="11511"/>
                  </a:cubicBezTo>
                  <a:cubicBezTo>
                    <a:pt x="6665" y="11591"/>
                    <a:pt x="7098" y="11671"/>
                    <a:pt x="7148" y="11671"/>
                  </a:cubicBezTo>
                  <a:cubicBezTo>
                    <a:pt x="7152" y="11671"/>
                    <a:pt x="7154" y="11670"/>
                    <a:pt x="7153" y="11669"/>
                  </a:cubicBezTo>
                  <a:lnTo>
                    <a:pt x="7153" y="11669"/>
                  </a:lnTo>
                  <a:cubicBezTo>
                    <a:pt x="7252" y="11698"/>
                    <a:pt x="7682" y="11870"/>
                    <a:pt x="7898" y="12042"/>
                  </a:cubicBezTo>
                  <a:cubicBezTo>
                    <a:pt x="7969" y="12099"/>
                    <a:pt x="8055" y="12199"/>
                    <a:pt x="8169" y="12328"/>
                  </a:cubicBezTo>
                  <a:cubicBezTo>
                    <a:pt x="8471" y="13045"/>
                    <a:pt x="8728" y="13962"/>
                    <a:pt x="8958" y="14864"/>
                  </a:cubicBezTo>
                  <a:cubicBezTo>
                    <a:pt x="9172" y="15551"/>
                    <a:pt x="9130" y="16382"/>
                    <a:pt x="9130" y="17371"/>
                  </a:cubicBezTo>
                  <a:cubicBezTo>
                    <a:pt x="9201" y="18015"/>
                    <a:pt x="9244" y="18661"/>
                    <a:pt x="9302" y="19305"/>
                  </a:cubicBezTo>
                  <a:cubicBezTo>
                    <a:pt x="9373" y="19792"/>
                    <a:pt x="9359" y="20279"/>
                    <a:pt x="9416" y="20766"/>
                  </a:cubicBezTo>
                  <a:cubicBezTo>
                    <a:pt x="9487" y="21368"/>
                    <a:pt x="9688" y="21970"/>
                    <a:pt x="9688" y="22371"/>
                  </a:cubicBezTo>
                  <a:cubicBezTo>
                    <a:pt x="9731" y="24835"/>
                    <a:pt x="9487" y="26856"/>
                    <a:pt x="9229" y="29205"/>
                  </a:cubicBezTo>
                  <a:cubicBezTo>
                    <a:pt x="9258" y="31125"/>
                    <a:pt x="9401" y="33045"/>
                    <a:pt x="9101" y="34950"/>
                  </a:cubicBezTo>
                  <a:cubicBezTo>
                    <a:pt x="9044" y="35394"/>
                    <a:pt x="9044" y="35824"/>
                    <a:pt x="9101" y="36268"/>
                  </a:cubicBezTo>
                  <a:cubicBezTo>
                    <a:pt x="9101" y="36684"/>
                    <a:pt x="9101" y="37400"/>
                    <a:pt x="9158" y="37572"/>
                  </a:cubicBezTo>
                  <a:cubicBezTo>
                    <a:pt x="9115" y="38617"/>
                    <a:pt x="9703" y="38575"/>
                    <a:pt x="10476" y="38589"/>
                  </a:cubicBezTo>
                  <a:cubicBezTo>
                    <a:pt x="10590" y="38590"/>
                    <a:pt x="10704" y="38591"/>
                    <a:pt x="10818" y="38591"/>
                  </a:cubicBezTo>
                  <a:cubicBezTo>
                    <a:pt x="11566" y="38591"/>
                    <a:pt x="12293" y="38550"/>
                    <a:pt x="12654" y="38489"/>
                  </a:cubicBezTo>
                  <a:cubicBezTo>
                    <a:pt x="13269" y="38460"/>
                    <a:pt x="13886" y="38474"/>
                    <a:pt x="13842" y="37872"/>
                  </a:cubicBezTo>
                  <a:cubicBezTo>
                    <a:pt x="13613" y="37056"/>
                    <a:pt x="13800" y="36010"/>
                    <a:pt x="13685" y="34978"/>
                  </a:cubicBezTo>
                  <a:cubicBezTo>
                    <a:pt x="13514" y="33245"/>
                    <a:pt x="13342" y="30652"/>
                    <a:pt x="13327" y="28603"/>
                  </a:cubicBezTo>
                  <a:cubicBezTo>
                    <a:pt x="13012" y="25824"/>
                    <a:pt x="13256" y="23474"/>
                    <a:pt x="13198" y="20737"/>
                  </a:cubicBezTo>
                  <a:cubicBezTo>
                    <a:pt x="13126" y="19534"/>
                    <a:pt x="13097" y="18317"/>
                    <a:pt x="13183" y="17113"/>
                  </a:cubicBezTo>
                  <a:cubicBezTo>
                    <a:pt x="13198" y="16540"/>
                    <a:pt x="13399" y="16153"/>
                    <a:pt x="13399" y="15452"/>
                  </a:cubicBezTo>
                  <a:cubicBezTo>
                    <a:pt x="13413" y="15150"/>
                    <a:pt x="13642" y="14434"/>
                    <a:pt x="13757" y="13889"/>
                  </a:cubicBezTo>
                  <a:cubicBezTo>
                    <a:pt x="13829" y="13402"/>
                    <a:pt x="13829" y="13102"/>
                    <a:pt x="13986" y="12500"/>
                  </a:cubicBezTo>
                  <a:cubicBezTo>
                    <a:pt x="13986" y="12342"/>
                    <a:pt x="14072" y="12084"/>
                    <a:pt x="14100" y="11813"/>
                  </a:cubicBezTo>
                  <a:cubicBezTo>
                    <a:pt x="14244" y="11784"/>
                    <a:pt x="14488" y="11798"/>
                    <a:pt x="14817" y="11755"/>
                  </a:cubicBezTo>
                  <a:cubicBezTo>
                    <a:pt x="14903" y="11727"/>
                    <a:pt x="14989" y="11712"/>
                    <a:pt x="15075" y="11683"/>
                  </a:cubicBezTo>
                  <a:cubicBezTo>
                    <a:pt x="15433" y="11641"/>
                    <a:pt x="15777" y="11583"/>
                    <a:pt x="16135" y="11526"/>
                  </a:cubicBezTo>
                  <a:cubicBezTo>
                    <a:pt x="16780" y="11325"/>
                    <a:pt x="17410" y="11110"/>
                    <a:pt x="18055" y="10909"/>
                  </a:cubicBezTo>
                  <a:cubicBezTo>
                    <a:pt x="18599" y="10680"/>
                    <a:pt x="19115" y="10394"/>
                    <a:pt x="19630" y="10136"/>
                  </a:cubicBezTo>
                  <a:cubicBezTo>
                    <a:pt x="20289" y="9677"/>
                    <a:pt x="20691" y="9434"/>
                    <a:pt x="21279" y="8961"/>
                  </a:cubicBezTo>
                  <a:cubicBezTo>
                    <a:pt x="21651" y="8646"/>
                    <a:pt x="22281" y="7973"/>
                    <a:pt x="22410" y="7772"/>
                  </a:cubicBezTo>
                  <a:cubicBezTo>
                    <a:pt x="22610" y="7600"/>
                    <a:pt x="23012" y="7242"/>
                    <a:pt x="22582" y="7085"/>
                  </a:cubicBezTo>
                  <a:lnTo>
                    <a:pt x="22511" y="7085"/>
                  </a:lnTo>
                  <a:cubicBezTo>
                    <a:pt x="22468" y="7052"/>
                    <a:pt x="22408" y="7036"/>
                    <a:pt x="22351" y="7036"/>
                  </a:cubicBezTo>
                  <a:cubicBezTo>
                    <a:pt x="22332" y="7036"/>
                    <a:pt x="22313" y="7038"/>
                    <a:pt x="22295" y="7041"/>
                  </a:cubicBezTo>
                  <a:cubicBezTo>
                    <a:pt x="22066" y="7142"/>
                    <a:pt x="21909" y="7328"/>
                    <a:pt x="21737" y="7486"/>
                  </a:cubicBezTo>
                  <a:cubicBezTo>
                    <a:pt x="21436" y="7758"/>
                    <a:pt x="21336" y="7815"/>
                    <a:pt x="21006" y="8059"/>
                  </a:cubicBezTo>
                  <a:cubicBezTo>
                    <a:pt x="20620" y="8388"/>
                    <a:pt x="20218" y="8718"/>
                    <a:pt x="19961" y="8775"/>
                  </a:cubicBezTo>
                  <a:cubicBezTo>
                    <a:pt x="19645" y="8890"/>
                    <a:pt x="19143" y="9176"/>
                    <a:pt x="19044" y="9219"/>
                  </a:cubicBezTo>
                  <a:cubicBezTo>
                    <a:pt x="17711" y="9706"/>
                    <a:pt x="16822" y="10151"/>
                    <a:pt x="15332" y="10508"/>
                  </a:cubicBezTo>
                  <a:cubicBezTo>
                    <a:pt x="14918" y="10651"/>
                    <a:pt x="14459" y="10651"/>
                    <a:pt x="13972" y="10666"/>
                  </a:cubicBezTo>
                  <a:cubicBezTo>
                    <a:pt x="14014" y="10594"/>
                    <a:pt x="14058" y="10523"/>
                    <a:pt x="14115" y="10451"/>
                  </a:cubicBezTo>
                  <a:cubicBezTo>
                    <a:pt x="15103" y="9176"/>
                    <a:pt x="15963" y="8231"/>
                    <a:pt x="16908" y="7270"/>
                  </a:cubicBezTo>
                  <a:cubicBezTo>
                    <a:pt x="17109" y="7098"/>
                    <a:pt x="17310" y="6927"/>
                    <a:pt x="17481" y="6755"/>
                  </a:cubicBezTo>
                  <a:cubicBezTo>
                    <a:pt x="17668" y="6684"/>
                    <a:pt x="17854" y="6611"/>
                    <a:pt x="18041" y="6554"/>
                  </a:cubicBezTo>
                  <a:cubicBezTo>
                    <a:pt x="18757" y="6268"/>
                    <a:pt x="19760" y="5780"/>
                    <a:pt x="20304" y="5609"/>
                  </a:cubicBezTo>
                  <a:cubicBezTo>
                    <a:pt x="20706" y="5523"/>
                    <a:pt x="21063" y="5366"/>
                    <a:pt x="21164" y="5322"/>
                  </a:cubicBezTo>
                  <a:cubicBezTo>
                    <a:pt x="21365" y="5251"/>
                    <a:pt x="21422" y="5280"/>
                    <a:pt x="21708" y="5150"/>
                  </a:cubicBezTo>
                  <a:cubicBezTo>
                    <a:pt x="21935" y="5007"/>
                    <a:pt x="21763" y="4743"/>
                    <a:pt x="21534" y="4743"/>
                  </a:cubicBezTo>
                  <a:cubicBezTo>
                    <a:pt x="21488" y="4743"/>
                    <a:pt x="21441" y="4754"/>
                    <a:pt x="21393" y="4778"/>
                  </a:cubicBezTo>
                  <a:cubicBezTo>
                    <a:pt x="20834" y="4949"/>
                    <a:pt x="20706" y="5050"/>
                    <a:pt x="19888" y="5293"/>
                  </a:cubicBezTo>
                  <a:cubicBezTo>
                    <a:pt x="19344" y="5523"/>
                    <a:pt x="18799" y="5780"/>
                    <a:pt x="18284" y="5996"/>
                  </a:cubicBezTo>
                  <a:cubicBezTo>
                    <a:pt x="18700" y="5609"/>
                    <a:pt x="19115" y="5236"/>
                    <a:pt x="19645" y="4850"/>
                  </a:cubicBezTo>
                  <a:cubicBezTo>
                    <a:pt x="20104" y="4449"/>
                    <a:pt x="20748" y="3975"/>
                    <a:pt x="21206" y="3675"/>
                  </a:cubicBezTo>
                  <a:cubicBezTo>
                    <a:pt x="21350" y="3589"/>
                    <a:pt x="21493" y="3503"/>
                    <a:pt x="21665" y="3402"/>
                  </a:cubicBezTo>
                  <a:cubicBezTo>
                    <a:pt x="21852" y="3316"/>
                    <a:pt x="22138" y="3116"/>
                    <a:pt x="21894" y="2944"/>
                  </a:cubicBezTo>
                  <a:cubicBezTo>
                    <a:pt x="21850" y="2911"/>
                    <a:pt x="21806" y="2899"/>
                    <a:pt x="21762" y="2899"/>
                  </a:cubicBezTo>
                  <a:cubicBezTo>
                    <a:pt x="21649" y="2899"/>
                    <a:pt x="21539" y="2983"/>
                    <a:pt x="21436" y="3045"/>
                  </a:cubicBezTo>
                  <a:cubicBezTo>
                    <a:pt x="21307" y="3116"/>
                    <a:pt x="21178" y="3202"/>
                    <a:pt x="21049" y="3274"/>
                  </a:cubicBezTo>
                  <a:lnTo>
                    <a:pt x="21006" y="3316"/>
                  </a:lnTo>
                  <a:cubicBezTo>
                    <a:pt x="20046" y="3876"/>
                    <a:pt x="19015" y="4592"/>
                    <a:pt x="18055" y="5251"/>
                  </a:cubicBezTo>
                  <a:cubicBezTo>
                    <a:pt x="17869" y="5408"/>
                    <a:pt x="17697" y="5566"/>
                    <a:pt x="17510" y="5723"/>
                  </a:cubicBezTo>
                  <a:cubicBezTo>
                    <a:pt x="17611" y="5551"/>
                    <a:pt x="17739" y="5366"/>
                    <a:pt x="17840" y="5207"/>
                  </a:cubicBezTo>
                  <a:cubicBezTo>
                    <a:pt x="18098" y="4634"/>
                    <a:pt x="18241" y="4305"/>
                    <a:pt x="18528" y="3761"/>
                  </a:cubicBezTo>
                  <a:cubicBezTo>
                    <a:pt x="18685" y="3446"/>
                    <a:pt x="18828" y="3116"/>
                    <a:pt x="18971" y="2800"/>
                  </a:cubicBezTo>
                  <a:cubicBezTo>
                    <a:pt x="18986" y="2758"/>
                    <a:pt x="18986" y="2701"/>
                    <a:pt x="18958" y="2672"/>
                  </a:cubicBezTo>
                  <a:cubicBezTo>
                    <a:pt x="18920" y="2616"/>
                    <a:pt x="18853" y="2589"/>
                    <a:pt x="18785" y="2589"/>
                  </a:cubicBezTo>
                  <a:cubicBezTo>
                    <a:pt x="18697" y="2589"/>
                    <a:pt x="18609" y="2634"/>
                    <a:pt x="18585" y="2715"/>
                  </a:cubicBezTo>
                  <a:cubicBezTo>
                    <a:pt x="18241" y="3488"/>
                    <a:pt x="17797" y="4277"/>
                    <a:pt x="17481" y="5035"/>
                  </a:cubicBezTo>
                  <a:cubicBezTo>
                    <a:pt x="17296" y="5337"/>
                    <a:pt x="17067" y="5609"/>
                    <a:pt x="16923" y="5924"/>
                  </a:cubicBezTo>
                  <a:cubicBezTo>
                    <a:pt x="16895" y="5996"/>
                    <a:pt x="16565" y="6411"/>
                    <a:pt x="16408" y="6669"/>
                  </a:cubicBezTo>
                  <a:cubicBezTo>
                    <a:pt x="15433" y="7515"/>
                    <a:pt x="14502" y="8374"/>
                    <a:pt x="13600" y="9276"/>
                  </a:cubicBezTo>
                  <a:cubicBezTo>
                    <a:pt x="13183" y="9721"/>
                    <a:pt x="12811" y="10093"/>
                    <a:pt x="12367" y="10508"/>
                  </a:cubicBezTo>
                  <a:cubicBezTo>
                    <a:pt x="12912" y="9348"/>
                    <a:pt x="13571" y="7958"/>
                    <a:pt x="14087" y="7041"/>
                  </a:cubicBezTo>
                  <a:cubicBezTo>
                    <a:pt x="14574" y="5881"/>
                    <a:pt x="15118" y="4907"/>
                    <a:pt x="15963" y="3790"/>
                  </a:cubicBezTo>
                  <a:cubicBezTo>
                    <a:pt x="16350" y="3316"/>
                    <a:pt x="16694" y="2829"/>
                    <a:pt x="17124" y="2414"/>
                  </a:cubicBezTo>
                  <a:cubicBezTo>
                    <a:pt x="17310" y="2214"/>
                    <a:pt x="17940" y="1884"/>
                    <a:pt x="17468" y="1669"/>
                  </a:cubicBezTo>
                  <a:cubicBezTo>
                    <a:pt x="17448" y="1665"/>
                    <a:pt x="17429" y="1664"/>
                    <a:pt x="17410" y="1664"/>
                  </a:cubicBezTo>
                  <a:cubicBezTo>
                    <a:pt x="17290" y="1664"/>
                    <a:pt x="17181" y="1736"/>
                    <a:pt x="17095" y="1798"/>
                  </a:cubicBezTo>
                  <a:cubicBezTo>
                    <a:pt x="16293" y="2457"/>
                    <a:pt x="15892" y="3073"/>
                    <a:pt x="15132" y="3775"/>
                  </a:cubicBezTo>
                  <a:cubicBezTo>
                    <a:pt x="14774" y="4147"/>
                    <a:pt x="14444" y="4548"/>
                    <a:pt x="14144" y="4949"/>
                  </a:cubicBezTo>
                  <a:cubicBezTo>
                    <a:pt x="14746" y="3446"/>
                    <a:pt x="15347" y="1784"/>
                    <a:pt x="16163" y="308"/>
                  </a:cubicBezTo>
                  <a:cubicBezTo>
                    <a:pt x="16220" y="150"/>
                    <a:pt x="16063" y="1"/>
                    <a:pt x="15896" y="1"/>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293;p2">
              <a:extLst>
                <a:ext uri="{FF2B5EF4-FFF2-40B4-BE49-F238E27FC236}">
                  <a16:creationId xmlns:a16="http://schemas.microsoft.com/office/drawing/2014/main" xmlns="" id="{A51E8EE4-BA31-D552-8E63-4669DE868133}"/>
                </a:ext>
              </a:extLst>
            </p:cNvPr>
            <p:cNvSpPr/>
            <p:nvPr/>
          </p:nvSpPr>
          <p:spPr>
            <a:xfrm>
              <a:off x="2419688" y="2751657"/>
              <a:ext cx="105260" cy="1183900"/>
            </a:xfrm>
            <a:custGeom>
              <a:avLst/>
              <a:gdLst/>
              <a:ahLst/>
              <a:cxnLst/>
              <a:rect l="l" t="t" r="r" b="b"/>
              <a:pathLst>
                <a:path w="1706" h="19188" extrusionOk="0">
                  <a:moveTo>
                    <a:pt x="163" y="1"/>
                  </a:moveTo>
                  <a:cubicBezTo>
                    <a:pt x="82" y="1"/>
                    <a:pt x="0" y="53"/>
                    <a:pt x="0" y="145"/>
                  </a:cubicBezTo>
                  <a:cubicBezTo>
                    <a:pt x="158" y="1349"/>
                    <a:pt x="416" y="2537"/>
                    <a:pt x="703" y="3712"/>
                  </a:cubicBezTo>
                  <a:cubicBezTo>
                    <a:pt x="974" y="4572"/>
                    <a:pt x="1118" y="5574"/>
                    <a:pt x="1218" y="6306"/>
                  </a:cubicBezTo>
                  <a:cubicBezTo>
                    <a:pt x="1318" y="7595"/>
                    <a:pt x="1448" y="8913"/>
                    <a:pt x="1390" y="10216"/>
                  </a:cubicBezTo>
                  <a:cubicBezTo>
                    <a:pt x="1404" y="10948"/>
                    <a:pt x="1375" y="11678"/>
                    <a:pt x="1333" y="12409"/>
                  </a:cubicBezTo>
                  <a:cubicBezTo>
                    <a:pt x="1362" y="12967"/>
                    <a:pt x="1261" y="13526"/>
                    <a:pt x="1247" y="14085"/>
                  </a:cubicBezTo>
                  <a:cubicBezTo>
                    <a:pt x="1190" y="14672"/>
                    <a:pt x="1046" y="15217"/>
                    <a:pt x="903" y="15804"/>
                  </a:cubicBezTo>
                  <a:cubicBezTo>
                    <a:pt x="831" y="16048"/>
                    <a:pt x="817" y="16420"/>
                    <a:pt x="774" y="16535"/>
                  </a:cubicBezTo>
                  <a:cubicBezTo>
                    <a:pt x="731" y="16635"/>
                    <a:pt x="703" y="16749"/>
                    <a:pt x="688" y="16864"/>
                  </a:cubicBezTo>
                  <a:cubicBezTo>
                    <a:pt x="659" y="17022"/>
                    <a:pt x="602" y="17179"/>
                    <a:pt x="588" y="17337"/>
                  </a:cubicBezTo>
                  <a:cubicBezTo>
                    <a:pt x="516" y="17824"/>
                    <a:pt x="416" y="18426"/>
                    <a:pt x="430" y="18784"/>
                  </a:cubicBezTo>
                  <a:cubicBezTo>
                    <a:pt x="445" y="18898"/>
                    <a:pt x="359" y="19042"/>
                    <a:pt x="458" y="19142"/>
                  </a:cubicBezTo>
                  <a:cubicBezTo>
                    <a:pt x="515" y="19174"/>
                    <a:pt x="561" y="19188"/>
                    <a:pt x="600" y="19188"/>
                  </a:cubicBezTo>
                  <a:cubicBezTo>
                    <a:pt x="878" y="19188"/>
                    <a:pt x="752" y="18471"/>
                    <a:pt x="802" y="18383"/>
                  </a:cubicBezTo>
                  <a:cubicBezTo>
                    <a:pt x="875" y="17481"/>
                    <a:pt x="1075" y="16707"/>
                    <a:pt x="1232" y="15890"/>
                  </a:cubicBezTo>
                  <a:cubicBezTo>
                    <a:pt x="1448" y="15087"/>
                    <a:pt x="1576" y="14271"/>
                    <a:pt x="1605" y="13440"/>
                  </a:cubicBezTo>
                  <a:cubicBezTo>
                    <a:pt x="1691" y="12953"/>
                    <a:pt x="1633" y="12466"/>
                    <a:pt x="1648" y="11979"/>
                  </a:cubicBezTo>
                  <a:cubicBezTo>
                    <a:pt x="1705" y="10933"/>
                    <a:pt x="1677" y="9872"/>
                    <a:pt x="1691" y="8827"/>
                  </a:cubicBezTo>
                  <a:cubicBezTo>
                    <a:pt x="1633" y="7710"/>
                    <a:pt x="1648" y="6635"/>
                    <a:pt x="1419" y="5647"/>
                  </a:cubicBezTo>
                  <a:cubicBezTo>
                    <a:pt x="1318" y="5116"/>
                    <a:pt x="1247" y="4457"/>
                    <a:pt x="1046" y="3813"/>
                  </a:cubicBezTo>
                  <a:cubicBezTo>
                    <a:pt x="875" y="3053"/>
                    <a:pt x="688" y="2294"/>
                    <a:pt x="531" y="1534"/>
                  </a:cubicBezTo>
                  <a:cubicBezTo>
                    <a:pt x="445" y="1034"/>
                    <a:pt x="373" y="503"/>
                    <a:pt x="301" y="88"/>
                  </a:cubicBezTo>
                  <a:cubicBezTo>
                    <a:pt x="277" y="28"/>
                    <a:pt x="221" y="1"/>
                    <a:pt x="163"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294;p2">
              <a:extLst>
                <a:ext uri="{FF2B5EF4-FFF2-40B4-BE49-F238E27FC236}">
                  <a16:creationId xmlns:a16="http://schemas.microsoft.com/office/drawing/2014/main" xmlns="" id="{7E26DFD0-D218-F7DE-58FE-0957F46F679B}"/>
                </a:ext>
              </a:extLst>
            </p:cNvPr>
            <p:cNvSpPr/>
            <p:nvPr/>
          </p:nvSpPr>
          <p:spPr>
            <a:xfrm>
              <a:off x="2508970" y="2717907"/>
              <a:ext cx="88478" cy="1618021"/>
            </a:xfrm>
            <a:custGeom>
              <a:avLst/>
              <a:gdLst/>
              <a:ahLst/>
              <a:cxnLst/>
              <a:rect l="l" t="t" r="r" b="b"/>
              <a:pathLst>
                <a:path w="1434" h="26224" extrusionOk="0">
                  <a:moveTo>
                    <a:pt x="232" y="1"/>
                  </a:moveTo>
                  <a:cubicBezTo>
                    <a:pt x="222" y="1"/>
                    <a:pt x="211" y="2"/>
                    <a:pt x="201" y="5"/>
                  </a:cubicBezTo>
                  <a:cubicBezTo>
                    <a:pt x="115" y="33"/>
                    <a:pt x="100" y="119"/>
                    <a:pt x="100" y="190"/>
                  </a:cubicBezTo>
                  <a:cubicBezTo>
                    <a:pt x="72" y="434"/>
                    <a:pt x="29" y="664"/>
                    <a:pt x="43" y="907"/>
                  </a:cubicBezTo>
                  <a:cubicBezTo>
                    <a:pt x="29" y="1409"/>
                    <a:pt x="1" y="1909"/>
                    <a:pt x="14" y="2425"/>
                  </a:cubicBezTo>
                  <a:cubicBezTo>
                    <a:pt x="43" y="2669"/>
                    <a:pt x="115" y="2912"/>
                    <a:pt x="158" y="3156"/>
                  </a:cubicBezTo>
                  <a:cubicBezTo>
                    <a:pt x="201" y="3428"/>
                    <a:pt x="215" y="3772"/>
                    <a:pt x="287" y="4131"/>
                  </a:cubicBezTo>
                  <a:cubicBezTo>
                    <a:pt x="459" y="5019"/>
                    <a:pt x="631" y="5892"/>
                    <a:pt x="717" y="6723"/>
                  </a:cubicBezTo>
                  <a:cubicBezTo>
                    <a:pt x="918" y="7755"/>
                    <a:pt x="960" y="8916"/>
                    <a:pt x="1003" y="10119"/>
                  </a:cubicBezTo>
                  <a:cubicBezTo>
                    <a:pt x="1032" y="10692"/>
                    <a:pt x="1003" y="11265"/>
                    <a:pt x="1017" y="11838"/>
                  </a:cubicBezTo>
                  <a:cubicBezTo>
                    <a:pt x="1003" y="12282"/>
                    <a:pt x="1089" y="12740"/>
                    <a:pt x="1046" y="13185"/>
                  </a:cubicBezTo>
                  <a:cubicBezTo>
                    <a:pt x="1017" y="14259"/>
                    <a:pt x="731" y="15176"/>
                    <a:pt x="602" y="16251"/>
                  </a:cubicBezTo>
                  <a:cubicBezTo>
                    <a:pt x="530" y="17096"/>
                    <a:pt x="201" y="17898"/>
                    <a:pt x="330" y="18786"/>
                  </a:cubicBezTo>
                  <a:cubicBezTo>
                    <a:pt x="387" y="19130"/>
                    <a:pt x="402" y="19518"/>
                    <a:pt x="459" y="19732"/>
                  </a:cubicBezTo>
                  <a:cubicBezTo>
                    <a:pt x="587" y="20420"/>
                    <a:pt x="673" y="20979"/>
                    <a:pt x="702" y="21709"/>
                  </a:cubicBezTo>
                  <a:cubicBezTo>
                    <a:pt x="688" y="22110"/>
                    <a:pt x="717" y="22497"/>
                    <a:pt x="746" y="22884"/>
                  </a:cubicBezTo>
                  <a:cubicBezTo>
                    <a:pt x="746" y="23256"/>
                    <a:pt x="731" y="23629"/>
                    <a:pt x="731" y="23987"/>
                  </a:cubicBezTo>
                  <a:cubicBezTo>
                    <a:pt x="731" y="24704"/>
                    <a:pt x="688" y="25434"/>
                    <a:pt x="731" y="26136"/>
                  </a:cubicBezTo>
                  <a:cubicBezTo>
                    <a:pt x="755" y="26196"/>
                    <a:pt x="811" y="26224"/>
                    <a:pt x="869" y="26224"/>
                  </a:cubicBezTo>
                  <a:cubicBezTo>
                    <a:pt x="949" y="26224"/>
                    <a:pt x="1032" y="26171"/>
                    <a:pt x="1032" y="26079"/>
                  </a:cubicBezTo>
                  <a:cubicBezTo>
                    <a:pt x="989" y="24876"/>
                    <a:pt x="1118" y="23657"/>
                    <a:pt x="1003" y="22454"/>
                  </a:cubicBezTo>
                  <a:cubicBezTo>
                    <a:pt x="989" y="21781"/>
                    <a:pt x="989" y="21107"/>
                    <a:pt x="874" y="20448"/>
                  </a:cubicBezTo>
                  <a:cubicBezTo>
                    <a:pt x="860" y="20177"/>
                    <a:pt x="759" y="19818"/>
                    <a:pt x="717" y="19531"/>
                  </a:cubicBezTo>
                  <a:cubicBezTo>
                    <a:pt x="688" y="19260"/>
                    <a:pt x="631" y="18773"/>
                    <a:pt x="587" y="18414"/>
                  </a:cubicBezTo>
                  <a:cubicBezTo>
                    <a:pt x="574" y="18041"/>
                    <a:pt x="673" y="17569"/>
                    <a:pt x="759" y="17168"/>
                  </a:cubicBezTo>
                  <a:cubicBezTo>
                    <a:pt x="845" y="16637"/>
                    <a:pt x="860" y="16093"/>
                    <a:pt x="989" y="15577"/>
                  </a:cubicBezTo>
                  <a:cubicBezTo>
                    <a:pt x="1175" y="14517"/>
                    <a:pt x="1433" y="13443"/>
                    <a:pt x="1332" y="12354"/>
                  </a:cubicBezTo>
                  <a:cubicBezTo>
                    <a:pt x="1347" y="11179"/>
                    <a:pt x="1347" y="10005"/>
                    <a:pt x="1261" y="8830"/>
                  </a:cubicBezTo>
                  <a:cubicBezTo>
                    <a:pt x="1261" y="8113"/>
                    <a:pt x="1118" y="7296"/>
                    <a:pt x="1003" y="6752"/>
                  </a:cubicBezTo>
                  <a:cubicBezTo>
                    <a:pt x="918" y="5964"/>
                    <a:pt x="774" y="5277"/>
                    <a:pt x="660" y="4474"/>
                  </a:cubicBezTo>
                  <a:cubicBezTo>
                    <a:pt x="545" y="3930"/>
                    <a:pt x="516" y="3558"/>
                    <a:pt x="444" y="3113"/>
                  </a:cubicBezTo>
                  <a:cubicBezTo>
                    <a:pt x="358" y="2712"/>
                    <a:pt x="244" y="2397"/>
                    <a:pt x="272" y="1982"/>
                  </a:cubicBezTo>
                  <a:cubicBezTo>
                    <a:pt x="287" y="1552"/>
                    <a:pt x="287" y="1136"/>
                    <a:pt x="301" y="706"/>
                  </a:cubicBezTo>
                  <a:cubicBezTo>
                    <a:pt x="301" y="505"/>
                    <a:pt x="387" y="291"/>
                    <a:pt x="358" y="76"/>
                  </a:cubicBezTo>
                  <a:cubicBezTo>
                    <a:pt x="335" y="28"/>
                    <a:pt x="282" y="1"/>
                    <a:pt x="232"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295;p2">
              <a:extLst>
                <a:ext uri="{FF2B5EF4-FFF2-40B4-BE49-F238E27FC236}">
                  <a16:creationId xmlns:a16="http://schemas.microsoft.com/office/drawing/2014/main" xmlns="" id="{75ABA7D5-D37D-732E-DC8B-47DF870F0301}"/>
                </a:ext>
              </a:extLst>
            </p:cNvPr>
            <p:cNvSpPr/>
            <p:nvPr/>
          </p:nvSpPr>
          <p:spPr>
            <a:xfrm>
              <a:off x="2555925" y="2669286"/>
              <a:ext cx="68055" cy="244579"/>
            </a:xfrm>
            <a:custGeom>
              <a:avLst/>
              <a:gdLst/>
              <a:ahLst/>
              <a:cxnLst/>
              <a:rect l="l" t="t" r="r" b="b"/>
              <a:pathLst>
                <a:path w="1103" h="3964" extrusionOk="0">
                  <a:moveTo>
                    <a:pt x="65" y="3746"/>
                  </a:moveTo>
                  <a:cubicBezTo>
                    <a:pt x="58" y="3755"/>
                    <a:pt x="49" y="3775"/>
                    <a:pt x="53" y="3775"/>
                  </a:cubicBezTo>
                  <a:cubicBezTo>
                    <a:pt x="53" y="3775"/>
                    <a:pt x="54" y="3774"/>
                    <a:pt x="56" y="3773"/>
                  </a:cubicBezTo>
                  <a:cubicBezTo>
                    <a:pt x="59" y="3764"/>
                    <a:pt x="62" y="3755"/>
                    <a:pt x="65" y="3746"/>
                  </a:cubicBezTo>
                  <a:close/>
                  <a:moveTo>
                    <a:pt x="887" y="1"/>
                  </a:moveTo>
                  <a:cubicBezTo>
                    <a:pt x="802" y="1"/>
                    <a:pt x="719" y="65"/>
                    <a:pt x="730" y="162"/>
                  </a:cubicBezTo>
                  <a:cubicBezTo>
                    <a:pt x="586" y="993"/>
                    <a:pt x="586" y="1809"/>
                    <a:pt x="342" y="2540"/>
                  </a:cubicBezTo>
                  <a:cubicBezTo>
                    <a:pt x="245" y="2974"/>
                    <a:pt x="188" y="3380"/>
                    <a:pt x="65" y="3746"/>
                  </a:cubicBezTo>
                  <a:lnTo>
                    <a:pt x="65" y="3746"/>
                  </a:lnTo>
                  <a:cubicBezTo>
                    <a:pt x="67" y="3743"/>
                    <a:pt x="68" y="3741"/>
                    <a:pt x="69" y="3741"/>
                  </a:cubicBezTo>
                  <a:cubicBezTo>
                    <a:pt x="70" y="3741"/>
                    <a:pt x="71" y="3742"/>
                    <a:pt x="71" y="3744"/>
                  </a:cubicBezTo>
                  <a:cubicBezTo>
                    <a:pt x="1" y="3875"/>
                    <a:pt x="102" y="3963"/>
                    <a:pt x="204" y="3963"/>
                  </a:cubicBezTo>
                  <a:cubicBezTo>
                    <a:pt x="269" y="3963"/>
                    <a:pt x="335" y="3927"/>
                    <a:pt x="357" y="3844"/>
                  </a:cubicBezTo>
                  <a:cubicBezTo>
                    <a:pt x="443" y="3672"/>
                    <a:pt x="485" y="3543"/>
                    <a:pt x="514" y="3328"/>
                  </a:cubicBezTo>
                  <a:cubicBezTo>
                    <a:pt x="558" y="3171"/>
                    <a:pt x="615" y="2856"/>
                    <a:pt x="629" y="2755"/>
                  </a:cubicBezTo>
                  <a:cubicBezTo>
                    <a:pt x="701" y="2468"/>
                    <a:pt x="844" y="1967"/>
                    <a:pt x="858" y="1580"/>
                  </a:cubicBezTo>
                  <a:cubicBezTo>
                    <a:pt x="873" y="1136"/>
                    <a:pt x="1102" y="434"/>
                    <a:pt x="1001" y="48"/>
                  </a:cubicBezTo>
                  <a:cubicBezTo>
                    <a:pt x="969" y="15"/>
                    <a:pt x="928" y="1"/>
                    <a:pt x="887"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296;p2">
              <a:extLst>
                <a:ext uri="{FF2B5EF4-FFF2-40B4-BE49-F238E27FC236}">
                  <a16:creationId xmlns:a16="http://schemas.microsoft.com/office/drawing/2014/main" xmlns="" id="{A3312E4D-539A-29D9-E871-59DF644BACF4}"/>
                </a:ext>
              </a:extLst>
            </p:cNvPr>
            <p:cNvSpPr/>
            <p:nvPr/>
          </p:nvSpPr>
          <p:spPr>
            <a:xfrm>
              <a:off x="2604423" y="2744993"/>
              <a:ext cx="85763" cy="584299"/>
            </a:xfrm>
            <a:custGeom>
              <a:avLst/>
              <a:gdLst/>
              <a:ahLst/>
              <a:cxnLst/>
              <a:rect l="l" t="t" r="r" b="b"/>
              <a:pathLst>
                <a:path w="1390" h="9470" extrusionOk="0">
                  <a:moveTo>
                    <a:pt x="1210" y="1"/>
                  </a:moveTo>
                  <a:cubicBezTo>
                    <a:pt x="1143" y="1"/>
                    <a:pt x="1077" y="37"/>
                    <a:pt x="1061" y="110"/>
                  </a:cubicBezTo>
                  <a:cubicBezTo>
                    <a:pt x="932" y="740"/>
                    <a:pt x="874" y="1371"/>
                    <a:pt x="746" y="1944"/>
                  </a:cubicBezTo>
                  <a:cubicBezTo>
                    <a:pt x="631" y="2416"/>
                    <a:pt x="459" y="2861"/>
                    <a:pt x="402" y="3348"/>
                  </a:cubicBezTo>
                  <a:cubicBezTo>
                    <a:pt x="244" y="4135"/>
                    <a:pt x="58" y="4924"/>
                    <a:pt x="1" y="5740"/>
                  </a:cubicBezTo>
                  <a:lnTo>
                    <a:pt x="43" y="6385"/>
                  </a:lnTo>
                  <a:cubicBezTo>
                    <a:pt x="30" y="6542"/>
                    <a:pt x="15" y="6657"/>
                    <a:pt x="43" y="6800"/>
                  </a:cubicBezTo>
                  <a:cubicBezTo>
                    <a:pt x="58" y="7015"/>
                    <a:pt x="187" y="7445"/>
                    <a:pt x="244" y="7746"/>
                  </a:cubicBezTo>
                  <a:cubicBezTo>
                    <a:pt x="316" y="8204"/>
                    <a:pt x="345" y="8691"/>
                    <a:pt x="473" y="9207"/>
                  </a:cubicBezTo>
                  <a:cubicBezTo>
                    <a:pt x="473" y="9279"/>
                    <a:pt x="459" y="9365"/>
                    <a:pt x="517" y="9422"/>
                  </a:cubicBezTo>
                  <a:cubicBezTo>
                    <a:pt x="549" y="9455"/>
                    <a:pt x="591" y="9469"/>
                    <a:pt x="632" y="9469"/>
                  </a:cubicBezTo>
                  <a:cubicBezTo>
                    <a:pt x="717" y="9469"/>
                    <a:pt x="798" y="9409"/>
                    <a:pt x="788" y="9321"/>
                  </a:cubicBezTo>
                  <a:cubicBezTo>
                    <a:pt x="803" y="9136"/>
                    <a:pt x="731" y="8978"/>
                    <a:pt x="717" y="8849"/>
                  </a:cubicBezTo>
                  <a:cubicBezTo>
                    <a:pt x="631" y="8405"/>
                    <a:pt x="616" y="8104"/>
                    <a:pt x="574" y="7746"/>
                  </a:cubicBezTo>
                  <a:cubicBezTo>
                    <a:pt x="545" y="7503"/>
                    <a:pt x="387" y="7015"/>
                    <a:pt x="387" y="6872"/>
                  </a:cubicBezTo>
                  <a:cubicBezTo>
                    <a:pt x="330" y="6557"/>
                    <a:pt x="387" y="6227"/>
                    <a:pt x="330" y="5841"/>
                  </a:cubicBezTo>
                  <a:cubicBezTo>
                    <a:pt x="330" y="5382"/>
                    <a:pt x="444" y="4880"/>
                    <a:pt x="488" y="4565"/>
                  </a:cubicBezTo>
                  <a:cubicBezTo>
                    <a:pt x="645" y="3921"/>
                    <a:pt x="674" y="3376"/>
                    <a:pt x="846" y="2731"/>
                  </a:cubicBezTo>
                  <a:cubicBezTo>
                    <a:pt x="1090" y="1972"/>
                    <a:pt x="1161" y="1371"/>
                    <a:pt x="1275" y="611"/>
                  </a:cubicBezTo>
                  <a:cubicBezTo>
                    <a:pt x="1290" y="425"/>
                    <a:pt x="1390" y="238"/>
                    <a:pt x="1348" y="66"/>
                  </a:cubicBezTo>
                  <a:cubicBezTo>
                    <a:pt x="1316" y="23"/>
                    <a:pt x="1263" y="1"/>
                    <a:pt x="1210"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297;p2">
              <a:extLst>
                <a:ext uri="{FF2B5EF4-FFF2-40B4-BE49-F238E27FC236}">
                  <a16:creationId xmlns:a16="http://schemas.microsoft.com/office/drawing/2014/main" xmlns="" id="{EC3046EA-3CEC-B104-4FB1-F57AB7EFD217}"/>
                </a:ext>
              </a:extLst>
            </p:cNvPr>
            <p:cNvSpPr/>
            <p:nvPr/>
          </p:nvSpPr>
          <p:spPr>
            <a:xfrm>
              <a:off x="1190100" y="1036674"/>
              <a:ext cx="2734976" cy="1614010"/>
            </a:xfrm>
            <a:custGeom>
              <a:avLst/>
              <a:gdLst/>
              <a:ahLst/>
              <a:cxnLst/>
              <a:rect l="l" t="t" r="r" b="b"/>
              <a:pathLst>
                <a:path w="44327" h="26159" extrusionOk="0">
                  <a:moveTo>
                    <a:pt x="24876" y="0"/>
                  </a:moveTo>
                  <a:cubicBezTo>
                    <a:pt x="23721" y="0"/>
                    <a:pt x="22714" y="1211"/>
                    <a:pt x="22080" y="1211"/>
                  </a:cubicBezTo>
                  <a:cubicBezTo>
                    <a:pt x="22060" y="1211"/>
                    <a:pt x="22039" y="1209"/>
                    <a:pt x="22020" y="1207"/>
                  </a:cubicBezTo>
                  <a:cubicBezTo>
                    <a:pt x="21977" y="1207"/>
                    <a:pt x="21934" y="1192"/>
                    <a:pt x="21891" y="1178"/>
                  </a:cubicBezTo>
                  <a:lnTo>
                    <a:pt x="21891" y="1178"/>
                  </a:lnTo>
                  <a:cubicBezTo>
                    <a:pt x="21905" y="1181"/>
                    <a:pt x="21913" y="1183"/>
                    <a:pt x="21917" y="1183"/>
                  </a:cubicBezTo>
                  <a:cubicBezTo>
                    <a:pt x="21965" y="1183"/>
                    <a:pt x="21407" y="969"/>
                    <a:pt x="21275" y="877"/>
                  </a:cubicBezTo>
                  <a:cubicBezTo>
                    <a:pt x="20730" y="634"/>
                    <a:pt x="20115" y="490"/>
                    <a:pt x="19484" y="447"/>
                  </a:cubicBezTo>
                  <a:cubicBezTo>
                    <a:pt x="19354" y="426"/>
                    <a:pt x="19225" y="416"/>
                    <a:pt x="19098" y="416"/>
                  </a:cubicBezTo>
                  <a:cubicBezTo>
                    <a:pt x="18523" y="416"/>
                    <a:pt x="17982" y="618"/>
                    <a:pt x="17536" y="934"/>
                  </a:cubicBezTo>
                  <a:cubicBezTo>
                    <a:pt x="17177" y="1092"/>
                    <a:pt x="16748" y="1551"/>
                    <a:pt x="16533" y="1793"/>
                  </a:cubicBezTo>
                  <a:cubicBezTo>
                    <a:pt x="16361" y="1579"/>
                    <a:pt x="16203" y="1335"/>
                    <a:pt x="15931" y="1192"/>
                  </a:cubicBezTo>
                  <a:cubicBezTo>
                    <a:pt x="15634" y="1008"/>
                    <a:pt x="15309" y="933"/>
                    <a:pt x="14978" y="933"/>
                  </a:cubicBezTo>
                  <a:cubicBezTo>
                    <a:pt x="14431" y="933"/>
                    <a:pt x="13869" y="1139"/>
                    <a:pt x="13395" y="1407"/>
                  </a:cubicBezTo>
                  <a:cubicBezTo>
                    <a:pt x="12392" y="1866"/>
                    <a:pt x="11891" y="2768"/>
                    <a:pt x="11275" y="3556"/>
                  </a:cubicBezTo>
                  <a:lnTo>
                    <a:pt x="11246" y="3585"/>
                  </a:lnTo>
                  <a:cubicBezTo>
                    <a:pt x="11189" y="3528"/>
                    <a:pt x="11060" y="3413"/>
                    <a:pt x="11017" y="3356"/>
                  </a:cubicBezTo>
                  <a:cubicBezTo>
                    <a:pt x="10745" y="3024"/>
                    <a:pt x="10238" y="2829"/>
                    <a:pt x="9744" y="2829"/>
                  </a:cubicBezTo>
                  <a:cubicBezTo>
                    <a:pt x="9404" y="2829"/>
                    <a:pt x="9071" y="2922"/>
                    <a:pt x="8825" y="3126"/>
                  </a:cubicBezTo>
                  <a:cubicBezTo>
                    <a:pt x="8639" y="3283"/>
                    <a:pt x="8495" y="3470"/>
                    <a:pt x="8367" y="3656"/>
                  </a:cubicBezTo>
                  <a:cubicBezTo>
                    <a:pt x="8128" y="3601"/>
                    <a:pt x="7902" y="3574"/>
                    <a:pt x="7691" y="3574"/>
                  </a:cubicBezTo>
                  <a:cubicBezTo>
                    <a:pt x="6531" y="3574"/>
                    <a:pt x="5795" y="4381"/>
                    <a:pt x="5674" y="5763"/>
                  </a:cubicBezTo>
                  <a:cubicBezTo>
                    <a:pt x="5129" y="6206"/>
                    <a:pt x="4742" y="7152"/>
                    <a:pt x="4585" y="7568"/>
                  </a:cubicBezTo>
                  <a:cubicBezTo>
                    <a:pt x="4384" y="7581"/>
                    <a:pt x="4169" y="7610"/>
                    <a:pt x="3968" y="7654"/>
                  </a:cubicBezTo>
                  <a:cubicBezTo>
                    <a:pt x="3324" y="7740"/>
                    <a:pt x="2679" y="8040"/>
                    <a:pt x="2507" y="8599"/>
                  </a:cubicBezTo>
                  <a:cubicBezTo>
                    <a:pt x="2350" y="8943"/>
                    <a:pt x="2450" y="9501"/>
                    <a:pt x="2593" y="9803"/>
                  </a:cubicBezTo>
                  <a:cubicBezTo>
                    <a:pt x="2536" y="9831"/>
                    <a:pt x="2450" y="9860"/>
                    <a:pt x="2364" y="9902"/>
                  </a:cubicBezTo>
                  <a:cubicBezTo>
                    <a:pt x="1275" y="10433"/>
                    <a:pt x="487" y="11593"/>
                    <a:pt x="745" y="12668"/>
                  </a:cubicBezTo>
                  <a:cubicBezTo>
                    <a:pt x="874" y="13112"/>
                    <a:pt x="1060" y="13556"/>
                    <a:pt x="1433" y="13900"/>
                  </a:cubicBezTo>
                  <a:cubicBezTo>
                    <a:pt x="1475" y="13957"/>
                    <a:pt x="1561" y="14028"/>
                    <a:pt x="1634" y="14101"/>
                  </a:cubicBezTo>
                  <a:cubicBezTo>
                    <a:pt x="1462" y="14273"/>
                    <a:pt x="1246" y="14516"/>
                    <a:pt x="1175" y="14659"/>
                  </a:cubicBezTo>
                  <a:cubicBezTo>
                    <a:pt x="659" y="15547"/>
                    <a:pt x="0" y="16521"/>
                    <a:pt x="301" y="17553"/>
                  </a:cubicBezTo>
                  <a:cubicBezTo>
                    <a:pt x="501" y="18083"/>
                    <a:pt x="946" y="18628"/>
                    <a:pt x="1561" y="18871"/>
                  </a:cubicBezTo>
                  <a:cubicBezTo>
                    <a:pt x="1318" y="19230"/>
                    <a:pt x="1217" y="19688"/>
                    <a:pt x="1146" y="20074"/>
                  </a:cubicBezTo>
                  <a:cubicBezTo>
                    <a:pt x="902" y="21278"/>
                    <a:pt x="1834" y="22897"/>
                    <a:pt x="3353" y="23083"/>
                  </a:cubicBezTo>
                  <a:cubicBezTo>
                    <a:pt x="3439" y="23098"/>
                    <a:pt x="3525" y="23098"/>
                    <a:pt x="3611" y="23098"/>
                  </a:cubicBezTo>
                  <a:cubicBezTo>
                    <a:pt x="3653" y="24200"/>
                    <a:pt x="4570" y="25190"/>
                    <a:pt x="5702" y="25677"/>
                  </a:cubicBezTo>
                  <a:cubicBezTo>
                    <a:pt x="5948" y="25784"/>
                    <a:pt x="6252" y="25855"/>
                    <a:pt x="6548" y="25855"/>
                  </a:cubicBezTo>
                  <a:cubicBezTo>
                    <a:pt x="6802" y="25855"/>
                    <a:pt x="7051" y="25802"/>
                    <a:pt x="7250" y="25677"/>
                  </a:cubicBezTo>
                  <a:cubicBezTo>
                    <a:pt x="7321" y="25633"/>
                    <a:pt x="7378" y="25576"/>
                    <a:pt x="7421" y="25518"/>
                  </a:cubicBezTo>
                  <a:cubicBezTo>
                    <a:pt x="8080" y="25791"/>
                    <a:pt x="8467" y="25906"/>
                    <a:pt x="9212" y="26063"/>
                  </a:cubicBezTo>
                  <a:cubicBezTo>
                    <a:pt x="9415" y="26127"/>
                    <a:pt x="9603" y="26158"/>
                    <a:pt x="9775" y="26158"/>
                  </a:cubicBezTo>
                  <a:cubicBezTo>
                    <a:pt x="10331" y="26158"/>
                    <a:pt x="10723" y="25836"/>
                    <a:pt x="10931" y="25289"/>
                  </a:cubicBezTo>
                  <a:cubicBezTo>
                    <a:pt x="10931" y="25261"/>
                    <a:pt x="10946" y="25232"/>
                    <a:pt x="10946" y="25203"/>
                  </a:cubicBezTo>
                  <a:cubicBezTo>
                    <a:pt x="11232" y="25318"/>
                    <a:pt x="11533" y="25404"/>
                    <a:pt x="11834" y="25433"/>
                  </a:cubicBezTo>
                  <a:cubicBezTo>
                    <a:pt x="11854" y="25433"/>
                    <a:pt x="11873" y="25434"/>
                    <a:pt x="11892" y="25434"/>
                  </a:cubicBezTo>
                  <a:cubicBezTo>
                    <a:pt x="12635" y="25434"/>
                    <a:pt x="13159" y="24903"/>
                    <a:pt x="13424" y="24359"/>
                  </a:cubicBezTo>
                  <a:cubicBezTo>
                    <a:pt x="13682" y="23885"/>
                    <a:pt x="13697" y="23369"/>
                    <a:pt x="13639" y="22869"/>
                  </a:cubicBezTo>
                  <a:lnTo>
                    <a:pt x="13639" y="22869"/>
                  </a:lnTo>
                  <a:cubicBezTo>
                    <a:pt x="13668" y="22882"/>
                    <a:pt x="13682" y="22882"/>
                    <a:pt x="13710" y="22897"/>
                  </a:cubicBezTo>
                  <a:cubicBezTo>
                    <a:pt x="13832" y="22930"/>
                    <a:pt x="13947" y="22944"/>
                    <a:pt x="14055" y="22944"/>
                  </a:cubicBezTo>
                  <a:cubicBezTo>
                    <a:pt x="14759" y="22944"/>
                    <a:pt x="15173" y="22312"/>
                    <a:pt x="15372" y="21765"/>
                  </a:cubicBezTo>
                  <a:cubicBezTo>
                    <a:pt x="15817" y="20819"/>
                    <a:pt x="15530" y="19845"/>
                    <a:pt x="15258" y="18900"/>
                  </a:cubicBezTo>
                  <a:lnTo>
                    <a:pt x="15258" y="18900"/>
                  </a:lnTo>
                  <a:cubicBezTo>
                    <a:pt x="15779" y="19269"/>
                    <a:pt x="16394" y="19486"/>
                    <a:pt x="16998" y="19486"/>
                  </a:cubicBezTo>
                  <a:cubicBezTo>
                    <a:pt x="17704" y="19486"/>
                    <a:pt x="18394" y="19188"/>
                    <a:pt x="18897" y="18485"/>
                  </a:cubicBezTo>
                  <a:cubicBezTo>
                    <a:pt x="19026" y="18313"/>
                    <a:pt x="19154" y="18126"/>
                    <a:pt x="19255" y="17940"/>
                  </a:cubicBezTo>
                  <a:cubicBezTo>
                    <a:pt x="19771" y="18565"/>
                    <a:pt x="20738" y="18909"/>
                    <a:pt x="21650" y="18909"/>
                  </a:cubicBezTo>
                  <a:cubicBezTo>
                    <a:pt x="22411" y="18909"/>
                    <a:pt x="23134" y="18670"/>
                    <a:pt x="23525" y="18155"/>
                  </a:cubicBezTo>
                  <a:cubicBezTo>
                    <a:pt x="23768" y="18513"/>
                    <a:pt x="24111" y="18828"/>
                    <a:pt x="24556" y="19029"/>
                  </a:cubicBezTo>
                  <a:cubicBezTo>
                    <a:pt x="24963" y="19238"/>
                    <a:pt x="25506" y="19388"/>
                    <a:pt x="26028" y="19388"/>
                  </a:cubicBezTo>
                  <a:cubicBezTo>
                    <a:pt x="26185" y="19388"/>
                    <a:pt x="26340" y="19374"/>
                    <a:pt x="26490" y="19344"/>
                  </a:cubicBezTo>
                  <a:lnTo>
                    <a:pt x="26490" y="19344"/>
                  </a:lnTo>
                  <a:cubicBezTo>
                    <a:pt x="26432" y="19845"/>
                    <a:pt x="26490" y="20376"/>
                    <a:pt x="26906" y="20748"/>
                  </a:cubicBezTo>
                  <a:cubicBezTo>
                    <a:pt x="27278" y="21106"/>
                    <a:pt x="27851" y="21249"/>
                    <a:pt x="28381" y="21364"/>
                  </a:cubicBezTo>
                  <a:cubicBezTo>
                    <a:pt x="28606" y="21405"/>
                    <a:pt x="28847" y="21439"/>
                    <a:pt x="29086" y="21439"/>
                  </a:cubicBezTo>
                  <a:cubicBezTo>
                    <a:pt x="29181" y="21439"/>
                    <a:pt x="29276" y="21433"/>
                    <a:pt x="29370" y="21421"/>
                  </a:cubicBezTo>
                  <a:lnTo>
                    <a:pt x="29370" y="21421"/>
                  </a:lnTo>
                  <a:cubicBezTo>
                    <a:pt x="29341" y="22066"/>
                    <a:pt x="29399" y="23083"/>
                    <a:pt x="30029" y="23528"/>
                  </a:cubicBezTo>
                  <a:cubicBezTo>
                    <a:pt x="30447" y="23821"/>
                    <a:pt x="31036" y="24026"/>
                    <a:pt x="31602" y="24026"/>
                  </a:cubicBezTo>
                  <a:cubicBezTo>
                    <a:pt x="31946" y="24026"/>
                    <a:pt x="32282" y="23950"/>
                    <a:pt x="32564" y="23771"/>
                  </a:cubicBezTo>
                  <a:cubicBezTo>
                    <a:pt x="32650" y="23843"/>
                    <a:pt x="32751" y="23929"/>
                    <a:pt x="32808" y="23971"/>
                  </a:cubicBezTo>
                  <a:cubicBezTo>
                    <a:pt x="32866" y="24015"/>
                    <a:pt x="32879" y="24028"/>
                    <a:pt x="32879" y="24043"/>
                  </a:cubicBezTo>
                  <a:cubicBezTo>
                    <a:pt x="32894" y="24043"/>
                    <a:pt x="32908" y="24057"/>
                    <a:pt x="32937" y="24086"/>
                  </a:cubicBezTo>
                  <a:cubicBezTo>
                    <a:pt x="33410" y="24688"/>
                    <a:pt x="34184" y="24888"/>
                    <a:pt x="34684" y="25146"/>
                  </a:cubicBezTo>
                  <a:cubicBezTo>
                    <a:pt x="35059" y="25443"/>
                    <a:pt x="35442" y="25574"/>
                    <a:pt x="35811" y="25574"/>
                  </a:cubicBezTo>
                  <a:cubicBezTo>
                    <a:pt x="36673" y="25574"/>
                    <a:pt x="37459" y="24859"/>
                    <a:pt x="37880" y="23857"/>
                  </a:cubicBezTo>
                  <a:cubicBezTo>
                    <a:pt x="37980" y="23656"/>
                    <a:pt x="38037" y="23541"/>
                    <a:pt x="38109" y="23413"/>
                  </a:cubicBezTo>
                  <a:cubicBezTo>
                    <a:pt x="38474" y="23637"/>
                    <a:pt x="38832" y="23734"/>
                    <a:pt x="39173" y="23734"/>
                  </a:cubicBezTo>
                  <a:cubicBezTo>
                    <a:pt x="40666" y="23734"/>
                    <a:pt x="41837" y="21865"/>
                    <a:pt x="41848" y="20548"/>
                  </a:cubicBezTo>
                  <a:cubicBezTo>
                    <a:pt x="41863" y="20475"/>
                    <a:pt x="41863" y="20433"/>
                    <a:pt x="41876" y="20390"/>
                  </a:cubicBezTo>
                  <a:cubicBezTo>
                    <a:pt x="42035" y="20361"/>
                    <a:pt x="42264" y="20332"/>
                    <a:pt x="42350" y="20290"/>
                  </a:cubicBezTo>
                  <a:cubicBezTo>
                    <a:pt x="43696" y="19931"/>
                    <a:pt x="44226" y="18571"/>
                    <a:pt x="44327" y="17482"/>
                  </a:cubicBezTo>
                  <a:cubicBezTo>
                    <a:pt x="44111" y="15992"/>
                    <a:pt x="43439" y="14473"/>
                    <a:pt x="42464" y="13212"/>
                  </a:cubicBezTo>
                  <a:cubicBezTo>
                    <a:pt x="42392" y="13140"/>
                    <a:pt x="42350" y="13083"/>
                    <a:pt x="42321" y="13041"/>
                  </a:cubicBezTo>
                  <a:cubicBezTo>
                    <a:pt x="42980" y="12080"/>
                    <a:pt x="43596" y="11006"/>
                    <a:pt x="43309" y="9860"/>
                  </a:cubicBezTo>
                  <a:cubicBezTo>
                    <a:pt x="43009" y="8928"/>
                    <a:pt x="42364" y="8069"/>
                    <a:pt x="41605" y="7352"/>
                  </a:cubicBezTo>
                  <a:cubicBezTo>
                    <a:pt x="41303" y="7066"/>
                    <a:pt x="40587" y="6808"/>
                    <a:pt x="40287" y="6708"/>
                  </a:cubicBezTo>
                  <a:cubicBezTo>
                    <a:pt x="40287" y="6407"/>
                    <a:pt x="40358" y="6106"/>
                    <a:pt x="40329" y="5805"/>
                  </a:cubicBezTo>
                  <a:cubicBezTo>
                    <a:pt x="40201" y="5031"/>
                    <a:pt x="39670" y="4273"/>
                    <a:pt x="38982" y="3757"/>
                  </a:cubicBezTo>
                  <a:cubicBezTo>
                    <a:pt x="37865" y="3069"/>
                    <a:pt x="36366" y="2648"/>
                    <a:pt x="34988" y="2648"/>
                  </a:cubicBezTo>
                  <a:cubicBezTo>
                    <a:pt x="34901" y="2648"/>
                    <a:pt x="34814" y="2650"/>
                    <a:pt x="34728" y="2653"/>
                  </a:cubicBezTo>
                  <a:cubicBezTo>
                    <a:pt x="34384" y="2682"/>
                    <a:pt x="33739" y="2739"/>
                    <a:pt x="33381" y="2796"/>
                  </a:cubicBezTo>
                  <a:cubicBezTo>
                    <a:pt x="33181" y="2525"/>
                    <a:pt x="32608" y="1450"/>
                    <a:pt x="31977" y="1149"/>
                  </a:cubicBezTo>
                  <a:cubicBezTo>
                    <a:pt x="31455" y="846"/>
                    <a:pt x="30782" y="703"/>
                    <a:pt x="30127" y="703"/>
                  </a:cubicBezTo>
                  <a:cubicBezTo>
                    <a:pt x="29883" y="703"/>
                    <a:pt x="29642" y="723"/>
                    <a:pt x="29412" y="762"/>
                  </a:cubicBezTo>
                  <a:cubicBezTo>
                    <a:pt x="28934" y="895"/>
                    <a:pt x="28749" y="986"/>
                    <a:pt x="28395" y="986"/>
                  </a:cubicBezTo>
                  <a:cubicBezTo>
                    <a:pt x="28293" y="986"/>
                    <a:pt x="28178" y="979"/>
                    <a:pt x="28037" y="963"/>
                  </a:cubicBezTo>
                  <a:lnTo>
                    <a:pt x="28037" y="963"/>
                  </a:lnTo>
                  <a:cubicBezTo>
                    <a:pt x="28039" y="968"/>
                    <a:pt x="28036" y="970"/>
                    <a:pt x="28030" y="970"/>
                  </a:cubicBezTo>
                  <a:cubicBezTo>
                    <a:pt x="27936" y="970"/>
                    <a:pt x="26975" y="394"/>
                    <a:pt x="26518" y="232"/>
                  </a:cubicBezTo>
                  <a:cubicBezTo>
                    <a:pt x="26080" y="64"/>
                    <a:pt x="25594" y="1"/>
                    <a:pt x="25125" y="1"/>
                  </a:cubicBezTo>
                  <a:cubicBezTo>
                    <a:pt x="25074" y="1"/>
                    <a:pt x="25022" y="2"/>
                    <a:pt x="24971" y="3"/>
                  </a:cubicBezTo>
                  <a:cubicBezTo>
                    <a:pt x="24939" y="1"/>
                    <a:pt x="24907" y="0"/>
                    <a:pt x="2487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298;p2">
              <a:extLst>
                <a:ext uri="{FF2B5EF4-FFF2-40B4-BE49-F238E27FC236}">
                  <a16:creationId xmlns:a16="http://schemas.microsoft.com/office/drawing/2014/main" xmlns="" id="{02A55502-B80C-B8DE-92CC-E2CA89B14C5B}"/>
                </a:ext>
              </a:extLst>
            </p:cNvPr>
            <p:cNvSpPr/>
            <p:nvPr/>
          </p:nvSpPr>
          <p:spPr>
            <a:xfrm>
              <a:off x="1388100" y="1361283"/>
              <a:ext cx="1023664" cy="832827"/>
            </a:xfrm>
            <a:custGeom>
              <a:avLst/>
              <a:gdLst/>
              <a:ahLst/>
              <a:cxnLst/>
              <a:rect l="l" t="t" r="r" b="b"/>
              <a:pathLst>
                <a:path w="16591" h="13498" extrusionOk="0">
                  <a:moveTo>
                    <a:pt x="6615" y="0"/>
                  </a:moveTo>
                  <a:cubicBezTo>
                    <a:pt x="6489" y="0"/>
                    <a:pt x="6361" y="18"/>
                    <a:pt x="6232" y="57"/>
                  </a:cubicBezTo>
                  <a:cubicBezTo>
                    <a:pt x="5659" y="301"/>
                    <a:pt x="5215" y="588"/>
                    <a:pt x="4857" y="945"/>
                  </a:cubicBezTo>
                  <a:cubicBezTo>
                    <a:pt x="4169" y="1404"/>
                    <a:pt x="3453" y="2005"/>
                    <a:pt x="3367" y="2808"/>
                  </a:cubicBezTo>
                  <a:cubicBezTo>
                    <a:pt x="3382" y="3008"/>
                    <a:pt x="3453" y="3195"/>
                    <a:pt x="3539" y="3367"/>
                  </a:cubicBezTo>
                  <a:lnTo>
                    <a:pt x="3539" y="3381"/>
                  </a:lnTo>
                  <a:cubicBezTo>
                    <a:pt x="3210" y="3396"/>
                    <a:pt x="2880" y="3539"/>
                    <a:pt x="2723" y="3610"/>
                  </a:cubicBezTo>
                  <a:cubicBezTo>
                    <a:pt x="1304" y="4011"/>
                    <a:pt x="559" y="5487"/>
                    <a:pt x="1404" y="6633"/>
                  </a:cubicBezTo>
                  <a:cubicBezTo>
                    <a:pt x="1447" y="6733"/>
                    <a:pt x="1519" y="6819"/>
                    <a:pt x="1576" y="6905"/>
                  </a:cubicBezTo>
                  <a:cubicBezTo>
                    <a:pt x="1504" y="6934"/>
                    <a:pt x="1433" y="6962"/>
                    <a:pt x="1376" y="7006"/>
                  </a:cubicBezTo>
                  <a:cubicBezTo>
                    <a:pt x="831" y="7335"/>
                    <a:pt x="444" y="7837"/>
                    <a:pt x="258" y="8410"/>
                  </a:cubicBezTo>
                  <a:cubicBezTo>
                    <a:pt x="0" y="9069"/>
                    <a:pt x="157" y="9871"/>
                    <a:pt x="659" y="10416"/>
                  </a:cubicBezTo>
                  <a:cubicBezTo>
                    <a:pt x="1175" y="10874"/>
                    <a:pt x="1390" y="10817"/>
                    <a:pt x="1304" y="10960"/>
                  </a:cubicBezTo>
                  <a:cubicBezTo>
                    <a:pt x="1103" y="11547"/>
                    <a:pt x="975" y="12278"/>
                    <a:pt x="1376" y="12822"/>
                  </a:cubicBezTo>
                  <a:cubicBezTo>
                    <a:pt x="1740" y="13237"/>
                    <a:pt x="2379" y="13497"/>
                    <a:pt x="2975" y="13497"/>
                  </a:cubicBezTo>
                  <a:cubicBezTo>
                    <a:pt x="3059" y="13497"/>
                    <a:pt x="3142" y="13492"/>
                    <a:pt x="3223" y="13482"/>
                  </a:cubicBezTo>
                  <a:cubicBezTo>
                    <a:pt x="4871" y="12908"/>
                    <a:pt x="5502" y="10974"/>
                    <a:pt x="5416" y="9527"/>
                  </a:cubicBezTo>
                  <a:cubicBezTo>
                    <a:pt x="5416" y="9341"/>
                    <a:pt x="5401" y="9241"/>
                    <a:pt x="5387" y="9155"/>
                  </a:cubicBezTo>
                  <a:lnTo>
                    <a:pt x="5387" y="9155"/>
                  </a:lnTo>
                  <a:cubicBezTo>
                    <a:pt x="5598" y="9209"/>
                    <a:pt x="5803" y="9242"/>
                    <a:pt x="5995" y="9242"/>
                  </a:cubicBezTo>
                  <a:cubicBezTo>
                    <a:pt x="6415" y="9242"/>
                    <a:pt x="6779" y="9085"/>
                    <a:pt x="7034" y="8653"/>
                  </a:cubicBezTo>
                  <a:cubicBezTo>
                    <a:pt x="7464" y="7894"/>
                    <a:pt x="7680" y="6977"/>
                    <a:pt x="7837" y="6332"/>
                  </a:cubicBezTo>
                  <a:cubicBezTo>
                    <a:pt x="7909" y="6118"/>
                    <a:pt x="7880" y="6189"/>
                    <a:pt x="7966" y="6017"/>
                  </a:cubicBezTo>
                  <a:lnTo>
                    <a:pt x="7980" y="6017"/>
                  </a:lnTo>
                  <a:cubicBezTo>
                    <a:pt x="8008" y="5988"/>
                    <a:pt x="8037" y="5959"/>
                    <a:pt x="8066" y="5946"/>
                  </a:cubicBezTo>
                  <a:lnTo>
                    <a:pt x="8094" y="5917"/>
                  </a:lnTo>
                  <a:cubicBezTo>
                    <a:pt x="8123" y="5917"/>
                    <a:pt x="8138" y="5902"/>
                    <a:pt x="8167" y="5902"/>
                  </a:cubicBezTo>
                  <a:lnTo>
                    <a:pt x="8180" y="5902"/>
                  </a:lnTo>
                  <a:cubicBezTo>
                    <a:pt x="8625" y="6003"/>
                    <a:pt x="8782" y="6347"/>
                    <a:pt x="9427" y="6576"/>
                  </a:cubicBezTo>
                  <a:cubicBezTo>
                    <a:pt x="9559" y="6625"/>
                    <a:pt x="9692" y="6648"/>
                    <a:pt x="9823" y="6648"/>
                  </a:cubicBezTo>
                  <a:cubicBezTo>
                    <a:pt x="10148" y="6648"/>
                    <a:pt x="10461" y="6512"/>
                    <a:pt x="10717" y="6318"/>
                  </a:cubicBezTo>
                  <a:cubicBezTo>
                    <a:pt x="11418" y="5816"/>
                    <a:pt x="11733" y="5300"/>
                    <a:pt x="12192" y="4957"/>
                  </a:cubicBezTo>
                  <a:cubicBezTo>
                    <a:pt x="12235" y="4943"/>
                    <a:pt x="12249" y="4928"/>
                    <a:pt x="12264" y="4928"/>
                  </a:cubicBezTo>
                  <a:lnTo>
                    <a:pt x="12264" y="4914"/>
                  </a:lnTo>
                  <a:cubicBezTo>
                    <a:pt x="12421" y="5029"/>
                    <a:pt x="12837" y="5287"/>
                    <a:pt x="13080" y="5430"/>
                  </a:cubicBezTo>
                  <a:cubicBezTo>
                    <a:pt x="13454" y="5640"/>
                    <a:pt x="13857" y="5765"/>
                    <a:pt x="14280" y="5765"/>
                  </a:cubicBezTo>
                  <a:cubicBezTo>
                    <a:pt x="14376" y="5765"/>
                    <a:pt x="14473" y="5758"/>
                    <a:pt x="14570" y="5745"/>
                  </a:cubicBezTo>
                  <a:cubicBezTo>
                    <a:pt x="15158" y="5716"/>
                    <a:pt x="15731" y="5501"/>
                    <a:pt x="16089" y="5086"/>
                  </a:cubicBezTo>
                  <a:cubicBezTo>
                    <a:pt x="16375" y="4756"/>
                    <a:pt x="16476" y="4355"/>
                    <a:pt x="16518" y="3954"/>
                  </a:cubicBezTo>
                  <a:cubicBezTo>
                    <a:pt x="16591" y="3567"/>
                    <a:pt x="16518" y="3138"/>
                    <a:pt x="16232" y="2836"/>
                  </a:cubicBezTo>
                  <a:cubicBezTo>
                    <a:pt x="15630" y="2263"/>
                    <a:pt x="14742" y="2020"/>
                    <a:pt x="13882" y="1963"/>
                  </a:cubicBezTo>
                  <a:cubicBezTo>
                    <a:pt x="13728" y="1942"/>
                    <a:pt x="13569" y="1928"/>
                    <a:pt x="13411" y="1928"/>
                  </a:cubicBezTo>
                  <a:cubicBezTo>
                    <a:pt x="13233" y="1928"/>
                    <a:pt x="13054" y="1946"/>
                    <a:pt x="12880" y="1992"/>
                  </a:cubicBezTo>
                  <a:cubicBezTo>
                    <a:pt x="12822" y="1891"/>
                    <a:pt x="12765" y="1648"/>
                    <a:pt x="12694" y="1461"/>
                  </a:cubicBezTo>
                  <a:cubicBezTo>
                    <a:pt x="12608" y="1189"/>
                    <a:pt x="12507" y="916"/>
                    <a:pt x="12293" y="716"/>
                  </a:cubicBezTo>
                  <a:cubicBezTo>
                    <a:pt x="12035" y="502"/>
                    <a:pt x="11676" y="416"/>
                    <a:pt x="11347" y="372"/>
                  </a:cubicBezTo>
                  <a:cubicBezTo>
                    <a:pt x="11208" y="346"/>
                    <a:pt x="11064" y="335"/>
                    <a:pt x="10919" y="335"/>
                  </a:cubicBezTo>
                  <a:cubicBezTo>
                    <a:pt x="10269" y="335"/>
                    <a:pt x="9604" y="562"/>
                    <a:pt x="9370" y="702"/>
                  </a:cubicBezTo>
                  <a:cubicBezTo>
                    <a:pt x="9011" y="817"/>
                    <a:pt x="8682" y="1002"/>
                    <a:pt x="8339" y="1174"/>
                  </a:cubicBezTo>
                  <a:lnTo>
                    <a:pt x="8324" y="1174"/>
                  </a:lnTo>
                  <a:cubicBezTo>
                    <a:pt x="8310" y="1161"/>
                    <a:pt x="8295" y="1132"/>
                    <a:pt x="8281" y="1117"/>
                  </a:cubicBezTo>
                  <a:cubicBezTo>
                    <a:pt x="7965" y="570"/>
                    <a:pt x="7327" y="0"/>
                    <a:pt x="6615"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299;p2">
              <a:extLst>
                <a:ext uri="{FF2B5EF4-FFF2-40B4-BE49-F238E27FC236}">
                  <a16:creationId xmlns:a16="http://schemas.microsoft.com/office/drawing/2014/main" xmlns="" id="{20F2BEA0-0B3C-84B9-DA19-A3E92124333A}"/>
                </a:ext>
              </a:extLst>
            </p:cNvPr>
            <p:cNvSpPr/>
            <p:nvPr/>
          </p:nvSpPr>
          <p:spPr>
            <a:xfrm>
              <a:off x="2445418" y="1152425"/>
              <a:ext cx="692089" cy="277835"/>
            </a:xfrm>
            <a:custGeom>
              <a:avLst/>
              <a:gdLst/>
              <a:ahLst/>
              <a:cxnLst/>
              <a:rect l="l" t="t" r="r" b="b"/>
              <a:pathLst>
                <a:path w="11217" h="4503" extrusionOk="0">
                  <a:moveTo>
                    <a:pt x="4667" y="1"/>
                  </a:moveTo>
                  <a:cubicBezTo>
                    <a:pt x="4456" y="1"/>
                    <a:pt x="4242" y="30"/>
                    <a:pt x="4039" y="89"/>
                  </a:cubicBezTo>
                  <a:cubicBezTo>
                    <a:pt x="3552" y="261"/>
                    <a:pt x="3165" y="605"/>
                    <a:pt x="2950" y="1035"/>
                  </a:cubicBezTo>
                  <a:cubicBezTo>
                    <a:pt x="2864" y="1150"/>
                    <a:pt x="2821" y="1236"/>
                    <a:pt x="2778" y="1308"/>
                  </a:cubicBezTo>
                  <a:cubicBezTo>
                    <a:pt x="2664" y="1422"/>
                    <a:pt x="2563" y="1522"/>
                    <a:pt x="2506" y="1594"/>
                  </a:cubicBezTo>
                  <a:cubicBezTo>
                    <a:pt x="2484" y="1597"/>
                    <a:pt x="2464" y="1598"/>
                    <a:pt x="2445" y="1598"/>
                  </a:cubicBezTo>
                  <a:cubicBezTo>
                    <a:pt x="2356" y="1598"/>
                    <a:pt x="2292" y="1572"/>
                    <a:pt x="2091" y="1537"/>
                  </a:cubicBezTo>
                  <a:cubicBezTo>
                    <a:pt x="1954" y="1499"/>
                    <a:pt x="1814" y="1481"/>
                    <a:pt x="1675" y="1481"/>
                  </a:cubicBezTo>
                  <a:cubicBezTo>
                    <a:pt x="823" y="1481"/>
                    <a:pt x="0" y="2153"/>
                    <a:pt x="99" y="2941"/>
                  </a:cubicBezTo>
                  <a:cubicBezTo>
                    <a:pt x="194" y="3440"/>
                    <a:pt x="714" y="3772"/>
                    <a:pt x="1248" y="3772"/>
                  </a:cubicBezTo>
                  <a:cubicBezTo>
                    <a:pt x="1358" y="3772"/>
                    <a:pt x="1468" y="3758"/>
                    <a:pt x="1575" y="3728"/>
                  </a:cubicBezTo>
                  <a:cubicBezTo>
                    <a:pt x="1933" y="3671"/>
                    <a:pt x="2234" y="3485"/>
                    <a:pt x="2448" y="3327"/>
                  </a:cubicBezTo>
                  <a:cubicBezTo>
                    <a:pt x="2664" y="3757"/>
                    <a:pt x="3208" y="4072"/>
                    <a:pt x="3709" y="4130"/>
                  </a:cubicBezTo>
                  <a:cubicBezTo>
                    <a:pt x="3753" y="4133"/>
                    <a:pt x="3795" y="4135"/>
                    <a:pt x="3837" y="4135"/>
                  </a:cubicBezTo>
                  <a:cubicBezTo>
                    <a:pt x="4449" y="4135"/>
                    <a:pt x="4926" y="3758"/>
                    <a:pt x="5329" y="3356"/>
                  </a:cubicBezTo>
                  <a:cubicBezTo>
                    <a:pt x="5342" y="3385"/>
                    <a:pt x="5357" y="3413"/>
                    <a:pt x="5386" y="3442"/>
                  </a:cubicBezTo>
                  <a:cubicBezTo>
                    <a:pt x="5768" y="4129"/>
                    <a:pt x="6381" y="4503"/>
                    <a:pt x="6966" y="4503"/>
                  </a:cubicBezTo>
                  <a:cubicBezTo>
                    <a:pt x="7479" y="4503"/>
                    <a:pt x="7971" y="4216"/>
                    <a:pt x="8265" y="3600"/>
                  </a:cubicBezTo>
                  <a:cubicBezTo>
                    <a:pt x="8752" y="3986"/>
                    <a:pt x="9369" y="4187"/>
                    <a:pt x="10013" y="4244"/>
                  </a:cubicBezTo>
                  <a:cubicBezTo>
                    <a:pt x="10031" y="4245"/>
                    <a:pt x="10049" y="4246"/>
                    <a:pt x="10066" y="4246"/>
                  </a:cubicBezTo>
                  <a:cubicBezTo>
                    <a:pt x="10427" y="4246"/>
                    <a:pt x="10699" y="3976"/>
                    <a:pt x="10945" y="3757"/>
                  </a:cubicBezTo>
                  <a:cubicBezTo>
                    <a:pt x="11203" y="3471"/>
                    <a:pt x="11216" y="3056"/>
                    <a:pt x="11117" y="2712"/>
                  </a:cubicBezTo>
                  <a:cubicBezTo>
                    <a:pt x="11044" y="2496"/>
                    <a:pt x="10859" y="2353"/>
                    <a:pt x="10658" y="2210"/>
                  </a:cubicBezTo>
                  <a:cubicBezTo>
                    <a:pt x="10013" y="1723"/>
                    <a:pt x="9153" y="1680"/>
                    <a:pt x="8351" y="1608"/>
                  </a:cubicBezTo>
                  <a:cubicBezTo>
                    <a:pt x="8259" y="1026"/>
                    <a:pt x="7636" y="626"/>
                    <a:pt x="6947" y="626"/>
                  </a:cubicBezTo>
                  <a:cubicBezTo>
                    <a:pt x="6671" y="626"/>
                    <a:pt x="6383" y="691"/>
                    <a:pt x="6116" y="834"/>
                  </a:cubicBezTo>
                  <a:cubicBezTo>
                    <a:pt x="5943" y="283"/>
                    <a:pt x="5320" y="1"/>
                    <a:pt x="4667"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300;p2">
              <a:extLst>
                <a:ext uri="{FF2B5EF4-FFF2-40B4-BE49-F238E27FC236}">
                  <a16:creationId xmlns:a16="http://schemas.microsoft.com/office/drawing/2014/main" xmlns="" id="{52692D3C-84F0-E265-0833-CCA0557068F2}"/>
                </a:ext>
              </a:extLst>
            </p:cNvPr>
            <p:cNvSpPr/>
            <p:nvPr/>
          </p:nvSpPr>
          <p:spPr>
            <a:xfrm>
              <a:off x="2855486" y="1525779"/>
              <a:ext cx="974181" cy="691225"/>
            </a:xfrm>
            <a:custGeom>
              <a:avLst/>
              <a:gdLst/>
              <a:ahLst/>
              <a:cxnLst/>
              <a:rect l="l" t="t" r="r" b="b"/>
              <a:pathLst>
                <a:path w="15789" h="11203" extrusionOk="0">
                  <a:moveTo>
                    <a:pt x="8899" y="3193"/>
                  </a:moveTo>
                  <a:cubicBezTo>
                    <a:pt x="8902" y="3194"/>
                    <a:pt x="8906" y="3194"/>
                    <a:pt x="8912" y="3194"/>
                  </a:cubicBezTo>
                  <a:cubicBezTo>
                    <a:pt x="8907" y="3193"/>
                    <a:pt x="8903" y="3193"/>
                    <a:pt x="8899" y="3193"/>
                  </a:cubicBezTo>
                  <a:close/>
                  <a:moveTo>
                    <a:pt x="6375" y="0"/>
                  </a:moveTo>
                  <a:cubicBezTo>
                    <a:pt x="6041" y="0"/>
                    <a:pt x="5710" y="61"/>
                    <a:pt x="5401" y="199"/>
                  </a:cubicBezTo>
                  <a:cubicBezTo>
                    <a:pt x="5201" y="328"/>
                    <a:pt x="5086" y="414"/>
                    <a:pt x="4971" y="485"/>
                  </a:cubicBezTo>
                  <a:cubicBezTo>
                    <a:pt x="4861" y="478"/>
                    <a:pt x="4748" y="474"/>
                    <a:pt x="4635" y="474"/>
                  </a:cubicBezTo>
                  <a:cubicBezTo>
                    <a:pt x="3698" y="474"/>
                    <a:pt x="2711" y="738"/>
                    <a:pt x="2020" y="1288"/>
                  </a:cubicBezTo>
                  <a:cubicBezTo>
                    <a:pt x="1619" y="1790"/>
                    <a:pt x="1519" y="2520"/>
                    <a:pt x="1848" y="3064"/>
                  </a:cubicBezTo>
                  <a:cubicBezTo>
                    <a:pt x="1991" y="3322"/>
                    <a:pt x="2178" y="3538"/>
                    <a:pt x="2379" y="3752"/>
                  </a:cubicBezTo>
                  <a:cubicBezTo>
                    <a:pt x="2278" y="3767"/>
                    <a:pt x="2178" y="3767"/>
                    <a:pt x="2077" y="3795"/>
                  </a:cubicBezTo>
                  <a:cubicBezTo>
                    <a:pt x="1519" y="3952"/>
                    <a:pt x="960" y="4197"/>
                    <a:pt x="559" y="4598"/>
                  </a:cubicBezTo>
                  <a:cubicBezTo>
                    <a:pt x="230" y="5041"/>
                    <a:pt x="1" y="5586"/>
                    <a:pt x="72" y="6130"/>
                  </a:cubicBezTo>
                  <a:cubicBezTo>
                    <a:pt x="129" y="6417"/>
                    <a:pt x="316" y="6675"/>
                    <a:pt x="516" y="6919"/>
                  </a:cubicBezTo>
                  <a:cubicBezTo>
                    <a:pt x="931" y="7492"/>
                    <a:pt x="1676" y="7792"/>
                    <a:pt x="2421" y="7864"/>
                  </a:cubicBezTo>
                  <a:cubicBezTo>
                    <a:pt x="2880" y="7864"/>
                    <a:pt x="3338" y="7750"/>
                    <a:pt x="3783" y="7635"/>
                  </a:cubicBezTo>
                  <a:cubicBezTo>
                    <a:pt x="3840" y="7620"/>
                    <a:pt x="3897" y="7591"/>
                    <a:pt x="3969" y="7578"/>
                  </a:cubicBezTo>
                  <a:lnTo>
                    <a:pt x="3969" y="7591"/>
                  </a:lnTo>
                  <a:cubicBezTo>
                    <a:pt x="4155" y="8250"/>
                    <a:pt x="4255" y="8680"/>
                    <a:pt x="4728" y="9167"/>
                  </a:cubicBezTo>
                  <a:cubicBezTo>
                    <a:pt x="5115" y="9497"/>
                    <a:pt x="5731" y="9813"/>
                    <a:pt x="6461" y="9826"/>
                  </a:cubicBezTo>
                  <a:cubicBezTo>
                    <a:pt x="6820" y="9826"/>
                    <a:pt x="7135" y="9683"/>
                    <a:pt x="7450" y="9540"/>
                  </a:cubicBezTo>
                  <a:cubicBezTo>
                    <a:pt x="7622" y="9454"/>
                    <a:pt x="7651" y="9440"/>
                    <a:pt x="7708" y="9425"/>
                  </a:cubicBezTo>
                  <a:lnTo>
                    <a:pt x="7722" y="9425"/>
                  </a:lnTo>
                  <a:cubicBezTo>
                    <a:pt x="7966" y="9612"/>
                    <a:pt x="8138" y="10042"/>
                    <a:pt x="8453" y="10386"/>
                  </a:cubicBezTo>
                  <a:cubicBezTo>
                    <a:pt x="8840" y="10801"/>
                    <a:pt x="9413" y="11131"/>
                    <a:pt x="10014" y="11202"/>
                  </a:cubicBezTo>
                  <a:cubicBezTo>
                    <a:pt x="10036" y="11203"/>
                    <a:pt x="10058" y="11203"/>
                    <a:pt x="10079" y="11203"/>
                  </a:cubicBezTo>
                  <a:cubicBezTo>
                    <a:pt x="10823" y="11203"/>
                    <a:pt x="11418" y="10729"/>
                    <a:pt x="11863" y="10228"/>
                  </a:cubicBezTo>
                  <a:cubicBezTo>
                    <a:pt x="11892" y="10214"/>
                    <a:pt x="11920" y="10185"/>
                    <a:pt x="11934" y="10170"/>
                  </a:cubicBezTo>
                  <a:cubicBezTo>
                    <a:pt x="12150" y="10371"/>
                    <a:pt x="12350" y="10600"/>
                    <a:pt x="12622" y="10758"/>
                  </a:cubicBezTo>
                  <a:cubicBezTo>
                    <a:pt x="12972" y="11004"/>
                    <a:pt x="13468" y="11174"/>
                    <a:pt x="13938" y="11174"/>
                  </a:cubicBezTo>
                  <a:cubicBezTo>
                    <a:pt x="14236" y="11174"/>
                    <a:pt x="14523" y="11105"/>
                    <a:pt x="14757" y="10944"/>
                  </a:cubicBezTo>
                  <a:cubicBezTo>
                    <a:pt x="15000" y="10743"/>
                    <a:pt x="15143" y="10472"/>
                    <a:pt x="15315" y="10228"/>
                  </a:cubicBezTo>
                  <a:cubicBezTo>
                    <a:pt x="15516" y="9956"/>
                    <a:pt x="15731" y="9683"/>
                    <a:pt x="15745" y="9354"/>
                  </a:cubicBezTo>
                  <a:cubicBezTo>
                    <a:pt x="15789" y="8279"/>
                    <a:pt x="14356" y="7177"/>
                    <a:pt x="13496" y="6904"/>
                  </a:cubicBezTo>
                  <a:cubicBezTo>
                    <a:pt x="13883" y="6374"/>
                    <a:pt x="14112" y="5744"/>
                    <a:pt x="13739" y="5156"/>
                  </a:cubicBezTo>
                  <a:cubicBezTo>
                    <a:pt x="13080" y="3853"/>
                    <a:pt x="11376" y="3366"/>
                    <a:pt x="9900" y="3236"/>
                  </a:cubicBezTo>
                  <a:cubicBezTo>
                    <a:pt x="9846" y="3244"/>
                    <a:pt x="9773" y="3247"/>
                    <a:pt x="9691" y="3247"/>
                  </a:cubicBezTo>
                  <a:cubicBezTo>
                    <a:pt x="9351" y="3247"/>
                    <a:pt x="8853" y="3192"/>
                    <a:pt x="8888" y="3192"/>
                  </a:cubicBezTo>
                  <a:cubicBezTo>
                    <a:pt x="8890" y="3192"/>
                    <a:pt x="8894" y="3192"/>
                    <a:pt x="8899" y="3193"/>
                  </a:cubicBezTo>
                  <a:lnTo>
                    <a:pt x="8899" y="3193"/>
                  </a:lnTo>
                  <a:cubicBezTo>
                    <a:pt x="8895" y="3191"/>
                    <a:pt x="8891" y="3188"/>
                    <a:pt x="8883" y="3179"/>
                  </a:cubicBezTo>
                  <a:cubicBezTo>
                    <a:pt x="8811" y="2993"/>
                    <a:pt x="8998" y="2692"/>
                    <a:pt x="9069" y="2233"/>
                  </a:cubicBezTo>
                  <a:cubicBezTo>
                    <a:pt x="9155" y="1832"/>
                    <a:pt x="9084" y="1417"/>
                    <a:pt x="8811" y="1073"/>
                  </a:cubicBezTo>
                  <a:cubicBezTo>
                    <a:pt x="8233" y="464"/>
                    <a:pt x="7293" y="0"/>
                    <a:pt x="6375"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88" name="Google Shape;301;p2">
              <a:extLst>
                <a:ext uri="{FF2B5EF4-FFF2-40B4-BE49-F238E27FC236}">
                  <a16:creationId xmlns:a16="http://schemas.microsoft.com/office/drawing/2014/main" xmlns="" id="{4B735449-7D36-53A7-E011-4CFD165AD5A0}"/>
                </a:ext>
              </a:extLst>
            </p:cNvPr>
            <p:cNvGrpSpPr/>
            <p:nvPr/>
          </p:nvGrpSpPr>
          <p:grpSpPr>
            <a:xfrm>
              <a:off x="1275803" y="1100288"/>
              <a:ext cx="2613059" cy="1495079"/>
              <a:chOff x="1275803" y="1100288"/>
              <a:chExt cx="2613059" cy="1495079"/>
            </a:xfrm>
          </p:grpSpPr>
          <p:sp>
            <p:nvSpPr>
              <p:cNvPr id="689" name="Google Shape;302;p2">
                <a:extLst>
                  <a:ext uri="{FF2B5EF4-FFF2-40B4-BE49-F238E27FC236}">
                    <a16:creationId xmlns:a16="http://schemas.microsoft.com/office/drawing/2014/main" xmlns="" id="{738FA554-AE79-4E41-A8C5-038ED8C37412}"/>
                  </a:ext>
                </a:extLst>
              </p:cNvPr>
              <p:cNvSpPr/>
              <p:nvPr/>
            </p:nvSpPr>
            <p:spPr>
              <a:xfrm>
                <a:off x="3724429" y="2327462"/>
                <a:ext cx="987" cy="3579"/>
              </a:xfrm>
              <a:custGeom>
                <a:avLst/>
                <a:gdLst/>
                <a:ahLst/>
                <a:cxnLst/>
                <a:rect l="l" t="t" r="r" b="b"/>
                <a:pathLst>
                  <a:path w="16" h="58" extrusionOk="0">
                    <a:moveTo>
                      <a:pt x="15" y="0"/>
                    </a:moveTo>
                    <a:cubicBezTo>
                      <a:pt x="15" y="43"/>
                      <a:pt x="0" y="57"/>
                      <a:pt x="15" y="57"/>
                    </a:cubicBezTo>
                    <a:lnTo>
                      <a:pt x="15" y="0"/>
                    </a:ln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303;p2">
                <a:extLst>
                  <a:ext uri="{FF2B5EF4-FFF2-40B4-BE49-F238E27FC236}">
                    <a16:creationId xmlns:a16="http://schemas.microsoft.com/office/drawing/2014/main" xmlns="" id="{A9B1BCC5-6C66-F287-E707-37D56D4CE9C2}"/>
                  </a:ext>
                </a:extLst>
              </p:cNvPr>
              <p:cNvSpPr/>
              <p:nvPr/>
            </p:nvSpPr>
            <p:spPr>
              <a:xfrm>
                <a:off x="2615899" y="2106757"/>
                <a:ext cx="987" cy="2468"/>
              </a:xfrm>
              <a:custGeom>
                <a:avLst/>
                <a:gdLst/>
                <a:ahLst/>
                <a:cxnLst/>
                <a:rect l="l" t="t" r="r" b="b"/>
                <a:pathLst>
                  <a:path w="16" h="40" extrusionOk="0">
                    <a:moveTo>
                      <a:pt x="14" y="0"/>
                    </a:moveTo>
                    <a:cubicBezTo>
                      <a:pt x="10" y="0"/>
                      <a:pt x="1" y="40"/>
                      <a:pt x="3" y="40"/>
                    </a:cubicBezTo>
                    <a:cubicBezTo>
                      <a:pt x="4" y="40"/>
                      <a:pt x="8" y="32"/>
                      <a:pt x="15" y="9"/>
                    </a:cubicBezTo>
                    <a:cubicBezTo>
                      <a:pt x="15" y="3"/>
                      <a:pt x="15" y="0"/>
                      <a:pt x="14"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304;p2">
                <a:extLst>
                  <a:ext uri="{FF2B5EF4-FFF2-40B4-BE49-F238E27FC236}">
                    <a16:creationId xmlns:a16="http://schemas.microsoft.com/office/drawing/2014/main" xmlns="" id="{E0A4122F-A18D-9604-6680-BBCF48084548}"/>
                  </a:ext>
                </a:extLst>
              </p:cNvPr>
              <p:cNvSpPr/>
              <p:nvPr/>
            </p:nvSpPr>
            <p:spPr>
              <a:xfrm>
                <a:off x="1319982" y="2244720"/>
                <a:ext cx="29925" cy="85886"/>
              </a:xfrm>
              <a:custGeom>
                <a:avLst/>
                <a:gdLst/>
                <a:ahLst/>
                <a:cxnLst/>
                <a:rect l="l" t="t" r="r" b="b"/>
                <a:pathLst>
                  <a:path w="485" h="1392" extrusionOk="0">
                    <a:moveTo>
                      <a:pt x="303" y="0"/>
                    </a:moveTo>
                    <a:cubicBezTo>
                      <a:pt x="251" y="0"/>
                      <a:pt x="196" y="22"/>
                      <a:pt x="159" y="66"/>
                    </a:cubicBezTo>
                    <a:cubicBezTo>
                      <a:pt x="58" y="209"/>
                      <a:pt x="1" y="396"/>
                      <a:pt x="16" y="568"/>
                    </a:cubicBezTo>
                    <a:cubicBezTo>
                      <a:pt x="44" y="825"/>
                      <a:pt x="44" y="1097"/>
                      <a:pt x="144" y="1326"/>
                    </a:cubicBezTo>
                    <a:cubicBezTo>
                      <a:pt x="176" y="1372"/>
                      <a:pt x="224" y="1391"/>
                      <a:pt x="272" y="1391"/>
                    </a:cubicBezTo>
                    <a:cubicBezTo>
                      <a:pt x="377" y="1391"/>
                      <a:pt x="485" y="1300"/>
                      <a:pt x="445" y="1183"/>
                    </a:cubicBezTo>
                    <a:cubicBezTo>
                      <a:pt x="402" y="883"/>
                      <a:pt x="316" y="610"/>
                      <a:pt x="373" y="396"/>
                    </a:cubicBezTo>
                    <a:cubicBezTo>
                      <a:pt x="387" y="355"/>
                      <a:pt x="413" y="251"/>
                      <a:pt x="416" y="251"/>
                    </a:cubicBezTo>
                    <a:cubicBezTo>
                      <a:pt x="417" y="251"/>
                      <a:pt x="417" y="251"/>
                      <a:pt x="417" y="252"/>
                    </a:cubicBezTo>
                    <a:cubicBezTo>
                      <a:pt x="412" y="262"/>
                      <a:pt x="411" y="266"/>
                      <a:pt x="412" y="266"/>
                    </a:cubicBezTo>
                    <a:cubicBezTo>
                      <a:pt x="417" y="266"/>
                      <a:pt x="483" y="157"/>
                      <a:pt x="459" y="109"/>
                    </a:cubicBezTo>
                    <a:cubicBezTo>
                      <a:pt x="435" y="36"/>
                      <a:pt x="370" y="0"/>
                      <a:pt x="30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305;p2">
                <a:extLst>
                  <a:ext uri="{FF2B5EF4-FFF2-40B4-BE49-F238E27FC236}">
                    <a16:creationId xmlns:a16="http://schemas.microsoft.com/office/drawing/2014/main" xmlns="" id="{FCFE04A1-E248-2B5C-8DAB-F43F46443AE6}"/>
                  </a:ext>
                </a:extLst>
              </p:cNvPr>
              <p:cNvSpPr/>
              <p:nvPr/>
            </p:nvSpPr>
            <p:spPr>
              <a:xfrm>
                <a:off x="1275803" y="2003839"/>
                <a:ext cx="34552" cy="75706"/>
              </a:xfrm>
              <a:custGeom>
                <a:avLst/>
                <a:gdLst/>
                <a:ahLst/>
                <a:cxnLst/>
                <a:rect l="l" t="t" r="r" b="b"/>
                <a:pathLst>
                  <a:path w="560" h="1227" extrusionOk="0">
                    <a:moveTo>
                      <a:pt x="389" y="1"/>
                    </a:moveTo>
                    <a:cubicBezTo>
                      <a:pt x="282" y="1"/>
                      <a:pt x="173" y="147"/>
                      <a:pt x="144" y="273"/>
                    </a:cubicBezTo>
                    <a:cubicBezTo>
                      <a:pt x="73" y="546"/>
                      <a:pt x="0" y="846"/>
                      <a:pt x="29" y="1133"/>
                    </a:cubicBezTo>
                    <a:cubicBezTo>
                      <a:pt x="53" y="1198"/>
                      <a:pt x="110" y="1227"/>
                      <a:pt x="170" y="1227"/>
                    </a:cubicBezTo>
                    <a:cubicBezTo>
                      <a:pt x="255" y="1227"/>
                      <a:pt x="344" y="1169"/>
                      <a:pt x="344" y="1076"/>
                    </a:cubicBezTo>
                    <a:cubicBezTo>
                      <a:pt x="344" y="775"/>
                      <a:pt x="402" y="546"/>
                      <a:pt x="445" y="359"/>
                    </a:cubicBezTo>
                    <a:cubicBezTo>
                      <a:pt x="474" y="273"/>
                      <a:pt x="560" y="202"/>
                      <a:pt x="531" y="116"/>
                    </a:cubicBezTo>
                    <a:cubicBezTo>
                      <a:pt x="490" y="34"/>
                      <a:pt x="439" y="1"/>
                      <a:pt x="38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306;p2">
                <a:extLst>
                  <a:ext uri="{FF2B5EF4-FFF2-40B4-BE49-F238E27FC236}">
                    <a16:creationId xmlns:a16="http://schemas.microsoft.com/office/drawing/2014/main" xmlns="" id="{6E76947C-9043-5A88-F38F-8F6B6CF054A7}"/>
                  </a:ext>
                </a:extLst>
              </p:cNvPr>
              <p:cNvSpPr/>
              <p:nvPr/>
            </p:nvSpPr>
            <p:spPr>
              <a:xfrm>
                <a:off x="1383658" y="2075906"/>
                <a:ext cx="33133" cy="87552"/>
              </a:xfrm>
              <a:custGeom>
                <a:avLst/>
                <a:gdLst/>
                <a:ahLst/>
                <a:cxnLst/>
                <a:rect l="l" t="t" r="r" b="b"/>
                <a:pathLst>
                  <a:path w="537" h="1419" extrusionOk="0">
                    <a:moveTo>
                      <a:pt x="245" y="1"/>
                    </a:moveTo>
                    <a:cubicBezTo>
                      <a:pt x="73" y="1"/>
                      <a:pt x="39" y="307"/>
                      <a:pt x="15" y="452"/>
                    </a:cubicBezTo>
                    <a:cubicBezTo>
                      <a:pt x="0" y="696"/>
                      <a:pt x="72" y="925"/>
                      <a:pt x="130" y="1155"/>
                    </a:cubicBezTo>
                    <a:cubicBezTo>
                      <a:pt x="158" y="1240"/>
                      <a:pt x="172" y="1340"/>
                      <a:pt x="258" y="1398"/>
                    </a:cubicBezTo>
                    <a:cubicBezTo>
                      <a:pt x="281" y="1412"/>
                      <a:pt x="306" y="1418"/>
                      <a:pt x="330" y="1418"/>
                    </a:cubicBezTo>
                    <a:cubicBezTo>
                      <a:pt x="432" y="1418"/>
                      <a:pt x="536" y="1312"/>
                      <a:pt x="502" y="1197"/>
                    </a:cubicBezTo>
                    <a:cubicBezTo>
                      <a:pt x="416" y="910"/>
                      <a:pt x="344" y="524"/>
                      <a:pt x="359" y="452"/>
                    </a:cubicBezTo>
                    <a:cubicBezTo>
                      <a:pt x="373" y="324"/>
                      <a:pt x="502" y="137"/>
                      <a:pt x="359" y="37"/>
                    </a:cubicBezTo>
                    <a:cubicBezTo>
                      <a:pt x="316" y="12"/>
                      <a:pt x="278" y="1"/>
                      <a:pt x="245"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307;p2">
                <a:extLst>
                  <a:ext uri="{FF2B5EF4-FFF2-40B4-BE49-F238E27FC236}">
                    <a16:creationId xmlns:a16="http://schemas.microsoft.com/office/drawing/2014/main" xmlns="" id="{1C390C05-6C2E-1373-21F5-C81217674481}"/>
                  </a:ext>
                </a:extLst>
              </p:cNvPr>
              <p:cNvSpPr/>
              <p:nvPr/>
            </p:nvSpPr>
            <p:spPr>
              <a:xfrm>
                <a:off x="1444002" y="2290688"/>
                <a:ext cx="53124" cy="75953"/>
              </a:xfrm>
              <a:custGeom>
                <a:avLst/>
                <a:gdLst/>
                <a:ahLst/>
                <a:cxnLst/>
                <a:rect l="l" t="t" r="r" b="b"/>
                <a:pathLst>
                  <a:path w="861" h="1231" extrusionOk="0">
                    <a:moveTo>
                      <a:pt x="202" y="1"/>
                    </a:moveTo>
                    <a:cubicBezTo>
                      <a:pt x="102" y="1"/>
                      <a:pt x="1" y="91"/>
                      <a:pt x="40" y="209"/>
                    </a:cubicBezTo>
                    <a:cubicBezTo>
                      <a:pt x="155" y="711"/>
                      <a:pt x="269" y="911"/>
                      <a:pt x="527" y="1183"/>
                    </a:cubicBezTo>
                    <a:cubicBezTo>
                      <a:pt x="537" y="1213"/>
                      <a:pt x="584" y="1230"/>
                      <a:pt x="637" y="1230"/>
                    </a:cubicBezTo>
                    <a:cubicBezTo>
                      <a:pt x="738" y="1230"/>
                      <a:pt x="860" y="1166"/>
                      <a:pt x="785" y="997"/>
                    </a:cubicBezTo>
                    <a:cubicBezTo>
                      <a:pt x="655" y="839"/>
                      <a:pt x="598" y="768"/>
                      <a:pt x="541" y="682"/>
                    </a:cubicBezTo>
                    <a:cubicBezTo>
                      <a:pt x="470" y="596"/>
                      <a:pt x="426" y="266"/>
                      <a:pt x="327" y="66"/>
                    </a:cubicBezTo>
                    <a:cubicBezTo>
                      <a:pt x="295" y="20"/>
                      <a:pt x="248" y="1"/>
                      <a:pt x="20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308;p2">
                <a:extLst>
                  <a:ext uri="{FF2B5EF4-FFF2-40B4-BE49-F238E27FC236}">
                    <a16:creationId xmlns:a16="http://schemas.microsoft.com/office/drawing/2014/main" xmlns="" id="{6211A3C9-D5FB-5E98-06DF-CBE0D282CDC4}"/>
                  </a:ext>
                </a:extLst>
              </p:cNvPr>
              <p:cNvSpPr/>
              <p:nvPr/>
            </p:nvSpPr>
            <p:spPr>
              <a:xfrm>
                <a:off x="1471212" y="2488317"/>
                <a:ext cx="83974" cy="57998"/>
              </a:xfrm>
              <a:custGeom>
                <a:avLst/>
                <a:gdLst/>
                <a:ahLst/>
                <a:cxnLst/>
                <a:rect l="l" t="t" r="r" b="b"/>
                <a:pathLst>
                  <a:path w="1361" h="940" extrusionOk="0">
                    <a:moveTo>
                      <a:pt x="214" y="1"/>
                    </a:moveTo>
                    <a:cubicBezTo>
                      <a:pt x="71" y="1"/>
                      <a:pt x="0" y="173"/>
                      <a:pt x="100" y="272"/>
                    </a:cubicBezTo>
                    <a:cubicBezTo>
                      <a:pt x="315" y="488"/>
                      <a:pt x="530" y="702"/>
                      <a:pt x="788" y="860"/>
                    </a:cubicBezTo>
                    <a:cubicBezTo>
                      <a:pt x="834" y="895"/>
                      <a:pt x="891" y="939"/>
                      <a:pt x="956" y="939"/>
                    </a:cubicBezTo>
                    <a:cubicBezTo>
                      <a:pt x="971" y="939"/>
                      <a:pt x="987" y="937"/>
                      <a:pt x="1003" y="931"/>
                    </a:cubicBezTo>
                    <a:cubicBezTo>
                      <a:pt x="1361" y="731"/>
                      <a:pt x="845" y="545"/>
                      <a:pt x="774" y="459"/>
                    </a:cubicBezTo>
                    <a:cubicBezTo>
                      <a:pt x="602" y="330"/>
                      <a:pt x="415" y="43"/>
                      <a:pt x="214"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309;p2">
                <a:extLst>
                  <a:ext uri="{FF2B5EF4-FFF2-40B4-BE49-F238E27FC236}">
                    <a16:creationId xmlns:a16="http://schemas.microsoft.com/office/drawing/2014/main" xmlns="" id="{7A2352BA-059E-EF19-FBFD-1B7E6FB86D25}"/>
                  </a:ext>
                </a:extLst>
              </p:cNvPr>
              <p:cNvSpPr/>
              <p:nvPr/>
            </p:nvSpPr>
            <p:spPr>
              <a:xfrm>
                <a:off x="1716044" y="2543107"/>
                <a:ext cx="66389" cy="52260"/>
              </a:xfrm>
              <a:custGeom>
                <a:avLst/>
                <a:gdLst/>
                <a:ahLst/>
                <a:cxnLst/>
                <a:rect l="l" t="t" r="r" b="b"/>
                <a:pathLst>
                  <a:path w="1076" h="847" extrusionOk="0">
                    <a:moveTo>
                      <a:pt x="244" y="1"/>
                    </a:moveTo>
                    <a:cubicBezTo>
                      <a:pt x="86" y="1"/>
                      <a:pt x="0" y="201"/>
                      <a:pt x="115" y="301"/>
                    </a:cubicBezTo>
                    <a:cubicBezTo>
                      <a:pt x="258" y="444"/>
                      <a:pt x="401" y="603"/>
                      <a:pt x="573" y="717"/>
                    </a:cubicBezTo>
                    <a:cubicBezTo>
                      <a:pt x="660" y="769"/>
                      <a:pt x="772" y="847"/>
                      <a:pt x="870" y="847"/>
                    </a:cubicBezTo>
                    <a:cubicBezTo>
                      <a:pt x="934" y="847"/>
                      <a:pt x="992" y="813"/>
                      <a:pt x="1032" y="717"/>
                    </a:cubicBezTo>
                    <a:cubicBezTo>
                      <a:pt x="1075" y="545"/>
                      <a:pt x="860" y="473"/>
                      <a:pt x="731" y="402"/>
                    </a:cubicBezTo>
                    <a:lnTo>
                      <a:pt x="716" y="402"/>
                    </a:lnTo>
                    <a:cubicBezTo>
                      <a:pt x="559" y="287"/>
                      <a:pt x="430" y="43"/>
                      <a:pt x="244"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310;p2">
                <a:extLst>
                  <a:ext uri="{FF2B5EF4-FFF2-40B4-BE49-F238E27FC236}">
                    <a16:creationId xmlns:a16="http://schemas.microsoft.com/office/drawing/2014/main" xmlns="" id="{E98636A7-BF75-7D6D-1B84-5A50B9DE613B}"/>
                  </a:ext>
                </a:extLst>
              </p:cNvPr>
              <p:cNvSpPr/>
              <p:nvPr/>
            </p:nvSpPr>
            <p:spPr>
              <a:xfrm>
                <a:off x="1605722" y="2392063"/>
                <a:ext cx="52013" cy="68364"/>
              </a:xfrm>
              <a:custGeom>
                <a:avLst/>
                <a:gdLst/>
                <a:ahLst/>
                <a:cxnLst/>
                <a:rect l="l" t="t" r="r" b="b"/>
                <a:pathLst>
                  <a:path w="843" h="1108" extrusionOk="0">
                    <a:moveTo>
                      <a:pt x="209" y="0"/>
                    </a:moveTo>
                    <a:cubicBezTo>
                      <a:pt x="107" y="0"/>
                      <a:pt x="0" y="89"/>
                      <a:pt x="40" y="199"/>
                    </a:cubicBezTo>
                    <a:cubicBezTo>
                      <a:pt x="155" y="486"/>
                      <a:pt x="227" y="844"/>
                      <a:pt x="499" y="1030"/>
                    </a:cubicBezTo>
                    <a:cubicBezTo>
                      <a:pt x="489" y="1020"/>
                      <a:pt x="485" y="1016"/>
                      <a:pt x="487" y="1016"/>
                    </a:cubicBezTo>
                    <a:lnTo>
                      <a:pt x="487" y="1016"/>
                    </a:lnTo>
                    <a:cubicBezTo>
                      <a:pt x="491" y="1016"/>
                      <a:pt x="596" y="1103"/>
                      <a:pt x="648" y="1103"/>
                    </a:cubicBezTo>
                    <a:cubicBezTo>
                      <a:pt x="651" y="1103"/>
                      <a:pt x="654" y="1103"/>
                      <a:pt x="657" y="1102"/>
                    </a:cubicBezTo>
                    <a:cubicBezTo>
                      <a:pt x="668" y="1106"/>
                      <a:pt x="680" y="1108"/>
                      <a:pt x="691" y="1108"/>
                    </a:cubicBezTo>
                    <a:cubicBezTo>
                      <a:pt x="764" y="1108"/>
                      <a:pt x="829" y="1033"/>
                      <a:pt x="829" y="959"/>
                    </a:cubicBezTo>
                    <a:cubicBezTo>
                      <a:pt x="842" y="844"/>
                      <a:pt x="657" y="758"/>
                      <a:pt x="671" y="743"/>
                    </a:cubicBezTo>
                    <a:cubicBezTo>
                      <a:pt x="571" y="672"/>
                      <a:pt x="542" y="600"/>
                      <a:pt x="485" y="472"/>
                    </a:cubicBezTo>
                    <a:cubicBezTo>
                      <a:pt x="428" y="342"/>
                      <a:pt x="399" y="185"/>
                      <a:pt x="327" y="56"/>
                    </a:cubicBezTo>
                    <a:cubicBezTo>
                      <a:pt x="297" y="17"/>
                      <a:pt x="253" y="0"/>
                      <a:pt x="209"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311;p2">
                <a:extLst>
                  <a:ext uri="{FF2B5EF4-FFF2-40B4-BE49-F238E27FC236}">
                    <a16:creationId xmlns:a16="http://schemas.microsoft.com/office/drawing/2014/main" xmlns="" id="{A00B4740-056F-8850-0CAA-3EA542F65342}"/>
                  </a:ext>
                </a:extLst>
              </p:cNvPr>
              <p:cNvSpPr/>
              <p:nvPr/>
            </p:nvSpPr>
            <p:spPr>
              <a:xfrm>
                <a:off x="1628366" y="2208502"/>
                <a:ext cx="44856" cy="58183"/>
              </a:xfrm>
              <a:custGeom>
                <a:avLst/>
                <a:gdLst/>
                <a:ahLst/>
                <a:cxnLst/>
                <a:rect l="l" t="t" r="r" b="b"/>
                <a:pathLst>
                  <a:path w="727" h="943" extrusionOk="0">
                    <a:moveTo>
                      <a:pt x="225" y="1"/>
                    </a:moveTo>
                    <a:cubicBezTo>
                      <a:pt x="117" y="1"/>
                      <a:pt x="0" y="103"/>
                      <a:pt x="74" y="223"/>
                    </a:cubicBezTo>
                    <a:cubicBezTo>
                      <a:pt x="189" y="423"/>
                      <a:pt x="290" y="811"/>
                      <a:pt x="490" y="939"/>
                    </a:cubicBezTo>
                    <a:cubicBezTo>
                      <a:pt x="501" y="941"/>
                      <a:pt x="512" y="942"/>
                      <a:pt x="522" y="942"/>
                    </a:cubicBezTo>
                    <a:cubicBezTo>
                      <a:pt x="659" y="942"/>
                      <a:pt x="726" y="775"/>
                      <a:pt x="634" y="681"/>
                    </a:cubicBezTo>
                    <a:cubicBezTo>
                      <a:pt x="519" y="452"/>
                      <a:pt x="418" y="251"/>
                      <a:pt x="361" y="108"/>
                    </a:cubicBezTo>
                    <a:cubicBezTo>
                      <a:pt x="341" y="32"/>
                      <a:pt x="284" y="1"/>
                      <a:pt x="225"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312;p2">
                <a:extLst>
                  <a:ext uri="{FF2B5EF4-FFF2-40B4-BE49-F238E27FC236}">
                    <a16:creationId xmlns:a16="http://schemas.microsoft.com/office/drawing/2014/main" xmlns="" id="{042B40EE-C50A-3268-645B-DA68D2845614}"/>
                  </a:ext>
                </a:extLst>
              </p:cNvPr>
              <p:cNvSpPr/>
              <p:nvPr/>
            </p:nvSpPr>
            <p:spPr>
              <a:xfrm>
                <a:off x="1750905" y="2358251"/>
                <a:ext cx="76570" cy="54111"/>
              </a:xfrm>
              <a:custGeom>
                <a:avLst/>
                <a:gdLst/>
                <a:ahLst/>
                <a:cxnLst/>
                <a:rect l="l" t="t" r="r" b="b"/>
                <a:pathLst>
                  <a:path w="1241" h="877" extrusionOk="0">
                    <a:moveTo>
                      <a:pt x="247" y="0"/>
                    </a:moveTo>
                    <a:cubicBezTo>
                      <a:pt x="120" y="0"/>
                      <a:pt x="1" y="163"/>
                      <a:pt x="123" y="275"/>
                    </a:cubicBezTo>
                    <a:cubicBezTo>
                      <a:pt x="338" y="460"/>
                      <a:pt x="553" y="647"/>
                      <a:pt x="782" y="833"/>
                    </a:cubicBezTo>
                    <a:cubicBezTo>
                      <a:pt x="810" y="861"/>
                      <a:pt x="849" y="877"/>
                      <a:pt x="889" y="877"/>
                    </a:cubicBezTo>
                    <a:cubicBezTo>
                      <a:pt x="911" y="877"/>
                      <a:pt x="933" y="872"/>
                      <a:pt x="954" y="862"/>
                    </a:cubicBezTo>
                    <a:cubicBezTo>
                      <a:pt x="1240" y="718"/>
                      <a:pt x="868" y="460"/>
                      <a:pt x="596" y="260"/>
                    </a:cubicBezTo>
                    <a:cubicBezTo>
                      <a:pt x="539" y="189"/>
                      <a:pt x="438" y="132"/>
                      <a:pt x="381" y="74"/>
                    </a:cubicBezTo>
                    <a:cubicBezTo>
                      <a:pt x="367" y="74"/>
                      <a:pt x="352" y="59"/>
                      <a:pt x="352" y="46"/>
                    </a:cubicBezTo>
                    <a:cubicBezTo>
                      <a:pt x="320" y="14"/>
                      <a:pt x="283" y="0"/>
                      <a:pt x="247"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313;p2">
                <a:extLst>
                  <a:ext uri="{FF2B5EF4-FFF2-40B4-BE49-F238E27FC236}">
                    <a16:creationId xmlns:a16="http://schemas.microsoft.com/office/drawing/2014/main" xmlns="" id="{21AE228B-72FD-D9DD-B3AD-B4B069FB7E78}"/>
                  </a:ext>
                </a:extLst>
              </p:cNvPr>
              <p:cNvSpPr/>
              <p:nvPr/>
            </p:nvSpPr>
            <p:spPr>
              <a:xfrm>
                <a:off x="1882144" y="2484491"/>
                <a:ext cx="69968" cy="41031"/>
              </a:xfrm>
              <a:custGeom>
                <a:avLst/>
                <a:gdLst/>
                <a:ahLst/>
                <a:cxnLst/>
                <a:rect l="l" t="t" r="r" b="b"/>
                <a:pathLst>
                  <a:path w="1134" h="665" extrusionOk="0">
                    <a:moveTo>
                      <a:pt x="232" y="1"/>
                    </a:moveTo>
                    <a:cubicBezTo>
                      <a:pt x="62" y="1"/>
                      <a:pt x="0" y="241"/>
                      <a:pt x="160" y="321"/>
                    </a:cubicBezTo>
                    <a:cubicBezTo>
                      <a:pt x="345" y="449"/>
                      <a:pt x="561" y="578"/>
                      <a:pt x="790" y="664"/>
                    </a:cubicBezTo>
                    <a:cubicBezTo>
                      <a:pt x="832" y="664"/>
                      <a:pt x="890" y="649"/>
                      <a:pt x="918" y="621"/>
                    </a:cubicBezTo>
                    <a:cubicBezTo>
                      <a:pt x="1134" y="449"/>
                      <a:pt x="832" y="292"/>
                      <a:pt x="675" y="220"/>
                    </a:cubicBezTo>
                    <a:cubicBezTo>
                      <a:pt x="532" y="177"/>
                      <a:pt x="417" y="48"/>
                      <a:pt x="274" y="5"/>
                    </a:cubicBezTo>
                    <a:cubicBezTo>
                      <a:pt x="260" y="2"/>
                      <a:pt x="246" y="1"/>
                      <a:pt x="23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314;p2">
                <a:extLst>
                  <a:ext uri="{FF2B5EF4-FFF2-40B4-BE49-F238E27FC236}">
                    <a16:creationId xmlns:a16="http://schemas.microsoft.com/office/drawing/2014/main" xmlns="" id="{A826029F-6390-86FB-3442-37D7B9711A85}"/>
                  </a:ext>
                </a:extLst>
              </p:cNvPr>
              <p:cNvSpPr/>
              <p:nvPr/>
            </p:nvSpPr>
            <p:spPr>
              <a:xfrm>
                <a:off x="1739922" y="2084668"/>
                <a:ext cx="37205" cy="78853"/>
              </a:xfrm>
              <a:custGeom>
                <a:avLst/>
                <a:gdLst/>
                <a:ahLst/>
                <a:cxnLst/>
                <a:rect l="l" t="t" r="r" b="b"/>
                <a:pathLst>
                  <a:path w="603" h="1278" extrusionOk="0">
                    <a:moveTo>
                      <a:pt x="169" y="1"/>
                    </a:moveTo>
                    <a:cubicBezTo>
                      <a:pt x="84" y="1"/>
                      <a:pt x="0" y="63"/>
                      <a:pt x="0" y="153"/>
                    </a:cubicBezTo>
                    <a:cubicBezTo>
                      <a:pt x="37" y="326"/>
                      <a:pt x="149" y="1277"/>
                      <a:pt x="409" y="1277"/>
                    </a:cubicBezTo>
                    <a:cubicBezTo>
                      <a:pt x="450" y="1277"/>
                      <a:pt x="496" y="1253"/>
                      <a:pt x="545" y="1198"/>
                    </a:cubicBezTo>
                    <a:cubicBezTo>
                      <a:pt x="602" y="1041"/>
                      <a:pt x="459" y="898"/>
                      <a:pt x="444" y="740"/>
                    </a:cubicBezTo>
                    <a:cubicBezTo>
                      <a:pt x="417" y="631"/>
                      <a:pt x="339" y="293"/>
                      <a:pt x="343" y="293"/>
                    </a:cubicBezTo>
                    <a:lnTo>
                      <a:pt x="343" y="293"/>
                    </a:lnTo>
                    <a:cubicBezTo>
                      <a:pt x="343" y="293"/>
                      <a:pt x="343" y="294"/>
                      <a:pt x="344" y="296"/>
                    </a:cubicBezTo>
                    <a:cubicBezTo>
                      <a:pt x="316" y="210"/>
                      <a:pt x="344" y="109"/>
                      <a:pt x="272" y="38"/>
                    </a:cubicBezTo>
                    <a:cubicBezTo>
                      <a:pt x="242" y="12"/>
                      <a:pt x="205" y="1"/>
                      <a:pt x="16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315;p2">
                <a:extLst>
                  <a:ext uri="{FF2B5EF4-FFF2-40B4-BE49-F238E27FC236}">
                    <a16:creationId xmlns:a16="http://schemas.microsoft.com/office/drawing/2014/main" xmlns="" id="{2D136817-2EAC-F386-902A-B3DB7FEB32E4}"/>
                  </a:ext>
                </a:extLst>
              </p:cNvPr>
              <p:cNvSpPr/>
              <p:nvPr/>
            </p:nvSpPr>
            <p:spPr>
              <a:xfrm>
                <a:off x="1889919" y="2289824"/>
                <a:ext cx="60466" cy="61515"/>
              </a:xfrm>
              <a:custGeom>
                <a:avLst/>
                <a:gdLst/>
                <a:ahLst/>
                <a:cxnLst/>
                <a:rect l="l" t="t" r="r" b="b"/>
                <a:pathLst>
                  <a:path w="980" h="997" extrusionOk="0">
                    <a:moveTo>
                      <a:pt x="262" y="0"/>
                    </a:moveTo>
                    <a:cubicBezTo>
                      <a:pt x="134" y="0"/>
                      <a:pt x="0" y="126"/>
                      <a:pt x="91" y="266"/>
                    </a:cubicBezTo>
                    <a:cubicBezTo>
                      <a:pt x="185" y="432"/>
                      <a:pt x="475" y="996"/>
                      <a:pt x="726" y="996"/>
                    </a:cubicBezTo>
                    <a:cubicBezTo>
                      <a:pt x="779" y="996"/>
                      <a:pt x="831" y="971"/>
                      <a:pt x="878" y="910"/>
                    </a:cubicBezTo>
                    <a:cubicBezTo>
                      <a:pt x="979" y="753"/>
                      <a:pt x="779" y="653"/>
                      <a:pt x="693" y="538"/>
                    </a:cubicBezTo>
                    <a:cubicBezTo>
                      <a:pt x="620" y="467"/>
                      <a:pt x="492" y="251"/>
                      <a:pt x="406" y="80"/>
                    </a:cubicBezTo>
                    <a:cubicBezTo>
                      <a:pt x="372" y="24"/>
                      <a:pt x="317" y="0"/>
                      <a:pt x="26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316;p2">
                <a:extLst>
                  <a:ext uri="{FF2B5EF4-FFF2-40B4-BE49-F238E27FC236}">
                    <a16:creationId xmlns:a16="http://schemas.microsoft.com/office/drawing/2014/main" xmlns="" id="{100173E8-4698-E495-DF13-5849DD7A31B1}"/>
                  </a:ext>
                </a:extLst>
              </p:cNvPr>
              <p:cNvSpPr/>
              <p:nvPr/>
            </p:nvSpPr>
            <p:spPr>
              <a:xfrm>
                <a:off x="2016592" y="2254037"/>
                <a:ext cx="62934" cy="78482"/>
              </a:xfrm>
              <a:custGeom>
                <a:avLst/>
                <a:gdLst/>
                <a:ahLst/>
                <a:cxnLst/>
                <a:rect l="l" t="t" r="r" b="b"/>
                <a:pathLst>
                  <a:path w="1020" h="1272" extrusionOk="0">
                    <a:moveTo>
                      <a:pt x="445" y="0"/>
                    </a:moveTo>
                    <a:cubicBezTo>
                      <a:pt x="0" y="29"/>
                      <a:pt x="359" y="560"/>
                      <a:pt x="401" y="789"/>
                    </a:cubicBezTo>
                    <a:cubicBezTo>
                      <a:pt x="487" y="946"/>
                      <a:pt x="516" y="1190"/>
                      <a:pt x="703" y="1261"/>
                    </a:cubicBezTo>
                    <a:cubicBezTo>
                      <a:pt x="723" y="1268"/>
                      <a:pt x="744" y="1271"/>
                      <a:pt x="763" y="1271"/>
                    </a:cubicBezTo>
                    <a:cubicBezTo>
                      <a:pt x="909" y="1271"/>
                      <a:pt x="1020" y="1101"/>
                      <a:pt x="932" y="975"/>
                    </a:cubicBezTo>
                    <a:cubicBezTo>
                      <a:pt x="774" y="732"/>
                      <a:pt x="731" y="430"/>
                      <a:pt x="573" y="73"/>
                    </a:cubicBezTo>
                    <a:cubicBezTo>
                      <a:pt x="545" y="29"/>
                      <a:pt x="487" y="0"/>
                      <a:pt x="445"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317;p2">
                <a:extLst>
                  <a:ext uri="{FF2B5EF4-FFF2-40B4-BE49-F238E27FC236}">
                    <a16:creationId xmlns:a16="http://schemas.microsoft.com/office/drawing/2014/main" xmlns="" id="{1218A33B-8629-5E2E-07CB-0A6A8C8CF366}"/>
                  </a:ext>
                </a:extLst>
              </p:cNvPr>
              <p:cNvSpPr/>
              <p:nvPr/>
            </p:nvSpPr>
            <p:spPr>
              <a:xfrm>
                <a:off x="1901642" y="2112310"/>
                <a:ext cx="31035" cy="56085"/>
              </a:xfrm>
              <a:custGeom>
                <a:avLst/>
                <a:gdLst/>
                <a:ahLst/>
                <a:cxnLst/>
                <a:rect l="l" t="t" r="r" b="b"/>
                <a:pathLst>
                  <a:path w="503" h="909" extrusionOk="0">
                    <a:moveTo>
                      <a:pt x="231" y="1"/>
                    </a:moveTo>
                    <a:cubicBezTo>
                      <a:pt x="161" y="1"/>
                      <a:pt x="91" y="34"/>
                      <a:pt x="58" y="91"/>
                    </a:cubicBezTo>
                    <a:cubicBezTo>
                      <a:pt x="1" y="307"/>
                      <a:pt x="58" y="565"/>
                      <a:pt x="87" y="779"/>
                    </a:cubicBezTo>
                    <a:cubicBezTo>
                      <a:pt x="117" y="869"/>
                      <a:pt x="195" y="909"/>
                      <a:pt x="274" y="909"/>
                    </a:cubicBezTo>
                    <a:cubicBezTo>
                      <a:pt x="384" y="909"/>
                      <a:pt x="496" y="832"/>
                      <a:pt x="488" y="708"/>
                    </a:cubicBezTo>
                    <a:cubicBezTo>
                      <a:pt x="430" y="492"/>
                      <a:pt x="503" y="234"/>
                      <a:pt x="373" y="63"/>
                    </a:cubicBezTo>
                    <a:cubicBezTo>
                      <a:pt x="336" y="20"/>
                      <a:pt x="283" y="1"/>
                      <a:pt x="231"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318;p2">
                <a:extLst>
                  <a:ext uri="{FF2B5EF4-FFF2-40B4-BE49-F238E27FC236}">
                    <a16:creationId xmlns:a16="http://schemas.microsoft.com/office/drawing/2014/main" xmlns="" id="{3CB18DE2-FA35-C852-1DA4-AE0CE6F4D385}"/>
                  </a:ext>
                </a:extLst>
              </p:cNvPr>
              <p:cNvSpPr/>
              <p:nvPr/>
            </p:nvSpPr>
            <p:spPr>
              <a:xfrm>
                <a:off x="1848641" y="1907832"/>
                <a:ext cx="31837" cy="88046"/>
              </a:xfrm>
              <a:custGeom>
                <a:avLst/>
                <a:gdLst/>
                <a:ahLst/>
                <a:cxnLst/>
                <a:rect l="l" t="t" r="r" b="b"/>
                <a:pathLst>
                  <a:path w="516" h="1427" extrusionOk="0">
                    <a:moveTo>
                      <a:pt x="305" y="0"/>
                    </a:moveTo>
                    <a:cubicBezTo>
                      <a:pt x="256" y="0"/>
                      <a:pt x="208" y="16"/>
                      <a:pt x="172" y="53"/>
                    </a:cubicBezTo>
                    <a:cubicBezTo>
                      <a:pt x="72" y="167"/>
                      <a:pt x="115" y="326"/>
                      <a:pt x="86" y="454"/>
                    </a:cubicBezTo>
                    <a:cubicBezTo>
                      <a:pt x="72" y="740"/>
                      <a:pt x="0" y="1027"/>
                      <a:pt x="44" y="1313"/>
                    </a:cubicBezTo>
                    <a:cubicBezTo>
                      <a:pt x="73" y="1391"/>
                      <a:pt x="144" y="1426"/>
                      <a:pt x="217" y="1426"/>
                    </a:cubicBezTo>
                    <a:cubicBezTo>
                      <a:pt x="321" y="1426"/>
                      <a:pt x="430" y="1354"/>
                      <a:pt x="430" y="1228"/>
                    </a:cubicBezTo>
                    <a:cubicBezTo>
                      <a:pt x="445" y="884"/>
                      <a:pt x="473" y="540"/>
                      <a:pt x="516" y="182"/>
                    </a:cubicBezTo>
                    <a:cubicBezTo>
                      <a:pt x="516" y="74"/>
                      <a:pt x="409" y="0"/>
                      <a:pt x="305"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319;p2">
                <a:extLst>
                  <a:ext uri="{FF2B5EF4-FFF2-40B4-BE49-F238E27FC236}">
                    <a16:creationId xmlns:a16="http://schemas.microsoft.com/office/drawing/2014/main" xmlns="" id="{8BBB4F15-BACD-06F5-9DAD-3D4DEA54AA9F}"/>
                  </a:ext>
                </a:extLst>
              </p:cNvPr>
              <p:cNvSpPr/>
              <p:nvPr/>
            </p:nvSpPr>
            <p:spPr>
              <a:xfrm>
                <a:off x="1952052" y="1832372"/>
                <a:ext cx="51334" cy="71819"/>
              </a:xfrm>
              <a:custGeom>
                <a:avLst/>
                <a:gdLst/>
                <a:ahLst/>
                <a:cxnLst/>
                <a:rect l="l" t="t" r="r" b="b"/>
                <a:pathLst>
                  <a:path w="832" h="1164" extrusionOk="0">
                    <a:moveTo>
                      <a:pt x="189" y="1"/>
                    </a:moveTo>
                    <a:cubicBezTo>
                      <a:pt x="89" y="1"/>
                      <a:pt x="1" y="76"/>
                      <a:pt x="15" y="230"/>
                    </a:cubicBezTo>
                    <a:cubicBezTo>
                      <a:pt x="144" y="546"/>
                      <a:pt x="272" y="861"/>
                      <a:pt x="488" y="1119"/>
                    </a:cubicBezTo>
                    <a:cubicBezTo>
                      <a:pt x="519" y="1149"/>
                      <a:pt x="557" y="1164"/>
                      <a:pt x="598" y="1164"/>
                    </a:cubicBezTo>
                    <a:cubicBezTo>
                      <a:pt x="633" y="1164"/>
                      <a:pt x="669" y="1153"/>
                      <a:pt x="702" y="1132"/>
                    </a:cubicBezTo>
                    <a:cubicBezTo>
                      <a:pt x="788" y="1090"/>
                      <a:pt x="832" y="975"/>
                      <a:pt x="774" y="889"/>
                    </a:cubicBezTo>
                    <a:cubicBezTo>
                      <a:pt x="616" y="632"/>
                      <a:pt x="488" y="416"/>
                      <a:pt x="431" y="244"/>
                    </a:cubicBezTo>
                    <a:cubicBezTo>
                      <a:pt x="408" y="83"/>
                      <a:pt x="293" y="1"/>
                      <a:pt x="18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320;p2">
                <a:extLst>
                  <a:ext uri="{FF2B5EF4-FFF2-40B4-BE49-F238E27FC236}">
                    <a16:creationId xmlns:a16="http://schemas.microsoft.com/office/drawing/2014/main" xmlns="" id="{EFAEB1EB-C85A-138C-462D-35605735A349}"/>
                  </a:ext>
                </a:extLst>
              </p:cNvPr>
              <p:cNvSpPr/>
              <p:nvPr/>
            </p:nvSpPr>
            <p:spPr>
              <a:xfrm>
                <a:off x="2022577" y="2070291"/>
                <a:ext cx="62132" cy="58985"/>
              </a:xfrm>
              <a:custGeom>
                <a:avLst/>
                <a:gdLst/>
                <a:ahLst/>
                <a:cxnLst/>
                <a:rect l="l" t="t" r="r" b="b"/>
                <a:pathLst>
                  <a:path w="1007" h="956" extrusionOk="0">
                    <a:moveTo>
                      <a:pt x="263" y="1"/>
                    </a:moveTo>
                    <a:cubicBezTo>
                      <a:pt x="128" y="1"/>
                      <a:pt x="1" y="152"/>
                      <a:pt x="90" y="285"/>
                    </a:cubicBezTo>
                    <a:cubicBezTo>
                      <a:pt x="243" y="427"/>
                      <a:pt x="541" y="956"/>
                      <a:pt x="786" y="956"/>
                    </a:cubicBezTo>
                    <a:cubicBezTo>
                      <a:pt x="839" y="956"/>
                      <a:pt x="889" y="931"/>
                      <a:pt x="935" y="873"/>
                    </a:cubicBezTo>
                    <a:cubicBezTo>
                      <a:pt x="1007" y="758"/>
                      <a:pt x="921" y="658"/>
                      <a:pt x="835" y="587"/>
                    </a:cubicBezTo>
                    <a:cubicBezTo>
                      <a:pt x="606" y="357"/>
                      <a:pt x="577" y="271"/>
                      <a:pt x="376" y="42"/>
                    </a:cubicBezTo>
                    <a:cubicBezTo>
                      <a:pt x="341" y="13"/>
                      <a:pt x="302" y="1"/>
                      <a:pt x="263"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321;p2">
                <a:extLst>
                  <a:ext uri="{FF2B5EF4-FFF2-40B4-BE49-F238E27FC236}">
                    <a16:creationId xmlns:a16="http://schemas.microsoft.com/office/drawing/2014/main" xmlns="" id="{40D32B9E-F7B8-1ADC-EC07-6C435BB20C72}"/>
                  </a:ext>
                </a:extLst>
              </p:cNvPr>
              <p:cNvSpPr/>
              <p:nvPr/>
            </p:nvSpPr>
            <p:spPr>
              <a:xfrm>
                <a:off x="2232362" y="2087259"/>
                <a:ext cx="40413" cy="70461"/>
              </a:xfrm>
              <a:custGeom>
                <a:avLst/>
                <a:gdLst/>
                <a:ahLst/>
                <a:cxnLst/>
                <a:rect l="l" t="t" r="r" b="b"/>
                <a:pathLst>
                  <a:path w="655" h="1142" extrusionOk="0">
                    <a:moveTo>
                      <a:pt x="186" y="1"/>
                    </a:moveTo>
                    <a:cubicBezTo>
                      <a:pt x="0" y="1"/>
                      <a:pt x="9" y="253"/>
                      <a:pt x="71" y="411"/>
                    </a:cubicBezTo>
                    <a:cubicBezTo>
                      <a:pt x="142" y="640"/>
                      <a:pt x="186" y="870"/>
                      <a:pt x="300" y="1070"/>
                    </a:cubicBezTo>
                    <a:cubicBezTo>
                      <a:pt x="332" y="1120"/>
                      <a:pt x="380" y="1141"/>
                      <a:pt x="430" y="1141"/>
                    </a:cubicBezTo>
                    <a:cubicBezTo>
                      <a:pt x="539" y="1141"/>
                      <a:pt x="655" y="1040"/>
                      <a:pt x="615" y="913"/>
                    </a:cubicBezTo>
                    <a:cubicBezTo>
                      <a:pt x="501" y="669"/>
                      <a:pt x="443" y="397"/>
                      <a:pt x="386" y="125"/>
                    </a:cubicBezTo>
                    <a:cubicBezTo>
                      <a:pt x="371" y="82"/>
                      <a:pt x="343" y="39"/>
                      <a:pt x="300" y="25"/>
                    </a:cubicBezTo>
                    <a:cubicBezTo>
                      <a:pt x="256" y="8"/>
                      <a:pt x="218" y="1"/>
                      <a:pt x="186"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322;p2">
                <a:extLst>
                  <a:ext uri="{FF2B5EF4-FFF2-40B4-BE49-F238E27FC236}">
                    <a16:creationId xmlns:a16="http://schemas.microsoft.com/office/drawing/2014/main" xmlns="" id="{74706233-0667-EAD0-AE27-EC9A7068468A}"/>
                  </a:ext>
                </a:extLst>
              </p:cNvPr>
              <p:cNvSpPr/>
              <p:nvPr/>
            </p:nvSpPr>
            <p:spPr>
              <a:xfrm>
                <a:off x="2131851" y="1933006"/>
                <a:ext cx="30665" cy="60466"/>
              </a:xfrm>
              <a:custGeom>
                <a:avLst/>
                <a:gdLst/>
                <a:ahLst/>
                <a:cxnLst/>
                <a:rect l="l" t="t" r="r" b="b"/>
                <a:pathLst>
                  <a:path w="497" h="980" extrusionOk="0">
                    <a:moveTo>
                      <a:pt x="272" y="0"/>
                    </a:moveTo>
                    <a:cubicBezTo>
                      <a:pt x="1" y="0"/>
                      <a:pt x="110" y="693"/>
                      <a:pt x="124" y="877"/>
                    </a:cubicBezTo>
                    <a:cubicBezTo>
                      <a:pt x="148" y="948"/>
                      <a:pt x="213" y="980"/>
                      <a:pt x="281" y="980"/>
                    </a:cubicBezTo>
                    <a:cubicBezTo>
                      <a:pt x="378" y="980"/>
                      <a:pt x="482" y="915"/>
                      <a:pt x="482" y="806"/>
                    </a:cubicBezTo>
                    <a:cubicBezTo>
                      <a:pt x="453" y="577"/>
                      <a:pt x="497" y="332"/>
                      <a:pt x="453" y="103"/>
                    </a:cubicBezTo>
                    <a:cubicBezTo>
                      <a:pt x="439" y="75"/>
                      <a:pt x="396" y="32"/>
                      <a:pt x="353" y="17"/>
                    </a:cubicBezTo>
                    <a:cubicBezTo>
                      <a:pt x="323" y="6"/>
                      <a:pt x="296" y="0"/>
                      <a:pt x="27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323;p2">
                <a:extLst>
                  <a:ext uri="{FF2B5EF4-FFF2-40B4-BE49-F238E27FC236}">
                    <a16:creationId xmlns:a16="http://schemas.microsoft.com/office/drawing/2014/main" xmlns="" id="{99C2BDBA-5AB1-02FC-A651-C0CB7E877BE4}"/>
                  </a:ext>
                </a:extLst>
              </p:cNvPr>
              <p:cNvSpPr/>
              <p:nvPr/>
            </p:nvSpPr>
            <p:spPr>
              <a:xfrm>
                <a:off x="2141229" y="1758145"/>
                <a:ext cx="28382" cy="72683"/>
              </a:xfrm>
              <a:custGeom>
                <a:avLst/>
                <a:gdLst/>
                <a:ahLst/>
                <a:cxnLst/>
                <a:rect l="l" t="t" r="r" b="b"/>
                <a:pathLst>
                  <a:path w="460" h="1178" extrusionOk="0">
                    <a:moveTo>
                      <a:pt x="259" y="1"/>
                    </a:moveTo>
                    <a:cubicBezTo>
                      <a:pt x="115" y="1"/>
                      <a:pt x="58" y="129"/>
                      <a:pt x="58" y="244"/>
                    </a:cubicBezTo>
                    <a:cubicBezTo>
                      <a:pt x="43" y="517"/>
                      <a:pt x="1" y="803"/>
                      <a:pt x="43" y="1075"/>
                    </a:cubicBezTo>
                    <a:cubicBezTo>
                      <a:pt x="67" y="1146"/>
                      <a:pt x="134" y="1178"/>
                      <a:pt x="204" y="1178"/>
                    </a:cubicBezTo>
                    <a:cubicBezTo>
                      <a:pt x="304" y="1178"/>
                      <a:pt x="410" y="1113"/>
                      <a:pt x="402" y="1004"/>
                    </a:cubicBezTo>
                    <a:cubicBezTo>
                      <a:pt x="387" y="702"/>
                      <a:pt x="459" y="402"/>
                      <a:pt x="431" y="115"/>
                    </a:cubicBezTo>
                    <a:cubicBezTo>
                      <a:pt x="402" y="43"/>
                      <a:pt x="330" y="1"/>
                      <a:pt x="25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324;p2">
                <a:extLst>
                  <a:ext uri="{FF2B5EF4-FFF2-40B4-BE49-F238E27FC236}">
                    <a16:creationId xmlns:a16="http://schemas.microsoft.com/office/drawing/2014/main" xmlns="" id="{5DADDF41-E090-052D-01C3-F036C82D25CC}"/>
                  </a:ext>
                </a:extLst>
              </p:cNvPr>
              <p:cNvSpPr/>
              <p:nvPr/>
            </p:nvSpPr>
            <p:spPr>
              <a:xfrm>
                <a:off x="2302147" y="1803557"/>
                <a:ext cx="33503" cy="85208"/>
              </a:xfrm>
              <a:custGeom>
                <a:avLst/>
                <a:gdLst/>
                <a:ahLst/>
                <a:cxnLst/>
                <a:rect l="l" t="t" r="r" b="b"/>
                <a:pathLst>
                  <a:path w="543" h="1381" extrusionOk="0">
                    <a:moveTo>
                      <a:pt x="312" y="0"/>
                    </a:moveTo>
                    <a:cubicBezTo>
                      <a:pt x="267" y="0"/>
                      <a:pt x="222" y="16"/>
                      <a:pt x="186" y="52"/>
                    </a:cubicBezTo>
                    <a:cubicBezTo>
                      <a:pt x="57" y="253"/>
                      <a:pt x="100" y="539"/>
                      <a:pt x="43" y="769"/>
                    </a:cubicBezTo>
                    <a:cubicBezTo>
                      <a:pt x="43" y="940"/>
                      <a:pt x="0" y="1170"/>
                      <a:pt x="115" y="1328"/>
                    </a:cubicBezTo>
                    <a:cubicBezTo>
                      <a:pt x="151" y="1364"/>
                      <a:pt x="198" y="1380"/>
                      <a:pt x="245" y="1380"/>
                    </a:cubicBezTo>
                    <a:cubicBezTo>
                      <a:pt x="349" y="1380"/>
                      <a:pt x="454" y="1303"/>
                      <a:pt x="444" y="1185"/>
                    </a:cubicBezTo>
                    <a:cubicBezTo>
                      <a:pt x="401" y="797"/>
                      <a:pt x="459" y="511"/>
                      <a:pt x="501" y="239"/>
                    </a:cubicBezTo>
                    <a:cubicBezTo>
                      <a:pt x="542" y="105"/>
                      <a:pt x="428" y="0"/>
                      <a:pt x="31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325;p2">
                <a:extLst>
                  <a:ext uri="{FF2B5EF4-FFF2-40B4-BE49-F238E27FC236}">
                    <a16:creationId xmlns:a16="http://schemas.microsoft.com/office/drawing/2014/main" xmlns="" id="{77C53F45-49FD-1F8C-BB85-91A93C225FE7}"/>
                  </a:ext>
                </a:extLst>
              </p:cNvPr>
              <p:cNvSpPr/>
              <p:nvPr/>
            </p:nvSpPr>
            <p:spPr>
              <a:xfrm>
                <a:off x="2382544" y="2020992"/>
                <a:ext cx="34305" cy="59787"/>
              </a:xfrm>
              <a:custGeom>
                <a:avLst/>
                <a:gdLst/>
                <a:ahLst/>
                <a:cxnLst/>
                <a:rect l="l" t="t" r="r" b="b"/>
                <a:pathLst>
                  <a:path w="556" h="969" extrusionOk="0">
                    <a:moveTo>
                      <a:pt x="186" y="1"/>
                    </a:moveTo>
                    <a:cubicBezTo>
                      <a:pt x="109" y="1"/>
                      <a:pt x="26" y="47"/>
                      <a:pt x="0" y="125"/>
                    </a:cubicBezTo>
                    <a:cubicBezTo>
                      <a:pt x="15" y="253"/>
                      <a:pt x="29" y="383"/>
                      <a:pt x="73" y="511"/>
                    </a:cubicBezTo>
                    <a:cubicBezTo>
                      <a:pt x="58" y="526"/>
                      <a:pt x="44" y="540"/>
                      <a:pt x="29" y="568"/>
                    </a:cubicBezTo>
                    <a:cubicBezTo>
                      <a:pt x="15" y="683"/>
                      <a:pt x="29" y="826"/>
                      <a:pt x="144" y="883"/>
                    </a:cubicBezTo>
                    <a:cubicBezTo>
                      <a:pt x="158" y="898"/>
                      <a:pt x="187" y="898"/>
                      <a:pt x="201" y="898"/>
                    </a:cubicBezTo>
                    <a:cubicBezTo>
                      <a:pt x="237" y="948"/>
                      <a:pt x="287" y="969"/>
                      <a:pt x="337" y="969"/>
                    </a:cubicBezTo>
                    <a:cubicBezTo>
                      <a:pt x="447" y="969"/>
                      <a:pt x="555" y="868"/>
                      <a:pt x="516" y="740"/>
                    </a:cubicBezTo>
                    <a:cubicBezTo>
                      <a:pt x="430" y="526"/>
                      <a:pt x="416" y="282"/>
                      <a:pt x="316" y="67"/>
                    </a:cubicBezTo>
                    <a:cubicBezTo>
                      <a:pt x="287" y="22"/>
                      <a:pt x="238" y="1"/>
                      <a:pt x="186"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326;p2">
                <a:extLst>
                  <a:ext uri="{FF2B5EF4-FFF2-40B4-BE49-F238E27FC236}">
                    <a16:creationId xmlns:a16="http://schemas.microsoft.com/office/drawing/2014/main" xmlns="" id="{71B26D55-07C9-46C2-5842-6DFC6823BC56}"/>
                  </a:ext>
                </a:extLst>
              </p:cNvPr>
              <p:cNvSpPr/>
              <p:nvPr/>
            </p:nvSpPr>
            <p:spPr>
              <a:xfrm>
                <a:off x="2512487" y="2069057"/>
                <a:ext cx="53988" cy="74102"/>
              </a:xfrm>
              <a:custGeom>
                <a:avLst/>
                <a:gdLst/>
                <a:ahLst/>
                <a:cxnLst/>
                <a:rect l="l" t="t" r="r" b="b"/>
                <a:pathLst>
                  <a:path w="875" h="1201" extrusionOk="0">
                    <a:moveTo>
                      <a:pt x="591" y="0"/>
                    </a:moveTo>
                    <a:cubicBezTo>
                      <a:pt x="356" y="0"/>
                      <a:pt x="341" y="427"/>
                      <a:pt x="230" y="563"/>
                    </a:cubicBezTo>
                    <a:cubicBezTo>
                      <a:pt x="187" y="735"/>
                      <a:pt x="1" y="922"/>
                      <a:pt x="87" y="1107"/>
                    </a:cubicBezTo>
                    <a:cubicBezTo>
                      <a:pt x="118" y="1171"/>
                      <a:pt x="180" y="1200"/>
                      <a:pt x="244" y="1200"/>
                    </a:cubicBezTo>
                    <a:cubicBezTo>
                      <a:pt x="324" y="1200"/>
                      <a:pt x="406" y="1153"/>
                      <a:pt x="431" y="1065"/>
                    </a:cubicBezTo>
                    <a:cubicBezTo>
                      <a:pt x="517" y="807"/>
                      <a:pt x="574" y="735"/>
                      <a:pt x="689" y="448"/>
                    </a:cubicBezTo>
                    <a:cubicBezTo>
                      <a:pt x="746" y="320"/>
                      <a:pt x="874" y="148"/>
                      <a:pt x="717" y="33"/>
                    </a:cubicBezTo>
                    <a:cubicBezTo>
                      <a:pt x="669" y="10"/>
                      <a:pt x="628" y="0"/>
                      <a:pt x="591"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327;p2">
                <a:extLst>
                  <a:ext uri="{FF2B5EF4-FFF2-40B4-BE49-F238E27FC236}">
                    <a16:creationId xmlns:a16="http://schemas.microsoft.com/office/drawing/2014/main" xmlns="" id="{97D917A6-7028-13DB-D7A3-A05FA9EFBEE8}"/>
                  </a:ext>
                </a:extLst>
              </p:cNvPr>
              <p:cNvSpPr/>
              <p:nvPr/>
            </p:nvSpPr>
            <p:spPr>
              <a:xfrm>
                <a:off x="2489534" y="1854461"/>
                <a:ext cx="30110" cy="81567"/>
              </a:xfrm>
              <a:custGeom>
                <a:avLst/>
                <a:gdLst/>
                <a:ahLst/>
                <a:cxnLst/>
                <a:rect l="l" t="t" r="r" b="b"/>
                <a:pathLst>
                  <a:path w="488" h="1322" extrusionOk="0">
                    <a:moveTo>
                      <a:pt x="272" y="1"/>
                    </a:moveTo>
                    <a:cubicBezTo>
                      <a:pt x="71" y="1"/>
                      <a:pt x="86" y="230"/>
                      <a:pt x="86" y="388"/>
                    </a:cubicBezTo>
                    <a:cubicBezTo>
                      <a:pt x="86" y="660"/>
                      <a:pt x="0" y="946"/>
                      <a:pt x="43" y="1219"/>
                    </a:cubicBezTo>
                    <a:cubicBezTo>
                      <a:pt x="66" y="1290"/>
                      <a:pt x="131" y="1322"/>
                      <a:pt x="200" y="1322"/>
                    </a:cubicBezTo>
                    <a:cubicBezTo>
                      <a:pt x="297" y="1322"/>
                      <a:pt x="402" y="1257"/>
                      <a:pt x="402" y="1147"/>
                    </a:cubicBezTo>
                    <a:cubicBezTo>
                      <a:pt x="415" y="803"/>
                      <a:pt x="488" y="446"/>
                      <a:pt x="444" y="115"/>
                    </a:cubicBezTo>
                    <a:cubicBezTo>
                      <a:pt x="430" y="44"/>
                      <a:pt x="358" y="1"/>
                      <a:pt x="27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328;p2">
                <a:extLst>
                  <a:ext uri="{FF2B5EF4-FFF2-40B4-BE49-F238E27FC236}">
                    <a16:creationId xmlns:a16="http://schemas.microsoft.com/office/drawing/2014/main" xmlns="" id="{E1E4F57F-13C4-C82C-3BE6-C49183D13711}"/>
                  </a:ext>
                </a:extLst>
              </p:cNvPr>
              <p:cNvSpPr/>
              <p:nvPr/>
            </p:nvSpPr>
            <p:spPr>
              <a:xfrm>
                <a:off x="2439124" y="1698912"/>
                <a:ext cx="26593" cy="74472"/>
              </a:xfrm>
              <a:custGeom>
                <a:avLst/>
                <a:gdLst/>
                <a:ahLst/>
                <a:cxnLst/>
                <a:rect l="l" t="t" r="r" b="b"/>
                <a:pathLst>
                  <a:path w="431" h="1207" extrusionOk="0">
                    <a:moveTo>
                      <a:pt x="216" y="0"/>
                    </a:moveTo>
                    <a:cubicBezTo>
                      <a:pt x="72" y="0"/>
                      <a:pt x="0" y="130"/>
                      <a:pt x="29" y="258"/>
                    </a:cubicBezTo>
                    <a:cubicBezTo>
                      <a:pt x="44" y="531"/>
                      <a:pt x="0" y="831"/>
                      <a:pt x="44" y="1104"/>
                    </a:cubicBezTo>
                    <a:cubicBezTo>
                      <a:pt x="73" y="1175"/>
                      <a:pt x="141" y="1207"/>
                      <a:pt x="211" y="1207"/>
                    </a:cubicBezTo>
                    <a:cubicBezTo>
                      <a:pt x="309" y="1207"/>
                      <a:pt x="410" y="1142"/>
                      <a:pt x="401" y="1032"/>
                    </a:cubicBezTo>
                    <a:cubicBezTo>
                      <a:pt x="388" y="732"/>
                      <a:pt x="430" y="416"/>
                      <a:pt x="388" y="115"/>
                    </a:cubicBezTo>
                    <a:cubicBezTo>
                      <a:pt x="359" y="44"/>
                      <a:pt x="287" y="0"/>
                      <a:pt x="216"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329;p2">
                <a:extLst>
                  <a:ext uri="{FF2B5EF4-FFF2-40B4-BE49-F238E27FC236}">
                    <a16:creationId xmlns:a16="http://schemas.microsoft.com/office/drawing/2014/main" xmlns="" id="{A10AF326-F972-8710-2D55-F0A649CC4036}"/>
                  </a:ext>
                </a:extLst>
              </p:cNvPr>
              <p:cNvSpPr/>
              <p:nvPr/>
            </p:nvSpPr>
            <p:spPr>
              <a:xfrm>
                <a:off x="2471518" y="1491535"/>
                <a:ext cx="56024" cy="72683"/>
              </a:xfrm>
              <a:custGeom>
                <a:avLst/>
                <a:gdLst/>
                <a:ahLst/>
                <a:cxnLst/>
                <a:rect l="l" t="t" r="r" b="b"/>
                <a:pathLst>
                  <a:path w="908" h="1178" extrusionOk="0">
                    <a:moveTo>
                      <a:pt x="224" y="0"/>
                    </a:moveTo>
                    <a:cubicBezTo>
                      <a:pt x="110" y="0"/>
                      <a:pt x="0" y="128"/>
                      <a:pt x="77" y="238"/>
                    </a:cubicBezTo>
                    <a:cubicBezTo>
                      <a:pt x="220" y="439"/>
                      <a:pt x="335" y="639"/>
                      <a:pt x="449" y="840"/>
                    </a:cubicBezTo>
                    <a:cubicBezTo>
                      <a:pt x="535" y="954"/>
                      <a:pt x="564" y="1126"/>
                      <a:pt x="694" y="1170"/>
                    </a:cubicBezTo>
                    <a:cubicBezTo>
                      <a:pt x="709" y="1175"/>
                      <a:pt x="724" y="1177"/>
                      <a:pt x="740" y="1177"/>
                    </a:cubicBezTo>
                    <a:cubicBezTo>
                      <a:pt x="813" y="1177"/>
                      <a:pt x="884" y="1126"/>
                      <a:pt x="908" y="1055"/>
                    </a:cubicBezTo>
                    <a:cubicBezTo>
                      <a:pt x="865" y="769"/>
                      <a:pt x="507" y="282"/>
                      <a:pt x="321" y="38"/>
                    </a:cubicBezTo>
                    <a:cubicBezTo>
                      <a:pt x="291" y="11"/>
                      <a:pt x="257" y="0"/>
                      <a:pt x="224"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330;p2">
                <a:extLst>
                  <a:ext uri="{FF2B5EF4-FFF2-40B4-BE49-F238E27FC236}">
                    <a16:creationId xmlns:a16="http://schemas.microsoft.com/office/drawing/2014/main" xmlns="" id="{D5C6D929-966A-B5FB-545E-F3E0F4C114DD}"/>
                  </a:ext>
                </a:extLst>
              </p:cNvPr>
              <p:cNvSpPr/>
              <p:nvPr/>
            </p:nvSpPr>
            <p:spPr>
              <a:xfrm>
                <a:off x="2660756" y="1513500"/>
                <a:ext cx="55407" cy="72127"/>
              </a:xfrm>
              <a:custGeom>
                <a:avLst/>
                <a:gdLst/>
                <a:ahLst/>
                <a:cxnLst/>
                <a:rect l="l" t="t" r="r" b="b"/>
                <a:pathLst>
                  <a:path w="898" h="1169" extrusionOk="0">
                    <a:moveTo>
                      <a:pt x="269" y="1"/>
                    </a:moveTo>
                    <a:cubicBezTo>
                      <a:pt x="132" y="1"/>
                      <a:pt x="1" y="163"/>
                      <a:pt x="91" y="298"/>
                    </a:cubicBezTo>
                    <a:cubicBezTo>
                      <a:pt x="320" y="598"/>
                      <a:pt x="406" y="942"/>
                      <a:pt x="578" y="1143"/>
                    </a:cubicBezTo>
                    <a:cubicBezTo>
                      <a:pt x="608" y="1161"/>
                      <a:pt x="639" y="1169"/>
                      <a:pt x="670" y="1169"/>
                    </a:cubicBezTo>
                    <a:cubicBezTo>
                      <a:pt x="788" y="1169"/>
                      <a:pt x="898" y="1053"/>
                      <a:pt x="864" y="929"/>
                    </a:cubicBezTo>
                    <a:cubicBezTo>
                      <a:pt x="750" y="627"/>
                      <a:pt x="592" y="312"/>
                      <a:pt x="377" y="40"/>
                    </a:cubicBezTo>
                    <a:cubicBezTo>
                      <a:pt x="344" y="13"/>
                      <a:pt x="306" y="1"/>
                      <a:pt x="26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331;p2">
                <a:extLst>
                  <a:ext uri="{FF2B5EF4-FFF2-40B4-BE49-F238E27FC236}">
                    <a16:creationId xmlns:a16="http://schemas.microsoft.com/office/drawing/2014/main" xmlns="" id="{05157178-9B53-A90A-E061-12496CBD075F}"/>
                  </a:ext>
                </a:extLst>
              </p:cNvPr>
              <p:cNvSpPr/>
              <p:nvPr/>
            </p:nvSpPr>
            <p:spPr>
              <a:xfrm>
                <a:off x="2598623" y="1654364"/>
                <a:ext cx="48311" cy="64662"/>
              </a:xfrm>
              <a:custGeom>
                <a:avLst/>
                <a:gdLst/>
                <a:ahLst/>
                <a:cxnLst/>
                <a:rect l="l" t="t" r="r" b="b"/>
                <a:pathLst>
                  <a:path w="783" h="1048" extrusionOk="0">
                    <a:moveTo>
                      <a:pt x="264" y="1"/>
                    </a:moveTo>
                    <a:cubicBezTo>
                      <a:pt x="129" y="1"/>
                      <a:pt x="1" y="153"/>
                      <a:pt x="80" y="279"/>
                    </a:cubicBezTo>
                    <a:cubicBezTo>
                      <a:pt x="252" y="579"/>
                      <a:pt x="252" y="694"/>
                      <a:pt x="395" y="980"/>
                    </a:cubicBezTo>
                    <a:cubicBezTo>
                      <a:pt x="428" y="1026"/>
                      <a:pt x="483" y="1048"/>
                      <a:pt x="539" y="1048"/>
                    </a:cubicBezTo>
                    <a:cubicBezTo>
                      <a:pt x="608" y="1048"/>
                      <a:pt x="679" y="1015"/>
                      <a:pt x="710" y="952"/>
                    </a:cubicBezTo>
                    <a:cubicBezTo>
                      <a:pt x="783" y="823"/>
                      <a:pt x="653" y="680"/>
                      <a:pt x="624" y="550"/>
                    </a:cubicBezTo>
                    <a:cubicBezTo>
                      <a:pt x="538" y="378"/>
                      <a:pt x="496" y="178"/>
                      <a:pt x="367" y="35"/>
                    </a:cubicBezTo>
                    <a:cubicBezTo>
                      <a:pt x="334" y="11"/>
                      <a:pt x="299" y="1"/>
                      <a:pt x="264"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332;p2">
                <a:extLst>
                  <a:ext uri="{FF2B5EF4-FFF2-40B4-BE49-F238E27FC236}">
                    <a16:creationId xmlns:a16="http://schemas.microsoft.com/office/drawing/2014/main" xmlns="" id="{823DBFCB-CAA9-4BF0-EDD5-8ECDEC47628B}"/>
                  </a:ext>
                </a:extLst>
              </p:cNvPr>
              <p:cNvSpPr/>
              <p:nvPr/>
            </p:nvSpPr>
            <p:spPr>
              <a:xfrm>
                <a:off x="2761145" y="1688731"/>
                <a:ext cx="46213" cy="56209"/>
              </a:xfrm>
              <a:custGeom>
                <a:avLst/>
                <a:gdLst/>
                <a:ahLst/>
                <a:cxnLst/>
                <a:rect l="l" t="t" r="r" b="b"/>
                <a:pathLst>
                  <a:path w="749" h="911" extrusionOk="0">
                    <a:moveTo>
                      <a:pt x="213" y="1"/>
                    </a:moveTo>
                    <a:cubicBezTo>
                      <a:pt x="108" y="1"/>
                      <a:pt x="1" y="91"/>
                      <a:pt x="40" y="209"/>
                    </a:cubicBezTo>
                    <a:cubicBezTo>
                      <a:pt x="139" y="409"/>
                      <a:pt x="126" y="853"/>
                      <a:pt x="355" y="910"/>
                    </a:cubicBezTo>
                    <a:cubicBezTo>
                      <a:pt x="359" y="910"/>
                      <a:pt x="364" y="911"/>
                      <a:pt x="368" y="911"/>
                    </a:cubicBezTo>
                    <a:cubicBezTo>
                      <a:pt x="748" y="911"/>
                      <a:pt x="397" y="264"/>
                      <a:pt x="340" y="66"/>
                    </a:cubicBezTo>
                    <a:cubicBezTo>
                      <a:pt x="308" y="20"/>
                      <a:pt x="261" y="1"/>
                      <a:pt x="213"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333;p2">
                <a:extLst>
                  <a:ext uri="{FF2B5EF4-FFF2-40B4-BE49-F238E27FC236}">
                    <a16:creationId xmlns:a16="http://schemas.microsoft.com/office/drawing/2014/main" xmlns="" id="{FE99A036-1C5E-E099-247C-CBBD2B71D0A4}"/>
                  </a:ext>
                </a:extLst>
              </p:cNvPr>
              <p:cNvSpPr/>
              <p:nvPr/>
            </p:nvSpPr>
            <p:spPr>
              <a:xfrm>
                <a:off x="2632682" y="1871367"/>
                <a:ext cx="28382" cy="68055"/>
              </a:xfrm>
              <a:custGeom>
                <a:avLst/>
                <a:gdLst/>
                <a:ahLst/>
                <a:cxnLst/>
                <a:rect l="l" t="t" r="r" b="b"/>
                <a:pathLst>
                  <a:path w="460" h="1103" extrusionOk="0">
                    <a:moveTo>
                      <a:pt x="216" y="1"/>
                    </a:moveTo>
                    <a:cubicBezTo>
                      <a:pt x="111" y="1"/>
                      <a:pt x="1" y="84"/>
                      <a:pt x="44" y="214"/>
                    </a:cubicBezTo>
                    <a:cubicBezTo>
                      <a:pt x="87" y="458"/>
                      <a:pt x="72" y="672"/>
                      <a:pt x="130" y="1002"/>
                    </a:cubicBezTo>
                    <a:cubicBezTo>
                      <a:pt x="158" y="1060"/>
                      <a:pt x="216" y="1102"/>
                      <a:pt x="288" y="1102"/>
                    </a:cubicBezTo>
                    <a:cubicBezTo>
                      <a:pt x="388" y="1102"/>
                      <a:pt x="460" y="1031"/>
                      <a:pt x="460" y="945"/>
                    </a:cubicBezTo>
                    <a:cubicBezTo>
                      <a:pt x="445" y="672"/>
                      <a:pt x="416" y="386"/>
                      <a:pt x="374" y="114"/>
                    </a:cubicBezTo>
                    <a:cubicBezTo>
                      <a:pt x="351" y="35"/>
                      <a:pt x="285" y="1"/>
                      <a:pt x="216"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334;p2">
                <a:extLst>
                  <a:ext uri="{FF2B5EF4-FFF2-40B4-BE49-F238E27FC236}">
                    <a16:creationId xmlns:a16="http://schemas.microsoft.com/office/drawing/2014/main" xmlns="" id="{0DDA5906-BF7E-25EB-F046-40DFC836E008}"/>
                  </a:ext>
                </a:extLst>
              </p:cNvPr>
              <p:cNvSpPr/>
              <p:nvPr/>
            </p:nvSpPr>
            <p:spPr>
              <a:xfrm>
                <a:off x="2744115" y="1853350"/>
                <a:ext cx="35107" cy="84899"/>
              </a:xfrm>
              <a:custGeom>
                <a:avLst/>
                <a:gdLst/>
                <a:ahLst/>
                <a:cxnLst/>
                <a:rect l="l" t="t" r="r" b="b"/>
                <a:pathLst>
                  <a:path w="569" h="1376" extrusionOk="0">
                    <a:moveTo>
                      <a:pt x="209" y="1"/>
                    </a:moveTo>
                    <a:cubicBezTo>
                      <a:pt x="121" y="1"/>
                      <a:pt x="29" y="62"/>
                      <a:pt x="29" y="162"/>
                    </a:cubicBezTo>
                    <a:cubicBezTo>
                      <a:pt x="72" y="449"/>
                      <a:pt x="100" y="735"/>
                      <a:pt x="72" y="1022"/>
                    </a:cubicBezTo>
                    <a:cubicBezTo>
                      <a:pt x="58" y="1136"/>
                      <a:pt x="0" y="1308"/>
                      <a:pt x="144" y="1366"/>
                    </a:cubicBezTo>
                    <a:cubicBezTo>
                      <a:pt x="167" y="1372"/>
                      <a:pt x="189" y="1376"/>
                      <a:pt x="209" y="1376"/>
                    </a:cubicBezTo>
                    <a:cubicBezTo>
                      <a:pt x="568" y="1376"/>
                      <a:pt x="399" y="322"/>
                      <a:pt x="358" y="105"/>
                    </a:cubicBezTo>
                    <a:cubicBezTo>
                      <a:pt x="334" y="33"/>
                      <a:pt x="272" y="1"/>
                      <a:pt x="20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335;p2">
                <a:extLst>
                  <a:ext uri="{FF2B5EF4-FFF2-40B4-BE49-F238E27FC236}">
                    <a16:creationId xmlns:a16="http://schemas.microsoft.com/office/drawing/2014/main" xmlns="" id="{A543E676-6EE9-8081-6B5B-13C3E0447AC0}"/>
                  </a:ext>
                </a:extLst>
              </p:cNvPr>
              <p:cNvSpPr/>
              <p:nvPr/>
            </p:nvSpPr>
            <p:spPr>
              <a:xfrm>
                <a:off x="2688090" y="2045611"/>
                <a:ext cx="56085" cy="76508"/>
              </a:xfrm>
              <a:custGeom>
                <a:avLst/>
                <a:gdLst/>
                <a:ahLst/>
                <a:cxnLst/>
                <a:rect l="l" t="t" r="r" b="b"/>
                <a:pathLst>
                  <a:path w="909" h="1240" extrusionOk="0">
                    <a:moveTo>
                      <a:pt x="631" y="1"/>
                    </a:moveTo>
                    <a:cubicBezTo>
                      <a:pt x="540" y="1"/>
                      <a:pt x="461" y="75"/>
                      <a:pt x="450" y="169"/>
                    </a:cubicBezTo>
                    <a:cubicBezTo>
                      <a:pt x="321" y="499"/>
                      <a:pt x="292" y="585"/>
                      <a:pt x="135" y="901"/>
                    </a:cubicBezTo>
                    <a:cubicBezTo>
                      <a:pt x="0" y="1055"/>
                      <a:pt x="126" y="1240"/>
                      <a:pt x="277" y="1240"/>
                    </a:cubicBezTo>
                    <a:cubicBezTo>
                      <a:pt x="335" y="1240"/>
                      <a:pt x="398" y="1212"/>
                      <a:pt x="450" y="1144"/>
                    </a:cubicBezTo>
                    <a:cubicBezTo>
                      <a:pt x="565" y="929"/>
                      <a:pt x="651" y="685"/>
                      <a:pt x="750" y="442"/>
                    </a:cubicBezTo>
                    <a:cubicBezTo>
                      <a:pt x="808" y="299"/>
                      <a:pt x="908" y="70"/>
                      <a:pt x="693" y="12"/>
                    </a:cubicBezTo>
                    <a:cubicBezTo>
                      <a:pt x="672" y="4"/>
                      <a:pt x="652" y="1"/>
                      <a:pt x="631"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336;p2">
                <a:extLst>
                  <a:ext uri="{FF2B5EF4-FFF2-40B4-BE49-F238E27FC236}">
                    <a16:creationId xmlns:a16="http://schemas.microsoft.com/office/drawing/2014/main" xmlns="" id="{5FC91471-B596-6A83-ADA2-294B3984F402}"/>
                  </a:ext>
                </a:extLst>
              </p:cNvPr>
              <p:cNvSpPr/>
              <p:nvPr/>
            </p:nvSpPr>
            <p:spPr>
              <a:xfrm>
                <a:off x="2820563" y="2063628"/>
                <a:ext cx="54419" cy="43684"/>
              </a:xfrm>
              <a:custGeom>
                <a:avLst/>
                <a:gdLst/>
                <a:ahLst/>
                <a:cxnLst/>
                <a:rect l="l" t="t" r="r" b="b"/>
                <a:pathLst>
                  <a:path w="882" h="708" extrusionOk="0">
                    <a:moveTo>
                      <a:pt x="547" y="0"/>
                    </a:moveTo>
                    <a:cubicBezTo>
                      <a:pt x="470" y="0"/>
                      <a:pt x="394" y="57"/>
                      <a:pt x="351" y="121"/>
                    </a:cubicBezTo>
                    <a:cubicBezTo>
                      <a:pt x="265" y="250"/>
                      <a:pt x="151" y="364"/>
                      <a:pt x="65" y="494"/>
                    </a:cubicBezTo>
                    <a:cubicBezTo>
                      <a:pt x="1" y="601"/>
                      <a:pt x="112" y="708"/>
                      <a:pt x="226" y="708"/>
                    </a:cubicBezTo>
                    <a:cubicBezTo>
                      <a:pt x="265" y="708"/>
                      <a:pt x="304" y="695"/>
                      <a:pt x="337" y="666"/>
                    </a:cubicBezTo>
                    <a:cubicBezTo>
                      <a:pt x="437" y="479"/>
                      <a:pt x="882" y="221"/>
                      <a:pt x="624" y="21"/>
                    </a:cubicBezTo>
                    <a:cubicBezTo>
                      <a:pt x="599" y="6"/>
                      <a:pt x="573" y="0"/>
                      <a:pt x="547"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337;p2">
                <a:extLst>
                  <a:ext uri="{FF2B5EF4-FFF2-40B4-BE49-F238E27FC236}">
                    <a16:creationId xmlns:a16="http://schemas.microsoft.com/office/drawing/2014/main" xmlns="" id="{0C88FA89-E06D-0AAB-9E89-5FAA9EBD18F1}"/>
                  </a:ext>
                </a:extLst>
              </p:cNvPr>
              <p:cNvSpPr/>
              <p:nvPr/>
            </p:nvSpPr>
            <p:spPr>
              <a:xfrm>
                <a:off x="2856042" y="2201591"/>
                <a:ext cx="44547" cy="32022"/>
              </a:xfrm>
              <a:custGeom>
                <a:avLst/>
                <a:gdLst/>
                <a:ahLst/>
                <a:cxnLst/>
                <a:rect l="l" t="t" r="r" b="b"/>
                <a:pathLst>
                  <a:path w="722" h="519" extrusionOk="0">
                    <a:moveTo>
                      <a:pt x="528" y="0"/>
                    </a:moveTo>
                    <a:cubicBezTo>
                      <a:pt x="338" y="0"/>
                      <a:pt x="54" y="212"/>
                      <a:pt x="34" y="292"/>
                    </a:cubicBezTo>
                    <a:cubicBezTo>
                      <a:pt x="1" y="406"/>
                      <a:pt x="110" y="519"/>
                      <a:pt x="227" y="519"/>
                    </a:cubicBezTo>
                    <a:cubicBezTo>
                      <a:pt x="259" y="519"/>
                      <a:pt x="291" y="511"/>
                      <a:pt x="321" y="493"/>
                    </a:cubicBezTo>
                    <a:cubicBezTo>
                      <a:pt x="435" y="392"/>
                      <a:pt x="722" y="350"/>
                      <a:pt x="693" y="149"/>
                    </a:cubicBezTo>
                    <a:cubicBezTo>
                      <a:pt x="676" y="40"/>
                      <a:pt x="611" y="0"/>
                      <a:pt x="528"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338;p2">
                <a:extLst>
                  <a:ext uri="{FF2B5EF4-FFF2-40B4-BE49-F238E27FC236}">
                    <a16:creationId xmlns:a16="http://schemas.microsoft.com/office/drawing/2014/main" xmlns="" id="{27C626BC-4F56-2800-0CC8-36358625B72B}"/>
                  </a:ext>
                </a:extLst>
              </p:cNvPr>
              <p:cNvSpPr/>
              <p:nvPr/>
            </p:nvSpPr>
            <p:spPr>
              <a:xfrm>
                <a:off x="2933107" y="2063689"/>
                <a:ext cx="76261" cy="64106"/>
              </a:xfrm>
              <a:custGeom>
                <a:avLst/>
                <a:gdLst/>
                <a:ahLst/>
                <a:cxnLst/>
                <a:rect l="l" t="t" r="r" b="b"/>
                <a:pathLst>
                  <a:path w="1236" h="1039" extrusionOk="0">
                    <a:moveTo>
                      <a:pt x="999" y="1"/>
                    </a:moveTo>
                    <a:cubicBezTo>
                      <a:pt x="982" y="1"/>
                      <a:pt x="966" y="2"/>
                      <a:pt x="949" y="6"/>
                    </a:cubicBezTo>
                    <a:cubicBezTo>
                      <a:pt x="834" y="48"/>
                      <a:pt x="762" y="163"/>
                      <a:pt x="662" y="220"/>
                    </a:cubicBezTo>
                    <a:cubicBezTo>
                      <a:pt x="476" y="407"/>
                      <a:pt x="233" y="535"/>
                      <a:pt x="74" y="751"/>
                    </a:cubicBezTo>
                    <a:cubicBezTo>
                      <a:pt x="1" y="899"/>
                      <a:pt x="145" y="1039"/>
                      <a:pt x="289" y="1039"/>
                    </a:cubicBezTo>
                    <a:cubicBezTo>
                      <a:pt x="341" y="1039"/>
                      <a:pt x="392" y="1021"/>
                      <a:pt x="433" y="980"/>
                    </a:cubicBezTo>
                    <a:cubicBezTo>
                      <a:pt x="648" y="751"/>
                      <a:pt x="1163" y="493"/>
                      <a:pt x="1235" y="206"/>
                    </a:cubicBezTo>
                    <a:cubicBezTo>
                      <a:pt x="1235" y="92"/>
                      <a:pt x="1124" y="1"/>
                      <a:pt x="99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339;p2">
                <a:extLst>
                  <a:ext uri="{FF2B5EF4-FFF2-40B4-BE49-F238E27FC236}">
                    <a16:creationId xmlns:a16="http://schemas.microsoft.com/office/drawing/2014/main" xmlns="" id="{EEB245C7-E9D0-48D1-39D5-003BD4B06EBA}"/>
                  </a:ext>
                </a:extLst>
              </p:cNvPr>
              <p:cNvSpPr/>
              <p:nvPr/>
            </p:nvSpPr>
            <p:spPr>
              <a:xfrm>
                <a:off x="2999436" y="2184562"/>
                <a:ext cx="66513" cy="48311"/>
              </a:xfrm>
              <a:custGeom>
                <a:avLst/>
                <a:gdLst/>
                <a:ahLst/>
                <a:cxnLst/>
                <a:rect l="l" t="t" r="r" b="b"/>
                <a:pathLst>
                  <a:path w="1078" h="783" extrusionOk="0">
                    <a:moveTo>
                      <a:pt x="872" y="1"/>
                    </a:moveTo>
                    <a:cubicBezTo>
                      <a:pt x="768" y="1"/>
                      <a:pt x="657" y="91"/>
                      <a:pt x="575" y="152"/>
                    </a:cubicBezTo>
                    <a:cubicBezTo>
                      <a:pt x="432" y="267"/>
                      <a:pt x="260" y="339"/>
                      <a:pt x="132" y="454"/>
                    </a:cubicBezTo>
                    <a:cubicBezTo>
                      <a:pt x="1" y="584"/>
                      <a:pt x="135" y="782"/>
                      <a:pt x="291" y="782"/>
                    </a:cubicBezTo>
                    <a:cubicBezTo>
                      <a:pt x="324" y="782"/>
                      <a:pt x="357" y="774"/>
                      <a:pt x="390" y="754"/>
                    </a:cubicBezTo>
                    <a:cubicBezTo>
                      <a:pt x="604" y="611"/>
                      <a:pt x="819" y="482"/>
                      <a:pt x="1020" y="324"/>
                    </a:cubicBezTo>
                    <a:cubicBezTo>
                      <a:pt x="1077" y="238"/>
                      <a:pt x="1062" y="124"/>
                      <a:pt x="991" y="53"/>
                    </a:cubicBezTo>
                    <a:cubicBezTo>
                      <a:pt x="954" y="15"/>
                      <a:pt x="913" y="1"/>
                      <a:pt x="87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340;p2">
                <a:extLst>
                  <a:ext uri="{FF2B5EF4-FFF2-40B4-BE49-F238E27FC236}">
                    <a16:creationId xmlns:a16="http://schemas.microsoft.com/office/drawing/2014/main" xmlns="" id="{80428BFA-7B2C-CF6D-3CB2-EA50801FA71A}"/>
                  </a:ext>
                </a:extLst>
              </p:cNvPr>
              <p:cNvSpPr/>
              <p:nvPr/>
            </p:nvSpPr>
            <p:spPr>
              <a:xfrm>
                <a:off x="3066752" y="2348749"/>
                <a:ext cx="75212" cy="72621"/>
              </a:xfrm>
              <a:custGeom>
                <a:avLst/>
                <a:gdLst/>
                <a:ahLst/>
                <a:cxnLst/>
                <a:rect l="l" t="t" r="r" b="b"/>
                <a:pathLst>
                  <a:path w="1219" h="1177" extrusionOk="0">
                    <a:moveTo>
                      <a:pt x="997" y="1"/>
                    </a:moveTo>
                    <a:cubicBezTo>
                      <a:pt x="916" y="1"/>
                      <a:pt x="833" y="48"/>
                      <a:pt x="789" y="127"/>
                    </a:cubicBezTo>
                    <a:cubicBezTo>
                      <a:pt x="573" y="372"/>
                      <a:pt x="373" y="614"/>
                      <a:pt x="143" y="844"/>
                    </a:cubicBezTo>
                    <a:cubicBezTo>
                      <a:pt x="0" y="976"/>
                      <a:pt x="138" y="1177"/>
                      <a:pt x="293" y="1177"/>
                    </a:cubicBezTo>
                    <a:cubicBezTo>
                      <a:pt x="339" y="1177"/>
                      <a:pt x="387" y="1159"/>
                      <a:pt x="430" y="1116"/>
                    </a:cubicBezTo>
                    <a:cubicBezTo>
                      <a:pt x="631" y="916"/>
                      <a:pt x="1075" y="400"/>
                      <a:pt x="1133" y="328"/>
                    </a:cubicBezTo>
                    <a:cubicBezTo>
                      <a:pt x="1218" y="257"/>
                      <a:pt x="1218" y="127"/>
                      <a:pt x="1133" y="56"/>
                    </a:cubicBezTo>
                    <a:cubicBezTo>
                      <a:pt x="1094" y="18"/>
                      <a:pt x="1046" y="1"/>
                      <a:pt x="997"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341;p2">
                <a:extLst>
                  <a:ext uri="{FF2B5EF4-FFF2-40B4-BE49-F238E27FC236}">
                    <a16:creationId xmlns:a16="http://schemas.microsoft.com/office/drawing/2014/main" xmlns="" id="{A9F805C2-3DDD-7276-6A61-2F6911FD00E5}"/>
                  </a:ext>
                </a:extLst>
              </p:cNvPr>
              <p:cNvSpPr/>
              <p:nvPr/>
            </p:nvSpPr>
            <p:spPr>
              <a:xfrm>
                <a:off x="3162760" y="2205849"/>
                <a:ext cx="108283" cy="68425"/>
              </a:xfrm>
              <a:custGeom>
                <a:avLst/>
                <a:gdLst/>
                <a:ahLst/>
                <a:cxnLst/>
                <a:rect l="l" t="t" r="r" b="b"/>
                <a:pathLst>
                  <a:path w="1755" h="1109" extrusionOk="0">
                    <a:moveTo>
                      <a:pt x="1190" y="1"/>
                    </a:moveTo>
                    <a:cubicBezTo>
                      <a:pt x="1076" y="1"/>
                      <a:pt x="1009" y="124"/>
                      <a:pt x="1009" y="137"/>
                    </a:cubicBezTo>
                    <a:cubicBezTo>
                      <a:pt x="837" y="338"/>
                      <a:pt x="723" y="395"/>
                      <a:pt x="564" y="510"/>
                    </a:cubicBezTo>
                    <a:cubicBezTo>
                      <a:pt x="407" y="638"/>
                      <a:pt x="150" y="696"/>
                      <a:pt x="35" y="882"/>
                    </a:cubicBezTo>
                    <a:cubicBezTo>
                      <a:pt x="1" y="996"/>
                      <a:pt x="110" y="1109"/>
                      <a:pt x="221" y="1109"/>
                    </a:cubicBezTo>
                    <a:cubicBezTo>
                      <a:pt x="250" y="1109"/>
                      <a:pt x="280" y="1101"/>
                      <a:pt x="307" y="1083"/>
                    </a:cubicBezTo>
                    <a:cubicBezTo>
                      <a:pt x="551" y="940"/>
                      <a:pt x="1754" y="266"/>
                      <a:pt x="1238" y="8"/>
                    </a:cubicBezTo>
                    <a:cubicBezTo>
                      <a:pt x="1221" y="3"/>
                      <a:pt x="1205" y="1"/>
                      <a:pt x="119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342;p2">
                <a:extLst>
                  <a:ext uri="{FF2B5EF4-FFF2-40B4-BE49-F238E27FC236}">
                    <a16:creationId xmlns:a16="http://schemas.microsoft.com/office/drawing/2014/main" xmlns="" id="{4B2141FF-8278-F3C5-A184-1F66A7C0AB7C}"/>
                  </a:ext>
                </a:extLst>
              </p:cNvPr>
              <p:cNvSpPr/>
              <p:nvPr/>
            </p:nvSpPr>
            <p:spPr>
              <a:xfrm>
                <a:off x="3284189" y="2258480"/>
                <a:ext cx="88478" cy="74534"/>
              </a:xfrm>
              <a:custGeom>
                <a:avLst/>
                <a:gdLst/>
                <a:ahLst/>
                <a:cxnLst/>
                <a:rect l="l" t="t" r="r" b="b"/>
                <a:pathLst>
                  <a:path w="1434" h="1208" extrusionOk="0">
                    <a:moveTo>
                      <a:pt x="803" y="1"/>
                    </a:moveTo>
                    <a:cubicBezTo>
                      <a:pt x="660" y="58"/>
                      <a:pt x="646" y="259"/>
                      <a:pt x="545" y="358"/>
                    </a:cubicBezTo>
                    <a:cubicBezTo>
                      <a:pt x="516" y="387"/>
                      <a:pt x="430" y="502"/>
                      <a:pt x="417" y="516"/>
                    </a:cubicBezTo>
                    <a:cubicBezTo>
                      <a:pt x="302" y="702"/>
                      <a:pt x="73" y="845"/>
                      <a:pt x="0" y="1046"/>
                    </a:cubicBezTo>
                    <a:cubicBezTo>
                      <a:pt x="0" y="1143"/>
                      <a:pt x="86" y="1208"/>
                      <a:pt x="173" y="1208"/>
                    </a:cubicBezTo>
                    <a:cubicBezTo>
                      <a:pt x="214" y="1208"/>
                      <a:pt x="255" y="1193"/>
                      <a:pt x="287" y="1161"/>
                    </a:cubicBezTo>
                    <a:cubicBezTo>
                      <a:pt x="430" y="989"/>
                      <a:pt x="1433" y="1"/>
                      <a:pt x="803"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343;p2">
                <a:extLst>
                  <a:ext uri="{FF2B5EF4-FFF2-40B4-BE49-F238E27FC236}">
                    <a16:creationId xmlns:a16="http://schemas.microsoft.com/office/drawing/2014/main" xmlns="" id="{B63CACF8-745B-8376-5E6D-FA201C83BA48}"/>
                  </a:ext>
                </a:extLst>
              </p:cNvPr>
              <p:cNvSpPr/>
              <p:nvPr/>
            </p:nvSpPr>
            <p:spPr>
              <a:xfrm>
                <a:off x="3168066" y="2394901"/>
                <a:ext cx="60528" cy="56085"/>
              </a:xfrm>
              <a:custGeom>
                <a:avLst/>
                <a:gdLst/>
                <a:ahLst/>
                <a:cxnLst/>
                <a:rect l="l" t="t" r="r" b="b"/>
                <a:pathLst>
                  <a:path w="981" h="909" extrusionOk="0">
                    <a:moveTo>
                      <a:pt x="780" y="1"/>
                    </a:moveTo>
                    <a:cubicBezTo>
                      <a:pt x="734" y="1"/>
                      <a:pt x="687" y="17"/>
                      <a:pt x="650" y="53"/>
                    </a:cubicBezTo>
                    <a:cubicBezTo>
                      <a:pt x="465" y="254"/>
                      <a:pt x="221" y="426"/>
                      <a:pt x="64" y="655"/>
                    </a:cubicBezTo>
                    <a:cubicBezTo>
                      <a:pt x="0" y="782"/>
                      <a:pt x="124" y="909"/>
                      <a:pt x="251" y="909"/>
                    </a:cubicBezTo>
                    <a:cubicBezTo>
                      <a:pt x="296" y="909"/>
                      <a:pt x="341" y="893"/>
                      <a:pt x="379" y="856"/>
                    </a:cubicBezTo>
                    <a:cubicBezTo>
                      <a:pt x="551" y="611"/>
                      <a:pt x="880" y="454"/>
                      <a:pt x="980" y="182"/>
                    </a:cubicBezTo>
                    <a:cubicBezTo>
                      <a:pt x="980" y="75"/>
                      <a:pt x="880" y="1"/>
                      <a:pt x="78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344;p2">
                <a:extLst>
                  <a:ext uri="{FF2B5EF4-FFF2-40B4-BE49-F238E27FC236}">
                    <a16:creationId xmlns:a16="http://schemas.microsoft.com/office/drawing/2014/main" xmlns="" id="{6B134897-3FF9-9872-F446-72B718D09F3C}"/>
                  </a:ext>
                </a:extLst>
              </p:cNvPr>
              <p:cNvSpPr/>
              <p:nvPr/>
            </p:nvSpPr>
            <p:spPr>
              <a:xfrm>
                <a:off x="3333673" y="2445249"/>
                <a:ext cx="55777" cy="70091"/>
              </a:xfrm>
              <a:custGeom>
                <a:avLst/>
                <a:gdLst/>
                <a:ahLst/>
                <a:cxnLst/>
                <a:rect l="l" t="t" r="r" b="b"/>
                <a:pathLst>
                  <a:path w="904" h="1136" extrusionOk="0">
                    <a:moveTo>
                      <a:pt x="684" y="0"/>
                    </a:moveTo>
                    <a:cubicBezTo>
                      <a:pt x="623" y="0"/>
                      <a:pt x="562" y="26"/>
                      <a:pt x="531" y="82"/>
                    </a:cubicBezTo>
                    <a:cubicBezTo>
                      <a:pt x="373" y="340"/>
                      <a:pt x="201" y="613"/>
                      <a:pt x="44" y="856"/>
                    </a:cubicBezTo>
                    <a:cubicBezTo>
                      <a:pt x="16" y="899"/>
                      <a:pt x="1" y="957"/>
                      <a:pt x="16" y="999"/>
                    </a:cubicBezTo>
                    <a:cubicBezTo>
                      <a:pt x="39" y="1087"/>
                      <a:pt x="122" y="1135"/>
                      <a:pt x="204" y="1135"/>
                    </a:cubicBezTo>
                    <a:cubicBezTo>
                      <a:pt x="270" y="1135"/>
                      <a:pt x="335" y="1106"/>
                      <a:pt x="373" y="1042"/>
                    </a:cubicBezTo>
                    <a:lnTo>
                      <a:pt x="373" y="1028"/>
                    </a:lnTo>
                    <a:cubicBezTo>
                      <a:pt x="388" y="1014"/>
                      <a:pt x="402" y="1014"/>
                      <a:pt x="402" y="1014"/>
                    </a:cubicBezTo>
                    <a:lnTo>
                      <a:pt x="445" y="928"/>
                    </a:lnTo>
                    <a:cubicBezTo>
                      <a:pt x="545" y="756"/>
                      <a:pt x="660" y="598"/>
                      <a:pt x="746" y="426"/>
                    </a:cubicBezTo>
                    <a:cubicBezTo>
                      <a:pt x="803" y="340"/>
                      <a:pt x="904" y="240"/>
                      <a:pt x="860" y="126"/>
                    </a:cubicBezTo>
                    <a:cubicBezTo>
                      <a:pt x="844" y="45"/>
                      <a:pt x="764" y="0"/>
                      <a:pt x="684"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345;p2">
                <a:extLst>
                  <a:ext uri="{FF2B5EF4-FFF2-40B4-BE49-F238E27FC236}">
                    <a16:creationId xmlns:a16="http://schemas.microsoft.com/office/drawing/2014/main" xmlns="" id="{22FCF85F-9275-6387-C061-5C0599B1D113}"/>
                  </a:ext>
                </a:extLst>
              </p:cNvPr>
              <p:cNvSpPr/>
              <p:nvPr/>
            </p:nvSpPr>
            <p:spPr>
              <a:xfrm>
                <a:off x="3460778" y="2295624"/>
                <a:ext cx="49792" cy="66698"/>
              </a:xfrm>
              <a:custGeom>
                <a:avLst/>
                <a:gdLst/>
                <a:ahLst/>
                <a:cxnLst/>
                <a:rect l="l" t="t" r="r" b="b"/>
                <a:pathLst>
                  <a:path w="807" h="1081" extrusionOk="0">
                    <a:moveTo>
                      <a:pt x="545" y="0"/>
                    </a:moveTo>
                    <a:cubicBezTo>
                      <a:pt x="437" y="0"/>
                      <a:pt x="335" y="122"/>
                      <a:pt x="305" y="243"/>
                    </a:cubicBezTo>
                    <a:cubicBezTo>
                      <a:pt x="219" y="459"/>
                      <a:pt x="105" y="659"/>
                      <a:pt x="19" y="874"/>
                    </a:cubicBezTo>
                    <a:cubicBezTo>
                      <a:pt x="1" y="1000"/>
                      <a:pt x="107" y="1081"/>
                      <a:pt x="213" y="1081"/>
                    </a:cubicBezTo>
                    <a:cubicBezTo>
                      <a:pt x="276" y="1081"/>
                      <a:pt x="339" y="1052"/>
                      <a:pt x="376" y="988"/>
                    </a:cubicBezTo>
                    <a:cubicBezTo>
                      <a:pt x="477" y="673"/>
                      <a:pt x="806" y="287"/>
                      <a:pt x="678" y="71"/>
                    </a:cubicBezTo>
                    <a:cubicBezTo>
                      <a:pt x="636" y="21"/>
                      <a:pt x="590" y="0"/>
                      <a:pt x="545"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346;p2">
                <a:extLst>
                  <a:ext uri="{FF2B5EF4-FFF2-40B4-BE49-F238E27FC236}">
                    <a16:creationId xmlns:a16="http://schemas.microsoft.com/office/drawing/2014/main" xmlns="" id="{63CCEEF7-E389-E64A-4121-1DC827E57CD1}"/>
                  </a:ext>
                </a:extLst>
              </p:cNvPr>
              <p:cNvSpPr/>
              <p:nvPr/>
            </p:nvSpPr>
            <p:spPr>
              <a:xfrm>
                <a:off x="3605098" y="2314690"/>
                <a:ext cx="40722" cy="44547"/>
              </a:xfrm>
              <a:custGeom>
                <a:avLst/>
                <a:gdLst/>
                <a:ahLst/>
                <a:cxnLst/>
                <a:rect l="l" t="t" r="r" b="b"/>
                <a:pathLst>
                  <a:path w="660" h="722" extrusionOk="0">
                    <a:moveTo>
                      <a:pt x="346" y="0"/>
                    </a:moveTo>
                    <a:cubicBezTo>
                      <a:pt x="219" y="0"/>
                      <a:pt x="122" y="147"/>
                      <a:pt x="100" y="278"/>
                    </a:cubicBezTo>
                    <a:cubicBezTo>
                      <a:pt x="72" y="364"/>
                      <a:pt x="1" y="450"/>
                      <a:pt x="14" y="551"/>
                    </a:cubicBezTo>
                    <a:cubicBezTo>
                      <a:pt x="22" y="664"/>
                      <a:pt x="125" y="721"/>
                      <a:pt x="227" y="721"/>
                    </a:cubicBezTo>
                    <a:cubicBezTo>
                      <a:pt x="319" y="721"/>
                      <a:pt x="410" y="675"/>
                      <a:pt x="430" y="580"/>
                    </a:cubicBezTo>
                    <a:cubicBezTo>
                      <a:pt x="473" y="408"/>
                      <a:pt x="660" y="179"/>
                      <a:pt x="473" y="49"/>
                    </a:cubicBezTo>
                    <a:cubicBezTo>
                      <a:pt x="428" y="15"/>
                      <a:pt x="386" y="0"/>
                      <a:pt x="346"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347;p2">
                <a:extLst>
                  <a:ext uri="{FF2B5EF4-FFF2-40B4-BE49-F238E27FC236}">
                    <a16:creationId xmlns:a16="http://schemas.microsoft.com/office/drawing/2014/main" xmlns="" id="{6DC55CF0-D6F2-1F4B-4567-C58252DDFBDE}"/>
                  </a:ext>
                </a:extLst>
              </p:cNvPr>
              <p:cNvSpPr/>
              <p:nvPr/>
            </p:nvSpPr>
            <p:spPr>
              <a:xfrm>
                <a:off x="3843821" y="2125390"/>
                <a:ext cx="45041" cy="62194"/>
              </a:xfrm>
              <a:custGeom>
                <a:avLst/>
                <a:gdLst/>
                <a:ahLst/>
                <a:cxnLst/>
                <a:rect l="l" t="t" r="r" b="b"/>
                <a:pathLst>
                  <a:path w="730" h="1008" extrusionOk="0">
                    <a:moveTo>
                      <a:pt x="532" y="0"/>
                    </a:moveTo>
                    <a:cubicBezTo>
                      <a:pt x="424" y="0"/>
                      <a:pt x="366" y="108"/>
                      <a:pt x="329" y="194"/>
                    </a:cubicBezTo>
                    <a:cubicBezTo>
                      <a:pt x="214" y="410"/>
                      <a:pt x="100" y="610"/>
                      <a:pt x="28" y="811"/>
                    </a:cubicBezTo>
                    <a:cubicBezTo>
                      <a:pt x="1" y="930"/>
                      <a:pt x="107" y="1007"/>
                      <a:pt x="211" y="1007"/>
                    </a:cubicBezTo>
                    <a:cubicBezTo>
                      <a:pt x="269" y="1007"/>
                      <a:pt x="326" y="982"/>
                      <a:pt x="357" y="926"/>
                    </a:cubicBezTo>
                    <a:cubicBezTo>
                      <a:pt x="472" y="681"/>
                      <a:pt x="615" y="438"/>
                      <a:pt x="716" y="194"/>
                    </a:cubicBezTo>
                    <a:cubicBezTo>
                      <a:pt x="730" y="108"/>
                      <a:pt x="673" y="37"/>
                      <a:pt x="587" y="9"/>
                    </a:cubicBezTo>
                    <a:cubicBezTo>
                      <a:pt x="567" y="3"/>
                      <a:pt x="549" y="0"/>
                      <a:pt x="53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348;p2">
                <a:extLst>
                  <a:ext uri="{FF2B5EF4-FFF2-40B4-BE49-F238E27FC236}">
                    <a16:creationId xmlns:a16="http://schemas.microsoft.com/office/drawing/2014/main" xmlns="" id="{C94D230E-47BF-9389-E4B6-2804C09CB57A}"/>
                  </a:ext>
                </a:extLst>
              </p:cNvPr>
              <p:cNvSpPr/>
              <p:nvPr/>
            </p:nvSpPr>
            <p:spPr>
              <a:xfrm>
                <a:off x="3485706" y="1632768"/>
                <a:ext cx="93784" cy="34737"/>
              </a:xfrm>
              <a:custGeom>
                <a:avLst/>
                <a:gdLst/>
                <a:ahLst/>
                <a:cxnLst/>
                <a:rect l="l" t="t" r="r" b="b"/>
                <a:pathLst>
                  <a:path w="1520" h="563" extrusionOk="0">
                    <a:moveTo>
                      <a:pt x="361" y="0"/>
                    </a:moveTo>
                    <a:cubicBezTo>
                      <a:pt x="268" y="0"/>
                      <a:pt x="183" y="15"/>
                      <a:pt x="116" y="56"/>
                    </a:cubicBezTo>
                    <a:cubicBezTo>
                      <a:pt x="1" y="155"/>
                      <a:pt x="87" y="356"/>
                      <a:pt x="245" y="356"/>
                    </a:cubicBezTo>
                    <a:cubicBezTo>
                      <a:pt x="560" y="356"/>
                      <a:pt x="861" y="428"/>
                      <a:pt x="1090" y="543"/>
                    </a:cubicBezTo>
                    <a:cubicBezTo>
                      <a:pt x="1115" y="556"/>
                      <a:pt x="1147" y="563"/>
                      <a:pt x="1179" y="563"/>
                    </a:cubicBezTo>
                    <a:cubicBezTo>
                      <a:pt x="1218" y="563"/>
                      <a:pt x="1259" y="552"/>
                      <a:pt x="1290" y="528"/>
                    </a:cubicBezTo>
                    <a:cubicBezTo>
                      <a:pt x="1520" y="314"/>
                      <a:pt x="1147" y="170"/>
                      <a:pt x="961" y="113"/>
                    </a:cubicBezTo>
                    <a:cubicBezTo>
                      <a:pt x="804" y="74"/>
                      <a:pt x="565" y="0"/>
                      <a:pt x="361"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349;p2">
                <a:extLst>
                  <a:ext uri="{FF2B5EF4-FFF2-40B4-BE49-F238E27FC236}">
                    <a16:creationId xmlns:a16="http://schemas.microsoft.com/office/drawing/2014/main" xmlns="" id="{9CF834B2-EE8B-E3BB-3397-C7E3B60093D0}"/>
                  </a:ext>
                </a:extLst>
              </p:cNvPr>
              <p:cNvSpPr/>
              <p:nvPr/>
            </p:nvSpPr>
            <p:spPr>
              <a:xfrm>
                <a:off x="3658964" y="1720076"/>
                <a:ext cx="59355" cy="43437"/>
              </a:xfrm>
              <a:custGeom>
                <a:avLst/>
                <a:gdLst/>
                <a:ahLst/>
                <a:cxnLst/>
                <a:rect l="l" t="t" r="r" b="b"/>
                <a:pathLst>
                  <a:path w="962" h="704" extrusionOk="0">
                    <a:moveTo>
                      <a:pt x="189" y="1"/>
                    </a:moveTo>
                    <a:cubicBezTo>
                      <a:pt x="184" y="1"/>
                      <a:pt x="178" y="1"/>
                      <a:pt x="173" y="1"/>
                    </a:cubicBezTo>
                    <a:cubicBezTo>
                      <a:pt x="30" y="30"/>
                      <a:pt x="1" y="230"/>
                      <a:pt x="144" y="303"/>
                    </a:cubicBezTo>
                    <a:cubicBezTo>
                      <a:pt x="302" y="402"/>
                      <a:pt x="288" y="389"/>
                      <a:pt x="446" y="517"/>
                    </a:cubicBezTo>
                    <a:cubicBezTo>
                      <a:pt x="532" y="574"/>
                      <a:pt x="603" y="689"/>
                      <a:pt x="732" y="704"/>
                    </a:cubicBezTo>
                    <a:cubicBezTo>
                      <a:pt x="875" y="704"/>
                      <a:pt x="961" y="517"/>
                      <a:pt x="847" y="417"/>
                    </a:cubicBezTo>
                    <a:cubicBezTo>
                      <a:pt x="664" y="291"/>
                      <a:pt x="428" y="1"/>
                      <a:pt x="18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350;p2">
                <a:extLst>
                  <a:ext uri="{FF2B5EF4-FFF2-40B4-BE49-F238E27FC236}">
                    <a16:creationId xmlns:a16="http://schemas.microsoft.com/office/drawing/2014/main" xmlns="" id="{35DC3653-7B3E-C735-AFD6-775C0BB829ED}"/>
                  </a:ext>
                </a:extLst>
              </p:cNvPr>
              <p:cNvSpPr/>
              <p:nvPr/>
            </p:nvSpPr>
            <p:spPr>
              <a:xfrm>
                <a:off x="3735905" y="1626413"/>
                <a:ext cx="70832" cy="62255"/>
              </a:xfrm>
              <a:custGeom>
                <a:avLst/>
                <a:gdLst/>
                <a:ahLst/>
                <a:cxnLst/>
                <a:rect l="l" t="t" r="r" b="b"/>
                <a:pathLst>
                  <a:path w="1148" h="1009" extrusionOk="0">
                    <a:moveTo>
                      <a:pt x="244" y="1"/>
                    </a:moveTo>
                    <a:cubicBezTo>
                      <a:pt x="87" y="1"/>
                      <a:pt x="1" y="201"/>
                      <a:pt x="116" y="302"/>
                    </a:cubicBezTo>
                    <a:cubicBezTo>
                      <a:pt x="345" y="474"/>
                      <a:pt x="517" y="674"/>
                      <a:pt x="631" y="860"/>
                    </a:cubicBezTo>
                    <a:cubicBezTo>
                      <a:pt x="669" y="924"/>
                      <a:pt x="729" y="1008"/>
                      <a:pt x="821" y="1008"/>
                    </a:cubicBezTo>
                    <a:cubicBezTo>
                      <a:pt x="834" y="1008"/>
                      <a:pt x="847" y="1007"/>
                      <a:pt x="861" y="1003"/>
                    </a:cubicBezTo>
                    <a:cubicBezTo>
                      <a:pt x="1147" y="946"/>
                      <a:pt x="947" y="646"/>
                      <a:pt x="832" y="516"/>
                    </a:cubicBezTo>
                    <a:cubicBezTo>
                      <a:pt x="660" y="344"/>
                      <a:pt x="502" y="73"/>
                      <a:pt x="244"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351;p2">
                <a:extLst>
                  <a:ext uri="{FF2B5EF4-FFF2-40B4-BE49-F238E27FC236}">
                    <a16:creationId xmlns:a16="http://schemas.microsoft.com/office/drawing/2014/main" xmlns="" id="{15A51158-9AB8-503E-4468-1AE426C240E0}"/>
                  </a:ext>
                </a:extLst>
              </p:cNvPr>
              <p:cNvSpPr/>
              <p:nvPr/>
            </p:nvSpPr>
            <p:spPr>
              <a:xfrm>
                <a:off x="3603185" y="1531579"/>
                <a:ext cx="62934" cy="46460"/>
              </a:xfrm>
              <a:custGeom>
                <a:avLst/>
                <a:gdLst/>
                <a:ahLst/>
                <a:cxnLst/>
                <a:rect l="l" t="t" r="r" b="b"/>
                <a:pathLst>
                  <a:path w="1020" h="753" extrusionOk="0">
                    <a:moveTo>
                      <a:pt x="249" y="1"/>
                    </a:moveTo>
                    <a:cubicBezTo>
                      <a:pt x="76" y="1"/>
                      <a:pt x="0" y="254"/>
                      <a:pt x="160" y="334"/>
                    </a:cubicBezTo>
                    <a:cubicBezTo>
                      <a:pt x="375" y="477"/>
                      <a:pt x="447" y="563"/>
                      <a:pt x="691" y="735"/>
                    </a:cubicBezTo>
                    <a:cubicBezTo>
                      <a:pt x="714" y="747"/>
                      <a:pt x="739" y="753"/>
                      <a:pt x="764" y="753"/>
                    </a:cubicBezTo>
                    <a:cubicBezTo>
                      <a:pt x="827" y="753"/>
                      <a:pt x="888" y="716"/>
                      <a:pt x="920" y="664"/>
                    </a:cubicBezTo>
                    <a:cubicBezTo>
                      <a:pt x="1020" y="506"/>
                      <a:pt x="834" y="406"/>
                      <a:pt x="733" y="305"/>
                    </a:cubicBezTo>
                    <a:cubicBezTo>
                      <a:pt x="590" y="206"/>
                      <a:pt x="461" y="48"/>
                      <a:pt x="289" y="5"/>
                    </a:cubicBezTo>
                    <a:cubicBezTo>
                      <a:pt x="275" y="2"/>
                      <a:pt x="262" y="1"/>
                      <a:pt x="24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352;p2">
                <a:extLst>
                  <a:ext uri="{FF2B5EF4-FFF2-40B4-BE49-F238E27FC236}">
                    <a16:creationId xmlns:a16="http://schemas.microsoft.com/office/drawing/2014/main" xmlns="" id="{7CDB5AF6-A857-C300-E357-A64EB1794652}"/>
                  </a:ext>
                </a:extLst>
              </p:cNvPr>
              <p:cNvSpPr/>
              <p:nvPr/>
            </p:nvSpPr>
            <p:spPr>
              <a:xfrm>
                <a:off x="3347001" y="1452293"/>
                <a:ext cx="82246" cy="32207"/>
              </a:xfrm>
              <a:custGeom>
                <a:avLst/>
                <a:gdLst/>
                <a:ahLst/>
                <a:cxnLst/>
                <a:rect l="l" t="t" r="r" b="b"/>
                <a:pathLst>
                  <a:path w="1333" h="522" extrusionOk="0">
                    <a:moveTo>
                      <a:pt x="215" y="1"/>
                    </a:moveTo>
                    <a:cubicBezTo>
                      <a:pt x="14" y="15"/>
                      <a:pt x="0" y="301"/>
                      <a:pt x="186" y="345"/>
                    </a:cubicBezTo>
                    <a:cubicBezTo>
                      <a:pt x="415" y="373"/>
                      <a:pt x="917" y="473"/>
                      <a:pt x="974" y="502"/>
                    </a:cubicBezTo>
                    <a:cubicBezTo>
                      <a:pt x="1001" y="515"/>
                      <a:pt x="1031" y="522"/>
                      <a:pt x="1060" y="522"/>
                    </a:cubicBezTo>
                    <a:cubicBezTo>
                      <a:pt x="1125" y="522"/>
                      <a:pt x="1188" y="490"/>
                      <a:pt x="1217" y="431"/>
                    </a:cubicBezTo>
                    <a:cubicBezTo>
                      <a:pt x="1332" y="230"/>
                      <a:pt x="1089" y="144"/>
                      <a:pt x="917" y="115"/>
                    </a:cubicBezTo>
                    <a:cubicBezTo>
                      <a:pt x="688" y="72"/>
                      <a:pt x="459" y="15"/>
                      <a:pt x="215"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353;p2">
                <a:extLst>
                  <a:ext uri="{FF2B5EF4-FFF2-40B4-BE49-F238E27FC236}">
                    <a16:creationId xmlns:a16="http://schemas.microsoft.com/office/drawing/2014/main" xmlns="" id="{F7193120-7420-D548-997A-2D17A2CD48D1}"/>
                  </a:ext>
                </a:extLst>
              </p:cNvPr>
              <p:cNvSpPr/>
              <p:nvPr/>
            </p:nvSpPr>
            <p:spPr>
              <a:xfrm>
                <a:off x="3421228" y="1317044"/>
                <a:ext cx="54851" cy="27950"/>
              </a:xfrm>
              <a:custGeom>
                <a:avLst/>
                <a:gdLst/>
                <a:ahLst/>
                <a:cxnLst/>
                <a:rect l="l" t="t" r="r" b="b"/>
                <a:pathLst>
                  <a:path w="889" h="453" extrusionOk="0">
                    <a:moveTo>
                      <a:pt x="215" y="0"/>
                    </a:moveTo>
                    <a:cubicBezTo>
                      <a:pt x="14" y="15"/>
                      <a:pt x="1" y="302"/>
                      <a:pt x="186" y="344"/>
                    </a:cubicBezTo>
                    <a:cubicBezTo>
                      <a:pt x="296" y="364"/>
                      <a:pt x="440" y="453"/>
                      <a:pt x="561" y="453"/>
                    </a:cubicBezTo>
                    <a:cubicBezTo>
                      <a:pt x="614" y="453"/>
                      <a:pt x="663" y="436"/>
                      <a:pt x="702" y="388"/>
                    </a:cubicBezTo>
                    <a:cubicBezTo>
                      <a:pt x="889" y="130"/>
                      <a:pt x="402" y="29"/>
                      <a:pt x="215"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354;p2">
                <a:extLst>
                  <a:ext uri="{FF2B5EF4-FFF2-40B4-BE49-F238E27FC236}">
                    <a16:creationId xmlns:a16="http://schemas.microsoft.com/office/drawing/2014/main" xmlns="" id="{46A5EC2E-D963-2C0F-0025-8DE71827DC50}"/>
                  </a:ext>
                </a:extLst>
              </p:cNvPr>
              <p:cNvSpPr/>
              <p:nvPr/>
            </p:nvSpPr>
            <p:spPr>
              <a:xfrm>
                <a:off x="3507610" y="1417370"/>
                <a:ext cx="42758" cy="53802"/>
              </a:xfrm>
              <a:custGeom>
                <a:avLst/>
                <a:gdLst/>
                <a:ahLst/>
                <a:cxnLst/>
                <a:rect l="l" t="t" r="r" b="b"/>
                <a:pathLst>
                  <a:path w="693" h="872" extrusionOk="0">
                    <a:moveTo>
                      <a:pt x="256" y="1"/>
                    </a:moveTo>
                    <a:cubicBezTo>
                      <a:pt x="123" y="1"/>
                      <a:pt x="1" y="145"/>
                      <a:pt x="91" y="280"/>
                    </a:cubicBezTo>
                    <a:cubicBezTo>
                      <a:pt x="194" y="370"/>
                      <a:pt x="204" y="871"/>
                      <a:pt x="448" y="871"/>
                    </a:cubicBezTo>
                    <a:cubicBezTo>
                      <a:pt x="474" y="871"/>
                      <a:pt x="503" y="866"/>
                      <a:pt x="534" y="853"/>
                    </a:cubicBezTo>
                    <a:cubicBezTo>
                      <a:pt x="692" y="767"/>
                      <a:pt x="606" y="609"/>
                      <a:pt x="578" y="481"/>
                    </a:cubicBezTo>
                    <a:cubicBezTo>
                      <a:pt x="506" y="338"/>
                      <a:pt x="477" y="151"/>
                      <a:pt x="362" y="36"/>
                    </a:cubicBezTo>
                    <a:cubicBezTo>
                      <a:pt x="329" y="12"/>
                      <a:pt x="292" y="1"/>
                      <a:pt x="256"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355;p2">
                <a:extLst>
                  <a:ext uri="{FF2B5EF4-FFF2-40B4-BE49-F238E27FC236}">
                    <a16:creationId xmlns:a16="http://schemas.microsoft.com/office/drawing/2014/main" xmlns="" id="{5172FBE8-45BF-A0C0-5254-F7524815A98A}"/>
                  </a:ext>
                </a:extLst>
              </p:cNvPr>
              <p:cNvSpPr/>
              <p:nvPr/>
            </p:nvSpPr>
            <p:spPr>
              <a:xfrm>
                <a:off x="2835557" y="1522755"/>
                <a:ext cx="61515" cy="44547"/>
              </a:xfrm>
              <a:custGeom>
                <a:avLst/>
                <a:gdLst/>
                <a:ahLst/>
                <a:cxnLst/>
                <a:rect l="l" t="t" r="r" b="b"/>
                <a:pathLst>
                  <a:path w="997" h="722" extrusionOk="0">
                    <a:moveTo>
                      <a:pt x="259" y="1"/>
                    </a:moveTo>
                    <a:cubicBezTo>
                      <a:pt x="109" y="1"/>
                      <a:pt x="0" y="195"/>
                      <a:pt x="123" y="305"/>
                    </a:cubicBezTo>
                    <a:cubicBezTo>
                      <a:pt x="302" y="389"/>
                      <a:pt x="481" y="722"/>
                      <a:pt x="677" y="722"/>
                    </a:cubicBezTo>
                    <a:cubicBezTo>
                      <a:pt x="716" y="722"/>
                      <a:pt x="755" y="709"/>
                      <a:pt x="796" y="678"/>
                    </a:cubicBezTo>
                    <a:cubicBezTo>
                      <a:pt x="996" y="448"/>
                      <a:pt x="496" y="148"/>
                      <a:pt x="337" y="19"/>
                    </a:cubicBezTo>
                    <a:cubicBezTo>
                      <a:pt x="311" y="6"/>
                      <a:pt x="284" y="1"/>
                      <a:pt x="25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356;p2">
                <a:extLst>
                  <a:ext uri="{FF2B5EF4-FFF2-40B4-BE49-F238E27FC236}">
                    <a16:creationId xmlns:a16="http://schemas.microsoft.com/office/drawing/2014/main" xmlns="" id="{EB5B2FCA-2099-E9A0-83A6-A330A3EFE6CB}"/>
                  </a:ext>
                </a:extLst>
              </p:cNvPr>
              <p:cNvSpPr/>
              <p:nvPr/>
            </p:nvSpPr>
            <p:spPr>
              <a:xfrm>
                <a:off x="2996413" y="1463769"/>
                <a:ext cx="79223" cy="53247"/>
              </a:xfrm>
              <a:custGeom>
                <a:avLst/>
                <a:gdLst/>
                <a:ahLst/>
                <a:cxnLst/>
                <a:rect l="l" t="t" r="r" b="b"/>
                <a:pathLst>
                  <a:path w="1284" h="863" extrusionOk="0">
                    <a:moveTo>
                      <a:pt x="307" y="1"/>
                    </a:moveTo>
                    <a:cubicBezTo>
                      <a:pt x="125" y="1"/>
                      <a:pt x="1" y="262"/>
                      <a:pt x="195" y="359"/>
                    </a:cubicBezTo>
                    <a:cubicBezTo>
                      <a:pt x="538" y="516"/>
                      <a:pt x="754" y="688"/>
                      <a:pt x="968" y="846"/>
                    </a:cubicBezTo>
                    <a:cubicBezTo>
                      <a:pt x="995" y="858"/>
                      <a:pt x="1022" y="863"/>
                      <a:pt x="1048" y="863"/>
                    </a:cubicBezTo>
                    <a:cubicBezTo>
                      <a:pt x="1119" y="863"/>
                      <a:pt x="1184" y="823"/>
                      <a:pt x="1226" y="760"/>
                    </a:cubicBezTo>
                    <a:cubicBezTo>
                      <a:pt x="1283" y="659"/>
                      <a:pt x="1226" y="545"/>
                      <a:pt x="1140" y="488"/>
                    </a:cubicBezTo>
                    <a:cubicBezTo>
                      <a:pt x="911" y="302"/>
                      <a:pt x="668" y="159"/>
                      <a:pt x="410" y="29"/>
                    </a:cubicBezTo>
                    <a:cubicBezTo>
                      <a:pt x="375" y="9"/>
                      <a:pt x="340" y="1"/>
                      <a:pt x="307"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357;p2">
                <a:extLst>
                  <a:ext uri="{FF2B5EF4-FFF2-40B4-BE49-F238E27FC236}">
                    <a16:creationId xmlns:a16="http://schemas.microsoft.com/office/drawing/2014/main" xmlns="" id="{264D4802-9939-7995-81EA-9107E720C9D9}"/>
                  </a:ext>
                </a:extLst>
              </p:cNvPr>
              <p:cNvSpPr/>
              <p:nvPr/>
            </p:nvSpPr>
            <p:spPr>
              <a:xfrm>
                <a:off x="3206383" y="1388679"/>
                <a:ext cx="46028" cy="31714"/>
              </a:xfrm>
              <a:custGeom>
                <a:avLst/>
                <a:gdLst/>
                <a:ahLst/>
                <a:cxnLst/>
                <a:rect l="l" t="t" r="r" b="b"/>
                <a:pathLst>
                  <a:path w="746" h="514" extrusionOk="0">
                    <a:moveTo>
                      <a:pt x="274" y="0"/>
                    </a:moveTo>
                    <a:cubicBezTo>
                      <a:pt x="102" y="0"/>
                      <a:pt x="1" y="215"/>
                      <a:pt x="130" y="329"/>
                    </a:cubicBezTo>
                    <a:cubicBezTo>
                      <a:pt x="224" y="403"/>
                      <a:pt x="333" y="513"/>
                      <a:pt x="446" y="513"/>
                    </a:cubicBezTo>
                    <a:cubicBezTo>
                      <a:pt x="488" y="513"/>
                      <a:pt x="531" y="498"/>
                      <a:pt x="574" y="459"/>
                    </a:cubicBezTo>
                    <a:cubicBezTo>
                      <a:pt x="746" y="272"/>
                      <a:pt x="459" y="29"/>
                      <a:pt x="274"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358;p2">
                <a:extLst>
                  <a:ext uri="{FF2B5EF4-FFF2-40B4-BE49-F238E27FC236}">
                    <a16:creationId xmlns:a16="http://schemas.microsoft.com/office/drawing/2014/main" xmlns="" id="{743E7751-E09D-594E-CF8D-D102055FC809}"/>
                  </a:ext>
                </a:extLst>
              </p:cNvPr>
              <p:cNvSpPr/>
              <p:nvPr/>
            </p:nvSpPr>
            <p:spPr>
              <a:xfrm>
                <a:off x="3048735" y="1161310"/>
                <a:ext cx="84406" cy="40907"/>
              </a:xfrm>
              <a:custGeom>
                <a:avLst/>
                <a:gdLst/>
                <a:ahLst/>
                <a:cxnLst/>
                <a:rect l="l" t="t" r="r" b="b"/>
                <a:pathLst>
                  <a:path w="1368" h="663" extrusionOk="0">
                    <a:moveTo>
                      <a:pt x="251" y="1"/>
                    </a:moveTo>
                    <a:cubicBezTo>
                      <a:pt x="82" y="1"/>
                      <a:pt x="0" y="251"/>
                      <a:pt x="164" y="333"/>
                    </a:cubicBezTo>
                    <a:cubicBezTo>
                      <a:pt x="387" y="402"/>
                      <a:pt x="650" y="662"/>
                      <a:pt x="876" y="662"/>
                    </a:cubicBezTo>
                    <a:cubicBezTo>
                      <a:pt x="882" y="662"/>
                      <a:pt x="888" y="662"/>
                      <a:pt x="894" y="662"/>
                    </a:cubicBezTo>
                    <a:cubicBezTo>
                      <a:pt x="1367" y="433"/>
                      <a:pt x="479" y="89"/>
                      <a:pt x="278" y="3"/>
                    </a:cubicBezTo>
                    <a:cubicBezTo>
                      <a:pt x="269" y="1"/>
                      <a:pt x="260" y="1"/>
                      <a:pt x="251"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359;p2">
                <a:extLst>
                  <a:ext uri="{FF2B5EF4-FFF2-40B4-BE49-F238E27FC236}">
                    <a16:creationId xmlns:a16="http://schemas.microsoft.com/office/drawing/2014/main" xmlns="" id="{72BE92AA-79A6-2DB0-558E-DA28FCD4DC2C}"/>
                  </a:ext>
                </a:extLst>
              </p:cNvPr>
              <p:cNvSpPr/>
              <p:nvPr/>
            </p:nvSpPr>
            <p:spPr>
              <a:xfrm>
                <a:off x="3241985" y="1274840"/>
                <a:ext cx="69721" cy="47632"/>
              </a:xfrm>
              <a:custGeom>
                <a:avLst/>
                <a:gdLst/>
                <a:ahLst/>
                <a:cxnLst/>
                <a:rect l="l" t="t" r="r" b="b"/>
                <a:pathLst>
                  <a:path w="1130" h="772" extrusionOk="0">
                    <a:moveTo>
                      <a:pt x="276" y="1"/>
                    </a:moveTo>
                    <a:cubicBezTo>
                      <a:pt x="108" y="1"/>
                      <a:pt x="0" y="245"/>
                      <a:pt x="184" y="355"/>
                    </a:cubicBezTo>
                    <a:cubicBezTo>
                      <a:pt x="356" y="470"/>
                      <a:pt x="455" y="584"/>
                      <a:pt x="699" y="756"/>
                    </a:cubicBezTo>
                    <a:cubicBezTo>
                      <a:pt x="724" y="766"/>
                      <a:pt x="751" y="771"/>
                      <a:pt x="778" y="771"/>
                    </a:cubicBezTo>
                    <a:cubicBezTo>
                      <a:pt x="827" y="771"/>
                      <a:pt x="877" y="755"/>
                      <a:pt x="914" y="728"/>
                    </a:cubicBezTo>
                    <a:cubicBezTo>
                      <a:pt x="1129" y="441"/>
                      <a:pt x="541" y="212"/>
                      <a:pt x="369" y="25"/>
                    </a:cubicBezTo>
                    <a:cubicBezTo>
                      <a:pt x="337" y="8"/>
                      <a:pt x="306" y="1"/>
                      <a:pt x="276"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360;p2">
                <a:extLst>
                  <a:ext uri="{FF2B5EF4-FFF2-40B4-BE49-F238E27FC236}">
                    <a16:creationId xmlns:a16="http://schemas.microsoft.com/office/drawing/2014/main" xmlns="" id="{76F69DD3-7833-48E5-0B46-25CEFAFD2B57}"/>
                  </a:ext>
                </a:extLst>
              </p:cNvPr>
              <p:cNvSpPr/>
              <p:nvPr/>
            </p:nvSpPr>
            <p:spPr>
              <a:xfrm>
                <a:off x="1304988" y="1744077"/>
                <a:ext cx="59541" cy="91686"/>
              </a:xfrm>
              <a:custGeom>
                <a:avLst/>
                <a:gdLst/>
                <a:ahLst/>
                <a:cxnLst/>
                <a:rect l="l" t="t" r="r" b="b"/>
                <a:pathLst>
                  <a:path w="965" h="1486" extrusionOk="0">
                    <a:moveTo>
                      <a:pt x="755" y="1"/>
                    </a:moveTo>
                    <a:cubicBezTo>
                      <a:pt x="709" y="1"/>
                      <a:pt x="655" y="25"/>
                      <a:pt x="602" y="86"/>
                    </a:cubicBezTo>
                    <a:cubicBezTo>
                      <a:pt x="358" y="458"/>
                      <a:pt x="186" y="873"/>
                      <a:pt x="14" y="1274"/>
                    </a:cubicBezTo>
                    <a:cubicBezTo>
                      <a:pt x="1" y="1318"/>
                      <a:pt x="1" y="1360"/>
                      <a:pt x="29" y="1404"/>
                    </a:cubicBezTo>
                    <a:cubicBezTo>
                      <a:pt x="60" y="1459"/>
                      <a:pt x="116" y="1485"/>
                      <a:pt x="172" y="1485"/>
                    </a:cubicBezTo>
                    <a:cubicBezTo>
                      <a:pt x="245" y="1485"/>
                      <a:pt x="320" y="1441"/>
                      <a:pt x="345" y="1360"/>
                    </a:cubicBezTo>
                    <a:cubicBezTo>
                      <a:pt x="516" y="974"/>
                      <a:pt x="588" y="745"/>
                      <a:pt x="817" y="343"/>
                    </a:cubicBezTo>
                    <a:cubicBezTo>
                      <a:pt x="965" y="195"/>
                      <a:pt x="887" y="1"/>
                      <a:pt x="755"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361;p2">
                <a:extLst>
                  <a:ext uri="{FF2B5EF4-FFF2-40B4-BE49-F238E27FC236}">
                    <a16:creationId xmlns:a16="http://schemas.microsoft.com/office/drawing/2014/main" xmlns="" id="{1139A330-8B49-4187-80B9-436268889DFC}"/>
                  </a:ext>
                </a:extLst>
              </p:cNvPr>
              <p:cNvSpPr/>
              <p:nvPr/>
            </p:nvSpPr>
            <p:spPr>
              <a:xfrm>
                <a:off x="1386249" y="1557616"/>
                <a:ext cx="91131" cy="73176"/>
              </a:xfrm>
              <a:custGeom>
                <a:avLst/>
                <a:gdLst/>
                <a:ahLst/>
                <a:cxnLst/>
                <a:rect l="l" t="t" r="r" b="b"/>
                <a:pathLst>
                  <a:path w="1477" h="1186" extrusionOk="0">
                    <a:moveTo>
                      <a:pt x="1285" y="0"/>
                    </a:moveTo>
                    <a:cubicBezTo>
                      <a:pt x="1198" y="0"/>
                      <a:pt x="1099" y="47"/>
                      <a:pt x="1033" y="113"/>
                    </a:cubicBezTo>
                    <a:cubicBezTo>
                      <a:pt x="718" y="328"/>
                      <a:pt x="417" y="571"/>
                      <a:pt x="145" y="858"/>
                    </a:cubicBezTo>
                    <a:cubicBezTo>
                      <a:pt x="0" y="991"/>
                      <a:pt x="140" y="1185"/>
                      <a:pt x="297" y="1185"/>
                    </a:cubicBezTo>
                    <a:cubicBezTo>
                      <a:pt x="343" y="1185"/>
                      <a:pt x="390" y="1169"/>
                      <a:pt x="432" y="1130"/>
                    </a:cubicBezTo>
                    <a:cubicBezTo>
                      <a:pt x="804" y="729"/>
                      <a:pt x="1133" y="500"/>
                      <a:pt x="1377" y="342"/>
                    </a:cubicBezTo>
                    <a:cubicBezTo>
                      <a:pt x="1434" y="299"/>
                      <a:pt x="1477" y="227"/>
                      <a:pt x="1463" y="156"/>
                    </a:cubicBezTo>
                    <a:cubicBezTo>
                      <a:pt x="1442" y="44"/>
                      <a:pt x="1369" y="0"/>
                      <a:pt x="1285"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362;p2">
                <a:extLst>
                  <a:ext uri="{FF2B5EF4-FFF2-40B4-BE49-F238E27FC236}">
                    <a16:creationId xmlns:a16="http://schemas.microsoft.com/office/drawing/2014/main" xmlns="" id="{530A9EAC-A17C-4AFA-5B4C-22FC65CC5F8C}"/>
                  </a:ext>
                </a:extLst>
              </p:cNvPr>
              <p:cNvSpPr/>
              <p:nvPr/>
            </p:nvSpPr>
            <p:spPr>
              <a:xfrm>
                <a:off x="1574686" y="1338639"/>
                <a:ext cx="94586" cy="91316"/>
              </a:xfrm>
              <a:custGeom>
                <a:avLst/>
                <a:gdLst/>
                <a:ahLst/>
                <a:cxnLst/>
                <a:rect l="l" t="t" r="r" b="b"/>
                <a:pathLst>
                  <a:path w="1533" h="1480" extrusionOk="0">
                    <a:moveTo>
                      <a:pt x="1248" y="0"/>
                    </a:moveTo>
                    <a:cubicBezTo>
                      <a:pt x="1106" y="0"/>
                      <a:pt x="984" y="109"/>
                      <a:pt x="873" y="195"/>
                    </a:cubicBezTo>
                    <a:cubicBezTo>
                      <a:pt x="558" y="496"/>
                      <a:pt x="228" y="840"/>
                      <a:pt x="27" y="1226"/>
                    </a:cubicBezTo>
                    <a:cubicBezTo>
                      <a:pt x="0" y="1373"/>
                      <a:pt x="138" y="1479"/>
                      <a:pt x="274" y="1479"/>
                    </a:cubicBezTo>
                    <a:cubicBezTo>
                      <a:pt x="350" y="1479"/>
                      <a:pt x="426" y="1447"/>
                      <a:pt x="472" y="1369"/>
                    </a:cubicBezTo>
                    <a:cubicBezTo>
                      <a:pt x="744" y="997"/>
                      <a:pt x="916" y="754"/>
                      <a:pt x="1317" y="410"/>
                    </a:cubicBezTo>
                    <a:cubicBezTo>
                      <a:pt x="1517" y="367"/>
                      <a:pt x="1532" y="51"/>
                      <a:pt x="1317" y="9"/>
                    </a:cubicBezTo>
                    <a:cubicBezTo>
                      <a:pt x="1293" y="3"/>
                      <a:pt x="1270" y="0"/>
                      <a:pt x="1248"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363;p2">
                <a:extLst>
                  <a:ext uri="{FF2B5EF4-FFF2-40B4-BE49-F238E27FC236}">
                    <a16:creationId xmlns:a16="http://schemas.microsoft.com/office/drawing/2014/main" xmlns="" id="{334C7FF4-21B4-AE95-FFBB-6F1DCE9D5A89}"/>
                  </a:ext>
                </a:extLst>
              </p:cNvPr>
              <p:cNvSpPr/>
              <p:nvPr/>
            </p:nvSpPr>
            <p:spPr>
              <a:xfrm>
                <a:off x="1946561" y="1331975"/>
                <a:ext cx="84159" cy="27025"/>
              </a:xfrm>
              <a:custGeom>
                <a:avLst/>
                <a:gdLst/>
                <a:ahLst/>
                <a:cxnLst/>
                <a:rect l="l" t="t" r="r" b="b"/>
                <a:pathLst>
                  <a:path w="1364" h="438" extrusionOk="0">
                    <a:moveTo>
                      <a:pt x="996" y="1"/>
                    </a:moveTo>
                    <a:cubicBezTo>
                      <a:pt x="716" y="1"/>
                      <a:pt x="377" y="89"/>
                      <a:pt x="132" y="159"/>
                    </a:cubicBezTo>
                    <a:cubicBezTo>
                      <a:pt x="1" y="238"/>
                      <a:pt x="86" y="437"/>
                      <a:pt x="234" y="437"/>
                    </a:cubicBezTo>
                    <a:cubicBezTo>
                      <a:pt x="247" y="437"/>
                      <a:pt x="261" y="436"/>
                      <a:pt x="276" y="432"/>
                    </a:cubicBezTo>
                    <a:cubicBezTo>
                      <a:pt x="533" y="389"/>
                      <a:pt x="835" y="318"/>
                      <a:pt x="978" y="303"/>
                    </a:cubicBezTo>
                    <a:cubicBezTo>
                      <a:pt x="995" y="305"/>
                      <a:pt x="1012" y="306"/>
                      <a:pt x="1029" y="306"/>
                    </a:cubicBezTo>
                    <a:cubicBezTo>
                      <a:pt x="1220" y="306"/>
                      <a:pt x="1363" y="162"/>
                      <a:pt x="1179" y="16"/>
                    </a:cubicBezTo>
                    <a:cubicBezTo>
                      <a:pt x="1122" y="5"/>
                      <a:pt x="1061" y="1"/>
                      <a:pt x="996"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364;p2">
                <a:extLst>
                  <a:ext uri="{FF2B5EF4-FFF2-40B4-BE49-F238E27FC236}">
                    <a16:creationId xmlns:a16="http://schemas.microsoft.com/office/drawing/2014/main" xmlns="" id="{D86D8F68-E2E1-608D-2CF8-BE9800FEF7F6}"/>
                  </a:ext>
                </a:extLst>
              </p:cNvPr>
              <p:cNvSpPr/>
              <p:nvPr/>
            </p:nvSpPr>
            <p:spPr>
              <a:xfrm>
                <a:off x="1992097" y="1166246"/>
                <a:ext cx="88169" cy="60404"/>
              </a:xfrm>
              <a:custGeom>
                <a:avLst/>
                <a:gdLst/>
                <a:ahLst/>
                <a:cxnLst/>
                <a:rect l="l" t="t" r="r" b="b"/>
                <a:pathLst>
                  <a:path w="1429" h="979" extrusionOk="0">
                    <a:moveTo>
                      <a:pt x="1186" y="0"/>
                    </a:moveTo>
                    <a:cubicBezTo>
                      <a:pt x="1013" y="0"/>
                      <a:pt x="879" y="131"/>
                      <a:pt x="670" y="224"/>
                    </a:cubicBezTo>
                    <a:cubicBezTo>
                      <a:pt x="483" y="367"/>
                      <a:pt x="53" y="582"/>
                      <a:pt x="11" y="797"/>
                    </a:cubicBezTo>
                    <a:cubicBezTo>
                      <a:pt x="1" y="904"/>
                      <a:pt x="98" y="978"/>
                      <a:pt x="192" y="978"/>
                    </a:cubicBezTo>
                    <a:cubicBezTo>
                      <a:pt x="236" y="978"/>
                      <a:pt x="279" y="962"/>
                      <a:pt x="311" y="926"/>
                    </a:cubicBezTo>
                    <a:cubicBezTo>
                      <a:pt x="626" y="668"/>
                      <a:pt x="999" y="396"/>
                      <a:pt x="1272" y="324"/>
                    </a:cubicBezTo>
                    <a:lnTo>
                      <a:pt x="1272" y="324"/>
                    </a:lnTo>
                    <a:lnTo>
                      <a:pt x="1257" y="339"/>
                    </a:lnTo>
                    <a:cubicBezTo>
                      <a:pt x="1285" y="324"/>
                      <a:pt x="1343" y="310"/>
                      <a:pt x="1358" y="281"/>
                    </a:cubicBezTo>
                    <a:cubicBezTo>
                      <a:pt x="1429" y="209"/>
                      <a:pt x="1415" y="66"/>
                      <a:pt x="1314" y="24"/>
                    </a:cubicBezTo>
                    <a:cubicBezTo>
                      <a:pt x="1268" y="7"/>
                      <a:pt x="1226" y="0"/>
                      <a:pt x="1186"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365;p2">
                <a:extLst>
                  <a:ext uri="{FF2B5EF4-FFF2-40B4-BE49-F238E27FC236}">
                    <a16:creationId xmlns:a16="http://schemas.microsoft.com/office/drawing/2014/main" xmlns="" id="{A8D59B7B-C9AF-9EE3-4156-50F6D943C326}"/>
                  </a:ext>
                </a:extLst>
              </p:cNvPr>
              <p:cNvSpPr/>
              <p:nvPr/>
            </p:nvSpPr>
            <p:spPr>
              <a:xfrm>
                <a:off x="2176584" y="1303778"/>
                <a:ext cx="59294" cy="28876"/>
              </a:xfrm>
              <a:custGeom>
                <a:avLst/>
                <a:gdLst/>
                <a:ahLst/>
                <a:cxnLst/>
                <a:rect l="l" t="t" r="r" b="b"/>
                <a:pathLst>
                  <a:path w="961" h="468" extrusionOk="0">
                    <a:moveTo>
                      <a:pt x="215" y="1"/>
                    </a:moveTo>
                    <a:cubicBezTo>
                      <a:pt x="15" y="15"/>
                      <a:pt x="1" y="316"/>
                      <a:pt x="186" y="358"/>
                    </a:cubicBezTo>
                    <a:cubicBezTo>
                      <a:pt x="328" y="358"/>
                      <a:pt x="567" y="467"/>
                      <a:pt x="739" y="467"/>
                    </a:cubicBezTo>
                    <a:cubicBezTo>
                      <a:pt x="847" y="467"/>
                      <a:pt x="930" y="425"/>
                      <a:pt x="946" y="287"/>
                    </a:cubicBezTo>
                    <a:cubicBezTo>
                      <a:pt x="960" y="129"/>
                      <a:pt x="774" y="101"/>
                      <a:pt x="645" y="72"/>
                    </a:cubicBezTo>
                    <a:cubicBezTo>
                      <a:pt x="502" y="43"/>
                      <a:pt x="358" y="1"/>
                      <a:pt x="215"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366;p2">
                <a:extLst>
                  <a:ext uri="{FF2B5EF4-FFF2-40B4-BE49-F238E27FC236}">
                    <a16:creationId xmlns:a16="http://schemas.microsoft.com/office/drawing/2014/main" xmlns="" id="{B1CBCB50-94A0-8C26-B9B1-FA4CAC6BD77D}"/>
                  </a:ext>
                </a:extLst>
              </p:cNvPr>
              <p:cNvSpPr/>
              <p:nvPr/>
            </p:nvSpPr>
            <p:spPr>
              <a:xfrm>
                <a:off x="2261732" y="1407189"/>
                <a:ext cx="92550" cy="30295"/>
              </a:xfrm>
              <a:custGeom>
                <a:avLst/>
                <a:gdLst/>
                <a:ahLst/>
                <a:cxnLst/>
                <a:rect l="l" t="t" r="r" b="b"/>
                <a:pathLst>
                  <a:path w="1500" h="491" extrusionOk="0">
                    <a:moveTo>
                      <a:pt x="471" y="0"/>
                    </a:moveTo>
                    <a:cubicBezTo>
                      <a:pt x="388" y="0"/>
                      <a:pt x="306" y="5"/>
                      <a:pt x="225" y="15"/>
                    </a:cubicBezTo>
                    <a:cubicBezTo>
                      <a:pt x="1" y="85"/>
                      <a:pt x="79" y="431"/>
                      <a:pt x="310" y="431"/>
                    </a:cubicBezTo>
                    <a:cubicBezTo>
                      <a:pt x="315" y="431"/>
                      <a:pt x="320" y="431"/>
                      <a:pt x="325" y="430"/>
                    </a:cubicBezTo>
                    <a:cubicBezTo>
                      <a:pt x="346" y="430"/>
                      <a:pt x="367" y="429"/>
                      <a:pt x="388" y="429"/>
                    </a:cubicBezTo>
                    <a:cubicBezTo>
                      <a:pt x="660" y="429"/>
                      <a:pt x="967" y="490"/>
                      <a:pt x="1172" y="490"/>
                    </a:cubicBezTo>
                    <a:cubicBezTo>
                      <a:pt x="1228" y="490"/>
                      <a:pt x="1276" y="485"/>
                      <a:pt x="1314" y="474"/>
                    </a:cubicBezTo>
                    <a:cubicBezTo>
                      <a:pt x="1500" y="373"/>
                      <a:pt x="1429" y="101"/>
                      <a:pt x="1228" y="86"/>
                    </a:cubicBezTo>
                    <a:cubicBezTo>
                      <a:pt x="979" y="43"/>
                      <a:pt x="723" y="0"/>
                      <a:pt x="471"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367;p2">
                <a:extLst>
                  <a:ext uri="{FF2B5EF4-FFF2-40B4-BE49-F238E27FC236}">
                    <a16:creationId xmlns:a16="http://schemas.microsoft.com/office/drawing/2014/main" xmlns="" id="{FF3D1B4E-2C5D-1AC8-5938-F95167974591}"/>
                  </a:ext>
                </a:extLst>
              </p:cNvPr>
              <p:cNvSpPr/>
              <p:nvPr/>
            </p:nvSpPr>
            <p:spPr>
              <a:xfrm>
                <a:off x="2284438" y="1180869"/>
                <a:ext cx="58430" cy="28382"/>
              </a:xfrm>
              <a:custGeom>
                <a:avLst/>
                <a:gdLst/>
                <a:ahLst/>
                <a:cxnLst/>
                <a:rect l="l" t="t" r="r" b="b"/>
                <a:pathLst>
                  <a:path w="947" h="460" extrusionOk="0">
                    <a:moveTo>
                      <a:pt x="665" y="0"/>
                    </a:moveTo>
                    <a:cubicBezTo>
                      <a:pt x="504" y="0"/>
                      <a:pt x="305" y="64"/>
                      <a:pt x="186" y="73"/>
                    </a:cubicBezTo>
                    <a:cubicBezTo>
                      <a:pt x="1" y="130"/>
                      <a:pt x="58" y="417"/>
                      <a:pt x="259" y="417"/>
                    </a:cubicBezTo>
                    <a:cubicBezTo>
                      <a:pt x="459" y="345"/>
                      <a:pt x="946" y="459"/>
                      <a:pt x="903" y="130"/>
                    </a:cubicBezTo>
                    <a:cubicBezTo>
                      <a:pt x="868" y="31"/>
                      <a:pt x="775" y="0"/>
                      <a:pt x="665"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368;p2">
                <a:extLst>
                  <a:ext uri="{FF2B5EF4-FFF2-40B4-BE49-F238E27FC236}">
                    <a16:creationId xmlns:a16="http://schemas.microsoft.com/office/drawing/2014/main" xmlns="" id="{52D5AFF5-213D-2E1B-2F10-428C5F3BC349}"/>
                  </a:ext>
                </a:extLst>
              </p:cNvPr>
              <p:cNvSpPr/>
              <p:nvPr/>
            </p:nvSpPr>
            <p:spPr>
              <a:xfrm>
                <a:off x="2355148" y="1242077"/>
                <a:ext cx="60158" cy="61700"/>
              </a:xfrm>
              <a:custGeom>
                <a:avLst/>
                <a:gdLst/>
                <a:ahLst/>
                <a:cxnLst/>
                <a:rect l="l" t="t" r="r" b="b"/>
                <a:pathLst>
                  <a:path w="975" h="1000" extrusionOk="0">
                    <a:moveTo>
                      <a:pt x="740" y="0"/>
                    </a:moveTo>
                    <a:cubicBezTo>
                      <a:pt x="597" y="0"/>
                      <a:pt x="441" y="168"/>
                      <a:pt x="345" y="285"/>
                    </a:cubicBezTo>
                    <a:cubicBezTo>
                      <a:pt x="230" y="442"/>
                      <a:pt x="1" y="613"/>
                      <a:pt x="43" y="829"/>
                    </a:cubicBezTo>
                    <a:cubicBezTo>
                      <a:pt x="67" y="941"/>
                      <a:pt x="172" y="999"/>
                      <a:pt x="276" y="999"/>
                    </a:cubicBezTo>
                    <a:cubicBezTo>
                      <a:pt x="360" y="999"/>
                      <a:pt x="443" y="962"/>
                      <a:pt x="488" y="886"/>
                    </a:cubicBezTo>
                    <a:cubicBezTo>
                      <a:pt x="645" y="628"/>
                      <a:pt x="660" y="613"/>
                      <a:pt x="874" y="399"/>
                    </a:cubicBezTo>
                    <a:cubicBezTo>
                      <a:pt x="946" y="327"/>
                      <a:pt x="975" y="227"/>
                      <a:pt x="931" y="141"/>
                    </a:cubicBezTo>
                    <a:cubicBezTo>
                      <a:pt x="876" y="39"/>
                      <a:pt x="809" y="0"/>
                      <a:pt x="740"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369;p2">
                <a:extLst>
                  <a:ext uri="{FF2B5EF4-FFF2-40B4-BE49-F238E27FC236}">
                    <a16:creationId xmlns:a16="http://schemas.microsoft.com/office/drawing/2014/main" xmlns="" id="{305C74C5-5554-8DB7-F713-E004A9E9A4D3}"/>
                  </a:ext>
                </a:extLst>
              </p:cNvPr>
              <p:cNvSpPr/>
              <p:nvPr/>
            </p:nvSpPr>
            <p:spPr>
              <a:xfrm>
                <a:off x="2614727" y="1103619"/>
                <a:ext cx="83480" cy="61330"/>
              </a:xfrm>
              <a:custGeom>
                <a:avLst/>
                <a:gdLst/>
                <a:ahLst/>
                <a:cxnLst/>
                <a:rect l="l" t="t" r="r" b="b"/>
                <a:pathLst>
                  <a:path w="1353" h="994" extrusionOk="0">
                    <a:moveTo>
                      <a:pt x="1043" y="0"/>
                    </a:moveTo>
                    <a:cubicBezTo>
                      <a:pt x="970" y="0"/>
                      <a:pt x="887" y="46"/>
                      <a:pt x="822" y="93"/>
                    </a:cubicBezTo>
                    <a:cubicBezTo>
                      <a:pt x="535" y="265"/>
                      <a:pt x="264" y="479"/>
                      <a:pt x="63" y="752"/>
                    </a:cubicBezTo>
                    <a:cubicBezTo>
                      <a:pt x="1" y="877"/>
                      <a:pt x="112" y="994"/>
                      <a:pt x="227" y="994"/>
                    </a:cubicBezTo>
                    <a:cubicBezTo>
                      <a:pt x="270" y="994"/>
                      <a:pt x="314" y="977"/>
                      <a:pt x="350" y="938"/>
                    </a:cubicBezTo>
                    <a:cubicBezTo>
                      <a:pt x="464" y="794"/>
                      <a:pt x="736" y="565"/>
                      <a:pt x="808" y="523"/>
                    </a:cubicBezTo>
                    <a:cubicBezTo>
                      <a:pt x="951" y="380"/>
                      <a:pt x="1353" y="294"/>
                      <a:pt x="1152" y="49"/>
                    </a:cubicBezTo>
                    <a:cubicBezTo>
                      <a:pt x="1121" y="14"/>
                      <a:pt x="1084" y="0"/>
                      <a:pt x="104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370;p2">
                <a:extLst>
                  <a:ext uri="{FF2B5EF4-FFF2-40B4-BE49-F238E27FC236}">
                    <a16:creationId xmlns:a16="http://schemas.microsoft.com/office/drawing/2014/main" xmlns="" id="{70B0891F-156C-528E-2A28-22E78F8D52C3}"/>
                  </a:ext>
                </a:extLst>
              </p:cNvPr>
              <p:cNvSpPr/>
              <p:nvPr/>
            </p:nvSpPr>
            <p:spPr>
              <a:xfrm>
                <a:off x="2779470" y="1100288"/>
                <a:ext cx="75829" cy="27642"/>
              </a:xfrm>
              <a:custGeom>
                <a:avLst/>
                <a:gdLst/>
                <a:ahLst/>
                <a:cxnLst/>
                <a:rect l="l" t="t" r="r" b="b"/>
                <a:pathLst>
                  <a:path w="1229" h="448" extrusionOk="0">
                    <a:moveTo>
                      <a:pt x="731" y="0"/>
                    </a:moveTo>
                    <a:cubicBezTo>
                      <a:pt x="534" y="0"/>
                      <a:pt x="320" y="34"/>
                      <a:pt x="215" y="46"/>
                    </a:cubicBezTo>
                    <a:cubicBezTo>
                      <a:pt x="1" y="118"/>
                      <a:pt x="72" y="447"/>
                      <a:pt x="301" y="447"/>
                    </a:cubicBezTo>
                    <a:cubicBezTo>
                      <a:pt x="516" y="434"/>
                      <a:pt x="731" y="434"/>
                      <a:pt x="946" y="434"/>
                    </a:cubicBezTo>
                    <a:cubicBezTo>
                      <a:pt x="1032" y="434"/>
                      <a:pt x="1118" y="390"/>
                      <a:pt x="1147" y="304"/>
                    </a:cubicBezTo>
                    <a:cubicBezTo>
                      <a:pt x="1228" y="59"/>
                      <a:pt x="994" y="0"/>
                      <a:pt x="731"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371;p2">
                <a:extLst>
                  <a:ext uri="{FF2B5EF4-FFF2-40B4-BE49-F238E27FC236}">
                    <a16:creationId xmlns:a16="http://schemas.microsoft.com/office/drawing/2014/main" xmlns="" id="{AE66D085-8264-4FB6-5B82-451E4DD2A44F}"/>
                  </a:ext>
                </a:extLst>
              </p:cNvPr>
              <p:cNvSpPr/>
              <p:nvPr/>
            </p:nvSpPr>
            <p:spPr>
              <a:xfrm>
                <a:off x="1447272" y="1860261"/>
                <a:ext cx="50471" cy="83480"/>
              </a:xfrm>
              <a:custGeom>
                <a:avLst/>
                <a:gdLst/>
                <a:ahLst/>
                <a:cxnLst/>
                <a:rect l="l" t="t" r="r" b="b"/>
                <a:pathLst>
                  <a:path w="818" h="1353" extrusionOk="0">
                    <a:moveTo>
                      <a:pt x="533" y="1"/>
                    </a:moveTo>
                    <a:cubicBezTo>
                      <a:pt x="187" y="1"/>
                      <a:pt x="26" y="941"/>
                      <a:pt x="1" y="1182"/>
                    </a:cubicBezTo>
                    <a:cubicBezTo>
                      <a:pt x="9" y="1295"/>
                      <a:pt x="103" y="1353"/>
                      <a:pt x="200" y="1353"/>
                    </a:cubicBezTo>
                    <a:cubicBezTo>
                      <a:pt x="287" y="1353"/>
                      <a:pt x="375" y="1306"/>
                      <a:pt x="402" y="1211"/>
                    </a:cubicBezTo>
                    <a:cubicBezTo>
                      <a:pt x="488" y="852"/>
                      <a:pt x="531" y="566"/>
                      <a:pt x="660" y="352"/>
                    </a:cubicBezTo>
                    <a:cubicBezTo>
                      <a:pt x="660" y="352"/>
                      <a:pt x="818" y="180"/>
                      <a:pt x="675" y="50"/>
                    </a:cubicBezTo>
                    <a:cubicBezTo>
                      <a:pt x="624" y="16"/>
                      <a:pt x="577" y="1"/>
                      <a:pt x="533"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372;p2">
                <a:extLst>
                  <a:ext uri="{FF2B5EF4-FFF2-40B4-BE49-F238E27FC236}">
                    <a16:creationId xmlns:a16="http://schemas.microsoft.com/office/drawing/2014/main" xmlns="" id="{AD9E3BAC-BF8B-8C1F-F684-E24D75B64CFA}"/>
                  </a:ext>
                </a:extLst>
              </p:cNvPr>
              <p:cNvSpPr/>
              <p:nvPr/>
            </p:nvSpPr>
            <p:spPr>
              <a:xfrm>
                <a:off x="1522733" y="1639987"/>
                <a:ext cx="66944" cy="53802"/>
              </a:xfrm>
              <a:custGeom>
                <a:avLst/>
                <a:gdLst/>
                <a:ahLst/>
                <a:cxnLst/>
                <a:rect l="l" t="t" r="r" b="b"/>
                <a:pathLst>
                  <a:path w="1085" h="872" extrusionOk="0">
                    <a:moveTo>
                      <a:pt x="882" y="1"/>
                    </a:moveTo>
                    <a:cubicBezTo>
                      <a:pt x="702" y="1"/>
                      <a:pt x="504" y="236"/>
                      <a:pt x="354" y="311"/>
                    </a:cubicBezTo>
                    <a:cubicBezTo>
                      <a:pt x="239" y="426"/>
                      <a:pt x="25" y="497"/>
                      <a:pt x="10" y="684"/>
                    </a:cubicBezTo>
                    <a:cubicBezTo>
                      <a:pt x="0" y="791"/>
                      <a:pt x="104" y="871"/>
                      <a:pt x="211" y="871"/>
                    </a:cubicBezTo>
                    <a:cubicBezTo>
                      <a:pt x="261" y="871"/>
                      <a:pt x="313" y="853"/>
                      <a:pt x="354" y="812"/>
                    </a:cubicBezTo>
                    <a:cubicBezTo>
                      <a:pt x="626" y="569"/>
                      <a:pt x="741" y="526"/>
                      <a:pt x="1028" y="296"/>
                    </a:cubicBezTo>
                    <a:cubicBezTo>
                      <a:pt x="1085" y="239"/>
                      <a:pt x="1085" y="153"/>
                      <a:pt x="1056" y="96"/>
                    </a:cubicBezTo>
                    <a:cubicBezTo>
                      <a:pt x="1002" y="27"/>
                      <a:pt x="943" y="1"/>
                      <a:pt x="88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373;p2">
                <a:extLst>
                  <a:ext uri="{FF2B5EF4-FFF2-40B4-BE49-F238E27FC236}">
                    <a16:creationId xmlns:a16="http://schemas.microsoft.com/office/drawing/2014/main" xmlns="" id="{9E8BABAC-D72F-F036-738F-EC7D403092FF}"/>
                  </a:ext>
                </a:extLst>
              </p:cNvPr>
              <p:cNvSpPr/>
              <p:nvPr/>
            </p:nvSpPr>
            <p:spPr>
              <a:xfrm>
                <a:off x="1540565" y="2009207"/>
                <a:ext cx="119883" cy="78421"/>
              </a:xfrm>
              <a:custGeom>
                <a:avLst/>
                <a:gdLst/>
                <a:ahLst/>
                <a:cxnLst/>
                <a:rect l="l" t="t" r="r" b="b"/>
                <a:pathLst>
                  <a:path w="1943" h="1271" extrusionOk="0">
                    <a:moveTo>
                      <a:pt x="1197" y="1"/>
                    </a:moveTo>
                    <a:cubicBezTo>
                      <a:pt x="968" y="87"/>
                      <a:pt x="1054" y="129"/>
                      <a:pt x="924" y="230"/>
                    </a:cubicBezTo>
                    <a:cubicBezTo>
                      <a:pt x="695" y="473"/>
                      <a:pt x="423" y="688"/>
                      <a:pt x="166" y="903"/>
                    </a:cubicBezTo>
                    <a:cubicBezTo>
                      <a:pt x="0" y="1057"/>
                      <a:pt x="148" y="1270"/>
                      <a:pt x="316" y="1270"/>
                    </a:cubicBezTo>
                    <a:cubicBezTo>
                      <a:pt x="367" y="1270"/>
                      <a:pt x="419" y="1251"/>
                      <a:pt x="466" y="1204"/>
                    </a:cubicBezTo>
                    <a:cubicBezTo>
                      <a:pt x="681" y="1017"/>
                      <a:pt x="1942" y="115"/>
                      <a:pt x="1197"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374;p2">
                <a:extLst>
                  <a:ext uri="{FF2B5EF4-FFF2-40B4-BE49-F238E27FC236}">
                    <a16:creationId xmlns:a16="http://schemas.microsoft.com/office/drawing/2014/main" xmlns="" id="{F97D11FC-2CDB-AB3D-26DB-4966EBADE891}"/>
                  </a:ext>
                </a:extLst>
              </p:cNvPr>
              <p:cNvSpPr/>
              <p:nvPr/>
            </p:nvSpPr>
            <p:spPr>
              <a:xfrm>
                <a:off x="1623245" y="1769807"/>
                <a:ext cx="65587" cy="97054"/>
              </a:xfrm>
              <a:custGeom>
                <a:avLst/>
                <a:gdLst/>
                <a:ahLst/>
                <a:cxnLst/>
                <a:rect l="l" t="t" r="r" b="b"/>
                <a:pathLst>
                  <a:path w="1063" h="1573" extrusionOk="0">
                    <a:moveTo>
                      <a:pt x="817" y="0"/>
                    </a:moveTo>
                    <a:cubicBezTo>
                      <a:pt x="784" y="0"/>
                      <a:pt x="749" y="8"/>
                      <a:pt x="717" y="26"/>
                    </a:cubicBezTo>
                    <a:cubicBezTo>
                      <a:pt x="530" y="127"/>
                      <a:pt x="415" y="328"/>
                      <a:pt x="329" y="528"/>
                    </a:cubicBezTo>
                    <a:cubicBezTo>
                      <a:pt x="230" y="815"/>
                      <a:pt x="43" y="1101"/>
                      <a:pt x="0" y="1401"/>
                    </a:cubicBezTo>
                    <a:cubicBezTo>
                      <a:pt x="8" y="1515"/>
                      <a:pt x="106" y="1572"/>
                      <a:pt x="206" y="1572"/>
                    </a:cubicBezTo>
                    <a:cubicBezTo>
                      <a:pt x="296" y="1572"/>
                      <a:pt x="388" y="1525"/>
                      <a:pt x="415" y="1430"/>
                    </a:cubicBezTo>
                    <a:cubicBezTo>
                      <a:pt x="602" y="958"/>
                      <a:pt x="688" y="585"/>
                      <a:pt x="917" y="370"/>
                    </a:cubicBezTo>
                    <a:lnTo>
                      <a:pt x="917" y="370"/>
                    </a:lnTo>
                    <a:lnTo>
                      <a:pt x="902" y="385"/>
                    </a:lnTo>
                    <a:cubicBezTo>
                      <a:pt x="946" y="356"/>
                      <a:pt x="1003" y="313"/>
                      <a:pt x="1017" y="242"/>
                    </a:cubicBezTo>
                    <a:cubicBezTo>
                      <a:pt x="1062" y="116"/>
                      <a:pt x="946" y="0"/>
                      <a:pt x="817"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375;p2">
                <a:extLst>
                  <a:ext uri="{FF2B5EF4-FFF2-40B4-BE49-F238E27FC236}">
                    <a16:creationId xmlns:a16="http://schemas.microsoft.com/office/drawing/2014/main" xmlns="" id="{85D891ED-1372-AC11-32F3-437F7F35B56A}"/>
                  </a:ext>
                </a:extLst>
              </p:cNvPr>
              <p:cNvSpPr/>
              <p:nvPr/>
            </p:nvSpPr>
            <p:spPr>
              <a:xfrm>
                <a:off x="1817975" y="1626352"/>
                <a:ext cx="94339" cy="60343"/>
              </a:xfrm>
              <a:custGeom>
                <a:avLst/>
                <a:gdLst/>
                <a:ahLst/>
                <a:cxnLst/>
                <a:rect l="l" t="t" r="r" b="b"/>
                <a:pathLst>
                  <a:path w="1529" h="978" extrusionOk="0">
                    <a:moveTo>
                      <a:pt x="1302" y="1"/>
                    </a:moveTo>
                    <a:cubicBezTo>
                      <a:pt x="1026" y="1"/>
                      <a:pt x="776" y="206"/>
                      <a:pt x="541" y="317"/>
                    </a:cubicBezTo>
                    <a:cubicBezTo>
                      <a:pt x="354" y="446"/>
                      <a:pt x="53" y="546"/>
                      <a:pt x="10" y="775"/>
                    </a:cubicBezTo>
                    <a:cubicBezTo>
                      <a:pt x="1" y="893"/>
                      <a:pt x="111" y="977"/>
                      <a:pt x="224" y="977"/>
                    </a:cubicBezTo>
                    <a:cubicBezTo>
                      <a:pt x="276" y="977"/>
                      <a:pt x="328" y="959"/>
                      <a:pt x="369" y="918"/>
                    </a:cubicBezTo>
                    <a:cubicBezTo>
                      <a:pt x="583" y="733"/>
                      <a:pt x="1070" y="446"/>
                      <a:pt x="1328" y="374"/>
                    </a:cubicBezTo>
                    <a:cubicBezTo>
                      <a:pt x="1529" y="332"/>
                      <a:pt x="1529" y="45"/>
                      <a:pt x="1328" y="2"/>
                    </a:cubicBezTo>
                    <a:cubicBezTo>
                      <a:pt x="1319" y="1"/>
                      <a:pt x="1310" y="1"/>
                      <a:pt x="130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376;p2">
                <a:extLst>
                  <a:ext uri="{FF2B5EF4-FFF2-40B4-BE49-F238E27FC236}">
                    <a16:creationId xmlns:a16="http://schemas.microsoft.com/office/drawing/2014/main" xmlns="" id="{161B3416-97CF-BE6A-CFCB-54018A53AEC7}"/>
                  </a:ext>
                </a:extLst>
              </p:cNvPr>
              <p:cNvSpPr/>
              <p:nvPr/>
            </p:nvSpPr>
            <p:spPr>
              <a:xfrm>
                <a:off x="1693955" y="1464263"/>
                <a:ext cx="119328" cy="76200"/>
              </a:xfrm>
              <a:custGeom>
                <a:avLst/>
                <a:gdLst/>
                <a:ahLst/>
                <a:cxnLst/>
                <a:rect l="l" t="t" r="r" b="b"/>
                <a:pathLst>
                  <a:path w="1934" h="1235" extrusionOk="0">
                    <a:moveTo>
                      <a:pt x="1595" y="0"/>
                    </a:moveTo>
                    <a:cubicBezTo>
                      <a:pt x="1482" y="0"/>
                      <a:pt x="1364" y="27"/>
                      <a:pt x="1246" y="36"/>
                    </a:cubicBezTo>
                    <a:cubicBezTo>
                      <a:pt x="874" y="107"/>
                      <a:pt x="559" y="336"/>
                      <a:pt x="301" y="594"/>
                    </a:cubicBezTo>
                    <a:cubicBezTo>
                      <a:pt x="201" y="737"/>
                      <a:pt x="14" y="838"/>
                      <a:pt x="0" y="1010"/>
                    </a:cubicBezTo>
                    <a:cubicBezTo>
                      <a:pt x="0" y="1145"/>
                      <a:pt x="118" y="1235"/>
                      <a:pt x="238" y="1235"/>
                    </a:cubicBezTo>
                    <a:cubicBezTo>
                      <a:pt x="296" y="1235"/>
                      <a:pt x="355" y="1214"/>
                      <a:pt x="402" y="1167"/>
                    </a:cubicBezTo>
                    <a:cubicBezTo>
                      <a:pt x="774" y="752"/>
                      <a:pt x="960" y="552"/>
                      <a:pt x="1361" y="466"/>
                    </a:cubicBezTo>
                    <a:cubicBezTo>
                      <a:pt x="1404" y="466"/>
                      <a:pt x="1447" y="451"/>
                      <a:pt x="1490" y="451"/>
                    </a:cubicBezTo>
                    <a:cubicBezTo>
                      <a:pt x="1533" y="437"/>
                      <a:pt x="1548" y="437"/>
                      <a:pt x="1561" y="437"/>
                    </a:cubicBezTo>
                    <a:lnTo>
                      <a:pt x="1605" y="437"/>
                    </a:lnTo>
                    <a:cubicBezTo>
                      <a:pt x="1625" y="440"/>
                      <a:pt x="1645" y="442"/>
                      <a:pt x="1665" y="442"/>
                    </a:cubicBezTo>
                    <a:cubicBezTo>
                      <a:pt x="1730" y="442"/>
                      <a:pt x="1790" y="424"/>
                      <a:pt x="1834" y="380"/>
                    </a:cubicBezTo>
                    <a:cubicBezTo>
                      <a:pt x="1934" y="279"/>
                      <a:pt x="1905" y="107"/>
                      <a:pt x="1791" y="36"/>
                    </a:cubicBezTo>
                    <a:cubicBezTo>
                      <a:pt x="1727" y="9"/>
                      <a:pt x="1662" y="0"/>
                      <a:pt x="1595"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377;p2">
                <a:extLst>
                  <a:ext uri="{FF2B5EF4-FFF2-40B4-BE49-F238E27FC236}">
                    <a16:creationId xmlns:a16="http://schemas.microsoft.com/office/drawing/2014/main" xmlns="" id="{AF65B3DB-4E1E-0993-8915-0B1D4C5B999B}"/>
                  </a:ext>
                </a:extLst>
              </p:cNvPr>
              <p:cNvSpPr/>
              <p:nvPr/>
            </p:nvSpPr>
            <p:spPr>
              <a:xfrm>
                <a:off x="2012026" y="1482341"/>
                <a:ext cx="84035" cy="30727"/>
              </a:xfrm>
              <a:custGeom>
                <a:avLst/>
                <a:gdLst/>
                <a:ahLst/>
                <a:cxnLst/>
                <a:rect l="l" t="t" r="r" b="b"/>
                <a:pathLst>
                  <a:path w="1362" h="498" extrusionOk="0">
                    <a:moveTo>
                      <a:pt x="960" y="22"/>
                    </a:moveTo>
                    <a:cubicBezTo>
                      <a:pt x="920" y="22"/>
                      <a:pt x="882" y="25"/>
                      <a:pt x="848" y="30"/>
                    </a:cubicBezTo>
                    <a:cubicBezTo>
                      <a:pt x="605" y="72"/>
                      <a:pt x="275" y="1"/>
                      <a:pt x="89" y="187"/>
                    </a:cubicBezTo>
                    <a:cubicBezTo>
                      <a:pt x="0" y="326"/>
                      <a:pt x="123" y="498"/>
                      <a:pt x="271" y="498"/>
                    </a:cubicBezTo>
                    <a:cubicBezTo>
                      <a:pt x="291" y="498"/>
                      <a:pt x="311" y="495"/>
                      <a:pt x="332" y="488"/>
                    </a:cubicBezTo>
                    <a:cubicBezTo>
                      <a:pt x="547" y="473"/>
                      <a:pt x="748" y="431"/>
                      <a:pt x="1077" y="431"/>
                    </a:cubicBezTo>
                    <a:cubicBezTo>
                      <a:pt x="1163" y="431"/>
                      <a:pt x="1249" y="387"/>
                      <a:pt x="1278" y="301"/>
                    </a:cubicBezTo>
                    <a:cubicBezTo>
                      <a:pt x="1361" y="88"/>
                      <a:pt x="1149" y="22"/>
                      <a:pt x="960" y="22"/>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378;p2">
                <a:extLst>
                  <a:ext uri="{FF2B5EF4-FFF2-40B4-BE49-F238E27FC236}">
                    <a16:creationId xmlns:a16="http://schemas.microsoft.com/office/drawing/2014/main" xmlns="" id="{E9BCA7A2-C489-95DC-F7A8-F0AB8754F46E}"/>
                  </a:ext>
                </a:extLst>
              </p:cNvPr>
              <p:cNvSpPr/>
              <p:nvPr/>
            </p:nvSpPr>
            <p:spPr>
              <a:xfrm>
                <a:off x="2203486" y="1599388"/>
                <a:ext cx="81567" cy="35354"/>
              </a:xfrm>
              <a:custGeom>
                <a:avLst/>
                <a:gdLst/>
                <a:ahLst/>
                <a:cxnLst/>
                <a:rect l="l" t="t" r="r" b="b"/>
                <a:pathLst>
                  <a:path w="1322" h="573" extrusionOk="0">
                    <a:moveTo>
                      <a:pt x="293" y="0"/>
                    </a:moveTo>
                    <a:cubicBezTo>
                      <a:pt x="78" y="0"/>
                      <a:pt x="1" y="345"/>
                      <a:pt x="238" y="410"/>
                    </a:cubicBezTo>
                    <a:cubicBezTo>
                      <a:pt x="398" y="444"/>
                      <a:pt x="758" y="572"/>
                      <a:pt x="1015" y="572"/>
                    </a:cubicBezTo>
                    <a:cubicBezTo>
                      <a:pt x="1193" y="572"/>
                      <a:pt x="1321" y="510"/>
                      <a:pt x="1298" y="310"/>
                    </a:cubicBezTo>
                    <a:cubicBezTo>
                      <a:pt x="1255" y="152"/>
                      <a:pt x="1097" y="167"/>
                      <a:pt x="954" y="152"/>
                    </a:cubicBezTo>
                    <a:cubicBezTo>
                      <a:pt x="911" y="152"/>
                      <a:pt x="568" y="81"/>
                      <a:pt x="352" y="9"/>
                    </a:cubicBezTo>
                    <a:cubicBezTo>
                      <a:pt x="331" y="3"/>
                      <a:pt x="311" y="0"/>
                      <a:pt x="29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379;p2">
                <a:extLst>
                  <a:ext uri="{FF2B5EF4-FFF2-40B4-BE49-F238E27FC236}">
                    <a16:creationId xmlns:a16="http://schemas.microsoft.com/office/drawing/2014/main" xmlns="" id="{81878876-69C9-4074-6857-7E4E0B5D9B44}"/>
                  </a:ext>
                </a:extLst>
              </p:cNvPr>
              <p:cNvSpPr/>
              <p:nvPr/>
            </p:nvSpPr>
            <p:spPr>
              <a:xfrm>
                <a:off x="2498234" y="1307727"/>
                <a:ext cx="69166" cy="34675"/>
              </a:xfrm>
              <a:custGeom>
                <a:avLst/>
                <a:gdLst/>
                <a:ahLst/>
                <a:cxnLst/>
                <a:rect l="l" t="t" r="r" b="b"/>
                <a:pathLst>
                  <a:path w="1121" h="562" extrusionOk="0">
                    <a:moveTo>
                      <a:pt x="786" y="0"/>
                    </a:moveTo>
                    <a:cubicBezTo>
                      <a:pt x="659" y="0"/>
                      <a:pt x="531" y="42"/>
                      <a:pt x="404" y="65"/>
                    </a:cubicBezTo>
                    <a:cubicBezTo>
                      <a:pt x="289" y="80"/>
                      <a:pt x="160" y="94"/>
                      <a:pt x="102" y="209"/>
                    </a:cubicBezTo>
                    <a:cubicBezTo>
                      <a:pt x="0" y="362"/>
                      <a:pt x="138" y="561"/>
                      <a:pt x="312" y="561"/>
                    </a:cubicBezTo>
                    <a:cubicBezTo>
                      <a:pt x="332" y="561"/>
                      <a:pt x="354" y="558"/>
                      <a:pt x="375" y="552"/>
                    </a:cubicBezTo>
                    <a:cubicBezTo>
                      <a:pt x="561" y="481"/>
                      <a:pt x="790" y="495"/>
                      <a:pt x="962" y="409"/>
                    </a:cubicBezTo>
                    <a:cubicBezTo>
                      <a:pt x="1120" y="309"/>
                      <a:pt x="1063" y="51"/>
                      <a:pt x="876" y="8"/>
                    </a:cubicBezTo>
                    <a:cubicBezTo>
                      <a:pt x="846" y="2"/>
                      <a:pt x="816" y="0"/>
                      <a:pt x="786"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380;p2">
                <a:extLst>
                  <a:ext uri="{FF2B5EF4-FFF2-40B4-BE49-F238E27FC236}">
                    <a16:creationId xmlns:a16="http://schemas.microsoft.com/office/drawing/2014/main" xmlns="" id="{A41976A7-14A8-3307-D462-9B8B42450717}"/>
                  </a:ext>
                </a:extLst>
              </p:cNvPr>
              <p:cNvSpPr/>
              <p:nvPr/>
            </p:nvSpPr>
            <p:spPr>
              <a:xfrm>
                <a:off x="2667543" y="1219679"/>
                <a:ext cx="114515" cy="35292"/>
              </a:xfrm>
              <a:custGeom>
                <a:avLst/>
                <a:gdLst/>
                <a:ahLst/>
                <a:cxnLst/>
                <a:rect l="l" t="t" r="r" b="b"/>
                <a:pathLst>
                  <a:path w="1856" h="572" extrusionOk="0">
                    <a:moveTo>
                      <a:pt x="1423" y="1"/>
                    </a:moveTo>
                    <a:cubicBezTo>
                      <a:pt x="1367" y="1"/>
                      <a:pt x="1310" y="5"/>
                      <a:pt x="1253" y="5"/>
                    </a:cubicBezTo>
                    <a:cubicBezTo>
                      <a:pt x="1230" y="5"/>
                      <a:pt x="1207" y="4"/>
                      <a:pt x="1184" y="2"/>
                    </a:cubicBezTo>
                    <a:cubicBezTo>
                      <a:pt x="854" y="46"/>
                      <a:pt x="497" y="17"/>
                      <a:pt x="195" y="146"/>
                    </a:cubicBezTo>
                    <a:cubicBezTo>
                      <a:pt x="0" y="276"/>
                      <a:pt x="124" y="571"/>
                      <a:pt x="342" y="571"/>
                    </a:cubicBezTo>
                    <a:cubicBezTo>
                      <a:pt x="364" y="571"/>
                      <a:pt x="387" y="568"/>
                      <a:pt x="411" y="562"/>
                    </a:cubicBezTo>
                    <a:cubicBezTo>
                      <a:pt x="625" y="533"/>
                      <a:pt x="984" y="476"/>
                      <a:pt x="1370" y="476"/>
                    </a:cubicBezTo>
                    <a:cubicBezTo>
                      <a:pt x="1391" y="479"/>
                      <a:pt x="1412" y="481"/>
                      <a:pt x="1432" y="481"/>
                    </a:cubicBezTo>
                    <a:cubicBezTo>
                      <a:pt x="1665" y="481"/>
                      <a:pt x="1855" y="271"/>
                      <a:pt x="1671" y="74"/>
                    </a:cubicBezTo>
                    <a:cubicBezTo>
                      <a:pt x="1601" y="12"/>
                      <a:pt x="1515" y="1"/>
                      <a:pt x="1423"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381;p2">
                <a:extLst>
                  <a:ext uri="{FF2B5EF4-FFF2-40B4-BE49-F238E27FC236}">
                    <a16:creationId xmlns:a16="http://schemas.microsoft.com/office/drawing/2014/main" xmlns="" id="{0091FBBC-FAB9-D37C-248A-8CC2551180C4}"/>
                  </a:ext>
                </a:extLst>
              </p:cNvPr>
              <p:cNvSpPr/>
              <p:nvPr/>
            </p:nvSpPr>
            <p:spPr>
              <a:xfrm>
                <a:off x="2844503" y="1309886"/>
                <a:ext cx="72683" cy="46398"/>
              </a:xfrm>
              <a:custGeom>
                <a:avLst/>
                <a:gdLst/>
                <a:ahLst/>
                <a:cxnLst/>
                <a:rect l="l" t="t" r="r" b="b"/>
                <a:pathLst>
                  <a:path w="1178" h="752" extrusionOk="0">
                    <a:moveTo>
                      <a:pt x="939" y="1"/>
                    </a:moveTo>
                    <a:cubicBezTo>
                      <a:pt x="934" y="1"/>
                      <a:pt x="929" y="1"/>
                      <a:pt x="924" y="2"/>
                    </a:cubicBezTo>
                    <a:cubicBezTo>
                      <a:pt x="895" y="2"/>
                      <a:pt x="851" y="16"/>
                      <a:pt x="823" y="30"/>
                    </a:cubicBezTo>
                    <a:cubicBezTo>
                      <a:pt x="863" y="21"/>
                      <a:pt x="878" y="18"/>
                      <a:pt x="878" y="18"/>
                    </a:cubicBezTo>
                    <a:lnTo>
                      <a:pt x="878" y="18"/>
                    </a:lnTo>
                    <a:cubicBezTo>
                      <a:pt x="879" y="18"/>
                      <a:pt x="805" y="35"/>
                      <a:pt x="765" y="45"/>
                    </a:cubicBezTo>
                    <a:cubicBezTo>
                      <a:pt x="508" y="145"/>
                      <a:pt x="250" y="317"/>
                      <a:pt x="64" y="517"/>
                    </a:cubicBezTo>
                    <a:cubicBezTo>
                      <a:pt x="0" y="635"/>
                      <a:pt x="118" y="751"/>
                      <a:pt x="235" y="751"/>
                    </a:cubicBezTo>
                    <a:cubicBezTo>
                      <a:pt x="276" y="751"/>
                      <a:pt x="317" y="737"/>
                      <a:pt x="351" y="704"/>
                    </a:cubicBezTo>
                    <a:cubicBezTo>
                      <a:pt x="536" y="546"/>
                      <a:pt x="679" y="431"/>
                      <a:pt x="880" y="360"/>
                    </a:cubicBezTo>
                    <a:cubicBezTo>
                      <a:pt x="880" y="360"/>
                      <a:pt x="909" y="345"/>
                      <a:pt x="924" y="345"/>
                    </a:cubicBezTo>
                    <a:lnTo>
                      <a:pt x="909" y="345"/>
                    </a:lnTo>
                    <a:cubicBezTo>
                      <a:pt x="924" y="345"/>
                      <a:pt x="952" y="345"/>
                      <a:pt x="966" y="332"/>
                    </a:cubicBezTo>
                    <a:cubicBezTo>
                      <a:pt x="1010" y="332"/>
                      <a:pt x="1038" y="317"/>
                      <a:pt x="1067" y="288"/>
                    </a:cubicBezTo>
                    <a:cubicBezTo>
                      <a:pt x="1178" y="192"/>
                      <a:pt x="1087" y="1"/>
                      <a:pt x="939"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382;p2">
                <a:extLst>
                  <a:ext uri="{FF2B5EF4-FFF2-40B4-BE49-F238E27FC236}">
                    <a16:creationId xmlns:a16="http://schemas.microsoft.com/office/drawing/2014/main" xmlns="" id="{D51B167E-6794-C504-A609-92D33110D6AB}"/>
                  </a:ext>
                </a:extLst>
              </p:cNvPr>
              <p:cNvSpPr/>
              <p:nvPr/>
            </p:nvSpPr>
            <p:spPr>
              <a:xfrm>
                <a:off x="3001595" y="1312848"/>
                <a:ext cx="86133" cy="33935"/>
              </a:xfrm>
              <a:custGeom>
                <a:avLst/>
                <a:gdLst/>
                <a:ahLst/>
                <a:cxnLst/>
                <a:rect l="l" t="t" r="r" b="b"/>
                <a:pathLst>
                  <a:path w="1396" h="550" extrusionOk="0">
                    <a:moveTo>
                      <a:pt x="571" y="0"/>
                    </a:moveTo>
                    <a:cubicBezTo>
                      <a:pt x="463" y="0"/>
                      <a:pt x="357" y="13"/>
                      <a:pt x="254" y="40"/>
                    </a:cubicBezTo>
                    <a:cubicBezTo>
                      <a:pt x="1" y="124"/>
                      <a:pt x="79" y="498"/>
                      <a:pt x="339" y="498"/>
                    </a:cubicBezTo>
                    <a:cubicBezTo>
                      <a:pt x="344" y="498"/>
                      <a:pt x="350" y="498"/>
                      <a:pt x="355" y="498"/>
                    </a:cubicBezTo>
                    <a:cubicBezTo>
                      <a:pt x="421" y="488"/>
                      <a:pt x="482" y="484"/>
                      <a:pt x="539" y="484"/>
                    </a:cubicBezTo>
                    <a:cubicBezTo>
                      <a:pt x="772" y="484"/>
                      <a:pt x="932" y="550"/>
                      <a:pt x="1033" y="550"/>
                    </a:cubicBezTo>
                    <a:cubicBezTo>
                      <a:pt x="1052" y="550"/>
                      <a:pt x="1070" y="547"/>
                      <a:pt x="1085" y="542"/>
                    </a:cubicBezTo>
                    <a:cubicBezTo>
                      <a:pt x="1090" y="542"/>
                      <a:pt x="1095" y="542"/>
                      <a:pt x="1100" y="542"/>
                    </a:cubicBezTo>
                    <a:cubicBezTo>
                      <a:pt x="1291" y="542"/>
                      <a:pt x="1396" y="294"/>
                      <a:pt x="1243" y="169"/>
                    </a:cubicBezTo>
                    <a:cubicBezTo>
                      <a:pt x="1218" y="131"/>
                      <a:pt x="1128" y="94"/>
                      <a:pt x="1105" y="94"/>
                    </a:cubicBezTo>
                    <a:cubicBezTo>
                      <a:pt x="1102" y="94"/>
                      <a:pt x="1100" y="95"/>
                      <a:pt x="1100" y="97"/>
                    </a:cubicBezTo>
                    <a:cubicBezTo>
                      <a:pt x="930" y="35"/>
                      <a:pt x="749" y="0"/>
                      <a:pt x="571"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383;p2">
                <a:extLst>
                  <a:ext uri="{FF2B5EF4-FFF2-40B4-BE49-F238E27FC236}">
                    <a16:creationId xmlns:a16="http://schemas.microsoft.com/office/drawing/2014/main" xmlns="" id="{23B42824-35BA-25E3-B9B9-DF0914BBAB8E}"/>
                  </a:ext>
                </a:extLst>
              </p:cNvPr>
              <p:cNvSpPr/>
              <p:nvPr/>
            </p:nvSpPr>
            <p:spPr>
              <a:xfrm>
                <a:off x="3015540" y="1599018"/>
                <a:ext cx="92858" cy="54975"/>
              </a:xfrm>
              <a:custGeom>
                <a:avLst/>
                <a:gdLst/>
                <a:ahLst/>
                <a:cxnLst/>
                <a:rect l="l" t="t" r="r" b="b"/>
                <a:pathLst>
                  <a:path w="1505" h="891" extrusionOk="0">
                    <a:moveTo>
                      <a:pt x="1017" y="1"/>
                    </a:moveTo>
                    <a:cubicBezTo>
                      <a:pt x="816" y="1"/>
                      <a:pt x="444" y="158"/>
                      <a:pt x="228" y="445"/>
                    </a:cubicBezTo>
                    <a:cubicBezTo>
                      <a:pt x="1" y="627"/>
                      <a:pt x="81" y="891"/>
                      <a:pt x="274" y="891"/>
                    </a:cubicBezTo>
                    <a:cubicBezTo>
                      <a:pt x="324" y="891"/>
                      <a:pt x="382" y="873"/>
                      <a:pt x="444" y="832"/>
                    </a:cubicBezTo>
                    <a:cubicBezTo>
                      <a:pt x="726" y="480"/>
                      <a:pt x="873" y="425"/>
                      <a:pt x="1027" y="425"/>
                    </a:cubicBezTo>
                    <a:cubicBezTo>
                      <a:pt x="1061" y="425"/>
                      <a:pt x="1095" y="428"/>
                      <a:pt x="1132" y="431"/>
                    </a:cubicBezTo>
                    <a:cubicBezTo>
                      <a:pt x="1160" y="431"/>
                      <a:pt x="1174" y="445"/>
                      <a:pt x="1203" y="445"/>
                    </a:cubicBezTo>
                    <a:cubicBezTo>
                      <a:pt x="1226" y="452"/>
                      <a:pt x="1249" y="456"/>
                      <a:pt x="1272" y="456"/>
                    </a:cubicBezTo>
                    <a:cubicBezTo>
                      <a:pt x="1379" y="456"/>
                      <a:pt x="1475" y="379"/>
                      <a:pt x="1475" y="273"/>
                    </a:cubicBezTo>
                    <a:cubicBezTo>
                      <a:pt x="1504" y="187"/>
                      <a:pt x="1447" y="101"/>
                      <a:pt x="1375" y="58"/>
                    </a:cubicBezTo>
                    <a:cubicBezTo>
                      <a:pt x="1361" y="43"/>
                      <a:pt x="1332" y="43"/>
                      <a:pt x="1303" y="43"/>
                    </a:cubicBezTo>
                    <a:lnTo>
                      <a:pt x="1317" y="43"/>
                    </a:lnTo>
                    <a:cubicBezTo>
                      <a:pt x="1218" y="15"/>
                      <a:pt x="1117" y="1"/>
                      <a:pt x="1017"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384;p2">
                <a:extLst>
                  <a:ext uri="{FF2B5EF4-FFF2-40B4-BE49-F238E27FC236}">
                    <a16:creationId xmlns:a16="http://schemas.microsoft.com/office/drawing/2014/main" xmlns="" id="{EE4E9210-5A89-E842-4B2E-AB2C52A0FB80}"/>
                  </a:ext>
                </a:extLst>
              </p:cNvPr>
              <p:cNvSpPr/>
              <p:nvPr/>
            </p:nvSpPr>
            <p:spPr>
              <a:xfrm>
                <a:off x="3259446" y="1592848"/>
                <a:ext cx="97301" cy="38377"/>
              </a:xfrm>
              <a:custGeom>
                <a:avLst/>
                <a:gdLst/>
                <a:ahLst/>
                <a:cxnLst/>
                <a:rect l="l" t="t" r="r" b="b"/>
                <a:pathLst>
                  <a:path w="1577" h="622" extrusionOk="0">
                    <a:moveTo>
                      <a:pt x="877" y="0"/>
                    </a:moveTo>
                    <a:cubicBezTo>
                      <a:pt x="609" y="0"/>
                      <a:pt x="330" y="105"/>
                      <a:pt x="130" y="258"/>
                    </a:cubicBezTo>
                    <a:cubicBezTo>
                      <a:pt x="0" y="411"/>
                      <a:pt x="141" y="621"/>
                      <a:pt x="306" y="621"/>
                    </a:cubicBezTo>
                    <a:cubicBezTo>
                      <a:pt x="343" y="621"/>
                      <a:pt x="380" y="611"/>
                      <a:pt x="416" y="588"/>
                    </a:cubicBezTo>
                    <a:cubicBezTo>
                      <a:pt x="523" y="528"/>
                      <a:pt x="801" y="448"/>
                      <a:pt x="889" y="448"/>
                    </a:cubicBezTo>
                    <a:cubicBezTo>
                      <a:pt x="907" y="448"/>
                      <a:pt x="917" y="452"/>
                      <a:pt x="917" y="459"/>
                    </a:cubicBezTo>
                    <a:cubicBezTo>
                      <a:pt x="1016" y="475"/>
                      <a:pt x="1152" y="529"/>
                      <a:pt x="1269" y="529"/>
                    </a:cubicBezTo>
                    <a:cubicBezTo>
                      <a:pt x="1357" y="529"/>
                      <a:pt x="1434" y="499"/>
                      <a:pt x="1477" y="401"/>
                    </a:cubicBezTo>
                    <a:cubicBezTo>
                      <a:pt x="1576" y="130"/>
                      <a:pt x="1247" y="57"/>
                      <a:pt x="1047" y="15"/>
                    </a:cubicBezTo>
                    <a:cubicBezTo>
                      <a:pt x="991" y="5"/>
                      <a:pt x="935" y="0"/>
                      <a:pt x="877"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385;p2">
                <a:extLst>
                  <a:ext uri="{FF2B5EF4-FFF2-40B4-BE49-F238E27FC236}">
                    <a16:creationId xmlns:a16="http://schemas.microsoft.com/office/drawing/2014/main" xmlns="" id="{5425051D-BB8B-63A4-2B5B-A88873F055E5}"/>
                  </a:ext>
                </a:extLst>
              </p:cNvPr>
              <p:cNvSpPr/>
              <p:nvPr/>
            </p:nvSpPr>
            <p:spPr>
              <a:xfrm>
                <a:off x="3113337" y="1712795"/>
                <a:ext cx="91995" cy="51088"/>
              </a:xfrm>
              <a:custGeom>
                <a:avLst/>
                <a:gdLst/>
                <a:ahLst/>
                <a:cxnLst/>
                <a:rect l="l" t="t" r="r" b="b"/>
                <a:pathLst>
                  <a:path w="1491" h="828" extrusionOk="0">
                    <a:moveTo>
                      <a:pt x="1140" y="1"/>
                    </a:moveTo>
                    <a:cubicBezTo>
                      <a:pt x="1120" y="1"/>
                      <a:pt x="1100" y="2"/>
                      <a:pt x="1079" y="5"/>
                    </a:cubicBezTo>
                    <a:cubicBezTo>
                      <a:pt x="1028" y="5"/>
                      <a:pt x="976" y="3"/>
                      <a:pt x="923" y="3"/>
                    </a:cubicBezTo>
                    <a:cubicBezTo>
                      <a:pt x="813" y="3"/>
                      <a:pt x="704" y="9"/>
                      <a:pt x="607" y="48"/>
                    </a:cubicBezTo>
                    <a:cubicBezTo>
                      <a:pt x="391" y="163"/>
                      <a:pt x="234" y="348"/>
                      <a:pt x="91" y="535"/>
                    </a:cubicBezTo>
                    <a:cubicBezTo>
                      <a:pt x="1" y="685"/>
                      <a:pt x="148" y="828"/>
                      <a:pt x="284" y="828"/>
                    </a:cubicBezTo>
                    <a:cubicBezTo>
                      <a:pt x="343" y="828"/>
                      <a:pt x="400" y="801"/>
                      <a:pt x="435" y="736"/>
                    </a:cubicBezTo>
                    <a:cubicBezTo>
                      <a:pt x="492" y="664"/>
                      <a:pt x="492" y="664"/>
                      <a:pt x="607" y="549"/>
                    </a:cubicBezTo>
                    <a:cubicBezTo>
                      <a:pt x="693" y="463"/>
                      <a:pt x="735" y="434"/>
                      <a:pt x="764" y="406"/>
                    </a:cubicBezTo>
                    <a:cubicBezTo>
                      <a:pt x="836" y="406"/>
                      <a:pt x="1079" y="406"/>
                      <a:pt x="1065" y="421"/>
                    </a:cubicBezTo>
                    <a:cubicBezTo>
                      <a:pt x="1101" y="429"/>
                      <a:pt x="1134" y="432"/>
                      <a:pt x="1164" y="432"/>
                    </a:cubicBezTo>
                    <a:cubicBezTo>
                      <a:pt x="1490" y="432"/>
                      <a:pt x="1489" y="1"/>
                      <a:pt x="114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386;p2">
                <a:extLst>
                  <a:ext uri="{FF2B5EF4-FFF2-40B4-BE49-F238E27FC236}">
                    <a16:creationId xmlns:a16="http://schemas.microsoft.com/office/drawing/2014/main" xmlns="" id="{4DD85120-6E27-61C9-53B7-07AB2A49472E}"/>
                  </a:ext>
                </a:extLst>
              </p:cNvPr>
              <p:cNvSpPr/>
              <p:nvPr/>
            </p:nvSpPr>
            <p:spPr>
              <a:xfrm>
                <a:off x="2913486" y="1849833"/>
                <a:ext cx="79038" cy="70832"/>
              </a:xfrm>
              <a:custGeom>
                <a:avLst/>
                <a:gdLst/>
                <a:ahLst/>
                <a:cxnLst/>
                <a:rect l="l" t="t" r="r" b="b"/>
                <a:pathLst>
                  <a:path w="1281" h="1148" extrusionOk="0">
                    <a:moveTo>
                      <a:pt x="961" y="0"/>
                    </a:moveTo>
                    <a:cubicBezTo>
                      <a:pt x="875" y="0"/>
                      <a:pt x="785" y="42"/>
                      <a:pt x="708" y="91"/>
                    </a:cubicBezTo>
                    <a:cubicBezTo>
                      <a:pt x="392" y="234"/>
                      <a:pt x="192" y="521"/>
                      <a:pt x="92" y="836"/>
                    </a:cubicBezTo>
                    <a:cubicBezTo>
                      <a:pt x="1" y="1009"/>
                      <a:pt x="148" y="1147"/>
                      <a:pt x="292" y="1147"/>
                    </a:cubicBezTo>
                    <a:cubicBezTo>
                      <a:pt x="375" y="1147"/>
                      <a:pt x="457" y="1102"/>
                      <a:pt x="493" y="993"/>
                    </a:cubicBezTo>
                    <a:cubicBezTo>
                      <a:pt x="622" y="678"/>
                      <a:pt x="679" y="549"/>
                      <a:pt x="994" y="477"/>
                    </a:cubicBezTo>
                    <a:cubicBezTo>
                      <a:pt x="1223" y="463"/>
                      <a:pt x="1281" y="133"/>
                      <a:pt x="1080" y="33"/>
                    </a:cubicBezTo>
                    <a:cubicBezTo>
                      <a:pt x="1043" y="10"/>
                      <a:pt x="1002" y="0"/>
                      <a:pt x="961"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387;p2">
                <a:extLst>
                  <a:ext uri="{FF2B5EF4-FFF2-40B4-BE49-F238E27FC236}">
                    <a16:creationId xmlns:a16="http://schemas.microsoft.com/office/drawing/2014/main" xmlns="" id="{639EC016-1540-0E22-C9DB-E2802D18F8B3}"/>
                  </a:ext>
                </a:extLst>
              </p:cNvPr>
              <p:cNvSpPr/>
              <p:nvPr/>
            </p:nvSpPr>
            <p:spPr>
              <a:xfrm>
                <a:off x="3164426" y="1987180"/>
                <a:ext cx="90699" cy="54728"/>
              </a:xfrm>
              <a:custGeom>
                <a:avLst/>
                <a:gdLst/>
                <a:ahLst/>
                <a:cxnLst/>
                <a:rect l="l" t="t" r="r" b="b"/>
                <a:pathLst>
                  <a:path w="1470" h="887" extrusionOk="0">
                    <a:moveTo>
                      <a:pt x="785" y="1"/>
                    </a:moveTo>
                    <a:cubicBezTo>
                      <a:pt x="424" y="1"/>
                      <a:pt x="126" y="321"/>
                      <a:pt x="37" y="629"/>
                    </a:cubicBezTo>
                    <a:cubicBezTo>
                      <a:pt x="0" y="784"/>
                      <a:pt x="136" y="886"/>
                      <a:pt x="270" y="886"/>
                    </a:cubicBezTo>
                    <a:cubicBezTo>
                      <a:pt x="347" y="886"/>
                      <a:pt x="424" y="852"/>
                      <a:pt x="466" y="772"/>
                    </a:cubicBezTo>
                    <a:cubicBezTo>
                      <a:pt x="623" y="543"/>
                      <a:pt x="638" y="515"/>
                      <a:pt x="767" y="486"/>
                    </a:cubicBezTo>
                    <a:cubicBezTo>
                      <a:pt x="810" y="486"/>
                      <a:pt x="954" y="515"/>
                      <a:pt x="996" y="515"/>
                    </a:cubicBezTo>
                    <a:cubicBezTo>
                      <a:pt x="1018" y="522"/>
                      <a:pt x="1039" y="522"/>
                      <a:pt x="1059" y="522"/>
                    </a:cubicBezTo>
                    <a:cubicBezTo>
                      <a:pt x="1078" y="522"/>
                      <a:pt x="1096" y="522"/>
                      <a:pt x="1111" y="529"/>
                    </a:cubicBezTo>
                    <a:cubicBezTo>
                      <a:pt x="1128" y="533"/>
                      <a:pt x="1147" y="535"/>
                      <a:pt x="1166" y="535"/>
                    </a:cubicBezTo>
                    <a:cubicBezTo>
                      <a:pt x="1224" y="535"/>
                      <a:pt x="1283" y="519"/>
                      <a:pt x="1326" y="486"/>
                    </a:cubicBezTo>
                    <a:cubicBezTo>
                      <a:pt x="1469" y="386"/>
                      <a:pt x="1426" y="157"/>
                      <a:pt x="1269" y="85"/>
                    </a:cubicBezTo>
                    <a:cubicBezTo>
                      <a:pt x="1053" y="14"/>
                      <a:pt x="996" y="42"/>
                      <a:pt x="910" y="14"/>
                    </a:cubicBezTo>
                    <a:cubicBezTo>
                      <a:pt x="868" y="5"/>
                      <a:pt x="826" y="1"/>
                      <a:pt x="785"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388;p2">
                <a:extLst>
                  <a:ext uri="{FF2B5EF4-FFF2-40B4-BE49-F238E27FC236}">
                    <a16:creationId xmlns:a16="http://schemas.microsoft.com/office/drawing/2014/main" xmlns="" id="{FD279A34-3706-9DB3-7488-BA74FE5BA85B}"/>
                  </a:ext>
                </a:extLst>
              </p:cNvPr>
              <p:cNvSpPr/>
              <p:nvPr/>
            </p:nvSpPr>
            <p:spPr>
              <a:xfrm>
                <a:off x="3289248" y="1795166"/>
                <a:ext cx="127596" cy="42635"/>
              </a:xfrm>
              <a:custGeom>
                <a:avLst/>
                <a:gdLst/>
                <a:ahLst/>
                <a:cxnLst/>
                <a:rect l="l" t="t" r="r" b="b"/>
                <a:pathLst>
                  <a:path w="2068" h="691" extrusionOk="0">
                    <a:moveTo>
                      <a:pt x="1090" y="1"/>
                    </a:moveTo>
                    <a:cubicBezTo>
                      <a:pt x="905" y="1"/>
                      <a:pt x="720" y="79"/>
                      <a:pt x="535" y="146"/>
                    </a:cubicBezTo>
                    <a:cubicBezTo>
                      <a:pt x="392" y="203"/>
                      <a:pt x="220" y="245"/>
                      <a:pt x="119" y="360"/>
                    </a:cubicBezTo>
                    <a:cubicBezTo>
                      <a:pt x="1" y="491"/>
                      <a:pt x="137" y="690"/>
                      <a:pt x="293" y="690"/>
                    </a:cubicBezTo>
                    <a:cubicBezTo>
                      <a:pt x="326" y="690"/>
                      <a:pt x="360" y="681"/>
                      <a:pt x="392" y="662"/>
                    </a:cubicBezTo>
                    <a:cubicBezTo>
                      <a:pt x="579" y="548"/>
                      <a:pt x="878" y="424"/>
                      <a:pt x="1122" y="424"/>
                    </a:cubicBezTo>
                    <a:cubicBezTo>
                      <a:pt x="1157" y="424"/>
                      <a:pt x="1191" y="427"/>
                      <a:pt x="1223" y="432"/>
                    </a:cubicBezTo>
                    <a:cubicBezTo>
                      <a:pt x="1452" y="461"/>
                      <a:pt x="1380" y="432"/>
                      <a:pt x="1580" y="475"/>
                    </a:cubicBezTo>
                    <a:cubicBezTo>
                      <a:pt x="1608" y="489"/>
                      <a:pt x="1639" y="495"/>
                      <a:pt x="1670" y="495"/>
                    </a:cubicBezTo>
                    <a:cubicBezTo>
                      <a:pt x="1734" y="495"/>
                      <a:pt x="1799" y="466"/>
                      <a:pt x="1838" y="417"/>
                    </a:cubicBezTo>
                    <a:cubicBezTo>
                      <a:pt x="2067" y="16"/>
                      <a:pt x="1408" y="3"/>
                      <a:pt x="1137" y="3"/>
                    </a:cubicBezTo>
                    <a:cubicBezTo>
                      <a:pt x="1121" y="1"/>
                      <a:pt x="1106" y="1"/>
                      <a:pt x="109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389;p2">
                <a:extLst>
                  <a:ext uri="{FF2B5EF4-FFF2-40B4-BE49-F238E27FC236}">
                    <a16:creationId xmlns:a16="http://schemas.microsoft.com/office/drawing/2014/main" xmlns="" id="{0E7C6FB9-D366-0828-F4AD-1423821892D8}"/>
                  </a:ext>
                </a:extLst>
              </p:cNvPr>
              <p:cNvSpPr/>
              <p:nvPr/>
            </p:nvSpPr>
            <p:spPr>
              <a:xfrm>
                <a:off x="3506684" y="1797264"/>
                <a:ext cx="96252" cy="35909"/>
              </a:xfrm>
              <a:custGeom>
                <a:avLst/>
                <a:gdLst/>
                <a:ahLst/>
                <a:cxnLst/>
                <a:rect l="l" t="t" r="r" b="b"/>
                <a:pathLst>
                  <a:path w="1560" h="582" extrusionOk="0">
                    <a:moveTo>
                      <a:pt x="957" y="0"/>
                    </a:moveTo>
                    <a:cubicBezTo>
                      <a:pt x="679" y="0"/>
                      <a:pt x="359" y="77"/>
                      <a:pt x="234" y="169"/>
                    </a:cubicBezTo>
                    <a:cubicBezTo>
                      <a:pt x="0" y="279"/>
                      <a:pt x="116" y="581"/>
                      <a:pt x="326" y="581"/>
                    </a:cubicBezTo>
                    <a:cubicBezTo>
                      <a:pt x="360" y="581"/>
                      <a:pt x="397" y="573"/>
                      <a:pt x="435" y="555"/>
                    </a:cubicBezTo>
                    <a:cubicBezTo>
                      <a:pt x="578" y="469"/>
                      <a:pt x="778" y="427"/>
                      <a:pt x="979" y="427"/>
                    </a:cubicBezTo>
                    <a:cubicBezTo>
                      <a:pt x="1051" y="441"/>
                      <a:pt x="1008" y="427"/>
                      <a:pt x="1122" y="456"/>
                    </a:cubicBezTo>
                    <a:cubicBezTo>
                      <a:pt x="1137" y="456"/>
                      <a:pt x="1137" y="469"/>
                      <a:pt x="1137" y="469"/>
                    </a:cubicBezTo>
                    <a:cubicBezTo>
                      <a:pt x="1166" y="484"/>
                      <a:pt x="1196" y="490"/>
                      <a:pt x="1226" y="490"/>
                    </a:cubicBezTo>
                    <a:cubicBezTo>
                      <a:pt x="1285" y="490"/>
                      <a:pt x="1342" y="465"/>
                      <a:pt x="1380" y="427"/>
                    </a:cubicBezTo>
                    <a:cubicBezTo>
                      <a:pt x="1559" y="108"/>
                      <a:pt x="1287" y="0"/>
                      <a:pt x="957"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390;p2">
                <a:extLst>
                  <a:ext uri="{FF2B5EF4-FFF2-40B4-BE49-F238E27FC236}">
                    <a16:creationId xmlns:a16="http://schemas.microsoft.com/office/drawing/2014/main" xmlns="" id="{49C03680-3F03-B342-884F-B027255F5715}"/>
                  </a:ext>
                </a:extLst>
              </p:cNvPr>
              <p:cNvSpPr/>
              <p:nvPr/>
            </p:nvSpPr>
            <p:spPr>
              <a:xfrm>
                <a:off x="3493727" y="1977369"/>
                <a:ext cx="1851" cy="1851"/>
              </a:xfrm>
              <a:custGeom>
                <a:avLst/>
                <a:gdLst/>
                <a:ahLst/>
                <a:cxnLst/>
                <a:rect l="l" t="t" r="r" b="b"/>
                <a:pathLst>
                  <a:path w="30" h="30" extrusionOk="0">
                    <a:moveTo>
                      <a:pt x="0" y="1"/>
                    </a:moveTo>
                    <a:lnTo>
                      <a:pt x="0" y="1"/>
                    </a:lnTo>
                    <a:cubicBezTo>
                      <a:pt x="14" y="15"/>
                      <a:pt x="14" y="29"/>
                      <a:pt x="29" y="29"/>
                    </a:cubicBezTo>
                    <a:lnTo>
                      <a:pt x="0" y="1"/>
                    </a:ln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391;p2">
                <a:extLst>
                  <a:ext uri="{FF2B5EF4-FFF2-40B4-BE49-F238E27FC236}">
                    <a16:creationId xmlns:a16="http://schemas.microsoft.com/office/drawing/2014/main" xmlns="" id="{691ED3F8-5FDA-26C0-E429-D9370547DB17}"/>
                  </a:ext>
                </a:extLst>
              </p:cNvPr>
              <p:cNvSpPr/>
              <p:nvPr/>
            </p:nvSpPr>
            <p:spPr>
              <a:xfrm>
                <a:off x="3395807" y="1966572"/>
                <a:ext cx="105877" cy="43252"/>
              </a:xfrm>
              <a:custGeom>
                <a:avLst/>
                <a:gdLst/>
                <a:ahLst/>
                <a:cxnLst/>
                <a:rect l="l" t="t" r="r" b="b"/>
                <a:pathLst>
                  <a:path w="1716" h="701" extrusionOk="0">
                    <a:moveTo>
                      <a:pt x="1108" y="0"/>
                    </a:moveTo>
                    <a:cubicBezTo>
                      <a:pt x="1081" y="0"/>
                      <a:pt x="1055" y="1"/>
                      <a:pt x="1028" y="4"/>
                    </a:cubicBezTo>
                    <a:cubicBezTo>
                      <a:pt x="757" y="4"/>
                      <a:pt x="499" y="104"/>
                      <a:pt x="255" y="218"/>
                    </a:cubicBezTo>
                    <a:cubicBezTo>
                      <a:pt x="0" y="352"/>
                      <a:pt x="156" y="701"/>
                      <a:pt x="392" y="701"/>
                    </a:cubicBezTo>
                    <a:cubicBezTo>
                      <a:pt x="435" y="701"/>
                      <a:pt x="481" y="689"/>
                      <a:pt x="527" y="663"/>
                    </a:cubicBezTo>
                    <a:cubicBezTo>
                      <a:pt x="686" y="596"/>
                      <a:pt x="856" y="518"/>
                      <a:pt x="1073" y="518"/>
                    </a:cubicBezTo>
                    <a:cubicBezTo>
                      <a:pt x="1092" y="518"/>
                      <a:pt x="1110" y="519"/>
                      <a:pt x="1129" y="520"/>
                    </a:cubicBezTo>
                    <a:cubicBezTo>
                      <a:pt x="1158" y="520"/>
                      <a:pt x="1229" y="533"/>
                      <a:pt x="1244" y="548"/>
                    </a:cubicBezTo>
                    <a:lnTo>
                      <a:pt x="1257" y="548"/>
                    </a:lnTo>
                    <a:cubicBezTo>
                      <a:pt x="1284" y="557"/>
                      <a:pt x="1311" y="571"/>
                      <a:pt x="1337" y="580"/>
                    </a:cubicBezTo>
                    <a:lnTo>
                      <a:pt x="1337" y="580"/>
                    </a:lnTo>
                    <a:cubicBezTo>
                      <a:pt x="1364" y="592"/>
                      <a:pt x="1393" y="598"/>
                      <a:pt x="1424" y="598"/>
                    </a:cubicBezTo>
                    <a:cubicBezTo>
                      <a:pt x="1458" y="598"/>
                      <a:pt x="1494" y="591"/>
                      <a:pt x="1530" y="577"/>
                    </a:cubicBezTo>
                    <a:cubicBezTo>
                      <a:pt x="1673" y="520"/>
                      <a:pt x="1716" y="333"/>
                      <a:pt x="1616" y="204"/>
                    </a:cubicBezTo>
                    <a:cubicBezTo>
                      <a:pt x="1587" y="161"/>
                      <a:pt x="1544" y="132"/>
                      <a:pt x="1502" y="104"/>
                    </a:cubicBezTo>
                    <a:cubicBezTo>
                      <a:pt x="1382" y="32"/>
                      <a:pt x="1243" y="0"/>
                      <a:pt x="1108"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392;p2">
                <a:extLst>
                  <a:ext uri="{FF2B5EF4-FFF2-40B4-BE49-F238E27FC236}">
                    <a16:creationId xmlns:a16="http://schemas.microsoft.com/office/drawing/2014/main" xmlns="" id="{5ECB0D35-7A3C-6961-B44A-758BC98B2C2F}"/>
                  </a:ext>
                </a:extLst>
              </p:cNvPr>
              <p:cNvSpPr/>
              <p:nvPr/>
            </p:nvSpPr>
            <p:spPr>
              <a:xfrm>
                <a:off x="3495516" y="1979159"/>
                <a:ext cx="62" cy="926"/>
              </a:xfrm>
              <a:custGeom>
                <a:avLst/>
                <a:gdLst/>
                <a:ahLst/>
                <a:cxnLst/>
                <a:rect l="l" t="t" r="r" b="b"/>
                <a:pathLst>
                  <a:path w="1" h="15" extrusionOk="0">
                    <a:moveTo>
                      <a:pt x="0" y="0"/>
                    </a:moveTo>
                    <a:lnTo>
                      <a:pt x="0" y="0"/>
                    </a:lnTo>
                    <a:lnTo>
                      <a:pt x="0" y="14"/>
                    </a:ln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393;p2">
                <a:extLst>
                  <a:ext uri="{FF2B5EF4-FFF2-40B4-BE49-F238E27FC236}">
                    <a16:creationId xmlns:a16="http://schemas.microsoft.com/office/drawing/2014/main" xmlns="" id="{639B5C7F-C7C1-85C6-4A6E-5D8559FF813F}"/>
                  </a:ext>
                </a:extLst>
              </p:cNvPr>
              <p:cNvSpPr/>
              <p:nvPr/>
            </p:nvSpPr>
            <p:spPr>
              <a:xfrm>
                <a:off x="3474291" y="2000384"/>
                <a:ext cx="925" cy="926"/>
              </a:xfrm>
              <a:custGeom>
                <a:avLst/>
                <a:gdLst/>
                <a:ahLst/>
                <a:cxnLst/>
                <a:rect l="l" t="t" r="r" b="b"/>
                <a:pathLst>
                  <a:path w="15" h="15" extrusionOk="0">
                    <a:moveTo>
                      <a:pt x="0" y="0"/>
                    </a:moveTo>
                    <a:cubicBezTo>
                      <a:pt x="14" y="14"/>
                      <a:pt x="14" y="14"/>
                      <a:pt x="0"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394;p2">
                <a:extLst>
                  <a:ext uri="{FF2B5EF4-FFF2-40B4-BE49-F238E27FC236}">
                    <a16:creationId xmlns:a16="http://schemas.microsoft.com/office/drawing/2014/main" xmlns="" id="{B6A13A99-D41E-A7D0-FBF2-1C75EDC0B49A}"/>
                  </a:ext>
                </a:extLst>
              </p:cNvPr>
              <p:cNvSpPr/>
              <p:nvPr/>
            </p:nvSpPr>
            <p:spPr>
              <a:xfrm>
                <a:off x="3472502" y="2000384"/>
                <a:ext cx="1851" cy="62"/>
              </a:xfrm>
              <a:custGeom>
                <a:avLst/>
                <a:gdLst/>
                <a:ahLst/>
                <a:cxnLst/>
                <a:rect l="l" t="t" r="r" b="b"/>
                <a:pathLst>
                  <a:path w="30" h="1" extrusionOk="0">
                    <a:moveTo>
                      <a:pt x="29" y="0"/>
                    </a:moveTo>
                    <a:lnTo>
                      <a:pt x="14" y="0"/>
                    </a:lnTo>
                    <a:lnTo>
                      <a:pt x="1" y="0"/>
                    </a:ln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395;p2">
                <a:extLst>
                  <a:ext uri="{FF2B5EF4-FFF2-40B4-BE49-F238E27FC236}">
                    <a16:creationId xmlns:a16="http://schemas.microsoft.com/office/drawing/2014/main" xmlns="" id="{FB43E868-E52B-D342-1D78-F60A2B3C57A0}"/>
                  </a:ext>
                </a:extLst>
              </p:cNvPr>
              <p:cNvSpPr/>
              <p:nvPr/>
            </p:nvSpPr>
            <p:spPr>
              <a:xfrm>
                <a:off x="3414626" y="2101450"/>
                <a:ext cx="114515" cy="45535"/>
              </a:xfrm>
              <a:custGeom>
                <a:avLst/>
                <a:gdLst/>
                <a:ahLst/>
                <a:cxnLst/>
                <a:rect l="l" t="t" r="r" b="b"/>
                <a:pathLst>
                  <a:path w="1856" h="738" extrusionOk="0">
                    <a:moveTo>
                      <a:pt x="1151" y="0"/>
                    </a:moveTo>
                    <a:cubicBezTo>
                      <a:pt x="829" y="0"/>
                      <a:pt x="504" y="104"/>
                      <a:pt x="222" y="239"/>
                    </a:cubicBezTo>
                    <a:cubicBezTo>
                      <a:pt x="1" y="382"/>
                      <a:pt x="158" y="737"/>
                      <a:pt x="403" y="737"/>
                    </a:cubicBezTo>
                    <a:cubicBezTo>
                      <a:pt x="428" y="737"/>
                      <a:pt x="454" y="734"/>
                      <a:pt x="480" y="726"/>
                    </a:cubicBezTo>
                    <a:cubicBezTo>
                      <a:pt x="819" y="616"/>
                      <a:pt x="1000" y="549"/>
                      <a:pt x="1149" y="549"/>
                    </a:cubicBezTo>
                    <a:cubicBezTo>
                      <a:pt x="1195" y="549"/>
                      <a:pt x="1238" y="555"/>
                      <a:pt x="1282" y="569"/>
                    </a:cubicBezTo>
                    <a:cubicBezTo>
                      <a:pt x="1339" y="603"/>
                      <a:pt x="1404" y="621"/>
                      <a:pt x="1468" y="621"/>
                    </a:cubicBezTo>
                    <a:cubicBezTo>
                      <a:pt x="1566" y="621"/>
                      <a:pt x="1660" y="578"/>
                      <a:pt x="1712" y="483"/>
                    </a:cubicBezTo>
                    <a:cubicBezTo>
                      <a:pt x="1856" y="239"/>
                      <a:pt x="1554" y="24"/>
                      <a:pt x="1311" y="9"/>
                    </a:cubicBezTo>
                    <a:cubicBezTo>
                      <a:pt x="1258" y="3"/>
                      <a:pt x="1205" y="0"/>
                      <a:pt x="1151"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396;p2">
                <a:extLst>
                  <a:ext uri="{FF2B5EF4-FFF2-40B4-BE49-F238E27FC236}">
                    <a16:creationId xmlns:a16="http://schemas.microsoft.com/office/drawing/2014/main" xmlns="" id="{D6DE7815-6B83-1F4B-36D7-6769545F08F3}"/>
                  </a:ext>
                </a:extLst>
              </p:cNvPr>
              <p:cNvSpPr/>
              <p:nvPr/>
            </p:nvSpPr>
            <p:spPr>
              <a:xfrm>
                <a:off x="3642243" y="2054249"/>
                <a:ext cx="101682" cy="50162"/>
              </a:xfrm>
              <a:custGeom>
                <a:avLst/>
                <a:gdLst/>
                <a:ahLst/>
                <a:cxnLst/>
                <a:rect l="l" t="t" r="r" b="b"/>
                <a:pathLst>
                  <a:path w="1648" h="813" extrusionOk="0">
                    <a:moveTo>
                      <a:pt x="301" y="1"/>
                    </a:moveTo>
                    <a:cubicBezTo>
                      <a:pt x="29" y="29"/>
                      <a:pt x="0" y="445"/>
                      <a:pt x="272" y="503"/>
                    </a:cubicBezTo>
                    <a:cubicBezTo>
                      <a:pt x="501" y="545"/>
                      <a:pt x="730" y="589"/>
                      <a:pt x="946" y="675"/>
                    </a:cubicBezTo>
                    <a:cubicBezTo>
                      <a:pt x="975" y="688"/>
                      <a:pt x="1017" y="703"/>
                      <a:pt x="1032" y="717"/>
                    </a:cubicBezTo>
                    <a:cubicBezTo>
                      <a:pt x="1070" y="755"/>
                      <a:pt x="1140" y="813"/>
                      <a:pt x="1233" y="813"/>
                    </a:cubicBezTo>
                    <a:cubicBezTo>
                      <a:pt x="1280" y="813"/>
                      <a:pt x="1332" y="799"/>
                      <a:pt x="1389" y="761"/>
                    </a:cubicBezTo>
                    <a:cubicBezTo>
                      <a:pt x="1647" y="560"/>
                      <a:pt x="1361" y="273"/>
                      <a:pt x="1132" y="201"/>
                    </a:cubicBezTo>
                    <a:cubicBezTo>
                      <a:pt x="874" y="102"/>
                      <a:pt x="587" y="16"/>
                      <a:pt x="301"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397;p2">
                <a:extLst>
                  <a:ext uri="{FF2B5EF4-FFF2-40B4-BE49-F238E27FC236}">
                    <a16:creationId xmlns:a16="http://schemas.microsoft.com/office/drawing/2014/main" xmlns="" id="{DD4F21CA-D87B-7D6D-6B46-3F4F28FE8655}"/>
                  </a:ext>
                </a:extLst>
              </p:cNvPr>
              <p:cNvSpPr/>
              <p:nvPr/>
            </p:nvSpPr>
            <p:spPr>
              <a:xfrm>
                <a:off x="3070269" y="1862358"/>
                <a:ext cx="64600" cy="60343"/>
              </a:xfrm>
              <a:custGeom>
                <a:avLst/>
                <a:gdLst/>
                <a:ahLst/>
                <a:cxnLst/>
                <a:rect l="l" t="t" r="r" b="b"/>
                <a:pathLst>
                  <a:path w="1047" h="978" extrusionOk="0">
                    <a:moveTo>
                      <a:pt x="833" y="0"/>
                    </a:moveTo>
                    <a:cubicBezTo>
                      <a:pt x="724" y="0"/>
                      <a:pt x="603" y="59"/>
                      <a:pt x="531" y="131"/>
                    </a:cubicBezTo>
                    <a:cubicBezTo>
                      <a:pt x="359" y="289"/>
                      <a:pt x="58" y="561"/>
                      <a:pt x="0" y="776"/>
                    </a:cubicBezTo>
                    <a:cubicBezTo>
                      <a:pt x="0" y="894"/>
                      <a:pt x="108" y="978"/>
                      <a:pt x="217" y="978"/>
                    </a:cubicBezTo>
                    <a:cubicBezTo>
                      <a:pt x="268" y="978"/>
                      <a:pt x="318" y="960"/>
                      <a:pt x="359" y="919"/>
                    </a:cubicBezTo>
                    <a:cubicBezTo>
                      <a:pt x="455" y="794"/>
                      <a:pt x="793" y="416"/>
                      <a:pt x="803" y="416"/>
                    </a:cubicBezTo>
                    <a:lnTo>
                      <a:pt x="803" y="416"/>
                    </a:lnTo>
                    <a:cubicBezTo>
                      <a:pt x="803" y="416"/>
                      <a:pt x="803" y="416"/>
                      <a:pt x="803" y="417"/>
                    </a:cubicBezTo>
                    <a:cubicBezTo>
                      <a:pt x="831" y="389"/>
                      <a:pt x="889" y="360"/>
                      <a:pt x="889" y="360"/>
                    </a:cubicBezTo>
                    <a:lnTo>
                      <a:pt x="917" y="360"/>
                    </a:lnTo>
                    <a:cubicBezTo>
                      <a:pt x="1003" y="331"/>
                      <a:pt x="1047" y="217"/>
                      <a:pt x="1032" y="131"/>
                    </a:cubicBezTo>
                    <a:cubicBezTo>
                      <a:pt x="994" y="36"/>
                      <a:pt x="917" y="0"/>
                      <a:pt x="83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398;p2">
                <a:extLst>
                  <a:ext uri="{FF2B5EF4-FFF2-40B4-BE49-F238E27FC236}">
                    <a16:creationId xmlns:a16="http://schemas.microsoft.com/office/drawing/2014/main" xmlns="" id="{C244A5A0-CAE7-98D1-6C5F-8469AAA897AF}"/>
                  </a:ext>
                </a:extLst>
              </p:cNvPr>
              <p:cNvSpPr/>
              <p:nvPr/>
            </p:nvSpPr>
            <p:spPr>
              <a:xfrm>
                <a:off x="3582947" y="1913755"/>
                <a:ext cx="77619" cy="43684"/>
              </a:xfrm>
              <a:custGeom>
                <a:avLst/>
                <a:gdLst/>
                <a:ahLst/>
                <a:cxnLst/>
                <a:rect l="l" t="t" r="r" b="b"/>
                <a:pathLst>
                  <a:path w="1258" h="708" extrusionOk="0">
                    <a:moveTo>
                      <a:pt x="274" y="0"/>
                    </a:moveTo>
                    <a:cubicBezTo>
                      <a:pt x="16" y="14"/>
                      <a:pt x="1" y="387"/>
                      <a:pt x="245" y="444"/>
                    </a:cubicBezTo>
                    <a:cubicBezTo>
                      <a:pt x="646" y="573"/>
                      <a:pt x="631" y="573"/>
                      <a:pt x="847" y="688"/>
                    </a:cubicBezTo>
                    <a:cubicBezTo>
                      <a:pt x="882" y="702"/>
                      <a:pt x="916" y="708"/>
                      <a:pt x="947" y="708"/>
                    </a:cubicBezTo>
                    <a:cubicBezTo>
                      <a:pt x="1175" y="708"/>
                      <a:pt x="1258" y="371"/>
                      <a:pt x="1019" y="258"/>
                    </a:cubicBezTo>
                    <a:cubicBezTo>
                      <a:pt x="789" y="144"/>
                      <a:pt x="532" y="14"/>
                      <a:pt x="274"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5762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2">
                                            <p:txEl>
                                              <p:pRg st="0" end="0"/>
                                            </p:txEl>
                                          </p:spTgt>
                                        </p:tgtEl>
                                        <p:attrNameLst>
                                          <p:attrName>style.visibility</p:attrName>
                                        </p:attrNameLst>
                                      </p:cBhvr>
                                      <p:to>
                                        <p:strVal val="visible"/>
                                      </p:to>
                                    </p:set>
                                    <p:animEffect transition="in" filter="fade">
                                      <p:cBhvr>
                                        <p:cTn id="7" dur="500"/>
                                        <p:tgtEl>
                                          <p:spTgt spid="79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91">
                                            <p:txEl>
                                              <p:pRg st="0" end="0"/>
                                            </p:txEl>
                                          </p:spTgt>
                                        </p:tgtEl>
                                        <p:attrNameLst>
                                          <p:attrName>style.visibility</p:attrName>
                                        </p:attrNameLst>
                                      </p:cBhvr>
                                      <p:to>
                                        <p:strVal val="visible"/>
                                      </p:to>
                                    </p:set>
                                    <p:animEffect transition="in" filter="fade">
                                      <p:cBhvr>
                                        <p:cTn id="11" dur="500"/>
                                        <p:tgtEl>
                                          <p:spTgt spid="79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91">
                                            <p:txEl>
                                              <p:pRg st="1" end="1"/>
                                            </p:txEl>
                                          </p:spTgt>
                                        </p:tgtEl>
                                        <p:attrNameLst>
                                          <p:attrName>style.visibility</p:attrName>
                                        </p:attrNameLst>
                                      </p:cBhvr>
                                      <p:to>
                                        <p:strVal val="visible"/>
                                      </p:to>
                                    </p:set>
                                    <p:animEffect transition="in" filter="fade">
                                      <p:cBhvr>
                                        <p:cTn id="15" dur="500"/>
                                        <p:tgtEl>
                                          <p:spTgt spid="791">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91">
                                            <p:txEl>
                                              <p:pRg st="2" end="2"/>
                                            </p:txEl>
                                          </p:spTgt>
                                        </p:tgtEl>
                                        <p:attrNameLst>
                                          <p:attrName>style.visibility</p:attrName>
                                        </p:attrNameLst>
                                      </p:cBhvr>
                                      <p:to>
                                        <p:strVal val="visible"/>
                                      </p:to>
                                    </p:set>
                                    <p:animEffect transition="in" filter="fade">
                                      <p:cBhvr>
                                        <p:cTn id="19" dur="500"/>
                                        <p:tgtEl>
                                          <p:spTgt spid="7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B04A06A-4B74-632D-2B27-9F64CF067FB8}"/>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xmlns="" id="{FAC931F2-BA4A-F3A6-B00F-46D20D7012F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xmlns="" id="{4D3FE01A-61CE-F00F-6E7E-E24EFEB28F4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473840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431;p5">
            <a:extLst>
              <a:ext uri="{FF2B5EF4-FFF2-40B4-BE49-F238E27FC236}">
                <a16:creationId xmlns:a16="http://schemas.microsoft.com/office/drawing/2014/main" xmlns="" id="{70A7ABCA-3364-C4F7-6EC2-C756411B7A31}"/>
              </a:ext>
            </a:extLst>
          </p:cNvPr>
          <p:cNvSpPr/>
          <p:nvPr/>
        </p:nvSpPr>
        <p:spPr>
          <a:xfrm>
            <a:off x="1021543" y="2071264"/>
            <a:ext cx="10148913" cy="3539376"/>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endParaRPr lang="vi-VN" sz="2400" kern="0" dirty="0">
              <a:solidFill>
                <a:srgbClr val="3F302A"/>
              </a:solidFill>
              <a:latin typeface="UTM Avo" panose="02040603050506020204" pitchFamily="18" charset="0"/>
              <a:cs typeface="Arial"/>
              <a:sym typeface="Arial"/>
            </a:endParaRPr>
          </a:p>
          <a:p>
            <a:pPr algn="ctr">
              <a:lnSpc>
                <a:spcPct val="150000"/>
              </a:lnSpc>
              <a:buClr>
                <a:srgbClr val="000000"/>
              </a:buClr>
              <a:buFont typeface="Arial"/>
              <a:buNone/>
            </a:pPr>
            <a:r>
              <a:rPr lang="vi-VN" sz="2400" b="1" kern="0" dirty="0">
                <a:solidFill>
                  <a:srgbClr val="3F302A"/>
                </a:solidFill>
                <a:latin typeface="UTM Avo" panose="02040603050506020204" pitchFamily="18" charset="0"/>
                <a:cs typeface="Arial"/>
                <a:sym typeface="Arial"/>
              </a:rPr>
              <a:t>Hoa sầu riêng</a:t>
            </a:r>
          </a:p>
          <a:p>
            <a:pPr algn="just">
              <a:lnSpc>
                <a:spcPct val="125000"/>
              </a:lnSpc>
              <a:buClr>
                <a:srgbClr val="000000"/>
              </a:buClr>
              <a:buFont typeface="Arial"/>
              <a:buNone/>
            </a:pPr>
            <a:r>
              <a:rPr lang="vi-VN" sz="2400" kern="0" dirty="0">
                <a:solidFill>
                  <a:srgbClr val="3F302A"/>
                </a:solidFill>
                <a:latin typeface="UTM Avo" panose="02040603050506020204" pitchFamily="18" charset="0"/>
                <a:cs typeface="Arial"/>
                <a:sym typeface="Arial"/>
              </a:rPr>
              <a:t>          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lnSpc>
                <a:spcPct val="125000"/>
              </a:lnSpc>
              <a:buClr>
                <a:srgbClr val="000000"/>
              </a:buClr>
              <a:buFont typeface="Arial"/>
              <a:buNone/>
            </a:pPr>
            <a:r>
              <a:rPr lang="vi-VN" sz="2400" i="1" kern="0" dirty="0">
                <a:solidFill>
                  <a:srgbClr val="3F302A"/>
                </a:solidFill>
                <a:latin typeface="UTM Avo" panose="02040603050506020204" pitchFamily="18" charset="0"/>
                <a:cs typeface="Arial"/>
                <a:sym typeface="Arial"/>
              </a:rPr>
              <a:t>Mai Văn Tạo</a:t>
            </a:r>
          </a:p>
        </p:txBody>
      </p:sp>
      <p:sp>
        <p:nvSpPr>
          <p:cNvPr id="10" name="Google Shape;432;p5">
            <a:extLst>
              <a:ext uri="{FF2B5EF4-FFF2-40B4-BE49-F238E27FC236}">
                <a16:creationId xmlns:a16="http://schemas.microsoft.com/office/drawing/2014/main" xmlns="" id="{2F223C6D-9E87-BBE8-2FB4-920430527D45}"/>
              </a:ext>
            </a:extLst>
          </p:cNvPr>
          <p:cNvSpPr/>
          <p:nvPr/>
        </p:nvSpPr>
        <p:spPr>
          <a:xfrm>
            <a:off x="516383" y="1836984"/>
            <a:ext cx="5822535" cy="677054"/>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en-US" sz="2400" b="1" kern="0" dirty="0">
                <a:solidFill>
                  <a:srgbClr val="3F302A"/>
                </a:solidFill>
                <a:latin typeface="UTM Avo" panose="02040603050506020204" pitchFamily="18" charset="0"/>
                <a:cs typeface="Arial"/>
                <a:sym typeface="Arial"/>
              </a:rPr>
              <a:t>1) </a:t>
            </a:r>
            <a:r>
              <a:rPr lang="en-US" sz="2400" b="1" kern="0" dirty="0" err="1">
                <a:solidFill>
                  <a:srgbClr val="3F302A"/>
                </a:solidFill>
                <a:latin typeface="UTM Avo" panose="02040603050506020204" pitchFamily="18" charset="0"/>
                <a:cs typeface="Arial"/>
                <a:sym typeface="Arial"/>
              </a:rPr>
              <a:t>Đọc</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đoạn</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văn</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và</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trả</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lời</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câu</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hỏi</a:t>
            </a:r>
            <a:r>
              <a:rPr lang="en-US" sz="2400" b="1" kern="0" dirty="0">
                <a:solidFill>
                  <a:srgbClr val="3F302A"/>
                </a:solidFill>
                <a:latin typeface="UTM Avo" panose="02040603050506020204" pitchFamily="18" charset="0"/>
                <a:cs typeface="Arial"/>
                <a:sym typeface="Arial"/>
              </a:rPr>
              <a:t>:</a:t>
            </a:r>
            <a:endParaRPr sz="2400" b="1" kern="0" dirty="0">
              <a:solidFill>
                <a:srgbClr val="3F302A"/>
              </a:solidFill>
              <a:latin typeface="UTM Avo" panose="02040603050506020204" pitchFamily="18" charset="0"/>
              <a:cs typeface="Arial"/>
              <a:sym typeface="Arial"/>
            </a:endParaRPr>
          </a:p>
        </p:txBody>
      </p:sp>
      <p:grpSp>
        <p:nvGrpSpPr>
          <p:cNvPr id="16" name="Google Shape;433;p5">
            <a:extLst>
              <a:ext uri="{FF2B5EF4-FFF2-40B4-BE49-F238E27FC236}">
                <a16:creationId xmlns:a16="http://schemas.microsoft.com/office/drawing/2014/main" xmlns="" id="{B2B2FAD4-9194-C8B2-A2DB-5095263D482F}"/>
              </a:ext>
            </a:extLst>
          </p:cNvPr>
          <p:cNvGrpSpPr/>
          <p:nvPr/>
        </p:nvGrpSpPr>
        <p:grpSpPr>
          <a:xfrm rot="663864" flipH="1">
            <a:off x="1736243" y="6156735"/>
            <a:ext cx="600307" cy="747592"/>
            <a:chOff x="1021924" y="3691123"/>
            <a:chExt cx="855491" cy="1065386"/>
          </a:xfrm>
        </p:grpSpPr>
        <p:sp>
          <p:nvSpPr>
            <p:cNvPr id="17" name="Google Shape;434;p5">
              <a:extLst>
                <a:ext uri="{FF2B5EF4-FFF2-40B4-BE49-F238E27FC236}">
                  <a16:creationId xmlns:a16="http://schemas.microsoft.com/office/drawing/2014/main" xmlns="" id="{89CD3E10-AA89-0F5D-CEE6-995F1F64C868}"/>
                </a:ext>
              </a:extLst>
            </p:cNvPr>
            <p:cNvSpPr/>
            <p:nvPr/>
          </p:nvSpPr>
          <p:spPr>
            <a:xfrm>
              <a:off x="1021924" y="3691123"/>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35;p5">
              <a:extLst>
                <a:ext uri="{FF2B5EF4-FFF2-40B4-BE49-F238E27FC236}">
                  <a16:creationId xmlns:a16="http://schemas.microsoft.com/office/drawing/2014/main" xmlns="" id="{80B9EB1F-52AD-784E-F6F6-DE4645F5F2D6}"/>
                </a:ext>
              </a:extLst>
            </p:cNvPr>
            <p:cNvSpPr/>
            <p:nvPr/>
          </p:nvSpPr>
          <p:spPr>
            <a:xfrm>
              <a:off x="1028148" y="3703096"/>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36;p5">
              <a:extLst>
                <a:ext uri="{FF2B5EF4-FFF2-40B4-BE49-F238E27FC236}">
                  <a16:creationId xmlns:a16="http://schemas.microsoft.com/office/drawing/2014/main" xmlns="" id="{E7D28D76-CEAD-BD07-4336-DB3618813574}"/>
                </a:ext>
              </a:extLst>
            </p:cNvPr>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37;p5">
              <a:extLst>
                <a:ext uri="{FF2B5EF4-FFF2-40B4-BE49-F238E27FC236}">
                  <a16:creationId xmlns:a16="http://schemas.microsoft.com/office/drawing/2014/main" xmlns="" id="{512CE755-1B20-1866-8DA1-F39CD269407F}"/>
                </a:ext>
              </a:extLst>
            </p:cNvPr>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431;p5">
            <a:extLst>
              <a:ext uri="{FF2B5EF4-FFF2-40B4-BE49-F238E27FC236}">
                <a16:creationId xmlns:a16="http://schemas.microsoft.com/office/drawing/2014/main" xmlns="" id="{70A7ABCA-3364-C4F7-6EC2-C756411B7A31}"/>
              </a:ext>
            </a:extLst>
          </p:cNvPr>
          <p:cNvSpPr/>
          <p:nvPr/>
        </p:nvSpPr>
        <p:spPr>
          <a:xfrm>
            <a:off x="829426" y="2714939"/>
            <a:ext cx="10533148" cy="3816375"/>
          </a:xfrm>
          <a:prstGeom prst="rect">
            <a:avLst/>
          </a:prstGeom>
          <a:noFill/>
          <a:ln>
            <a:noFill/>
          </a:ln>
        </p:spPr>
        <p:txBody>
          <a:bodyPr spcFirstLastPara="1" wrap="square" lIns="121900" tIns="60933" rIns="121900" bIns="60933" anchor="t" anchorCtr="0">
            <a:spAutoFit/>
          </a:bodyPr>
          <a:lstStyle/>
          <a:p>
            <a:pPr algn="ctr">
              <a:lnSpc>
                <a:spcPct val="125000"/>
              </a:lnSpc>
              <a:buClr>
                <a:srgbClr val="000000"/>
              </a:buClr>
              <a:buFont typeface="Arial"/>
              <a:buNone/>
            </a:pPr>
            <a:r>
              <a:rPr lang="vi-VN" sz="2400" b="1" kern="0" dirty="0">
                <a:solidFill>
                  <a:srgbClr val="3F302A"/>
                </a:solidFill>
                <a:latin typeface="UTM Avo" panose="02040603050506020204" pitchFamily="18" charset="0"/>
                <a:cs typeface="Arial"/>
                <a:sym typeface="Arial"/>
              </a:rPr>
              <a:t>Lá bàng</a:t>
            </a:r>
          </a:p>
          <a:p>
            <a:pPr algn="just">
              <a:lnSpc>
                <a:spcPct val="125000"/>
              </a:lnSpc>
              <a:buClr>
                <a:srgbClr val="000000"/>
              </a:buClr>
              <a:buFont typeface="Arial"/>
              <a:buNone/>
            </a:pPr>
            <a:r>
              <a:rPr lang="vi-VN" sz="2400" kern="0" dirty="0">
                <a:solidFill>
                  <a:srgbClr val="3F302A"/>
                </a:solidFill>
                <a:latin typeface="UTM Avo" panose="02040603050506020204" pitchFamily="18" charset="0"/>
                <a:cs typeface="Arial"/>
                <a:sym typeface="Arial"/>
              </a:rPr>
              <a:t>          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là rụng, nó lại có vẻ đẹp riêng. Những lá bàng mùa đông đỏ như đồng ấy, tôi có thể nhìn cả ngày không chán.</a:t>
            </a:r>
          </a:p>
          <a:p>
            <a:pPr algn="r">
              <a:lnSpc>
                <a:spcPct val="125000"/>
              </a:lnSpc>
              <a:buClr>
                <a:srgbClr val="000000"/>
              </a:buClr>
              <a:buFont typeface="Arial"/>
              <a:buNone/>
            </a:pPr>
            <a:r>
              <a:rPr lang="vi-VN" sz="2400" i="1" kern="0" dirty="0">
                <a:solidFill>
                  <a:srgbClr val="3F302A"/>
                </a:solidFill>
                <a:latin typeface="UTM Avo" panose="02040603050506020204" pitchFamily="18" charset="0"/>
                <a:cs typeface="Arial"/>
                <a:sym typeface="Arial"/>
              </a:rPr>
              <a:t>Đoàn Giỏi</a:t>
            </a:r>
          </a:p>
        </p:txBody>
      </p:sp>
      <p:sp>
        <p:nvSpPr>
          <p:cNvPr id="10" name="Google Shape;432;p5">
            <a:extLst>
              <a:ext uri="{FF2B5EF4-FFF2-40B4-BE49-F238E27FC236}">
                <a16:creationId xmlns:a16="http://schemas.microsoft.com/office/drawing/2014/main" xmlns="" id="{2F223C6D-9E87-BBE8-2FB4-920430527D45}"/>
              </a:ext>
            </a:extLst>
          </p:cNvPr>
          <p:cNvSpPr/>
          <p:nvPr/>
        </p:nvSpPr>
        <p:spPr>
          <a:xfrm>
            <a:off x="516383" y="1836984"/>
            <a:ext cx="5822535" cy="677054"/>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en-US" sz="2400" b="1" kern="0" dirty="0">
                <a:solidFill>
                  <a:srgbClr val="3F302A"/>
                </a:solidFill>
                <a:latin typeface="UTM Avo" panose="02040603050506020204" pitchFamily="18" charset="0"/>
                <a:cs typeface="Arial"/>
                <a:sym typeface="Arial"/>
              </a:rPr>
              <a:t>1) </a:t>
            </a:r>
            <a:r>
              <a:rPr lang="en-US" sz="2400" b="1" kern="0" dirty="0" err="1">
                <a:solidFill>
                  <a:srgbClr val="3F302A"/>
                </a:solidFill>
                <a:latin typeface="UTM Avo" panose="02040603050506020204" pitchFamily="18" charset="0"/>
                <a:cs typeface="Arial"/>
                <a:sym typeface="Arial"/>
              </a:rPr>
              <a:t>Đọc</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đoạn</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văn</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và</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trả</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lời</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câu</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hỏi</a:t>
            </a:r>
            <a:r>
              <a:rPr lang="en-US" sz="2400" b="1" kern="0" dirty="0">
                <a:solidFill>
                  <a:srgbClr val="3F302A"/>
                </a:solidFill>
                <a:latin typeface="UTM Avo" panose="02040603050506020204" pitchFamily="18" charset="0"/>
                <a:cs typeface="Arial"/>
                <a:sym typeface="Arial"/>
              </a:rPr>
              <a:t>:</a:t>
            </a:r>
            <a:endParaRPr sz="2400" b="1" kern="0" dirty="0">
              <a:solidFill>
                <a:srgbClr val="3F302A"/>
              </a:solidFill>
              <a:latin typeface="UTM Avo" panose="02040603050506020204" pitchFamily="18" charset="0"/>
              <a:cs typeface="Arial"/>
              <a:sym typeface="Arial"/>
            </a:endParaRPr>
          </a:p>
        </p:txBody>
      </p:sp>
      <p:grpSp>
        <p:nvGrpSpPr>
          <p:cNvPr id="11" name="Google Shape;433;p5">
            <a:extLst>
              <a:ext uri="{FF2B5EF4-FFF2-40B4-BE49-F238E27FC236}">
                <a16:creationId xmlns:a16="http://schemas.microsoft.com/office/drawing/2014/main" xmlns="" id="{DC3FF712-970E-1148-144C-AE6A79FE6D8C}"/>
              </a:ext>
            </a:extLst>
          </p:cNvPr>
          <p:cNvGrpSpPr/>
          <p:nvPr/>
        </p:nvGrpSpPr>
        <p:grpSpPr>
          <a:xfrm rot="663864" flipH="1">
            <a:off x="1736243" y="6156735"/>
            <a:ext cx="600307" cy="747592"/>
            <a:chOff x="1021924" y="3691123"/>
            <a:chExt cx="855491" cy="1065386"/>
          </a:xfrm>
        </p:grpSpPr>
        <p:sp>
          <p:nvSpPr>
            <p:cNvPr id="12" name="Google Shape;434;p5">
              <a:extLst>
                <a:ext uri="{FF2B5EF4-FFF2-40B4-BE49-F238E27FC236}">
                  <a16:creationId xmlns:a16="http://schemas.microsoft.com/office/drawing/2014/main" xmlns="" id="{9B1C689C-436E-5F83-F1A8-AE1B5244863B}"/>
                </a:ext>
              </a:extLst>
            </p:cNvPr>
            <p:cNvSpPr/>
            <p:nvPr/>
          </p:nvSpPr>
          <p:spPr>
            <a:xfrm>
              <a:off x="1021924" y="3691123"/>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35;p5">
              <a:extLst>
                <a:ext uri="{FF2B5EF4-FFF2-40B4-BE49-F238E27FC236}">
                  <a16:creationId xmlns:a16="http://schemas.microsoft.com/office/drawing/2014/main" xmlns="" id="{82387E37-877E-7262-FCAF-1EA908D3BEF2}"/>
                </a:ext>
              </a:extLst>
            </p:cNvPr>
            <p:cNvSpPr/>
            <p:nvPr/>
          </p:nvSpPr>
          <p:spPr>
            <a:xfrm>
              <a:off x="1028148" y="3703096"/>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436;p5">
              <a:extLst>
                <a:ext uri="{FF2B5EF4-FFF2-40B4-BE49-F238E27FC236}">
                  <a16:creationId xmlns:a16="http://schemas.microsoft.com/office/drawing/2014/main" xmlns="" id="{3939034B-5FD8-DF88-3924-36D2CE2D864B}"/>
                </a:ext>
              </a:extLst>
            </p:cNvPr>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437;p5">
              <a:extLst>
                <a:ext uri="{FF2B5EF4-FFF2-40B4-BE49-F238E27FC236}">
                  <a16:creationId xmlns:a16="http://schemas.microsoft.com/office/drawing/2014/main" xmlns="" id="{2ED10143-376C-F650-2E4B-98C39F96BD4A}"/>
                </a:ext>
              </a:extLst>
            </p:cNvPr>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4540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431;p5">
            <a:extLst>
              <a:ext uri="{FF2B5EF4-FFF2-40B4-BE49-F238E27FC236}">
                <a16:creationId xmlns:a16="http://schemas.microsoft.com/office/drawing/2014/main" xmlns="" id="{70A7ABCA-3364-C4F7-6EC2-C756411B7A31}"/>
              </a:ext>
            </a:extLst>
          </p:cNvPr>
          <p:cNvSpPr/>
          <p:nvPr/>
        </p:nvSpPr>
        <p:spPr>
          <a:xfrm>
            <a:off x="829426" y="2605979"/>
            <a:ext cx="6361083" cy="2893045"/>
          </a:xfrm>
          <a:prstGeom prst="rect">
            <a:avLst/>
          </a:prstGeom>
          <a:noFill/>
          <a:ln>
            <a:noFill/>
          </a:ln>
        </p:spPr>
        <p:txBody>
          <a:bodyPr spcFirstLastPara="1" wrap="square" lIns="121900" tIns="60933" rIns="121900" bIns="60933" anchor="t" anchorCtr="0">
            <a:spAutoFit/>
          </a:bodyPr>
          <a:lstStyle/>
          <a:p>
            <a:pPr>
              <a:lnSpc>
                <a:spcPct val="125000"/>
              </a:lnSpc>
              <a:buClr>
                <a:srgbClr val="000000"/>
              </a:buClr>
              <a:buFont typeface="Arial"/>
              <a:buNone/>
            </a:pPr>
            <a:r>
              <a:rPr lang="vi-VN" sz="2400" b="1" kern="0" dirty="0">
                <a:solidFill>
                  <a:srgbClr val="3F302A"/>
                </a:solidFill>
                <a:latin typeface="UTM Avo" panose="02040603050506020204" pitchFamily="18" charset="0"/>
                <a:cs typeface="Arial"/>
                <a:sym typeface="Arial"/>
              </a:rPr>
              <a:t>a) </a:t>
            </a:r>
            <a:r>
              <a:rPr lang="vi-VN" sz="2400" kern="0" dirty="0">
                <a:solidFill>
                  <a:srgbClr val="3F302A"/>
                </a:solidFill>
                <a:latin typeface="UTM Avo" panose="02040603050506020204" pitchFamily="18" charset="0"/>
                <a:cs typeface="Arial"/>
                <a:sym typeface="Arial"/>
              </a:rPr>
              <a:t>Câu mở đầu mỗi đoạn văn (câu mở đoạn) có tác dụng gì? </a:t>
            </a:r>
          </a:p>
          <a:p>
            <a:pPr>
              <a:lnSpc>
                <a:spcPct val="125000"/>
              </a:lnSpc>
              <a:buClr>
                <a:srgbClr val="000000"/>
              </a:buClr>
              <a:buFont typeface="Arial"/>
              <a:buNone/>
            </a:pPr>
            <a:r>
              <a:rPr lang="vi-VN" sz="2400" b="1" kern="0" dirty="0">
                <a:solidFill>
                  <a:srgbClr val="3F302A"/>
                </a:solidFill>
                <a:latin typeface="UTM Avo" panose="02040603050506020204" pitchFamily="18" charset="0"/>
                <a:cs typeface="Arial"/>
                <a:sym typeface="Arial"/>
              </a:rPr>
              <a:t>b) </a:t>
            </a:r>
            <a:r>
              <a:rPr lang="vi-VN" sz="2400" kern="0" dirty="0">
                <a:solidFill>
                  <a:srgbClr val="3F302A"/>
                </a:solidFill>
                <a:latin typeface="UTM Avo" panose="02040603050506020204" pitchFamily="18" charset="0"/>
                <a:cs typeface="Arial"/>
                <a:sym typeface="Arial"/>
              </a:rPr>
              <a:t>Các câu tiếp theo có quan hệ như thế nào với câu mở đoạn? </a:t>
            </a:r>
          </a:p>
          <a:p>
            <a:pPr>
              <a:lnSpc>
                <a:spcPct val="125000"/>
              </a:lnSpc>
              <a:buClr>
                <a:srgbClr val="000000"/>
              </a:buClr>
              <a:buFont typeface="Arial"/>
              <a:buNone/>
            </a:pPr>
            <a:r>
              <a:rPr lang="vi-VN" sz="2400" b="1" kern="0" dirty="0">
                <a:solidFill>
                  <a:srgbClr val="3F302A"/>
                </a:solidFill>
                <a:latin typeface="UTM Avo" panose="02040603050506020204" pitchFamily="18" charset="0"/>
                <a:cs typeface="Arial"/>
                <a:sym typeface="Arial"/>
              </a:rPr>
              <a:t>c) </a:t>
            </a:r>
            <a:r>
              <a:rPr lang="vi-VN" sz="2400" kern="0" dirty="0">
                <a:solidFill>
                  <a:srgbClr val="3F302A"/>
                </a:solidFill>
                <a:latin typeface="UTM Avo" panose="02040603050506020204" pitchFamily="18" charset="0"/>
                <a:cs typeface="Arial"/>
                <a:sym typeface="Arial"/>
              </a:rPr>
              <a:t>Trình tự miêu tả của hai đoạn văn trên khác nhau như thế nào?</a:t>
            </a:r>
          </a:p>
        </p:txBody>
      </p:sp>
      <p:sp>
        <p:nvSpPr>
          <p:cNvPr id="10" name="Google Shape;432;p5">
            <a:extLst>
              <a:ext uri="{FF2B5EF4-FFF2-40B4-BE49-F238E27FC236}">
                <a16:creationId xmlns:a16="http://schemas.microsoft.com/office/drawing/2014/main" xmlns="" id="{2F223C6D-9E87-BBE8-2FB4-920430527D45}"/>
              </a:ext>
            </a:extLst>
          </p:cNvPr>
          <p:cNvSpPr/>
          <p:nvPr/>
        </p:nvSpPr>
        <p:spPr>
          <a:xfrm>
            <a:off x="516383" y="1836984"/>
            <a:ext cx="5822535" cy="677054"/>
          </a:xfrm>
          <a:prstGeom prst="rect">
            <a:avLst/>
          </a:prstGeom>
          <a:noFill/>
          <a:ln>
            <a:noFill/>
          </a:ln>
        </p:spPr>
        <p:txBody>
          <a:bodyPr spcFirstLastPara="1" wrap="square" lIns="121900" tIns="60933" rIns="121900" bIns="60933" anchor="t" anchorCtr="0">
            <a:spAutoFit/>
          </a:bodyPr>
          <a:lstStyle/>
          <a:p>
            <a:pPr algn="just">
              <a:lnSpc>
                <a:spcPct val="150000"/>
              </a:lnSpc>
              <a:buClr>
                <a:srgbClr val="000000"/>
              </a:buClr>
              <a:buFont typeface="Arial"/>
              <a:buNone/>
            </a:pPr>
            <a:r>
              <a:rPr lang="en-US" sz="2400" b="1" kern="0" dirty="0">
                <a:solidFill>
                  <a:srgbClr val="3F302A"/>
                </a:solidFill>
                <a:latin typeface="UTM Avo" panose="02040603050506020204" pitchFamily="18" charset="0"/>
                <a:cs typeface="Arial"/>
                <a:sym typeface="Arial"/>
              </a:rPr>
              <a:t>1) </a:t>
            </a:r>
            <a:r>
              <a:rPr lang="en-US" sz="2400" b="1" kern="0" dirty="0" err="1">
                <a:solidFill>
                  <a:srgbClr val="3F302A"/>
                </a:solidFill>
                <a:latin typeface="UTM Avo" panose="02040603050506020204" pitchFamily="18" charset="0"/>
                <a:cs typeface="Arial"/>
                <a:sym typeface="Arial"/>
              </a:rPr>
              <a:t>Đọc</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đoạn</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văn</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và</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trả</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lời</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câu</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hỏi</a:t>
            </a:r>
            <a:r>
              <a:rPr lang="en-US" sz="2400" b="1" kern="0" dirty="0">
                <a:solidFill>
                  <a:srgbClr val="3F302A"/>
                </a:solidFill>
                <a:latin typeface="UTM Avo" panose="02040603050506020204" pitchFamily="18" charset="0"/>
                <a:cs typeface="Arial"/>
                <a:sym typeface="Arial"/>
              </a:rPr>
              <a:t>:</a:t>
            </a:r>
            <a:endParaRPr sz="2400" b="1" kern="0" dirty="0">
              <a:solidFill>
                <a:srgbClr val="3F302A"/>
              </a:solidFill>
              <a:latin typeface="UTM Avo" panose="02040603050506020204" pitchFamily="18" charset="0"/>
              <a:cs typeface="Arial"/>
              <a:sym typeface="Arial"/>
            </a:endParaRPr>
          </a:p>
        </p:txBody>
      </p:sp>
      <p:grpSp>
        <p:nvGrpSpPr>
          <p:cNvPr id="36" name="Google Shape;470;p7">
            <a:extLst>
              <a:ext uri="{FF2B5EF4-FFF2-40B4-BE49-F238E27FC236}">
                <a16:creationId xmlns:a16="http://schemas.microsoft.com/office/drawing/2014/main" xmlns="" id="{C7DA4154-9C5A-70F3-F43F-551927A8EF6F}"/>
              </a:ext>
            </a:extLst>
          </p:cNvPr>
          <p:cNvGrpSpPr/>
          <p:nvPr/>
        </p:nvGrpSpPr>
        <p:grpSpPr>
          <a:xfrm>
            <a:off x="7452093" y="2890435"/>
            <a:ext cx="3362956" cy="3967565"/>
            <a:chOff x="1056627" y="2596825"/>
            <a:chExt cx="1735910" cy="1968825"/>
          </a:xfrm>
        </p:grpSpPr>
        <p:sp>
          <p:nvSpPr>
            <p:cNvPr id="37" name="Google Shape;471;p7">
              <a:extLst>
                <a:ext uri="{FF2B5EF4-FFF2-40B4-BE49-F238E27FC236}">
                  <a16:creationId xmlns:a16="http://schemas.microsoft.com/office/drawing/2014/main" xmlns="" id="{3AFA8D41-6DCD-9258-9AF0-6E02F694200E}"/>
                </a:ext>
              </a:extLst>
            </p:cNvPr>
            <p:cNvSpPr/>
            <p:nvPr/>
          </p:nvSpPr>
          <p:spPr>
            <a:xfrm>
              <a:off x="1857209" y="3733548"/>
              <a:ext cx="345182" cy="820513"/>
            </a:xfrm>
            <a:custGeom>
              <a:avLst/>
              <a:gdLst/>
              <a:ahLst/>
              <a:cxnLst/>
              <a:rect l="l" t="t" r="r" b="b"/>
              <a:pathLst>
                <a:path w="8007" h="19033" extrusionOk="0">
                  <a:moveTo>
                    <a:pt x="5248" y="1"/>
                  </a:moveTo>
                  <a:cubicBezTo>
                    <a:pt x="4991" y="1"/>
                    <a:pt x="4640" y="137"/>
                    <a:pt x="4446" y="156"/>
                  </a:cubicBezTo>
                  <a:cubicBezTo>
                    <a:pt x="3995" y="236"/>
                    <a:pt x="3529" y="317"/>
                    <a:pt x="3061" y="446"/>
                  </a:cubicBezTo>
                  <a:cubicBezTo>
                    <a:pt x="2659" y="575"/>
                    <a:pt x="2417" y="639"/>
                    <a:pt x="2095" y="719"/>
                  </a:cubicBezTo>
                  <a:cubicBezTo>
                    <a:pt x="1918" y="784"/>
                    <a:pt x="1934" y="719"/>
                    <a:pt x="1821" y="833"/>
                  </a:cubicBezTo>
                  <a:cubicBezTo>
                    <a:pt x="1757" y="897"/>
                    <a:pt x="1757" y="994"/>
                    <a:pt x="1821" y="1058"/>
                  </a:cubicBezTo>
                  <a:cubicBezTo>
                    <a:pt x="2111" y="2185"/>
                    <a:pt x="2352" y="3457"/>
                    <a:pt x="2481" y="4714"/>
                  </a:cubicBezTo>
                  <a:cubicBezTo>
                    <a:pt x="2530" y="5922"/>
                    <a:pt x="2466" y="6968"/>
                    <a:pt x="2449" y="8145"/>
                  </a:cubicBezTo>
                  <a:cubicBezTo>
                    <a:pt x="2434" y="9111"/>
                    <a:pt x="2434" y="10045"/>
                    <a:pt x="2401" y="10979"/>
                  </a:cubicBezTo>
                  <a:cubicBezTo>
                    <a:pt x="1998" y="10432"/>
                    <a:pt x="1403" y="9771"/>
                    <a:pt x="999" y="9417"/>
                  </a:cubicBezTo>
                  <a:cubicBezTo>
                    <a:pt x="838" y="9240"/>
                    <a:pt x="677" y="9062"/>
                    <a:pt x="501" y="8886"/>
                  </a:cubicBezTo>
                  <a:cubicBezTo>
                    <a:pt x="442" y="8839"/>
                    <a:pt x="351" y="8767"/>
                    <a:pt x="268" y="8767"/>
                  </a:cubicBezTo>
                  <a:cubicBezTo>
                    <a:pt x="236" y="8767"/>
                    <a:pt x="205" y="8778"/>
                    <a:pt x="179" y="8804"/>
                  </a:cubicBezTo>
                  <a:cubicBezTo>
                    <a:pt x="130" y="8901"/>
                    <a:pt x="1" y="9047"/>
                    <a:pt x="82" y="9143"/>
                  </a:cubicBezTo>
                  <a:cubicBezTo>
                    <a:pt x="97" y="9176"/>
                    <a:pt x="130" y="9191"/>
                    <a:pt x="146" y="9208"/>
                  </a:cubicBezTo>
                  <a:cubicBezTo>
                    <a:pt x="114" y="9240"/>
                    <a:pt x="97" y="9304"/>
                    <a:pt x="130" y="9352"/>
                  </a:cubicBezTo>
                  <a:cubicBezTo>
                    <a:pt x="162" y="9433"/>
                    <a:pt x="259" y="9498"/>
                    <a:pt x="291" y="9530"/>
                  </a:cubicBezTo>
                  <a:cubicBezTo>
                    <a:pt x="469" y="9739"/>
                    <a:pt x="613" y="9884"/>
                    <a:pt x="774" y="10110"/>
                  </a:cubicBezTo>
                  <a:cubicBezTo>
                    <a:pt x="855" y="10190"/>
                    <a:pt x="887" y="10206"/>
                    <a:pt x="920" y="10254"/>
                  </a:cubicBezTo>
                  <a:cubicBezTo>
                    <a:pt x="999" y="10367"/>
                    <a:pt x="1081" y="10464"/>
                    <a:pt x="1160" y="10576"/>
                  </a:cubicBezTo>
                  <a:cubicBezTo>
                    <a:pt x="1467" y="10979"/>
                    <a:pt x="1757" y="11478"/>
                    <a:pt x="1950" y="11800"/>
                  </a:cubicBezTo>
                  <a:cubicBezTo>
                    <a:pt x="2095" y="12042"/>
                    <a:pt x="2208" y="12283"/>
                    <a:pt x="2337" y="12526"/>
                  </a:cubicBezTo>
                  <a:cubicBezTo>
                    <a:pt x="2305" y="13041"/>
                    <a:pt x="2240" y="13556"/>
                    <a:pt x="2176" y="14087"/>
                  </a:cubicBezTo>
                  <a:cubicBezTo>
                    <a:pt x="2079" y="14845"/>
                    <a:pt x="2030" y="15618"/>
                    <a:pt x="1886" y="16391"/>
                  </a:cubicBezTo>
                  <a:cubicBezTo>
                    <a:pt x="1708" y="17229"/>
                    <a:pt x="1418" y="18339"/>
                    <a:pt x="1257" y="19033"/>
                  </a:cubicBezTo>
                  <a:cubicBezTo>
                    <a:pt x="1483" y="19016"/>
                    <a:pt x="1725" y="19000"/>
                    <a:pt x="1966" y="18984"/>
                  </a:cubicBezTo>
                  <a:cubicBezTo>
                    <a:pt x="2369" y="18968"/>
                    <a:pt x="2771" y="18951"/>
                    <a:pt x="3190" y="18951"/>
                  </a:cubicBezTo>
                  <a:cubicBezTo>
                    <a:pt x="3819" y="18872"/>
                    <a:pt x="4463" y="18855"/>
                    <a:pt x="5090" y="18855"/>
                  </a:cubicBezTo>
                  <a:cubicBezTo>
                    <a:pt x="5426" y="18833"/>
                    <a:pt x="5761" y="18821"/>
                    <a:pt x="6095" y="18821"/>
                  </a:cubicBezTo>
                  <a:cubicBezTo>
                    <a:pt x="6482" y="18821"/>
                    <a:pt x="6868" y="18837"/>
                    <a:pt x="7249" y="18872"/>
                  </a:cubicBezTo>
                  <a:cubicBezTo>
                    <a:pt x="7506" y="18872"/>
                    <a:pt x="7764" y="18872"/>
                    <a:pt x="8006" y="18887"/>
                  </a:cubicBezTo>
                  <a:cubicBezTo>
                    <a:pt x="8006" y="18839"/>
                    <a:pt x="7990" y="18790"/>
                    <a:pt x="7974" y="18758"/>
                  </a:cubicBezTo>
                  <a:cubicBezTo>
                    <a:pt x="7345" y="18131"/>
                    <a:pt x="7088" y="17437"/>
                    <a:pt x="6911" y="16713"/>
                  </a:cubicBezTo>
                  <a:cubicBezTo>
                    <a:pt x="6621" y="15618"/>
                    <a:pt x="6508" y="14491"/>
                    <a:pt x="6396" y="13346"/>
                  </a:cubicBezTo>
                  <a:cubicBezTo>
                    <a:pt x="6202" y="11817"/>
                    <a:pt x="6121" y="10286"/>
                    <a:pt x="6041" y="8757"/>
                  </a:cubicBezTo>
                  <a:cubicBezTo>
                    <a:pt x="6009" y="7935"/>
                    <a:pt x="5848" y="7114"/>
                    <a:pt x="5848" y="6292"/>
                  </a:cubicBezTo>
                  <a:cubicBezTo>
                    <a:pt x="5848" y="4827"/>
                    <a:pt x="5702" y="3377"/>
                    <a:pt x="5590" y="1928"/>
                  </a:cubicBezTo>
                  <a:cubicBezTo>
                    <a:pt x="5655" y="1589"/>
                    <a:pt x="5606" y="575"/>
                    <a:pt x="5558" y="253"/>
                  </a:cubicBezTo>
                  <a:cubicBezTo>
                    <a:pt x="5545" y="60"/>
                    <a:pt x="5417" y="1"/>
                    <a:pt x="5248" y="1"/>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72;p7">
              <a:extLst>
                <a:ext uri="{FF2B5EF4-FFF2-40B4-BE49-F238E27FC236}">
                  <a16:creationId xmlns:a16="http://schemas.microsoft.com/office/drawing/2014/main" xmlns="" id="{C3BE6B84-9E6D-2D76-F046-95B57019B894}"/>
                </a:ext>
              </a:extLst>
            </p:cNvPr>
            <p:cNvSpPr/>
            <p:nvPr/>
          </p:nvSpPr>
          <p:spPr>
            <a:xfrm>
              <a:off x="1932956" y="4231832"/>
              <a:ext cx="66691" cy="316255"/>
            </a:xfrm>
            <a:custGeom>
              <a:avLst/>
              <a:gdLst/>
              <a:ahLst/>
              <a:cxnLst/>
              <a:rect l="l" t="t" r="r" b="b"/>
              <a:pathLst>
                <a:path w="1547" h="7336" extrusionOk="0">
                  <a:moveTo>
                    <a:pt x="1277" y="0"/>
                  </a:moveTo>
                  <a:cubicBezTo>
                    <a:pt x="1237" y="0"/>
                    <a:pt x="1196" y="18"/>
                    <a:pt x="1175" y="49"/>
                  </a:cubicBezTo>
                  <a:cubicBezTo>
                    <a:pt x="1160" y="113"/>
                    <a:pt x="1192" y="195"/>
                    <a:pt x="1207" y="259"/>
                  </a:cubicBezTo>
                  <a:cubicBezTo>
                    <a:pt x="1207" y="356"/>
                    <a:pt x="1207" y="468"/>
                    <a:pt x="1240" y="564"/>
                  </a:cubicBezTo>
                  <a:cubicBezTo>
                    <a:pt x="1256" y="774"/>
                    <a:pt x="1289" y="1000"/>
                    <a:pt x="1289" y="1209"/>
                  </a:cubicBezTo>
                  <a:cubicBezTo>
                    <a:pt x="1272" y="1419"/>
                    <a:pt x="1304" y="1627"/>
                    <a:pt x="1336" y="1853"/>
                  </a:cubicBezTo>
                  <a:cubicBezTo>
                    <a:pt x="1353" y="1982"/>
                    <a:pt x="1304" y="2160"/>
                    <a:pt x="1289" y="2353"/>
                  </a:cubicBezTo>
                  <a:cubicBezTo>
                    <a:pt x="1304" y="2643"/>
                    <a:pt x="1289" y="2933"/>
                    <a:pt x="1224" y="3223"/>
                  </a:cubicBezTo>
                  <a:cubicBezTo>
                    <a:pt x="1160" y="3947"/>
                    <a:pt x="1079" y="4801"/>
                    <a:pt x="838" y="5413"/>
                  </a:cubicBezTo>
                  <a:cubicBezTo>
                    <a:pt x="773" y="5542"/>
                    <a:pt x="756" y="5703"/>
                    <a:pt x="709" y="5847"/>
                  </a:cubicBezTo>
                  <a:cubicBezTo>
                    <a:pt x="660" y="5928"/>
                    <a:pt x="515" y="6298"/>
                    <a:pt x="419" y="6491"/>
                  </a:cubicBezTo>
                  <a:cubicBezTo>
                    <a:pt x="305" y="6749"/>
                    <a:pt x="64" y="7024"/>
                    <a:pt x="0" y="7281"/>
                  </a:cubicBezTo>
                  <a:cubicBezTo>
                    <a:pt x="17" y="7315"/>
                    <a:pt x="61" y="7336"/>
                    <a:pt x="103" y="7336"/>
                  </a:cubicBezTo>
                  <a:cubicBezTo>
                    <a:pt x="141" y="7336"/>
                    <a:pt x="178" y="7319"/>
                    <a:pt x="193" y="7281"/>
                  </a:cubicBezTo>
                  <a:cubicBezTo>
                    <a:pt x="950" y="6105"/>
                    <a:pt x="1304" y="4752"/>
                    <a:pt x="1401" y="3416"/>
                  </a:cubicBezTo>
                  <a:cubicBezTo>
                    <a:pt x="1450" y="3045"/>
                    <a:pt x="1497" y="2690"/>
                    <a:pt x="1482" y="2336"/>
                  </a:cubicBezTo>
                  <a:cubicBezTo>
                    <a:pt x="1497" y="2256"/>
                    <a:pt x="1546" y="1950"/>
                    <a:pt x="1514" y="1788"/>
                  </a:cubicBezTo>
                  <a:cubicBezTo>
                    <a:pt x="1465" y="1547"/>
                    <a:pt x="1482" y="1305"/>
                    <a:pt x="1482" y="1048"/>
                  </a:cubicBezTo>
                  <a:cubicBezTo>
                    <a:pt x="1450" y="807"/>
                    <a:pt x="1433" y="581"/>
                    <a:pt x="1401" y="356"/>
                  </a:cubicBezTo>
                  <a:cubicBezTo>
                    <a:pt x="1385" y="242"/>
                    <a:pt x="1401" y="98"/>
                    <a:pt x="1336" y="17"/>
                  </a:cubicBezTo>
                  <a:cubicBezTo>
                    <a:pt x="1319" y="5"/>
                    <a:pt x="1299" y="0"/>
                    <a:pt x="1277"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73;p7">
              <a:extLst>
                <a:ext uri="{FF2B5EF4-FFF2-40B4-BE49-F238E27FC236}">
                  <a16:creationId xmlns:a16="http://schemas.microsoft.com/office/drawing/2014/main" xmlns="" id="{F5571608-56F4-7D3F-F23A-3835997D2BF2}"/>
                </a:ext>
              </a:extLst>
            </p:cNvPr>
            <p:cNvSpPr/>
            <p:nvPr/>
          </p:nvSpPr>
          <p:spPr>
            <a:xfrm>
              <a:off x="1941277" y="4333101"/>
              <a:ext cx="34014" cy="127950"/>
            </a:xfrm>
            <a:custGeom>
              <a:avLst/>
              <a:gdLst/>
              <a:ahLst/>
              <a:cxnLst/>
              <a:rect l="l" t="t" r="r" b="b"/>
              <a:pathLst>
                <a:path w="789" h="2968" extrusionOk="0">
                  <a:moveTo>
                    <a:pt x="665" y="0"/>
                  </a:moveTo>
                  <a:cubicBezTo>
                    <a:pt x="593" y="0"/>
                    <a:pt x="538" y="82"/>
                    <a:pt x="563" y="133"/>
                  </a:cubicBezTo>
                  <a:cubicBezTo>
                    <a:pt x="548" y="341"/>
                    <a:pt x="484" y="599"/>
                    <a:pt x="451" y="825"/>
                  </a:cubicBezTo>
                  <a:cubicBezTo>
                    <a:pt x="451" y="1050"/>
                    <a:pt x="355" y="1292"/>
                    <a:pt x="306" y="1550"/>
                  </a:cubicBezTo>
                  <a:cubicBezTo>
                    <a:pt x="209" y="2001"/>
                    <a:pt x="80" y="2452"/>
                    <a:pt x="0" y="2903"/>
                  </a:cubicBezTo>
                  <a:cubicBezTo>
                    <a:pt x="7" y="2947"/>
                    <a:pt x="45" y="2968"/>
                    <a:pt x="85" y="2968"/>
                  </a:cubicBezTo>
                  <a:cubicBezTo>
                    <a:pt x="133" y="2968"/>
                    <a:pt x="184" y="2939"/>
                    <a:pt x="194" y="2886"/>
                  </a:cubicBezTo>
                  <a:cubicBezTo>
                    <a:pt x="338" y="2194"/>
                    <a:pt x="596" y="1421"/>
                    <a:pt x="660" y="760"/>
                  </a:cubicBezTo>
                  <a:cubicBezTo>
                    <a:pt x="709" y="567"/>
                    <a:pt x="741" y="374"/>
                    <a:pt x="757" y="180"/>
                  </a:cubicBezTo>
                  <a:cubicBezTo>
                    <a:pt x="773" y="133"/>
                    <a:pt x="789" y="68"/>
                    <a:pt x="724" y="19"/>
                  </a:cubicBezTo>
                  <a:cubicBezTo>
                    <a:pt x="704" y="6"/>
                    <a:pt x="684" y="0"/>
                    <a:pt x="665"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74;p7">
              <a:extLst>
                <a:ext uri="{FF2B5EF4-FFF2-40B4-BE49-F238E27FC236}">
                  <a16:creationId xmlns:a16="http://schemas.microsoft.com/office/drawing/2014/main" xmlns="" id="{62F3C685-0937-60AC-A9D3-402CFA17E728}"/>
                </a:ext>
              </a:extLst>
            </p:cNvPr>
            <p:cNvSpPr/>
            <p:nvPr/>
          </p:nvSpPr>
          <p:spPr>
            <a:xfrm>
              <a:off x="1995425" y="4049427"/>
              <a:ext cx="43110" cy="305779"/>
            </a:xfrm>
            <a:custGeom>
              <a:avLst/>
              <a:gdLst/>
              <a:ahLst/>
              <a:cxnLst/>
              <a:rect l="l" t="t" r="r" b="b"/>
              <a:pathLst>
                <a:path w="1000" h="7093" extrusionOk="0">
                  <a:moveTo>
                    <a:pt x="152" y="1"/>
                  </a:moveTo>
                  <a:cubicBezTo>
                    <a:pt x="125" y="1"/>
                    <a:pt x="96" y="14"/>
                    <a:pt x="65" y="45"/>
                  </a:cubicBezTo>
                  <a:cubicBezTo>
                    <a:pt x="1" y="157"/>
                    <a:pt x="80" y="302"/>
                    <a:pt x="97" y="414"/>
                  </a:cubicBezTo>
                  <a:cubicBezTo>
                    <a:pt x="113" y="625"/>
                    <a:pt x="145" y="833"/>
                    <a:pt x="194" y="1027"/>
                  </a:cubicBezTo>
                  <a:cubicBezTo>
                    <a:pt x="226" y="1316"/>
                    <a:pt x="242" y="1606"/>
                    <a:pt x="323" y="1881"/>
                  </a:cubicBezTo>
                  <a:cubicBezTo>
                    <a:pt x="370" y="2186"/>
                    <a:pt x="387" y="2508"/>
                    <a:pt x="452" y="2830"/>
                  </a:cubicBezTo>
                  <a:cubicBezTo>
                    <a:pt x="516" y="3153"/>
                    <a:pt x="596" y="3588"/>
                    <a:pt x="677" y="3829"/>
                  </a:cubicBezTo>
                  <a:cubicBezTo>
                    <a:pt x="725" y="4071"/>
                    <a:pt x="693" y="4297"/>
                    <a:pt x="725" y="4538"/>
                  </a:cubicBezTo>
                  <a:cubicBezTo>
                    <a:pt x="757" y="4973"/>
                    <a:pt x="774" y="5375"/>
                    <a:pt x="709" y="5811"/>
                  </a:cubicBezTo>
                  <a:cubicBezTo>
                    <a:pt x="660" y="6213"/>
                    <a:pt x="596" y="6616"/>
                    <a:pt x="548" y="7035"/>
                  </a:cubicBezTo>
                  <a:cubicBezTo>
                    <a:pt x="556" y="7073"/>
                    <a:pt x="596" y="7093"/>
                    <a:pt x="638" y="7093"/>
                  </a:cubicBezTo>
                  <a:cubicBezTo>
                    <a:pt x="684" y="7093"/>
                    <a:pt x="733" y="7069"/>
                    <a:pt x="741" y="7018"/>
                  </a:cubicBezTo>
                  <a:cubicBezTo>
                    <a:pt x="854" y="6213"/>
                    <a:pt x="999" y="5424"/>
                    <a:pt x="935" y="4619"/>
                  </a:cubicBezTo>
                  <a:cubicBezTo>
                    <a:pt x="886" y="4280"/>
                    <a:pt x="950" y="3942"/>
                    <a:pt x="838" y="3604"/>
                  </a:cubicBezTo>
                  <a:cubicBezTo>
                    <a:pt x="693" y="3088"/>
                    <a:pt x="596" y="2540"/>
                    <a:pt x="548" y="1993"/>
                  </a:cubicBezTo>
                  <a:cubicBezTo>
                    <a:pt x="435" y="1398"/>
                    <a:pt x="387" y="769"/>
                    <a:pt x="258" y="174"/>
                  </a:cubicBezTo>
                  <a:cubicBezTo>
                    <a:pt x="270" y="91"/>
                    <a:pt x="222" y="1"/>
                    <a:pt x="152"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75;p7">
              <a:extLst>
                <a:ext uri="{FF2B5EF4-FFF2-40B4-BE49-F238E27FC236}">
                  <a16:creationId xmlns:a16="http://schemas.microsoft.com/office/drawing/2014/main" xmlns="" id="{07FF09C1-9D0B-E929-EEDF-F913C06A2ACF}"/>
                </a:ext>
              </a:extLst>
            </p:cNvPr>
            <p:cNvSpPr/>
            <p:nvPr/>
          </p:nvSpPr>
          <p:spPr>
            <a:xfrm>
              <a:off x="1978999" y="4117414"/>
              <a:ext cx="33798" cy="112086"/>
            </a:xfrm>
            <a:custGeom>
              <a:avLst/>
              <a:gdLst/>
              <a:ahLst/>
              <a:cxnLst/>
              <a:rect l="l" t="t" r="r" b="b"/>
              <a:pathLst>
                <a:path w="784" h="2600" extrusionOk="0">
                  <a:moveTo>
                    <a:pt x="117" y="1"/>
                  </a:moveTo>
                  <a:cubicBezTo>
                    <a:pt x="60" y="1"/>
                    <a:pt x="1" y="40"/>
                    <a:pt x="11" y="111"/>
                  </a:cubicBezTo>
                  <a:cubicBezTo>
                    <a:pt x="139" y="963"/>
                    <a:pt x="365" y="1801"/>
                    <a:pt x="575" y="2559"/>
                  </a:cubicBezTo>
                  <a:cubicBezTo>
                    <a:pt x="589" y="2587"/>
                    <a:pt x="621" y="2599"/>
                    <a:pt x="656" y="2599"/>
                  </a:cubicBezTo>
                  <a:cubicBezTo>
                    <a:pt x="701" y="2599"/>
                    <a:pt x="750" y="2578"/>
                    <a:pt x="768" y="2542"/>
                  </a:cubicBezTo>
                  <a:cubicBezTo>
                    <a:pt x="784" y="2494"/>
                    <a:pt x="751" y="2430"/>
                    <a:pt x="736" y="2365"/>
                  </a:cubicBezTo>
                  <a:cubicBezTo>
                    <a:pt x="607" y="1898"/>
                    <a:pt x="478" y="1447"/>
                    <a:pt x="365" y="899"/>
                  </a:cubicBezTo>
                  <a:cubicBezTo>
                    <a:pt x="300" y="626"/>
                    <a:pt x="253" y="336"/>
                    <a:pt x="204" y="46"/>
                  </a:cubicBezTo>
                  <a:cubicBezTo>
                    <a:pt x="186" y="15"/>
                    <a:pt x="151" y="1"/>
                    <a:pt x="117"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76;p7">
              <a:extLst>
                <a:ext uri="{FF2B5EF4-FFF2-40B4-BE49-F238E27FC236}">
                  <a16:creationId xmlns:a16="http://schemas.microsoft.com/office/drawing/2014/main" xmlns="" id="{A1C5346B-34A5-7B64-0FD6-7141AD96CC5D}"/>
                </a:ext>
              </a:extLst>
            </p:cNvPr>
            <p:cNvSpPr/>
            <p:nvPr/>
          </p:nvSpPr>
          <p:spPr>
            <a:xfrm>
              <a:off x="1965807" y="3818995"/>
              <a:ext cx="104671" cy="585606"/>
            </a:xfrm>
            <a:custGeom>
              <a:avLst/>
              <a:gdLst/>
              <a:ahLst/>
              <a:cxnLst/>
              <a:rect l="l" t="t" r="r" b="b"/>
              <a:pathLst>
                <a:path w="2428" h="13584" extrusionOk="0">
                  <a:moveTo>
                    <a:pt x="110" y="1"/>
                  </a:moveTo>
                  <a:cubicBezTo>
                    <a:pt x="56" y="1"/>
                    <a:pt x="0" y="39"/>
                    <a:pt x="11" y="90"/>
                  </a:cubicBezTo>
                  <a:cubicBezTo>
                    <a:pt x="140" y="848"/>
                    <a:pt x="220" y="1604"/>
                    <a:pt x="333" y="2362"/>
                  </a:cubicBezTo>
                  <a:cubicBezTo>
                    <a:pt x="381" y="2748"/>
                    <a:pt x="413" y="3135"/>
                    <a:pt x="542" y="3505"/>
                  </a:cubicBezTo>
                  <a:cubicBezTo>
                    <a:pt x="720" y="4133"/>
                    <a:pt x="1057" y="4939"/>
                    <a:pt x="1332" y="5631"/>
                  </a:cubicBezTo>
                  <a:cubicBezTo>
                    <a:pt x="1428" y="6017"/>
                    <a:pt x="1590" y="6500"/>
                    <a:pt x="1686" y="6839"/>
                  </a:cubicBezTo>
                  <a:cubicBezTo>
                    <a:pt x="1895" y="7677"/>
                    <a:pt x="2041" y="8530"/>
                    <a:pt x="2073" y="9384"/>
                  </a:cubicBezTo>
                  <a:cubicBezTo>
                    <a:pt x="2120" y="9964"/>
                    <a:pt x="2185" y="10608"/>
                    <a:pt x="2153" y="11107"/>
                  </a:cubicBezTo>
                  <a:cubicBezTo>
                    <a:pt x="2120" y="11493"/>
                    <a:pt x="2120" y="11848"/>
                    <a:pt x="2088" y="12138"/>
                  </a:cubicBezTo>
                  <a:cubicBezTo>
                    <a:pt x="2024" y="12541"/>
                    <a:pt x="1976" y="12734"/>
                    <a:pt x="1976" y="13104"/>
                  </a:cubicBezTo>
                  <a:cubicBezTo>
                    <a:pt x="1976" y="13250"/>
                    <a:pt x="1912" y="13394"/>
                    <a:pt x="1959" y="13523"/>
                  </a:cubicBezTo>
                  <a:cubicBezTo>
                    <a:pt x="1984" y="13563"/>
                    <a:pt x="2028" y="13584"/>
                    <a:pt x="2071" y="13584"/>
                  </a:cubicBezTo>
                  <a:cubicBezTo>
                    <a:pt x="2113" y="13584"/>
                    <a:pt x="2153" y="13563"/>
                    <a:pt x="2169" y="13523"/>
                  </a:cubicBezTo>
                  <a:cubicBezTo>
                    <a:pt x="2202" y="13394"/>
                    <a:pt x="2153" y="13394"/>
                    <a:pt x="2185" y="13282"/>
                  </a:cubicBezTo>
                  <a:cubicBezTo>
                    <a:pt x="2217" y="12911"/>
                    <a:pt x="2202" y="12653"/>
                    <a:pt x="2298" y="12283"/>
                  </a:cubicBezTo>
                  <a:cubicBezTo>
                    <a:pt x="2330" y="11961"/>
                    <a:pt x="2330" y="11687"/>
                    <a:pt x="2346" y="11381"/>
                  </a:cubicBezTo>
                  <a:cubicBezTo>
                    <a:pt x="2427" y="10430"/>
                    <a:pt x="2281" y="9464"/>
                    <a:pt x="2217" y="8514"/>
                  </a:cubicBezTo>
                  <a:cubicBezTo>
                    <a:pt x="2088" y="7853"/>
                    <a:pt x="2024" y="7194"/>
                    <a:pt x="1815" y="6565"/>
                  </a:cubicBezTo>
                  <a:cubicBezTo>
                    <a:pt x="1525" y="5615"/>
                    <a:pt x="1267" y="4890"/>
                    <a:pt x="881" y="3923"/>
                  </a:cubicBezTo>
                  <a:cubicBezTo>
                    <a:pt x="574" y="3231"/>
                    <a:pt x="559" y="2394"/>
                    <a:pt x="413" y="1604"/>
                  </a:cubicBezTo>
                  <a:cubicBezTo>
                    <a:pt x="349" y="1073"/>
                    <a:pt x="284" y="558"/>
                    <a:pt x="188" y="42"/>
                  </a:cubicBezTo>
                  <a:cubicBezTo>
                    <a:pt x="170" y="13"/>
                    <a:pt x="140" y="1"/>
                    <a:pt x="110"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77;p7">
              <a:extLst>
                <a:ext uri="{FF2B5EF4-FFF2-40B4-BE49-F238E27FC236}">
                  <a16:creationId xmlns:a16="http://schemas.microsoft.com/office/drawing/2014/main" xmlns="" id="{25CA845D-FDD5-FF41-7719-10952F7A3F1F}"/>
                </a:ext>
              </a:extLst>
            </p:cNvPr>
            <p:cNvSpPr/>
            <p:nvPr/>
          </p:nvSpPr>
          <p:spPr>
            <a:xfrm>
              <a:off x="1994692" y="4421394"/>
              <a:ext cx="36902" cy="126787"/>
            </a:xfrm>
            <a:custGeom>
              <a:avLst/>
              <a:gdLst/>
              <a:ahLst/>
              <a:cxnLst/>
              <a:rect l="l" t="t" r="r" b="b"/>
              <a:pathLst>
                <a:path w="856" h="2941" extrusionOk="0">
                  <a:moveTo>
                    <a:pt x="726" y="1"/>
                  </a:moveTo>
                  <a:cubicBezTo>
                    <a:pt x="694" y="1"/>
                    <a:pt x="645" y="33"/>
                    <a:pt x="645" y="82"/>
                  </a:cubicBezTo>
                  <a:cubicBezTo>
                    <a:pt x="548" y="613"/>
                    <a:pt x="387" y="1145"/>
                    <a:pt x="275" y="1660"/>
                  </a:cubicBezTo>
                  <a:cubicBezTo>
                    <a:pt x="194" y="2062"/>
                    <a:pt x="65" y="2466"/>
                    <a:pt x="1" y="2868"/>
                  </a:cubicBezTo>
                  <a:cubicBezTo>
                    <a:pt x="9" y="2916"/>
                    <a:pt x="54" y="2940"/>
                    <a:pt x="98" y="2940"/>
                  </a:cubicBezTo>
                  <a:cubicBezTo>
                    <a:pt x="142" y="2940"/>
                    <a:pt x="186" y="2916"/>
                    <a:pt x="194" y="2868"/>
                  </a:cubicBezTo>
                  <a:cubicBezTo>
                    <a:pt x="404" y="1982"/>
                    <a:pt x="630" y="1080"/>
                    <a:pt x="823" y="194"/>
                  </a:cubicBezTo>
                  <a:cubicBezTo>
                    <a:pt x="838" y="114"/>
                    <a:pt x="855" y="1"/>
                    <a:pt x="726"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78;p7">
              <a:extLst>
                <a:ext uri="{FF2B5EF4-FFF2-40B4-BE49-F238E27FC236}">
                  <a16:creationId xmlns:a16="http://schemas.microsoft.com/office/drawing/2014/main" xmlns="" id="{10005E19-4930-7D12-279C-804DAA853270}"/>
                </a:ext>
              </a:extLst>
            </p:cNvPr>
            <p:cNvSpPr/>
            <p:nvPr/>
          </p:nvSpPr>
          <p:spPr>
            <a:xfrm>
              <a:off x="2044701" y="4353924"/>
              <a:ext cx="58371" cy="192486"/>
            </a:xfrm>
            <a:custGeom>
              <a:avLst/>
              <a:gdLst/>
              <a:ahLst/>
              <a:cxnLst/>
              <a:rect l="l" t="t" r="r" b="b"/>
              <a:pathLst>
                <a:path w="1354" h="4465" extrusionOk="0">
                  <a:moveTo>
                    <a:pt x="1250" y="0"/>
                  </a:moveTo>
                  <a:cubicBezTo>
                    <a:pt x="1230" y="0"/>
                    <a:pt x="1210" y="6"/>
                    <a:pt x="1192" y="19"/>
                  </a:cubicBezTo>
                  <a:cubicBezTo>
                    <a:pt x="887" y="503"/>
                    <a:pt x="565" y="1003"/>
                    <a:pt x="484" y="1550"/>
                  </a:cubicBezTo>
                  <a:cubicBezTo>
                    <a:pt x="275" y="2339"/>
                    <a:pt x="129" y="3112"/>
                    <a:pt x="49" y="3917"/>
                  </a:cubicBezTo>
                  <a:cubicBezTo>
                    <a:pt x="17" y="4095"/>
                    <a:pt x="1" y="4288"/>
                    <a:pt x="1" y="4465"/>
                  </a:cubicBezTo>
                  <a:lnTo>
                    <a:pt x="211" y="4465"/>
                  </a:lnTo>
                  <a:cubicBezTo>
                    <a:pt x="275" y="3386"/>
                    <a:pt x="500" y="2339"/>
                    <a:pt x="758" y="1276"/>
                  </a:cubicBezTo>
                  <a:cubicBezTo>
                    <a:pt x="838" y="938"/>
                    <a:pt x="1064" y="631"/>
                    <a:pt x="1257" y="294"/>
                  </a:cubicBezTo>
                  <a:cubicBezTo>
                    <a:pt x="1274" y="229"/>
                    <a:pt x="1338" y="165"/>
                    <a:pt x="1353" y="101"/>
                  </a:cubicBezTo>
                  <a:cubicBezTo>
                    <a:pt x="1353" y="42"/>
                    <a:pt x="1303" y="0"/>
                    <a:pt x="1250"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79;p7">
              <a:extLst>
                <a:ext uri="{FF2B5EF4-FFF2-40B4-BE49-F238E27FC236}">
                  <a16:creationId xmlns:a16="http://schemas.microsoft.com/office/drawing/2014/main" xmlns="" id="{69A064C9-7B54-12C8-5072-5FC944CBF09C}"/>
                </a:ext>
              </a:extLst>
            </p:cNvPr>
            <p:cNvSpPr/>
            <p:nvPr/>
          </p:nvSpPr>
          <p:spPr>
            <a:xfrm>
              <a:off x="2094021" y="4407814"/>
              <a:ext cx="29142" cy="131399"/>
            </a:xfrm>
            <a:custGeom>
              <a:avLst/>
              <a:gdLst/>
              <a:ahLst/>
              <a:cxnLst/>
              <a:rect l="l" t="t" r="r" b="b"/>
              <a:pathLst>
                <a:path w="676" h="3048" extrusionOk="0">
                  <a:moveTo>
                    <a:pt x="521" y="0"/>
                  </a:moveTo>
                  <a:cubicBezTo>
                    <a:pt x="477" y="0"/>
                    <a:pt x="432" y="18"/>
                    <a:pt x="403" y="58"/>
                  </a:cubicBezTo>
                  <a:cubicBezTo>
                    <a:pt x="1" y="767"/>
                    <a:pt x="162" y="1604"/>
                    <a:pt x="81" y="2362"/>
                  </a:cubicBezTo>
                  <a:cubicBezTo>
                    <a:pt x="113" y="2555"/>
                    <a:pt x="16" y="2860"/>
                    <a:pt x="130" y="3021"/>
                  </a:cubicBezTo>
                  <a:cubicBezTo>
                    <a:pt x="151" y="3039"/>
                    <a:pt x="178" y="3047"/>
                    <a:pt x="205" y="3047"/>
                  </a:cubicBezTo>
                  <a:cubicBezTo>
                    <a:pt x="277" y="3047"/>
                    <a:pt x="350" y="2991"/>
                    <a:pt x="338" y="2909"/>
                  </a:cubicBezTo>
                  <a:cubicBezTo>
                    <a:pt x="338" y="2345"/>
                    <a:pt x="370" y="1862"/>
                    <a:pt x="387" y="1250"/>
                  </a:cubicBezTo>
                  <a:cubicBezTo>
                    <a:pt x="403" y="831"/>
                    <a:pt x="467" y="397"/>
                    <a:pt x="645" y="139"/>
                  </a:cubicBezTo>
                  <a:cubicBezTo>
                    <a:pt x="676" y="56"/>
                    <a:pt x="601" y="0"/>
                    <a:pt x="521"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80;p7">
              <a:extLst>
                <a:ext uri="{FF2B5EF4-FFF2-40B4-BE49-F238E27FC236}">
                  <a16:creationId xmlns:a16="http://schemas.microsoft.com/office/drawing/2014/main" xmlns="" id="{52BF2B1F-6AC9-AF06-6B20-2B02748CE398}"/>
                </a:ext>
              </a:extLst>
            </p:cNvPr>
            <p:cNvSpPr/>
            <p:nvPr/>
          </p:nvSpPr>
          <p:spPr>
            <a:xfrm>
              <a:off x="2129415" y="4417859"/>
              <a:ext cx="18106" cy="124847"/>
            </a:xfrm>
            <a:custGeom>
              <a:avLst/>
              <a:gdLst/>
              <a:ahLst/>
              <a:cxnLst/>
              <a:rect l="l" t="t" r="r" b="b"/>
              <a:pathLst>
                <a:path w="420" h="2896" extrusionOk="0">
                  <a:moveTo>
                    <a:pt x="274" y="1"/>
                  </a:moveTo>
                  <a:cubicBezTo>
                    <a:pt x="218" y="1"/>
                    <a:pt x="156" y="32"/>
                    <a:pt x="146" y="83"/>
                  </a:cubicBezTo>
                  <a:cubicBezTo>
                    <a:pt x="0" y="824"/>
                    <a:pt x="65" y="1564"/>
                    <a:pt x="114" y="2305"/>
                  </a:cubicBezTo>
                  <a:cubicBezTo>
                    <a:pt x="146" y="2483"/>
                    <a:pt x="114" y="2709"/>
                    <a:pt x="211" y="2870"/>
                  </a:cubicBezTo>
                  <a:cubicBezTo>
                    <a:pt x="233" y="2888"/>
                    <a:pt x="259" y="2896"/>
                    <a:pt x="285" y="2896"/>
                  </a:cubicBezTo>
                  <a:cubicBezTo>
                    <a:pt x="351" y="2896"/>
                    <a:pt x="415" y="2843"/>
                    <a:pt x="404" y="2773"/>
                  </a:cubicBezTo>
                  <a:cubicBezTo>
                    <a:pt x="307" y="2161"/>
                    <a:pt x="290" y="1307"/>
                    <a:pt x="290" y="808"/>
                  </a:cubicBezTo>
                  <a:cubicBezTo>
                    <a:pt x="290" y="583"/>
                    <a:pt x="419" y="212"/>
                    <a:pt x="355" y="35"/>
                  </a:cubicBezTo>
                  <a:cubicBezTo>
                    <a:pt x="337" y="11"/>
                    <a:pt x="307" y="1"/>
                    <a:pt x="274"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81;p7">
              <a:extLst>
                <a:ext uri="{FF2B5EF4-FFF2-40B4-BE49-F238E27FC236}">
                  <a16:creationId xmlns:a16="http://schemas.microsoft.com/office/drawing/2014/main" xmlns="" id="{969EE7D7-D1F0-A02A-FA2A-EB5277E8A58D}"/>
                </a:ext>
              </a:extLst>
            </p:cNvPr>
            <p:cNvSpPr/>
            <p:nvPr/>
          </p:nvSpPr>
          <p:spPr>
            <a:xfrm>
              <a:off x="1993312" y="3795025"/>
              <a:ext cx="111138" cy="480159"/>
            </a:xfrm>
            <a:custGeom>
              <a:avLst/>
              <a:gdLst/>
              <a:ahLst/>
              <a:cxnLst/>
              <a:rect l="l" t="t" r="r" b="b"/>
              <a:pathLst>
                <a:path w="2578" h="11138" extrusionOk="0">
                  <a:moveTo>
                    <a:pt x="146" y="0"/>
                  </a:moveTo>
                  <a:cubicBezTo>
                    <a:pt x="112" y="0"/>
                    <a:pt x="80" y="12"/>
                    <a:pt x="65" y="34"/>
                  </a:cubicBezTo>
                  <a:cubicBezTo>
                    <a:pt x="1" y="147"/>
                    <a:pt x="50" y="292"/>
                    <a:pt x="33" y="421"/>
                  </a:cubicBezTo>
                  <a:cubicBezTo>
                    <a:pt x="33" y="2096"/>
                    <a:pt x="565" y="3594"/>
                    <a:pt x="1145" y="5156"/>
                  </a:cubicBezTo>
                  <a:cubicBezTo>
                    <a:pt x="1321" y="5639"/>
                    <a:pt x="1579" y="6107"/>
                    <a:pt x="1805" y="6573"/>
                  </a:cubicBezTo>
                  <a:cubicBezTo>
                    <a:pt x="1901" y="6880"/>
                    <a:pt x="1966" y="7217"/>
                    <a:pt x="2062" y="7540"/>
                  </a:cubicBezTo>
                  <a:cubicBezTo>
                    <a:pt x="2288" y="8184"/>
                    <a:pt x="2304" y="9360"/>
                    <a:pt x="2304" y="10052"/>
                  </a:cubicBezTo>
                  <a:cubicBezTo>
                    <a:pt x="2304" y="10391"/>
                    <a:pt x="2256" y="10729"/>
                    <a:pt x="2223" y="11067"/>
                  </a:cubicBezTo>
                  <a:cubicBezTo>
                    <a:pt x="2231" y="11114"/>
                    <a:pt x="2273" y="11138"/>
                    <a:pt x="2315" y="11138"/>
                  </a:cubicBezTo>
                  <a:cubicBezTo>
                    <a:pt x="2361" y="11138"/>
                    <a:pt x="2409" y="11110"/>
                    <a:pt x="2417" y="11051"/>
                  </a:cubicBezTo>
                  <a:cubicBezTo>
                    <a:pt x="2578" y="10037"/>
                    <a:pt x="2513" y="8989"/>
                    <a:pt x="2401" y="7958"/>
                  </a:cubicBezTo>
                  <a:cubicBezTo>
                    <a:pt x="2272" y="7460"/>
                    <a:pt x="2159" y="7105"/>
                    <a:pt x="2047" y="6590"/>
                  </a:cubicBezTo>
                  <a:cubicBezTo>
                    <a:pt x="1837" y="6075"/>
                    <a:pt x="1531" y="5607"/>
                    <a:pt x="1354" y="5091"/>
                  </a:cubicBezTo>
                  <a:cubicBezTo>
                    <a:pt x="1128" y="4432"/>
                    <a:pt x="838" y="3771"/>
                    <a:pt x="709" y="3175"/>
                  </a:cubicBezTo>
                  <a:cubicBezTo>
                    <a:pt x="452" y="2241"/>
                    <a:pt x="226" y="1323"/>
                    <a:pt x="258" y="308"/>
                  </a:cubicBezTo>
                  <a:cubicBezTo>
                    <a:pt x="243" y="212"/>
                    <a:pt x="275" y="131"/>
                    <a:pt x="243" y="51"/>
                  </a:cubicBezTo>
                  <a:cubicBezTo>
                    <a:pt x="226" y="16"/>
                    <a:pt x="185" y="0"/>
                    <a:pt x="146"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2;p7">
              <a:extLst>
                <a:ext uri="{FF2B5EF4-FFF2-40B4-BE49-F238E27FC236}">
                  <a16:creationId xmlns:a16="http://schemas.microsoft.com/office/drawing/2014/main" xmlns="" id="{4DF3841D-F257-9172-DCC9-9CEF20B0E0F3}"/>
                </a:ext>
              </a:extLst>
            </p:cNvPr>
            <p:cNvSpPr/>
            <p:nvPr/>
          </p:nvSpPr>
          <p:spPr>
            <a:xfrm>
              <a:off x="2025560" y="3784592"/>
              <a:ext cx="46041" cy="169897"/>
            </a:xfrm>
            <a:custGeom>
              <a:avLst/>
              <a:gdLst/>
              <a:ahLst/>
              <a:cxnLst/>
              <a:rect l="l" t="t" r="r" b="b"/>
              <a:pathLst>
                <a:path w="1068" h="3941" extrusionOk="0">
                  <a:moveTo>
                    <a:pt x="131" y="1"/>
                  </a:moveTo>
                  <a:cubicBezTo>
                    <a:pt x="68" y="1"/>
                    <a:pt x="1" y="43"/>
                    <a:pt x="10" y="115"/>
                  </a:cubicBezTo>
                  <a:cubicBezTo>
                    <a:pt x="139" y="1388"/>
                    <a:pt x="477" y="2709"/>
                    <a:pt x="848" y="3901"/>
                  </a:cubicBezTo>
                  <a:cubicBezTo>
                    <a:pt x="865" y="3929"/>
                    <a:pt x="897" y="3941"/>
                    <a:pt x="932" y="3941"/>
                  </a:cubicBezTo>
                  <a:cubicBezTo>
                    <a:pt x="996" y="3941"/>
                    <a:pt x="1067" y="3899"/>
                    <a:pt x="1057" y="3836"/>
                  </a:cubicBezTo>
                  <a:cubicBezTo>
                    <a:pt x="831" y="2999"/>
                    <a:pt x="590" y="2338"/>
                    <a:pt x="445" y="1500"/>
                  </a:cubicBezTo>
                  <a:cubicBezTo>
                    <a:pt x="380" y="1034"/>
                    <a:pt x="251" y="566"/>
                    <a:pt x="236" y="83"/>
                  </a:cubicBezTo>
                  <a:cubicBezTo>
                    <a:pt x="228" y="26"/>
                    <a:pt x="181" y="1"/>
                    <a:pt x="131" y="1"/>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83;p7">
              <a:extLst>
                <a:ext uri="{FF2B5EF4-FFF2-40B4-BE49-F238E27FC236}">
                  <a16:creationId xmlns:a16="http://schemas.microsoft.com/office/drawing/2014/main" xmlns="" id="{2717CF8A-1A26-2E9F-D69E-C97663641871}"/>
                </a:ext>
              </a:extLst>
            </p:cNvPr>
            <p:cNvSpPr/>
            <p:nvPr/>
          </p:nvSpPr>
          <p:spPr>
            <a:xfrm>
              <a:off x="2048711" y="3777436"/>
              <a:ext cx="43972" cy="147566"/>
            </a:xfrm>
            <a:custGeom>
              <a:avLst/>
              <a:gdLst/>
              <a:ahLst/>
              <a:cxnLst/>
              <a:rect l="l" t="t" r="r" b="b"/>
              <a:pathLst>
                <a:path w="1020" h="3423" extrusionOk="0">
                  <a:moveTo>
                    <a:pt x="146" y="0"/>
                  </a:moveTo>
                  <a:cubicBezTo>
                    <a:pt x="73" y="0"/>
                    <a:pt x="1" y="64"/>
                    <a:pt x="36" y="137"/>
                  </a:cubicBezTo>
                  <a:cubicBezTo>
                    <a:pt x="279" y="1054"/>
                    <a:pt x="520" y="2134"/>
                    <a:pt x="713" y="3148"/>
                  </a:cubicBezTo>
                  <a:cubicBezTo>
                    <a:pt x="730" y="3245"/>
                    <a:pt x="697" y="3422"/>
                    <a:pt x="858" y="3422"/>
                  </a:cubicBezTo>
                  <a:cubicBezTo>
                    <a:pt x="1019" y="3390"/>
                    <a:pt x="923" y="3212"/>
                    <a:pt x="923" y="3100"/>
                  </a:cubicBezTo>
                  <a:cubicBezTo>
                    <a:pt x="826" y="2568"/>
                    <a:pt x="713" y="2020"/>
                    <a:pt x="584" y="1473"/>
                  </a:cubicBezTo>
                  <a:cubicBezTo>
                    <a:pt x="455" y="1006"/>
                    <a:pt x="375" y="491"/>
                    <a:pt x="214" y="23"/>
                  </a:cubicBezTo>
                  <a:cubicBezTo>
                    <a:pt x="194" y="7"/>
                    <a:pt x="170" y="0"/>
                    <a:pt x="146" y="0"/>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84;p7">
              <a:extLst>
                <a:ext uri="{FF2B5EF4-FFF2-40B4-BE49-F238E27FC236}">
                  <a16:creationId xmlns:a16="http://schemas.microsoft.com/office/drawing/2014/main" xmlns="" id="{606883CF-875A-3F0D-61E3-76C00C5A6393}"/>
                </a:ext>
              </a:extLst>
            </p:cNvPr>
            <p:cNvSpPr/>
            <p:nvPr/>
          </p:nvSpPr>
          <p:spPr>
            <a:xfrm>
              <a:off x="2078759" y="3913712"/>
              <a:ext cx="100101" cy="144936"/>
            </a:xfrm>
            <a:custGeom>
              <a:avLst/>
              <a:gdLst/>
              <a:ahLst/>
              <a:cxnLst/>
              <a:rect l="l" t="t" r="r" b="b"/>
              <a:pathLst>
                <a:path w="2322" h="3362" extrusionOk="0">
                  <a:moveTo>
                    <a:pt x="2206" y="1"/>
                  </a:moveTo>
                  <a:cubicBezTo>
                    <a:pt x="2184" y="1"/>
                    <a:pt x="2157" y="6"/>
                    <a:pt x="2126" y="19"/>
                  </a:cubicBezTo>
                  <a:cubicBezTo>
                    <a:pt x="1933" y="180"/>
                    <a:pt x="1788" y="373"/>
                    <a:pt x="1626" y="583"/>
                  </a:cubicBezTo>
                  <a:cubicBezTo>
                    <a:pt x="1433" y="745"/>
                    <a:pt x="1304" y="985"/>
                    <a:pt x="1143" y="1179"/>
                  </a:cubicBezTo>
                  <a:cubicBezTo>
                    <a:pt x="773" y="1598"/>
                    <a:pt x="499" y="1952"/>
                    <a:pt x="226" y="2403"/>
                  </a:cubicBezTo>
                  <a:cubicBezTo>
                    <a:pt x="226" y="2420"/>
                    <a:pt x="226" y="2435"/>
                    <a:pt x="209" y="2435"/>
                  </a:cubicBezTo>
                  <a:cubicBezTo>
                    <a:pt x="177" y="2484"/>
                    <a:pt x="161" y="2532"/>
                    <a:pt x="145" y="2581"/>
                  </a:cubicBezTo>
                  <a:cubicBezTo>
                    <a:pt x="65" y="2725"/>
                    <a:pt x="0" y="2871"/>
                    <a:pt x="65" y="3032"/>
                  </a:cubicBezTo>
                  <a:cubicBezTo>
                    <a:pt x="80" y="3079"/>
                    <a:pt x="97" y="3112"/>
                    <a:pt x="129" y="3144"/>
                  </a:cubicBezTo>
                  <a:cubicBezTo>
                    <a:pt x="129" y="3160"/>
                    <a:pt x="161" y="3193"/>
                    <a:pt x="177" y="3225"/>
                  </a:cubicBezTo>
                  <a:cubicBezTo>
                    <a:pt x="260" y="3317"/>
                    <a:pt x="381" y="3362"/>
                    <a:pt x="486" y="3362"/>
                  </a:cubicBezTo>
                  <a:cubicBezTo>
                    <a:pt x="565" y="3362"/>
                    <a:pt x="636" y="3337"/>
                    <a:pt x="677" y="3289"/>
                  </a:cubicBezTo>
                  <a:cubicBezTo>
                    <a:pt x="789" y="3176"/>
                    <a:pt x="773" y="3064"/>
                    <a:pt x="886" y="2950"/>
                  </a:cubicBezTo>
                  <a:cubicBezTo>
                    <a:pt x="1014" y="2757"/>
                    <a:pt x="1096" y="2581"/>
                    <a:pt x="1208" y="2338"/>
                  </a:cubicBezTo>
                  <a:cubicBezTo>
                    <a:pt x="1579" y="1679"/>
                    <a:pt x="1869" y="985"/>
                    <a:pt x="2223" y="309"/>
                  </a:cubicBezTo>
                  <a:cubicBezTo>
                    <a:pt x="2317" y="161"/>
                    <a:pt x="2321" y="1"/>
                    <a:pt x="2206" y="1"/>
                  </a:cubicBezTo>
                  <a:close/>
                </a:path>
              </a:pathLst>
            </a:custGeom>
            <a:solidFill>
              <a:srgbClr val="B363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85;p7">
              <a:extLst>
                <a:ext uri="{FF2B5EF4-FFF2-40B4-BE49-F238E27FC236}">
                  <a16:creationId xmlns:a16="http://schemas.microsoft.com/office/drawing/2014/main" xmlns="" id="{42ADD926-4EBF-35B7-179C-115C5C2B69E7}"/>
                </a:ext>
              </a:extLst>
            </p:cNvPr>
            <p:cNvSpPr/>
            <p:nvPr/>
          </p:nvSpPr>
          <p:spPr>
            <a:xfrm>
              <a:off x="1056627" y="2596825"/>
              <a:ext cx="1735910" cy="1334729"/>
            </a:xfrm>
            <a:custGeom>
              <a:avLst/>
              <a:gdLst/>
              <a:ahLst/>
              <a:cxnLst/>
              <a:rect l="l" t="t" r="r" b="b"/>
              <a:pathLst>
                <a:path w="40267" h="30961" extrusionOk="0">
                  <a:moveTo>
                    <a:pt x="23044" y="0"/>
                  </a:moveTo>
                  <a:cubicBezTo>
                    <a:pt x="21777" y="0"/>
                    <a:pt x="20447" y="255"/>
                    <a:pt x="19457" y="560"/>
                  </a:cubicBezTo>
                  <a:cubicBezTo>
                    <a:pt x="18652" y="721"/>
                    <a:pt x="17894" y="946"/>
                    <a:pt x="17202" y="1333"/>
                  </a:cubicBezTo>
                  <a:cubicBezTo>
                    <a:pt x="14948" y="1767"/>
                    <a:pt x="13434" y="3378"/>
                    <a:pt x="12547" y="5198"/>
                  </a:cubicBezTo>
                  <a:cubicBezTo>
                    <a:pt x="12177" y="6165"/>
                    <a:pt x="12483" y="7276"/>
                    <a:pt x="12450" y="8130"/>
                  </a:cubicBezTo>
                  <a:cubicBezTo>
                    <a:pt x="12386" y="8532"/>
                    <a:pt x="12081" y="9015"/>
                    <a:pt x="11742" y="9515"/>
                  </a:cubicBezTo>
                  <a:cubicBezTo>
                    <a:pt x="11533" y="9756"/>
                    <a:pt x="11275" y="9885"/>
                    <a:pt x="10808" y="9966"/>
                  </a:cubicBezTo>
                  <a:cubicBezTo>
                    <a:pt x="10083" y="10110"/>
                    <a:pt x="9600" y="10030"/>
                    <a:pt x="8843" y="10207"/>
                  </a:cubicBezTo>
                  <a:cubicBezTo>
                    <a:pt x="7876" y="10432"/>
                    <a:pt x="6942" y="10803"/>
                    <a:pt x="6025" y="11141"/>
                  </a:cubicBezTo>
                  <a:cubicBezTo>
                    <a:pt x="5380" y="11415"/>
                    <a:pt x="4704" y="11609"/>
                    <a:pt x="4107" y="11946"/>
                  </a:cubicBezTo>
                  <a:cubicBezTo>
                    <a:pt x="3334" y="12511"/>
                    <a:pt x="2626" y="13170"/>
                    <a:pt x="2030" y="13896"/>
                  </a:cubicBezTo>
                  <a:cubicBezTo>
                    <a:pt x="1257" y="15071"/>
                    <a:pt x="1" y="16359"/>
                    <a:pt x="564" y="17809"/>
                  </a:cubicBezTo>
                  <a:cubicBezTo>
                    <a:pt x="645" y="18309"/>
                    <a:pt x="1450" y="18872"/>
                    <a:pt x="1691" y="19018"/>
                  </a:cubicBezTo>
                  <a:cubicBezTo>
                    <a:pt x="2561" y="19645"/>
                    <a:pt x="3061" y="20306"/>
                    <a:pt x="2803" y="21030"/>
                  </a:cubicBezTo>
                  <a:cubicBezTo>
                    <a:pt x="2546" y="21642"/>
                    <a:pt x="2030" y="22432"/>
                    <a:pt x="1530" y="23109"/>
                  </a:cubicBezTo>
                  <a:cubicBezTo>
                    <a:pt x="951" y="23800"/>
                    <a:pt x="162" y="24558"/>
                    <a:pt x="259" y="25476"/>
                  </a:cubicBezTo>
                  <a:cubicBezTo>
                    <a:pt x="338" y="26539"/>
                    <a:pt x="1402" y="27200"/>
                    <a:pt x="2110" y="27956"/>
                  </a:cubicBezTo>
                  <a:cubicBezTo>
                    <a:pt x="2803" y="28617"/>
                    <a:pt x="3705" y="29116"/>
                    <a:pt x="4752" y="29197"/>
                  </a:cubicBezTo>
                  <a:cubicBezTo>
                    <a:pt x="5088" y="29306"/>
                    <a:pt x="5571" y="29354"/>
                    <a:pt x="6056" y="29354"/>
                  </a:cubicBezTo>
                  <a:cubicBezTo>
                    <a:pt x="6498" y="29354"/>
                    <a:pt x="6943" y="29314"/>
                    <a:pt x="7281" y="29244"/>
                  </a:cubicBezTo>
                  <a:cubicBezTo>
                    <a:pt x="7829" y="29068"/>
                    <a:pt x="8408" y="29019"/>
                    <a:pt x="8939" y="28842"/>
                  </a:cubicBezTo>
                  <a:cubicBezTo>
                    <a:pt x="9584" y="28617"/>
                    <a:pt x="10034" y="28488"/>
                    <a:pt x="10775" y="28375"/>
                  </a:cubicBezTo>
                  <a:cubicBezTo>
                    <a:pt x="10998" y="28339"/>
                    <a:pt x="11246" y="28321"/>
                    <a:pt x="11507" y="28321"/>
                  </a:cubicBezTo>
                  <a:cubicBezTo>
                    <a:pt x="12775" y="28321"/>
                    <a:pt x="14368" y="28741"/>
                    <a:pt x="15076" y="29583"/>
                  </a:cubicBezTo>
                  <a:cubicBezTo>
                    <a:pt x="15607" y="30114"/>
                    <a:pt x="16252" y="30565"/>
                    <a:pt x="17041" y="30758"/>
                  </a:cubicBezTo>
                  <a:cubicBezTo>
                    <a:pt x="17573" y="30860"/>
                    <a:pt x="18372" y="30961"/>
                    <a:pt x="19128" y="30961"/>
                  </a:cubicBezTo>
                  <a:cubicBezTo>
                    <a:pt x="19334" y="30961"/>
                    <a:pt x="19537" y="30953"/>
                    <a:pt x="19730" y="30936"/>
                  </a:cubicBezTo>
                  <a:cubicBezTo>
                    <a:pt x="20568" y="30872"/>
                    <a:pt x="21212" y="30872"/>
                    <a:pt x="22018" y="30791"/>
                  </a:cubicBezTo>
                  <a:cubicBezTo>
                    <a:pt x="23001" y="30646"/>
                    <a:pt x="23950" y="30340"/>
                    <a:pt x="24852" y="29953"/>
                  </a:cubicBezTo>
                  <a:cubicBezTo>
                    <a:pt x="25996" y="29438"/>
                    <a:pt x="26882" y="28552"/>
                    <a:pt x="27510" y="27586"/>
                  </a:cubicBezTo>
                  <a:cubicBezTo>
                    <a:pt x="27994" y="26893"/>
                    <a:pt x="28090" y="26216"/>
                    <a:pt x="28606" y="25653"/>
                  </a:cubicBezTo>
                  <a:cubicBezTo>
                    <a:pt x="29116" y="24981"/>
                    <a:pt x="30053" y="24926"/>
                    <a:pt x="31061" y="24926"/>
                  </a:cubicBezTo>
                  <a:cubicBezTo>
                    <a:pt x="31261" y="24926"/>
                    <a:pt x="31463" y="24928"/>
                    <a:pt x="31666" y="24928"/>
                  </a:cubicBezTo>
                  <a:cubicBezTo>
                    <a:pt x="31824" y="24935"/>
                    <a:pt x="31982" y="24938"/>
                    <a:pt x="32140" y="24938"/>
                  </a:cubicBezTo>
                  <a:cubicBezTo>
                    <a:pt x="33060" y="24938"/>
                    <a:pt x="33980" y="24824"/>
                    <a:pt x="34887" y="24687"/>
                  </a:cubicBezTo>
                  <a:cubicBezTo>
                    <a:pt x="35725" y="24494"/>
                    <a:pt x="36466" y="24075"/>
                    <a:pt x="37142" y="23624"/>
                  </a:cubicBezTo>
                  <a:cubicBezTo>
                    <a:pt x="38624" y="22544"/>
                    <a:pt x="40170" y="21159"/>
                    <a:pt x="40057" y="19323"/>
                  </a:cubicBezTo>
                  <a:cubicBezTo>
                    <a:pt x="40267" y="16875"/>
                    <a:pt x="37576" y="15732"/>
                    <a:pt x="36030" y="14347"/>
                  </a:cubicBezTo>
                  <a:cubicBezTo>
                    <a:pt x="35113" y="13574"/>
                    <a:pt x="34275" y="12929"/>
                    <a:pt x="34178" y="11914"/>
                  </a:cubicBezTo>
                  <a:cubicBezTo>
                    <a:pt x="34146" y="11383"/>
                    <a:pt x="34565" y="10336"/>
                    <a:pt x="34984" y="9934"/>
                  </a:cubicBezTo>
                  <a:cubicBezTo>
                    <a:pt x="35579" y="9257"/>
                    <a:pt x="36449" y="8645"/>
                    <a:pt x="36900" y="7711"/>
                  </a:cubicBezTo>
                  <a:cubicBezTo>
                    <a:pt x="37078" y="7228"/>
                    <a:pt x="36932" y="6663"/>
                    <a:pt x="36706" y="6197"/>
                  </a:cubicBezTo>
                  <a:cubicBezTo>
                    <a:pt x="36481" y="5794"/>
                    <a:pt x="36094" y="5504"/>
                    <a:pt x="35789" y="5166"/>
                  </a:cubicBezTo>
                  <a:cubicBezTo>
                    <a:pt x="34340" y="3571"/>
                    <a:pt x="31875" y="3281"/>
                    <a:pt x="29733" y="3072"/>
                  </a:cubicBezTo>
                  <a:cubicBezTo>
                    <a:pt x="29145" y="3049"/>
                    <a:pt x="28075" y="3034"/>
                    <a:pt x="27416" y="3034"/>
                  </a:cubicBezTo>
                  <a:cubicBezTo>
                    <a:pt x="27173" y="3034"/>
                    <a:pt x="26985" y="3036"/>
                    <a:pt x="26898" y="3040"/>
                  </a:cubicBezTo>
                  <a:lnTo>
                    <a:pt x="26882" y="3023"/>
                  </a:lnTo>
                  <a:cubicBezTo>
                    <a:pt x="26882" y="3008"/>
                    <a:pt x="26866" y="2991"/>
                    <a:pt x="26866" y="2976"/>
                  </a:cubicBezTo>
                  <a:lnTo>
                    <a:pt x="26866" y="2944"/>
                  </a:lnTo>
                  <a:lnTo>
                    <a:pt x="26866" y="2895"/>
                  </a:lnTo>
                  <a:cubicBezTo>
                    <a:pt x="26866" y="2525"/>
                    <a:pt x="26931" y="2170"/>
                    <a:pt x="26898" y="1816"/>
                  </a:cubicBezTo>
                  <a:cubicBezTo>
                    <a:pt x="26866" y="1316"/>
                    <a:pt x="26560" y="994"/>
                    <a:pt x="26076" y="753"/>
                  </a:cubicBezTo>
                  <a:cubicBezTo>
                    <a:pt x="25481" y="367"/>
                    <a:pt x="24772" y="173"/>
                    <a:pt x="24047" y="60"/>
                  </a:cubicBezTo>
                  <a:cubicBezTo>
                    <a:pt x="23722" y="19"/>
                    <a:pt x="23385" y="0"/>
                    <a:pt x="23044" y="0"/>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86;p7">
              <a:extLst>
                <a:ext uri="{FF2B5EF4-FFF2-40B4-BE49-F238E27FC236}">
                  <a16:creationId xmlns:a16="http://schemas.microsoft.com/office/drawing/2014/main" xmlns="" id="{B1C8AC51-3D5A-0284-0D6B-6A9BCF842A1C}"/>
                </a:ext>
              </a:extLst>
            </p:cNvPr>
            <p:cNvSpPr/>
            <p:nvPr/>
          </p:nvSpPr>
          <p:spPr>
            <a:xfrm>
              <a:off x="1220149" y="3616112"/>
              <a:ext cx="211498" cy="123295"/>
            </a:xfrm>
            <a:custGeom>
              <a:avLst/>
              <a:gdLst/>
              <a:ahLst/>
              <a:cxnLst/>
              <a:rect l="l" t="t" r="r" b="b"/>
              <a:pathLst>
                <a:path w="4906" h="2860" extrusionOk="0">
                  <a:moveTo>
                    <a:pt x="103" y="0"/>
                  </a:moveTo>
                  <a:cubicBezTo>
                    <a:pt x="51" y="0"/>
                    <a:pt x="0" y="33"/>
                    <a:pt x="9" y="93"/>
                  </a:cubicBezTo>
                  <a:cubicBezTo>
                    <a:pt x="121" y="593"/>
                    <a:pt x="202" y="1141"/>
                    <a:pt x="475" y="1575"/>
                  </a:cubicBezTo>
                  <a:cubicBezTo>
                    <a:pt x="685" y="1865"/>
                    <a:pt x="1008" y="2075"/>
                    <a:pt x="1330" y="2251"/>
                  </a:cubicBezTo>
                  <a:cubicBezTo>
                    <a:pt x="1813" y="2509"/>
                    <a:pt x="2312" y="2751"/>
                    <a:pt x="2891" y="2816"/>
                  </a:cubicBezTo>
                  <a:cubicBezTo>
                    <a:pt x="3090" y="2847"/>
                    <a:pt x="3291" y="2860"/>
                    <a:pt x="3492" y="2860"/>
                  </a:cubicBezTo>
                  <a:cubicBezTo>
                    <a:pt x="3910" y="2860"/>
                    <a:pt x="4331" y="2805"/>
                    <a:pt x="4744" y="2751"/>
                  </a:cubicBezTo>
                  <a:cubicBezTo>
                    <a:pt x="4824" y="2751"/>
                    <a:pt x="4905" y="2719"/>
                    <a:pt x="4905" y="2638"/>
                  </a:cubicBezTo>
                  <a:cubicBezTo>
                    <a:pt x="4891" y="2597"/>
                    <a:pt x="4853" y="2555"/>
                    <a:pt x="4812" y="2555"/>
                  </a:cubicBezTo>
                  <a:cubicBezTo>
                    <a:pt x="4805" y="2555"/>
                    <a:pt x="4799" y="2556"/>
                    <a:pt x="4792" y="2558"/>
                  </a:cubicBezTo>
                  <a:cubicBezTo>
                    <a:pt x="4470" y="2573"/>
                    <a:pt x="4148" y="2606"/>
                    <a:pt x="3842" y="2638"/>
                  </a:cubicBezTo>
                  <a:cubicBezTo>
                    <a:pt x="3716" y="2650"/>
                    <a:pt x="3588" y="2656"/>
                    <a:pt x="3460" y="2656"/>
                  </a:cubicBezTo>
                  <a:cubicBezTo>
                    <a:pt x="3066" y="2656"/>
                    <a:pt x="2668" y="2598"/>
                    <a:pt x="2279" y="2477"/>
                  </a:cubicBezTo>
                  <a:cubicBezTo>
                    <a:pt x="2167" y="2445"/>
                    <a:pt x="1764" y="2251"/>
                    <a:pt x="1555" y="2155"/>
                  </a:cubicBezTo>
                  <a:cubicBezTo>
                    <a:pt x="1281" y="2010"/>
                    <a:pt x="798" y="1768"/>
                    <a:pt x="589" y="1366"/>
                  </a:cubicBezTo>
                  <a:cubicBezTo>
                    <a:pt x="396" y="995"/>
                    <a:pt x="299" y="512"/>
                    <a:pt x="202" y="78"/>
                  </a:cubicBezTo>
                  <a:cubicBezTo>
                    <a:pt x="194" y="25"/>
                    <a:pt x="149" y="0"/>
                    <a:pt x="103"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87;p7">
              <a:extLst>
                <a:ext uri="{FF2B5EF4-FFF2-40B4-BE49-F238E27FC236}">
                  <a16:creationId xmlns:a16="http://schemas.microsoft.com/office/drawing/2014/main" xmlns="" id="{D20F3BFC-8BE7-F9A9-EEDA-FBB182D0AB17}"/>
                </a:ext>
              </a:extLst>
            </p:cNvPr>
            <p:cNvSpPr/>
            <p:nvPr/>
          </p:nvSpPr>
          <p:spPr>
            <a:xfrm>
              <a:off x="1186483" y="3241602"/>
              <a:ext cx="293665" cy="252711"/>
            </a:xfrm>
            <a:custGeom>
              <a:avLst/>
              <a:gdLst/>
              <a:ahLst/>
              <a:cxnLst/>
              <a:rect l="l" t="t" r="r" b="b"/>
              <a:pathLst>
                <a:path w="6812" h="5862" extrusionOk="0">
                  <a:moveTo>
                    <a:pt x="440" y="1"/>
                  </a:moveTo>
                  <a:cubicBezTo>
                    <a:pt x="388" y="1"/>
                    <a:pt x="333" y="32"/>
                    <a:pt x="322" y="83"/>
                  </a:cubicBezTo>
                  <a:cubicBezTo>
                    <a:pt x="210" y="873"/>
                    <a:pt x="0" y="1742"/>
                    <a:pt x="355" y="2499"/>
                  </a:cubicBezTo>
                  <a:cubicBezTo>
                    <a:pt x="694" y="3078"/>
                    <a:pt x="1273" y="3578"/>
                    <a:pt x="1950" y="3787"/>
                  </a:cubicBezTo>
                  <a:cubicBezTo>
                    <a:pt x="2088" y="3820"/>
                    <a:pt x="2269" y="3833"/>
                    <a:pt x="2458" y="3833"/>
                  </a:cubicBezTo>
                  <a:cubicBezTo>
                    <a:pt x="2821" y="3833"/>
                    <a:pt x="3213" y="3787"/>
                    <a:pt x="3383" y="3755"/>
                  </a:cubicBezTo>
                  <a:cubicBezTo>
                    <a:pt x="3399" y="3819"/>
                    <a:pt x="3399" y="3884"/>
                    <a:pt x="3415" y="3965"/>
                  </a:cubicBezTo>
                  <a:cubicBezTo>
                    <a:pt x="3528" y="4513"/>
                    <a:pt x="3947" y="4835"/>
                    <a:pt x="4334" y="5157"/>
                  </a:cubicBezTo>
                  <a:cubicBezTo>
                    <a:pt x="4768" y="5479"/>
                    <a:pt x="5300" y="5704"/>
                    <a:pt x="5848" y="5801"/>
                  </a:cubicBezTo>
                  <a:cubicBezTo>
                    <a:pt x="5924" y="5824"/>
                    <a:pt x="6173" y="5861"/>
                    <a:pt x="6386" y="5861"/>
                  </a:cubicBezTo>
                  <a:cubicBezTo>
                    <a:pt x="6620" y="5861"/>
                    <a:pt x="6811" y="5816"/>
                    <a:pt x="6685" y="5655"/>
                  </a:cubicBezTo>
                  <a:cubicBezTo>
                    <a:pt x="6637" y="5638"/>
                    <a:pt x="6587" y="5632"/>
                    <a:pt x="6537" y="5632"/>
                  </a:cubicBezTo>
                  <a:cubicBezTo>
                    <a:pt x="6438" y="5632"/>
                    <a:pt x="6336" y="5654"/>
                    <a:pt x="6238" y="5654"/>
                  </a:cubicBezTo>
                  <a:cubicBezTo>
                    <a:pt x="6198" y="5654"/>
                    <a:pt x="6159" y="5650"/>
                    <a:pt x="6121" y="5640"/>
                  </a:cubicBezTo>
                  <a:cubicBezTo>
                    <a:pt x="5622" y="5576"/>
                    <a:pt x="5139" y="5398"/>
                    <a:pt x="4736" y="5157"/>
                  </a:cubicBezTo>
                  <a:cubicBezTo>
                    <a:pt x="4237" y="4835"/>
                    <a:pt x="3737" y="4448"/>
                    <a:pt x="3625" y="3868"/>
                  </a:cubicBezTo>
                  <a:cubicBezTo>
                    <a:pt x="3595" y="3762"/>
                    <a:pt x="3621" y="3543"/>
                    <a:pt x="3465" y="3543"/>
                  </a:cubicBezTo>
                  <a:cubicBezTo>
                    <a:pt x="3455" y="3543"/>
                    <a:pt x="3444" y="3544"/>
                    <a:pt x="3432" y="3546"/>
                  </a:cubicBezTo>
                  <a:cubicBezTo>
                    <a:pt x="3093" y="3576"/>
                    <a:pt x="2762" y="3633"/>
                    <a:pt x="2441" y="3633"/>
                  </a:cubicBezTo>
                  <a:cubicBezTo>
                    <a:pt x="2257" y="3633"/>
                    <a:pt x="2077" y="3615"/>
                    <a:pt x="1901" y="3562"/>
                  </a:cubicBezTo>
                  <a:cubicBezTo>
                    <a:pt x="1257" y="3288"/>
                    <a:pt x="645" y="2789"/>
                    <a:pt x="436" y="2129"/>
                  </a:cubicBezTo>
                  <a:cubicBezTo>
                    <a:pt x="290" y="1597"/>
                    <a:pt x="436" y="1017"/>
                    <a:pt x="468" y="469"/>
                  </a:cubicBezTo>
                  <a:cubicBezTo>
                    <a:pt x="468" y="325"/>
                    <a:pt x="565" y="179"/>
                    <a:pt x="516" y="35"/>
                  </a:cubicBezTo>
                  <a:cubicBezTo>
                    <a:pt x="498" y="11"/>
                    <a:pt x="470" y="1"/>
                    <a:pt x="44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88;p7">
              <a:extLst>
                <a:ext uri="{FF2B5EF4-FFF2-40B4-BE49-F238E27FC236}">
                  <a16:creationId xmlns:a16="http://schemas.microsoft.com/office/drawing/2014/main" xmlns="" id="{3CB64B78-83DD-22E1-060D-A5569B335E4D}"/>
                </a:ext>
              </a:extLst>
            </p:cNvPr>
            <p:cNvSpPr/>
            <p:nvPr/>
          </p:nvSpPr>
          <p:spPr>
            <a:xfrm>
              <a:off x="1607809" y="3635513"/>
              <a:ext cx="301554" cy="178389"/>
            </a:xfrm>
            <a:custGeom>
              <a:avLst/>
              <a:gdLst/>
              <a:ahLst/>
              <a:cxnLst/>
              <a:rect l="l" t="t" r="r" b="b"/>
              <a:pathLst>
                <a:path w="6995" h="4138" extrusionOk="0">
                  <a:moveTo>
                    <a:pt x="157" y="0"/>
                  </a:moveTo>
                  <a:cubicBezTo>
                    <a:pt x="80" y="0"/>
                    <a:pt x="0" y="75"/>
                    <a:pt x="37" y="158"/>
                  </a:cubicBezTo>
                  <a:cubicBezTo>
                    <a:pt x="213" y="819"/>
                    <a:pt x="487" y="1528"/>
                    <a:pt x="1035" y="1995"/>
                  </a:cubicBezTo>
                  <a:cubicBezTo>
                    <a:pt x="1293" y="2123"/>
                    <a:pt x="1486" y="2284"/>
                    <a:pt x="1824" y="2381"/>
                  </a:cubicBezTo>
                  <a:cubicBezTo>
                    <a:pt x="2058" y="2462"/>
                    <a:pt x="2312" y="2493"/>
                    <a:pt x="2566" y="2493"/>
                  </a:cubicBezTo>
                  <a:cubicBezTo>
                    <a:pt x="2767" y="2493"/>
                    <a:pt x="2969" y="2474"/>
                    <a:pt x="3161" y="2446"/>
                  </a:cubicBezTo>
                  <a:cubicBezTo>
                    <a:pt x="3226" y="2430"/>
                    <a:pt x="3273" y="2413"/>
                    <a:pt x="3322" y="2381"/>
                  </a:cubicBezTo>
                  <a:cubicBezTo>
                    <a:pt x="3338" y="2413"/>
                    <a:pt x="3370" y="2446"/>
                    <a:pt x="3370" y="2478"/>
                  </a:cubicBezTo>
                  <a:cubicBezTo>
                    <a:pt x="3982" y="3429"/>
                    <a:pt x="5109" y="4024"/>
                    <a:pt x="6269" y="4105"/>
                  </a:cubicBezTo>
                  <a:cubicBezTo>
                    <a:pt x="6462" y="4121"/>
                    <a:pt x="6672" y="4137"/>
                    <a:pt x="6866" y="4137"/>
                  </a:cubicBezTo>
                  <a:cubicBezTo>
                    <a:pt x="6962" y="4121"/>
                    <a:pt x="6994" y="3976"/>
                    <a:pt x="6913" y="3927"/>
                  </a:cubicBezTo>
                  <a:cubicBezTo>
                    <a:pt x="6608" y="3847"/>
                    <a:pt x="6269" y="3912"/>
                    <a:pt x="5964" y="3831"/>
                  </a:cubicBezTo>
                  <a:cubicBezTo>
                    <a:pt x="4965" y="3686"/>
                    <a:pt x="3982" y="3107"/>
                    <a:pt x="3483" y="2220"/>
                  </a:cubicBezTo>
                  <a:cubicBezTo>
                    <a:pt x="3451" y="2177"/>
                    <a:pt x="3411" y="2156"/>
                    <a:pt x="3365" y="2156"/>
                  </a:cubicBezTo>
                  <a:cubicBezTo>
                    <a:pt x="3342" y="2156"/>
                    <a:pt x="3317" y="2162"/>
                    <a:pt x="3290" y="2172"/>
                  </a:cubicBezTo>
                  <a:cubicBezTo>
                    <a:pt x="3082" y="2239"/>
                    <a:pt x="2848" y="2271"/>
                    <a:pt x="2609" y="2271"/>
                  </a:cubicBezTo>
                  <a:cubicBezTo>
                    <a:pt x="2385" y="2271"/>
                    <a:pt x="2155" y="2243"/>
                    <a:pt x="1937" y="2188"/>
                  </a:cubicBezTo>
                  <a:cubicBezTo>
                    <a:pt x="1630" y="2108"/>
                    <a:pt x="1373" y="1930"/>
                    <a:pt x="1132" y="1786"/>
                  </a:cubicBezTo>
                  <a:cubicBezTo>
                    <a:pt x="971" y="1640"/>
                    <a:pt x="810" y="1399"/>
                    <a:pt x="681" y="1189"/>
                  </a:cubicBezTo>
                  <a:cubicBezTo>
                    <a:pt x="487" y="867"/>
                    <a:pt x="359" y="416"/>
                    <a:pt x="230" y="30"/>
                  </a:cubicBezTo>
                  <a:cubicBezTo>
                    <a:pt x="209" y="9"/>
                    <a:pt x="183" y="0"/>
                    <a:pt x="157"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89;p7">
              <a:extLst>
                <a:ext uri="{FF2B5EF4-FFF2-40B4-BE49-F238E27FC236}">
                  <a16:creationId xmlns:a16="http://schemas.microsoft.com/office/drawing/2014/main" xmlns="" id="{5D6319A4-BB91-2E21-14EA-3A2C23A315B0}"/>
                </a:ext>
              </a:extLst>
            </p:cNvPr>
            <p:cNvSpPr/>
            <p:nvPr/>
          </p:nvSpPr>
          <p:spPr>
            <a:xfrm>
              <a:off x="2398992" y="3410686"/>
              <a:ext cx="297761" cy="176967"/>
            </a:xfrm>
            <a:custGeom>
              <a:avLst/>
              <a:gdLst/>
              <a:ahLst/>
              <a:cxnLst/>
              <a:rect l="l" t="t" r="r" b="b"/>
              <a:pathLst>
                <a:path w="6907" h="4105" extrusionOk="0">
                  <a:moveTo>
                    <a:pt x="6781" y="1"/>
                  </a:moveTo>
                  <a:cubicBezTo>
                    <a:pt x="6764" y="1"/>
                    <a:pt x="6747" y="4"/>
                    <a:pt x="6729" y="11"/>
                  </a:cubicBezTo>
                  <a:cubicBezTo>
                    <a:pt x="6649" y="11"/>
                    <a:pt x="6649" y="204"/>
                    <a:pt x="6649" y="204"/>
                  </a:cubicBezTo>
                  <a:cubicBezTo>
                    <a:pt x="6633" y="429"/>
                    <a:pt x="6649" y="574"/>
                    <a:pt x="6617" y="735"/>
                  </a:cubicBezTo>
                  <a:cubicBezTo>
                    <a:pt x="6553" y="1057"/>
                    <a:pt x="6392" y="1379"/>
                    <a:pt x="6117" y="1589"/>
                  </a:cubicBezTo>
                  <a:cubicBezTo>
                    <a:pt x="6053" y="1654"/>
                    <a:pt x="5924" y="1798"/>
                    <a:pt x="5780" y="1879"/>
                  </a:cubicBezTo>
                  <a:cubicBezTo>
                    <a:pt x="5558" y="2026"/>
                    <a:pt x="5231" y="2173"/>
                    <a:pt x="5040" y="2173"/>
                  </a:cubicBezTo>
                  <a:cubicBezTo>
                    <a:pt x="5022" y="2173"/>
                    <a:pt x="5005" y="2172"/>
                    <a:pt x="4990" y="2169"/>
                  </a:cubicBezTo>
                  <a:cubicBezTo>
                    <a:pt x="4951" y="2159"/>
                    <a:pt x="4877" y="2126"/>
                    <a:pt x="4810" y="2126"/>
                  </a:cubicBezTo>
                  <a:cubicBezTo>
                    <a:pt x="4766" y="2126"/>
                    <a:pt x="4725" y="2140"/>
                    <a:pt x="4700" y="2184"/>
                  </a:cubicBezTo>
                  <a:cubicBezTo>
                    <a:pt x="4652" y="2378"/>
                    <a:pt x="4620" y="2668"/>
                    <a:pt x="4571" y="2813"/>
                  </a:cubicBezTo>
                  <a:cubicBezTo>
                    <a:pt x="4506" y="3151"/>
                    <a:pt x="4169" y="3296"/>
                    <a:pt x="3879" y="3473"/>
                  </a:cubicBezTo>
                  <a:cubicBezTo>
                    <a:pt x="3669" y="3586"/>
                    <a:pt x="3186" y="3827"/>
                    <a:pt x="2848" y="3844"/>
                  </a:cubicBezTo>
                  <a:cubicBezTo>
                    <a:pt x="2612" y="3863"/>
                    <a:pt x="2376" y="3898"/>
                    <a:pt x="2140" y="3898"/>
                  </a:cubicBezTo>
                  <a:cubicBezTo>
                    <a:pt x="1973" y="3898"/>
                    <a:pt x="1806" y="3881"/>
                    <a:pt x="1640" y="3827"/>
                  </a:cubicBezTo>
                  <a:cubicBezTo>
                    <a:pt x="1156" y="3698"/>
                    <a:pt x="690" y="3490"/>
                    <a:pt x="222" y="3296"/>
                  </a:cubicBezTo>
                  <a:cubicBezTo>
                    <a:pt x="205" y="3288"/>
                    <a:pt x="189" y="3284"/>
                    <a:pt x="173" y="3284"/>
                  </a:cubicBezTo>
                  <a:cubicBezTo>
                    <a:pt x="68" y="3284"/>
                    <a:pt x="0" y="3447"/>
                    <a:pt x="126" y="3490"/>
                  </a:cubicBezTo>
                  <a:cubicBezTo>
                    <a:pt x="722" y="3731"/>
                    <a:pt x="1317" y="4021"/>
                    <a:pt x="1978" y="4102"/>
                  </a:cubicBezTo>
                  <a:cubicBezTo>
                    <a:pt x="2019" y="4104"/>
                    <a:pt x="2060" y="4105"/>
                    <a:pt x="2101" y="4105"/>
                  </a:cubicBezTo>
                  <a:cubicBezTo>
                    <a:pt x="2366" y="4105"/>
                    <a:pt x="2631" y="4065"/>
                    <a:pt x="2896" y="4037"/>
                  </a:cubicBezTo>
                  <a:cubicBezTo>
                    <a:pt x="3299" y="4005"/>
                    <a:pt x="3669" y="3812"/>
                    <a:pt x="4040" y="3634"/>
                  </a:cubicBezTo>
                  <a:cubicBezTo>
                    <a:pt x="4266" y="3473"/>
                    <a:pt x="4539" y="3344"/>
                    <a:pt x="4684" y="3103"/>
                  </a:cubicBezTo>
                  <a:cubicBezTo>
                    <a:pt x="4796" y="2861"/>
                    <a:pt x="4829" y="2620"/>
                    <a:pt x="4878" y="2378"/>
                  </a:cubicBezTo>
                  <a:lnTo>
                    <a:pt x="4878" y="2362"/>
                  </a:lnTo>
                  <a:cubicBezTo>
                    <a:pt x="4936" y="2384"/>
                    <a:pt x="4994" y="2392"/>
                    <a:pt x="5051" y="2392"/>
                  </a:cubicBezTo>
                  <a:cubicBezTo>
                    <a:pt x="5120" y="2392"/>
                    <a:pt x="5186" y="2380"/>
                    <a:pt x="5247" y="2362"/>
                  </a:cubicBezTo>
                  <a:cubicBezTo>
                    <a:pt x="5666" y="2266"/>
                    <a:pt x="6069" y="1991"/>
                    <a:pt x="6214" y="1830"/>
                  </a:cubicBezTo>
                  <a:cubicBezTo>
                    <a:pt x="6327" y="1718"/>
                    <a:pt x="6456" y="1621"/>
                    <a:pt x="6585" y="1444"/>
                  </a:cubicBezTo>
                  <a:cubicBezTo>
                    <a:pt x="6794" y="1154"/>
                    <a:pt x="6907" y="784"/>
                    <a:pt x="6890" y="429"/>
                  </a:cubicBezTo>
                  <a:lnTo>
                    <a:pt x="6890" y="429"/>
                  </a:lnTo>
                  <a:cubicBezTo>
                    <a:pt x="6891" y="431"/>
                    <a:pt x="6892" y="432"/>
                    <a:pt x="6893" y="432"/>
                  </a:cubicBezTo>
                  <a:cubicBezTo>
                    <a:pt x="6905" y="432"/>
                    <a:pt x="6891" y="183"/>
                    <a:pt x="6907" y="107"/>
                  </a:cubicBezTo>
                  <a:cubicBezTo>
                    <a:pt x="6894" y="44"/>
                    <a:pt x="6842" y="1"/>
                    <a:pt x="6781"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90;p7">
              <a:extLst>
                <a:ext uri="{FF2B5EF4-FFF2-40B4-BE49-F238E27FC236}">
                  <a16:creationId xmlns:a16="http://schemas.microsoft.com/office/drawing/2014/main" xmlns="" id="{A9D45C23-1A12-09A7-76BF-219E0DC62709}"/>
                </a:ext>
              </a:extLst>
            </p:cNvPr>
            <p:cNvSpPr/>
            <p:nvPr/>
          </p:nvSpPr>
          <p:spPr>
            <a:xfrm>
              <a:off x="1723218" y="2701198"/>
              <a:ext cx="361779" cy="259910"/>
            </a:xfrm>
            <a:custGeom>
              <a:avLst/>
              <a:gdLst/>
              <a:ahLst/>
              <a:cxnLst/>
              <a:rect l="l" t="t" r="r" b="b"/>
              <a:pathLst>
                <a:path w="8392" h="6029" extrusionOk="0">
                  <a:moveTo>
                    <a:pt x="7680" y="1"/>
                  </a:moveTo>
                  <a:cubicBezTo>
                    <a:pt x="7166" y="1"/>
                    <a:pt x="6628" y="90"/>
                    <a:pt x="6137" y="216"/>
                  </a:cubicBezTo>
                  <a:cubicBezTo>
                    <a:pt x="5542" y="377"/>
                    <a:pt x="5042" y="699"/>
                    <a:pt x="4704" y="1199"/>
                  </a:cubicBezTo>
                  <a:cubicBezTo>
                    <a:pt x="4672" y="1263"/>
                    <a:pt x="4558" y="1392"/>
                    <a:pt x="4543" y="1425"/>
                  </a:cubicBezTo>
                  <a:lnTo>
                    <a:pt x="4478" y="1425"/>
                  </a:lnTo>
                  <a:cubicBezTo>
                    <a:pt x="4146" y="1326"/>
                    <a:pt x="3739" y="1209"/>
                    <a:pt x="3343" y="1209"/>
                  </a:cubicBezTo>
                  <a:cubicBezTo>
                    <a:pt x="3220" y="1209"/>
                    <a:pt x="3098" y="1220"/>
                    <a:pt x="2980" y="1247"/>
                  </a:cubicBezTo>
                  <a:cubicBezTo>
                    <a:pt x="1917" y="1343"/>
                    <a:pt x="871" y="2037"/>
                    <a:pt x="403" y="2939"/>
                  </a:cubicBezTo>
                  <a:cubicBezTo>
                    <a:pt x="1" y="3518"/>
                    <a:pt x="49" y="4210"/>
                    <a:pt x="291" y="4839"/>
                  </a:cubicBezTo>
                  <a:cubicBezTo>
                    <a:pt x="435" y="5226"/>
                    <a:pt x="484" y="5677"/>
                    <a:pt x="725" y="6014"/>
                  </a:cubicBezTo>
                  <a:cubicBezTo>
                    <a:pt x="742" y="6024"/>
                    <a:pt x="759" y="6029"/>
                    <a:pt x="775" y="6029"/>
                  </a:cubicBezTo>
                  <a:cubicBezTo>
                    <a:pt x="835" y="6029"/>
                    <a:pt x="879" y="5965"/>
                    <a:pt x="854" y="5902"/>
                  </a:cubicBezTo>
                  <a:cubicBezTo>
                    <a:pt x="596" y="5161"/>
                    <a:pt x="194" y="4356"/>
                    <a:pt x="339" y="3551"/>
                  </a:cubicBezTo>
                  <a:cubicBezTo>
                    <a:pt x="564" y="2971"/>
                    <a:pt x="871" y="2439"/>
                    <a:pt x="1434" y="2101"/>
                  </a:cubicBezTo>
                  <a:cubicBezTo>
                    <a:pt x="1966" y="1633"/>
                    <a:pt x="2690" y="1425"/>
                    <a:pt x="3399" y="1425"/>
                  </a:cubicBezTo>
                  <a:cubicBezTo>
                    <a:pt x="3577" y="1425"/>
                    <a:pt x="4043" y="1504"/>
                    <a:pt x="4285" y="1601"/>
                  </a:cubicBezTo>
                  <a:cubicBezTo>
                    <a:pt x="4361" y="1626"/>
                    <a:pt x="4438" y="1644"/>
                    <a:pt x="4512" y="1644"/>
                  </a:cubicBezTo>
                  <a:cubicBezTo>
                    <a:pt x="4627" y="1644"/>
                    <a:pt x="4731" y="1600"/>
                    <a:pt x="4801" y="1472"/>
                  </a:cubicBezTo>
                  <a:cubicBezTo>
                    <a:pt x="4994" y="1214"/>
                    <a:pt x="5187" y="957"/>
                    <a:pt x="5445" y="764"/>
                  </a:cubicBezTo>
                  <a:cubicBezTo>
                    <a:pt x="5815" y="538"/>
                    <a:pt x="6315" y="377"/>
                    <a:pt x="6766" y="329"/>
                  </a:cubicBezTo>
                  <a:cubicBezTo>
                    <a:pt x="7071" y="305"/>
                    <a:pt x="7377" y="243"/>
                    <a:pt x="7640" y="243"/>
                  </a:cubicBezTo>
                  <a:cubicBezTo>
                    <a:pt x="7724" y="243"/>
                    <a:pt x="7803" y="249"/>
                    <a:pt x="7876" y="265"/>
                  </a:cubicBezTo>
                  <a:cubicBezTo>
                    <a:pt x="8005" y="265"/>
                    <a:pt x="8007" y="315"/>
                    <a:pt x="8129" y="315"/>
                  </a:cubicBezTo>
                  <a:cubicBezTo>
                    <a:pt x="8145" y="315"/>
                    <a:pt x="8162" y="314"/>
                    <a:pt x="8183" y="313"/>
                  </a:cubicBezTo>
                  <a:cubicBezTo>
                    <a:pt x="8392" y="184"/>
                    <a:pt x="8198" y="39"/>
                    <a:pt x="7908" y="7"/>
                  </a:cubicBezTo>
                  <a:cubicBezTo>
                    <a:pt x="7833" y="3"/>
                    <a:pt x="7757" y="1"/>
                    <a:pt x="7680"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91;p7">
              <a:extLst>
                <a:ext uri="{FF2B5EF4-FFF2-40B4-BE49-F238E27FC236}">
                  <a16:creationId xmlns:a16="http://schemas.microsoft.com/office/drawing/2014/main" xmlns="" id="{35D3FCF1-FDFE-A53B-5F19-B81B62EAE051}"/>
                </a:ext>
              </a:extLst>
            </p:cNvPr>
            <p:cNvSpPr/>
            <p:nvPr/>
          </p:nvSpPr>
          <p:spPr>
            <a:xfrm>
              <a:off x="1518399" y="3208277"/>
              <a:ext cx="390965" cy="222663"/>
            </a:xfrm>
            <a:custGeom>
              <a:avLst/>
              <a:gdLst/>
              <a:ahLst/>
              <a:cxnLst/>
              <a:rect l="l" t="t" r="r" b="b"/>
              <a:pathLst>
                <a:path w="9069" h="5165" extrusionOk="0">
                  <a:moveTo>
                    <a:pt x="298" y="1"/>
                  </a:moveTo>
                  <a:cubicBezTo>
                    <a:pt x="243" y="1"/>
                    <a:pt x="188" y="32"/>
                    <a:pt x="178" y="83"/>
                  </a:cubicBezTo>
                  <a:cubicBezTo>
                    <a:pt x="0" y="759"/>
                    <a:pt x="129" y="1484"/>
                    <a:pt x="387" y="2112"/>
                  </a:cubicBezTo>
                  <a:cubicBezTo>
                    <a:pt x="758" y="2724"/>
                    <a:pt x="1466" y="3078"/>
                    <a:pt x="2175" y="3239"/>
                  </a:cubicBezTo>
                  <a:cubicBezTo>
                    <a:pt x="2400" y="3283"/>
                    <a:pt x="2642" y="3297"/>
                    <a:pt x="2885" y="3297"/>
                  </a:cubicBezTo>
                  <a:cubicBezTo>
                    <a:pt x="3311" y="3297"/>
                    <a:pt x="3741" y="3255"/>
                    <a:pt x="4095" y="3255"/>
                  </a:cubicBezTo>
                  <a:cubicBezTo>
                    <a:pt x="4132" y="3255"/>
                    <a:pt x="4169" y="3255"/>
                    <a:pt x="4205" y="3256"/>
                  </a:cubicBezTo>
                  <a:cubicBezTo>
                    <a:pt x="4510" y="3385"/>
                    <a:pt x="4623" y="3723"/>
                    <a:pt x="4817" y="3965"/>
                  </a:cubicBezTo>
                  <a:cubicBezTo>
                    <a:pt x="5074" y="4335"/>
                    <a:pt x="5493" y="4625"/>
                    <a:pt x="5927" y="4835"/>
                  </a:cubicBezTo>
                  <a:cubicBezTo>
                    <a:pt x="6385" y="5050"/>
                    <a:pt x="6893" y="5164"/>
                    <a:pt x="7403" y="5164"/>
                  </a:cubicBezTo>
                  <a:cubicBezTo>
                    <a:pt x="7844" y="5164"/>
                    <a:pt x="8287" y="5078"/>
                    <a:pt x="8698" y="4899"/>
                  </a:cubicBezTo>
                  <a:cubicBezTo>
                    <a:pt x="8811" y="4835"/>
                    <a:pt x="9036" y="4850"/>
                    <a:pt x="9069" y="4689"/>
                  </a:cubicBezTo>
                  <a:cubicBezTo>
                    <a:pt x="9064" y="4610"/>
                    <a:pt x="9015" y="4582"/>
                    <a:pt x="8941" y="4582"/>
                  </a:cubicBezTo>
                  <a:cubicBezTo>
                    <a:pt x="8745" y="4582"/>
                    <a:pt x="8376" y="4790"/>
                    <a:pt x="8247" y="4802"/>
                  </a:cubicBezTo>
                  <a:cubicBezTo>
                    <a:pt x="7960" y="4901"/>
                    <a:pt x="7683" y="4944"/>
                    <a:pt x="7397" y="4944"/>
                  </a:cubicBezTo>
                  <a:cubicBezTo>
                    <a:pt x="7169" y="4944"/>
                    <a:pt x="6935" y="4917"/>
                    <a:pt x="6685" y="4867"/>
                  </a:cubicBezTo>
                  <a:cubicBezTo>
                    <a:pt x="6073" y="4689"/>
                    <a:pt x="5444" y="4416"/>
                    <a:pt x="5058" y="3916"/>
                  </a:cubicBezTo>
                  <a:cubicBezTo>
                    <a:pt x="4817" y="3611"/>
                    <a:pt x="4671" y="3160"/>
                    <a:pt x="4252" y="3046"/>
                  </a:cubicBezTo>
                  <a:cubicBezTo>
                    <a:pt x="4182" y="3043"/>
                    <a:pt x="4111" y="3041"/>
                    <a:pt x="4040" y="3041"/>
                  </a:cubicBezTo>
                  <a:cubicBezTo>
                    <a:pt x="3650" y="3041"/>
                    <a:pt x="3260" y="3085"/>
                    <a:pt x="2874" y="3085"/>
                  </a:cubicBezTo>
                  <a:cubicBezTo>
                    <a:pt x="2661" y="3085"/>
                    <a:pt x="2449" y="3072"/>
                    <a:pt x="2240" y="3031"/>
                  </a:cubicBezTo>
                  <a:cubicBezTo>
                    <a:pt x="1579" y="2885"/>
                    <a:pt x="934" y="2580"/>
                    <a:pt x="597" y="2015"/>
                  </a:cubicBezTo>
                  <a:cubicBezTo>
                    <a:pt x="371" y="1500"/>
                    <a:pt x="258" y="905"/>
                    <a:pt x="354" y="340"/>
                  </a:cubicBezTo>
                  <a:cubicBezTo>
                    <a:pt x="354" y="244"/>
                    <a:pt x="436" y="132"/>
                    <a:pt x="387" y="35"/>
                  </a:cubicBezTo>
                  <a:cubicBezTo>
                    <a:pt x="363" y="11"/>
                    <a:pt x="331" y="1"/>
                    <a:pt x="298"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92;p7">
              <a:extLst>
                <a:ext uri="{FF2B5EF4-FFF2-40B4-BE49-F238E27FC236}">
                  <a16:creationId xmlns:a16="http://schemas.microsoft.com/office/drawing/2014/main" xmlns="" id="{2FAE21A7-C893-55D3-C9FB-49320EDDB3E3}"/>
                </a:ext>
              </a:extLst>
            </p:cNvPr>
            <p:cNvSpPr/>
            <p:nvPr/>
          </p:nvSpPr>
          <p:spPr>
            <a:xfrm>
              <a:off x="2023878" y="3639565"/>
              <a:ext cx="138900" cy="37678"/>
            </a:xfrm>
            <a:custGeom>
              <a:avLst/>
              <a:gdLst/>
              <a:ahLst/>
              <a:cxnLst/>
              <a:rect l="l" t="t" r="r" b="b"/>
              <a:pathLst>
                <a:path w="3222" h="874" extrusionOk="0">
                  <a:moveTo>
                    <a:pt x="146" y="0"/>
                  </a:moveTo>
                  <a:cubicBezTo>
                    <a:pt x="49" y="0"/>
                    <a:pt x="0" y="146"/>
                    <a:pt x="81" y="193"/>
                  </a:cubicBezTo>
                  <a:cubicBezTo>
                    <a:pt x="597" y="554"/>
                    <a:pt x="1337" y="873"/>
                    <a:pt x="2020" y="873"/>
                  </a:cubicBezTo>
                  <a:cubicBezTo>
                    <a:pt x="2466" y="873"/>
                    <a:pt x="2888" y="737"/>
                    <a:pt x="3206" y="387"/>
                  </a:cubicBezTo>
                  <a:cubicBezTo>
                    <a:pt x="3222" y="322"/>
                    <a:pt x="3174" y="258"/>
                    <a:pt x="3109" y="242"/>
                  </a:cubicBezTo>
                  <a:cubicBezTo>
                    <a:pt x="2981" y="258"/>
                    <a:pt x="2884" y="387"/>
                    <a:pt x="2771" y="436"/>
                  </a:cubicBezTo>
                  <a:cubicBezTo>
                    <a:pt x="2555" y="583"/>
                    <a:pt x="2296" y="642"/>
                    <a:pt x="2021" y="642"/>
                  </a:cubicBezTo>
                  <a:cubicBezTo>
                    <a:pt x="1515" y="642"/>
                    <a:pt x="954" y="440"/>
                    <a:pt x="516" y="210"/>
                  </a:cubicBezTo>
                  <a:cubicBezTo>
                    <a:pt x="387" y="146"/>
                    <a:pt x="290" y="17"/>
                    <a:pt x="146"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93;p7">
              <a:extLst>
                <a:ext uri="{FF2B5EF4-FFF2-40B4-BE49-F238E27FC236}">
                  <a16:creationId xmlns:a16="http://schemas.microsoft.com/office/drawing/2014/main" xmlns="" id="{492511B5-507D-D0C9-85CB-05EA7BE10E9A}"/>
                </a:ext>
              </a:extLst>
            </p:cNvPr>
            <p:cNvSpPr/>
            <p:nvPr/>
          </p:nvSpPr>
          <p:spPr>
            <a:xfrm>
              <a:off x="2127648" y="2910807"/>
              <a:ext cx="358589" cy="209773"/>
            </a:xfrm>
            <a:custGeom>
              <a:avLst/>
              <a:gdLst/>
              <a:ahLst/>
              <a:cxnLst/>
              <a:rect l="l" t="t" r="r" b="b"/>
              <a:pathLst>
                <a:path w="8318" h="4866" extrusionOk="0">
                  <a:moveTo>
                    <a:pt x="8172" y="1"/>
                  </a:moveTo>
                  <a:cubicBezTo>
                    <a:pt x="8157" y="1"/>
                    <a:pt x="8141" y="4"/>
                    <a:pt x="8127" y="9"/>
                  </a:cubicBezTo>
                  <a:cubicBezTo>
                    <a:pt x="7740" y="557"/>
                    <a:pt x="7676" y="1313"/>
                    <a:pt x="7128" y="1588"/>
                  </a:cubicBezTo>
                  <a:cubicBezTo>
                    <a:pt x="6726" y="1845"/>
                    <a:pt x="5840" y="2151"/>
                    <a:pt x="5357" y="2247"/>
                  </a:cubicBezTo>
                  <a:cubicBezTo>
                    <a:pt x="5083" y="2329"/>
                    <a:pt x="4729" y="2361"/>
                    <a:pt x="4519" y="2569"/>
                  </a:cubicBezTo>
                  <a:cubicBezTo>
                    <a:pt x="4407" y="2747"/>
                    <a:pt x="4455" y="2941"/>
                    <a:pt x="4390" y="3117"/>
                  </a:cubicBezTo>
                  <a:cubicBezTo>
                    <a:pt x="4310" y="3407"/>
                    <a:pt x="4149" y="3568"/>
                    <a:pt x="3924" y="3761"/>
                  </a:cubicBezTo>
                  <a:cubicBezTo>
                    <a:pt x="3714" y="3955"/>
                    <a:pt x="3553" y="4212"/>
                    <a:pt x="3312" y="4373"/>
                  </a:cubicBezTo>
                  <a:cubicBezTo>
                    <a:pt x="3022" y="4519"/>
                    <a:pt x="2667" y="4631"/>
                    <a:pt x="2329" y="4648"/>
                  </a:cubicBezTo>
                  <a:cubicBezTo>
                    <a:pt x="2283" y="4653"/>
                    <a:pt x="2239" y="4655"/>
                    <a:pt x="2194" y="4655"/>
                  </a:cubicBezTo>
                  <a:cubicBezTo>
                    <a:pt x="1505" y="4655"/>
                    <a:pt x="977" y="4090"/>
                    <a:pt x="492" y="3681"/>
                  </a:cubicBezTo>
                  <a:cubicBezTo>
                    <a:pt x="380" y="3585"/>
                    <a:pt x="316" y="3424"/>
                    <a:pt x="170" y="3375"/>
                  </a:cubicBezTo>
                  <a:cubicBezTo>
                    <a:pt x="160" y="3371"/>
                    <a:pt x="150" y="3370"/>
                    <a:pt x="140" y="3370"/>
                  </a:cubicBezTo>
                  <a:cubicBezTo>
                    <a:pt x="58" y="3370"/>
                    <a:pt x="1" y="3478"/>
                    <a:pt x="58" y="3536"/>
                  </a:cubicBezTo>
                  <a:cubicBezTo>
                    <a:pt x="574" y="4100"/>
                    <a:pt x="1201" y="4712"/>
                    <a:pt x="2006" y="4857"/>
                  </a:cubicBezTo>
                  <a:cubicBezTo>
                    <a:pt x="2076" y="4862"/>
                    <a:pt x="2147" y="4865"/>
                    <a:pt x="2219" y="4865"/>
                  </a:cubicBezTo>
                  <a:cubicBezTo>
                    <a:pt x="2773" y="4865"/>
                    <a:pt x="3359" y="4693"/>
                    <a:pt x="3730" y="4294"/>
                  </a:cubicBezTo>
                  <a:cubicBezTo>
                    <a:pt x="3924" y="4036"/>
                    <a:pt x="4181" y="3843"/>
                    <a:pt x="4407" y="3600"/>
                  </a:cubicBezTo>
                  <a:cubicBezTo>
                    <a:pt x="4536" y="3407"/>
                    <a:pt x="4632" y="3182"/>
                    <a:pt x="4665" y="2956"/>
                  </a:cubicBezTo>
                  <a:cubicBezTo>
                    <a:pt x="4680" y="2876"/>
                    <a:pt x="4665" y="2747"/>
                    <a:pt x="4712" y="2683"/>
                  </a:cubicBezTo>
                  <a:cubicBezTo>
                    <a:pt x="4955" y="2537"/>
                    <a:pt x="5180" y="2522"/>
                    <a:pt x="5470" y="2457"/>
                  </a:cubicBezTo>
                  <a:cubicBezTo>
                    <a:pt x="6162" y="2280"/>
                    <a:pt x="6871" y="2054"/>
                    <a:pt x="7467" y="1652"/>
                  </a:cubicBezTo>
                  <a:cubicBezTo>
                    <a:pt x="7708" y="1459"/>
                    <a:pt x="7854" y="1169"/>
                    <a:pt x="7983" y="894"/>
                  </a:cubicBezTo>
                  <a:cubicBezTo>
                    <a:pt x="8095" y="653"/>
                    <a:pt x="8223" y="396"/>
                    <a:pt x="8305" y="138"/>
                  </a:cubicBezTo>
                  <a:cubicBezTo>
                    <a:pt x="8317" y="59"/>
                    <a:pt x="8244" y="1"/>
                    <a:pt x="8172"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94;p7">
              <a:extLst>
                <a:ext uri="{FF2B5EF4-FFF2-40B4-BE49-F238E27FC236}">
                  <a16:creationId xmlns:a16="http://schemas.microsoft.com/office/drawing/2014/main" xmlns="" id="{68E8E271-01CD-F0C5-9C4F-D2FB38BBD639}"/>
                </a:ext>
              </a:extLst>
            </p:cNvPr>
            <p:cNvSpPr/>
            <p:nvPr/>
          </p:nvSpPr>
          <p:spPr>
            <a:xfrm>
              <a:off x="2214130" y="3258976"/>
              <a:ext cx="281939" cy="125493"/>
            </a:xfrm>
            <a:custGeom>
              <a:avLst/>
              <a:gdLst/>
              <a:ahLst/>
              <a:cxnLst/>
              <a:rect l="l" t="t" r="r" b="b"/>
              <a:pathLst>
                <a:path w="6540" h="2911" extrusionOk="0">
                  <a:moveTo>
                    <a:pt x="6393" y="1"/>
                  </a:moveTo>
                  <a:cubicBezTo>
                    <a:pt x="6248" y="1"/>
                    <a:pt x="6231" y="183"/>
                    <a:pt x="6153" y="276"/>
                  </a:cubicBezTo>
                  <a:cubicBezTo>
                    <a:pt x="6056" y="437"/>
                    <a:pt x="5622" y="968"/>
                    <a:pt x="5412" y="1033"/>
                  </a:cubicBezTo>
                  <a:cubicBezTo>
                    <a:pt x="5243" y="1083"/>
                    <a:pt x="5035" y="1107"/>
                    <a:pt x="4822" y="1107"/>
                  </a:cubicBezTo>
                  <a:cubicBezTo>
                    <a:pt x="4628" y="1107"/>
                    <a:pt x="4429" y="1087"/>
                    <a:pt x="4253" y="1049"/>
                  </a:cubicBezTo>
                  <a:cubicBezTo>
                    <a:pt x="4079" y="995"/>
                    <a:pt x="3880" y="878"/>
                    <a:pt x="3722" y="878"/>
                  </a:cubicBezTo>
                  <a:cubicBezTo>
                    <a:pt x="3602" y="878"/>
                    <a:pt x="3506" y="946"/>
                    <a:pt x="3464" y="1161"/>
                  </a:cubicBezTo>
                  <a:cubicBezTo>
                    <a:pt x="3383" y="1404"/>
                    <a:pt x="3335" y="1677"/>
                    <a:pt x="3206" y="1887"/>
                  </a:cubicBezTo>
                  <a:cubicBezTo>
                    <a:pt x="2932" y="2273"/>
                    <a:pt x="2401" y="2628"/>
                    <a:pt x="2014" y="2675"/>
                  </a:cubicBezTo>
                  <a:cubicBezTo>
                    <a:pt x="1953" y="2686"/>
                    <a:pt x="1891" y="2692"/>
                    <a:pt x="1827" y="2692"/>
                  </a:cubicBezTo>
                  <a:cubicBezTo>
                    <a:pt x="1420" y="2692"/>
                    <a:pt x="966" y="2486"/>
                    <a:pt x="548" y="2306"/>
                  </a:cubicBezTo>
                  <a:cubicBezTo>
                    <a:pt x="412" y="2245"/>
                    <a:pt x="274" y="2111"/>
                    <a:pt x="123" y="2111"/>
                  </a:cubicBezTo>
                  <a:cubicBezTo>
                    <a:pt x="114" y="2111"/>
                    <a:pt x="106" y="2111"/>
                    <a:pt x="97" y="2112"/>
                  </a:cubicBezTo>
                  <a:cubicBezTo>
                    <a:pt x="0" y="2145"/>
                    <a:pt x="0" y="2289"/>
                    <a:pt x="97" y="2321"/>
                  </a:cubicBezTo>
                  <a:cubicBezTo>
                    <a:pt x="615" y="2597"/>
                    <a:pt x="1231" y="2910"/>
                    <a:pt x="1837" y="2910"/>
                  </a:cubicBezTo>
                  <a:cubicBezTo>
                    <a:pt x="2117" y="2910"/>
                    <a:pt x="2394" y="2844"/>
                    <a:pt x="2659" y="2675"/>
                  </a:cubicBezTo>
                  <a:cubicBezTo>
                    <a:pt x="3013" y="2450"/>
                    <a:pt x="3367" y="2160"/>
                    <a:pt x="3512" y="1774"/>
                  </a:cubicBezTo>
                  <a:cubicBezTo>
                    <a:pt x="3625" y="1548"/>
                    <a:pt x="3640" y="1307"/>
                    <a:pt x="3737" y="1097"/>
                  </a:cubicBezTo>
                  <a:lnTo>
                    <a:pt x="3754" y="1097"/>
                  </a:lnTo>
                  <a:cubicBezTo>
                    <a:pt x="4093" y="1253"/>
                    <a:pt x="4442" y="1336"/>
                    <a:pt x="4811" y="1336"/>
                  </a:cubicBezTo>
                  <a:cubicBezTo>
                    <a:pt x="4897" y="1336"/>
                    <a:pt x="4985" y="1332"/>
                    <a:pt x="5075" y="1323"/>
                  </a:cubicBezTo>
                  <a:cubicBezTo>
                    <a:pt x="5397" y="1323"/>
                    <a:pt x="5702" y="1178"/>
                    <a:pt x="5928" y="953"/>
                  </a:cubicBezTo>
                  <a:cubicBezTo>
                    <a:pt x="6153" y="711"/>
                    <a:pt x="6346" y="453"/>
                    <a:pt x="6507" y="163"/>
                  </a:cubicBezTo>
                  <a:cubicBezTo>
                    <a:pt x="6540" y="98"/>
                    <a:pt x="6492" y="19"/>
                    <a:pt x="6411" y="2"/>
                  </a:cubicBezTo>
                  <a:cubicBezTo>
                    <a:pt x="6405" y="1"/>
                    <a:pt x="6399" y="1"/>
                    <a:pt x="6393" y="1"/>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95;p7">
              <a:extLst>
                <a:ext uri="{FF2B5EF4-FFF2-40B4-BE49-F238E27FC236}">
                  <a16:creationId xmlns:a16="http://schemas.microsoft.com/office/drawing/2014/main" xmlns="" id="{81B06808-ACD6-59E3-B3DA-27B28E01465F}"/>
                </a:ext>
              </a:extLst>
            </p:cNvPr>
            <p:cNvSpPr/>
            <p:nvPr/>
          </p:nvSpPr>
          <p:spPr>
            <a:xfrm>
              <a:off x="1825238" y="4539225"/>
              <a:ext cx="446675" cy="26425"/>
            </a:xfrm>
            <a:custGeom>
              <a:avLst/>
              <a:gdLst/>
              <a:ahLst/>
              <a:cxnLst/>
              <a:rect l="l" t="t" r="r" b="b"/>
              <a:pathLst>
                <a:path w="8828" h="613" extrusionOk="0">
                  <a:moveTo>
                    <a:pt x="214" y="350"/>
                  </a:moveTo>
                  <a:lnTo>
                    <a:pt x="214" y="350"/>
                  </a:lnTo>
                  <a:cubicBezTo>
                    <a:pt x="213" y="352"/>
                    <a:pt x="211" y="353"/>
                    <a:pt x="210" y="355"/>
                  </a:cubicBezTo>
                  <a:cubicBezTo>
                    <a:pt x="205" y="355"/>
                    <a:pt x="208" y="353"/>
                    <a:pt x="214" y="350"/>
                  </a:cubicBezTo>
                  <a:close/>
                  <a:moveTo>
                    <a:pt x="4236" y="0"/>
                  </a:moveTo>
                  <a:cubicBezTo>
                    <a:pt x="3899" y="0"/>
                    <a:pt x="3544" y="0"/>
                    <a:pt x="3190" y="16"/>
                  </a:cubicBezTo>
                  <a:cubicBezTo>
                    <a:pt x="2900" y="32"/>
                    <a:pt x="2626" y="32"/>
                    <a:pt x="2336" y="65"/>
                  </a:cubicBezTo>
                  <a:cubicBezTo>
                    <a:pt x="2110" y="80"/>
                    <a:pt x="1869" y="97"/>
                    <a:pt x="1644" y="129"/>
                  </a:cubicBezTo>
                  <a:cubicBezTo>
                    <a:pt x="1451" y="145"/>
                    <a:pt x="1257" y="177"/>
                    <a:pt x="1064" y="193"/>
                  </a:cubicBezTo>
                  <a:cubicBezTo>
                    <a:pt x="935" y="226"/>
                    <a:pt x="790" y="241"/>
                    <a:pt x="661" y="273"/>
                  </a:cubicBezTo>
                  <a:cubicBezTo>
                    <a:pt x="549" y="290"/>
                    <a:pt x="452" y="306"/>
                    <a:pt x="355" y="322"/>
                  </a:cubicBezTo>
                  <a:cubicBezTo>
                    <a:pt x="323" y="338"/>
                    <a:pt x="274" y="338"/>
                    <a:pt x="242" y="338"/>
                  </a:cubicBezTo>
                  <a:cubicBezTo>
                    <a:pt x="238" y="338"/>
                    <a:pt x="235" y="338"/>
                    <a:pt x="232" y="338"/>
                  </a:cubicBezTo>
                  <a:lnTo>
                    <a:pt x="232" y="338"/>
                  </a:lnTo>
                  <a:cubicBezTo>
                    <a:pt x="231" y="338"/>
                    <a:pt x="229" y="338"/>
                    <a:pt x="226" y="338"/>
                  </a:cubicBezTo>
                  <a:cubicBezTo>
                    <a:pt x="210" y="355"/>
                    <a:pt x="194" y="355"/>
                    <a:pt x="177" y="355"/>
                  </a:cubicBezTo>
                  <a:lnTo>
                    <a:pt x="145" y="355"/>
                  </a:lnTo>
                  <a:cubicBezTo>
                    <a:pt x="65" y="355"/>
                    <a:pt x="1" y="402"/>
                    <a:pt x="16" y="483"/>
                  </a:cubicBezTo>
                  <a:cubicBezTo>
                    <a:pt x="16" y="548"/>
                    <a:pt x="65" y="612"/>
                    <a:pt x="145" y="612"/>
                  </a:cubicBezTo>
                  <a:cubicBezTo>
                    <a:pt x="210" y="612"/>
                    <a:pt x="291" y="595"/>
                    <a:pt x="355" y="580"/>
                  </a:cubicBezTo>
                  <a:cubicBezTo>
                    <a:pt x="452" y="563"/>
                    <a:pt x="549" y="548"/>
                    <a:pt x="628" y="531"/>
                  </a:cubicBezTo>
                  <a:cubicBezTo>
                    <a:pt x="757" y="516"/>
                    <a:pt x="886" y="483"/>
                    <a:pt x="1015" y="467"/>
                  </a:cubicBezTo>
                  <a:cubicBezTo>
                    <a:pt x="1096" y="451"/>
                    <a:pt x="1176" y="434"/>
                    <a:pt x="1257" y="434"/>
                  </a:cubicBezTo>
                  <a:cubicBezTo>
                    <a:pt x="1273" y="419"/>
                    <a:pt x="1289" y="419"/>
                    <a:pt x="1322" y="419"/>
                  </a:cubicBezTo>
                  <a:lnTo>
                    <a:pt x="1354" y="419"/>
                  </a:lnTo>
                  <a:cubicBezTo>
                    <a:pt x="1402" y="402"/>
                    <a:pt x="1451" y="402"/>
                    <a:pt x="1498" y="402"/>
                  </a:cubicBezTo>
                  <a:cubicBezTo>
                    <a:pt x="1708" y="370"/>
                    <a:pt x="1934" y="355"/>
                    <a:pt x="2142" y="338"/>
                  </a:cubicBezTo>
                  <a:cubicBezTo>
                    <a:pt x="2417" y="306"/>
                    <a:pt x="2690" y="290"/>
                    <a:pt x="2965" y="290"/>
                  </a:cubicBezTo>
                  <a:cubicBezTo>
                    <a:pt x="3302" y="273"/>
                    <a:pt x="3624" y="258"/>
                    <a:pt x="3963" y="258"/>
                  </a:cubicBezTo>
                  <a:cubicBezTo>
                    <a:pt x="4365" y="258"/>
                    <a:pt x="4768" y="273"/>
                    <a:pt x="5170" y="290"/>
                  </a:cubicBezTo>
                  <a:cubicBezTo>
                    <a:pt x="5638" y="306"/>
                    <a:pt x="6105" y="322"/>
                    <a:pt x="6588" y="355"/>
                  </a:cubicBezTo>
                  <a:cubicBezTo>
                    <a:pt x="7135" y="402"/>
                    <a:pt x="7700" y="451"/>
                    <a:pt x="8247" y="499"/>
                  </a:cubicBezTo>
                  <a:lnTo>
                    <a:pt x="8682" y="548"/>
                  </a:lnTo>
                  <a:cubicBezTo>
                    <a:pt x="8763" y="548"/>
                    <a:pt x="8827" y="483"/>
                    <a:pt x="8810" y="419"/>
                  </a:cubicBezTo>
                  <a:cubicBezTo>
                    <a:pt x="8810" y="338"/>
                    <a:pt x="8763" y="290"/>
                    <a:pt x="8682" y="290"/>
                  </a:cubicBezTo>
                  <a:cubicBezTo>
                    <a:pt x="8119" y="226"/>
                    <a:pt x="7539" y="177"/>
                    <a:pt x="6959" y="129"/>
                  </a:cubicBezTo>
                  <a:cubicBezTo>
                    <a:pt x="6476" y="97"/>
                    <a:pt x="5993" y="65"/>
                    <a:pt x="5493" y="48"/>
                  </a:cubicBezTo>
                  <a:cubicBezTo>
                    <a:pt x="5074" y="16"/>
                    <a:pt x="4655" y="16"/>
                    <a:pt x="4236"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2" name="Google Shape;496;p7">
            <a:extLst>
              <a:ext uri="{FF2B5EF4-FFF2-40B4-BE49-F238E27FC236}">
                <a16:creationId xmlns:a16="http://schemas.microsoft.com/office/drawing/2014/main" xmlns="" id="{0830EDF4-3EE0-49EF-D39A-1BD4DA574E16}"/>
              </a:ext>
            </a:extLst>
          </p:cNvPr>
          <p:cNvSpPr/>
          <p:nvPr/>
        </p:nvSpPr>
        <p:spPr>
          <a:xfrm>
            <a:off x="10352069" y="1697383"/>
            <a:ext cx="1325601" cy="1260187"/>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rgbClr val="E697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433;p5">
            <a:extLst>
              <a:ext uri="{FF2B5EF4-FFF2-40B4-BE49-F238E27FC236}">
                <a16:creationId xmlns:a16="http://schemas.microsoft.com/office/drawing/2014/main" xmlns="" id="{DC3FF712-970E-1148-144C-AE6A79FE6D8C}"/>
              </a:ext>
            </a:extLst>
          </p:cNvPr>
          <p:cNvGrpSpPr/>
          <p:nvPr/>
        </p:nvGrpSpPr>
        <p:grpSpPr>
          <a:xfrm rot="663864" flipH="1">
            <a:off x="9596113" y="6130153"/>
            <a:ext cx="600307" cy="747592"/>
            <a:chOff x="1021924" y="3691123"/>
            <a:chExt cx="855491" cy="1065386"/>
          </a:xfrm>
        </p:grpSpPr>
        <p:sp>
          <p:nvSpPr>
            <p:cNvPr id="12" name="Google Shape;434;p5">
              <a:extLst>
                <a:ext uri="{FF2B5EF4-FFF2-40B4-BE49-F238E27FC236}">
                  <a16:creationId xmlns:a16="http://schemas.microsoft.com/office/drawing/2014/main" xmlns="" id="{9B1C689C-436E-5F83-F1A8-AE1B5244863B}"/>
                </a:ext>
              </a:extLst>
            </p:cNvPr>
            <p:cNvSpPr/>
            <p:nvPr/>
          </p:nvSpPr>
          <p:spPr>
            <a:xfrm>
              <a:off x="1021924" y="3691123"/>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rgbClr val="707F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35;p5">
              <a:extLst>
                <a:ext uri="{FF2B5EF4-FFF2-40B4-BE49-F238E27FC236}">
                  <a16:creationId xmlns:a16="http://schemas.microsoft.com/office/drawing/2014/main" xmlns="" id="{82387E37-877E-7262-FCAF-1EA908D3BEF2}"/>
                </a:ext>
              </a:extLst>
            </p:cNvPr>
            <p:cNvSpPr/>
            <p:nvPr/>
          </p:nvSpPr>
          <p:spPr>
            <a:xfrm>
              <a:off x="1028148" y="3703096"/>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436;p5">
              <a:extLst>
                <a:ext uri="{FF2B5EF4-FFF2-40B4-BE49-F238E27FC236}">
                  <a16:creationId xmlns:a16="http://schemas.microsoft.com/office/drawing/2014/main" xmlns="" id="{3939034B-5FD8-DF88-3924-36D2CE2D864B}"/>
                </a:ext>
              </a:extLst>
            </p:cNvPr>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rgbClr val="B3BA5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437;p5">
              <a:extLst>
                <a:ext uri="{FF2B5EF4-FFF2-40B4-BE49-F238E27FC236}">
                  <a16:creationId xmlns:a16="http://schemas.microsoft.com/office/drawing/2014/main" xmlns="" id="{2ED10143-376C-F650-2E4B-98C39F96BD4A}"/>
                </a:ext>
              </a:extLst>
            </p:cNvPr>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rgbClr val="CBD17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62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Google Shape;501;p8">
            <a:extLst>
              <a:ext uri="{FF2B5EF4-FFF2-40B4-BE49-F238E27FC236}">
                <a16:creationId xmlns:a16="http://schemas.microsoft.com/office/drawing/2014/main" xmlns="" id="{6E12AAE7-85FB-DAF4-C31E-BC0CCE59DCA0}"/>
              </a:ext>
            </a:extLst>
          </p:cNvPr>
          <p:cNvSpPr/>
          <p:nvPr/>
        </p:nvSpPr>
        <p:spPr>
          <a:xfrm>
            <a:off x="658798" y="1494236"/>
            <a:ext cx="11375718"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300" b="1" kern="0" dirty="0" err="1">
                <a:solidFill>
                  <a:srgbClr val="3F302A"/>
                </a:solidFill>
                <a:latin typeface="UTM Avo" panose="02040603050506020204" pitchFamily="18" charset="0"/>
                <a:cs typeface="Arial"/>
                <a:sym typeface="Arial"/>
              </a:rPr>
              <a:t>Trả</a:t>
            </a:r>
            <a:r>
              <a:rPr lang="en-US" sz="2300" b="1" kern="0" dirty="0">
                <a:solidFill>
                  <a:srgbClr val="3F302A"/>
                </a:solidFill>
                <a:latin typeface="UTM Avo" panose="02040603050506020204" pitchFamily="18" charset="0"/>
                <a:cs typeface="Arial"/>
                <a:sym typeface="Arial"/>
              </a:rPr>
              <a:t> </a:t>
            </a:r>
            <a:r>
              <a:rPr lang="en-US" sz="2300" b="1" kern="0" dirty="0" err="1">
                <a:solidFill>
                  <a:srgbClr val="3F302A"/>
                </a:solidFill>
                <a:latin typeface="UTM Avo" panose="02040603050506020204" pitchFamily="18" charset="0"/>
                <a:cs typeface="Arial"/>
                <a:sym typeface="Arial"/>
              </a:rPr>
              <a:t>lời</a:t>
            </a:r>
            <a:r>
              <a:rPr lang="en-US" sz="2300" b="1" kern="0" dirty="0">
                <a:solidFill>
                  <a:srgbClr val="3F302A"/>
                </a:solidFill>
                <a:latin typeface="UTM Avo" panose="02040603050506020204" pitchFamily="18" charset="0"/>
                <a:cs typeface="Arial"/>
                <a:sym typeface="Arial"/>
              </a:rPr>
              <a:t> </a:t>
            </a:r>
            <a:r>
              <a:rPr lang="en-US" sz="2300" b="1" kern="0" dirty="0" err="1">
                <a:solidFill>
                  <a:srgbClr val="3F302A"/>
                </a:solidFill>
                <a:latin typeface="UTM Avo" panose="02040603050506020204" pitchFamily="18" charset="0"/>
                <a:cs typeface="Arial"/>
                <a:sym typeface="Arial"/>
              </a:rPr>
              <a:t>câu</a:t>
            </a:r>
            <a:r>
              <a:rPr lang="en-US" sz="2300" b="1" kern="0" dirty="0">
                <a:solidFill>
                  <a:srgbClr val="3F302A"/>
                </a:solidFill>
                <a:latin typeface="UTM Avo" panose="02040603050506020204" pitchFamily="18" charset="0"/>
                <a:cs typeface="Arial"/>
                <a:sym typeface="Arial"/>
              </a:rPr>
              <a:t> a: </a:t>
            </a:r>
            <a:r>
              <a:rPr lang="vi-VN" sz="2300" kern="0" dirty="0">
                <a:solidFill>
                  <a:srgbClr val="3F302A"/>
                </a:solidFill>
                <a:latin typeface="UTM Avo" panose="02040603050506020204" pitchFamily="18" charset="0"/>
                <a:cs typeface="Arial"/>
                <a:sym typeface="Arial"/>
              </a:rPr>
              <a:t>Câu mở đầu mỗi đoạn văn (câu mở đoạn) có tác dụng gì? </a:t>
            </a:r>
            <a:endParaRPr sz="2300" b="1" kern="0" dirty="0">
              <a:solidFill>
                <a:srgbClr val="3F302A"/>
              </a:solidFill>
              <a:latin typeface="UTM Avo" panose="02040603050506020204" pitchFamily="18" charset="0"/>
              <a:cs typeface="Arial"/>
              <a:sym typeface="Arial"/>
            </a:endParaRPr>
          </a:p>
        </p:txBody>
      </p:sp>
      <p:graphicFrame>
        <p:nvGraphicFramePr>
          <p:cNvPr id="27" name="Google Shape;502;p8">
            <a:extLst>
              <a:ext uri="{FF2B5EF4-FFF2-40B4-BE49-F238E27FC236}">
                <a16:creationId xmlns:a16="http://schemas.microsoft.com/office/drawing/2014/main" xmlns="" id="{B1636CA5-C8FF-5D05-8CD4-C262D689E91C}"/>
              </a:ext>
            </a:extLst>
          </p:cNvPr>
          <p:cNvGraphicFramePr/>
          <p:nvPr>
            <p:extLst>
              <p:ext uri="{D42A27DB-BD31-4B8C-83A1-F6EECF244321}">
                <p14:modId xmlns:p14="http://schemas.microsoft.com/office/powerpoint/2010/main" val="3663133644"/>
              </p:ext>
            </p:extLst>
          </p:nvPr>
        </p:nvGraphicFramePr>
        <p:xfrm>
          <a:off x="151002" y="2065426"/>
          <a:ext cx="11883514" cy="4723444"/>
        </p:xfrm>
        <a:graphic>
          <a:graphicData uri="http://schemas.openxmlformats.org/drawingml/2006/table">
            <a:tbl>
              <a:tblPr firstRow="1" bandRow="1">
                <a:noFill/>
              </a:tblPr>
              <a:tblGrid>
                <a:gridCol w="2281805">
                  <a:extLst>
                    <a:ext uri="{9D8B030D-6E8A-4147-A177-3AD203B41FA5}">
                      <a16:colId xmlns:a16="http://schemas.microsoft.com/office/drawing/2014/main" xmlns="" val="20000"/>
                    </a:ext>
                  </a:extLst>
                </a:gridCol>
                <a:gridCol w="5080861">
                  <a:extLst>
                    <a:ext uri="{9D8B030D-6E8A-4147-A177-3AD203B41FA5}">
                      <a16:colId xmlns:a16="http://schemas.microsoft.com/office/drawing/2014/main" xmlns="" val="20001"/>
                    </a:ext>
                  </a:extLst>
                </a:gridCol>
                <a:gridCol w="4520848">
                  <a:extLst>
                    <a:ext uri="{9D8B030D-6E8A-4147-A177-3AD203B41FA5}">
                      <a16:colId xmlns:a16="http://schemas.microsoft.com/office/drawing/2014/main" xmlns="" val="20002"/>
                    </a:ext>
                  </a:extLst>
                </a:gridCol>
              </a:tblGrid>
              <a:tr h="8851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800"/>
                        <a:buFont typeface="Arial"/>
                        <a:buNone/>
                      </a:pPr>
                      <a:endParaRPr sz="2400" b="1" u="none" strike="noStrike" cap="none" dirty="0">
                        <a:solidFill>
                          <a:schemeClr val="accent6"/>
                        </a:solidFill>
                        <a:latin typeface="Arial"/>
                        <a:ea typeface="Arial"/>
                        <a:cs typeface="Arial"/>
                        <a:sym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8A903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latinLnBrk="0" hangingPunct="1">
                        <a:lnSpc>
                          <a:spcPct val="100000"/>
                        </a:lnSpc>
                        <a:spcBef>
                          <a:spcPts val="0"/>
                        </a:spcBef>
                        <a:spcAft>
                          <a:spcPts val="0"/>
                        </a:spcAft>
                        <a:buClr>
                          <a:srgbClr val="000000"/>
                        </a:buClr>
                        <a:buSzPts val="1800"/>
                        <a:buFont typeface="Arial"/>
                        <a:buNone/>
                      </a:pPr>
                      <a:r>
                        <a:rPr lang="en-US" sz="2400" b="1" kern="0" dirty="0">
                          <a:solidFill>
                            <a:schemeClr val="bg1"/>
                          </a:solidFill>
                          <a:latin typeface="UTM Avo" panose="02040603050506020204" pitchFamily="18" charset="0"/>
                          <a:ea typeface="+mn-ea"/>
                          <a:cs typeface="Arial"/>
                          <a:sym typeface="Arial"/>
                        </a:rPr>
                        <a:t>“</a:t>
                      </a:r>
                      <a:r>
                        <a:rPr lang="en-US" sz="2400" b="1" kern="0" dirty="0" err="1">
                          <a:solidFill>
                            <a:schemeClr val="bg1"/>
                          </a:solidFill>
                          <a:latin typeface="UTM Avo" panose="02040603050506020204" pitchFamily="18" charset="0"/>
                          <a:ea typeface="+mn-ea"/>
                          <a:cs typeface="Arial"/>
                          <a:sym typeface="Arial"/>
                        </a:rPr>
                        <a:t>Hoa</a:t>
                      </a:r>
                      <a:r>
                        <a:rPr lang="en-US" sz="2400" b="1" kern="0" dirty="0">
                          <a:solidFill>
                            <a:schemeClr val="bg1"/>
                          </a:solidFill>
                          <a:latin typeface="UTM Avo" panose="02040603050506020204" pitchFamily="18" charset="0"/>
                          <a:ea typeface="+mn-ea"/>
                          <a:cs typeface="Arial"/>
                          <a:sym typeface="Arial"/>
                        </a:rPr>
                        <a:t> </a:t>
                      </a:r>
                      <a:r>
                        <a:rPr lang="en-US" sz="2400" b="1" kern="0" dirty="0" err="1">
                          <a:solidFill>
                            <a:schemeClr val="bg1"/>
                          </a:solidFill>
                          <a:latin typeface="UTM Avo" panose="02040603050506020204" pitchFamily="18" charset="0"/>
                          <a:ea typeface="+mn-ea"/>
                          <a:cs typeface="Arial"/>
                          <a:sym typeface="Arial"/>
                        </a:rPr>
                        <a:t>sầu</a:t>
                      </a:r>
                      <a:r>
                        <a:rPr lang="en-US" sz="2400" b="1" kern="0" dirty="0">
                          <a:solidFill>
                            <a:schemeClr val="bg1"/>
                          </a:solidFill>
                          <a:latin typeface="UTM Avo" panose="02040603050506020204" pitchFamily="18" charset="0"/>
                          <a:ea typeface="+mn-ea"/>
                          <a:cs typeface="Arial"/>
                          <a:sym typeface="Arial"/>
                        </a:rPr>
                        <a:t> </a:t>
                      </a:r>
                      <a:r>
                        <a:rPr lang="en-US" sz="2400" b="1" kern="0" dirty="0" err="1">
                          <a:solidFill>
                            <a:schemeClr val="bg1"/>
                          </a:solidFill>
                          <a:latin typeface="UTM Avo" panose="02040603050506020204" pitchFamily="18" charset="0"/>
                          <a:ea typeface="+mn-ea"/>
                          <a:cs typeface="Arial"/>
                          <a:sym typeface="Arial"/>
                        </a:rPr>
                        <a:t>riêng</a:t>
                      </a:r>
                      <a:r>
                        <a:rPr lang="en-US" sz="2400" b="1" kern="0" dirty="0">
                          <a:solidFill>
                            <a:schemeClr val="bg1"/>
                          </a:solidFill>
                          <a:latin typeface="UTM Avo" panose="02040603050506020204" pitchFamily="18" charset="0"/>
                          <a:ea typeface="+mn-ea"/>
                          <a:cs typeface="Arial"/>
                          <a:sym typeface="Arial"/>
                        </a:rPr>
                        <a:t>” - Mai Văn </a:t>
                      </a:r>
                      <a:r>
                        <a:rPr lang="en-US" sz="2400" b="1" kern="0" dirty="0" err="1">
                          <a:solidFill>
                            <a:schemeClr val="bg1"/>
                          </a:solidFill>
                          <a:latin typeface="UTM Avo" panose="02040603050506020204" pitchFamily="18" charset="0"/>
                          <a:ea typeface="+mn-ea"/>
                          <a:cs typeface="Arial"/>
                          <a:sym typeface="Arial"/>
                        </a:rPr>
                        <a:t>Tạo</a:t>
                      </a:r>
                      <a:endParaRPr sz="2400" b="1" kern="0" dirty="0">
                        <a:solidFill>
                          <a:schemeClr val="bg1"/>
                        </a:solidFill>
                        <a:latin typeface="UTM Avo" panose="02040603050506020204" pitchFamily="18" charset="0"/>
                        <a:ea typeface="+mn-ea"/>
                        <a:cs typeface="Arial"/>
                        <a:sym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8A903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800"/>
                        <a:buFont typeface="Arial"/>
                        <a:buNone/>
                      </a:pPr>
                      <a:r>
                        <a:rPr lang="en-US" sz="2400" b="1" kern="0" dirty="0">
                          <a:solidFill>
                            <a:schemeClr val="bg1"/>
                          </a:solidFill>
                          <a:latin typeface="UTM Avo" panose="02040603050506020204" pitchFamily="18" charset="0"/>
                          <a:ea typeface="+mn-ea"/>
                          <a:cs typeface="Arial"/>
                        </a:rPr>
                        <a:t>“</a:t>
                      </a:r>
                      <a:r>
                        <a:rPr lang="en-US" sz="2400" b="1" kern="0" dirty="0" err="1">
                          <a:solidFill>
                            <a:schemeClr val="bg1"/>
                          </a:solidFill>
                          <a:latin typeface="UTM Avo" panose="02040603050506020204" pitchFamily="18" charset="0"/>
                          <a:ea typeface="+mn-ea"/>
                          <a:cs typeface="Arial"/>
                        </a:rPr>
                        <a:t>Lá</a:t>
                      </a:r>
                      <a:r>
                        <a:rPr lang="en-US" sz="2400" b="1" kern="0" dirty="0">
                          <a:solidFill>
                            <a:schemeClr val="bg1"/>
                          </a:solidFill>
                          <a:latin typeface="UTM Avo" panose="02040603050506020204" pitchFamily="18" charset="0"/>
                          <a:ea typeface="+mn-ea"/>
                          <a:cs typeface="Arial"/>
                        </a:rPr>
                        <a:t> </a:t>
                      </a:r>
                      <a:r>
                        <a:rPr lang="en-US" sz="2400" b="1" kern="0" dirty="0" err="1">
                          <a:solidFill>
                            <a:schemeClr val="bg1"/>
                          </a:solidFill>
                          <a:latin typeface="UTM Avo" panose="02040603050506020204" pitchFamily="18" charset="0"/>
                          <a:ea typeface="+mn-ea"/>
                          <a:cs typeface="Arial"/>
                        </a:rPr>
                        <a:t>bàng</a:t>
                      </a:r>
                      <a:r>
                        <a:rPr lang="en-US" sz="2400" b="1" kern="0" dirty="0">
                          <a:solidFill>
                            <a:schemeClr val="bg1"/>
                          </a:solidFill>
                          <a:latin typeface="UTM Avo" panose="02040603050506020204" pitchFamily="18" charset="0"/>
                          <a:ea typeface="+mn-ea"/>
                          <a:cs typeface="Arial"/>
                        </a:rPr>
                        <a:t>” </a:t>
                      </a:r>
                      <a:r>
                        <a:rPr lang="en-US" sz="2400" b="1" kern="0" dirty="0">
                          <a:solidFill>
                            <a:schemeClr val="bg1"/>
                          </a:solidFill>
                          <a:latin typeface="UTM Avo" panose="02040603050506020204" pitchFamily="18" charset="0"/>
                          <a:ea typeface="+mn-ea"/>
                          <a:cs typeface="Arial"/>
                          <a:sym typeface="Arial"/>
                        </a:rPr>
                        <a:t>- </a:t>
                      </a:r>
                      <a:r>
                        <a:rPr lang="en-US" sz="2400" b="1" kern="0" dirty="0" err="1">
                          <a:solidFill>
                            <a:schemeClr val="bg1"/>
                          </a:solidFill>
                          <a:latin typeface="UTM Avo" panose="02040603050506020204" pitchFamily="18" charset="0"/>
                          <a:ea typeface="+mn-ea"/>
                          <a:cs typeface="Arial"/>
                        </a:rPr>
                        <a:t>Đoàn</a:t>
                      </a:r>
                      <a:r>
                        <a:rPr lang="en-US" sz="2400" b="1" kern="0" dirty="0">
                          <a:solidFill>
                            <a:schemeClr val="bg1"/>
                          </a:solidFill>
                          <a:latin typeface="UTM Avo" panose="02040603050506020204" pitchFamily="18" charset="0"/>
                          <a:ea typeface="+mn-ea"/>
                          <a:cs typeface="Arial"/>
                        </a:rPr>
                        <a:t> </a:t>
                      </a:r>
                      <a:r>
                        <a:rPr lang="en-US" sz="2400" b="1" kern="0" dirty="0" err="1">
                          <a:solidFill>
                            <a:schemeClr val="bg1"/>
                          </a:solidFill>
                          <a:latin typeface="UTM Avo" panose="02040603050506020204" pitchFamily="18" charset="0"/>
                          <a:ea typeface="+mn-ea"/>
                          <a:cs typeface="Arial"/>
                        </a:rPr>
                        <a:t>Giỏi</a:t>
                      </a:r>
                      <a:endParaRPr sz="2400" b="1" kern="0" dirty="0">
                        <a:solidFill>
                          <a:schemeClr val="bg1"/>
                        </a:solidFill>
                        <a:latin typeface="UTM Avo" panose="02040603050506020204" pitchFamily="18" charset="0"/>
                        <a:ea typeface="+mn-ea"/>
                        <a:cs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88100"/>
                    </a:solidFill>
                  </a:tcPr>
                </a:tc>
                <a:extLst>
                  <a:ext uri="{0D108BD9-81ED-4DB2-BD59-A6C34878D82A}">
                    <a16:rowId xmlns:a16="http://schemas.microsoft.com/office/drawing/2014/main" xmlns="" val="10000"/>
                  </a:ext>
                </a:extLst>
              </a:tr>
              <a:tr h="12583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2400" b="1" kern="0" dirty="0" err="1">
                          <a:solidFill>
                            <a:srgbClr val="3F302A"/>
                          </a:solidFill>
                          <a:latin typeface="UTM Avo" panose="02040603050506020204" pitchFamily="18" charset="0"/>
                          <a:cs typeface="Arial"/>
                          <a:sym typeface="Arial"/>
                        </a:rPr>
                        <a:t>Câu</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chủ</a:t>
                      </a:r>
                      <a:r>
                        <a:rPr lang="vi-VN"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đề</a:t>
                      </a:r>
                      <a:endParaRPr lang="en-US" sz="2400" b="1" kern="0" dirty="0">
                        <a:solidFill>
                          <a:srgbClr val="3F302A"/>
                        </a:solidFill>
                        <a:latin typeface="UTM Avo" panose="02040603050506020204" pitchFamily="18" charset="0"/>
                        <a:cs typeface="Arial"/>
                        <a:sym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latinLnBrk="0" hangingPunct="1">
                        <a:lnSpc>
                          <a:spcPct val="100000"/>
                        </a:lnSpc>
                        <a:spcBef>
                          <a:spcPts val="0"/>
                        </a:spcBef>
                        <a:spcAft>
                          <a:spcPts val="0"/>
                        </a:spcAft>
                        <a:buClr>
                          <a:srgbClr val="000000"/>
                        </a:buClr>
                        <a:buSzPts val="1800"/>
                        <a:buFont typeface="Arial"/>
                        <a:buNone/>
                      </a:pPr>
                      <a:endParaRPr sz="2400" b="1" kern="0" dirty="0">
                        <a:solidFill>
                          <a:srgbClr val="3F302A"/>
                        </a:solidFill>
                        <a:latin typeface="UTM Avo" panose="02040603050506020204" pitchFamily="18" charset="0"/>
                        <a:ea typeface="+mn-ea"/>
                        <a:cs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171450" algn="ctr" rtl="0">
                        <a:lnSpc>
                          <a:spcPct val="100000"/>
                        </a:lnSpc>
                        <a:spcBef>
                          <a:spcPts val="0"/>
                        </a:spcBef>
                        <a:spcAft>
                          <a:spcPts val="0"/>
                        </a:spcAft>
                        <a:buClr>
                          <a:srgbClr val="000000"/>
                        </a:buClr>
                        <a:buSzPts val="1800"/>
                        <a:buFont typeface="Arial"/>
                        <a:buNone/>
                      </a:pPr>
                      <a:endParaRPr sz="2400" u="none" strike="noStrike" cap="none" dirty="0">
                        <a:solidFill>
                          <a:schemeClr val="dk1"/>
                        </a:solidFill>
                      </a:endParaRPr>
                    </a:p>
                    <a:p>
                      <a:pPr marL="285750" marR="0" lvl="0" indent="-171450" algn="ctr" rtl="0">
                        <a:lnSpc>
                          <a:spcPct val="100000"/>
                        </a:lnSpc>
                        <a:spcBef>
                          <a:spcPts val="0"/>
                        </a:spcBef>
                        <a:spcAft>
                          <a:spcPts val="0"/>
                        </a:spcAft>
                        <a:buClr>
                          <a:srgbClr val="000000"/>
                        </a:buClr>
                        <a:buSzPts val="1800"/>
                        <a:buFont typeface="Arial"/>
                        <a:buNone/>
                      </a:pPr>
                      <a:endParaRPr sz="2400" u="none" strike="noStrike" cap="none" dirty="0">
                        <a:solidFill>
                          <a:schemeClr val="dk1"/>
                        </a:solidFil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25799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2400" b="1" kern="0" dirty="0" err="1">
                          <a:solidFill>
                            <a:srgbClr val="3F302A"/>
                          </a:solidFill>
                          <a:latin typeface="UTM Avo" panose="02040603050506020204" pitchFamily="18" charset="0"/>
                          <a:cs typeface="Arial"/>
                          <a:sym typeface="Arial"/>
                        </a:rPr>
                        <a:t>Tác</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dụng</a:t>
                      </a:r>
                      <a:endParaRPr lang="en-US" sz="2400" b="1" kern="0" dirty="0">
                        <a:solidFill>
                          <a:srgbClr val="3F302A"/>
                        </a:solidFill>
                        <a:latin typeface="UTM Avo" panose="02040603050506020204" pitchFamily="18" charset="0"/>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xmlns="" val="10002"/>
                  </a:ext>
                </a:extLst>
              </a:tr>
            </a:tbl>
          </a:graphicData>
        </a:graphic>
      </p:graphicFrame>
      <p:sp>
        <p:nvSpPr>
          <p:cNvPr id="28" name="Google Shape;503;p8">
            <a:extLst>
              <a:ext uri="{FF2B5EF4-FFF2-40B4-BE49-F238E27FC236}">
                <a16:creationId xmlns:a16="http://schemas.microsoft.com/office/drawing/2014/main" xmlns="" id="{78F7F07E-A649-52C4-E419-D36752EFB299}"/>
              </a:ext>
            </a:extLst>
          </p:cNvPr>
          <p:cNvSpPr/>
          <p:nvPr/>
        </p:nvSpPr>
        <p:spPr>
          <a:xfrm>
            <a:off x="2865624" y="3127636"/>
            <a:ext cx="4264823" cy="861720"/>
          </a:xfrm>
          <a:prstGeom prst="rect">
            <a:avLst/>
          </a:prstGeom>
          <a:noFill/>
          <a:ln>
            <a:noFill/>
          </a:ln>
        </p:spPr>
        <p:txBody>
          <a:bodyPr spcFirstLastPara="1" wrap="square" lIns="121900" tIns="60933" rIns="121900" bIns="60933" anchor="t" anchorCtr="0">
            <a:spAutoFit/>
          </a:bodyPr>
          <a:lstStyle/>
          <a:p>
            <a:pPr algn="ctr">
              <a:buClr>
                <a:srgbClr val="000000"/>
              </a:buClr>
              <a:buSzPts val="1800"/>
            </a:pPr>
            <a:r>
              <a:rPr lang="en-US" sz="2400" kern="0" dirty="0" err="1">
                <a:solidFill>
                  <a:srgbClr val="3F302A"/>
                </a:solidFill>
                <a:latin typeface="UTM Avo" panose="02040603050506020204" pitchFamily="18" charset="0"/>
                <a:cs typeface="Arial"/>
                <a:sym typeface="Arial"/>
              </a:rPr>
              <a:t>Giới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thiệu</a:t>
            </a:r>
            <a:r>
              <a:rPr lang="en-US" sz="2400" kern="0" dirty="0">
                <a:solidFill>
                  <a:srgbClr val="3F302A"/>
                </a:solidFill>
                <a:latin typeface="UTM Avo" panose="02040603050506020204" pitchFamily="18" charset="0"/>
                <a:cs typeface="Arial"/>
                <a:sym typeface="Arial"/>
              </a:rPr>
              <a:t> về </a:t>
            </a:r>
            <a:r>
              <a:rPr lang="en-US" sz="2400" kern="0" dirty="0" err="1">
                <a:solidFill>
                  <a:srgbClr val="3F302A"/>
                </a:solidFill>
                <a:latin typeface="UTM Avo" panose="02040603050506020204" pitchFamily="18" charset="0"/>
                <a:cs typeface="Arial"/>
                <a:sym typeface="Arial"/>
              </a:rPr>
              <a:t>hoa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sầu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riêng</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trổ</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vào</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cuối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năm</a:t>
            </a: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p:txBody>
      </p:sp>
      <p:sp>
        <p:nvSpPr>
          <p:cNvPr id="29" name="Google Shape;504;p8">
            <a:extLst>
              <a:ext uri="{FF2B5EF4-FFF2-40B4-BE49-F238E27FC236}">
                <a16:creationId xmlns:a16="http://schemas.microsoft.com/office/drawing/2014/main" xmlns="" id="{454944F1-19F6-0C6E-DA32-8B676B99D61D}"/>
              </a:ext>
            </a:extLst>
          </p:cNvPr>
          <p:cNvSpPr/>
          <p:nvPr/>
        </p:nvSpPr>
        <p:spPr>
          <a:xfrm>
            <a:off x="7499421" y="2938383"/>
            <a:ext cx="4416653" cy="1231052"/>
          </a:xfrm>
          <a:prstGeom prst="rect">
            <a:avLst/>
          </a:prstGeom>
          <a:noFill/>
          <a:ln>
            <a:noFill/>
          </a:ln>
        </p:spPr>
        <p:txBody>
          <a:bodyPr spcFirstLastPara="1" wrap="square" lIns="121900" tIns="60933" rIns="121900" bIns="60933" anchor="t" anchorCtr="0">
            <a:spAutoFit/>
          </a:bodyPr>
          <a:lstStyle/>
          <a:p>
            <a:pPr algn="ctr">
              <a:buClr>
                <a:srgbClr val="000000"/>
              </a:buClr>
              <a:buSzPts val="1800"/>
            </a:pPr>
            <a:r>
              <a:rPr lang="en-US" sz="2400" kern="0" dirty="0" err="1">
                <a:solidFill>
                  <a:srgbClr val="3F302A"/>
                </a:solidFill>
                <a:latin typeface="UTM Avo" panose="02040603050506020204" pitchFamily="18" charset="0"/>
                <a:cs typeface="Arial"/>
                <a:sym typeface="Arial"/>
              </a:rPr>
              <a:t>Nêu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nhận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xét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khái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quát</a:t>
            </a:r>
            <a:r>
              <a:rPr lang="en-US" sz="2400" kern="0" dirty="0">
                <a:solidFill>
                  <a:srgbClr val="3F302A"/>
                </a:solidFill>
                <a:latin typeface="UTM Avo" panose="02040603050506020204" pitchFamily="18" charset="0"/>
                <a:cs typeface="Arial"/>
                <a:sym typeface="Arial"/>
              </a:rPr>
              <a:t> về </a:t>
            </a:r>
            <a:r>
              <a:rPr lang="en-US" sz="2400" kern="0" dirty="0" err="1">
                <a:solidFill>
                  <a:srgbClr val="3F302A"/>
                </a:solidFill>
                <a:latin typeface="UTM Avo" panose="02040603050506020204" pitchFamily="18" charset="0"/>
                <a:cs typeface="Arial"/>
                <a:sym typeface="Arial"/>
              </a:rPr>
              <a:t>cây</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bàng</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mùa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nào</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bàng</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cũng</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đẹp</a:t>
            </a: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p:txBody>
      </p:sp>
      <p:sp>
        <p:nvSpPr>
          <p:cNvPr id="30" name="Google Shape;505;p8">
            <a:extLst>
              <a:ext uri="{FF2B5EF4-FFF2-40B4-BE49-F238E27FC236}">
                <a16:creationId xmlns:a16="http://schemas.microsoft.com/office/drawing/2014/main" xmlns="" id="{45804CBC-C4FF-E532-7BAA-85BE26985467}"/>
              </a:ext>
            </a:extLst>
          </p:cNvPr>
          <p:cNvSpPr/>
          <p:nvPr/>
        </p:nvSpPr>
        <p:spPr>
          <a:xfrm>
            <a:off x="2711875" y="4169435"/>
            <a:ext cx="9441083" cy="2708379"/>
          </a:xfrm>
          <a:prstGeom prst="rect">
            <a:avLst/>
          </a:prstGeom>
          <a:noFill/>
          <a:ln>
            <a:noFill/>
          </a:ln>
        </p:spPr>
        <p:txBody>
          <a:bodyPr spcFirstLastPara="1" wrap="square" lIns="121900" tIns="60933" rIns="121900" bIns="60933" anchor="t" anchorCtr="0">
            <a:spAutoFit/>
          </a:bodyPr>
          <a:lstStyle/>
          <a:p>
            <a:pPr indent="-380990">
              <a:buClr>
                <a:srgbClr val="000000"/>
              </a:buClr>
              <a:buSzPts val="1800"/>
              <a:buFont typeface="Arial"/>
              <a:buChar char="•"/>
            </a:pPr>
            <a:r>
              <a:rPr lang="en-US" sz="2400" kern="0" dirty="0" err="1">
                <a:solidFill>
                  <a:srgbClr val="3F302A"/>
                </a:solidFill>
                <a:latin typeface="UTM Avo" panose="02040603050506020204" pitchFamily="18" charset="0"/>
                <a:cs typeface="Arial"/>
                <a:sym typeface="Arial"/>
              </a:rPr>
              <a:t>Giúp</a:t>
            </a:r>
            <a:r>
              <a:rPr lang="en-US" sz="2400" kern="0" dirty="0">
                <a:solidFill>
                  <a:srgbClr val="3F302A"/>
                </a:solidFill>
                <a:latin typeface="UTM Avo" panose="02040603050506020204" pitchFamily="18" charset="0"/>
                <a:cs typeface="Arial"/>
                <a:sym typeface="Arial"/>
              </a:rPr>
              <a:t> ta </a:t>
            </a:r>
            <a:r>
              <a:rPr lang="en-US" sz="2400" kern="0" dirty="0" err="1">
                <a:solidFill>
                  <a:srgbClr val="3F302A"/>
                </a:solidFill>
                <a:latin typeface="UTM Avo" panose="02040603050506020204" pitchFamily="18" charset="0"/>
                <a:cs typeface="Arial"/>
                <a:sym typeface="Arial"/>
              </a:rPr>
              <a:t>biết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nội</a:t>
            </a:r>
            <a:r>
              <a:rPr lang="en-US" sz="2400" kern="0" dirty="0">
                <a:solidFill>
                  <a:srgbClr val="3F302A"/>
                </a:solidFill>
                <a:latin typeface="UTM Avo" panose="02040603050506020204" pitchFamily="18" charset="0"/>
                <a:cs typeface="Arial"/>
                <a:sym typeface="Arial"/>
              </a:rPr>
              <a:t> dung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cả</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văn</a:t>
            </a: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a:p>
            <a:pPr indent="-380990">
              <a:buClr>
                <a:srgbClr val="000000"/>
              </a:buClr>
              <a:buSzPts val="1800"/>
              <a:buFont typeface="Arial"/>
              <a:buChar char="•"/>
            </a:pPr>
            <a:r>
              <a:rPr lang="en-US" sz="2400" kern="0" dirty="0" err="1">
                <a:solidFill>
                  <a:srgbClr val="3F302A"/>
                </a:solidFill>
                <a:latin typeface="UTM Avo" panose="02040603050506020204" pitchFamily="18" charset="0"/>
                <a:cs typeface="Arial"/>
                <a:sym typeface="Arial"/>
              </a:rPr>
              <a:t>Giới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thiệu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nội</a:t>
            </a:r>
            <a:r>
              <a:rPr lang="en-US" sz="2400" kern="0" dirty="0">
                <a:solidFill>
                  <a:srgbClr val="3F302A"/>
                </a:solidFill>
                <a:latin typeface="UTM Avo" panose="02040603050506020204" pitchFamily="18" charset="0"/>
                <a:cs typeface="Arial"/>
                <a:sym typeface="Arial"/>
              </a:rPr>
              <a:t> dung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văn</a:t>
            </a: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a:p>
            <a:pPr indent="-380990">
              <a:buClr>
                <a:srgbClr val="000000"/>
              </a:buClr>
              <a:buSzPts val="1800"/>
              <a:buFont typeface="Arial"/>
              <a:buChar char="•"/>
            </a:pPr>
            <a:r>
              <a:rPr lang="en-US" sz="2400" kern="0" dirty="0" err="1">
                <a:solidFill>
                  <a:srgbClr val="3F302A"/>
                </a:solidFill>
                <a:latin typeface="UTM Avo" panose="02040603050506020204" pitchFamily="18" charset="0"/>
                <a:cs typeface="Arial"/>
                <a:sym typeface="Arial"/>
              </a:rPr>
              <a:t>Nêu</a:t>
            </a:r>
            <a:r>
              <a:rPr lang="en-US" sz="2400" kern="0" dirty="0">
                <a:solidFill>
                  <a:srgbClr val="3F302A"/>
                </a:solidFill>
                <a:latin typeface="UTM Avo" panose="02040603050506020204" pitchFamily="18" charset="0"/>
                <a:cs typeface="Arial"/>
                <a:sym typeface="Arial"/>
              </a:rPr>
              <a:t> ý </a:t>
            </a:r>
            <a:r>
              <a:rPr lang="en-US" sz="2400" kern="0" dirty="0" err="1">
                <a:solidFill>
                  <a:srgbClr val="3F302A"/>
                </a:solidFill>
                <a:latin typeface="UTM Avo" panose="02040603050506020204" pitchFamily="18" charset="0"/>
                <a:cs typeface="Arial"/>
                <a:sym typeface="Arial"/>
              </a:rPr>
              <a:t>chính</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văn</a:t>
            </a: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a:p>
            <a:pPr indent="-380990">
              <a:buClr>
                <a:srgbClr val="000000"/>
              </a:buClr>
              <a:buSzPts val="1800"/>
              <a:buFont typeface="Arial"/>
              <a:buChar char="•"/>
            </a:pPr>
            <a:r>
              <a:rPr lang="en-US" sz="2400" kern="0" dirty="0" err="1">
                <a:solidFill>
                  <a:srgbClr val="3F302A"/>
                </a:solidFill>
                <a:latin typeface="UTM Avo" panose="02040603050506020204" pitchFamily="18" charset="0"/>
                <a:cs typeface="Arial"/>
                <a:sym typeface="Arial"/>
              </a:rPr>
              <a:t>Nêu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chủ</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đề</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văn</a:t>
            </a: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a:p>
            <a:pPr indent="-380990">
              <a:buClr>
                <a:srgbClr val="000000"/>
              </a:buClr>
              <a:buSzPts val="1800"/>
              <a:buFont typeface="Arial"/>
              <a:buChar char="•"/>
            </a:pPr>
            <a:r>
              <a:rPr lang="en-US" sz="2400" kern="0" dirty="0" err="1">
                <a:solidFill>
                  <a:srgbClr val="3F302A"/>
                </a:solidFill>
                <a:latin typeface="UTM Avo" panose="02040603050506020204" pitchFamily="18" charset="0"/>
                <a:cs typeface="Arial"/>
                <a:sym typeface="Arial"/>
              </a:rPr>
              <a:t>Gợi</a:t>
            </a:r>
            <a:r>
              <a:rPr lang="en-US" sz="2400" kern="0" dirty="0">
                <a:solidFill>
                  <a:srgbClr val="3F302A"/>
                </a:solidFill>
                <a:latin typeface="UTM Avo" panose="02040603050506020204" pitchFamily="18" charset="0"/>
                <a:cs typeface="Arial"/>
                <a:sym typeface="Arial"/>
              </a:rPr>
              <a:t> ý </a:t>
            </a:r>
            <a:r>
              <a:rPr lang="en-US" sz="2400" kern="0" dirty="0" err="1">
                <a:solidFill>
                  <a:srgbClr val="3F302A"/>
                </a:solidFill>
                <a:latin typeface="UTM Avo" panose="02040603050506020204" pitchFamily="18" charset="0"/>
                <a:cs typeface="Arial"/>
                <a:sym typeface="Arial"/>
              </a:rPr>
              <a:t>cho</a:t>
            </a:r>
            <a:r>
              <a:rPr lang="en-US" sz="2400" kern="0" dirty="0">
                <a:solidFill>
                  <a:srgbClr val="3F302A"/>
                </a:solidFill>
                <a:latin typeface="UTM Avo" panose="02040603050506020204" pitchFamily="18" charset="0"/>
                <a:cs typeface="Arial"/>
                <a:sym typeface="Arial"/>
              </a:rPr>
              <a:t> ta </a:t>
            </a:r>
            <a:r>
              <a:rPr lang="en-US" sz="2400" kern="0" dirty="0" err="1">
                <a:solidFill>
                  <a:srgbClr val="3F302A"/>
                </a:solidFill>
                <a:latin typeface="UTM Avo" panose="02040603050506020204" pitchFamily="18" charset="0"/>
                <a:cs typeface="Arial"/>
                <a:sym typeface="Arial"/>
              </a:rPr>
              <a:t>biết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viết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tiếp</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các</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đặc</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điểm</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cây</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cối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theo</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trình</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tự</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thời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gian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hoặc</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không</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gian</a:t>
            </a:r>
            <a:r>
              <a:rPr lang="en-US" sz="2400" kern="0" dirty="0">
                <a:solidFill>
                  <a:srgbClr val="3F302A"/>
                </a:solidFill>
                <a:latin typeface="UTM Avo" panose="02040603050506020204" pitchFamily="18" charset="0"/>
                <a:cs typeface="Arial"/>
                <a:sym typeface="Arial"/>
              </a:rPr>
              <a:t>. </a:t>
            </a:r>
            <a:endParaRPr sz="2400" kern="0" dirty="0">
              <a:solidFill>
                <a:srgbClr val="3F302A"/>
              </a:solidFill>
              <a:latin typeface="UTM Avo" panose="02040603050506020204" pitchFamily="18" charset="0"/>
              <a:cs typeface="Arial"/>
              <a:sym typeface="Arial"/>
            </a:endParaRPr>
          </a:p>
          <a:p>
            <a:pPr indent="-380990">
              <a:buClr>
                <a:srgbClr val="000000"/>
              </a:buClr>
              <a:buSzPts val="1800"/>
              <a:buFont typeface="Arial"/>
              <a:buChar char="•"/>
            </a:pPr>
            <a:r>
              <a:rPr lang="en-US" sz="2400" kern="0" dirty="0">
                <a:solidFill>
                  <a:srgbClr val="3F302A"/>
                </a:solidFill>
                <a:latin typeface="UTM Avo" panose="02040603050506020204" pitchFamily="18" charset="0"/>
                <a:cs typeface="Arial"/>
                <a:sym typeface="Arial"/>
              </a:rPr>
              <a:t>…</a:t>
            </a:r>
            <a:endParaRPr sz="2400" kern="0" dirty="0">
              <a:solidFill>
                <a:srgbClr val="3F302A"/>
              </a:solidFill>
              <a:latin typeface="UTM Avo" panose="02040603050506020204" pitchFamily="18" charset="0"/>
              <a:cs typeface="Arial"/>
              <a:sym typeface="Arial"/>
            </a:endParaRPr>
          </a:p>
        </p:txBody>
      </p:sp>
      <p:sp>
        <p:nvSpPr>
          <p:cNvPr id="31" name="Google Shape;506;p8">
            <a:extLst>
              <a:ext uri="{FF2B5EF4-FFF2-40B4-BE49-F238E27FC236}">
                <a16:creationId xmlns:a16="http://schemas.microsoft.com/office/drawing/2014/main" xmlns="" id="{0C4F9B09-8E6B-276F-2952-1C4522A2A44E}"/>
              </a:ext>
            </a:extLst>
          </p:cNvPr>
          <p:cNvSpPr/>
          <p:nvPr/>
        </p:nvSpPr>
        <p:spPr>
          <a:xfrm>
            <a:off x="777240" y="4427148"/>
            <a:ext cx="1765859" cy="677054"/>
          </a:xfrm>
          <a:prstGeom prst="rect">
            <a:avLst/>
          </a:prstGeom>
          <a:noFill/>
          <a:ln>
            <a:noFill/>
          </a:ln>
        </p:spPr>
        <p:txBody>
          <a:bodyPr spcFirstLastPara="1" wrap="square" lIns="121900" tIns="60933" rIns="121900" bIns="60933" anchor="t" anchorCtr="0">
            <a:spAutoFit/>
          </a:bodyPr>
          <a:lstStyle/>
          <a:p>
            <a:pPr>
              <a:lnSpc>
                <a:spcPct val="150000"/>
              </a:lnSpc>
              <a:buClr>
                <a:srgbClr val="000000"/>
              </a:buClr>
              <a:buFont typeface="Arial"/>
              <a:buNone/>
            </a:pPr>
            <a:endParaRPr sz="2400" b="1" kern="0" dirty="0">
              <a:solidFill>
                <a:srgbClr val="3F302A"/>
              </a:solidFill>
              <a:latin typeface="UTM Avo" panose="02040603050506020204" pitchFamily="18" charset="0"/>
              <a:cs typeface="Arial"/>
              <a:sym typeface="Arial"/>
            </a:endParaRPr>
          </a:p>
        </p:txBody>
      </p:sp>
      <p:sp>
        <p:nvSpPr>
          <p:cNvPr id="32" name="Google Shape;507;p8">
            <a:extLst>
              <a:ext uri="{FF2B5EF4-FFF2-40B4-BE49-F238E27FC236}">
                <a16:creationId xmlns:a16="http://schemas.microsoft.com/office/drawing/2014/main" xmlns="" id="{6073A6CF-0856-50CA-53DC-15D5B3147C63}"/>
              </a:ext>
            </a:extLst>
          </p:cNvPr>
          <p:cNvSpPr/>
          <p:nvPr/>
        </p:nvSpPr>
        <p:spPr>
          <a:xfrm>
            <a:off x="699258" y="1965116"/>
            <a:ext cx="1921825"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pPr>
            <a:endParaRPr sz="2400" b="1" kern="0" dirty="0">
              <a:solidFill>
                <a:srgbClr val="3F302A"/>
              </a:solidFill>
              <a:latin typeface="UTM Avo" panose="02040603050506020204" pitchFamily="18" charset="0"/>
              <a:cs typeface="Arial"/>
              <a:sym typeface="Arial"/>
            </a:endParaRPr>
          </a:p>
        </p:txBody>
      </p:sp>
    </p:spTree>
    <p:extLst>
      <p:ext uri="{BB962C8B-B14F-4D97-AF65-F5344CB8AC3E}">
        <p14:creationId xmlns:p14="http://schemas.microsoft.com/office/powerpoint/2010/main" val="284440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Google Shape;501;p8">
            <a:extLst>
              <a:ext uri="{FF2B5EF4-FFF2-40B4-BE49-F238E27FC236}">
                <a16:creationId xmlns:a16="http://schemas.microsoft.com/office/drawing/2014/main" xmlns="" id="{6E12AAE7-85FB-DAF4-C31E-BC0CCE59DCA0}"/>
              </a:ext>
            </a:extLst>
          </p:cNvPr>
          <p:cNvSpPr/>
          <p:nvPr/>
        </p:nvSpPr>
        <p:spPr>
          <a:xfrm>
            <a:off x="5146888" y="1104241"/>
            <a:ext cx="2298869"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400" b="1" kern="0" dirty="0" err="1">
                <a:solidFill>
                  <a:srgbClr val="3F302A"/>
                </a:solidFill>
                <a:latin typeface="UTM Avo" panose="02040603050506020204" pitchFamily="18" charset="0"/>
                <a:cs typeface="Arial"/>
                <a:sym typeface="Arial"/>
              </a:rPr>
              <a:t>Trả</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lời</a:t>
            </a:r>
            <a:r>
              <a:rPr lang="en-US" sz="2400" b="1" kern="0" dirty="0">
                <a:solidFill>
                  <a:srgbClr val="3F302A"/>
                </a:solidFill>
                <a:latin typeface="UTM Avo" panose="02040603050506020204" pitchFamily="18" charset="0"/>
                <a:cs typeface="Arial"/>
                <a:sym typeface="Arial"/>
              </a:rPr>
              <a:t> </a:t>
            </a:r>
            <a:r>
              <a:rPr lang="en-US" sz="2400" b="1" kern="0" dirty="0" err="1">
                <a:solidFill>
                  <a:srgbClr val="3F302A"/>
                </a:solidFill>
                <a:latin typeface="UTM Avo" panose="02040603050506020204" pitchFamily="18" charset="0"/>
                <a:cs typeface="Arial"/>
                <a:sym typeface="Arial"/>
              </a:rPr>
              <a:t>câu</a:t>
            </a:r>
            <a:r>
              <a:rPr lang="en-US" sz="2400" b="1" kern="0" dirty="0">
                <a:solidFill>
                  <a:srgbClr val="3F302A"/>
                </a:solidFill>
                <a:latin typeface="UTM Avo" panose="02040603050506020204" pitchFamily="18" charset="0"/>
                <a:cs typeface="Arial"/>
                <a:sym typeface="Arial"/>
              </a:rPr>
              <a:t> </a:t>
            </a:r>
            <a:r>
              <a:rPr lang="vi-VN" sz="2400" b="1" kern="0" dirty="0">
                <a:solidFill>
                  <a:srgbClr val="3F302A"/>
                </a:solidFill>
                <a:latin typeface="UTM Avo" panose="02040603050506020204" pitchFamily="18" charset="0"/>
                <a:cs typeface="Arial"/>
                <a:sym typeface="Arial"/>
              </a:rPr>
              <a:t>b</a:t>
            </a:r>
            <a:r>
              <a:rPr lang="en-US" sz="2400" b="1" kern="0" dirty="0">
                <a:solidFill>
                  <a:srgbClr val="3F302A"/>
                </a:solidFill>
                <a:latin typeface="UTM Avo" panose="02040603050506020204" pitchFamily="18" charset="0"/>
                <a:cs typeface="Arial"/>
                <a:sym typeface="Arial"/>
              </a:rPr>
              <a:t>:</a:t>
            </a:r>
            <a:endParaRPr sz="2400" b="1" kern="0" dirty="0">
              <a:solidFill>
                <a:srgbClr val="3F302A"/>
              </a:solidFill>
              <a:latin typeface="UTM Avo" panose="02040603050506020204" pitchFamily="18" charset="0"/>
              <a:cs typeface="Arial"/>
              <a:sym typeface="Arial"/>
            </a:endParaRPr>
          </a:p>
        </p:txBody>
      </p:sp>
      <p:graphicFrame>
        <p:nvGraphicFramePr>
          <p:cNvPr id="27" name="Google Shape;502;p8">
            <a:extLst>
              <a:ext uri="{FF2B5EF4-FFF2-40B4-BE49-F238E27FC236}">
                <a16:creationId xmlns:a16="http://schemas.microsoft.com/office/drawing/2014/main" xmlns="" id="{B1636CA5-C8FF-5D05-8CD4-C262D689E91C}"/>
              </a:ext>
            </a:extLst>
          </p:cNvPr>
          <p:cNvGraphicFramePr/>
          <p:nvPr>
            <p:extLst>
              <p:ext uri="{D42A27DB-BD31-4B8C-83A1-F6EECF244321}">
                <p14:modId xmlns:p14="http://schemas.microsoft.com/office/powerpoint/2010/main" val="2956747204"/>
              </p:ext>
            </p:extLst>
          </p:nvPr>
        </p:nvGraphicFramePr>
        <p:xfrm>
          <a:off x="653861" y="1994145"/>
          <a:ext cx="10884278" cy="4723444"/>
        </p:xfrm>
        <a:graphic>
          <a:graphicData uri="http://schemas.openxmlformats.org/drawingml/2006/table">
            <a:tbl>
              <a:tblPr firstRow="1" bandRow="1">
                <a:noFill/>
              </a:tblPr>
              <a:tblGrid>
                <a:gridCol w="5557931">
                  <a:extLst>
                    <a:ext uri="{9D8B030D-6E8A-4147-A177-3AD203B41FA5}">
                      <a16:colId xmlns:a16="http://schemas.microsoft.com/office/drawing/2014/main" xmlns="" val="20001"/>
                    </a:ext>
                  </a:extLst>
                </a:gridCol>
                <a:gridCol w="5326347">
                  <a:extLst>
                    <a:ext uri="{9D8B030D-6E8A-4147-A177-3AD203B41FA5}">
                      <a16:colId xmlns:a16="http://schemas.microsoft.com/office/drawing/2014/main" xmlns="" val="20002"/>
                    </a:ext>
                  </a:extLst>
                </a:gridCol>
              </a:tblGrid>
              <a:tr h="8851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latinLnBrk="0" hangingPunct="1">
                        <a:lnSpc>
                          <a:spcPct val="100000"/>
                        </a:lnSpc>
                        <a:spcBef>
                          <a:spcPts val="0"/>
                        </a:spcBef>
                        <a:spcAft>
                          <a:spcPts val="0"/>
                        </a:spcAft>
                        <a:buClr>
                          <a:srgbClr val="000000"/>
                        </a:buClr>
                        <a:buSzPts val="1800"/>
                        <a:buFont typeface="Arial"/>
                        <a:buNone/>
                      </a:pPr>
                      <a:r>
                        <a:rPr lang="en-US" sz="2400" b="1" i="0" kern="0" dirty="0">
                          <a:solidFill>
                            <a:schemeClr val="bg1"/>
                          </a:solidFill>
                          <a:latin typeface="UTM Avo" panose="02040603050506020204" pitchFamily="18" charset="0"/>
                          <a:ea typeface="+mn-ea"/>
                          <a:cs typeface="Arial"/>
                          <a:sym typeface="Arial"/>
                        </a:rPr>
                        <a:t>“</a:t>
                      </a:r>
                      <a:r>
                        <a:rPr lang="en-US" sz="2400" b="1" i="0" kern="0" dirty="0" err="1">
                          <a:solidFill>
                            <a:schemeClr val="bg1"/>
                          </a:solidFill>
                          <a:latin typeface="UTM Avo" panose="02040603050506020204" pitchFamily="18" charset="0"/>
                          <a:ea typeface="+mn-ea"/>
                          <a:cs typeface="Arial"/>
                          <a:sym typeface="Arial"/>
                        </a:rPr>
                        <a:t>Hoa</a:t>
                      </a:r>
                      <a:r>
                        <a:rPr lang="en-US" sz="2400" b="1" i="0" kern="0" dirty="0">
                          <a:solidFill>
                            <a:schemeClr val="bg1"/>
                          </a:solidFill>
                          <a:latin typeface="UTM Avo" panose="02040603050506020204" pitchFamily="18" charset="0"/>
                          <a:ea typeface="+mn-ea"/>
                          <a:cs typeface="Arial"/>
                          <a:sym typeface="Arial"/>
                        </a:rPr>
                        <a:t> </a:t>
                      </a:r>
                      <a:r>
                        <a:rPr lang="en-US" sz="2400" b="1" i="0" kern="0" dirty="0" err="1">
                          <a:solidFill>
                            <a:schemeClr val="bg1"/>
                          </a:solidFill>
                          <a:latin typeface="UTM Avo" panose="02040603050506020204" pitchFamily="18" charset="0"/>
                          <a:ea typeface="+mn-ea"/>
                          <a:cs typeface="Arial"/>
                          <a:sym typeface="Arial"/>
                        </a:rPr>
                        <a:t>sầu</a:t>
                      </a:r>
                      <a:r>
                        <a:rPr lang="en-US" sz="2400" b="1" i="0" kern="0" dirty="0">
                          <a:solidFill>
                            <a:schemeClr val="bg1"/>
                          </a:solidFill>
                          <a:latin typeface="UTM Avo" panose="02040603050506020204" pitchFamily="18" charset="0"/>
                          <a:ea typeface="+mn-ea"/>
                          <a:cs typeface="Arial"/>
                          <a:sym typeface="Arial"/>
                        </a:rPr>
                        <a:t> </a:t>
                      </a:r>
                      <a:r>
                        <a:rPr lang="en-US" sz="2400" b="1" i="0" kern="0" dirty="0" err="1">
                          <a:solidFill>
                            <a:schemeClr val="bg1"/>
                          </a:solidFill>
                          <a:latin typeface="UTM Avo" panose="02040603050506020204" pitchFamily="18" charset="0"/>
                          <a:ea typeface="+mn-ea"/>
                          <a:cs typeface="Arial"/>
                          <a:sym typeface="Arial"/>
                        </a:rPr>
                        <a:t>riêng</a:t>
                      </a:r>
                      <a:r>
                        <a:rPr lang="en-US" sz="2400" b="1" i="0" kern="0" dirty="0">
                          <a:solidFill>
                            <a:schemeClr val="bg1"/>
                          </a:solidFill>
                          <a:latin typeface="UTM Avo" panose="02040603050506020204" pitchFamily="18" charset="0"/>
                          <a:ea typeface="+mn-ea"/>
                          <a:cs typeface="Arial"/>
                          <a:sym typeface="Arial"/>
                        </a:rPr>
                        <a:t>” </a:t>
                      </a:r>
                      <a:r>
                        <a:rPr lang="en-US" sz="2400" b="1" kern="0" dirty="0">
                          <a:solidFill>
                            <a:schemeClr val="bg1"/>
                          </a:solidFill>
                          <a:latin typeface="UTM Avo" panose="02040603050506020204" pitchFamily="18" charset="0"/>
                          <a:ea typeface="+mn-ea"/>
                          <a:cs typeface="Arial"/>
                          <a:sym typeface="Arial"/>
                        </a:rPr>
                        <a:t>- Mai Văn </a:t>
                      </a:r>
                      <a:r>
                        <a:rPr lang="en-US" sz="2400" b="1" kern="0" dirty="0" err="1">
                          <a:solidFill>
                            <a:schemeClr val="bg1"/>
                          </a:solidFill>
                          <a:latin typeface="UTM Avo" panose="02040603050506020204" pitchFamily="18" charset="0"/>
                          <a:ea typeface="+mn-ea"/>
                          <a:cs typeface="Arial"/>
                          <a:sym typeface="Arial"/>
                        </a:rPr>
                        <a:t>Tạo</a:t>
                      </a:r>
                      <a:endParaRPr sz="2400" b="1" kern="0" dirty="0">
                        <a:solidFill>
                          <a:schemeClr val="bg1"/>
                        </a:solidFill>
                        <a:latin typeface="UTM Avo" panose="02040603050506020204" pitchFamily="18" charset="0"/>
                        <a:ea typeface="+mn-ea"/>
                        <a:cs typeface="Arial"/>
                        <a:sym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A903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800"/>
                        <a:buFont typeface="Arial"/>
                        <a:buNone/>
                      </a:pPr>
                      <a:r>
                        <a:rPr lang="en-US" sz="2400" b="1" kern="0" dirty="0">
                          <a:solidFill>
                            <a:schemeClr val="bg1"/>
                          </a:solidFill>
                          <a:latin typeface="UTM Avo" panose="02040603050506020204" pitchFamily="18" charset="0"/>
                          <a:ea typeface="+mn-ea"/>
                          <a:cs typeface="Arial"/>
                        </a:rPr>
                        <a:t>“</a:t>
                      </a:r>
                      <a:r>
                        <a:rPr lang="en-US" sz="2400" b="1" kern="0" dirty="0" err="1">
                          <a:solidFill>
                            <a:schemeClr val="bg1"/>
                          </a:solidFill>
                          <a:latin typeface="UTM Avo" panose="02040603050506020204" pitchFamily="18" charset="0"/>
                          <a:ea typeface="+mn-ea"/>
                          <a:cs typeface="Arial"/>
                        </a:rPr>
                        <a:t>Lá</a:t>
                      </a:r>
                      <a:r>
                        <a:rPr lang="en-US" sz="2400" b="1" kern="0" dirty="0">
                          <a:solidFill>
                            <a:schemeClr val="bg1"/>
                          </a:solidFill>
                          <a:latin typeface="UTM Avo" panose="02040603050506020204" pitchFamily="18" charset="0"/>
                          <a:ea typeface="+mn-ea"/>
                          <a:cs typeface="Arial"/>
                        </a:rPr>
                        <a:t> </a:t>
                      </a:r>
                      <a:r>
                        <a:rPr lang="en-US" sz="2400" b="1" kern="0" dirty="0" err="1">
                          <a:solidFill>
                            <a:schemeClr val="bg1"/>
                          </a:solidFill>
                          <a:latin typeface="UTM Avo" panose="02040603050506020204" pitchFamily="18" charset="0"/>
                          <a:ea typeface="+mn-ea"/>
                          <a:cs typeface="Arial"/>
                        </a:rPr>
                        <a:t>bàng</a:t>
                      </a:r>
                      <a:r>
                        <a:rPr lang="en-US" sz="2400" b="1" kern="0" dirty="0">
                          <a:solidFill>
                            <a:schemeClr val="bg1"/>
                          </a:solidFill>
                          <a:latin typeface="UTM Avo" panose="02040603050506020204" pitchFamily="18" charset="0"/>
                          <a:ea typeface="+mn-ea"/>
                          <a:cs typeface="Arial"/>
                        </a:rPr>
                        <a:t>” </a:t>
                      </a:r>
                      <a:r>
                        <a:rPr lang="en-US" sz="2400" b="1" kern="0" dirty="0">
                          <a:solidFill>
                            <a:schemeClr val="bg1"/>
                          </a:solidFill>
                          <a:latin typeface="UTM Avo" panose="02040603050506020204" pitchFamily="18" charset="0"/>
                          <a:ea typeface="+mn-ea"/>
                          <a:cs typeface="Arial"/>
                          <a:sym typeface="Arial"/>
                        </a:rPr>
                        <a:t>- </a:t>
                      </a:r>
                      <a:r>
                        <a:rPr lang="en-US" sz="2400" b="1" kern="0" dirty="0" err="1">
                          <a:solidFill>
                            <a:schemeClr val="bg1"/>
                          </a:solidFill>
                          <a:latin typeface="UTM Avo" panose="02040603050506020204" pitchFamily="18" charset="0"/>
                          <a:ea typeface="+mn-ea"/>
                          <a:cs typeface="Arial"/>
                        </a:rPr>
                        <a:t>Đoàn</a:t>
                      </a:r>
                      <a:r>
                        <a:rPr lang="en-US" sz="2400" b="1" kern="0" dirty="0">
                          <a:solidFill>
                            <a:schemeClr val="bg1"/>
                          </a:solidFill>
                          <a:latin typeface="UTM Avo" panose="02040603050506020204" pitchFamily="18" charset="0"/>
                          <a:ea typeface="+mn-ea"/>
                          <a:cs typeface="Arial"/>
                        </a:rPr>
                        <a:t> </a:t>
                      </a:r>
                      <a:r>
                        <a:rPr lang="en-US" sz="2400" b="1" kern="0" dirty="0" err="1">
                          <a:solidFill>
                            <a:schemeClr val="bg1"/>
                          </a:solidFill>
                          <a:latin typeface="UTM Avo" panose="02040603050506020204" pitchFamily="18" charset="0"/>
                          <a:ea typeface="+mn-ea"/>
                          <a:cs typeface="Arial"/>
                        </a:rPr>
                        <a:t>Giỏi</a:t>
                      </a:r>
                      <a:endParaRPr sz="2400" b="1" kern="0" dirty="0">
                        <a:solidFill>
                          <a:schemeClr val="bg1"/>
                        </a:solidFill>
                        <a:latin typeface="UTM Avo" panose="02040603050506020204" pitchFamily="18" charset="0"/>
                        <a:ea typeface="+mn-ea"/>
                        <a:cs typeface="Aria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88100"/>
                    </a:solidFill>
                  </a:tcPr>
                </a:tc>
                <a:extLst>
                  <a:ext uri="{0D108BD9-81ED-4DB2-BD59-A6C34878D82A}">
                    <a16:rowId xmlns:a16="http://schemas.microsoft.com/office/drawing/2014/main" xmlns="" val="10000"/>
                  </a:ext>
                </a:extLst>
              </a:tr>
              <a:tr h="12583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latinLnBrk="0" hangingPunct="1">
                        <a:lnSpc>
                          <a:spcPct val="100000"/>
                        </a:lnSpc>
                        <a:spcBef>
                          <a:spcPts val="0"/>
                        </a:spcBef>
                        <a:spcAft>
                          <a:spcPts val="0"/>
                        </a:spcAft>
                        <a:buClr>
                          <a:srgbClr val="000000"/>
                        </a:buClr>
                        <a:buSzPts val="1800"/>
                        <a:buFont typeface="Arial"/>
                        <a:buNone/>
                      </a:pPr>
                      <a:endParaRPr sz="2400" b="1" kern="0" dirty="0">
                        <a:solidFill>
                          <a:srgbClr val="3F302A"/>
                        </a:solidFill>
                        <a:latin typeface="UTM Avo" panose="02040603050506020204" pitchFamily="18" charset="0"/>
                        <a:ea typeface="+mn-ea"/>
                        <a:cs typeface="Arial"/>
                      </a:endParaRPr>
                    </a:p>
                  </a:txBody>
                  <a:tcPr marL="121933" marR="121933" marT="60967" marB="60967"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171450" algn="ctr" rtl="0">
                        <a:lnSpc>
                          <a:spcPct val="100000"/>
                        </a:lnSpc>
                        <a:spcBef>
                          <a:spcPts val="0"/>
                        </a:spcBef>
                        <a:spcAft>
                          <a:spcPts val="0"/>
                        </a:spcAft>
                        <a:buClr>
                          <a:srgbClr val="000000"/>
                        </a:buClr>
                        <a:buSzPts val="1800"/>
                        <a:buFont typeface="Arial"/>
                        <a:buNone/>
                      </a:pPr>
                      <a:endParaRPr sz="2400" u="none" strike="noStrike" cap="none" dirty="0">
                        <a:solidFill>
                          <a:schemeClr val="dk1"/>
                        </a:solidFill>
                      </a:endParaRPr>
                    </a:p>
                    <a:p>
                      <a:pPr marL="285750" marR="0" lvl="0" indent="-171450" algn="ctr" rtl="0">
                        <a:lnSpc>
                          <a:spcPct val="100000"/>
                        </a:lnSpc>
                        <a:spcBef>
                          <a:spcPts val="0"/>
                        </a:spcBef>
                        <a:spcAft>
                          <a:spcPts val="0"/>
                        </a:spcAft>
                        <a:buClr>
                          <a:srgbClr val="000000"/>
                        </a:buClr>
                        <a:buSzPts val="1800"/>
                        <a:buFont typeface="Arial"/>
                        <a:buNone/>
                      </a:pPr>
                      <a:endParaRPr sz="2400" u="none" strike="noStrike" cap="none" dirty="0">
                        <a:solidFill>
                          <a:schemeClr val="dk1"/>
                        </a:solidFill>
                      </a:endParaRPr>
                    </a:p>
                  </a:txBody>
                  <a:tcPr marL="121933" marR="121933" marT="60967" marB="60967"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2579985">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p>
                      <a:pPr marL="285750" marR="0" lvl="0" indent="-171450" algn="ctr" rtl="0">
                        <a:lnSpc>
                          <a:spcPct val="100000"/>
                        </a:lnSpc>
                        <a:spcBef>
                          <a:spcPts val="0"/>
                        </a:spcBef>
                        <a:spcAft>
                          <a:spcPts val="0"/>
                        </a:spcAft>
                        <a:buClr>
                          <a:srgbClr val="000000"/>
                        </a:buClr>
                        <a:buSzPts val="1800"/>
                        <a:buFont typeface="Arial"/>
                        <a:buNone/>
                      </a:pPr>
                      <a:endParaRPr sz="2400" b="0" i="0" u="none" strike="noStrike" cap="none" dirty="0">
                        <a:solidFill>
                          <a:schemeClr val="dk1"/>
                        </a:solidFill>
                        <a:latin typeface="Arial"/>
                        <a:ea typeface="Arial"/>
                        <a:cs typeface="Arial"/>
                        <a:sym typeface="Arial"/>
                      </a:endParaRPr>
                    </a:p>
                  </a:txBody>
                  <a:tcPr marL="121933" marR="121933" marT="60967" marB="60967"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xmlns="" val="10002"/>
                  </a:ext>
                </a:extLst>
              </a:tr>
            </a:tbl>
          </a:graphicData>
        </a:graphic>
      </p:graphicFrame>
      <p:sp>
        <p:nvSpPr>
          <p:cNvPr id="28" name="Google Shape;503;p8">
            <a:extLst>
              <a:ext uri="{FF2B5EF4-FFF2-40B4-BE49-F238E27FC236}">
                <a16:creationId xmlns:a16="http://schemas.microsoft.com/office/drawing/2014/main" xmlns="" id="{78F7F07E-A649-52C4-E419-D36752EFB299}"/>
              </a:ext>
            </a:extLst>
          </p:cNvPr>
          <p:cNvSpPr/>
          <p:nvPr/>
        </p:nvSpPr>
        <p:spPr>
          <a:xfrm>
            <a:off x="1343478" y="2994871"/>
            <a:ext cx="4264823" cy="861720"/>
          </a:xfrm>
          <a:prstGeom prst="rect">
            <a:avLst/>
          </a:prstGeom>
          <a:noFill/>
          <a:ln>
            <a:noFill/>
          </a:ln>
        </p:spPr>
        <p:txBody>
          <a:bodyPr spcFirstLastPara="1" wrap="square" lIns="121900" tIns="60933" rIns="121900" bIns="60933" anchor="t" anchorCtr="0">
            <a:spAutoFit/>
          </a:bodyPr>
          <a:lstStyle/>
          <a:p>
            <a:pPr algn="ctr">
              <a:buClr>
                <a:srgbClr val="000000"/>
              </a:buClr>
              <a:buSzPts val="1800"/>
            </a:pPr>
            <a:r>
              <a:rPr lang="en-US" sz="2400" kern="0" dirty="0" err="1">
                <a:solidFill>
                  <a:srgbClr val="3F302A"/>
                </a:solidFill>
                <a:latin typeface="UTM Avo" panose="02040603050506020204" pitchFamily="18" charset="0"/>
                <a:cs typeface="Arial"/>
                <a:sym typeface="Arial"/>
              </a:rPr>
              <a:t>Tả</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một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cách</a:t>
            </a:r>
            <a:r>
              <a:rPr lang="en-US" sz="2400" kern="0" dirty="0">
                <a:solidFill>
                  <a:srgbClr val="3F302A"/>
                </a:solidFill>
                <a:latin typeface="UTM Avo" panose="02040603050506020204" pitchFamily="18" charset="0"/>
                <a:cs typeface="Arial"/>
                <a:sym typeface="Arial"/>
              </a:rPr>
              <a:t> chi </a:t>
            </a:r>
            <a:r>
              <a:rPr lang="en-US" sz="2400" kern="0" dirty="0" err="1">
                <a:solidFill>
                  <a:srgbClr val="3F302A"/>
                </a:solidFill>
                <a:latin typeface="UTM Avo" panose="02040603050506020204" pitchFamily="18" charset="0"/>
                <a:cs typeface="Arial"/>
                <a:sym typeface="Arial"/>
              </a:rPr>
              <a:t>tiết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vẻ</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đẹp</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hoa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sầu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riêng</a:t>
            </a:r>
            <a:r>
              <a:rPr lang="en-US" sz="2400" kern="0" dirty="0">
                <a:solidFill>
                  <a:srgbClr val="3F302A"/>
                </a:solidFill>
                <a:latin typeface="UTM Avo" panose="02040603050506020204" pitchFamily="18" charset="0"/>
                <a:cs typeface="Arial"/>
                <a:sym typeface="Arial"/>
              </a:rPr>
              <a:t>.</a:t>
            </a:r>
          </a:p>
        </p:txBody>
      </p:sp>
      <p:sp>
        <p:nvSpPr>
          <p:cNvPr id="29" name="Google Shape;504;p8">
            <a:extLst>
              <a:ext uri="{FF2B5EF4-FFF2-40B4-BE49-F238E27FC236}">
                <a16:creationId xmlns:a16="http://schemas.microsoft.com/office/drawing/2014/main" xmlns="" id="{454944F1-19F6-0C6E-DA32-8B676B99D61D}"/>
              </a:ext>
            </a:extLst>
          </p:cNvPr>
          <p:cNvSpPr/>
          <p:nvPr/>
        </p:nvSpPr>
        <p:spPr>
          <a:xfrm>
            <a:off x="6833618" y="2994871"/>
            <a:ext cx="4416653" cy="861720"/>
          </a:xfrm>
          <a:prstGeom prst="rect">
            <a:avLst/>
          </a:prstGeom>
          <a:noFill/>
          <a:ln>
            <a:noFill/>
          </a:ln>
        </p:spPr>
        <p:txBody>
          <a:bodyPr spcFirstLastPara="1" wrap="square" lIns="121900" tIns="60933" rIns="121900" bIns="60933" anchor="t" anchorCtr="0">
            <a:spAutoFit/>
          </a:bodyPr>
          <a:lstStyle/>
          <a:p>
            <a:pPr algn="ctr">
              <a:buClr>
                <a:srgbClr val="000000"/>
              </a:buClr>
              <a:buSzPts val="1800"/>
            </a:pPr>
            <a:r>
              <a:rPr lang="en-US" sz="2400" kern="0" dirty="0" err="1">
                <a:solidFill>
                  <a:srgbClr val="3F302A"/>
                </a:solidFill>
                <a:latin typeface="UTM Avo" panose="02040603050506020204" pitchFamily="18" charset="0"/>
                <a:cs typeface="Arial"/>
                <a:sym typeface="Arial"/>
              </a:rPr>
              <a:t>Vẻ</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đẹp</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lá</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bàng</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theo</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thời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gian</a:t>
            </a:r>
            <a:r>
              <a:rPr lang="en-US" sz="2400" kern="0" dirty="0">
                <a:solidFill>
                  <a:srgbClr val="3F302A"/>
                </a:solidFill>
                <a:latin typeface="UTM Avo" panose="02040603050506020204" pitchFamily="18" charset="0"/>
                <a:cs typeface="Arial"/>
                <a:sym typeface="Arial"/>
              </a:rPr>
              <a:t>.</a:t>
            </a:r>
          </a:p>
        </p:txBody>
      </p:sp>
      <p:sp>
        <p:nvSpPr>
          <p:cNvPr id="30" name="Google Shape;505;p8">
            <a:extLst>
              <a:ext uri="{FF2B5EF4-FFF2-40B4-BE49-F238E27FC236}">
                <a16:creationId xmlns:a16="http://schemas.microsoft.com/office/drawing/2014/main" xmlns="" id="{45804CBC-C4FF-E532-7BAA-85BE26985467}"/>
              </a:ext>
            </a:extLst>
          </p:cNvPr>
          <p:cNvSpPr/>
          <p:nvPr/>
        </p:nvSpPr>
        <p:spPr>
          <a:xfrm>
            <a:off x="938544" y="4456177"/>
            <a:ext cx="10444615" cy="1969715"/>
          </a:xfrm>
          <a:prstGeom prst="rect">
            <a:avLst/>
          </a:prstGeom>
          <a:noFill/>
          <a:ln>
            <a:noFill/>
          </a:ln>
        </p:spPr>
        <p:txBody>
          <a:bodyPr spcFirstLastPara="1" wrap="square" lIns="121900" tIns="60933" rIns="121900" bIns="60933" anchor="t" anchorCtr="0">
            <a:spAutoFit/>
          </a:bodyPr>
          <a:lstStyle/>
          <a:p>
            <a:pPr indent="-380990" algn="just">
              <a:buClr>
                <a:srgbClr val="000000"/>
              </a:buClr>
              <a:buSzPts val="1800"/>
              <a:buFont typeface="Arial"/>
              <a:buChar char="•"/>
            </a:pPr>
            <a:r>
              <a:rPr lang="en-US" sz="2400" kern="0" dirty="0" err="1">
                <a:solidFill>
                  <a:srgbClr val="3F302A"/>
                </a:solidFill>
                <a:latin typeface="UTM Avo" panose="02040603050506020204" pitchFamily="18" charset="0"/>
                <a:cs typeface="Arial"/>
                <a:sym typeface="Arial"/>
              </a:rPr>
              <a:t>Câu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mở</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nêu</a:t>
            </a:r>
            <a:r>
              <a:rPr lang="en-US" sz="2400" kern="0" dirty="0">
                <a:solidFill>
                  <a:srgbClr val="3F302A"/>
                </a:solidFill>
                <a:latin typeface="UTM Avo" panose="02040603050506020204" pitchFamily="18" charset="0"/>
                <a:cs typeface="Arial"/>
                <a:sym typeface="Arial"/>
              </a:rPr>
              <a:t> ý </a:t>
            </a:r>
            <a:r>
              <a:rPr lang="en-US" sz="2400" kern="0" dirty="0" err="1">
                <a:solidFill>
                  <a:srgbClr val="3F302A"/>
                </a:solidFill>
                <a:latin typeface="UTM Avo" panose="02040603050506020204" pitchFamily="18" charset="0"/>
                <a:cs typeface="Arial"/>
                <a:sym typeface="Arial"/>
              </a:rPr>
              <a:t>chính</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các</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câu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tiếp</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theo</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nêu</a:t>
            </a:r>
            <a:r>
              <a:rPr lang="en-US" sz="2400" kern="0" dirty="0">
                <a:solidFill>
                  <a:srgbClr val="3F302A"/>
                </a:solidFill>
                <a:latin typeface="UTM Avo" panose="02040603050506020204" pitchFamily="18" charset="0"/>
                <a:cs typeface="Arial"/>
                <a:sym typeface="Arial"/>
              </a:rPr>
              <a:t> chi </a:t>
            </a:r>
            <a:r>
              <a:rPr lang="en-US" sz="2400" kern="0" dirty="0" err="1">
                <a:solidFill>
                  <a:srgbClr val="3F302A"/>
                </a:solidFill>
                <a:latin typeface="UTM Avo" panose="02040603050506020204" pitchFamily="18" charset="0"/>
                <a:cs typeface="Arial"/>
                <a:sym typeface="Arial"/>
              </a:rPr>
              <a:t>tiết</a:t>
            </a:r>
            <a:r>
              <a:rPr lang="en-US" sz="2400" kern="0" dirty="0">
                <a:solidFill>
                  <a:srgbClr val="3F302A"/>
                </a:solidFill>
                <a:latin typeface="UTM Avo" panose="02040603050506020204" pitchFamily="18" charset="0"/>
                <a:cs typeface="Arial"/>
                <a:sym typeface="Arial"/>
              </a:rPr>
              <a:t> ý </a:t>
            </a:r>
            <a:r>
              <a:rPr lang="en-US" sz="2400" kern="0" dirty="0" err="1">
                <a:solidFill>
                  <a:srgbClr val="3F302A"/>
                </a:solidFill>
                <a:latin typeface="UTM Avo" panose="02040603050506020204" pitchFamily="18" charset="0"/>
                <a:cs typeface="Arial"/>
                <a:sym typeface="Arial"/>
              </a:rPr>
              <a:t>đó</a:t>
            </a:r>
            <a:r>
              <a:rPr lang="en-US" sz="2400" kern="0" dirty="0">
                <a:solidFill>
                  <a:srgbClr val="3F302A"/>
                </a:solidFill>
                <a:latin typeface="UTM Avo" panose="02040603050506020204" pitchFamily="18" charset="0"/>
                <a:cs typeface="Arial"/>
                <a:sym typeface="Arial"/>
              </a:rPr>
              <a:t>.</a:t>
            </a:r>
          </a:p>
          <a:p>
            <a:pPr indent="-380990" algn="just">
              <a:buClr>
                <a:srgbClr val="000000"/>
              </a:buClr>
              <a:buSzPts val="1800"/>
              <a:buFont typeface="Arial"/>
              <a:buChar char="•"/>
            </a:pPr>
            <a:r>
              <a:rPr lang="en-US" sz="2400" kern="0" dirty="0" err="1">
                <a:solidFill>
                  <a:srgbClr val="3F302A"/>
                </a:solidFill>
                <a:latin typeface="UTM Avo" panose="02040603050506020204" pitchFamily="18" charset="0"/>
                <a:cs typeface="Arial"/>
                <a:sym typeface="Arial"/>
              </a:rPr>
              <a:t>Câu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mở</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nêu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chủ</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đề</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các</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câu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tiếp</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theo</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phát</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triển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chủ</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đề</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của</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văn</a:t>
            </a:r>
            <a:r>
              <a:rPr lang="en-US" sz="2400" kern="0" dirty="0">
                <a:solidFill>
                  <a:srgbClr val="3F302A"/>
                </a:solidFill>
                <a:latin typeface="UTM Avo" panose="02040603050506020204" pitchFamily="18" charset="0"/>
                <a:cs typeface="Arial"/>
                <a:sym typeface="Arial"/>
              </a:rPr>
              <a:t>.</a:t>
            </a:r>
          </a:p>
          <a:p>
            <a:pPr indent="-380990" algn="just">
              <a:buClr>
                <a:srgbClr val="000000"/>
              </a:buClr>
              <a:buSzPts val="1800"/>
              <a:buFont typeface="Arial"/>
              <a:buChar char="•"/>
            </a:pPr>
            <a:r>
              <a:rPr lang="en-US" sz="2400" kern="0" dirty="0" err="1">
                <a:solidFill>
                  <a:srgbClr val="3F302A"/>
                </a:solidFill>
                <a:latin typeface="UTM Avo" panose="02040603050506020204" pitchFamily="18" charset="0"/>
                <a:cs typeface="Arial"/>
                <a:sym typeface="Arial"/>
              </a:rPr>
              <a:t>Câu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mở</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giới</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thiệu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nội</a:t>
            </a:r>
            <a:r>
              <a:rPr lang="en-US" sz="2400" kern="0" dirty="0">
                <a:solidFill>
                  <a:srgbClr val="3F302A"/>
                </a:solidFill>
                <a:latin typeface="UTM Avo" panose="02040603050506020204" pitchFamily="18" charset="0"/>
                <a:cs typeface="Arial"/>
                <a:sym typeface="Arial"/>
              </a:rPr>
              <a:t> dung </a:t>
            </a:r>
            <a:r>
              <a:rPr lang="en-US" sz="2400" kern="0" dirty="0" err="1">
                <a:solidFill>
                  <a:srgbClr val="3F302A"/>
                </a:solidFill>
                <a:latin typeface="UTM Avo" panose="02040603050506020204" pitchFamily="18" charset="0"/>
                <a:cs typeface="Arial"/>
                <a:sym typeface="Arial"/>
              </a:rPr>
              <a:t>đoạn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văn</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các</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câu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tiếp</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theo</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cụ</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thể</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hoá</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nội</a:t>
            </a:r>
            <a:r>
              <a:rPr lang="en-US" sz="2400" kern="0" dirty="0">
                <a:solidFill>
                  <a:srgbClr val="3F302A"/>
                </a:solidFill>
                <a:latin typeface="UTM Avo" panose="02040603050506020204" pitchFamily="18" charset="0"/>
                <a:cs typeface="Arial"/>
                <a:sym typeface="Arial"/>
              </a:rPr>
              <a:t> dung </a:t>
            </a:r>
            <a:r>
              <a:rPr lang="en-US" sz="2400" kern="0" dirty="0" err="1">
                <a:solidFill>
                  <a:srgbClr val="3F302A"/>
                </a:solidFill>
                <a:latin typeface="UTM Avo" panose="02040603050506020204" pitchFamily="18" charset="0"/>
                <a:cs typeface="Arial"/>
                <a:sym typeface="Arial"/>
              </a:rPr>
              <a:t>câu</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mở</a:t>
            </a:r>
            <a:r>
              <a:rPr lang="en-US" sz="2400" kern="0" dirty="0">
                <a:solidFill>
                  <a:srgbClr val="3F302A"/>
                </a:solidFill>
                <a:latin typeface="UTM Avo" panose="02040603050506020204" pitchFamily="18" charset="0"/>
                <a:cs typeface="Arial"/>
                <a:sym typeface="Arial"/>
              </a:rPr>
              <a:t> </a:t>
            </a:r>
            <a:r>
              <a:rPr lang="en-US" sz="2400" kern="0" dirty="0" err="1">
                <a:solidFill>
                  <a:srgbClr val="3F302A"/>
                </a:solidFill>
                <a:latin typeface="UTM Avo" panose="02040603050506020204" pitchFamily="18" charset="0"/>
                <a:cs typeface="Arial"/>
                <a:sym typeface="Arial"/>
              </a:rPr>
              <a:t>đầu</a:t>
            </a:r>
            <a:r>
              <a:rPr lang="en-US" sz="2400" kern="0" dirty="0">
                <a:solidFill>
                  <a:srgbClr val="3F302A"/>
                </a:solidFill>
                <a:latin typeface="UTM Avo" panose="02040603050506020204" pitchFamily="18" charset="0"/>
                <a:cs typeface="Arial"/>
                <a:sym typeface="Arial"/>
              </a:rPr>
              <a:t>.</a:t>
            </a:r>
          </a:p>
        </p:txBody>
      </p:sp>
      <p:sp>
        <p:nvSpPr>
          <p:cNvPr id="31" name="Google Shape;506;p8">
            <a:extLst>
              <a:ext uri="{FF2B5EF4-FFF2-40B4-BE49-F238E27FC236}">
                <a16:creationId xmlns:a16="http://schemas.microsoft.com/office/drawing/2014/main" xmlns="" id="{0C4F9B09-8E6B-276F-2952-1C4522A2A44E}"/>
              </a:ext>
            </a:extLst>
          </p:cNvPr>
          <p:cNvSpPr/>
          <p:nvPr/>
        </p:nvSpPr>
        <p:spPr>
          <a:xfrm>
            <a:off x="822637" y="4456177"/>
            <a:ext cx="1765859" cy="677054"/>
          </a:xfrm>
          <a:prstGeom prst="rect">
            <a:avLst/>
          </a:prstGeom>
          <a:noFill/>
          <a:ln>
            <a:noFill/>
          </a:ln>
        </p:spPr>
        <p:txBody>
          <a:bodyPr spcFirstLastPara="1" wrap="square" lIns="121900" tIns="60933" rIns="121900" bIns="60933" anchor="t" anchorCtr="0">
            <a:spAutoFit/>
          </a:bodyPr>
          <a:lstStyle/>
          <a:p>
            <a:pPr>
              <a:lnSpc>
                <a:spcPct val="150000"/>
              </a:lnSpc>
              <a:buClr>
                <a:srgbClr val="000000"/>
              </a:buClr>
              <a:buFont typeface="Arial"/>
              <a:buNone/>
            </a:pPr>
            <a:endParaRPr sz="2400" b="1" kern="0" dirty="0">
              <a:solidFill>
                <a:srgbClr val="3F302A"/>
              </a:solidFill>
              <a:latin typeface="UTM Avo" panose="02040603050506020204" pitchFamily="18" charset="0"/>
              <a:cs typeface="Arial"/>
              <a:sym typeface="Arial"/>
            </a:endParaRPr>
          </a:p>
        </p:txBody>
      </p:sp>
      <p:sp>
        <p:nvSpPr>
          <p:cNvPr id="32" name="Google Shape;507;p8">
            <a:extLst>
              <a:ext uri="{FF2B5EF4-FFF2-40B4-BE49-F238E27FC236}">
                <a16:creationId xmlns:a16="http://schemas.microsoft.com/office/drawing/2014/main" xmlns="" id="{6073A6CF-0856-50CA-53DC-15D5B3147C63}"/>
              </a:ext>
            </a:extLst>
          </p:cNvPr>
          <p:cNvSpPr/>
          <p:nvPr/>
        </p:nvSpPr>
        <p:spPr>
          <a:xfrm>
            <a:off x="744655" y="1994145"/>
            <a:ext cx="1921825"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pPr>
            <a:endParaRPr sz="2400" b="1" kern="0" dirty="0">
              <a:solidFill>
                <a:srgbClr val="3F302A"/>
              </a:solidFill>
              <a:latin typeface="UTM Avo" panose="02040603050506020204" pitchFamily="18" charset="0"/>
              <a:cs typeface="Arial"/>
              <a:sym typeface="Arial"/>
            </a:endParaRPr>
          </a:p>
        </p:txBody>
      </p:sp>
    </p:spTree>
    <p:extLst>
      <p:ext uri="{BB962C8B-B14F-4D97-AF65-F5344CB8AC3E}">
        <p14:creationId xmlns:p14="http://schemas.microsoft.com/office/powerpoint/2010/main" val="283114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F6ED58AA-6044-4063-A2D9-5C566FADBD0E}" vid="{6929B544-CFDD-4290-A91C-DFD0546A7D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10-Bài đọc 1-Ở Vương quốc Tương Lai Công xưởng xanh</Template>
  <TotalTime>67</TotalTime>
  <Words>872</Words>
  <Application>Microsoft Office PowerPoint</Application>
  <PresentationFormat>Custom</PresentationFormat>
  <Paragraphs>85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UTM Avo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hung.nv2510hung.nv2510</dc:creator>
  <cp:lastModifiedBy>CTY REDSTAR</cp:lastModifiedBy>
  <cp:revision>8</cp:revision>
  <dcterms:created xsi:type="dcterms:W3CDTF">2023-10-27T03:52:49Z</dcterms:created>
  <dcterms:modified xsi:type="dcterms:W3CDTF">2025-11-11T09:16:34Z</dcterms:modified>
</cp:coreProperties>
</file>