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tags/tag13.xml" ContentType="application/vnd.openxmlformats-officedocument.presentationml.tags+xml"/>
  <Override PartName="/ppt/slideMasters/slideMaster5.xml" ContentType="application/vnd.openxmlformats-officedocument.presentationml.slideMaster+xml"/>
  <Override PartName="/ppt/theme/theme7.xml" ContentType="application/vnd.openxmlformats-officedocument.them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media/media2.wav" ContentType="audio/x-wav"/>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tags/tag14.xml" ContentType="application/vnd.openxmlformats-officedocument.presentationml.tags+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Default Extension="wav" ContentType="audio/wav"/>
  <Override PartName="/ppt/media/media3.wav" ContentType="audio/x-wav"/>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11.xml" ContentType="application/vnd.openxmlformats-officedocument.presentationml.notesSlide+xml"/>
  <Override PartName="/ppt/tags/tag15.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tags/tag11.xml" ContentType="application/vnd.openxmlformats-officedocument.presentationml.tags+xml"/>
  <Default Extension="mp4" ContentType="video/mp4"/>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8" r:id="rId1"/>
    <p:sldMasterId id="2147483670" r:id="rId2"/>
    <p:sldMasterId id="2147483685" r:id="rId3"/>
    <p:sldMasterId id="2147483687" r:id="rId4"/>
    <p:sldMasterId id="2147483689" r:id="rId5"/>
    <p:sldMasterId id="2147483713" r:id="rId6"/>
    <p:sldMasterId id="2147483725" r:id="rId7"/>
    <p:sldMasterId id="2147483737" r:id="rId8"/>
    <p:sldMasterId id="2147483749" r:id="rId9"/>
    <p:sldMasterId id="2147483761" r:id="rId10"/>
    <p:sldMasterId id="2147483773" r:id="rId11"/>
  </p:sldMasterIdLst>
  <p:notesMasterIdLst>
    <p:notesMasterId r:id="rId48"/>
  </p:notesMasterIdLst>
  <p:sldIdLst>
    <p:sldId id="329" r:id="rId12"/>
    <p:sldId id="264" r:id="rId13"/>
    <p:sldId id="259" r:id="rId14"/>
    <p:sldId id="263" r:id="rId15"/>
    <p:sldId id="267" r:id="rId16"/>
    <p:sldId id="301" r:id="rId17"/>
    <p:sldId id="278" r:id="rId18"/>
    <p:sldId id="302" r:id="rId19"/>
    <p:sldId id="303" r:id="rId20"/>
    <p:sldId id="265" r:id="rId21"/>
    <p:sldId id="283" r:id="rId22"/>
    <p:sldId id="279" r:id="rId23"/>
    <p:sldId id="310"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289" r:id="rId41"/>
    <p:sldId id="304" r:id="rId42"/>
    <p:sldId id="305" r:id="rId43"/>
    <p:sldId id="306" r:id="rId44"/>
    <p:sldId id="307" r:id="rId45"/>
    <p:sldId id="328" r:id="rId46"/>
    <p:sldId id="292" r:id="rId47"/>
  </p:sldIdLst>
  <p:sldSz cx="12192000" cy="6858000"/>
  <p:notesSz cx="6858000" cy="9144000"/>
  <p:embeddedFontLst>
    <p:embeddedFont>
      <p:font typeface="Calibri" pitchFamily="34" charset="0"/>
      <p:regular r:id="rId49"/>
      <p:bold r:id="rId50"/>
      <p:italic r:id="rId51"/>
      <p:boldItalic r:id="rId52"/>
    </p:embeddedFont>
    <p:embeddedFont>
      <p:font typeface="Roboto Black" charset="0"/>
      <p:regular r:id="rId53"/>
      <p:bold r:id="rId54"/>
      <p:boldItalic r:id="rId55"/>
    </p:embeddedFont>
    <p:embeddedFont>
      <p:font typeface="Roboto" charset="0"/>
      <p:regular r:id="rId56"/>
      <p:bold r:id="rId57"/>
      <p:italic r:id="rId58"/>
      <p:boldItalic r:id="rId59"/>
    </p:embeddedFont>
    <p:embeddedFont>
      <p:font typeface="Calibri Light" pitchFamily="34" charset="0"/>
      <p:regular r:id="rId60"/>
      <p:italic r:id="rId61"/>
    </p:embeddedFont>
    <p:embeddedFont>
      <p:font typeface="Pangolin" charset="0"/>
      <p:regular r:id="rId62"/>
    </p:embeddedFont>
  </p:embeddedFontLst>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8059D"/>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0927" autoAdjust="0"/>
  </p:normalViewPr>
  <p:slideViewPr>
    <p:cSldViewPr showGuides="1">
      <p:cViewPr varScale="1">
        <p:scale>
          <a:sx n="71" d="100"/>
          <a:sy n="71" d="100"/>
        </p:scale>
        <p:origin x="-702"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font" Target="fonts/font11.fntdata"/><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font" Target="fonts/font6.fntdata"/><Relationship Id="rId6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TM Avo" panose="02040603050506020204" pitchFamily="18"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TM Avo" panose="02040603050506020204" pitchFamily="18" charset="0"/>
              </a:defRPr>
            </a:lvl1pPr>
          </a:lstStyle>
          <a:p>
            <a:fld id="{3F542561-8887-4EAE-918E-A878EED51438}" type="datetimeFigureOut">
              <a:rPr lang="en-US" smtClean="0"/>
              <a:pPr/>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TM Avo" panose="02040603050506020204" pitchFamily="18"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TM Avo" panose="02040603050506020204" pitchFamily="18" charset="0"/>
              </a:defRPr>
            </a:lvl1pPr>
          </a:lstStyle>
          <a:p>
            <a:fld id="{701B480B-C62A-484E-9ECD-BCE3B03E9211}" type="slidenum">
              <a:rPr lang="en-US" smtClean="0"/>
              <a:pPr/>
              <a:t>‹#›</a:t>
            </a:fld>
            <a:endParaRPr lang="en-US"/>
          </a:p>
        </p:txBody>
      </p:sp>
    </p:spTree>
    <p:extLst>
      <p:ext uri="{BB962C8B-B14F-4D97-AF65-F5344CB8AC3E}">
        <p14:creationId xmlns:p14="http://schemas.microsoft.com/office/powerpoint/2010/main" xmlns="" val="743542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TM Avo" panose="02040603050506020204" pitchFamily="18" charset="0"/>
        <a:ea typeface="+mn-ea"/>
        <a:cs typeface="+mn-cs"/>
      </a:defRPr>
    </a:lvl1pPr>
    <a:lvl2pPr marL="457200" algn="l" defTabSz="914400" rtl="0" eaLnBrk="1" latinLnBrk="0" hangingPunct="1">
      <a:defRPr sz="1200" kern="1200">
        <a:solidFill>
          <a:schemeClr val="tx1"/>
        </a:solidFill>
        <a:latin typeface="UTM Avo" panose="02040603050506020204" pitchFamily="18" charset="0"/>
        <a:ea typeface="+mn-ea"/>
        <a:cs typeface="+mn-cs"/>
      </a:defRPr>
    </a:lvl2pPr>
    <a:lvl3pPr marL="914400" algn="l" defTabSz="914400" rtl="0" eaLnBrk="1" latinLnBrk="0" hangingPunct="1">
      <a:defRPr sz="1200" kern="1200">
        <a:solidFill>
          <a:schemeClr val="tx1"/>
        </a:solidFill>
        <a:latin typeface="UTM Avo" panose="02040603050506020204" pitchFamily="18" charset="0"/>
        <a:ea typeface="+mn-ea"/>
        <a:cs typeface="+mn-cs"/>
      </a:defRPr>
    </a:lvl3pPr>
    <a:lvl4pPr marL="1371600" algn="l" defTabSz="914400" rtl="0" eaLnBrk="1" latinLnBrk="0" hangingPunct="1">
      <a:defRPr sz="1200" kern="1200">
        <a:solidFill>
          <a:schemeClr val="tx1"/>
        </a:solidFill>
        <a:latin typeface="UTM Avo" panose="02040603050506020204" pitchFamily="18" charset="0"/>
        <a:ea typeface="+mn-ea"/>
        <a:cs typeface="+mn-cs"/>
      </a:defRPr>
    </a:lvl4pPr>
    <a:lvl5pPr marL="1828800" algn="l" defTabSz="914400" rtl="0" eaLnBrk="1" latinLnBrk="0" hangingPunct="1">
      <a:defRPr sz="1200" kern="1200">
        <a:solidFill>
          <a:schemeClr val="tx1"/>
        </a:solidFill>
        <a:latin typeface="UTM Avo" panose="02040603050506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1"/>
        <p:cNvGrpSpPr/>
        <p:nvPr/>
      </p:nvGrpSpPr>
      <p:grpSpPr>
        <a:xfrm>
          <a:off x="0" y="0"/>
          <a:ext cx="0" cy="0"/>
          <a:chOff x="0" y="0"/>
          <a:chExt cx="0" cy="0"/>
        </a:xfrm>
      </p:grpSpPr>
      <p:sp>
        <p:nvSpPr>
          <p:cNvPr id="2242" name="Google Shape;2242;g1d3ae48ddc4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3" name="Google Shape;2243;g1d3ae48ddc4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819917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21</a:t>
            </a:fld>
            <a:endParaRPr lang="vi-VN">
              <a:solidFill>
                <a:prstClr val="black"/>
              </a:solidFill>
            </a:endParaRPr>
          </a:p>
        </p:txBody>
      </p:sp>
    </p:spTree>
    <p:extLst>
      <p:ext uri="{BB962C8B-B14F-4D97-AF65-F5344CB8AC3E}">
        <p14:creationId xmlns:p14="http://schemas.microsoft.com/office/powerpoint/2010/main" xmlns="" val="1866989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22</a:t>
            </a:fld>
            <a:endParaRPr lang="vi-VN">
              <a:solidFill>
                <a:prstClr val="black"/>
              </a:solidFill>
            </a:endParaRPr>
          </a:p>
        </p:txBody>
      </p:sp>
    </p:spTree>
    <p:extLst>
      <p:ext uri="{BB962C8B-B14F-4D97-AF65-F5344CB8AC3E}">
        <p14:creationId xmlns:p14="http://schemas.microsoft.com/office/powerpoint/2010/main" xmlns="" val="1879380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23</a:t>
            </a:fld>
            <a:endParaRPr lang="vi-VN">
              <a:solidFill>
                <a:prstClr val="black"/>
              </a:solidFill>
            </a:endParaRPr>
          </a:p>
        </p:txBody>
      </p:sp>
    </p:spTree>
    <p:extLst>
      <p:ext uri="{BB962C8B-B14F-4D97-AF65-F5344CB8AC3E}">
        <p14:creationId xmlns:p14="http://schemas.microsoft.com/office/powerpoint/2010/main" xmlns="" val="3070790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24</a:t>
            </a:fld>
            <a:endParaRPr lang="vi-VN">
              <a:solidFill>
                <a:prstClr val="black"/>
              </a:solidFill>
            </a:endParaRPr>
          </a:p>
        </p:txBody>
      </p:sp>
    </p:spTree>
    <p:extLst>
      <p:ext uri="{BB962C8B-B14F-4D97-AF65-F5344CB8AC3E}">
        <p14:creationId xmlns:p14="http://schemas.microsoft.com/office/powerpoint/2010/main" xmlns="" val="3620895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25</a:t>
            </a:fld>
            <a:endParaRPr lang="vi-VN">
              <a:solidFill>
                <a:prstClr val="black"/>
              </a:solidFill>
            </a:endParaRPr>
          </a:p>
        </p:txBody>
      </p:sp>
    </p:spTree>
    <p:extLst>
      <p:ext uri="{BB962C8B-B14F-4D97-AF65-F5344CB8AC3E}">
        <p14:creationId xmlns:p14="http://schemas.microsoft.com/office/powerpoint/2010/main" xmlns="" val="15818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26</a:t>
            </a:fld>
            <a:endParaRPr lang="vi-VN">
              <a:solidFill>
                <a:prstClr val="black"/>
              </a:solidFill>
            </a:endParaRPr>
          </a:p>
        </p:txBody>
      </p:sp>
    </p:spTree>
    <p:extLst>
      <p:ext uri="{BB962C8B-B14F-4D97-AF65-F5344CB8AC3E}">
        <p14:creationId xmlns:p14="http://schemas.microsoft.com/office/powerpoint/2010/main" xmlns="" val="2189710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27</a:t>
            </a:fld>
            <a:endParaRPr lang="vi-VN">
              <a:solidFill>
                <a:prstClr val="black"/>
              </a:solidFill>
            </a:endParaRPr>
          </a:p>
        </p:txBody>
      </p:sp>
    </p:spTree>
    <p:extLst>
      <p:ext uri="{BB962C8B-B14F-4D97-AF65-F5344CB8AC3E}">
        <p14:creationId xmlns:p14="http://schemas.microsoft.com/office/powerpoint/2010/main" xmlns="" val="3151050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28</a:t>
            </a:fld>
            <a:endParaRPr lang="vi-VN">
              <a:solidFill>
                <a:prstClr val="black"/>
              </a:solidFill>
            </a:endParaRPr>
          </a:p>
        </p:txBody>
      </p:sp>
    </p:spTree>
    <p:extLst>
      <p:ext uri="{BB962C8B-B14F-4D97-AF65-F5344CB8AC3E}">
        <p14:creationId xmlns:p14="http://schemas.microsoft.com/office/powerpoint/2010/main" xmlns="" val="3501074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29</a:t>
            </a:fld>
            <a:endParaRPr lang="vi-VN">
              <a:solidFill>
                <a:prstClr val="black"/>
              </a:solidFill>
            </a:endParaRPr>
          </a:p>
        </p:txBody>
      </p:sp>
    </p:spTree>
    <p:extLst>
      <p:ext uri="{BB962C8B-B14F-4D97-AF65-F5344CB8AC3E}">
        <p14:creationId xmlns:p14="http://schemas.microsoft.com/office/powerpoint/2010/main" xmlns="" val="3510564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err="1"/>
              <a:t>Hướng</a:t>
            </a:r>
            <a:r>
              <a:rPr lang="en-US" b="1" baseline="0" dirty="0"/>
              <a:t> </a:t>
            </a:r>
            <a:r>
              <a:rPr lang="en-US" b="1" baseline="0" dirty="0" err="1"/>
              <a:t>dẫn</a:t>
            </a:r>
            <a:r>
              <a:rPr lang="en-US" b="1" baseline="0" dirty="0"/>
              <a:t>: </a:t>
            </a:r>
            <a:r>
              <a:rPr lang="en-US" b="0" baseline="0" dirty="0" err="1"/>
              <a:t>Bấm</a:t>
            </a:r>
            <a:r>
              <a:rPr lang="en-US" b="0" baseline="0" dirty="0"/>
              <a:t> </a:t>
            </a:r>
            <a:r>
              <a:rPr lang="en-US" b="0" baseline="0" dirty="0" err="1"/>
              <a:t>vào</a:t>
            </a:r>
            <a:r>
              <a:rPr lang="en-US" b="0" baseline="0" dirty="0"/>
              <a:t> </a:t>
            </a:r>
            <a:r>
              <a:rPr lang="en-US" b="0" baseline="0" dirty="0" err="1"/>
              <a:t>quả</a:t>
            </a:r>
            <a:r>
              <a:rPr lang="en-US" b="0" baseline="0" dirty="0"/>
              <a:t> </a:t>
            </a:r>
            <a:r>
              <a:rPr lang="en-US" b="0" baseline="0" dirty="0" err="1"/>
              <a:t>khế</a:t>
            </a:r>
            <a:r>
              <a:rPr lang="en-US" b="0" baseline="0" dirty="0"/>
              <a:t> </a:t>
            </a:r>
            <a:r>
              <a:rPr lang="en-US" b="0" baseline="0" dirty="0" err="1"/>
              <a:t>để</a:t>
            </a:r>
            <a:r>
              <a:rPr lang="en-US" b="0" baseline="0" dirty="0"/>
              <a:t> </a:t>
            </a:r>
            <a:r>
              <a:rPr lang="en-US" b="0" baseline="0" dirty="0" err="1"/>
              <a:t>mở</a:t>
            </a:r>
            <a:r>
              <a:rPr lang="en-US" b="0" baseline="0" dirty="0"/>
              <a:t> </a:t>
            </a:r>
            <a:r>
              <a:rPr lang="en-US" b="0" baseline="0" dirty="0" err="1"/>
              <a:t>câu</a:t>
            </a:r>
            <a:r>
              <a:rPr lang="en-US" b="0" baseline="0" dirty="0"/>
              <a:t> </a:t>
            </a:r>
            <a:r>
              <a:rPr lang="en-US" b="0" baseline="0" dirty="0" err="1"/>
              <a:t>hỏi</a:t>
            </a:r>
            <a:r>
              <a:rPr lang="en-US" b="0" baseline="0" dirty="0"/>
              <a:t> -&gt; </a:t>
            </a:r>
            <a:r>
              <a:rPr lang="en-US" b="0" baseline="0" dirty="0" err="1"/>
              <a:t>Bấm</a:t>
            </a:r>
            <a:r>
              <a:rPr lang="en-US" b="0" baseline="0" dirty="0"/>
              <a:t> </a:t>
            </a:r>
            <a:r>
              <a:rPr lang="en-US" b="0" baseline="0" dirty="0" err="1"/>
              <a:t>mũi</a:t>
            </a:r>
            <a:r>
              <a:rPr lang="en-US" b="0" baseline="0" dirty="0"/>
              <a:t> </a:t>
            </a:r>
            <a:r>
              <a:rPr lang="en-US" b="0" baseline="0" dirty="0" err="1"/>
              <a:t>tên</a:t>
            </a:r>
            <a:r>
              <a:rPr lang="en-US" b="0" baseline="0" dirty="0"/>
              <a:t> </a:t>
            </a:r>
            <a:r>
              <a:rPr lang="en-US" b="0" baseline="0" dirty="0" err="1"/>
              <a:t>màu</a:t>
            </a:r>
            <a:r>
              <a:rPr lang="en-US" b="0" baseline="0" dirty="0"/>
              <a:t> </a:t>
            </a:r>
            <a:r>
              <a:rPr lang="en-US" b="0" baseline="0" dirty="0" err="1"/>
              <a:t>tím</a:t>
            </a:r>
            <a:r>
              <a:rPr lang="en-US" b="0" baseline="0" dirty="0"/>
              <a:t> </a:t>
            </a:r>
            <a:r>
              <a:rPr lang="en-US" b="0" baseline="0" dirty="0" err="1"/>
              <a:t>để</a:t>
            </a:r>
            <a:r>
              <a:rPr lang="en-US" b="0" baseline="0" dirty="0"/>
              <a:t> </a:t>
            </a:r>
            <a:r>
              <a:rPr lang="en-US" b="0" baseline="0" dirty="0" err="1"/>
              <a:t>hiện</a:t>
            </a:r>
            <a:r>
              <a:rPr lang="en-US" b="0" baseline="0" dirty="0"/>
              <a:t> </a:t>
            </a:r>
            <a:r>
              <a:rPr lang="en-US" b="0" baseline="0" dirty="0" err="1"/>
              <a:t>đáp</a:t>
            </a:r>
            <a:r>
              <a:rPr lang="en-US" b="0" baseline="0" dirty="0"/>
              <a:t> </a:t>
            </a:r>
            <a:r>
              <a:rPr lang="en-US" b="0" baseline="0" dirty="0" err="1"/>
              <a:t>án</a:t>
            </a:r>
            <a:r>
              <a:rPr lang="en-US" b="0" baseline="0" dirty="0"/>
              <a:t> -&gt; </a:t>
            </a:r>
            <a:r>
              <a:rPr lang="en-US" b="0" baseline="0" dirty="0" err="1"/>
              <a:t>Bấm</a:t>
            </a:r>
            <a:r>
              <a:rPr lang="en-US" b="0" baseline="0" dirty="0"/>
              <a:t> </a:t>
            </a:r>
            <a:r>
              <a:rPr lang="en-US" b="0" baseline="0" dirty="0" err="1"/>
              <a:t>lại</a:t>
            </a:r>
            <a:r>
              <a:rPr lang="en-US" b="0" baseline="0" dirty="0"/>
              <a:t> </a:t>
            </a:r>
            <a:r>
              <a:rPr lang="en-US" b="0" baseline="0" dirty="0" err="1"/>
              <a:t>vào</a:t>
            </a:r>
            <a:r>
              <a:rPr lang="en-US" b="0" baseline="0" dirty="0"/>
              <a:t> </a:t>
            </a:r>
            <a:r>
              <a:rPr lang="en-US" b="0" baseline="0" dirty="0" err="1"/>
              <a:t>quả</a:t>
            </a:r>
            <a:r>
              <a:rPr lang="en-US" b="0" baseline="0" dirty="0"/>
              <a:t> </a:t>
            </a:r>
            <a:r>
              <a:rPr lang="en-US" b="0" baseline="0" dirty="0" err="1"/>
              <a:t>khế</a:t>
            </a:r>
            <a:r>
              <a:rPr lang="en-US" b="0" baseline="0" dirty="0"/>
              <a:t> </a:t>
            </a:r>
            <a:r>
              <a:rPr lang="en-US" b="0" baseline="0" dirty="0" err="1"/>
              <a:t>vừa</a:t>
            </a:r>
            <a:r>
              <a:rPr lang="en-US" b="0" baseline="0" dirty="0"/>
              <a:t> </a:t>
            </a:r>
            <a:r>
              <a:rPr lang="en-US" b="0" baseline="0" dirty="0" err="1"/>
              <a:t>chọn</a:t>
            </a:r>
            <a:r>
              <a:rPr lang="en-US" b="0" baseline="0" dirty="0"/>
              <a:t> </a:t>
            </a:r>
            <a:r>
              <a:rPr lang="en-US" b="0" baseline="0" dirty="0" err="1"/>
              <a:t>để</a:t>
            </a:r>
            <a:r>
              <a:rPr lang="en-US" b="0" baseline="0" dirty="0"/>
              <a:t> </a:t>
            </a:r>
            <a:r>
              <a:rPr lang="en-US" b="0" baseline="0" dirty="0" err="1"/>
              <a:t>cho</a:t>
            </a:r>
            <a:r>
              <a:rPr lang="en-US" b="0" baseline="0" dirty="0"/>
              <a:t> </a:t>
            </a:r>
            <a:r>
              <a:rPr lang="en-US" b="0" baseline="0" dirty="0" err="1"/>
              <a:t>chim</a:t>
            </a:r>
            <a:r>
              <a:rPr lang="en-US" b="0" baseline="0" dirty="0"/>
              <a:t> </a:t>
            </a:r>
            <a:r>
              <a:rPr lang="en-US" b="0" baseline="0" dirty="0" err="1"/>
              <a:t>ăn</a:t>
            </a:r>
            <a:r>
              <a:rPr lang="en-US" b="0" baseline="0" dirty="0"/>
              <a:t> -&gt; </a:t>
            </a:r>
            <a:r>
              <a:rPr lang="en-US" b="0" baseline="0" dirty="0" err="1"/>
              <a:t>Bấm</a:t>
            </a:r>
            <a:r>
              <a:rPr lang="en-US" b="0" baseline="0" dirty="0"/>
              <a:t> </a:t>
            </a:r>
            <a:r>
              <a:rPr lang="en-US" b="0" baseline="0" dirty="0" err="1"/>
              <a:t>vào</a:t>
            </a:r>
            <a:r>
              <a:rPr lang="en-US" b="0" baseline="0" dirty="0"/>
              <a:t> </a:t>
            </a:r>
            <a:r>
              <a:rPr lang="en-US" b="0" baseline="0" dirty="0" err="1"/>
              <a:t>mũi</a:t>
            </a:r>
            <a:r>
              <a:rPr lang="en-US" b="0" baseline="0" dirty="0"/>
              <a:t> </a:t>
            </a:r>
            <a:r>
              <a:rPr lang="en-US" b="0" baseline="0" dirty="0" err="1"/>
              <a:t>tên</a:t>
            </a:r>
            <a:r>
              <a:rPr lang="en-US" b="0" baseline="0" dirty="0"/>
              <a:t> </a:t>
            </a:r>
            <a:r>
              <a:rPr lang="en-US" b="0" baseline="0" dirty="0" err="1"/>
              <a:t>màu</a:t>
            </a:r>
            <a:r>
              <a:rPr lang="en-US" b="0" baseline="0" dirty="0"/>
              <a:t> </a:t>
            </a:r>
            <a:r>
              <a:rPr lang="en-US" b="0" baseline="0" dirty="0" err="1"/>
              <a:t>đỏ</a:t>
            </a:r>
            <a:r>
              <a:rPr lang="en-US" b="0" baseline="0" dirty="0"/>
              <a:t> </a:t>
            </a:r>
            <a:r>
              <a:rPr lang="en-US" b="0" baseline="0" dirty="0" err="1"/>
              <a:t>để</a:t>
            </a:r>
            <a:r>
              <a:rPr lang="en-US" b="0" baseline="0" dirty="0"/>
              <a:t> </a:t>
            </a:r>
            <a:r>
              <a:rPr lang="en-US" b="0" baseline="0" dirty="0" err="1"/>
              <a:t>ẩn</a:t>
            </a:r>
            <a:r>
              <a:rPr lang="en-US" b="0" baseline="0" dirty="0"/>
              <a:t> </a:t>
            </a:r>
            <a:r>
              <a:rPr lang="en-US" b="0" baseline="0" dirty="0" err="1"/>
              <a:t>câu</a:t>
            </a:r>
            <a:r>
              <a:rPr lang="en-US" b="0" baseline="0" dirty="0"/>
              <a:t> </a:t>
            </a:r>
            <a:r>
              <a:rPr lang="en-US" b="0" baseline="0" dirty="0" err="1"/>
              <a:t>hỏi</a:t>
            </a:r>
            <a:r>
              <a:rPr lang="en-US" b="0" baseline="0" dirty="0"/>
              <a:t> </a:t>
            </a:r>
            <a:r>
              <a:rPr lang="en-US" b="0" baseline="0" dirty="0" err="1"/>
              <a:t>cũ</a:t>
            </a:r>
            <a:r>
              <a:rPr lang="en-US" b="0" baseline="0" dirty="0"/>
              <a:t>.</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F79A5E7-2A80-45E5-803A-8EC0212A1D44}" type="slidenum">
              <a:rPr kumimoji="0" lang="en-US" sz="1400" b="0" i="0" u="none" strike="noStrike" kern="0" cap="none" spc="0" normalizeH="0" baseline="0" noProof="0" smtClean="0">
                <a:ln>
                  <a:noFill/>
                </a:ln>
                <a:solidFill>
                  <a:prstClr val="black"/>
                </a:solidFill>
                <a:effectLst/>
                <a:uLnTx/>
                <a:uFillTx/>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ea typeface="+mn-ea"/>
              <a:cs typeface="Arial"/>
              <a:sym typeface="Arial"/>
            </a:endParaRPr>
          </a:p>
        </p:txBody>
      </p:sp>
    </p:spTree>
    <p:extLst>
      <p:ext uri="{BB962C8B-B14F-4D97-AF65-F5344CB8AC3E}">
        <p14:creationId xmlns:p14="http://schemas.microsoft.com/office/powerpoint/2010/main" xmlns="" val="624373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13</a:t>
            </a:fld>
            <a:endParaRPr lang="vi-VN">
              <a:solidFill>
                <a:prstClr val="black"/>
              </a:solidFill>
            </a:endParaRPr>
          </a:p>
        </p:txBody>
      </p:sp>
    </p:spTree>
    <p:extLst>
      <p:ext uri="{BB962C8B-B14F-4D97-AF65-F5344CB8AC3E}">
        <p14:creationId xmlns:p14="http://schemas.microsoft.com/office/powerpoint/2010/main" xmlns="" val="4223569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35</a:t>
            </a:fld>
            <a:endParaRPr lang="vi-VN">
              <a:solidFill>
                <a:prstClr val="black"/>
              </a:solidFill>
            </a:endParaRPr>
          </a:p>
        </p:txBody>
      </p:sp>
    </p:spTree>
    <p:extLst>
      <p:ext uri="{BB962C8B-B14F-4D97-AF65-F5344CB8AC3E}">
        <p14:creationId xmlns:p14="http://schemas.microsoft.com/office/powerpoint/2010/main" xmlns="" val="3469303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14</a:t>
            </a:fld>
            <a:endParaRPr lang="vi-VN">
              <a:solidFill>
                <a:prstClr val="black"/>
              </a:solidFill>
            </a:endParaRPr>
          </a:p>
        </p:txBody>
      </p:sp>
    </p:spTree>
    <p:extLst>
      <p:ext uri="{BB962C8B-B14F-4D97-AF65-F5344CB8AC3E}">
        <p14:creationId xmlns:p14="http://schemas.microsoft.com/office/powerpoint/2010/main" xmlns="" val="170585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15</a:t>
            </a:fld>
            <a:endParaRPr lang="vi-VN">
              <a:solidFill>
                <a:prstClr val="black"/>
              </a:solidFill>
            </a:endParaRPr>
          </a:p>
        </p:txBody>
      </p:sp>
    </p:spTree>
    <p:extLst>
      <p:ext uri="{BB962C8B-B14F-4D97-AF65-F5344CB8AC3E}">
        <p14:creationId xmlns:p14="http://schemas.microsoft.com/office/powerpoint/2010/main" xmlns="" val="419292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a:t>, dán tranh ảnh</a:t>
            </a:r>
            <a:endParaRPr lang="en-US" dirty="0"/>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16</a:t>
            </a:fld>
            <a:endParaRPr lang="vi-VN">
              <a:solidFill>
                <a:prstClr val="black"/>
              </a:solidFill>
            </a:endParaRPr>
          </a:p>
        </p:txBody>
      </p:sp>
    </p:spTree>
    <p:extLst>
      <p:ext uri="{BB962C8B-B14F-4D97-AF65-F5344CB8AC3E}">
        <p14:creationId xmlns:p14="http://schemas.microsoft.com/office/powerpoint/2010/main" xmlns="" val="1817686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17</a:t>
            </a:fld>
            <a:endParaRPr lang="vi-VN">
              <a:solidFill>
                <a:prstClr val="black"/>
              </a:solidFill>
            </a:endParaRPr>
          </a:p>
        </p:txBody>
      </p:sp>
    </p:spTree>
    <p:extLst>
      <p:ext uri="{BB962C8B-B14F-4D97-AF65-F5344CB8AC3E}">
        <p14:creationId xmlns:p14="http://schemas.microsoft.com/office/powerpoint/2010/main" xmlns="" val="2434867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18</a:t>
            </a:fld>
            <a:endParaRPr lang="vi-VN">
              <a:solidFill>
                <a:prstClr val="black"/>
              </a:solidFill>
            </a:endParaRPr>
          </a:p>
        </p:txBody>
      </p:sp>
    </p:spTree>
    <p:extLst>
      <p:ext uri="{BB962C8B-B14F-4D97-AF65-F5344CB8AC3E}">
        <p14:creationId xmlns:p14="http://schemas.microsoft.com/office/powerpoint/2010/main" xmlns="" val="2621569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19</a:t>
            </a:fld>
            <a:endParaRPr lang="vi-VN">
              <a:solidFill>
                <a:prstClr val="black"/>
              </a:solidFill>
            </a:endParaRPr>
          </a:p>
        </p:txBody>
      </p:sp>
    </p:spTree>
    <p:extLst>
      <p:ext uri="{BB962C8B-B14F-4D97-AF65-F5344CB8AC3E}">
        <p14:creationId xmlns:p14="http://schemas.microsoft.com/office/powerpoint/2010/main" xmlns="" val="3370836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EB516E-07DC-497B-9789-361D47A843FC}" type="slidenum">
              <a:rPr lang="vi-VN" smtClean="0">
                <a:solidFill>
                  <a:prstClr val="black"/>
                </a:solidFill>
              </a:rPr>
              <a:pPr>
                <a:defRPr/>
              </a:pPr>
              <a:t>20</a:t>
            </a:fld>
            <a:endParaRPr lang="vi-VN">
              <a:solidFill>
                <a:prstClr val="black"/>
              </a:solidFill>
            </a:endParaRPr>
          </a:p>
        </p:txBody>
      </p:sp>
    </p:spTree>
    <p:extLst>
      <p:ext uri="{BB962C8B-B14F-4D97-AF65-F5344CB8AC3E}">
        <p14:creationId xmlns:p14="http://schemas.microsoft.com/office/powerpoint/2010/main" xmlns="" val="3901504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444296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7571661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41"/>
        <p:cNvGrpSpPr/>
        <p:nvPr/>
      </p:nvGrpSpPr>
      <p:grpSpPr>
        <a:xfrm>
          <a:off x="0" y="0"/>
          <a:ext cx="0" cy="0"/>
          <a:chOff x="0" y="0"/>
          <a:chExt cx="0" cy="0"/>
        </a:xfrm>
      </p:grpSpPr>
      <p:grpSp>
        <p:nvGrpSpPr>
          <p:cNvPr id="2142" name="Google Shape;2142;p31"/>
          <p:cNvGrpSpPr/>
          <p:nvPr/>
        </p:nvGrpSpPr>
        <p:grpSpPr>
          <a:xfrm>
            <a:off x="152659" y="237000"/>
            <a:ext cx="11701541" cy="6384000"/>
            <a:chOff x="114494" y="177750"/>
            <a:chExt cx="8776156" cy="4788000"/>
          </a:xfrm>
        </p:grpSpPr>
        <p:grpSp>
          <p:nvGrpSpPr>
            <p:cNvPr id="2143" name="Google Shape;2143;p31"/>
            <p:cNvGrpSpPr/>
            <p:nvPr/>
          </p:nvGrpSpPr>
          <p:grpSpPr>
            <a:xfrm>
              <a:off x="114494" y="177750"/>
              <a:ext cx="8776156" cy="4788000"/>
              <a:chOff x="114494" y="177750"/>
              <a:chExt cx="8776156" cy="4788000"/>
            </a:xfrm>
          </p:grpSpPr>
          <p:sp>
            <p:nvSpPr>
              <p:cNvPr id="2144" name="Google Shape;2144;p31"/>
              <p:cNvSpPr/>
              <p:nvPr/>
            </p:nvSpPr>
            <p:spPr>
              <a:xfrm>
                <a:off x="253350" y="177750"/>
                <a:ext cx="8637300" cy="4788000"/>
              </a:xfrm>
              <a:prstGeom prst="roundRect">
                <a:avLst>
                  <a:gd name="adj" fmla="val 8894"/>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45" name="Google Shape;2145;p31"/>
              <p:cNvGrpSpPr/>
              <p:nvPr/>
            </p:nvGrpSpPr>
            <p:grpSpPr>
              <a:xfrm>
                <a:off x="114494" y="1329019"/>
                <a:ext cx="329231" cy="2485463"/>
                <a:chOff x="114494" y="1329019"/>
                <a:chExt cx="329231" cy="2485463"/>
              </a:xfrm>
            </p:grpSpPr>
            <p:grpSp>
              <p:nvGrpSpPr>
                <p:cNvPr id="2146" name="Google Shape;2146;p31"/>
                <p:cNvGrpSpPr/>
                <p:nvPr/>
              </p:nvGrpSpPr>
              <p:grpSpPr>
                <a:xfrm>
                  <a:off x="114494" y="1329019"/>
                  <a:ext cx="329231" cy="94200"/>
                  <a:chOff x="1469894" y="834850"/>
                  <a:chExt cx="329231" cy="94200"/>
                </a:xfrm>
              </p:grpSpPr>
              <p:sp>
                <p:nvSpPr>
                  <p:cNvPr id="2147" name="Google Shape;2147;p3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50" name="Google Shape;2150;p31"/>
                <p:cNvGrpSpPr/>
                <p:nvPr/>
              </p:nvGrpSpPr>
              <p:grpSpPr>
                <a:xfrm>
                  <a:off x="114494" y="1627927"/>
                  <a:ext cx="329231" cy="94200"/>
                  <a:chOff x="1469894" y="834850"/>
                  <a:chExt cx="329231" cy="94200"/>
                </a:xfrm>
              </p:grpSpPr>
              <p:sp>
                <p:nvSpPr>
                  <p:cNvPr id="2151" name="Google Shape;2151;p3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54" name="Google Shape;2154;p31"/>
                <p:cNvGrpSpPr/>
                <p:nvPr/>
              </p:nvGrpSpPr>
              <p:grpSpPr>
                <a:xfrm>
                  <a:off x="114494" y="1926834"/>
                  <a:ext cx="329231" cy="94200"/>
                  <a:chOff x="1469894" y="834850"/>
                  <a:chExt cx="329231" cy="94200"/>
                </a:xfrm>
              </p:grpSpPr>
              <p:sp>
                <p:nvSpPr>
                  <p:cNvPr id="2155" name="Google Shape;2155;p3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58" name="Google Shape;2158;p31"/>
                <p:cNvGrpSpPr/>
                <p:nvPr/>
              </p:nvGrpSpPr>
              <p:grpSpPr>
                <a:xfrm>
                  <a:off x="114494" y="2225742"/>
                  <a:ext cx="329231" cy="94200"/>
                  <a:chOff x="1469894" y="834850"/>
                  <a:chExt cx="329231" cy="94200"/>
                </a:xfrm>
              </p:grpSpPr>
              <p:sp>
                <p:nvSpPr>
                  <p:cNvPr id="2159" name="Google Shape;2159;p3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2" name="Google Shape;2162;p31"/>
                <p:cNvGrpSpPr/>
                <p:nvPr/>
              </p:nvGrpSpPr>
              <p:grpSpPr>
                <a:xfrm>
                  <a:off x="114494" y="2524650"/>
                  <a:ext cx="329231" cy="94200"/>
                  <a:chOff x="1469894" y="834850"/>
                  <a:chExt cx="329231" cy="94200"/>
                </a:xfrm>
              </p:grpSpPr>
              <p:sp>
                <p:nvSpPr>
                  <p:cNvPr id="2163" name="Google Shape;2163;p3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4" name="Google Shape;2164;p3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6" name="Google Shape;2166;p31"/>
                <p:cNvGrpSpPr/>
                <p:nvPr/>
              </p:nvGrpSpPr>
              <p:grpSpPr>
                <a:xfrm>
                  <a:off x="114494" y="3122466"/>
                  <a:ext cx="329231" cy="94200"/>
                  <a:chOff x="1469894" y="834850"/>
                  <a:chExt cx="329231" cy="94200"/>
                </a:xfrm>
              </p:grpSpPr>
              <p:sp>
                <p:nvSpPr>
                  <p:cNvPr id="2167" name="Google Shape;2167;p3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3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70" name="Google Shape;2170;p31"/>
                <p:cNvGrpSpPr/>
                <p:nvPr/>
              </p:nvGrpSpPr>
              <p:grpSpPr>
                <a:xfrm>
                  <a:off x="114494" y="2823558"/>
                  <a:ext cx="329231" cy="94200"/>
                  <a:chOff x="1469894" y="834850"/>
                  <a:chExt cx="329231" cy="94200"/>
                </a:xfrm>
              </p:grpSpPr>
              <p:sp>
                <p:nvSpPr>
                  <p:cNvPr id="2171" name="Google Shape;2171;p3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3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74" name="Google Shape;2174;p31"/>
                <p:cNvGrpSpPr/>
                <p:nvPr/>
              </p:nvGrpSpPr>
              <p:grpSpPr>
                <a:xfrm>
                  <a:off x="114494" y="3421373"/>
                  <a:ext cx="329231" cy="94200"/>
                  <a:chOff x="1469894" y="834850"/>
                  <a:chExt cx="329231" cy="94200"/>
                </a:xfrm>
              </p:grpSpPr>
              <p:sp>
                <p:nvSpPr>
                  <p:cNvPr id="2175" name="Google Shape;2175;p3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6" name="Google Shape;2176;p3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7" name="Google Shape;2177;p3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78" name="Google Shape;2178;p31"/>
                <p:cNvGrpSpPr/>
                <p:nvPr/>
              </p:nvGrpSpPr>
              <p:grpSpPr>
                <a:xfrm>
                  <a:off x="114494" y="3720281"/>
                  <a:ext cx="329231" cy="94200"/>
                  <a:chOff x="1469894" y="834850"/>
                  <a:chExt cx="329231" cy="94200"/>
                </a:xfrm>
              </p:grpSpPr>
              <p:sp>
                <p:nvSpPr>
                  <p:cNvPr id="2179" name="Google Shape;2179;p3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0" name="Google Shape;2180;p3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1" name="Google Shape;2181;p3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2182" name="Google Shape;2182;p31"/>
            <p:cNvGrpSpPr/>
            <p:nvPr/>
          </p:nvGrpSpPr>
          <p:grpSpPr>
            <a:xfrm>
              <a:off x="715825" y="523344"/>
              <a:ext cx="7713000" cy="4095665"/>
              <a:chOff x="715825" y="523344"/>
              <a:chExt cx="7713000" cy="4095665"/>
            </a:xfrm>
          </p:grpSpPr>
          <p:sp>
            <p:nvSpPr>
              <p:cNvPr id="2183" name="Google Shape;2183;p31"/>
              <p:cNvSpPr/>
              <p:nvPr/>
            </p:nvSpPr>
            <p:spPr>
              <a:xfrm>
                <a:off x="715825" y="52334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4" name="Google Shape;2184;p31"/>
              <p:cNvSpPr/>
              <p:nvPr/>
            </p:nvSpPr>
            <p:spPr>
              <a:xfrm>
                <a:off x="715825" y="76303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5" name="Google Shape;2185;p31"/>
              <p:cNvSpPr/>
              <p:nvPr/>
            </p:nvSpPr>
            <p:spPr>
              <a:xfrm>
                <a:off x="715825" y="100271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6" name="Google Shape;2186;p31"/>
              <p:cNvSpPr/>
              <p:nvPr/>
            </p:nvSpPr>
            <p:spPr>
              <a:xfrm>
                <a:off x="715825" y="124240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7" name="Google Shape;2187;p31"/>
              <p:cNvSpPr/>
              <p:nvPr/>
            </p:nvSpPr>
            <p:spPr>
              <a:xfrm>
                <a:off x="715825" y="148208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8" name="Google Shape;2188;p31"/>
              <p:cNvSpPr/>
              <p:nvPr/>
            </p:nvSpPr>
            <p:spPr>
              <a:xfrm>
                <a:off x="715825" y="1721775"/>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9" name="Google Shape;2189;p31"/>
              <p:cNvSpPr/>
              <p:nvPr/>
            </p:nvSpPr>
            <p:spPr>
              <a:xfrm>
                <a:off x="715825" y="1961461"/>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0" name="Google Shape;2190;p31"/>
              <p:cNvSpPr/>
              <p:nvPr/>
            </p:nvSpPr>
            <p:spPr>
              <a:xfrm>
                <a:off x="715825" y="220114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1" name="Google Shape;2191;p31"/>
              <p:cNvSpPr/>
              <p:nvPr/>
            </p:nvSpPr>
            <p:spPr>
              <a:xfrm>
                <a:off x="715825" y="244083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2" name="Google Shape;2192;p31"/>
              <p:cNvSpPr/>
              <p:nvPr/>
            </p:nvSpPr>
            <p:spPr>
              <a:xfrm>
                <a:off x="715825" y="268052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3" name="Google Shape;2193;p31"/>
              <p:cNvSpPr/>
              <p:nvPr/>
            </p:nvSpPr>
            <p:spPr>
              <a:xfrm>
                <a:off x="715825" y="292020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4" name="Google Shape;2194;p31"/>
              <p:cNvSpPr/>
              <p:nvPr/>
            </p:nvSpPr>
            <p:spPr>
              <a:xfrm>
                <a:off x="715825" y="3159892"/>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5" name="Google Shape;2195;p31"/>
              <p:cNvSpPr/>
              <p:nvPr/>
            </p:nvSpPr>
            <p:spPr>
              <a:xfrm>
                <a:off x="715825" y="3399578"/>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6" name="Google Shape;2196;p31"/>
              <p:cNvSpPr/>
              <p:nvPr/>
            </p:nvSpPr>
            <p:spPr>
              <a:xfrm>
                <a:off x="715825" y="363926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7" name="Google Shape;2197;p31"/>
              <p:cNvSpPr/>
              <p:nvPr/>
            </p:nvSpPr>
            <p:spPr>
              <a:xfrm>
                <a:off x="715825" y="387895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8" name="Google Shape;2198;p31"/>
              <p:cNvSpPr/>
              <p:nvPr/>
            </p:nvSpPr>
            <p:spPr>
              <a:xfrm>
                <a:off x="715825" y="411863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9" name="Google Shape;2199;p31"/>
              <p:cNvSpPr/>
              <p:nvPr/>
            </p:nvSpPr>
            <p:spPr>
              <a:xfrm>
                <a:off x="715825" y="435832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0" name="Google Shape;2200;p31"/>
              <p:cNvSpPr/>
              <p:nvPr/>
            </p:nvSpPr>
            <p:spPr>
              <a:xfrm>
                <a:off x="715825" y="459800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01" name="Google Shape;2201;p31"/>
          <p:cNvGrpSpPr/>
          <p:nvPr/>
        </p:nvGrpSpPr>
        <p:grpSpPr>
          <a:xfrm>
            <a:off x="204235" y="4212036"/>
            <a:ext cx="2527112" cy="2414835"/>
            <a:chOff x="99275" y="2713142"/>
            <a:chExt cx="2481129" cy="2370895"/>
          </a:xfrm>
        </p:grpSpPr>
        <p:sp>
          <p:nvSpPr>
            <p:cNvPr id="2202" name="Google Shape;2202;p31"/>
            <p:cNvSpPr/>
            <p:nvPr/>
          </p:nvSpPr>
          <p:spPr>
            <a:xfrm>
              <a:off x="99275" y="2713150"/>
              <a:ext cx="2481129" cy="2370091"/>
            </a:xfrm>
            <a:custGeom>
              <a:avLst/>
              <a:gdLst/>
              <a:ahLst/>
              <a:cxnLst/>
              <a:rect l="l" t="t" r="r" b="b"/>
              <a:pathLst>
                <a:path w="22747" h="21729" extrusionOk="0">
                  <a:moveTo>
                    <a:pt x="17138" y="13746"/>
                  </a:moveTo>
                  <a:cubicBezTo>
                    <a:pt x="17129" y="13746"/>
                    <a:pt x="17119" y="13749"/>
                    <a:pt x="17112" y="13757"/>
                  </a:cubicBezTo>
                  <a:cubicBezTo>
                    <a:pt x="16922" y="13931"/>
                    <a:pt x="16385" y="14428"/>
                    <a:pt x="16157" y="14759"/>
                  </a:cubicBezTo>
                  <a:cubicBezTo>
                    <a:pt x="16062" y="14902"/>
                    <a:pt x="15967" y="15052"/>
                    <a:pt x="15951" y="15217"/>
                  </a:cubicBezTo>
                  <a:cubicBezTo>
                    <a:pt x="15943" y="15391"/>
                    <a:pt x="16030" y="15588"/>
                    <a:pt x="16204" y="15675"/>
                  </a:cubicBezTo>
                  <a:cubicBezTo>
                    <a:pt x="16269" y="15707"/>
                    <a:pt x="16336" y="15722"/>
                    <a:pt x="16403" y="15722"/>
                  </a:cubicBezTo>
                  <a:cubicBezTo>
                    <a:pt x="16547" y="15722"/>
                    <a:pt x="16686" y="15654"/>
                    <a:pt x="16772" y="15557"/>
                  </a:cubicBezTo>
                  <a:cubicBezTo>
                    <a:pt x="16906" y="15415"/>
                    <a:pt x="16946" y="15225"/>
                    <a:pt x="16985" y="15044"/>
                  </a:cubicBezTo>
                  <a:cubicBezTo>
                    <a:pt x="17041" y="14775"/>
                    <a:pt x="17135" y="14041"/>
                    <a:pt x="17175" y="13781"/>
                  </a:cubicBezTo>
                  <a:cubicBezTo>
                    <a:pt x="17175" y="13760"/>
                    <a:pt x="17157" y="13746"/>
                    <a:pt x="17138" y="13746"/>
                  </a:cubicBezTo>
                  <a:close/>
                  <a:moveTo>
                    <a:pt x="19432" y="13121"/>
                  </a:moveTo>
                  <a:cubicBezTo>
                    <a:pt x="19421" y="13121"/>
                    <a:pt x="19409" y="13125"/>
                    <a:pt x="19400" y="13134"/>
                  </a:cubicBezTo>
                  <a:cubicBezTo>
                    <a:pt x="19093" y="13410"/>
                    <a:pt x="18240" y="14207"/>
                    <a:pt x="17885" y="14736"/>
                  </a:cubicBezTo>
                  <a:cubicBezTo>
                    <a:pt x="17727" y="14957"/>
                    <a:pt x="17585" y="15194"/>
                    <a:pt x="17561" y="15462"/>
                  </a:cubicBezTo>
                  <a:cubicBezTo>
                    <a:pt x="17538" y="15730"/>
                    <a:pt x="17672" y="16046"/>
                    <a:pt x="17956" y="16188"/>
                  </a:cubicBezTo>
                  <a:cubicBezTo>
                    <a:pt x="18054" y="16234"/>
                    <a:pt x="18158" y="16255"/>
                    <a:pt x="18261" y="16255"/>
                  </a:cubicBezTo>
                  <a:cubicBezTo>
                    <a:pt x="18493" y="16255"/>
                    <a:pt x="18719" y="16151"/>
                    <a:pt x="18856" y="15999"/>
                  </a:cubicBezTo>
                  <a:cubicBezTo>
                    <a:pt x="19061" y="15770"/>
                    <a:pt x="19132" y="15470"/>
                    <a:pt x="19187" y="15178"/>
                  </a:cubicBezTo>
                  <a:cubicBezTo>
                    <a:pt x="19282" y="14759"/>
                    <a:pt x="19432" y="13591"/>
                    <a:pt x="19487" y="13181"/>
                  </a:cubicBezTo>
                  <a:cubicBezTo>
                    <a:pt x="19493" y="13147"/>
                    <a:pt x="19462" y="13121"/>
                    <a:pt x="19432" y="13121"/>
                  </a:cubicBezTo>
                  <a:close/>
                  <a:moveTo>
                    <a:pt x="6309" y="13885"/>
                  </a:moveTo>
                  <a:cubicBezTo>
                    <a:pt x="6297" y="13885"/>
                    <a:pt x="6285" y="13889"/>
                    <a:pt x="6275" y="13899"/>
                  </a:cubicBezTo>
                  <a:cubicBezTo>
                    <a:pt x="6015" y="14136"/>
                    <a:pt x="5281" y="14823"/>
                    <a:pt x="4973" y="15273"/>
                  </a:cubicBezTo>
                  <a:cubicBezTo>
                    <a:pt x="4846" y="15462"/>
                    <a:pt x="4712" y="15659"/>
                    <a:pt x="4696" y="15896"/>
                  </a:cubicBezTo>
                  <a:cubicBezTo>
                    <a:pt x="4673" y="16125"/>
                    <a:pt x="4791" y="16401"/>
                    <a:pt x="5044" y="16520"/>
                  </a:cubicBezTo>
                  <a:cubicBezTo>
                    <a:pt x="5126" y="16558"/>
                    <a:pt x="5212" y="16575"/>
                    <a:pt x="5299" y="16575"/>
                  </a:cubicBezTo>
                  <a:cubicBezTo>
                    <a:pt x="5495" y="16575"/>
                    <a:pt x="5689" y="16486"/>
                    <a:pt x="5809" y="16354"/>
                  </a:cubicBezTo>
                  <a:cubicBezTo>
                    <a:pt x="5991" y="16164"/>
                    <a:pt x="6046" y="15904"/>
                    <a:pt x="6101" y="15651"/>
                  </a:cubicBezTo>
                  <a:cubicBezTo>
                    <a:pt x="6172" y="15288"/>
                    <a:pt x="6307" y="14286"/>
                    <a:pt x="6354" y="13939"/>
                  </a:cubicBezTo>
                  <a:cubicBezTo>
                    <a:pt x="6359" y="13906"/>
                    <a:pt x="6335" y="13885"/>
                    <a:pt x="6309" y="13885"/>
                  </a:cubicBezTo>
                  <a:close/>
                  <a:moveTo>
                    <a:pt x="8469" y="17378"/>
                  </a:moveTo>
                  <a:cubicBezTo>
                    <a:pt x="8460" y="17378"/>
                    <a:pt x="8452" y="17381"/>
                    <a:pt x="8445" y="17388"/>
                  </a:cubicBezTo>
                  <a:cubicBezTo>
                    <a:pt x="8217" y="17601"/>
                    <a:pt x="7577" y="18193"/>
                    <a:pt x="7309" y="18587"/>
                  </a:cubicBezTo>
                  <a:cubicBezTo>
                    <a:pt x="7198" y="18753"/>
                    <a:pt x="7080" y="18927"/>
                    <a:pt x="7064" y="19132"/>
                  </a:cubicBezTo>
                  <a:cubicBezTo>
                    <a:pt x="7048" y="19337"/>
                    <a:pt x="7151" y="19566"/>
                    <a:pt x="7364" y="19677"/>
                  </a:cubicBezTo>
                  <a:cubicBezTo>
                    <a:pt x="7437" y="19711"/>
                    <a:pt x="7515" y="19726"/>
                    <a:pt x="7592" y="19726"/>
                  </a:cubicBezTo>
                  <a:cubicBezTo>
                    <a:pt x="7764" y="19726"/>
                    <a:pt x="7934" y="19649"/>
                    <a:pt x="8043" y="19535"/>
                  </a:cubicBezTo>
                  <a:cubicBezTo>
                    <a:pt x="8193" y="19361"/>
                    <a:pt x="8240" y="19140"/>
                    <a:pt x="8288" y="18919"/>
                  </a:cubicBezTo>
                  <a:cubicBezTo>
                    <a:pt x="8359" y="18603"/>
                    <a:pt x="8469" y="17735"/>
                    <a:pt x="8509" y="17427"/>
                  </a:cubicBezTo>
                  <a:cubicBezTo>
                    <a:pt x="8514" y="17399"/>
                    <a:pt x="8491" y="17378"/>
                    <a:pt x="8469" y="17378"/>
                  </a:cubicBezTo>
                  <a:close/>
                  <a:moveTo>
                    <a:pt x="17300" y="16870"/>
                  </a:moveTo>
                  <a:cubicBezTo>
                    <a:pt x="17289" y="16870"/>
                    <a:pt x="17278" y="16874"/>
                    <a:pt x="17269" y="16883"/>
                  </a:cubicBezTo>
                  <a:cubicBezTo>
                    <a:pt x="16993" y="17135"/>
                    <a:pt x="16212" y="17861"/>
                    <a:pt x="15880" y="18343"/>
                  </a:cubicBezTo>
                  <a:cubicBezTo>
                    <a:pt x="15738" y="18548"/>
                    <a:pt x="15604" y="18761"/>
                    <a:pt x="15588" y="19006"/>
                  </a:cubicBezTo>
                  <a:cubicBezTo>
                    <a:pt x="15565" y="19250"/>
                    <a:pt x="15691" y="19542"/>
                    <a:pt x="15951" y="19669"/>
                  </a:cubicBezTo>
                  <a:cubicBezTo>
                    <a:pt x="16042" y="19713"/>
                    <a:pt x="16139" y="19733"/>
                    <a:pt x="16234" y="19733"/>
                  </a:cubicBezTo>
                  <a:cubicBezTo>
                    <a:pt x="16444" y="19733"/>
                    <a:pt x="16647" y="19636"/>
                    <a:pt x="16772" y="19495"/>
                  </a:cubicBezTo>
                  <a:cubicBezTo>
                    <a:pt x="16962" y="19290"/>
                    <a:pt x="17025" y="19014"/>
                    <a:pt x="17080" y="18753"/>
                  </a:cubicBezTo>
                  <a:cubicBezTo>
                    <a:pt x="17159" y="18366"/>
                    <a:pt x="17301" y="17301"/>
                    <a:pt x="17348" y="16922"/>
                  </a:cubicBezTo>
                  <a:cubicBezTo>
                    <a:pt x="17354" y="16894"/>
                    <a:pt x="17327" y="16870"/>
                    <a:pt x="17300" y="16870"/>
                  </a:cubicBezTo>
                  <a:close/>
                  <a:moveTo>
                    <a:pt x="6480" y="16988"/>
                  </a:moveTo>
                  <a:cubicBezTo>
                    <a:pt x="6469" y="16988"/>
                    <a:pt x="6457" y="16992"/>
                    <a:pt x="6449" y="17001"/>
                  </a:cubicBezTo>
                  <a:cubicBezTo>
                    <a:pt x="6141" y="17277"/>
                    <a:pt x="5288" y="18074"/>
                    <a:pt x="4933" y="18595"/>
                  </a:cubicBezTo>
                  <a:cubicBezTo>
                    <a:pt x="4775" y="18816"/>
                    <a:pt x="4625" y="19053"/>
                    <a:pt x="4610" y="19321"/>
                  </a:cubicBezTo>
                  <a:cubicBezTo>
                    <a:pt x="4586" y="19598"/>
                    <a:pt x="4720" y="19913"/>
                    <a:pt x="5004" y="20048"/>
                  </a:cubicBezTo>
                  <a:cubicBezTo>
                    <a:pt x="5104" y="20097"/>
                    <a:pt x="5211" y="20120"/>
                    <a:pt x="5316" y="20120"/>
                  </a:cubicBezTo>
                  <a:cubicBezTo>
                    <a:pt x="5545" y="20120"/>
                    <a:pt x="5769" y="20015"/>
                    <a:pt x="5904" y="19858"/>
                  </a:cubicBezTo>
                  <a:cubicBezTo>
                    <a:pt x="6109" y="19637"/>
                    <a:pt x="6180" y="19337"/>
                    <a:pt x="6236" y="19045"/>
                  </a:cubicBezTo>
                  <a:cubicBezTo>
                    <a:pt x="6330" y="18619"/>
                    <a:pt x="6480" y="17459"/>
                    <a:pt x="6535" y="17048"/>
                  </a:cubicBezTo>
                  <a:cubicBezTo>
                    <a:pt x="6541" y="17014"/>
                    <a:pt x="6510" y="16988"/>
                    <a:pt x="6480" y="16988"/>
                  </a:cubicBezTo>
                  <a:close/>
                  <a:moveTo>
                    <a:pt x="17064" y="0"/>
                  </a:moveTo>
                  <a:cubicBezTo>
                    <a:pt x="15525" y="0"/>
                    <a:pt x="14191" y="884"/>
                    <a:pt x="13528" y="2171"/>
                  </a:cubicBezTo>
                  <a:cubicBezTo>
                    <a:pt x="12976" y="1800"/>
                    <a:pt x="12313" y="1579"/>
                    <a:pt x="11595" y="1579"/>
                  </a:cubicBezTo>
                  <a:cubicBezTo>
                    <a:pt x="9795" y="1579"/>
                    <a:pt x="8311" y="2952"/>
                    <a:pt x="8122" y="4704"/>
                  </a:cubicBezTo>
                  <a:cubicBezTo>
                    <a:pt x="7735" y="4499"/>
                    <a:pt x="7293" y="4381"/>
                    <a:pt x="6820" y="4381"/>
                  </a:cubicBezTo>
                  <a:cubicBezTo>
                    <a:pt x="5273" y="4381"/>
                    <a:pt x="4018" y="5636"/>
                    <a:pt x="4018" y="7183"/>
                  </a:cubicBezTo>
                  <a:cubicBezTo>
                    <a:pt x="4018" y="7230"/>
                    <a:pt x="4018" y="7277"/>
                    <a:pt x="4026" y="7325"/>
                  </a:cubicBezTo>
                  <a:cubicBezTo>
                    <a:pt x="3820" y="7285"/>
                    <a:pt x="3615" y="7269"/>
                    <a:pt x="3410" y="7269"/>
                  </a:cubicBezTo>
                  <a:cubicBezTo>
                    <a:pt x="1524" y="7269"/>
                    <a:pt x="0" y="8793"/>
                    <a:pt x="0" y="10671"/>
                  </a:cubicBezTo>
                  <a:cubicBezTo>
                    <a:pt x="0" y="12557"/>
                    <a:pt x="1524" y="14081"/>
                    <a:pt x="3410" y="14081"/>
                  </a:cubicBezTo>
                  <a:cubicBezTo>
                    <a:pt x="4365" y="14081"/>
                    <a:pt x="5225" y="13694"/>
                    <a:pt x="5841" y="13063"/>
                  </a:cubicBezTo>
                  <a:cubicBezTo>
                    <a:pt x="6330" y="13820"/>
                    <a:pt x="7120" y="14381"/>
                    <a:pt x="8035" y="14562"/>
                  </a:cubicBezTo>
                  <a:lnTo>
                    <a:pt x="6741" y="16654"/>
                  </a:lnTo>
                  <a:lnTo>
                    <a:pt x="10719" y="17593"/>
                  </a:lnTo>
                  <a:lnTo>
                    <a:pt x="7996" y="21729"/>
                  </a:lnTo>
                  <a:lnTo>
                    <a:pt x="7996" y="21729"/>
                  </a:lnTo>
                  <a:lnTo>
                    <a:pt x="16741" y="16251"/>
                  </a:lnTo>
                  <a:lnTo>
                    <a:pt x="12700" y="15249"/>
                  </a:lnTo>
                  <a:lnTo>
                    <a:pt x="13331" y="14602"/>
                  </a:lnTo>
                  <a:cubicBezTo>
                    <a:pt x="13505" y="14625"/>
                    <a:pt x="13686" y="14633"/>
                    <a:pt x="13868" y="14633"/>
                  </a:cubicBezTo>
                  <a:cubicBezTo>
                    <a:pt x="15438" y="14633"/>
                    <a:pt x="16820" y="13781"/>
                    <a:pt x="17554" y="12510"/>
                  </a:cubicBezTo>
                  <a:cubicBezTo>
                    <a:pt x="18059" y="12794"/>
                    <a:pt x="18643" y="12960"/>
                    <a:pt x="19258" y="12960"/>
                  </a:cubicBezTo>
                  <a:cubicBezTo>
                    <a:pt x="21184" y="12960"/>
                    <a:pt x="22747" y="11397"/>
                    <a:pt x="22747" y="9464"/>
                  </a:cubicBezTo>
                  <a:cubicBezTo>
                    <a:pt x="22747" y="7924"/>
                    <a:pt x="21752" y="6622"/>
                    <a:pt x="20371" y="6156"/>
                  </a:cubicBezTo>
                  <a:cubicBezTo>
                    <a:pt x="20790" y="5525"/>
                    <a:pt x="21026" y="4775"/>
                    <a:pt x="21026" y="3962"/>
                  </a:cubicBezTo>
                  <a:cubicBezTo>
                    <a:pt x="21026" y="1776"/>
                    <a:pt x="19258" y="0"/>
                    <a:pt x="1706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03" name="Google Shape;2203;p31"/>
            <p:cNvGrpSpPr/>
            <p:nvPr/>
          </p:nvGrpSpPr>
          <p:grpSpPr>
            <a:xfrm>
              <a:off x="99308" y="2713142"/>
              <a:ext cx="2481070" cy="2370895"/>
              <a:chOff x="1917525" y="297900"/>
              <a:chExt cx="1580803" cy="1510605"/>
            </a:xfrm>
          </p:grpSpPr>
          <p:sp>
            <p:nvSpPr>
              <p:cNvPr id="2204" name="Google Shape;2204;p31"/>
              <p:cNvSpPr/>
              <p:nvPr/>
            </p:nvSpPr>
            <p:spPr>
              <a:xfrm>
                <a:off x="2386476" y="1216616"/>
                <a:ext cx="694464" cy="591889"/>
              </a:xfrm>
              <a:custGeom>
                <a:avLst/>
                <a:gdLst/>
                <a:ahLst/>
                <a:cxnLst/>
                <a:rect l="l" t="t" r="r" b="b"/>
                <a:pathLst>
                  <a:path w="9993" h="8517" extrusionOk="0">
                    <a:moveTo>
                      <a:pt x="7901" y="1"/>
                    </a:moveTo>
                    <a:lnTo>
                      <a:pt x="2013" y="166"/>
                    </a:lnTo>
                    <a:lnTo>
                      <a:pt x="1" y="3434"/>
                    </a:lnTo>
                    <a:lnTo>
                      <a:pt x="3971" y="4373"/>
                    </a:lnTo>
                    <a:lnTo>
                      <a:pt x="1248" y="8517"/>
                    </a:lnTo>
                    <a:lnTo>
                      <a:pt x="9993" y="3031"/>
                    </a:lnTo>
                    <a:lnTo>
                      <a:pt x="5960" y="2029"/>
                    </a:lnTo>
                    <a:lnTo>
                      <a:pt x="790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31"/>
              <p:cNvSpPr/>
              <p:nvPr/>
            </p:nvSpPr>
            <p:spPr>
              <a:xfrm>
                <a:off x="1917525" y="297900"/>
                <a:ext cx="1580803" cy="1398239"/>
              </a:xfrm>
              <a:custGeom>
                <a:avLst/>
                <a:gdLst/>
                <a:ahLst/>
                <a:cxnLst/>
                <a:rect l="l" t="t" r="r" b="b"/>
                <a:pathLst>
                  <a:path w="22747" h="20120" extrusionOk="0">
                    <a:moveTo>
                      <a:pt x="17064" y="0"/>
                    </a:moveTo>
                    <a:cubicBezTo>
                      <a:pt x="15525" y="0"/>
                      <a:pt x="14191" y="884"/>
                      <a:pt x="13536" y="2171"/>
                    </a:cubicBezTo>
                    <a:cubicBezTo>
                      <a:pt x="12976" y="1800"/>
                      <a:pt x="12313" y="1579"/>
                      <a:pt x="11595" y="1579"/>
                    </a:cubicBezTo>
                    <a:cubicBezTo>
                      <a:pt x="9795" y="1579"/>
                      <a:pt x="8311" y="2952"/>
                      <a:pt x="8122" y="4704"/>
                    </a:cubicBezTo>
                    <a:cubicBezTo>
                      <a:pt x="7735" y="4499"/>
                      <a:pt x="7293" y="4381"/>
                      <a:pt x="6820" y="4381"/>
                    </a:cubicBezTo>
                    <a:cubicBezTo>
                      <a:pt x="5273" y="4381"/>
                      <a:pt x="4018" y="5636"/>
                      <a:pt x="4018" y="7183"/>
                    </a:cubicBezTo>
                    <a:cubicBezTo>
                      <a:pt x="4018" y="7230"/>
                      <a:pt x="4018" y="7278"/>
                      <a:pt x="4026" y="7325"/>
                    </a:cubicBezTo>
                    <a:cubicBezTo>
                      <a:pt x="3820" y="7285"/>
                      <a:pt x="3615" y="7270"/>
                      <a:pt x="3410" y="7270"/>
                    </a:cubicBezTo>
                    <a:cubicBezTo>
                      <a:pt x="1524" y="7270"/>
                      <a:pt x="0" y="8793"/>
                      <a:pt x="0" y="10671"/>
                    </a:cubicBezTo>
                    <a:cubicBezTo>
                      <a:pt x="0" y="12558"/>
                      <a:pt x="1524" y="14081"/>
                      <a:pt x="3410" y="14081"/>
                    </a:cubicBezTo>
                    <a:cubicBezTo>
                      <a:pt x="4365" y="14081"/>
                      <a:pt x="5225" y="13694"/>
                      <a:pt x="5841" y="13063"/>
                    </a:cubicBezTo>
                    <a:cubicBezTo>
                      <a:pt x="6449" y="14010"/>
                      <a:pt x="7506" y="14633"/>
                      <a:pt x="8714" y="14633"/>
                    </a:cubicBezTo>
                    <a:cubicBezTo>
                      <a:pt x="9661" y="14633"/>
                      <a:pt x="10505" y="14255"/>
                      <a:pt x="11129" y="13639"/>
                    </a:cubicBezTo>
                    <a:cubicBezTo>
                      <a:pt x="11871" y="14263"/>
                      <a:pt x="12826" y="14633"/>
                      <a:pt x="13868" y="14633"/>
                    </a:cubicBezTo>
                    <a:cubicBezTo>
                      <a:pt x="15438" y="14633"/>
                      <a:pt x="16820" y="13781"/>
                      <a:pt x="17554" y="12510"/>
                    </a:cubicBezTo>
                    <a:cubicBezTo>
                      <a:pt x="18059" y="12794"/>
                      <a:pt x="18643" y="12960"/>
                      <a:pt x="19258" y="12960"/>
                    </a:cubicBezTo>
                    <a:cubicBezTo>
                      <a:pt x="21184" y="12960"/>
                      <a:pt x="22747" y="11397"/>
                      <a:pt x="22747" y="9464"/>
                    </a:cubicBezTo>
                    <a:cubicBezTo>
                      <a:pt x="22747" y="7925"/>
                      <a:pt x="21752" y="6622"/>
                      <a:pt x="20371" y="6157"/>
                    </a:cubicBezTo>
                    <a:cubicBezTo>
                      <a:pt x="20790" y="5533"/>
                      <a:pt x="21034" y="4776"/>
                      <a:pt x="21034" y="3963"/>
                    </a:cubicBezTo>
                    <a:cubicBezTo>
                      <a:pt x="21034" y="1776"/>
                      <a:pt x="19258" y="0"/>
                      <a:pt x="17064" y="0"/>
                    </a:cubicBezTo>
                    <a:close/>
                    <a:moveTo>
                      <a:pt x="17138" y="13746"/>
                    </a:moveTo>
                    <a:cubicBezTo>
                      <a:pt x="17129" y="13746"/>
                      <a:pt x="17119" y="13749"/>
                      <a:pt x="17112" y="13757"/>
                    </a:cubicBezTo>
                    <a:cubicBezTo>
                      <a:pt x="16922" y="13931"/>
                      <a:pt x="16385" y="14436"/>
                      <a:pt x="16157" y="14760"/>
                    </a:cubicBezTo>
                    <a:cubicBezTo>
                      <a:pt x="16062" y="14902"/>
                      <a:pt x="15967" y="15052"/>
                      <a:pt x="15951" y="15225"/>
                    </a:cubicBezTo>
                    <a:cubicBezTo>
                      <a:pt x="15943" y="15391"/>
                      <a:pt x="16030" y="15588"/>
                      <a:pt x="16204" y="15675"/>
                    </a:cubicBezTo>
                    <a:cubicBezTo>
                      <a:pt x="16269" y="15708"/>
                      <a:pt x="16336" y="15722"/>
                      <a:pt x="16403" y="15722"/>
                    </a:cubicBezTo>
                    <a:cubicBezTo>
                      <a:pt x="16547" y="15722"/>
                      <a:pt x="16686" y="15654"/>
                      <a:pt x="16772" y="15557"/>
                    </a:cubicBezTo>
                    <a:cubicBezTo>
                      <a:pt x="16906" y="15415"/>
                      <a:pt x="16946" y="15225"/>
                      <a:pt x="16985" y="15044"/>
                    </a:cubicBezTo>
                    <a:cubicBezTo>
                      <a:pt x="17041" y="14776"/>
                      <a:pt x="17135" y="14042"/>
                      <a:pt x="17175" y="13781"/>
                    </a:cubicBezTo>
                    <a:cubicBezTo>
                      <a:pt x="17175" y="13760"/>
                      <a:pt x="17157" y="13746"/>
                      <a:pt x="17138" y="13746"/>
                    </a:cubicBezTo>
                    <a:close/>
                    <a:moveTo>
                      <a:pt x="19432" y="13121"/>
                    </a:moveTo>
                    <a:cubicBezTo>
                      <a:pt x="19421" y="13121"/>
                      <a:pt x="19409" y="13125"/>
                      <a:pt x="19400" y="13134"/>
                    </a:cubicBezTo>
                    <a:cubicBezTo>
                      <a:pt x="19093" y="13410"/>
                      <a:pt x="18240" y="14215"/>
                      <a:pt x="17885" y="14736"/>
                    </a:cubicBezTo>
                    <a:cubicBezTo>
                      <a:pt x="17727" y="14957"/>
                      <a:pt x="17585" y="15194"/>
                      <a:pt x="17561" y="15462"/>
                    </a:cubicBezTo>
                    <a:cubicBezTo>
                      <a:pt x="17538" y="15731"/>
                      <a:pt x="17672" y="16046"/>
                      <a:pt x="17956" y="16188"/>
                    </a:cubicBezTo>
                    <a:cubicBezTo>
                      <a:pt x="18054" y="16235"/>
                      <a:pt x="18158" y="16255"/>
                      <a:pt x="18261" y="16255"/>
                    </a:cubicBezTo>
                    <a:cubicBezTo>
                      <a:pt x="18493" y="16255"/>
                      <a:pt x="18719" y="16152"/>
                      <a:pt x="18856" y="15999"/>
                    </a:cubicBezTo>
                    <a:cubicBezTo>
                      <a:pt x="19061" y="15770"/>
                      <a:pt x="19132" y="15470"/>
                      <a:pt x="19187" y="15178"/>
                    </a:cubicBezTo>
                    <a:cubicBezTo>
                      <a:pt x="19282" y="14760"/>
                      <a:pt x="19432" y="13592"/>
                      <a:pt x="19487" y="13181"/>
                    </a:cubicBezTo>
                    <a:cubicBezTo>
                      <a:pt x="19493" y="13147"/>
                      <a:pt x="19462" y="13121"/>
                      <a:pt x="19432" y="13121"/>
                    </a:cubicBezTo>
                    <a:close/>
                    <a:moveTo>
                      <a:pt x="6309" y="13885"/>
                    </a:moveTo>
                    <a:cubicBezTo>
                      <a:pt x="6297" y="13885"/>
                      <a:pt x="6285" y="13890"/>
                      <a:pt x="6275" y="13899"/>
                    </a:cubicBezTo>
                    <a:cubicBezTo>
                      <a:pt x="6015" y="14136"/>
                      <a:pt x="5281" y="14823"/>
                      <a:pt x="4973" y="15273"/>
                    </a:cubicBezTo>
                    <a:cubicBezTo>
                      <a:pt x="4846" y="15462"/>
                      <a:pt x="4712" y="15660"/>
                      <a:pt x="4696" y="15896"/>
                    </a:cubicBezTo>
                    <a:cubicBezTo>
                      <a:pt x="4673" y="16125"/>
                      <a:pt x="4791" y="16401"/>
                      <a:pt x="5044" y="16520"/>
                    </a:cubicBezTo>
                    <a:cubicBezTo>
                      <a:pt x="5126" y="16558"/>
                      <a:pt x="5212" y="16576"/>
                      <a:pt x="5299" y="16576"/>
                    </a:cubicBezTo>
                    <a:cubicBezTo>
                      <a:pt x="5495" y="16576"/>
                      <a:pt x="5689" y="16486"/>
                      <a:pt x="5809" y="16354"/>
                    </a:cubicBezTo>
                    <a:cubicBezTo>
                      <a:pt x="5991" y="16165"/>
                      <a:pt x="6046" y="15904"/>
                      <a:pt x="6101" y="15652"/>
                    </a:cubicBezTo>
                    <a:cubicBezTo>
                      <a:pt x="6172" y="15289"/>
                      <a:pt x="6307" y="14286"/>
                      <a:pt x="6354" y="13939"/>
                    </a:cubicBezTo>
                    <a:cubicBezTo>
                      <a:pt x="6359" y="13906"/>
                      <a:pt x="6335" y="13885"/>
                      <a:pt x="6309" y="13885"/>
                    </a:cubicBezTo>
                    <a:close/>
                    <a:moveTo>
                      <a:pt x="8469" y="17379"/>
                    </a:moveTo>
                    <a:cubicBezTo>
                      <a:pt x="8460" y="17379"/>
                      <a:pt x="8452" y="17381"/>
                      <a:pt x="8445" y="17388"/>
                    </a:cubicBezTo>
                    <a:cubicBezTo>
                      <a:pt x="8217" y="17601"/>
                      <a:pt x="7577" y="18193"/>
                      <a:pt x="7309" y="18588"/>
                    </a:cubicBezTo>
                    <a:cubicBezTo>
                      <a:pt x="7198" y="18753"/>
                      <a:pt x="7080" y="18927"/>
                      <a:pt x="7064" y="19132"/>
                    </a:cubicBezTo>
                    <a:cubicBezTo>
                      <a:pt x="7048" y="19337"/>
                      <a:pt x="7151" y="19566"/>
                      <a:pt x="7364" y="19677"/>
                    </a:cubicBezTo>
                    <a:cubicBezTo>
                      <a:pt x="7437" y="19711"/>
                      <a:pt x="7515" y="19726"/>
                      <a:pt x="7592" y="19726"/>
                    </a:cubicBezTo>
                    <a:cubicBezTo>
                      <a:pt x="7764" y="19726"/>
                      <a:pt x="7934" y="19649"/>
                      <a:pt x="8043" y="19535"/>
                    </a:cubicBezTo>
                    <a:cubicBezTo>
                      <a:pt x="8193" y="19361"/>
                      <a:pt x="8240" y="19140"/>
                      <a:pt x="8288" y="18919"/>
                    </a:cubicBezTo>
                    <a:cubicBezTo>
                      <a:pt x="8359" y="18603"/>
                      <a:pt x="8469" y="17735"/>
                      <a:pt x="8509" y="17427"/>
                    </a:cubicBezTo>
                    <a:cubicBezTo>
                      <a:pt x="8514" y="17399"/>
                      <a:pt x="8491" y="17379"/>
                      <a:pt x="8469" y="17379"/>
                    </a:cubicBezTo>
                    <a:close/>
                    <a:moveTo>
                      <a:pt x="17300" y="16870"/>
                    </a:moveTo>
                    <a:cubicBezTo>
                      <a:pt x="17289" y="16870"/>
                      <a:pt x="17278" y="16874"/>
                      <a:pt x="17269" y="16883"/>
                    </a:cubicBezTo>
                    <a:cubicBezTo>
                      <a:pt x="16993" y="17135"/>
                      <a:pt x="16212" y="17862"/>
                      <a:pt x="15880" y="18343"/>
                    </a:cubicBezTo>
                    <a:cubicBezTo>
                      <a:pt x="15738" y="18548"/>
                      <a:pt x="15604" y="18761"/>
                      <a:pt x="15588" y="19006"/>
                    </a:cubicBezTo>
                    <a:cubicBezTo>
                      <a:pt x="15565" y="19259"/>
                      <a:pt x="15691" y="19543"/>
                      <a:pt x="15951" y="19669"/>
                    </a:cubicBezTo>
                    <a:cubicBezTo>
                      <a:pt x="16042" y="19713"/>
                      <a:pt x="16139" y="19733"/>
                      <a:pt x="16234" y="19733"/>
                    </a:cubicBezTo>
                    <a:cubicBezTo>
                      <a:pt x="16444" y="19733"/>
                      <a:pt x="16647" y="19637"/>
                      <a:pt x="16772" y="19495"/>
                    </a:cubicBezTo>
                    <a:cubicBezTo>
                      <a:pt x="16962" y="19290"/>
                      <a:pt x="17025" y="19014"/>
                      <a:pt x="17080" y="18753"/>
                    </a:cubicBezTo>
                    <a:cubicBezTo>
                      <a:pt x="17159" y="18367"/>
                      <a:pt x="17301" y="17301"/>
                      <a:pt x="17348" y="16922"/>
                    </a:cubicBezTo>
                    <a:cubicBezTo>
                      <a:pt x="17354" y="16894"/>
                      <a:pt x="17327" y="16870"/>
                      <a:pt x="17300" y="16870"/>
                    </a:cubicBezTo>
                    <a:close/>
                    <a:moveTo>
                      <a:pt x="6480" y="16989"/>
                    </a:moveTo>
                    <a:cubicBezTo>
                      <a:pt x="6469" y="16989"/>
                      <a:pt x="6457" y="16992"/>
                      <a:pt x="6449" y="17001"/>
                    </a:cubicBezTo>
                    <a:cubicBezTo>
                      <a:pt x="6141" y="17277"/>
                      <a:pt x="5288" y="18075"/>
                      <a:pt x="4933" y="18596"/>
                    </a:cubicBezTo>
                    <a:cubicBezTo>
                      <a:pt x="4775" y="18824"/>
                      <a:pt x="4625" y="19053"/>
                      <a:pt x="4610" y="19330"/>
                    </a:cubicBezTo>
                    <a:cubicBezTo>
                      <a:pt x="4586" y="19598"/>
                      <a:pt x="4720" y="19914"/>
                      <a:pt x="5004" y="20048"/>
                    </a:cubicBezTo>
                    <a:cubicBezTo>
                      <a:pt x="5104" y="20098"/>
                      <a:pt x="5211" y="20120"/>
                      <a:pt x="5316" y="20120"/>
                    </a:cubicBezTo>
                    <a:cubicBezTo>
                      <a:pt x="5545" y="20120"/>
                      <a:pt x="5769" y="20015"/>
                      <a:pt x="5904" y="19858"/>
                    </a:cubicBezTo>
                    <a:cubicBezTo>
                      <a:pt x="6109" y="19637"/>
                      <a:pt x="6180" y="19337"/>
                      <a:pt x="6236" y="19045"/>
                    </a:cubicBezTo>
                    <a:cubicBezTo>
                      <a:pt x="6330" y="18627"/>
                      <a:pt x="6480" y="17459"/>
                      <a:pt x="6535" y="17049"/>
                    </a:cubicBezTo>
                    <a:cubicBezTo>
                      <a:pt x="6541" y="17014"/>
                      <a:pt x="6510" y="16989"/>
                      <a:pt x="6480" y="1698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31"/>
              <p:cNvSpPr/>
              <p:nvPr/>
            </p:nvSpPr>
            <p:spPr>
              <a:xfrm>
                <a:off x="2532416" y="639743"/>
                <a:ext cx="436081" cy="473122"/>
              </a:xfrm>
              <a:custGeom>
                <a:avLst/>
                <a:gdLst/>
                <a:ahLst/>
                <a:cxnLst/>
                <a:rect l="l" t="t" r="r" b="b"/>
                <a:pathLst>
                  <a:path w="6275" h="6808" extrusionOk="0">
                    <a:moveTo>
                      <a:pt x="1619" y="0"/>
                    </a:moveTo>
                    <a:cubicBezTo>
                      <a:pt x="1127" y="0"/>
                      <a:pt x="626" y="279"/>
                      <a:pt x="324" y="662"/>
                    </a:cubicBezTo>
                    <a:cubicBezTo>
                      <a:pt x="182" y="835"/>
                      <a:pt x="71" y="1025"/>
                      <a:pt x="8" y="1246"/>
                    </a:cubicBezTo>
                    <a:cubicBezTo>
                      <a:pt x="0" y="1269"/>
                      <a:pt x="16" y="1301"/>
                      <a:pt x="39" y="1309"/>
                    </a:cubicBezTo>
                    <a:cubicBezTo>
                      <a:pt x="55" y="1309"/>
                      <a:pt x="71" y="1309"/>
                      <a:pt x="79" y="1301"/>
                    </a:cubicBezTo>
                    <a:cubicBezTo>
                      <a:pt x="418" y="1056"/>
                      <a:pt x="710" y="796"/>
                      <a:pt x="1058" y="598"/>
                    </a:cubicBezTo>
                    <a:cubicBezTo>
                      <a:pt x="1405" y="393"/>
                      <a:pt x="1752" y="283"/>
                      <a:pt x="2155" y="220"/>
                    </a:cubicBezTo>
                    <a:cubicBezTo>
                      <a:pt x="2202" y="220"/>
                      <a:pt x="2218" y="149"/>
                      <a:pt x="2170" y="133"/>
                    </a:cubicBezTo>
                    <a:cubicBezTo>
                      <a:pt x="1996" y="41"/>
                      <a:pt x="1808" y="0"/>
                      <a:pt x="1619" y="0"/>
                    </a:cubicBezTo>
                    <a:close/>
                    <a:moveTo>
                      <a:pt x="4655" y="54"/>
                    </a:moveTo>
                    <a:cubicBezTo>
                      <a:pt x="4463" y="54"/>
                      <a:pt x="4273" y="95"/>
                      <a:pt x="4096" y="188"/>
                    </a:cubicBezTo>
                    <a:cubicBezTo>
                      <a:pt x="4057" y="204"/>
                      <a:pt x="4065" y="275"/>
                      <a:pt x="4112" y="275"/>
                    </a:cubicBezTo>
                    <a:cubicBezTo>
                      <a:pt x="4522" y="338"/>
                      <a:pt x="4862" y="441"/>
                      <a:pt x="5209" y="646"/>
                    </a:cubicBezTo>
                    <a:cubicBezTo>
                      <a:pt x="5556" y="851"/>
                      <a:pt x="5848" y="1111"/>
                      <a:pt x="6188" y="1348"/>
                    </a:cubicBezTo>
                    <a:cubicBezTo>
                      <a:pt x="6193" y="1354"/>
                      <a:pt x="6203" y="1359"/>
                      <a:pt x="6214" y="1359"/>
                    </a:cubicBezTo>
                    <a:cubicBezTo>
                      <a:pt x="6218" y="1359"/>
                      <a:pt x="6223" y="1358"/>
                      <a:pt x="6227" y="1356"/>
                    </a:cubicBezTo>
                    <a:cubicBezTo>
                      <a:pt x="6259" y="1348"/>
                      <a:pt x="6275" y="1325"/>
                      <a:pt x="6267" y="1301"/>
                    </a:cubicBezTo>
                    <a:cubicBezTo>
                      <a:pt x="6196" y="1080"/>
                      <a:pt x="6085" y="890"/>
                      <a:pt x="5943" y="709"/>
                    </a:cubicBezTo>
                    <a:cubicBezTo>
                      <a:pt x="5648" y="328"/>
                      <a:pt x="5147" y="54"/>
                      <a:pt x="4655" y="54"/>
                    </a:cubicBezTo>
                    <a:close/>
                    <a:moveTo>
                      <a:pt x="267" y="1731"/>
                    </a:moveTo>
                    <a:cubicBezTo>
                      <a:pt x="227" y="1731"/>
                      <a:pt x="187" y="1760"/>
                      <a:pt x="174" y="1806"/>
                    </a:cubicBezTo>
                    <a:cubicBezTo>
                      <a:pt x="166" y="1853"/>
                      <a:pt x="189" y="1901"/>
                      <a:pt x="229" y="1917"/>
                    </a:cubicBezTo>
                    <a:lnTo>
                      <a:pt x="1421" y="2485"/>
                    </a:lnTo>
                    <a:lnTo>
                      <a:pt x="134" y="3290"/>
                    </a:lnTo>
                    <a:cubicBezTo>
                      <a:pt x="58" y="3339"/>
                      <a:pt x="104" y="3455"/>
                      <a:pt x="180" y="3455"/>
                    </a:cubicBezTo>
                    <a:cubicBezTo>
                      <a:pt x="191" y="3455"/>
                      <a:pt x="202" y="3452"/>
                      <a:pt x="213" y="3448"/>
                    </a:cubicBezTo>
                    <a:lnTo>
                      <a:pt x="2178" y="2722"/>
                    </a:lnTo>
                    <a:cubicBezTo>
                      <a:pt x="2447" y="2627"/>
                      <a:pt x="2423" y="2224"/>
                      <a:pt x="2147" y="2161"/>
                    </a:cubicBezTo>
                    <a:cubicBezTo>
                      <a:pt x="2147" y="2161"/>
                      <a:pt x="292" y="1735"/>
                      <a:pt x="292" y="1735"/>
                    </a:cubicBezTo>
                    <a:cubicBezTo>
                      <a:pt x="284" y="1732"/>
                      <a:pt x="275" y="1731"/>
                      <a:pt x="267" y="1731"/>
                    </a:cubicBezTo>
                    <a:close/>
                    <a:moveTo>
                      <a:pt x="5810" y="1795"/>
                    </a:moveTo>
                    <a:cubicBezTo>
                      <a:pt x="5802" y="1795"/>
                      <a:pt x="5794" y="1796"/>
                      <a:pt x="5785" y="1798"/>
                    </a:cubicBezTo>
                    <a:lnTo>
                      <a:pt x="3923" y="2185"/>
                    </a:lnTo>
                    <a:cubicBezTo>
                      <a:pt x="3646" y="2240"/>
                      <a:pt x="3607" y="2643"/>
                      <a:pt x="3875" y="2745"/>
                    </a:cubicBezTo>
                    <a:lnTo>
                      <a:pt x="5825" y="3511"/>
                    </a:lnTo>
                    <a:cubicBezTo>
                      <a:pt x="5837" y="3516"/>
                      <a:pt x="5848" y="3518"/>
                      <a:pt x="5859" y="3518"/>
                    </a:cubicBezTo>
                    <a:cubicBezTo>
                      <a:pt x="5935" y="3518"/>
                      <a:pt x="5980" y="3409"/>
                      <a:pt x="5904" y="3361"/>
                    </a:cubicBezTo>
                    <a:lnTo>
                      <a:pt x="4641" y="2524"/>
                    </a:lnTo>
                    <a:lnTo>
                      <a:pt x="5841" y="1980"/>
                    </a:lnTo>
                    <a:cubicBezTo>
                      <a:pt x="5888" y="1964"/>
                      <a:pt x="5912" y="1917"/>
                      <a:pt x="5904" y="1869"/>
                    </a:cubicBezTo>
                    <a:cubicBezTo>
                      <a:pt x="5890" y="1829"/>
                      <a:pt x="5854" y="1795"/>
                      <a:pt x="5810" y="1795"/>
                    </a:cubicBezTo>
                    <a:close/>
                    <a:moveTo>
                      <a:pt x="2766" y="3682"/>
                    </a:moveTo>
                    <a:cubicBezTo>
                      <a:pt x="2009" y="3682"/>
                      <a:pt x="1247" y="3772"/>
                      <a:pt x="481" y="3953"/>
                    </a:cubicBezTo>
                    <a:lnTo>
                      <a:pt x="481" y="3969"/>
                    </a:lnTo>
                    <a:cubicBezTo>
                      <a:pt x="450" y="4963"/>
                      <a:pt x="837" y="5863"/>
                      <a:pt x="1460" y="6431"/>
                    </a:cubicBezTo>
                    <a:cubicBezTo>
                      <a:pt x="1878" y="6802"/>
                      <a:pt x="2384" y="6786"/>
                      <a:pt x="2952" y="6802"/>
                    </a:cubicBezTo>
                    <a:cubicBezTo>
                      <a:pt x="3048" y="6805"/>
                      <a:pt x="3143" y="6808"/>
                      <a:pt x="3236" y="6808"/>
                    </a:cubicBezTo>
                    <a:cubicBezTo>
                      <a:pt x="3798" y="6808"/>
                      <a:pt x="4314" y="6727"/>
                      <a:pt x="4720" y="6321"/>
                    </a:cubicBezTo>
                    <a:cubicBezTo>
                      <a:pt x="5249" y="5792"/>
                      <a:pt x="5596" y="5010"/>
                      <a:pt x="5627" y="4134"/>
                    </a:cubicBezTo>
                    <a:cubicBezTo>
                      <a:pt x="5627" y="4126"/>
                      <a:pt x="5627" y="4126"/>
                      <a:pt x="5627" y="4119"/>
                    </a:cubicBezTo>
                    <a:cubicBezTo>
                      <a:pt x="4683" y="3827"/>
                      <a:pt x="3728" y="3682"/>
                      <a:pt x="2766" y="368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7" name="Google Shape;2207;p31"/>
              <p:cNvSpPr/>
              <p:nvPr/>
            </p:nvSpPr>
            <p:spPr>
              <a:xfrm>
                <a:off x="2186818" y="790476"/>
                <a:ext cx="1120676" cy="339553"/>
              </a:xfrm>
              <a:custGeom>
                <a:avLst/>
                <a:gdLst/>
                <a:ahLst/>
                <a:cxnLst/>
                <a:rect l="l" t="t" r="r" b="b"/>
                <a:pathLst>
                  <a:path w="16126" h="4886" extrusionOk="0">
                    <a:moveTo>
                      <a:pt x="2447" y="0"/>
                    </a:moveTo>
                    <a:cubicBezTo>
                      <a:pt x="1098" y="0"/>
                      <a:pt x="1" y="1089"/>
                      <a:pt x="1" y="2439"/>
                    </a:cubicBezTo>
                    <a:cubicBezTo>
                      <a:pt x="1" y="3789"/>
                      <a:pt x="1098" y="4886"/>
                      <a:pt x="2447" y="4886"/>
                    </a:cubicBezTo>
                    <a:cubicBezTo>
                      <a:pt x="3789" y="4886"/>
                      <a:pt x="4886" y="3789"/>
                      <a:pt x="4886" y="2439"/>
                    </a:cubicBezTo>
                    <a:cubicBezTo>
                      <a:pt x="4886" y="1089"/>
                      <a:pt x="3789" y="0"/>
                      <a:pt x="2447" y="0"/>
                    </a:cubicBezTo>
                    <a:close/>
                    <a:moveTo>
                      <a:pt x="13679" y="0"/>
                    </a:moveTo>
                    <a:cubicBezTo>
                      <a:pt x="12337" y="0"/>
                      <a:pt x="11240" y="1089"/>
                      <a:pt x="11240" y="2439"/>
                    </a:cubicBezTo>
                    <a:cubicBezTo>
                      <a:pt x="11240" y="3789"/>
                      <a:pt x="12337" y="4886"/>
                      <a:pt x="13679" y="4886"/>
                    </a:cubicBezTo>
                    <a:cubicBezTo>
                      <a:pt x="15028" y="4886"/>
                      <a:pt x="16125" y="3789"/>
                      <a:pt x="16125" y="2439"/>
                    </a:cubicBezTo>
                    <a:cubicBezTo>
                      <a:pt x="16125" y="1089"/>
                      <a:pt x="15028" y="0"/>
                      <a:pt x="136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8" name="Google Shape;2208;p31"/>
              <p:cNvSpPr/>
              <p:nvPr/>
            </p:nvSpPr>
            <p:spPr>
              <a:xfrm>
                <a:off x="2633878" y="963170"/>
                <a:ext cx="226554" cy="166927"/>
              </a:xfrm>
              <a:custGeom>
                <a:avLst/>
                <a:gdLst/>
                <a:ahLst/>
                <a:cxnLst/>
                <a:rect l="l" t="t" r="r" b="b"/>
                <a:pathLst>
                  <a:path w="3260" h="2402" extrusionOk="0">
                    <a:moveTo>
                      <a:pt x="1615" y="0"/>
                    </a:moveTo>
                    <a:cubicBezTo>
                      <a:pt x="753" y="0"/>
                      <a:pt x="39" y="603"/>
                      <a:pt x="0" y="1627"/>
                    </a:cubicBezTo>
                    <a:cubicBezTo>
                      <a:pt x="0" y="1682"/>
                      <a:pt x="0" y="1730"/>
                      <a:pt x="0" y="1777"/>
                    </a:cubicBezTo>
                    <a:cubicBezTo>
                      <a:pt x="418" y="2148"/>
                      <a:pt x="931" y="2377"/>
                      <a:pt x="1500" y="2401"/>
                    </a:cubicBezTo>
                    <a:cubicBezTo>
                      <a:pt x="1518" y="2401"/>
                      <a:pt x="1536" y="2401"/>
                      <a:pt x="1554" y="2401"/>
                    </a:cubicBezTo>
                    <a:cubicBezTo>
                      <a:pt x="2196" y="2401"/>
                      <a:pt x="2799" y="2127"/>
                      <a:pt x="3260" y="1667"/>
                    </a:cubicBezTo>
                    <a:cubicBezTo>
                      <a:pt x="3260" y="648"/>
                      <a:pt x="2565" y="33"/>
                      <a:pt x="1681" y="1"/>
                    </a:cubicBezTo>
                    <a:cubicBezTo>
                      <a:pt x="1659" y="0"/>
                      <a:pt x="1637" y="0"/>
                      <a:pt x="1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09" name="Google Shape;2209;p31"/>
          <p:cNvGrpSpPr/>
          <p:nvPr/>
        </p:nvGrpSpPr>
        <p:grpSpPr>
          <a:xfrm>
            <a:off x="9620172" y="152245"/>
            <a:ext cx="2387883" cy="1817819"/>
            <a:chOff x="1657325" y="535000"/>
            <a:chExt cx="3896676" cy="2966414"/>
          </a:xfrm>
        </p:grpSpPr>
        <p:sp>
          <p:nvSpPr>
            <p:cNvPr id="2210" name="Google Shape;2210;p31"/>
            <p:cNvSpPr/>
            <p:nvPr/>
          </p:nvSpPr>
          <p:spPr>
            <a:xfrm>
              <a:off x="1657325" y="535000"/>
              <a:ext cx="3896665" cy="2966414"/>
            </a:xfrm>
            <a:custGeom>
              <a:avLst/>
              <a:gdLst/>
              <a:ahLst/>
              <a:cxnLst/>
              <a:rect l="l" t="t" r="r" b="b"/>
              <a:pathLst>
                <a:path w="24002" h="18272" extrusionOk="0">
                  <a:moveTo>
                    <a:pt x="12489" y="1"/>
                  </a:moveTo>
                  <a:cubicBezTo>
                    <a:pt x="12394" y="1"/>
                    <a:pt x="12299" y="6"/>
                    <a:pt x="12202" y="16"/>
                  </a:cubicBezTo>
                  <a:cubicBezTo>
                    <a:pt x="10916" y="142"/>
                    <a:pt x="9929" y="1121"/>
                    <a:pt x="9740" y="2344"/>
                  </a:cubicBezTo>
                  <a:cubicBezTo>
                    <a:pt x="9384" y="2037"/>
                    <a:pt x="8923" y="1853"/>
                    <a:pt x="8428" y="1853"/>
                  </a:cubicBezTo>
                  <a:cubicBezTo>
                    <a:pt x="8363" y="1853"/>
                    <a:pt x="8298" y="1856"/>
                    <a:pt x="8233" y="1863"/>
                  </a:cubicBezTo>
                  <a:cubicBezTo>
                    <a:pt x="7128" y="1973"/>
                    <a:pt x="6315" y="2960"/>
                    <a:pt x="6425" y="4073"/>
                  </a:cubicBezTo>
                  <a:cubicBezTo>
                    <a:pt x="6472" y="4507"/>
                    <a:pt x="6654" y="4893"/>
                    <a:pt x="6922" y="5201"/>
                  </a:cubicBezTo>
                  <a:cubicBezTo>
                    <a:pt x="6765" y="5171"/>
                    <a:pt x="6602" y="5157"/>
                    <a:pt x="6436" y="5157"/>
                  </a:cubicBezTo>
                  <a:cubicBezTo>
                    <a:pt x="6344" y="5157"/>
                    <a:pt x="6250" y="5161"/>
                    <a:pt x="6157" y="5170"/>
                  </a:cubicBezTo>
                  <a:cubicBezTo>
                    <a:pt x="4633" y="5320"/>
                    <a:pt x="3529" y="6677"/>
                    <a:pt x="3678" y="8200"/>
                  </a:cubicBezTo>
                  <a:cubicBezTo>
                    <a:pt x="3797" y="9392"/>
                    <a:pt x="4665" y="10331"/>
                    <a:pt x="5770" y="10608"/>
                  </a:cubicBezTo>
                  <a:cubicBezTo>
                    <a:pt x="5581" y="10908"/>
                    <a:pt x="5454" y="11247"/>
                    <a:pt x="5423" y="11618"/>
                  </a:cubicBezTo>
                  <a:cubicBezTo>
                    <a:pt x="5186" y="11507"/>
                    <a:pt x="4933" y="11444"/>
                    <a:pt x="4657" y="11444"/>
                  </a:cubicBezTo>
                  <a:cubicBezTo>
                    <a:pt x="3805" y="11444"/>
                    <a:pt x="3094" y="12052"/>
                    <a:pt x="2944" y="12857"/>
                  </a:cubicBezTo>
                  <a:cubicBezTo>
                    <a:pt x="2700" y="12770"/>
                    <a:pt x="2439" y="12723"/>
                    <a:pt x="2171" y="12723"/>
                  </a:cubicBezTo>
                  <a:cubicBezTo>
                    <a:pt x="971" y="12723"/>
                    <a:pt x="1" y="13686"/>
                    <a:pt x="1" y="14885"/>
                  </a:cubicBezTo>
                  <a:cubicBezTo>
                    <a:pt x="1" y="16085"/>
                    <a:pt x="971" y="17056"/>
                    <a:pt x="2171" y="17056"/>
                  </a:cubicBezTo>
                  <a:cubicBezTo>
                    <a:pt x="2203" y="17056"/>
                    <a:pt x="2234" y="17056"/>
                    <a:pt x="2266" y="17048"/>
                  </a:cubicBezTo>
                  <a:cubicBezTo>
                    <a:pt x="2266" y="17048"/>
                    <a:pt x="2266" y="17056"/>
                    <a:pt x="2266" y="17056"/>
                  </a:cubicBezTo>
                  <a:cubicBezTo>
                    <a:pt x="2266" y="17727"/>
                    <a:pt x="2810" y="18271"/>
                    <a:pt x="3481" y="18271"/>
                  </a:cubicBezTo>
                  <a:cubicBezTo>
                    <a:pt x="3892" y="18271"/>
                    <a:pt x="4255" y="18058"/>
                    <a:pt x="4476" y="17743"/>
                  </a:cubicBezTo>
                  <a:cubicBezTo>
                    <a:pt x="4815" y="17964"/>
                    <a:pt x="5218" y="18090"/>
                    <a:pt x="5644" y="18090"/>
                  </a:cubicBezTo>
                  <a:cubicBezTo>
                    <a:pt x="6165" y="18090"/>
                    <a:pt x="6638" y="17908"/>
                    <a:pt x="7009" y="17601"/>
                  </a:cubicBezTo>
                  <a:cubicBezTo>
                    <a:pt x="7396" y="17932"/>
                    <a:pt x="7885" y="18129"/>
                    <a:pt x="8430" y="18129"/>
                  </a:cubicBezTo>
                  <a:cubicBezTo>
                    <a:pt x="9377" y="18129"/>
                    <a:pt x="10182" y="17522"/>
                    <a:pt x="10474" y="16669"/>
                  </a:cubicBezTo>
                  <a:cubicBezTo>
                    <a:pt x="10561" y="16677"/>
                    <a:pt x="10648" y="16685"/>
                    <a:pt x="10742" y="16685"/>
                  </a:cubicBezTo>
                  <a:cubicBezTo>
                    <a:pt x="11611" y="16685"/>
                    <a:pt x="12360" y="16172"/>
                    <a:pt x="12708" y="15438"/>
                  </a:cubicBezTo>
                  <a:cubicBezTo>
                    <a:pt x="12708" y="16140"/>
                    <a:pt x="13284" y="16717"/>
                    <a:pt x="13994" y="16717"/>
                  </a:cubicBezTo>
                  <a:cubicBezTo>
                    <a:pt x="14436" y="16717"/>
                    <a:pt x="14823" y="16496"/>
                    <a:pt x="15052" y="16156"/>
                  </a:cubicBezTo>
                  <a:cubicBezTo>
                    <a:pt x="15415" y="16393"/>
                    <a:pt x="15833" y="16519"/>
                    <a:pt x="16291" y="16519"/>
                  </a:cubicBezTo>
                  <a:cubicBezTo>
                    <a:pt x="16843" y="16519"/>
                    <a:pt x="17348" y="16330"/>
                    <a:pt x="17743" y="16006"/>
                  </a:cubicBezTo>
                  <a:cubicBezTo>
                    <a:pt x="18146" y="16354"/>
                    <a:pt x="18674" y="16567"/>
                    <a:pt x="19243" y="16567"/>
                  </a:cubicBezTo>
                  <a:cubicBezTo>
                    <a:pt x="20253" y="16567"/>
                    <a:pt x="21105" y="15919"/>
                    <a:pt x="21421" y="15020"/>
                  </a:cubicBezTo>
                  <a:cubicBezTo>
                    <a:pt x="21508" y="15028"/>
                    <a:pt x="21603" y="15035"/>
                    <a:pt x="21697" y="15035"/>
                  </a:cubicBezTo>
                  <a:cubicBezTo>
                    <a:pt x="22968" y="15035"/>
                    <a:pt x="24002" y="14009"/>
                    <a:pt x="24002" y="12739"/>
                  </a:cubicBezTo>
                  <a:cubicBezTo>
                    <a:pt x="24002" y="11792"/>
                    <a:pt x="23426" y="10971"/>
                    <a:pt x="22605" y="10623"/>
                  </a:cubicBezTo>
                  <a:cubicBezTo>
                    <a:pt x="22747" y="10410"/>
                    <a:pt x="22834" y="10158"/>
                    <a:pt x="22834" y="9889"/>
                  </a:cubicBezTo>
                  <a:cubicBezTo>
                    <a:pt x="22834" y="9171"/>
                    <a:pt x="22258" y="8595"/>
                    <a:pt x="21547" y="8595"/>
                  </a:cubicBezTo>
                  <a:cubicBezTo>
                    <a:pt x="21208" y="8595"/>
                    <a:pt x="20908" y="8721"/>
                    <a:pt x="20679" y="8934"/>
                  </a:cubicBezTo>
                  <a:cubicBezTo>
                    <a:pt x="20498" y="8516"/>
                    <a:pt x="20206" y="8153"/>
                    <a:pt x="19835" y="7900"/>
                  </a:cubicBezTo>
                  <a:cubicBezTo>
                    <a:pt x="19629" y="6661"/>
                    <a:pt x="18619" y="5730"/>
                    <a:pt x="17396" y="5604"/>
                  </a:cubicBezTo>
                  <a:cubicBezTo>
                    <a:pt x="17475" y="5351"/>
                    <a:pt x="17506" y="5075"/>
                    <a:pt x="17483" y="4799"/>
                  </a:cubicBezTo>
                  <a:cubicBezTo>
                    <a:pt x="17379" y="3761"/>
                    <a:pt x="16503" y="2981"/>
                    <a:pt x="15475" y="2981"/>
                  </a:cubicBezTo>
                  <a:cubicBezTo>
                    <a:pt x="15408" y="2981"/>
                    <a:pt x="15341" y="2985"/>
                    <a:pt x="15273" y="2991"/>
                  </a:cubicBezTo>
                  <a:cubicBezTo>
                    <a:pt x="15257" y="2991"/>
                    <a:pt x="15249" y="2999"/>
                    <a:pt x="15233" y="2999"/>
                  </a:cubicBezTo>
                  <a:cubicBezTo>
                    <a:pt x="15241" y="2833"/>
                    <a:pt x="15241" y="2660"/>
                    <a:pt x="15225" y="2486"/>
                  </a:cubicBezTo>
                  <a:cubicBezTo>
                    <a:pt x="15085" y="1067"/>
                    <a:pt x="13885" y="1"/>
                    <a:pt x="12489" y="1"/>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11" name="Google Shape;2211;p31"/>
            <p:cNvGrpSpPr/>
            <p:nvPr/>
          </p:nvGrpSpPr>
          <p:grpSpPr>
            <a:xfrm>
              <a:off x="1657336" y="535001"/>
              <a:ext cx="3896665" cy="2966251"/>
              <a:chOff x="2499800" y="353575"/>
              <a:chExt cx="600050" cy="456775"/>
            </a:xfrm>
          </p:grpSpPr>
          <p:sp>
            <p:nvSpPr>
              <p:cNvPr id="2212" name="Google Shape;2212;p31"/>
              <p:cNvSpPr/>
              <p:nvPr/>
            </p:nvSpPr>
            <p:spPr>
              <a:xfrm>
                <a:off x="2588000" y="353575"/>
                <a:ext cx="410650" cy="350850"/>
              </a:xfrm>
              <a:custGeom>
                <a:avLst/>
                <a:gdLst/>
                <a:ahLst/>
                <a:cxnLst/>
                <a:rect l="l" t="t" r="r" b="b"/>
                <a:pathLst>
                  <a:path w="16426" h="14034" extrusionOk="0">
                    <a:moveTo>
                      <a:pt x="8961" y="0"/>
                    </a:moveTo>
                    <a:cubicBezTo>
                      <a:pt x="8866" y="0"/>
                      <a:pt x="8771" y="5"/>
                      <a:pt x="8674" y="15"/>
                    </a:cubicBezTo>
                    <a:cubicBezTo>
                      <a:pt x="7388" y="141"/>
                      <a:pt x="6401" y="1120"/>
                      <a:pt x="6212" y="2343"/>
                    </a:cubicBezTo>
                    <a:cubicBezTo>
                      <a:pt x="5861" y="2041"/>
                      <a:pt x="5408" y="1858"/>
                      <a:pt x="4921" y="1858"/>
                    </a:cubicBezTo>
                    <a:cubicBezTo>
                      <a:pt x="4850" y="1858"/>
                      <a:pt x="4777" y="1862"/>
                      <a:pt x="4705" y="1870"/>
                    </a:cubicBezTo>
                    <a:cubicBezTo>
                      <a:pt x="3600" y="1980"/>
                      <a:pt x="2787" y="2967"/>
                      <a:pt x="2897" y="4072"/>
                    </a:cubicBezTo>
                    <a:cubicBezTo>
                      <a:pt x="2944" y="4506"/>
                      <a:pt x="3126" y="4893"/>
                      <a:pt x="3394" y="5200"/>
                    </a:cubicBezTo>
                    <a:cubicBezTo>
                      <a:pt x="3237" y="5170"/>
                      <a:pt x="3074" y="5156"/>
                      <a:pt x="2908" y="5156"/>
                    </a:cubicBezTo>
                    <a:cubicBezTo>
                      <a:pt x="2816" y="5156"/>
                      <a:pt x="2722" y="5160"/>
                      <a:pt x="2629" y="5169"/>
                    </a:cubicBezTo>
                    <a:cubicBezTo>
                      <a:pt x="1105" y="5319"/>
                      <a:pt x="1" y="6676"/>
                      <a:pt x="150" y="8200"/>
                    </a:cubicBezTo>
                    <a:cubicBezTo>
                      <a:pt x="277" y="9455"/>
                      <a:pt x="1224" y="10433"/>
                      <a:pt x="2408" y="10646"/>
                    </a:cubicBezTo>
                    <a:cubicBezTo>
                      <a:pt x="2139" y="11025"/>
                      <a:pt x="1989" y="11507"/>
                      <a:pt x="2045" y="12012"/>
                    </a:cubicBezTo>
                    <a:cubicBezTo>
                      <a:pt x="2148" y="13049"/>
                      <a:pt x="3024" y="13829"/>
                      <a:pt x="4046" y="13829"/>
                    </a:cubicBezTo>
                    <a:cubicBezTo>
                      <a:pt x="4112" y="13829"/>
                      <a:pt x="4179" y="13826"/>
                      <a:pt x="4247" y="13819"/>
                    </a:cubicBezTo>
                    <a:cubicBezTo>
                      <a:pt x="4839" y="13756"/>
                      <a:pt x="5336" y="13448"/>
                      <a:pt x="5667" y="13006"/>
                    </a:cubicBezTo>
                    <a:cubicBezTo>
                      <a:pt x="6034" y="13532"/>
                      <a:pt x="6644" y="13860"/>
                      <a:pt x="7311" y="13860"/>
                    </a:cubicBezTo>
                    <a:cubicBezTo>
                      <a:pt x="7376" y="13860"/>
                      <a:pt x="7441" y="13857"/>
                      <a:pt x="7506" y="13851"/>
                    </a:cubicBezTo>
                    <a:cubicBezTo>
                      <a:pt x="8138" y="13788"/>
                      <a:pt x="8674" y="13440"/>
                      <a:pt x="8998" y="12943"/>
                    </a:cubicBezTo>
                    <a:cubicBezTo>
                      <a:pt x="9676" y="13621"/>
                      <a:pt x="10607" y="14034"/>
                      <a:pt x="11621" y="14034"/>
                    </a:cubicBezTo>
                    <a:cubicBezTo>
                      <a:pt x="11740" y="14034"/>
                      <a:pt x="11860" y="14028"/>
                      <a:pt x="11982" y="14017"/>
                    </a:cubicBezTo>
                    <a:cubicBezTo>
                      <a:pt x="13828" y="13827"/>
                      <a:pt x="15225" y="12312"/>
                      <a:pt x="15304" y="10512"/>
                    </a:cubicBezTo>
                    <a:cubicBezTo>
                      <a:pt x="16015" y="9944"/>
                      <a:pt x="16425" y="9044"/>
                      <a:pt x="16330" y="8081"/>
                    </a:cubicBezTo>
                    <a:cubicBezTo>
                      <a:pt x="16196" y="6747"/>
                      <a:pt x="15146" y="5737"/>
                      <a:pt x="13868" y="5603"/>
                    </a:cubicBezTo>
                    <a:cubicBezTo>
                      <a:pt x="13947" y="5350"/>
                      <a:pt x="13978" y="5074"/>
                      <a:pt x="13955" y="4798"/>
                    </a:cubicBezTo>
                    <a:cubicBezTo>
                      <a:pt x="13851" y="3760"/>
                      <a:pt x="12975" y="2980"/>
                      <a:pt x="11947" y="2980"/>
                    </a:cubicBezTo>
                    <a:cubicBezTo>
                      <a:pt x="11880" y="2980"/>
                      <a:pt x="11813" y="2984"/>
                      <a:pt x="11745" y="2991"/>
                    </a:cubicBezTo>
                    <a:cubicBezTo>
                      <a:pt x="11729" y="2991"/>
                      <a:pt x="11721" y="2998"/>
                      <a:pt x="11705" y="2998"/>
                    </a:cubicBezTo>
                    <a:cubicBezTo>
                      <a:pt x="11713" y="2833"/>
                      <a:pt x="11713" y="2659"/>
                      <a:pt x="11697" y="2493"/>
                    </a:cubicBezTo>
                    <a:cubicBezTo>
                      <a:pt x="11557" y="1067"/>
                      <a:pt x="10357" y="0"/>
                      <a:pt x="8961" y="0"/>
                    </a:cubicBezTo>
                    <a:close/>
                  </a:path>
                </a:pathLst>
              </a:custGeom>
              <a:solidFill>
                <a:srgbClr val="FCE0E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31"/>
              <p:cNvSpPr/>
              <p:nvPr/>
            </p:nvSpPr>
            <p:spPr>
              <a:xfrm>
                <a:off x="2588000" y="353575"/>
                <a:ext cx="410650" cy="350850"/>
              </a:xfrm>
              <a:custGeom>
                <a:avLst/>
                <a:gdLst/>
                <a:ahLst/>
                <a:cxnLst/>
                <a:rect l="l" t="t" r="r" b="b"/>
                <a:pathLst>
                  <a:path w="16426" h="14034" extrusionOk="0">
                    <a:moveTo>
                      <a:pt x="8961" y="0"/>
                    </a:moveTo>
                    <a:cubicBezTo>
                      <a:pt x="8866" y="0"/>
                      <a:pt x="8771" y="5"/>
                      <a:pt x="8674" y="15"/>
                    </a:cubicBezTo>
                    <a:cubicBezTo>
                      <a:pt x="7388" y="141"/>
                      <a:pt x="6401" y="1120"/>
                      <a:pt x="6212" y="2343"/>
                    </a:cubicBezTo>
                    <a:cubicBezTo>
                      <a:pt x="5861" y="2041"/>
                      <a:pt x="5408" y="1858"/>
                      <a:pt x="4921" y="1858"/>
                    </a:cubicBezTo>
                    <a:cubicBezTo>
                      <a:pt x="4850" y="1858"/>
                      <a:pt x="4777" y="1862"/>
                      <a:pt x="4705" y="1870"/>
                    </a:cubicBezTo>
                    <a:cubicBezTo>
                      <a:pt x="3600" y="1980"/>
                      <a:pt x="2787" y="2967"/>
                      <a:pt x="2897" y="4072"/>
                    </a:cubicBezTo>
                    <a:cubicBezTo>
                      <a:pt x="2944" y="4506"/>
                      <a:pt x="3126" y="4893"/>
                      <a:pt x="3394" y="5200"/>
                    </a:cubicBezTo>
                    <a:cubicBezTo>
                      <a:pt x="3237" y="5170"/>
                      <a:pt x="3074" y="5156"/>
                      <a:pt x="2908" y="5156"/>
                    </a:cubicBezTo>
                    <a:cubicBezTo>
                      <a:pt x="2816" y="5156"/>
                      <a:pt x="2722" y="5160"/>
                      <a:pt x="2629" y="5169"/>
                    </a:cubicBezTo>
                    <a:cubicBezTo>
                      <a:pt x="1105" y="5319"/>
                      <a:pt x="1" y="6676"/>
                      <a:pt x="150" y="8200"/>
                    </a:cubicBezTo>
                    <a:cubicBezTo>
                      <a:pt x="277" y="9455"/>
                      <a:pt x="1224" y="10433"/>
                      <a:pt x="2408" y="10646"/>
                    </a:cubicBezTo>
                    <a:cubicBezTo>
                      <a:pt x="2139" y="11025"/>
                      <a:pt x="1989" y="11507"/>
                      <a:pt x="2045" y="12012"/>
                    </a:cubicBezTo>
                    <a:cubicBezTo>
                      <a:pt x="2148" y="13049"/>
                      <a:pt x="3024" y="13829"/>
                      <a:pt x="4046" y="13829"/>
                    </a:cubicBezTo>
                    <a:cubicBezTo>
                      <a:pt x="4112" y="13829"/>
                      <a:pt x="4179" y="13826"/>
                      <a:pt x="4247" y="13819"/>
                    </a:cubicBezTo>
                    <a:cubicBezTo>
                      <a:pt x="4839" y="13756"/>
                      <a:pt x="5336" y="13448"/>
                      <a:pt x="5667" y="13006"/>
                    </a:cubicBezTo>
                    <a:cubicBezTo>
                      <a:pt x="6034" y="13532"/>
                      <a:pt x="6644" y="13860"/>
                      <a:pt x="7311" y="13860"/>
                    </a:cubicBezTo>
                    <a:cubicBezTo>
                      <a:pt x="7376" y="13860"/>
                      <a:pt x="7441" y="13857"/>
                      <a:pt x="7506" y="13851"/>
                    </a:cubicBezTo>
                    <a:cubicBezTo>
                      <a:pt x="8138" y="13788"/>
                      <a:pt x="8674" y="13440"/>
                      <a:pt x="8998" y="12943"/>
                    </a:cubicBezTo>
                    <a:cubicBezTo>
                      <a:pt x="9676" y="13621"/>
                      <a:pt x="10607" y="14034"/>
                      <a:pt x="11621" y="14034"/>
                    </a:cubicBezTo>
                    <a:cubicBezTo>
                      <a:pt x="11740" y="14034"/>
                      <a:pt x="11860" y="14028"/>
                      <a:pt x="11982" y="14017"/>
                    </a:cubicBezTo>
                    <a:cubicBezTo>
                      <a:pt x="13828" y="13827"/>
                      <a:pt x="15225" y="12312"/>
                      <a:pt x="15304" y="10512"/>
                    </a:cubicBezTo>
                    <a:cubicBezTo>
                      <a:pt x="16015" y="9944"/>
                      <a:pt x="16425" y="9044"/>
                      <a:pt x="16330" y="8081"/>
                    </a:cubicBezTo>
                    <a:cubicBezTo>
                      <a:pt x="16196" y="6747"/>
                      <a:pt x="15146" y="5737"/>
                      <a:pt x="13868" y="5603"/>
                    </a:cubicBezTo>
                    <a:cubicBezTo>
                      <a:pt x="13947" y="5350"/>
                      <a:pt x="13978" y="5074"/>
                      <a:pt x="13955" y="4798"/>
                    </a:cubicBezTo>
                    <a:cubicBezTo>
                      <a:pt x="13851" y="3760"/>
                      <a:pt x="12975" y="2980"/>
                      <a:pt x="11947" y="2980"/>
                    </a:cubicBezTo>
                    <a:cubicBezTo>
                      <a:pt x="11880" y="2980"/>
                      <a:pt x="11813" y="2984"/>
                      <a:pt x="11745" y="2991"/>
                    </a:cubicBezTo>
                    <a:cubicBezTo>
                      <a:pt x="11729" y="2991"/>
                      <a:pt x="11721" y="2998"/>
                      <a:pt x="11705" y="2998"/>
                    </a:cubicBezTo>
                    <a:cubicBezTo>
                      <a:pt x="11713" y="2833"/>
                      <a:pt x="11713" y="2659"/>
                      <a:pt x="11697" y="2493"/>
                    </a:cubicBezTo>
                    <a:cubicBezTo>
                      <a:pt x="11557" y="1067"/>
                      <a:pt x="10357" y="0"/>
                      <a:pt x="89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4" name="Google Shape;2214;p31"/>
              <p:cNvSpPr/>
              <p:nvPr/>
            </p:nvSpPr>
            <p:spPr>
              <a:xfrm>
                <a:off x="2499800" y="592500"/>
                <a:ext cx="322625" cy="217850"/>
              </a:xfrm>
              <a:custGeom>
                <a:avLst/>
                <a:gdLst/>
                <a:ahLst/>
                <a:cxnLst/>
                <a:rect l="l" t="t" r="r" b="b"/>
                <a:pathLst>
                  <a:path w="12905" h="8714" extrusionOk="0">
                    <a:moveTo>
                      <a:pt x="7688" y="0"/>
                    </a:moveTo>
                    <a:cubicBezTo>
                      <a:pt x="6504" y="0"/>
                      <a:pt x="5525" y="908"/>
                      <a:pt x="5423" y="2060"/>
                    </a:cubicBezTo>
                    <a:cubicBezTo>
                      <a:pt x="5186" y="1950"/>
                      <a:pt x="4933" y="1887"/>
                      <a:pt x="4657" y="1887"/>
                    </a:cubicBezTo>
                    <a:cubicBezTo>
                      <a:pt x="3805" y="1887"/>
                      <a:pt x="3094" y="2494"/>
                      <a:pt x="2944" y="3307"/>
                    </a:cubicBezTo>
                    <a:cubicBezTo>
                      <a:pt x="2700" y="3213"/>
                      <a:pt x="2439" y="3165"/>
                      <a:pt x="2171" y="3165"/>
                    </a:cubicBezTo>
                    <a:cubicBezTo>
                      <a:pt x="971" y="3165"/>
                      <a:pt x="1" y="4136"/>
                      <a:pt x="1" y="5328"/>
                    </a:cubicBezTo>
                    <a:cubicBezTo>
                      <a:pt x="1" y="6527"/>
                      <a:pt x="971" y="7498"/>
                      <a:pt x="2171" y="7498"/>
                    </a:cubicBezTo>
                    <a:cubicBezTo>
                      <a:pt x="2203" y="7498"/>
                      <a:pt x="2234" y="7498"/>
                      <a:pt x="2266" y="7490"/>
                    </a:cubicBezTo>
                    <a:cubicBezTo>
                      <a:pt x="2266" y="7498"/>
                      <a:pt x="2266" y="7498"/>
                      <a:pt x="2266" y="7498"/>
                    </a:cubicBezTo>
                    <a:cubicBezTo>
                      <a:pt x="2266" y="8169"/>
                      <a:pt x="2802" y="8714"/>
                      <a:pt x="3481" y="8714"/>
                    </a:cubicBezTo>
                    <a:cubicBezTo>
                      <a:pt x="3892" y="8714"/>
                      <a:pt x="4255" y="8501"/>
                      <a:pt x="4476" y="8185"/>
                    </a:cubicBezTo>
                    <a:cubicBezTo>
                      <a:pt x="4815" y="8406"/>
                      <a:pt x="5218" y="8532"/>
                      <a:pt x="5644" y="8532"/>
                    </a:cubicBezTo>
                    <a:cubicBezTo>
                      <a:pt x="6165" y="8532"/>
                      <a:pt x="6638" y="8351"/>
                      <a:pt x="7009" y="8043"/>
                    </a:cubicBezTo>
                    <a:cubicBezTo>
                      <a:pt x="7396" y="8374"/>
                      <a:pt x="7885" y="8572"/>
                      <a:pt x="8430" y="8572"/>
                    </a:cubicBezTo>
                    <a:cubicBezTo>
                      <a:pt x="9377" y="8572"/>
                      <a:pt x="10182" y="7964"/>
                      <a:pt x="10474" y="7111"/>
                    </a:cubicBezTo>
                    <a:cubicBezTo>
                      <a:pt x="10561" y="7119"/>
                      <a:pt x="10648" y="7127"/>
                      <a:pt x="10742" y="7127"/>
                    </a:cubicBezTo>
                    <a:cubicBezTo>
                      <a:pt x="11934" y="7127"/>
                      <a:pt x="12905" y="6156"/>
                      <a:pt x="12905" y="4965"/>
                    </a:cubicBezTo>
                    <a:cubicBezTo>
                      <a:pt x="12905" y="4065"/>
                      <a:pt x="12368" y="3299"/>
                      <a:pt x="11595" y="2968"/>
                    </a:cubicBezTo>
                    <a:cubicBezTo>
                      <a:pt x="11729" y="2771"/>
                      <a:pt x="11808" y="2534"/>
                      <a:pt x="11808" y="2273"/>
                    </a:cubicBezTo>
                    <a:cubicBezTo>
                      <a:pt x="11808" y="1602"/>
                      <a:pt x="11263" y="1058"/>
                      <a:pt x="10592" y="1058"/>
                    </a:cubicBezTo>
                    <a:cubicBezTo>
                      <a:pt x="10277" y="1058"/>
                      <a:pt x="9993" y="1184"/>
                      <a:pt x="9779" y="1374"/>
                    </a:cubicBezTo>
                    <a:cubicBezTo>
                      <a:pt x="9432" y="568"/>
                      <a:pt x="8627" y="0"/>
                      <a:pt x="7688" y="0"/>
                    </a:cubicBezTo>
                    <a:close/>
                  </a:path>
                </a:pathLst>
              </a:custGeom>
              <a:solidFill>
                <a:srgbClr val="FCE0E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5" name="Google Shape;2215;p31"/>
              <p:cNvSpPr/>
              <p:nvPr/>
            </p:nvSpPr>
            <p:spPr>
              <a:xfrm>
                <a:off x="2499800" y="592500"/>
                <a:ext cx="322625" cy="217850"/>
              </a:xfrm>
              <a:custGeom>
                <a:avLst/>
                <a:gdLst/>
                <a:ahLst/>
                <a:cxnLst/>
                <a:rect l="l" t="t" r="r" b="b"/>
                <a:pathLst>
                  <a:path w="12905" h="8714" extrusionOk="0">
                    <a:moveTo>
                      <a:pt x="7688" y="0"/>
                    </a:moveTo>
                    <a:cubicBezTo>
                      <a:pt x="6504" y="0"/>
                      <a:pt x="5525" y="908"/>
                      <a:pt x="5423" y="2060"/>
                    </a:cubicBezTo>
                    <a:cubicBezTo>
                      <a:pt x="5186" y="1950"/>
                      <a:pt x="4933" y="1887"/>
                      <a:pt x="4657" y="1887"/>
                    </a:cubicBezTo>
                    <a:cubicBezTo>
                      <a:pt x="3805" y="1887"/>
                      <a:pt x="3094" y="2494"/>
                      <a:pt x="2944" y="3307"/>
                    </a:cubicBezTo>
                    <a:cubicBezTo>
                      <a:pt x="2700" y="3213"/>
                      <a:pt x="2439" y="3165"/>
                      <a:pt x="2171" y="3165"/>
                    </a:cubicBezTo>
                    <a:cubicBezTo>
                      <a:pt x="971" y="3165"/>
                      <a:pt x="1" y="4136"/>
                      <a:pt x="1" y="5328"/>
                    </a:cubicBezTo>
                    <a:cubicBezTo>
                      <a:pt x="1" y="6527"/>
                      <a:pt x="971" y="7498"/>
                      <a:pt x="2171" y="7498"/>
                    </a:cubicBezTo>
                    <a:cubicBezTo>
                      <a:pt x="2203" y="7498"/>
                      <a:pt x="2234" y="7498"/>
                      <a:pt x="2266" y="7490"/>
                    </a:cubicBezTo>
                    <a:cubicBezTo>
                      <a:pt x="2266" y="7498"/>
                      <a:pt x="2266" y="7498"/>
                      <a:pt x="2266" y="7498"/>
                    </a:cubicBezTo>
                    <a:cubicBezTo>
                      <a:pt x="2266" y="8169"/>
                      <a:pt x="2802" y="8714"/>
                      <a:pt x="3481" y="8714"/>
                    </a:cubicBezTo>
                    <a:cubicBezTo>
                      <a:pt x="3892" y="8714"/>
                      <a:pt x="4255" y="8501"/>
                      <a:pt x="4476" y="8185"/>
                    </a:cubicBezTo>
                    <a:cubicBezTo>
                      <a:pt x="4815" y="8406"/>
                      <a:pt x="5218" y="8532"/>
                      <a:pt x="5644" y="8532"/>
                    </a:cubicBezTo>
                    <a:cubicBezTo>
                      <a:pt x="6165" y="8532"/>
                      <a:pt x="6638" y="8351"/>
                      <a:pt x="7009" y="8043"/>
                    </a:cubicBezTo>
                    <a:cubicBezTo>
                      <a:pt x="7396" y="8374"/>
                      <a:pt x="7885" y="8572"/>
                      <a:pt x="8430" y="8572"/>
                    </a:cubicBezTo>
                    <a:cubicBezTo>
                      <a:pt x="9377" y="8572"/>
                      <a:pt x="10182" y="7964"/>
                      <a:pt x="10474" y="7111"/>
                    </a:cubicBezTo>
                    <a:cubicBezTo>
                      <a:pt x="10561" y="7119"/>
                      <a:pt x="10648" y="7127"/>
                      <a:pt x="10742" y="7127"/>
                    </a:cubicBezTo>
                    <a:cubicBezTo>
                      <a:pt x="11934" y="7127"/>
                      <a:pt x="12905" y="6156"/>
                      <a:pt x="12905" y="4965"/>
                    </a:cubicBezTo>
                    <a:cubicBezTo>
                      <a:pt x="12905" y="4065"/>
                      <a:pt x="12368" y="3299"/>
                      <a:pt x="11595" y="2968"/>
                    </a:cubicBezTo>
                    <a:cubicBezTo>
                      <a:pt x="11729" y="2771"/>
                      <a:pt x="11808" y="2534"/>
                      <a:pt x="11808" y="2273"/>
                    </a:cubicBezTo>
                    <a:cubicBezTo>
                      <a:pt x="11808" y="1602"/>
                      <a:pt x="11263" y="1058"/>
                      <a:pt x="10592" y="1058"/>
                    </a:cubicBezTo>
                    <a:cubicBezTo>
                      <a:pt x="10277" y="1058"/>
                      <a:pt x="9993" y="1184"/>
                      <a:pt x="9779" y="1374"/>
                    </a:cubicBezTo>
                    <a:cubicBezTo>
                      <a:pt x="9432" y="568"/>
                      <a:pt x="8627" y="0"/>
                      <a:pt x="76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1"/>
              <p:cNvSpPr/>
              <p:nvPr/>
            </p:nvSpPr>
            <p:spPr>
              <a:xfrm>
                <a:off x="2757500" y="540400"/>
                <a:ext cx="342350" cy="231075"/>
              </a:xfrm>
              <a:custGeom>
                <a:avLst/>
                <a:gdLst/>
                <a:ahLst/>
                <a:cxnLst/>
                <a:rect l="l" t="t" r="r" b="b"/>
                <a:pathLst>
                  <a:path w="13694" h="9243" extrusionOk="0">
                    <a:moveTo>
                      <a:pt x="8153" y="1"/>
                    </a:moveTo>
                    <a:cubicBezTo>
                      <a:pt x="6898" y="1"/>
                      <a:pt x="5864" y="956"/>
                      <a:pt x="5746" y="2187"/>
                    </a:cubicBezTo>
                    <a:cubicBezTo>
                      <a:pt x="5501" y="2068"/>
                      <a:pt x="5225" y="1997"/>
                      <a:pt x="4933" y="1997"/>
                    </a:cubicBezTo>
                    <a:cubicBezTo>
                      <a:pt x="4033" y="1997"/>
                      <a:pt x="3276" y="2645"/>
                      <a:pt x="3118" y="3505"/>
                    </a:cubicBezTo>
                    <a:cubicBezTo>
                      <a:pt x="2865" y="3402"/>
                      <a:pt x="2589" y="3355"/>
                      <a:pt x="2297" y="3355"/>
                    </a:cubicBezTo>
                    <a:cubicBezTo>
                      <a:pt x="1026" y="3355"/>
                      <a:pt x="0" y="4381"/>
                      <a:pt x="0" y="5652"/>
                    </a:cubicBezTo>
                    <a:cubicBezTo>
                      <a:pt x="0" y="6922"/>
                      <a:pt x="1026" y="7948"/>
                      <a:pt x="2297" y="7948"/>
                    </a:cubicBezTo>
                    <a:lnTo>
                      <a:pt x="2392" y="7948"/>
                    </a:lnTo>
                    <a:cubicBezTo>
                      <a:pt x="2392" y="8667"/>
                      <a:pt x="2976" y="9243"/>
                      <a:pt x="3686" y="9243"/>
                    </a:cubicBezTo>
                    <a:cubicBezTo>
                      <a:pt x="4128" y="9243"/>
                      <a:pt x="4515" y="9022"/>
                      <a:pt x="4744" y="8682"/>
                    </a:cubicBezTo>
                    <a:cubicBezTo>
                      <a:pt x="5107" y="8919"/>
                      <a:pt x="5525" y="9046"/>
                      <a:pt x="5983" y="9046"/>
                    </a:cubicBezTo>
                    <a:cubicBezTo>
                      <a:pt x="6535" y="9046"/>
                      <a:pt x="7040" y="8856"/>
                      <a:pt x="7435" y="8533"/>
                    </a:cubicBezTo>
                    <a:cubicBezTo>
                      <a:pt x="7838" y="8880"/>
                      <a:pt x="8366" y="9093"/>
                      <a:pt x="8935" y="9093"/>
                    </a:cubicBezTo>
                    <a:cubicBezTo>
                      <a:pt x="9945" y="9093"/>
                      <a:pt x="10797" y="8446"/>
                      <a:pt x="11113" y="7546"/>
                    </a:cubicBezTo>
                    <a:cubicBezTo>
                      <a:pt x="11200" y="7554"/>
                      <a:pt x="11295" y="7562"/>
                      <a:pt x="11389" y="7562"/>
                    </a:cubicBezTo>
                    <a:cubicBezTo>
                      <a:pt x="12660" y="7562"/>
                      <a:pt x="13694" y="6536"/>
                      <a:pt x="13694" y="5265"/>
                    </a:cubicBezTo>
                    <a:cubicBezTo>
                      <a:pt x="13694" y="4318"/>
                      <a:pt x="13118" y="3497"/>
                      <a:pt x="12297" y="3150"/>
                    </a:cubicBezTo>
                    <a:cubicBezTo>
                      <a:pt x="12439" y="2937"/>
                      <a:pt x="12526" y="2684"/>
                      <a:pt x="12526" y="2416"/>
                    </a:cubicBezTo>
                    <a:cubicBezTo>
                      <a:pt x="12526" y="1697"/>
                      <a:pt x="11950" y="1121"/>
                      <a:pt x="11239" y="1121"/>
                    </a:cubicBezTo>
                    <a:cubicBezTo>
                      <a:pt x="10900" y="1121"/>
                      <a:pt x="10600" y="1248"/>
                      <a:pt x="10371" y="1461"/>
                    </a:cubicBezTo>
                    <a:cubicBezTo>
                      <a:pt x="10000" y="600"/>
                      <a:pt x="9148" y="1"/>
                      <a:pt x="8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31"/>
              <p:cNvSpPr/>
              <p:nvPr/>
            </p:nvSpPr>
            <p:spPr>
              <a:xfrm>
                <a:off x="2609125" y="430150"/>
                <a:ext cx="368000" cy="323775"/>
              </a:xfrm>
              <a:custGeom>
                <a:avLst/>
                <a:gdLst/>
                <a:ahLst/>
                <a:cxnLst/>
                <a:rect l="l" t="t" r="r" b="b"/>
                <a:pathLst>
                  <a:path w="14720" h="12951" extrusionOk="0">
                    <a:moveTo>
                      <a:pt x="8245" y="1"/>
                    </a:moveTo>
                    <a:cubicBezTo>
                      <a:pt x="8098" y="1"/>
                      <a:pt x="7953" y="34"/>
                      <a:pt x="7822" y="109"/>
                    </a:cubicBezTo>
                    <a:cubicBezTo>
                      <a:pt x="7798" y="125"/>
                      <a:pt x="7814" y="164"/>
                      <a:pt x="7837" y="164"/>
                    </a:cubicBezTo>
                    <a:cubicBezTo>
                      <a:pt x="8106" y="180"/>
                      <a:pt x="8343" y="227"/>
                      <a:pt x="8579" y="330"/>
                    </a:cubicBezTo>
                    <a:cubicBezTo>
                      <a:pt x="8824" y="433"/>
                      <a:pt x="9021" y="591"/>
                      <a:pt x="9250" y="733"/>
                    </a:cubicBezTo>
                    <a:cubicBezTo>
                      <a:pt x="9254" y="735"/>
                      <a:pt x="9259" y="736"/>
                      <a:pt x="9264" y="736"/>
                    </a:cubicBezTo>
                    <a:cubicBezTo>
                      <a:pt x="9278" y="736"/>
                      <a:pt x="9292" y="728"/>
                      <a:pt x="9298" y="717"/>
                    </a:cubicBezTo>
                    <a:cubicBezTo>
                      <a:pt x="9149" y="308"/>
                      <a:pt x="8689" y="1"/>
                      <a:pt x="8245" y="1"/>
                    </a:cubicBezTo>
                    <a:close/>
                    <a:moveTo>
                      <a:pt x="6169" y="84"/>
                    </a:moveTo>
                    <a:cubicBezTo>
                      <a:pt x="5667" y="84"/>
                      <a:pt x="5173" y="524"/>
                      <a:pt x="5099" y="1009"/>
                    </a:cubicBezTo>
                    <a:cubicBezTo>
                      <a:pt x="5107" y="1017"/>
                      <a:pt x="5114" y="1021"/>
                      <a:pt x="5122" y="1021"/>
                    </a:cubicBezTo>
                    <a:cubicBezTo>
                      <a:pt x="5130" y="1021"/>
                      <a:pt x="5138" y="1017"/>
                      <a:pt x="5146" y="1009"/>
                    </a:cubicBezTo>
                    <a:cubicBezTo>
                      <a:pt x="5351" y="835"/>
                      <a:pt x="5509" y="638"/>
                      <a:pt x="5730" y="488"/>
                    </a:cubicBezTo>
                    <a:cubicBezTo>
                      <a:pt x="5943" y="338"/>
                      <a:pt x="6164" y="251"/>
                      <a:pt x="6425" y="180"/>
                    </a:cubicBezTo>
                    <a:cubicBezTo>
                      <a:pt x="6448" y="180"/>
                      <a:pt x="6448" y="133"/>
                      <a:pt x="6425" y="125"/>
                    </a:cubicBezTo>
                    <a:cubicBezTo>
                      <a:pt x="6340" y="97"/>
                      <a:pt x="6254" y="84"/>
                      <a:pt x="6169" y="84"/>
                    </a:cubicBezTo>
                    <a:close/>
                    <a:moveTo>
                      <a:pt x="8467" y="890"/>
                    </a:moveTo>
                    <a:cubicBezTo>
                      <a:pt x="8462" y="890"/>
                      <a:pt x="8458" y="890"/>
                      <a:pt x="8453" y="890"/>
                    </a:cubicBezTo>
                    <a:cubicBezTo>
                      <a:pt x="8264" y="914"/>
                      <a:pt x="8145" y="1246"/>
                      <a:pt x="8185" y="1640"/>
                    </a:cubicBezTo>
                    <a:cubicBezTo>
                      <a:pt x="8223" y="2025"/>
                      <a:pt x="8397" y="2320"/>
                      <a:pt x="8581" y="2320"/>
                    </a:cubicBezTo>
                    <a:cubicBezTo>
                      <a:pt x="8586" y="2320"/>
                      <a:pt x="8590" y="2319"/>
                      <a:pt x="8595" y="2319"/>
                    </a:cubicBezTo>
                    <a:cubicBezTo>
                      <a:pt x="8785" y="2303"/>
                      <a:pt x="8911" y="1964"/>
                      <a:pt x="8871" y="1569"/>
                    </a:cubicBezTo>
                    <a:cubicBezTo>
                      <a:pt x="8833" y="1192"/>
                      <a:pt x="8652" y="890"/>
                      <a:pt x="8467" y="890"/>
                    </a:cubicBezTo>
                    <a:close/>
                    <a:moveTo>
                      <a:pt x="5911" y="1182"/>
                    </a:moveTo>
                    <a:cubicBezTo>
                      <a:pt x="5906" y="1182"/>
                      <a:pt x="5901" y="1182"/>
                      <a:pt x="5896" y="1182"/>
                    </a:cubicBezTo>
                    <a:cubicBezTo>
                      <a:pt x="5706" y="1206"/>
                      <a:pt x="5588" y="1538"/>
                      <a:pt x="5627" y="1932"/>
                    </a:cubicBezTo>
                    <a:cubicBezTo>
                      <a:pt x="5666" y="2317"/>
                      <a:pt x="5839" y="2612"/>
                      <a:pt x="6024" y="2612"/>
                    </a:cubicBezTo>
                    <a:cubicBezTo>
                      <a:pt x="6028" y="2612"/>
                      <a:pt x="6033" y="2611"/>
                      <a:pt x="6038" y="2611"/>
                    </a:cubicBezTo>
                    <a:cubicBezTo>
                      <a:pt x="6227" y="2595"/>
                      <a:pt x="6354" y="2256"/>
                      <a:pt x="6314" y="1861"/>
                    </a:cubicBezTo>
                    <a:cubicBezTo>
                      <a:pt x="6276" y="1477"/>
                      <a:pt x="6102" y="1182"/>
                      <a:pt x="5911" y="1182"/>
                    </a:cubicBezTo>
                    <a:close/>
                    <a:moveTo>
                      <a:pt x="9550" y="1869"/>
                    </a:moveTo>
                    <a:lnTo>
                      <a:pt x="9550" y="1869"/>
                    </a:lnTo>
                    <a:cubicBezTo>
                      <a:pt x="9191" y="2976"/>
                      <a:pt x="8262" y="3646"/>
                      <a:pt x="7247" y="3646"/>
                    </a:cubicBezTo>
                    <a:cubicBezTo>
                      <a:pt x="6858" y="3646"/>
                      <a:pt x="6457" y="3547"/>
                      <a:pt x="6069" y="3337"/>
                    </a:cubicBezTo>
                    <a:cubicBezTo>
                      <a:pt x="5651" y="3100"/>
                      <a:pt x="5312" y="2714"/>
                      <a:pt x="5083" y="2248"/>
                    </a:cubicBezTo>
                    <a:lnTo>
                      <a:pt x="5083" y="2248"/>
                    </a:lnTo>
                    <a:cubicBezTo>
                      <a:pt x="5185" y="2753"/>
                      <a:pt x="5501" y="3235"/>
                      <a:pt x="5943" y="3542"/>
                    </a:cubicBezTo>
                    <a:cubicBezTo>
                      <a:pt x="6352" y="3821"/>
                      <a:pt x="6808" y="3949"/>
                      <a:pt x="7254" y="3949"/>
                    </a:cubicBezTo>
                    <a:cubicBezTo>
                      <a:pt x="8375" y="3949"/>
                      <a:pt x="9437" y="3139"/>
                      <a:pt x="9550" y="1869"/>
                    </a:cubicBezTo>
                    <a:close/>
                    <a:moveTo>
                      <a:pt x="11616" y="7377"/>
                    </a:moveTo>
                    <a:cubicBezTo>
                      <a:pt x="11161" y="7377"/>
                      <a:pt x="10694" y="7724"/>
                      <a:pt x="10576" y="8160"/>
                    </a:cubicBezTo>
                    <a:cubicBezTo>
                      <a:pt x="10581" y="8169"/>
                      <a:pt x="10588" y="8173"/>
                      <a:pt x="10597" y="8173"/>
                    </a:cubicBezTo>
                    <a:cubicBezTo>
                      <a:pt x="10603" y="8173"/>
                      <a:pt x="10609" y="8171"/>
                      <a:pt x="10616" y="8167"/>
                    </a:cubicBezTo>
                    <a:cubicBezTo>
                      <a:pt x="10837" y="8010"/>
                      <a:pt x="11018" y="7844"/>
                      <a:pt x="11247" y="7725"/>
                    </a:cubicBezTo>
                    <a:cubicBezTo>
                      <a:pt x="11476" y="7599"/>
                      <a:pt x="11705" y="7536"/>
                      <a:pt x="11965" y="7504"/>
                    </a:cubicBezTo>
                    <a:cubicBezTo>
                      <a:pt x="11997" y="7504"/>
                      <a:pt x="12005" y="7465"/>
                      <a:pt x="11973" y="7457"/>
                    </a:cubicBezTo>
                    <a:cubicBezTo>
                      <a:pt x="11859" y="7402"/>
                      <a:pt x="11738" y="7377"/>
                      <a:pt x="11616" y="7377"/>
                    </a:cubicBezTo>
                    <a:close/>
                    <a:moveTo>
                      <a:pt x="13670" y="7553"/>
                    </a:moveTo>
                    <a:cubicBezTo>
                      <a:pt x="13563" y="7553"/>
                      <a:pt x="13456" y="7573"/>
                      <a:pt x="13354" y="7615"/>
                    </a:cubicBezTo>
                    <a:cubicBezTo>
                      <a:pt x="13323" y="7623"/>
                      <a:pt x="13331" y="7662"/>
                      <a:pt x="13354" y="7662"/>
                    </a:cubicBezTo>
                    <a:cubicBezTo>
                      <a:pt x="13615" y="7710"/>
                      <a:pt x="13844" y="7789"/>
                      <a:pt x="14065" y="7923"/>
                    </a:cubicBezTo>
                    <a:cubicBezTo>
                      <a:pt x="14286" y="8049"/>
                      <a:pt x="14459" y="8231"/>
                      <a:pt x="14672" y="8396"/>
                    </a:cubicBezTo>
                    <a:cubicBezTo>
                      <a:pt x="14679" y="8400"/>
                      <a:pt x="14685" y="8402"/>
                      <a:pt x="14692" y="8402"/>
                    </a:cubicBezTo>
                    <a:cubicBezTo>
                      <a:pt x="14701" y="8402"/>
                      <a:pt x="14711" y="8398"/>
                      <a:pt x="14720" y="8388"/>
                    </a:cubicBezTo>
                    <a:cubicBezTo>
                      <a:pt x="14617" y="7932"/>
                      <a:pt x="14141" y="7553"/>
                      <a:pt x="13670" y="7553"/>
                    </a:cubicBezTo>
                    <a:close/>
                    <a:moveTo>
                      <a:pt x="11327" y="8428"/>
                    </a:moveTo>
                    <a:cubicBezTo>
                      <a:pt x="11141" y="8428"/>
                      <a:pt x="10986" y="8740"/>
                      <a:pt x="10971" y="9122"/>
                    </a:cubicBezTo>
                    <a:cubicBezTo>
                      <a:pt x="10963" y="9517"/>
                      <a:pt x="11105" y="9841"/>
                      <a:pt x="11294" y="9841"/>
                    </a:cubicBezTo>
                    <a:cubicBezTo>
                      <a:pt x="11297" y="9841"/>
                      <a:pt x="11299" y="9841"/>
                      <a:pt x="11301" y="9841"/>
                    </a:cubicBezTo>
                    <a:cubicBezTo>
                      <a:pt x="11488" y="9841"/>
                      <a:pt x="11642" y="9528"/>
                      <a:pt x="11657" y="9146"/>
                    </a:cubicBezTo>
                    <a:cubicBezTo>
                      <a:pt x="11665" y="8752"/>
                      <a:pt x="11523" y="8428"/>
                      <a:pt x="11334" y="8428"/>
                    </a:cubicBezTo>
                    <a:cubicBezTo>
                      <a:pt x="11332" y="8428"/>
                      <a:pt x="11329" y="8428"/>
                      <a:pt x="11327" y="8428"/>
                    </a:cubicBezTo>
                    <a:close/>
                    <a:moveTo>
                      <a:pt x="13875" y="8452"/>
                    </a:moveTo>
                    <a:cubicBezTo>
                      <a:pt x="13686" y="8452"/>
                      <a:pt x="13528" y="8759"/>
                      <a:pt x="13512" y="9154"/>
                    </a:cubicBezTo>
                    <a:cubicBezTo>
                      <a:pt x="13504" y="9549"/>
                      <a:pt x="13646" y="9864"/>
                      <a:pt x="13836" y="9872"/>
                    </a:cubicBezTo>
                    <a:cubicBezTo>
                      <a:pt x="14025" y="9872"/>
                      <a:pt x="14183" y="9564"/>
                      <a:pt x="14199" y="9170"/>
                    </a:cubicBezTo>
                    <a:cubicBezTo>
                      <a:pt x="14207" y="8783"/>
                      <a:pt x="14065" y="8459"/>
                      <a:pt x="13875" y="8452"/>
                    </a:cubicBezTo>
                    <a:close/>
                    <a:moveTo>
                      <a:pt x="986" y="9292"/>
                    </a:moveTo>
                    <a:cubicBezTo>
                      <a:pt x="553" y="9292"/>
                      <a:pt x="112" y="9619"/>
                      <a:pt x="0" y="10030"/>
                    </a:cubicBezTo>
                    <a:cubicBezTo>
                      <a:pt x="6" y="10036"/>
                      <a:pt x="19" y="10041"/>
                      <a:pt x="29" y="10041"/>
                    </a:cubicBezTo>
                    <a:cubicBezTo>
                      <a:pt x="34" y="10041"/>
                      <a:pt x="37" y="10040"/>
                      <a:pt x="39" y="10038"/>
                    </a:cubicBezTo>
                    <a:cubicBezTo>
                      <a:pt x="253" y="9896"/>
                      <a:pt x="418" y="9730"/>
                      <a:pt x="639" y="9620"/>
                    </a:cubicBezTo>
                    <a:cubicBezTo>
                      <a:pt x="852" y="9501"/>
                      <a:pt x="1066" y="9446"/>
                      <a:pt x="1318" y="9414"/>
                    </a:cubicBezTo>
                    <a:cubicBezTo>
                      <a:pt x="1342" y="9414"/>
                      <a:pt x="1350" y="9375"/>
                      <a:pt x="1326" y="9367"/>
                    </a:cubicBezTo>
                    <a:cubicBezTo>
                      <a:pt x="1218" y="9315"/>
                      <a:pt x="1102" y="9292"/>
                      <a:pt x="986" y="9292"/>
                    </a:cubicBezTo>
                    <a:close/>
                    <a:moveTo>
                      <a:pt x="2919" y="9457"/>
                    </a:moveTo>
                    <a:cubicBezTo>
                      <a:pt x="2818" y="9457"/>
                      <a:pt x="2717" y="9476"/>
                      <a:pt x="2620" y="9517"/>
                    </a:cubicBezTo>
                    <a:cubicBezTo>
                      <a:pt x="2597" y="9525"/>
                      <a:pt x="2605" y="9564"/>
                      <a:pt x="2628" y="9564"/>
                    </a:cubicBezTo>
                    <a:cubicBezTo>
                      <a:pt x="2873" y="9612"/>
                      <a:pt x="3086" y="9675"/>
                      <a:pt x="3291" y="9809"/>
                    </a:cubicBezTo>
                    <a:cubicBezTo>
                      <a:pt x="3504" y="9928"/>
                      <a:pt x="3670" y="10093"/>
                      <a:pt x="3867" y="10251"/>
                    </a:cubicBezTo>
                    <a:cubicBezTo>
                      <a:pt x="3874" y="10254"/>
                      <a:pt x="3880" y="10256"/>
                      <a:pt x="3886" y="10256"/>
                    </a:cubicBezTo>
                    <a:cubicBezTo>
                      <a:pt x="3895" y="10256"/>
                      <a:pt x="3902" y="10252"/>
                      <a:pt x="3907" y="10243"/>
                    </a:cubicBezTo>
                    <a:cubicBezTo>
                      <a:pt x="3810" y="9819"/>
                      <a:pt x="3363" y="9457"/>
                      <a:pt x="2919" y="9457"/>
                    </a:cubicBezTo>
                    <a:close/>
                    <a:moveTo>
                      <a:pt x="711" y="10283"/>
                    </a:moveTo>
                    <a:cubicBezTo>
                      <a:pt x="533" y="10283"/>
                      <a:pt x="387" y="10579"/>
                      <a:pt x="379" y="10938"/>
                    </a:cubicBezTo>
                    <a:cubicBezTo>
                      <a:pt x="371" y="11309"/>
                      <a:pt x="505" y="11609"/>
                      <a:pt x="679" y="11617"/>
                    </a:cubicBezTo>
                    <a:cubicBezTo>
                      <a:pt x="860" y="11617"/>
                      <a:pt x="1010" y="11325"/>
                      <a:pt x="1018" y="10954"/>
                    </a:cubicBezTo>
                    <a:cubicBezTo>
                      <a:pt x="1034" y="10590"/>
                      <a:pt x="892" y="10283"/>
                      <a:pt x="718" y="10283"/>
                    </a:cubicBezTo>
                    <a:cubicBezTo>
                      <a:pt x="716" y="10283"/>
                      <a:pt x="714" y="10283"/>
                      <a:pt x="711" y="10283"/>
                    </a:cubicBezTo>
                    <a:close/>
                    <a:moveTo>
                      <a:pt x="3118" y="10306"/>
                    </a:moveTo>
                    <a:cubicBezTo>
                      <a:pt x="2936" y="10306"/>
                      <a:pt x="2786" y="10598"/>
                      <a:pt x="2778" y="10969"/>
                    </a:cubicBezTo>
                    <a:cubicBezTo>
                      <a:pt x="2762" y="11332"/>
                      <a:pt x="2897" y="11640"/>
                      <a:pt x="3078" y="11640"/>
                    </a:cubicBezTo>
                    <a:cubicBezTo>
                      <a:pt x="3080" y="11640"/>
                      <a:pt x="3083" y="11640"/>
                      <a:pt x="3085" y="11640"/>
                    </a:cubicBezTo>
                    <a:cubicBezTo>
                      <a:pt x="3256" y="11640"/>
                      <a:pt x="3410" y="11351"/>
                      <a:pt x="3418" y="10985"/>
                    </a:cubicBezTo>
                    <a:cubicBezTo>
                      <a:pt x="3425" y="10614"/>
                      <a:pt x="3291" y="10314"/>
                      <a:pt x="3118" y="10306"/>
                    </a:cubicBezTo>
                    <a:close/>
                    <a:moveTo>
                      <a:pt x="12416" y="9777"/>
                    </a:moveTo>
                    <a:cubicBezTo>
                      <a:pt x="12127" y="9777"/>
                      <a:pt x="11878" y="10264"/>
                      <a:pt x="11863" y="10875"/>
                    </a:cubicBezTo>
                    <a:cubicBezTo>
                      <a:pt x="11855" y="11032"/>
                      <a:pt x="11871" y="11182"/>
                      <a:pt x="11894" y="11317"/>
                    </a:cubicBezTo>
                    <a:cubicBezTo>
                      <a:pt x="11894" y="11317"/>
                      <a:pt x="12155" y="11822"/>
                      <a:pt x="12376" y="11830"/>
                    </a:cubicBezTo>
                    <a:cubicBezTo>
                      <a:pt x="12377" y="11830"/>
                      <a:pt x="12379" y="11830"/>
                      <a:pt x="12381" y="11830"/>
                    </a:cubicBezTo>
                    <a:cubicBezTo>
                      <a:pt x="12593" y="11830"/>
                      <a:pt x="12873" y="11340"/>
                      <a:pt x="12873" y="11340"/>
                    </a:cubicBezTo>
                    <a:cubicBezTo>
                      <a:pt x="12904" y="11206"/>
                      <a:pt x="12928" y="11056"/>
                      <a:pt x="12928" y="10906"/>
                    </a:cubicBezTo>
                    <a:cubicBezTo>
                      <a:pt x="12944" y="10291"/>
                      <a:pt x="12723" y="9785"/>
                      <a:pt x="12423" y="9778"/>
                    </a:cubicBezTo>
                    <a:cubicBezTo>
                      <a:pt x="12421" y="9777"/>
                      <a:pt x="12418" y="9777"/>
                      <a:pt x="12416" y="9777"/>
                    </a:cubicBezTo>
                    <a:close/>
                    <a:moveTo>
                      <a:pt x="1892" y="11615"/>
                    </a:moveTo>
                    <a:cubicBezTo>
                      <a:pt x="1485" y="11615"/>
                      <a:pt x="1078" y="11662"/>
                      <a:pt x="671" y="11759"/>
                    </a:cubicBezTo>
                    <a:lnTo>
                      <a:pt x="671" y="11767"/>
                    </a:lnTo>
                    <a:cubicBezTo>
                      <a:pt x="671" y="12169"/>
                      <a:pt x="868" y="12516"/>
                      <a:pt x="1168" y="12729"/>
                    </a:cubicBezTo>
                    <a:cubicBezTo>
                      <a:pt x="1168" y="12729"/>
                      <a:pt x="1595" y="12951"/>
                      <a:pt x="1857" y="12951"/>
                    </a:cubicBezTo>
                    <a:cubicBezTo>
                      <a:pt x="1862" y="12951"/>
                      <a:pt x="1866" y="12951"/>
                      <a:pt x="1871" y="12950"/>
                    </a:cubicBezTo>
                    <a:cubicBezTo>
                      <a:pt x="2186" y="12950"/>
                      <a:pt x="2676" y="12635"/>
                      <a:pt x="2676" y="12635"/>
                    </a:cubicBezTo>
                    <a:cubicBezTo>
                      <a:pt x="2912" y="12414"/>
                      <a:pt x="3062" y="12098"/>
                      <a:pt x="3054" y="11751"/>
                    </a:cubicBezTo>
                    <a:cubicBezTo>
                      <a:pt x="3054" y="11751"/>
                      <a:pt x="3054" y="11743"/>
                      <a:pt x="3054" y="11743"/>
                    </a:cubicBezTo>
                    <a:cubicBezTo>
                      <a:pt x="2668" y="11658"/>
                      <a:pt x="2280" y="11615"/>
                      <a:pt x="1892" y="11615"/>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31"/>
              <p:cNvSpPr/>
              <p:nvPr/>
            </p:nvSpPr>
            <p:spPr>
              <a:xfrm>
                <a:off x="2555450" y="471525"/>
                <a:ext cx="473775" cy="305925"/>
              </a:xfrm>
              <a:custGeom>
                <a:avLst/>
                <a:gdLst/>
                <a:ahLst/>
                <a:cxnLst/>
                <a:rect l="l" t="t" r="r" b="b"/>
                <a:pathLst>
                  <a:path w="18951" h="12237" extrusionOk="0">
                    <a:moveTo>
                      <a:pt x="13269" y="1"/>
                    </a:moveTo>
                    <a:cubicBezTo>
                      <a:pt x="13217" y="1"/>
                      <a:pt x="13163" y="4"/>
                      <a:pt x="13110" y="9"/>
                    </a:cubicBezTo>
                    <a:cubicBezTo>
                      <a:pt x="12234" y="96"/>
                      <a:pt x="11602" y="869"/>
                      <a:pt x="11689" y="1737"/>
                    </a:cubicBezTo>
                    <a:cubicBezTo>
                      <a:pt x="11770" y="2556"/>
                      <a:pt x="12450" y="3167"/>
                      <a:pt x="13254" y="3167"/>
                    </a:cubicBezTo>
                    <a:cubicBezTo>
                      <a:pt x="13310" y="3167"/>
                      <a:pt x="13368" y="3164"/>
                      <a:pt x="13426" y="3158"/>
                    </a:cubicBezTo>
                    <a:cubicBezTo>
                      <a:pt x="14294" y="3071"/>
                      <a:pt x="14933" y="2298"/>
                      <a:pt x="14846" y="1430"/>
                    </a:cubicBezTo>
                    <a:cubicBezTo>
                      <a:pt x="14765" y="608"/>
                      <a:pt x="14072" y="1"/>
                      <a:pt x="13269" y="1"/>
                    </a:cubicBezTo>
                    <a:close/>
                    <a:moveTo>
                      <a:pt x="5872" y="593"/>
                    </a:moveTo>
                    <a:cubicBezTo>
                      <a:pt x="5820" y="593"/>
                      <a:pt x="5767" y="596"/>
                      <a:pt x="5714" y="601"/>
                    </a:cubicBezTo>
                    <a:cubicBezTo>
                      <a:pt x="4838" y="688"/>
                      <a:pt x="4207" y="1469"/>
                      <a:pt x="4294" y="2337"/>
                    </a:cubicBezTo>
                    <a:cubicBezTo>
                      <a:pt x="4375" y="3159"/>
                      <a:pt x="5061" y="3766"/>
                      <a:pt x="5869" y="3766"/>
                    </a:cubicBezTo>
                    <a:cubicBezTo>
                      <a:pt x="5922" y="3766"/>
                      <a:pt x="5976" y="3763"/>
                      <a:pt x="6030" y="3758"/>
                    </a:cubicBezTo>
                    <a:cubicBezTo>
                      <a:pt x="6898" y="3671"/>
                      <a:pt x="7538" y="2898"/>
                      <a:pt x="7451" y="2022"/>
                    </a:cubicBezTo>
                    <a:cubicBezTo>
                      <a:pt x="7369" y="1206"/>
                      <a:pt x="6676" y="593"/>
                      <a:pt x="5872" y="593"/>
                    </a:cubicBezTo>
                    <a:close/>
                    <a:moveTo>
                      <a:pt x="11888" y="7355"/>
                    </a:moveTo>
                    <a:cubicBezTo>
                      <a:pt x="11864" y="7355"/>
                      <a:pt x="11840" y="7356"/>
                      <a:pt x="11815" y="7357"/>
                    </a:cubicBezTo>
                    <a:cubicBezTo>
                      <a:pt x="11042" y="7389"/>
                      <a:pt x="10442" y="8052"/>
                      <a:pt x="10482" y="8833"/>
                    </a:cubicBezTo>
                    <a:cubicBezTo>
                      <a:pt x="10512" y="9582"/>
                      <a:pt x="11135" y="10169"/>
                      <a:pt x="11885" y="10169"/>
                    </a:cubicBezTo>
                    <a:cubicBezTo>
                      <a:pt x="11909" y="10169"/>
                      <a:pt x="11933" y="10168"/>
                      <a:pt x="11958" y="10167"/>
                    </a:cubicBezTo>
                    <a:cubicBezTo>
                      <a:pt x="12731" y="10135"/>
                      <a:pt x="13331" y="9472"/>
                      <a:pt x="13291" y="8691"/>
                    </a:cubicBezTo>
                    <a:cubicBezTo>
                      <a:pt x="13261" y="7941"/>
                      <a:pt x="12638" y="7355"/>
                      <a:pt x="11888" y="7355"/>
                    </a:cubicBezTo>
                    <a:close/>
                    <a:moveTo>
                      <a:pt x="14545" y="9006"/>
                    </a:moveTo>
                    <a:cubicBezTo>
                      <a:pt x="14328" y="9006"/>
                      <a:pt x="14135" y="9280"/>
                      <a:pt x="14041" y="9662"/>
                    </a:cubicBezTo>
                    <a:cubicBezTo>
                      <a:pt x="14112" y="10056"/>
                      <a:pt x="14294" y="10332"/>
                      <a:pt x="14515" y="10340"/>
                    </a:cubicBezTo>
                    <a:cubicBezTo>
                      <a:pt x="14518" y="10341"/>
                      <a:pt x="14521" y="10341"/>
                      <a:pt x="14524" y="10341"/>
                    </a:cubicBezTo>
                    <a:cubicBezTo>
                      <a:pt x="14741" y="10341"/>
                      <a:pt x="14926" y="10067"/>
                      <a:pt x="15020" y="9685"/>
                    </a:cubicBezTo>
                    <a:cubicBezTo>
                      <a:pt x="14949" y="9291"/>
                      <a:pt x="14767" y="9014"/>
                      <a:pt x="14554" y="9007"/>
                    </a:cubicBezTo>
                    <a:cubicBezTo>
                      <a:pt x="14551" y="9006"/>
                      <a:pt x="14548" y="9006"/>
                      <a:pt x="14545" y="9006"/>
                    </a:cubicBezTo>
                    <a:close/>
                    <a:moveTo>
                      <a:pt x="17501" y="7782"/>
                    </a:moveTo>
                    <a:cubicBezTo>
                      <a:pt x="17482" y="7782"/>
                      <a:pt x="17462" y="7782"/>
                      <a:pt x="17443" y="7783"/>
                    </a:cubicBezTo>
                    <a:cubicBezTo>
                      <a:pt x="16662" y="7823"/>
                      <a:pt x="16062" y="8486"/>
                      <a:pt x="16101" y="9267"/>
                    </a:cubicBezTo>
                    <a:cubicBezTo>
                      <a:pt x="16139" y="10016"/>
                      <a:pt x="16755" y="10603"/>
                      <a:pt x="17504" y="10603"/>
                    </a:cubicBezTo>
                    <a:cubicBezTo>
                      <a:pt x="17528" y="10603"/>
                      <a:pt x="17553" y="10602"/>
                      <a:pt x="17577" y="10601"/>
                    </a:cubicBezTo>
                    <a:cubicBezTo>
                      <a:pt x="18351" y="10569"/>
                      <a:pt x="18950" y="9906"/>
                      <a:pt x="18919" y="9125"/>
                    </a:cubicBezTo>
                    <a:cubicBezTo>
                      <a:pt x="18880" y="8371"/>
                      <a:pt x="18249" y="7782"/>
                      <a:pt x="17501" y="7782"/>
                    </a:cubicBezTo>
                    <a:close/>
                    <a:moveTo>
                      <a:pt x="4085" y="10356"/>
                    </a:moveTo>
                    <a:cubicBezTo>
                      <a:pt x="4078" y="10356"/>
                      <a:pt x="4072" y="10356"/>
                      <a:pt x="4065" y="10356"/>
                    </a:cubicBezTo>
                    <a:cubicBezTo>
                      <a:pt x="3647" y="10356"/>
                      <a:pt x="3307" y="10609"/>
                      <a:pt x="3315" y="11027"/>
                    </a:cubicBezTo>
                    <a:cubicBezTo>
                      <a:pt x="3315" y="11051"/>
                      <a:pt x="3315" y="11059"/>
                      <a:pt x="3315" y="11074"/>
                    </a:cubicBezTo>
                    <a:cubicBezTo>
                      <a:pt x="3512" y="11216"/>
                      <a:pt x="3757" y="11311"/>
                      <a:pt x="4018" y="11311"/>
                    </a:cubicBezTo>
                    <a:cubicBezTo>
                      <a:pt x="4333" y="11303"/>
                      <a:pt x="4610" y="11177"/>
                      <a:pt x="4823" y="10980"/>
                    </a:cubicBezTo>
                    <a:cubicBezTo>
                      <a:pt x="4799" y="10584"/>
                      <a:pt x="4478" y="10356"/>
                      <a:pt x="4085" y="10356"/>
                    </a:cubicBezTo>
                    <a:close/>
                    <a:moveTo>
                      <a:pt x="1361" y="9171"/>
                    </a:moveTo>
                    <a:cubicBezTo>
                      <a:pt x="1341" y="9171"/>
                      <a:pt x="1322" y="9171"/>
                      <a:pt x="1303" y="9172"/>
                    </a:cubicBezTo>
                    <a:cubicBezTo>
                      <a:pt x="568" y="9212"/>
                      <a:pt x="0" y="9835"/>
                      <a:pt x="40" y="10569"/>
                    </a:cubicBezTo>
                    <a:cubicBezTo>
                      <a:pt x="70" y="11284"/>
                      <a:pt x="662" y="11833"/>
                      <a:pt x="1370" y="11833"/>
                    </a:cubicBezTo>
                    <a:cubicBezTo>
                      <a:pt x="1389" y="11833"/>
                      <a:pt x="1409" y="11833"/>
                      <a:pt x="1429" y="11832"/>
                    </a:cubicBezTo>
                    <a:cubicBezTo>
                      <a:pt x="2163" y="11793"/>
                      <a:pt x="2723" y="11169"/>
                      <a:pt x="2692" y="10435"/>
                    </a:cubicBezTo>
                    <a:cubicBezTo>
                      <a:pt x="2653" y="9728"/>
                      <a:pt x="2069" y="9171"/>
                      <a:pt x="1361" y="9171"/>
                    </a:cubicBezTo>
                    <a:close/>
                    <a:moveTo>
                      <a:pt x="6657" y="9581"/>
                    </a:moveTo>
                    <a:cubicBezTo>
                      <a:pt x="6638" y="9581"/>
                      <a:pt x="6618" y="9582"/>
                      <a:pt x="6598" y="9583"/>
                    </a:cubicBezTo>
                    <a:cubicBezTo>
                      <a:pt x="5864" y="9622"/>
                      <a:pt x="5296" y="10238"/>
                      <a:pt x="5336" y="10972"/>
                    </a:cubicBezTo>
                    <a:cubicBezTo>
                      <a:pt x="5366" y="11682"/>
                      <a:pt x="5950" y="12237"/>
                      <a:pt x="6653" y="12237"/>
                    </a:cubicBezTo>
                    <a:cubicBezTo>
                      <a:pt x="6677" y="12237"/>
                      <a:pt x="6701" y="12236"/>
                      <a:pt x="6725" y="12235"/>
                    </a:cubicBezTo>
                    <a:cubicBezTo>
                      <a:pt x="7459" y="12203"/>
                      <a:pt x="8027" y="11580"/>
                      <a:pt x="7988" y="10846"/>
                    </a:cubicBezTo>
                    <a:cubicBezTo>
                      <a:pt x="7957" y="10131"/>
                      <a:pt x="7366" y="9581"/>
                      <a:pt x="6657" y="958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19" name="Google Shape;2219;p31"/>
          <p:cNvGrpSpPr/>
          <p:nvPr/>
        </p:nvGrpSpPr>
        <p:grpSpPr>
          <a:xfrm rot="2026266">
            <a:off x="10948123" y="5795215"/>
            <a:ext cx="949464" cy="872492"/>
            <a:chOff x="8221404" y="4281324"/>
            <a:chExt cx="712068" cy="654341"/>
          </a:xfrm>
        </p:grpSpPr>
        <p:sp>
          <p:nvSpPr>
            <p:cNvPr id="2220" name="Google Shape;2220;p31"/>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1"/>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1"/>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23" name="Google Shape;2223;p31"/>
            <p:cNvGrpSpPr/>
            <p:nvPr/>
          </p:nvGrpSpPr>
          <p:grpSpPr>
            <a:xfrm rot="10800000">
              <a:off x="8221408" y="4281324"/>
              <a:ext cx="712064" cy="654341"/>
              <a:chOff x="1367258" y="959599"/>
              <a:chExt cx="712064" cy="654341"/>
            </a:xfrm>
          </p:grpSpPr>
          <p:sp>
            <p:nvSpPr>
              <p:cNvPr id="2224" name="Google Shape;2224;p31"/>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31"/>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1"/>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27" name="Google Shape;2227;p31"/>
          <p:cNvGrpSpPr/>
          <p:nvPr/>
        </p:nvGrpSpPr>
        <p:grpSpPr>
          <a:xfrm rot="8773734" flipH="1">
            <a:off x="550556" y="427282"/>
            <a:ext cx="949464" cy="872492"/>
            <a:chOff x="8221404" y="4281324"/>
            <a:chExt cx="712068" cy="654341"/>
          </a:xfrm>
        </p:grpSpPr>
        <p:sp>
          <p:nvSpPr>
            <p:cNvPr id="2228" name="Google Shape;2228;p31"/>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1"/>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1"/>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31" name="Google Shape;2231;p31"/>
            <p:cNvGrpSpPr/>
            <p:nvPr/>
          </p:nvGrpSpPr>
          <p:grpSpPr>
            <a:xfrm rot="10800000">
              <a:off x="8221408" y="4281324"/>
              <a:ext cx="712064" cy="654341"/>
              <a:chOff x="1367258" y="959599"/>
              <a:chExt cx="712064" cy="654341"/>
            </a:xfrm>
          </p:grpSpPr>
          <p:sp>
            <p:nvSpPr>
              <p:cNvPr id="2232" name="Google Shape;2232;p31"/>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1"/>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31"/>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xmlns="" val="28625144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219170">
              <a:buClr>
                <a:srgbClr val="000000"/>
              </a:buClr>
            </a:pPr>
            <a:fld id="{A3226D32-79A9-4E6E-9133-69F462CF5197}" type="datetimeFigureOut">
              <a:rPr lang="vi-VN" sz="1867" kern="0" smtClean="0">
                <a:solidFill>
                  <a:srgbClr val="000000"/>
                </a:solidFill>
                <a:cs typeface="Arial"/>
                <a:sym typeface="Arial"/>
              </a:rPr>
              <a:pPr defTabSz="1219170">
                <a:buClr>
                  <a:srgbClr val="000000"/>
                </a:buClr>
              </a:pPr>
              <a:t>03/12/2025</a:t>
            </a:fld>
            <a:endParaRPr lang="vi-VN" sz="1867"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defTabSz="1219170">
              <a:buClr>
                <a:srgbClr val="000000"/>
              </a:buClr>
            </a:pPr>
            <a:endParaRPr lang="vi-VN"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defTabSz="1219170">
              <a:buClr>
                <a:srgbClr val="000000"/>
              </a:buClr>
            </a:pPr>
            <a:fld id="{DEF101AB-4552-4821-9943-600C008EDC77}" type="slidenum">
              <a:rPr lang="vi-VN" sz="1867" kern="0" smtClean="0">
                <a:solidFill>
                  <a:srgbClr val="000000"/>
                </a:solidFill>
                <a:cs typeface="Arial"/>
                <a:sym typeface="Arial"/>
              </a:rPr>
              <a:pPr defTabSz="1219170">
                <a:buClr>
                  <a:srgbClr val="000000"/>
                </a:buClr>
              </a:pPr>
              <a:t>‹#›</a:t>
            </a:fld>
            <a:endParaRPr lang="vi-VN" sz="1867" kern="0">
              <a:solidFill>
                <a:srgbClr val="000000"/>
              </a:solidFill>
              <a:cs typeface="Arial"/>
              <a:sym typeface="Arial"/>
            </a:endParaRPr>
          </a:p>
        </p:txBody>
      </p:sp>
    </p:spTree>
    <p:extLst>
      <p:ext uri="{BB962C8B-B14F-4D97-AF65-F5344CB8AC3E}">
        <p14:creationId xmlns:p14="http://schemas.microsoft.com/office/powerpoint/2010/main" xmlns="" val="983163717"/>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049780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BF42105-BDD7-43F3-896D-0A0754E6D80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EA0881C-1CD0-4401-8F3E-9D243E7754E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70756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BF42105-BDD7-43F3-896D-0A0754E6D80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EA0881C-1CD0-4401-8F3E-9D243E7754E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83395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6BF42105-BDD7-43F3-896D-0A0754E6D80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EA0881C-1CD0-4401-8F3E-9D243E7754E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85594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BF42105-BDD7-43F3-896D-0A0754E6D80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EA0881C-1CD0-4401-8F3E-9D243E7754E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425625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BF42105-BDD7-43F3-896D-0A0754E6D80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EA0881C-1CD0-4401-8F3E-9D243E7754E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26374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BF42105-BDD7-43F3-896D-0A0754E6D80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EA0881C-1CD0-4401-8F3E-9D243E7754E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12289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BF42105-BDD7-43F3-896D-0A0754E6D80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EA0881C-1CD0-4401-8F3E-9D243E7754E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26199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6BF42105-BDD7-43F3-896D-0A0754E6D80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EA0881C-1CD0-4401-8F3E-9D243E7754E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1229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135925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6BF42105-BDD7-43F3-896D-0A0754E6D80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EA0881C-1CD0-4401-8F3E-9D243E7754E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740630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BF42105-BDD7-43F3-896D-0A0754E6D80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EA0881C-1CD0-4401-8F3E-9D243E7754E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26894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BF42105-BDD7-43F3-896D-0A0754E6D80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EA0881C-1CD0-4401-8F3E-9D243E7754E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31060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pPr>
            <a:endParaRPr lang="en-US" kern="0"/>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
                <a:srgbClr val="000000"/>
              </a:buClr>
              <a:buFont typeface="Arial"/>
              <a:buNone/>
            </a:pPr>
            <a:endParaRPr lang="en-US" kern="0"/>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UTM Avo" panose="02040603050506020204" pitchFamily="18"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pPr>
            <a:fld id="{00000000-1234-1234-1234-123412341234}" type="slidenum">
              <a:rPr lang="en-US" kern="0" smtClean="0"/>
              <a:pPr>
                <a:buClr>
                  <a:srgbClr val="000000"/>
                </a:buClr>
                <a:buFont typeface="Arial"/>
                <a:buNone/>
              </a:pPr>
              <a:t>‹#›</a:t>
            </a:fld>
            <a:endParaRPr lang="en-US" kern="0"/>
          </a:p>
        </p:txBody>
      </p:sp>
    </p:spTree>
    <p:extLst>
      <p:ext uri="{BB962C8B-B14F-4D97-AF65-F5344CB8AC3E}">
        <p14:creationId xmlns:p14="http://schemas.microsoft.com/office/powerpoint/2010/main" xmlns="" val="1881374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xmlns="" val="3196340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02291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42996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4585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92153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00319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100173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1293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93890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823141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58319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01981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51094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72555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578067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595996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770837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171953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35624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86011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800909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002959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23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37733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660972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17653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340241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48364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829381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90983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2217016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954900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239732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856878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29918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0390731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063804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57859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7869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8394649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775941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194347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234863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08970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554354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895227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999897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365613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994321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24550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1563946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78505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069736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8410486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130680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8775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564164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020619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384819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404661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48361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9806275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83797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4418603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447111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525350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527748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333281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7025609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8753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418321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8673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295935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91162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2659" y="237000"/>
            <a:ext cx="11701541" cy="6384000"/>
            <a:chOff x="114494" y="177750"/>
            <a:chExt cx="8776156" cy="4788000"/>
          </a:xfrm>
        </p:grpSpPr>
        <p:grpSp>
          <p:nvGrpSpPr>
            <p:cNvPr id="10" name="Google Shape;10;p2"/>
            <p:cNvGrpSpPr/>
            <p:nvPr/>
          </p:nvGrpSpPr>
          <p:grpSpPr>
            <a:xfrm>
              <a:off x="114494" y="177750"/>
              <a:ext cx="8776156" cy="4788000"/>
              <a:chOff x="114494" y="177750"/>
              <a:chExt cx="8776156" cy="4788000"/>
            </a:xfrm>
          </p:grpSpPr>
          <p:sp>
            <p:nvSpPr>
              <p:cNvPr id="11" name="Google Shape;11;p2"/>
              <p:cNvSpPr/>
              <p:nvPr/>
            </p:nvSpPr>
            <p:spPr>
              <a:xfrm>
                <a:off x="253350" y="177750"/>
                <a:ext cx="8637300" cy="4788000"/>
              </a:xfrm>
              <a:prstGeom prst="roundRect">
                <a:avLst>
                  <a:gd name="adj" fmla="val 8894"/>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114494" y="1329019"/>
                <a:ext cx="329231" cy="2485463"/>
                <a:chOff x="114494" y="1329019"/>
                <a:chExt cx="329231" cy="2485463"/>
              </a:xfrm>
            </p:grpSpPr>
            <p:grpSp>
              <p:nvGrpSpPr>
                <p:cNvPr id="13" name="Google Shape;13;p2"/>
                <p:cNvGrpSpPr/>
                <p:nvPr/>
              </p:nvGrpSpPr>
              <p:grpSpPr>
                <a:xfrm>
                  <a:off x="114494" y="1329019"/>
                  <a:ext cx="329231" cy="94200"/>
                  <a:chOff x="1469894" y="834850"/>
                  <a:chExt cx="329231" cy="94200"/>
                </a:xfrm>
              </p:grpSpPr>
              <p:sp>
                <p:nvSpPr>
                  <p:cNvPr id="14" name="Google Shape;14;p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oogle Shape;17;p2"/>
                <p:cNvGrpSpPr/>
                <p:nvPr/>
              </p:nvGrpSpPr>
              <p:grpSpPr>
                <a:xfrm>
                  <a:off x="114494" y="1627927"/>
                  <a:ext cx="329231" cy="94200"/>
                  <a:chOff x="1469894" y="834850"/>
                  <a:chExt cx="329231" cy="94200"/>
                </a:xfrm>
              </p:grpSpPr>
              <p:sp>
                <p:nvSpPr>
                  <p:cNvPr id="18" name="Google Shape;18;p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21;p2"/>
                <p:cNvGrpSpPr/>
                <p:nvPr/>
              </p:nvGrpSpPr>
              <p:grpSpPr>
                <a:xfrm>
                  <a:off x="114494" y="1926834"/>
                  <a:ext cx="329231" cy="94200"/>
                  <a:chOff x="1469894" y="834850"/>
                  <a:chExt cx="329231" cy="94200"/>
                </a:xfrm>
              </p:grpSpPr>
              <p:sp>
                <p:nvSpPr>
                  <p:cNvPr id="22" name="Google Shape;22;p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 name="Google Shape;25;p2"/>
                <p:cNvGrpSpPr/>
                <p:nvPr/>
              </p:nvGrpSpPr>
              <p:grpSpPr>
                <a:xfrm>
                  <a:off x="114494" y="2225742"/>
                  <a:ext cx="329231" cy="94200"/>
                  <a:chOff x="1469894" y="834850"/>
                  <a:chExt cx="329231" cy="94200"/>
                </a:xfrm>
              </p:grpSpPr>
              <p:sp>
                <p:nvSpPr>
                  <p:cNvPr id="26" name="Google Shape;26;p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29;p2"/>
                <p:cNvGrpSpPr/>
                <p:nvPr/>
              </p:nvGrpSpPr>
              <p:grpSpPr>
                <a:xfrm>
                  <a:off x="114494" y="2524650"/>
                  <a:ext cx="329231" cy="94200"/>
                  <a:chOff x="1469894" y="834850"/>
                  <a:chExt cx="329231" cy="94200"/>
                </a:xfrm>
              </p:grpSpPr>
              <p:sp>
                <p:nvSpPr>
                  <p:cNvPr id="30" name="Google Shape;30;p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 name="Google Shape;33;p2"/>
                <p:cNvGrpSpPr/>
                <p:nvPr/>
              </p:nvGrpSpPr>
              <p:grpSpPr>
                <a:xfrm>
                  <a:off x="114494" y="3122466"/>
                  <a:ext cx="329231" cy="94200"/>
                  <a:chOff x="1469894" y="834850"/>
                  <a:chExt cx="329231" cy="94200"/>
                </a:xfrm>
              </p:grpSpPr>
              <p:sp>
                <p:nvSpPr>
                  <p:cNvPr id="34" name="Google Shape;34;p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114494" y="2823558"/>
                  <a:ext cx="329231" cy="94200"/>
                  <a:chOff x="1469894" y="834850"/>
                  <a:chExt cx="329231" cy="94200"/>
                </a:xfrm>
              </p:grpSpPr>
              <p:sp>
                <p:nvSpPr>
                  <p:cNvPr id="38" name="Google Shape;38;p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114494" y="3421373"/>
                  <a:ext cx="329231" cy="94200"/>
                  <a:chOff x="1469894" y="834850"/>
                  <a:chExt cx="329231" cy="94200"/>
                </a:xfrm>
              </p:grpSpPr>
              <p:sp>
                <p:nvSpPr>
                  <p:cNvPr id="42" name="Google Shape;42;p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45;p2"/>
                <p:cNvGrpSpPr/>
                <p:nvPr/>
              </p:nvGrpSpPr>
              <p:grpSpPr>
                <a:xfrm>
                  <a:off x="114494" y="3720281"/>
                  <a:ext cx="329231" cy="94200"/>
                  <a:chOff x="1469894" y="834850"/>
                  <a:chExt cx="329231" cy="94200"/>
                </a:xfrm>
              </p:grpSpPr>
              <p:sp>
                <p:nvSpPr>
                  <p:cNvPr id="46" name="Google Shape;46;p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49" name="Google Shape;49;p2"/>
            <p:cNvGrpSpPr/>
            <p:nvPr/>
          </p:nvGrpSpPr>
          <p:grpSpPr>
            <a:xfrm>
              <a:off x="715825" y="523344"/>
              <a:ext cx="7713000" cy="4095665"/>
              <a:chOff x="715825" y="523344"/>
              <a:chExt cx="7713000" cy="4095665"/>
            </a:xfrm>
          </p:grpSpPr>
          <p:sp>
            <p:nvSpPr>
              <p:cNvPr id="50" name="Google Shape;50;p2"/>
              <p:cNvSpPr/>
              <p:nvPr/>
            </p:nvSpPr>
            <p:spPr>
              <a:xfrm>
                <a:off x="715825" y="52334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715825" y="76303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715825" y="100271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715825" y="124240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715825" y="148208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715825" y="1721775"/>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715825" y="1961461"/>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715825" y="220114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715825" y="244083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25" y="268052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715825" y="292020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715825" y="3159892"/>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715825" y="3399578"/>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715825" y="363926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715825" y="387895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715825" y="411863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15825" y="435832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15825" y="459800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8" name="Google Shape;68;p2"/>
          <p:cNvSpPr txBox="1">
            <a:spLocks noGrp="1"/>
          </p:cNvSpPr>
          <p:nvPr>
            <p:ph type="ctrTitle"/>
          </p:nvPr>
        </p:nvSpPr>
        <p:spPr>
          <a:xfrm>
            <a:off x="2179400" y="1426801"/>
            <a:ext cx="7833200" cy="338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1333"/>
            </a:lvl1pPr>
            <a:lvl2pPr lvl="1" algn="ctr" rtl="0">
              <a:lnSpc>
                <a:spcPct val="115000"/>
              </a:lnSpc>
              <a:spcBef>
                <a:spcPts val="0"/>
              </a:spcBef>
              <a:spcAft>
                <a:spcPts val="0"/>
              </a:spcAft>
              <a:buSzPts val="5200"/>
              <a:buNone/>
              <a:defRPr sz="6933"/>
            </a:lvl2pPr>
            <a:lvl3pPr lvl="2" algn="ctr" rtl="0">
              <a:lnSpc>
                <a:spcPct val="115000"/>
              </a:lnSpc>
              <a:spcBef>
                <a:spcPts val="0"/>
              </a:spcBef>
              <a:spcAft>
                <a:spcPts val="0"/>
              </a:spcAft>
              <a:buSzPts val="5200"/>
              <a:buNone/>
              <a:defRPr sz="6933"/>
            </a:lvl3pPr>
            <a:lvl4pPr lvl="3" algn="ctr" rtl="0">
              <a:lnSpc>
                <a:spcPct val="115000"/>
              </a:lnSpc>
              <a:spcBef>
                <a:spcPts val="0"/>
              </a:spcBef>
              <a:spcAft>
                <a:spcPts val="0"/>
              </a:spcAft>
              <a:buSzPts val="5200"/>
              <a:buNone/>
              <a:defRPr sz="6933"/>
            </a:lvl4pPr>
            <a:lvl5pPr lvl="4" algn="ctr" rtl="0">
              <a:lnSpc>
                <a:spcPct val="115000"/>
              </a:lnSpc>
              <a:spcBef>
                <a:spcPts val="0"/>
              </a:spcBef>
              <a:spcAft>
                <a:spcPts val="0"/>
              </a:spcAft>
              <a:buSzPts val="5200"/>
              <a:buNone/>
              <a:defRPr sz="6933"/>
            </a:lvl5pPr>
            <a:lvl6pPr lvl="5" algn="ctr" rtl="0">
              <a:lnSpc>
                <a:spcPct val="115000"/>
              </a:lnSpc>
              <a:spcBef>
                <a:spcPts val="0"/>
              </a:spcBef>
              <a:spcAft>
                <a:spcPts val="0"/>
              </a:spcAft>
              <a:buSzPts val="5200"/>
              <a:buNone/>
              <a:defRPr sz="6933"/>
            </a:lvl6pPr>
            <a:lvl7pPr lvl="6" algn="ctr" rtl="0">
              <a:lnSpc>
                <a:spcPct val="115000"/>
              </a:lnSpc>
              <a:spcBef>
                <a:spcPts val="0"/>
              </a:spcBef>
              <a:spcAft>
                <a:spcPts val="0"/>
              </a:spcAft>
              <a:buSzPts val="5200"/>
              <a:buNone/>
              <a:defRPr sz="6933"/>
            </a:lvl7pPr>
            <a:lvl8pPr lvl="7" algn="ctr" rtl="0">
              <a:lnSpc>
                <a:spcPct val="115000"/>
              </a:lnSpc>
              <a:spcBef>
                <a:spcPts val="0"/>
              </a:spcBef>
              <a:spcAft>
                <a:spcPts val="0"/>
              </a:spcAft>
              <a:buSzPts val="5200"/>
              <a:buNone/>
              <a:defRPr sz="6933"/>
            </a:lvl8pPr>
            <a:lvl9pPr lvl="8" algn="ctr" rtl="0">
              <a:lnSpc>
                <a:spcPct val="115000"/>
              </a:lnSpc>
              <a:spcBef>
                <a:spcPts val="0"/>
              </a:spcBef>
              <a:spcAft>
                <a:spcPts val="0"/>
              </a:spcAft>
              <a:buSzPts val="5200"/>
              <a:buNone/>
              <a:defRPr sz="6933"/>
            </a:lvl9pPr>
          </a:lstStyle>
          <a:p>
            <a:endParaRPr/>
          </a:p>
        </p:txBody>
      </p:sp>
      <p:sp>
        <p:nvSpPr>
          <p:cNvPr id="69" name="Google Shape;69;p2"/>
          <p:cNvSpPr txBox="1">
            <a:spLocks noGrp="1"/>
          </p:cNvSpPr>
          <p:nvPr>
            <p:ph type="subTitle" idx="1"/>
          </p:nvPr>
        </p:nvSpPr>
        <p:spPr>
          <a:xfrm>
            <a:off x="3354611" y="4809999"/>
            <a:ext cx="5482800" cy="62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800"/>
              <a:buNone/>
              <a:defRPr sz="2400"/>
            </a:lvl2pPr>
            <a:lvl3pPr lvl="2" algn="ctr" rtl="0">
              <a:lnSpc>
                <a:spcPct val="115000"/>
              </a:lnSpc>
              <a:spcBef>
                <a:spcPts val="0"/>
              </a:spcBef>
              <a:spcAft>
                <a:spcPts val="0"/>
              </a:spcAft>
              <a:buSzPts val="1800"/>
              <a:buNone/>
              <a:defRPr sz="2400"/>
            </a:lvl3pPr>
            <a:lvl4pPr lvl="3" algn="ctr" rtl="0">
              <a:lnSpc>
                <a:spcPct val="115000"/>
              </a:lnSpc>
              <a:spcBef>
                <a:spcPts val="0"/>
              </a:spcBef>
              <a:spcAft>
                <a:spcPts val="0"/>
              </a:spcAft>
              <a:buSzPts val="1800"/>
              <a:buNone/>
              <a:defRPr sz="2400"/>
            </a:lvl4pPr>
            <a:lvl5pPr lvl="4" algn="ctr" rtl="0">
              <a:lnSpc>
                <a:spcPct val="115000"/>
              </a:lnSpc>
              <a:spcBef>
                <a:spcPts val="0"/>
              </a:spcBef>
              <a:spcAft>
                <a:spcPts val="0"/>
              </a:spcAft>
              <a:buSzPts val="1800"/>
              <a:buNone/>
              <a:defRPr sz="2400"/>
            </a:lvl5pPr>
            <a:lvl6pPr lvl="5" algn="ctr" rtl="0">
              <a:lnSpc>
                <a:spcPct val="115000"/>
              </a:lnSpc>
              <a:spcBef>
                <a:spcPts val="0"/>
              </a:spcBef>
              <a:spcAft>
                <a:spcPts val="0"/>
              </a:spcAft>
              <a:buSzPts val="1800"/>
              <a:buNone/>
              <a:defRPr sz="2400"/>
            </a:lvl6pPr>
            <a:lvl7pPr lvl="6" algn="ctr" rtl="0">
              <a:lnSpc>
                <a:spcPct val="115000"/>
              </a:lnSpc>
              <a:spcBef>
                <a:spcPts val="0"/>
              </a:spcBef>
              <a:spcAft>
                <a:spcPts val="0"/>
              </a:spcAft>
              <a:buSzPts val="1800"/>
              <a:buNone/>
              <a:defRPr sz="2400"/>
            </a:lvl7pPr>
            <a:lvl8pPr lvl="7" algn="ctr" rtl="0">
              <a:lnSpc>
                <a:spcPct val="115000"/>
              </a:lnSpc>
              <a:spcBef>
                <a:spcPts val="0"/>
              </a:spcBef>
              <a:spcAft>
                <a:spcPts val="0"/>
              </a:spcAft>
              <a:buSzPts val="1800"/>
              <a:buNone/>
              <a:defRPr sz="2400"/>
            </a:lvl8pPr>
            <a:lvl9pPr lvl="8" algn="ctr" rtl="0">
              <a:lnSpc>
                <a:spcPct val="115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xmlns="" val="39385240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152659" y="237000"/>
            <a:ext cx="11701541" cy="6384000"/>
            <a:chOff x="114494" y="177750"/>
            <a:chExt cx="8776156" cy="4788000"/>
          </a:xfrm>
        </p:grpSpPr>
        <p:grpSp>
          <p:nvGrpSpPr>
            <p:cNvPr id="72" name="Google Shape;72;p3"/>
            <p:cNvGrpSpPr/>
            <p:nvPr/>
          </p:nvGrpSpPr>
          <p:grpSpPr>
            <a:xfrm>
              <a:off x="114494" y="177750"/>
              <a:ext cx="8776156" cy="4788000"/>
              <a:chOff x="114494" y="177750"/>
              <a:chExt cx="8776156" cy="4788000"/>
            </a:xfrm>
          </p:grpSpPr>
          <p:sp>
            <p:nvSpPr>
              <p:cNvPr id="73" name="Google Shape;73;p3"/>
              <p:cNvSpPr/>
              <p:nvPr/>
            </p:nvSpPr>
            <p:spPr>
              <a:xfrm>
                <a:off x="253350" y="177750"/>
                <a:ext cx="8637300" cy="4788000"/>
              </a:xfrm>
              <a:prstGeom prst="roundRect">
                <a:avLst>
                  <a:gd name="adj" fmla="val 8894"/>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74;p3"/>
              <p:cNvGrpSpPr/>
              <p:nvPr/>
            </p:nvGrpSpPr>
            <p:grpSpPr>
              <a:xfrm>
                <a:off x="114494" y="1329019"/>
                <a:ext cx="329231" cy="2485463"/>
                <a:chOff x="114494" y="1329019"/>
                <a:chExt cx="329231" cy="2485463"/>
              </a:xfrm>
            </p:grpSpPr>
            <p:grpSp>
              <p:nvGrpSpPr>
                <p:cNvPr id="75" name="Google Shape;75;p3"/>
                <p:cNvGrpSpPr/>
                <p:nvPr/>
              </p:nvGrpSpPr>
              <p:grpSpPr>
                <a:xfrm>
                  <a:off x="114494" y="1329019"/>
                  <a:ext cx="329231" cy="94200"/>
                  <a:chOff x="1469894" y="834850"/>
                  <a:chExt cx="329231" cy="94200"/>
                </a:xfrm>
              </p:grpSpPr>
              <p:sp>
                <p:nvSpPr>
                  <p:cNvPr id="76" name="Google Shape;76;p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 name="Google Shape;79;p3"/>
                <p:cNvGrpSpPr/>
                <p:nvPr/>
              </p:nvGrpSpPr>
              <p:grpSpPr>
                <a:xfrm>
                  <a:off x="114494" y="1627927"/>
                  <a:ext cx="329231" cy="94200"/>
                  <a:chOff x="1469894" y="834850"/>
                  <a:chExt cx="329231" cy="94200"/>
                </a:xfrm>
              </p:grpSpPr>
              <p:sp>
                <p:nvSpPr>
                  <p:cNvPr id="80" name="Google Shape;80;p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 name="Google Shape;83;p3"/>
                <p:cNvGrpSpPr/>
                <p:nvPr/>
              </p:nvGrpSpPr>
              <p:grpSpPr>
                <a:xfrm>
                  <a:off x="114494" y="1926834"/>
                  <a:ext cx="329231" cy="94200"/>
                  <a:chOff x="1469894" y="834850"/>
                  <a:chExt cx="329231" cy="94200"/>
                </a:xfrm>
              </p:grpSpPr>
              <p:sp>
                <p:nvSpPr>
                  <p:cNvPr id="84" name="Google Shape;84;p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87;p3"/>
                <p:cNvGrpSpPr/>
                <p:nvPr/>
              </p:nvGrpSpPr>
              <p:grpSpPr>
                <a:xfrm>
                  <a:off x="114494" y="2225742"/>
                  <a:ext cx="329231" cy="94200"/>
                  <a:chOff x="1469894" y="834850"/>
                  <a:chExt cx="329231" cy="94200"/>
                </a:xfrm>
              </p:grpSpPr>
              <p:sp>
                <p:nvSpPr>
                  <p:cNvPr id="88" name="Google Shape;88;p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3"/>
                <p:cNvGrpSpPr/>
                <p:nvPr/>
              </p:nvGrpSpPr>
              <p:grpSpPr>
                <a:xfrm>
                  <a:off x="114494" y="2524650"/>
                  <a:ext cx="329231" cy="94200"/>
                  <a:chOff x="1469894" y="834850"/>
                  <a:chExt cx="329231" cy="94200"/>
                </a:xfrm>
              </p:grpSpPr>
              <p:sp>
                <p:nvSpPr>
                  <p:cNvPr id="92" name="Google Shape;92;p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 name="Google Shape;95;p3"/>
                <p:cNvGrpSpPr/>
                <p:nvPr/>
              </p:nvGrpSpPr>
              <p:grpSpPr>
                <a:xfrm>
                  <a:off x="114494" y="3122466"/>
                  <a:ext cx="329231" cy="94200"/>
                  <a:chOff x="1469894" y="834850"/>
                  <a:chExt cx="329231" cy="94200"/>
                </a:xfrm>
              </p:grpSpPr>
              <p:sp>
                <p:nvSpPr>
                  <p:cNvPr id="96" name="Google Shape;96;p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99;p3"/>
                <p:cNvGrpSpPr/>
                <p:nvPr/>
              </p:nvGrpSpPr>
              <p:grpSpPr>
                <a:xfrm>
                  <a:off x="114494" y="2823558"/>
                  <a:ext cx="329231" cy="94200"/>
                  <a:chOff x="1469894" y="834850"/>
                  <a:chExt cx="329231" cy="94200"/>
                </a:xfrm>
              </p:grpSpPr>
              <p:sp>
                <p:nvSpPr>
                  <p:cNvPr id="100" name="Google Shape;100;p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3"/>
                <p:cNvGrpSpPr/>
                <p:nvPr/>
              </p:nvGrpSpPr>
              <p:grpSpPr>
                <a:xfrm>
                  <a:off x="114494" y="3421373"/>
                  <a:ext cx="329231" cy="94200"/>
                  <a:chOff x="1469894" y="834850"/>
                  <a:chExt cx="329231" cy="94200"/>
                </a:xfrm>
              </p:grpSpPr>
              <p:sp>
                <p:nvSpPr>
                  <p:cNvPr id="104" name="Google Shape;104;p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 name="Google Shape;107;p3"/>
                <p:cNvGrpSpPr/>
                <p:nvPr/>
              </p:nvGrpSpPr>
              <p:grpSpPr>
                <a:xfrm>
                  <a:off x="114494" y="3720281"/>
                  <a:ext cx="329231" cy="94200"/>
                  <a:chOff x="1469894" y="834850"/>
                  <a:chExt cx="329231" cy="94200"/>
                </a:xfrm>
              </p:grpSpPr>
              <p:sp>
                <p:nvSpPr>
                  <p:cNvPr id="108" name="Google Shape;108;p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111" name="Google Shape;111;p3"/>
            <p:cNvGrpSpPr/>
            <p:nvPr/>
          </p:nvGrpSpPr>
          <p:grpSpPr>
            <a:xfrm>
              <a:off x="715825" y="523344"/>
              <a:ext cx="7713000" cy="4095665"/>
              <a:chOff x="715825" y="523344"/>
              <a:chExt cx="7713000" cy="4095665"/>
            </a:xfrm>
          </p:grpSpPr>
          <p:sp>
            <p:nvSpPr>
              <p:cNvPr id="112" name="Google Shape;112;p3"/>
              <p:cNvSpPr/>
              <p:nvPr/>
            </p:nvSpPr>
            <p:spPr>
              <a:xfrm>
                <a:off x="715825" y="52334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715825" y="76303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715825" y="100271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715825" y="124240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715825" y="148208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715825" y="1721775"/>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715825" y="1961461"/>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715825" y="220114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715825" y="244083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715825" y="268052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715825" y="292020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715825" y="3159892"/>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715825" y="3399578"/>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715825" y="363926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715825" y="387895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15825" y="411863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715825" y="435832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15825" y="459800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0" name="Google Shape;130;p3"/>
          <p:cNvSpPr txBox="1">
            <a:spLocks noGrp="1"/>
          </p:cNvSpPr>
          <p:nvPr>
            <p:ph type="title"/>
          </p:nvPr>
        </p:nvSpPr>
        <p:spPr>
          <a:xfrm>
            <a:off x="6718033" y="2478284"/>
            <a:ext cx="4129600" cy="2061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333"/>
            </a:lvl1pPr>
            <a:lvl2pPr lvl="1" algn="ctr" rtl="0">
              <a:lnSpc>
                <a:spcPct val="115000"/>
              </a:lnSpc>
              <a:spcBef>
                <a:spcPts val="0"/>
              </a:spcBef>
              <a:spcAft>
                <a:spcPts val="0"/>
              </a:spcAft>
              <a:buSzPts val="3600"/>
              <a:buNone/>
              <a:defRPr sz="4800"/>
            </a:lvl2pPr>
            <a:lvl3pPr lvl="2" algn="ctr" rtl="0">
              <a:lnSpc>
                <a:spcPct val="115000"/>
              </a:lnSpc>
              <a:spcBef>
                <a:spcPts val="0"/>
              </a:spcBef>
              <a:spcAft>
                <a:spcPts val="0"/>
              </a:spcAft>
              <a:buSzPts val="3600"/>
              <a:buNone/>
              <a:defRPr sz="4800"/>
            </a:lvl3pPr>
            <a:lvl4pPr lvl="3" algn="ctr" rtl="0">
              <a:lnSpc>
                <a:spcPct val="115000"/>
              </a:lnSpc>
              <a:spcBef>
                <a:spcPts val="0"/>
              </a:spcBef>
              <a:spcAft>
                <a:spcPts val="0"/>
              </a:spcAft>
              <a:buSzPts val="3600"/>
              <a:buNone/>
              <a:defRPr sz="4800"/>
            </a:lvl4pPr>
            <a:lvl5pPr lvl="4" algn="ctr" rtl="0">
              <a:lnSpc>
                <a:spcPct val="115000"/>
              </a:lnSpc>
              <a:spcBef>
                <a:spcPts val="0"/>
              </a:spcBef>
              <a:spcAft>
                <a:spcPts val="0"/>
              </a:spcAft>
              <a:buSzPts val="3600"/>
              <a:buNone/>
              <a:defRPr sz="4800"/>
            </a:lvl5pPr>
            <a:lvl6pPr lvl="5" algn="ctr" rtl="0">
              <a:lnSpc>
                <a:spcPct val="115000"/>
              </a:lnSpc>
              <a:spcBef>
                <a:spcPts val="0"/>
              </a:spcBef>
              <a:spcAft>
                <a:spcPts val="0"/>
              </a:spcAft>
              <a:buSzPts val="3600"/>
              <a:buNone/>
              <a:defRPr sz="4800"/>
            </a:lvl6pPr>
            <a:lvl7pPr lvl="6" algn="ctr" rtl="0">
              <a:lnSpc>
                <a:spcPct val="115000"/>
              </a:lnSpc>
              <a:spcBef>
                <a:spcPts val="0"/>
              </a:spcBef>
              <a:spcAft>
                <a:spcPts val="0"/>
              </a:spcAft>
              <a:buSzPts val="3600"/>
              <a:buNone/>
              <a:defRPr sz="4800"/>
            </a:lvl7pPr>
            <a:lvl8pPr lvl="7" algn="ctr" rtl="0">
              <a:lnSpc>
                <a:spcPct val="115000"/>
              </a:lnSpc>
              <a:spcBef>
                <a:spcPts val="0"/>
              </a:spcBef>
              <a:spcAft>
                <a:spcPts val="0"/>
              </a:spcAft>
              <a:buSzPts val="3600"/>
              <a:buNone/>
              <a:defRPr sz="4800"/>
            </a:lvl8pPr>
            <a:lvl9pPr lvl="8" algn="ctr" rtl="0">
              <a:lnSpc>
                <a:spcPct val="115000"/>
              </a:lnSpc>
              <a:spcBef>
                <a:spcPts val="0"/>
              </a:spcBef>
              <a:spcAft>
                <a:spcPts val="0"/>
              </a:spcAft>
              <a:buSzPts val="3600"/>
              <a:buNone/>
              <a:defRPr sz="4800"/>
            </a:lvl9pPr>
          </a:lstStyle>
          <a:p>
            <a:endParaRPr/>
          </a:p>
        </p:txBody>
      </p:sp>
      <p:sp>
        <p:nvSpPr>
          <p:cNvPr id="131" name="Google Shape;131;p3"/>
          <p:cNvSpPr txBox="1">
            <a:spLocks noGrp="1"/>
          </p:cNvSpPr>
          <p:nvPr>
            <p:ph type="title" idx="2" hasCustomPrompt="1"/>
          </p:nvPr>
        </p:nvSpPr>
        <p:spPr>
          <a:xfrm>
            <a:off x="6718033" y="1669233"/>
            <a:ext cx="1826400" cy="1122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6000"/>
              <a:buNone/>
              <a:defRPr sz="8133"/>
            </a:lvl1pPr>
            <a:lvl2pPr lvl="1" algn="ctr" rtl="0">
              <a:lnSpc>
                <a:spcPct val="115000"/>
              </a:lnSpc>
              <a:spcBef>
                <a:spcPts val="0"/>
              </a:spcBef>
              <a:spcAft>
                <a:spcPts val="0"/>
              </a:spcAft>
              <a:buSzPts val="6000"/>
              <a:buNone/>
              <a:defRPr sz="8000"/>
            </a:lvl2pPr>
            <a:lvl3pPr lvl="2" algn="ctr" rtl="0">
              <a:lnSpc>
                <a:spcPct val="115000"/>
              </a:lnSpc>
              <a:spcBef>
                <a:spcPts val="0"/>
              </a:spcBef>
              <a:spcAft>
                <a:spcPts val="0"/>
              </a:spcAft>
              <a:buSzPts val="6000"/>
              <a:buNone/>
              <a:defRPr sz="8000"/>
            </a:lvl3pPr>
            <a:lvl4pPr lvl="3" algn="ctr" rtl="0">
              <a:lnSpc>
                <a:spcPct val="115000"/>
              </a:lnSpc>
              <a:spcBef>
                <a:spcPts val="0"/>
              </a:spcBef>
              <a:spcAft>
                <a:spcPts val="0"/>
              </a:spcAft>
              <a:buSzPts val="6000"/>
              <a:buNone/>
              <a:defRPr sz="8000"/>
            </a:lvl4pPr>
            <a:lvl5pPr lvl="4" algn="ctr" rtl="0">
              <a:lnSpc>
                <a:spcPct val="115000"/>
              </a:lnSpc>
              <a:spcBef>
                <a:spcPts val="0"/>
              </a:spcBef>
              <a:spcAft>
                <a:spcPts val="0"/>
              </a:spcAft>
              <a:buSzPts val="6000"/>
              <a:buNone/>
              <a:defRPr sz="8000"/>
            </a:lvl5pPr>
            <a:lvl6pPr lvl="5" algn="ctr" rtl="0">
              <a:lnSpc>
                <a:spcPct val="115000"/>
              </a:lnSpc>
              <a:spcBef>
                <a:spcPts val="0"/>
              </a:spcBef>
              <a:spcAft>
                <a:spcPts val="0"/>
              </a:spcAft>
              <a:buSzPts val="6000"/>
              <a:buNone/>
              <a:defRPr sz="8000"/>
            </a:lvl6pPr>
            <a:lvl7pPr lvl="6" algn="ctr" rtl="0">
              <a:lnSpc>
                <a:spcPct val="115000"/>
              </a:lnSpc>
              <a:spcBef>
                <a:spcPts val="0"/>
              </a:spcBef>
              <a:spcAft>
                <a:spcPts val="0"/>
              </a:spcAft>
              <a:buSzPts val="6000"/>
              <a:buNone/>
              <a:defRPr sz="8000"/>
            </a:lvl7pPr>
            <a:lvl8pPr lvl="7" algn="ctr" rtl="0">
              <a:lnSpc>
                <a:spcPct val="115000"/>
              </a:lnSpc>
              <a:spcBef>
                <a:spcPts val="0"/>
              </a:spcBef>
              <a:spcAft>
                <a:spcPts val="0"/>
              </a:spcAft>
              <a:buSzPts val="6000"/>
              <a:buNone/>
              <a:defRPr sz="8000"/>
            </a:lvl8pPr>
            <a:lvl9pPr lvl="8" algn="ctr" rtl="0">
              <a:lnSpc>
                <a:spcPct val="115000"/>
              </a:lnSpc>
              <a:spcBef>
                <a:spcPts val="0"/>
              </a:spcBef>
              <a:spcAft>
                <a:spcPts val="0"/>
              </a:spcAft>
              <a:buSzPts val="6000"/>
              <a:buNone/>
              <a:defRPr sz="8000"/>
            </a:lvl9pPr>
          </a:lstStyle>
          <a:p>
            <a:r>
              <a:t>xx%</a:t>
            </a:r>
          </a:p>
        </p:txBody>
      </p:sp>
      <p:sp>
        <p:nvSpPr>
          <p:cNvPr id="132" name="Google Shape;132;p3"/>
          <p:cNvSpPr txBox="1">
            <a:spLocks noGrp="1"/>
          </p:cNvSpPr>
          <p:nvPr>
            <p:ph type="subTitle" idx="1"/>
          </p:nvPr>
        </p:nvSpPr>
        <p:spPr>
          <a:xfrm>
            <a:off x="6718033" y="4444484"/>
            <a:ext cx="4129600" cy="95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2133"/>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133" name="Google Shape;133;p3"/>
          <p:cNvGrpSpPr/>
          <p:nvPr/>
        </p:nvGrpSpPr>
        <p:grpSpPr>
          <a:xfrm rot="2026266">
            <a:off x="10948123" y="378682"/>
            <a:ext cx="949464" cy="872492"/>
            <a:chOff x="8221404" y="4281324"/>
            <a:chExt cx="712068" cy="654341"/>
          </a:xfrm>
        </p:grpSpPr>
        <p:sp>
          <p:nvSpPr>
            <p:cNvPr id="134" name="Google Shape;134;p3"/>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7" name="Google Shape;137;p3"/>
            <p:cNvGrpSpPr/>
            <p:nvPr/>
          </p:nvGrpSpPr>
          <p:grpSpPr>
            <a:xfrm rot="10800000">
              <a:off x="8221408" y="4281324"/>
              <a:ext cx="712064" cy="654341"/>
              <a:chOff x="1367258" y="959599"/>
              <a:chExt cx="712064" cy="654341"/>
            </a:xfrm>
          </p:grpSpPr>
          <p:sp>
            <p:nvSpPr>
              <p:cNvPr id="138" name="Google Shape;138;p3"/>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1" name="Google Shape;141;p3"/>
          <p:cNvGrpSpPr/>
          <p:nvPr/>
        </p:nvGrpSpPr>
        <p:grpSpPr>
          <a:xfrm rot="8773734" flipH="1">
            <a:off x="550556" y="5388249"/>
            <a:ext cx="949464" cy="872492"/>
            <a:chOff x="8221404" y="4281324"/>
            <a:chExt cx="712068" cy="654341"/>
          </a:xfrm>
        </p:grpSpPr>
        <p:sp>
          <p:nvSpPr>
            <p:cNvPr id="142" name="Google Shape;142;p3"/>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5" name="Google Shape;145;p3"/>
            <p:cNvGrpSpPr/>
            <p:nvPr/>
          </p:nvGrpSpPr>
          <p:grpSpPr>
            <a:xfrm rot="10800000">
              <a:off x="8221408" y="4281324"/>
              <a:ext cx="712064" cy="654341"/>
              <a:chOff x="1367258" y="959599"/>
              <a:chExt cx="712064" cy="654341"/>
            </a:xfrm>
          </p:grpSpPr>
          <p:sp>
            <p:nvSpPr>
              <p:cNvPr id="146" name="Google Shape;146;p3"/>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xmlns="" val="9270489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1"/>
        <p:cNvGrpSpPr/>
        <p:nvPr/>
      </p:nvGrpSpPr>
      <p:grpSpPr>
        <a:xfrm>
          <a:off x="0" y="0"/>
          <a:ext cx="0" cy="0"/>
          <a:chOff x="0" y="0"/>
          <a:chExt cx="0" cy="0"/>
        </a:xfrm>
      </p:grpSpPr>
      <p:grpSp>
        <p:nvGrpSpPr>
          <p:cNvPr id="662" name="Google Shape;662;p11"/>
          <p:cNvGrpSpPr/>
          <p:nvPr/>
        </p:nvGrpSpPr>
        <p:grpSpPr>
          <a:xfrm>
            <a:off x="152659" y="237000"/>
            <a:ext cx="11701541" cy="6384000"/>
            <a:chOff x="114494" y="177750"/>
            <a:chExt cx="8776156" cy="4788000"/>
          </a:xfrm>
        </p:grpSpPr>
        <p:grpSp>
          <p:nvGrpSpPr>
            <p:cNvPr id="663" name="Google Shape;663;p11"/>
            <p:cNvGrpSpPr/>
            <p:nvPr/>
          </p:nvGrpSpPr>
          <p:grpSpPr>
            <a:xfrm>
              <a:off x="114494" y="177750"/>
              <a:ext cx="8776156" cy="4788000"/>
              <a:chOff x="114494" y="177750"/>
              <a:chExt cx="8776156" cy="4788000"/>
            </a:xfrm>
          </p:grpSpPr>
          <p:sp>
            <p:nvSpPr>
              <p:cNvPr id="664" name="Google Shape;664;p11"/>
              <p:cNvSpPr/>
              <p:nvPr/>
            </p:nvSpPr>
            <p:spPr>
              <a:xfrm>
                <a:off x="253350" y="177750"/>
                <a:ext cx="8637300" cy="4788000"/>
              </a:xfrm>
              <a:prstGeom prst="roundRect">
                <a:avLst>
                  <a:gd name="adj" fmla="val 8894"/>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65" name="Google Shape;665;p11"/>
              <p:cNvGrpSpPr/>
              <p:nvPr/>
            </p:nvGrpSpPr>
            <p:grpSpPr>
              <a:xfrm>
                <a:off x="114494" y="1329019"/>
                <a:ext cx="329231" cy="2485463"/>
                <a:chOff x="114494" y="1329019"/>
                <a:chExt cx="329231" cy="2485463"/>
              </a:xfrm>
            </p:grpSpPr>
            <p:grpSp>
              <p:nvGrpSpPr>
                <p:cNvPr id="666" name="Google Shape;666;p11"/>
                <p:cNvGrpSpPr/>
                <p:nvPr/>
              </p:nvGrpSpPr>
              <p:grpSpPr>
                <a:xfrm>
                  <a:off x="114494" y="1329019"/>
                  <a:ext cx="329231" cy="94200"/>
                  <a:chOff x="1469894" y="834850"/>
                  <a:chExt cx="329231" cy="94200"/>
                </a:xfrm>
              </p:grpSpPr>
              <p:sp>
                <p:nvSpPr>
                  <p:cNvPr id="667" name="Google Shape;667;p1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0" name="Google Shape;670;p11"/>
                <p:cNvGrpSpPr/>
                <p:nvPr/>
              </p:nvGrpSpPr>
              <p:grpSpPr>
                <a:xfrm>
                  <a:off x="114494" y="1627927"/>
                  <a:ext cx="329231" cy="94200"/>
                  <a:chOff x="1469894" y="834850"/>
                  <a:chExt cx="329231" cy="94200"/>
                </a:xfrm>
              </p:grpSpPr>
              <p:sp>
                <p:nvSpPr>
                  <p:cNvPr id="671" name="Google Shape;671;p1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4" name="Google Shape;674;p11"/>
                <p:cNvGrpSpPr/>
                <p:nvPr/>
              </p:nvGrpSpPr>
              <p:grpSpPr>
                <a:xfrm>
                  <a:off x="114494" y="1926834"/>
                  <a:ext cx="329231" cy="94200"/>
                  <a:chOff x="1469894" y="834850"/>
                  <a:chExt cx="329231" cy="94200"/>
                </a:xfrm>
              </p:grpSpPr>
              <p:sp>
                <p:nvSpPr>
                  <p:cNvPr id="675" name="Google Shape;675;p1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8" name="Google Shape;678;p11"/>
                <p:cNvGrpSpPr/>
                <p:nvPr/>
              </p:nvGrpSpPr>
              <p:grpSpPr>
                <a:xfrm>
                  <a:off x="114494" y="2225742"/>
                  <a:ext cx="329231" cy="94200"/>
                  <a:chOff x="1469894" y="834850"/>
                  <a:chExt cx="329231" cy="94200"/>
                </a:xfrm>
              </p:grpSpPr>
              <p:sp>
                <p:nvSpPr>
                  <p:cNvPr id="679" name="Google Shape;679;p1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 name="Google Shape;682;p11"/>
                <p:cNvGrpSpPr/>
                <p:nvPr/>
              </p:nvGrpSpPr>
              <p:grpSpPr>
                <a:xfrm>
                  <a:off x="114494" y="2524650"/>
                  <a:ext cx="329231" cy="94200"/>
                  <a:chOff x="1469894" y="834850"/>
                  <a:chExt cx="329231" cy="94200"/>
                </a:xfrm>
              </p:grpSpPr>
              <p:sp>
                <p:nvSpPr>
                  <p:cNvPr id="683" name="Google Shape;683;p1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6" name="Google Shape;686;p11"/>
                <p:cNvGrpSpPr/>
                <p:nvPr/>
              </p:nvGrpSpPr>
              <p:grpSpPr>
                <a:xfrm>
                  <a:off x="114494" y="3122466"/>
                  <a:ext cx="329231" cy="94200"/>
                  <a:chOff x="1469894" y="834850"/>
                  <a:chExt cx="329231" cy="94200"/>
                </a:xfrm>
              </p:grpSpPr>
              <p:sp>
                <p:nvSpPr>
                  <p:cNvPr id="687" name="Google Shape;687;p1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0" name="Google Shape;690;p11"/>
                <p:cNvGrpSpPr/>
                <p:nvPr/>
              </p:nvGrpSpPr>
              <p:grpSpPr>
                <a:xfrm>
                  <a:off x="114494" y="2823558"/>
                  <a:ext cx="329231" cy="94200"/>
                  <a:chOff x="1469894" y="834850"/>
                  <a:chExt cx="329231" cy="94200"/>
                </a:xfrm>
              </p:grpSpPr>
              <p:sp>
                <p:nvSpPr>
                  <p:cNvPr id="691" name="Google Shape;691;p1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4" name="Google Shape;694;p11"/>
                <p:cNvGrpSpPr/>
                <p:nvPr/>
              </p:nvGrpSpPr>
              <p:grpSpPr>
                <a:xfrm>
                  <a:off x="114494" y="3421373"/>
                  <a:ext cx="329231" cy="94200"/>
                  <a:chOff x="1469894" y="834850"/>
                  <a:chExt cx="329231" cy="94200"/>
                </a:xfrm>
              </p:grpSpPr>
              <p:sp>
                <p:nvSpPr>
                  <p:cNvPr id="695" name="Google Shape;695;p1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8" name="Google Shape;698;p11"/>
                <p:cNvGrpSpPr/>
                <p:nvPr/>
              </p:nvGrpSpPr>
              <p:grpSpPr>
                <a:xfrm>
                  <a:off x="114494" y="3720281"/>
                  <a:ext cx="329231" cy="94200"/>
                  <a:chOff x="1469894" y="834850"/>
                  <a:chExt cx="329231" cy="94200"/>
                </a:xfrm>
              </p:grpSpPr>
              <p:sp>
                <p:nvSpPr>
                  <p:cNvPr id="699" name="Google Shape;699;p11"/>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1"/>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1"/>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702" name="Google Shape;702;p11"/>
            <p:cNvGrpSpPr/>
            <p:nvPr/>
          </p:nvGrpSpPr>
          <p:grpSpPr>
            <a:xfrm>
              <a:off x="715825" y="523344"/>
              <a:ext cx="7713000" cy="4095665"/>
              <a:chOff x="715825" y="523344"/>
              <a:chExt cx="7713000" cy="4095665"/>
            </a:xfrm>
          </p:grpSpPr>
          <p:sp>
            <p:nvSpPr>
              <p:cNvPr id="703" name="Google Shape;703;p11"/>
              <p:cNvSpPr/>
              <p:nvPr/>
            </p:nvSpPr>
            <p:spPr>
              <a:xfrm>
                <a:off x="715825" y="52334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1"/>
              <p:cNvSpPr/>
              <p:nvPr/>
            </p:nvSpPr>
            <p:spPr>
              <a:xfrm>
                <a:off x="715825" y="76303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1"/>
              <p:cNvSpPr/>
              <p:nvPr/>
            </p:nvSpPr>
            <p:spPr>
              <a:xfrm>
                <a:off x="715825" y="100271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1"/>
              <p:cNvSpPr/>
              <p:nvPr/>
            </p:nvSpPr>
            <p:spPr>
              <a:xfrm>
                <a:off x="715825" y="124240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1"/>
              <p:cNvSpPr/>
              <p:nvPr/>
            </p:nvSpPr>
            <p:spPr>
              <a:xfrm>
                <a:off x="715825" y="148208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1"/>
              <p:cNvSpPr/>
              <p:nvPr/>
            </p:nvSpPr>
            <p:spPr>
              <a:xfrm>
                <a:off x="715825" y="1721775"/>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1"/>
              <p:cNvSpPr/>
              <p:nvPr/>
            </p:nvSpPr>
            <p:spPr>
              <a:xfrm>
                <a:off x="715825" y="1961461"/>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1"/>
              <p:cNvSpPr/>
              <p:nvPr/>
            </p:nvSpPr>
            <p:spPr>
              <a:xfrm>
                <a:off x="715825" y="220114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1"/>
              <p:cNvSpPr/>
              <p:nvPr/>
            </p:nvSpPr>
            <p:spPr>
              <a:xfrm>
                <a:off x="715825" y="244083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1"/>
              <p:cNvSpPr/>
              <p:nvPr/>
            </p:nvSpPr>
            <p:spPr>
              <a:xfrm>
                <a:off x="715825" y="268052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1"/>
              <p:cNvSpPr/>
              <p:nvPr/>
            </p:nvSpPr>
            <p:spPr>
              <a:xfrm>
                <a:off x="715825" y="292020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1"/>
              <p:cNvSpPr/>
              <p:nvPr/>
            </p:nvSpPr>
            <p:spPr>
              <a:xfrm>
                <a:off x="715825" y="3159892"/>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1"/>
              <p:cNvSpPr/>
              <p:nvPr/>
            </p:nvSpPr>
            <p:spPr>
              <a:xfrm>
                <a:off x="715825" y="3399578"/>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1"/>
              <p:cNvSpPr/>
              <p:nvPr/>
            </p:nvSpPr>
            <p:spPr>
              <a:xfrm>
                <a:off x="715825" y="363926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1"/>
              <p:cNvSpPr/>
              <p:nvPr/>
            </p:nvSpPr>
            <p:spPr>
              <a:xfrm>
                <a:off x="715825" y="387895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1"/>
              <p:cNvSpPr/>
              <p:nvPr/>
            </p:nvSpPr>
            <p:spPr>
              <a:xfrm>
                <a:off x="715825" y="411863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1"/>
              <p:cNvSpPr/>
              <p:nvPr/>
            </p:nvSpPr>
            <p:spPr>
              <a:xfrm>
                <a:off x="715825" y="435832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11"/>
              <p:cNvSpPr/>
              <p:nvPr/>
            </p:nvSpPr>
            <p:spPr>
              <a:xfrm>
                <a:off x="715825" y="459800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21" name="Google Shape;721;p11"/>
          <p:cNvSpPr txBox="1">
            <a:spLocks noGrp="1"/>
          </p:cNvSpPr>
          <p:nvPr>
            <p:ph type="title" hasCustomPrompt="1"/>
          </p:nvPr>
        </p:nvSpPr>
        <p:spPr>
          <a:xfrm>
            <a:off x="1712000" y="2214433"/>
            <a:ext cx="8768000" cy="20148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9600"/>
              <a:buNone/>
              <a:defRPr sz="9333"/>
            </a:lvl1pPr>
            <a:lvl2pPr lvl="1" algn="ctr" rtl="0">
              <a:lnSpc>
                <a:spcPct val="115000"/>
              </a:lnSpc>
              <a:spcBef>
                <a:spcPts val="0"/>
              </a:spcBef>
              <a:spcAft>
                <a:spcPts val="0"/>
              </a:spcAft>
              <a:buSzPts val="9600"/>
              <a:buNone/>
              <a:defRPr sz="12800"/>
            </a:lvl2pPr>
            <a:lvl3pPr lvl="2" algn="ctr" rtl="0">
              <a:lnSpc>
                <a:spcPct val="115000"/>
              </a:lnSpc>
              <a:spcBef>
                <a:spcPts val="0"/>
              </a:spcBef>
              <a:spcAft>
                <a:spcPts val="0"/>
              </a:spcAft>
              <a:buSzPts val="9600"/>
              <a:buNone/>
              <a:defRPr sz="12800"/>
            </a:lvl3pPr>
            <a:lvl4pPr lvl="3" algn="ctr" rtl="0">
              <a:lnSpc>
                <a:spcPct val="115000"/>
              </a:lnSpc>
              <a:spcBef>
                <a:spcPts val="0"/>
              </a:spcBef>
              <a:spcAft>
                <a:spcPts val="0"/>
              </a:spcAft>
              <a:buSzPts val="9600"/>
              <a:buNone/>
              <a:defRPr sz="12800"/>
            </a:lvl4pPr>
            <a:lvl5pPr lvl="4" algn="ctr" rtl="0">
              <a:lnSpc>
                <a:spcPct val="115000"/>
              </a:lnSpc>
              <a:spcBef>
                <a:spcPts val="0"/>
              </a:spcBef>
              <a:spcAft>
                <a:spcPts val="0"/>
              </a:spcAft>
              <a:buSzPts val="9600"/>
              <a:buNone/>
              <a:defRPr sz="12800"/>
            </a:lvl5pPr>
            <a:lvl6pPr lvl="5" algn="ctr" rtl="0">
              <a:lnSpc>
                <a:spcPct val="115000"/>
              </a:lnSpc>
              <a:spcBef>
                <a:spcPts val="0"/>
              </a:spcBef>
              <a:spcAft>
                <a:spcPts val="0"/>
              </a:spcAft>
              <a:buSzPts val="9600"/>
              <a:buNone/>
              <a:defRPr sz="12800"/>
            </a:lvl6pPr>
            <a:lvl7pPr lvl="6" algn="ctr" rtl="0">
              <a:lnSpc>
                <a:spcPct val="115000"/>
              </a:lnSpc>
              <a:spcBef>
                <a:spcPts val="0"/>
              </a:spcBef>
              <a:spcAft>
                <a:spcPts val="0"/>
              </a:spcAft>
              <a:buSzPts val="9600"/>
              <a:buNone/>
              <a:defRPr sz="12800"/>
            </a:lvl7pPr>
            <a:lvl8pPr lvl="7" algn="ctr" rtl="0">
              <a:lnSpc>
                <a:spcPct val="115000"/>
              </a:lnSpc>
              <a:spcBef>
                <a:spcPts val="0"/>
              </a:spcBef>
              <a:spcAft>
                <a:spcPts val="0"/>
              </a:spcAft>
              <a:buSzPts val="9600"/>
              <a:buNone/>
              <a:defRPr sz="12800"/>
            </a:lvl8pPr>
            <a:lvl9pPr lvl="8" algn="ctr" rtl="0">
              <a:lnSpc>
                <a:spcPct val="115000"/>
              </a:lnSpc>
              <a:spcBef>
                <a:spcPts val="0"/>
              </a:spcBef>
              <a:spcAft>
                <a:spcPts val="0"/>
              </a:spcAft>
              <a:buSzPts val="9600"/>
              <a:buNone/>
              <a:defRPr sz="12800"/>
            </a:lvl9pPr>
          </a:lstStyle>
          <a:p>
            <a:r>
              <a:t>xx%</a:t>
            </a:r>
          </a:p>
        </p:txBody>
      </p:sp>
      <p:sp>
        <p:nvSpPr>
          <p:cNvPr id="722" name="Google Shape;722;p11"/>
          <p:cNvSpPr txBox="1">
            <a:spLocks noGrp="1"/>
          </p:cNvSpPr>
          <p:nvPr>
            <p:ph type="subTitle" idx="1"/>
          </p:nvPr>
        </p:nvSpPr>
        <p:spPr>
          <a:xfrm>
            <a:off x="1712000" y="3996100"/>
            <a:ext cx="8768000" cy="545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2133"/>
            </a:lvl1pPr>
            <a:lvl2pPr lvl="1" algn="ctr" rtl="0">
              <a:lnSpc>
                <a:spcPct val="115000"/>
              </a:lnSpc>
              <a:spcBef>
                <a:spcPts val="0"/>
              </a:spcBef>
              <a:spcAft>
                <a:spcPts val="0"/>
              </a:spcAft>
              <a:buSzPts val="1600"/>
              <a:buNone/>
              <a:defRPr sz="2133"/>
            </a:lvl2pPr>
            <a:lvl3pPr lvl="2" algn="ctr" rtl="0">
              <a:lnSpc>
                <a:spcPct val="115000"/>
              </a:lnSpc>
              <a:spcBef>
                <a:spcPts val="0"/>
              </a:spcBef>
              <a:spcAft>
                <a:spcPts val="0"/>
              </a:spcAft>
              <a:buSzPts val="1600"/>
              <a:buNone/>
              <a:defRPr sz="2133"/>
            </a:lvl3pPr>
            <a:lvl4pPr lvl="3" algn="ctr" rtl="0">
              <a:lnSpc>
                <a:spcPct val="115000"/>
              </a:lnSpc>
              <a:spcBef>
                <a:spcPts val="0"/>
              </a:spcBef>
              <a:spcAft>
                <a:spcPts val="0"/>
              </a:spcAft>
              <a:buSzPts val="1600"/>
              <a:buNone/>
              <a:defRPr sz="2133"/>
            </a:lvl4pPr>
            <a:lvl5pPr lvl="4" algn="ctr" rtl="0">
              <a:lnSpc>
                <a:spcPct val="115000"/>
              </a:lnSpc>
              <a:spcBef>
                <a:spcPts val="0"/>
              </a:spcBef>
              <a:spcAft>
                <a:spcPts val="0"/>
              </a:spcAft>
              <a:buSzPts val="1600"/>
              <a:buNone/>
              <a:defRPr sz="2133"/>
            </a:lvl5pPr>
            <a:lvl6pPr lvl="5" algn="ctr" rtl="0">
              <a:lnSpc>
                <a:spcPct val="115000"/>
              </a:lnSpc>
              <a:spcBef>
                <a:spcPts val="0"/>
              </a:spcBef>
              <a:spcAft>
                <a:spcPts val="0"/>
              </a:spcAft>
              <a:buSzPts val="1600"/>
              <a:buNone/>
              <a:defRPr sz="2133"/>
            </a:lvl6pPr>
            <a:lvl7pPr lvl="6" algn="ctr" rtl="0">
              <a:lnSpc>
                <a:spcPct val="115000"/>
              </a:lnSpc>
              <a:spcBef>
                <a:spcPts val="0"/>
              </a:spcBef>
              <a:spcAft>
                <a:spcPts val="0"/>
              </a:spcAft>
              <a:buSzPts val="1600"/>
              <a:buNone/>
              <a:defRPr sz="2133"/>
            </a:lvl7pPr>
            <a:lvl8pPr lvl="7" algn="ctr" rtl="0">
              <a:lnSpc>
                <a:spcPct val="115000"/>
              </a:lnSpc>
              <a:spcBef>
                <a:spcPts val="0"/>
              </a:spcBef>
              <a:spcAft>
                <a:spcPts val="0"/>
              </a:spcAft>
              <a:buSzPts val="1600"/>
              <a:buNone/>
              <a:defRPr sz="2133"/>
            </a:lvl8pPr>
            <a:lvl9pPr lvl="8" algn="ctr" rtl="0">
              <a:lnSpc>
                <a:spcPct val="115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xmlns="" val="5152731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3"/>
        <p:cNvGrpSpPr/>
        <p:nvPr/>
      </p:nvGrpSpPr>
      <p:grpSpPr>
        <a:xfrm>
          <a:off x="0" y="0"/>
          <a:ext cx="0" cy="0"/>
          <a:chOff x="0" y="0"/>
          <a:chExt cx="0" cy="0"/>
        </a:xfrm>
      </p:grpSpPr>
    </p:spTree>
    <p:extLst>
      <p:ext uri="{BB962C8B-B14F-4D97-AF65-F5344CB8AC3E}">
        <p14:creationId xmlns:p14="http://schemas.microsoft.com/office/powerpoint/2010/main" xmlns="" val="1945767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24"/>
        <p:cNvGrpSpPr/>
        <p:nvPr/>
      </p:nvGrpSpPr>
      <p:grpSpPr>
        <a:xfrm>
          <a:off x="0" y="0"/>
          <a:ext cx="0" cy="0"/>
          <a:chOff x="0" y="0"/>
          <a:chExt cx="0" cy="0"/>
        </a:xfrm>
      </p:grpSpPr>
      <p:grpSp>
        <p:nvGrpSpPr>
          <p:cNvPr id="725" name="Google Shape;725;p13"/>
          <p:cNvGrpSpPr/>
          <p:nvPr/>
        </p:nvGrpSpPr>
        <p:grpSpPr>
          <a:xfrm>
            <a:off x="152659" y="237000"/>
            <a:ext cx="11701541" cy="6384000"/>
            <a:chOff x="114494" y="177750"/>
            <a:chExt cx="8776156" cy="4788000"/>
          </a:xfrm>
        </p:grpSpPr>
        <p:grpSp>
          <p:nvGrpSpPr>
            <p:cNvPr id="726" name="Google Shape;726;p13"/>
            <p:cNvGrpSpPr/>
            <p:nvPr/>
          </p:nvGrpSpPr>
          <p:grpSpPr>
            <a:xfrm>
              <a:off x="114494" y="177750"/>
              <a:ext cx="8776156" cy="4788000"/>
              <a:chOff x="114494" y="177750"/>
              <a:chExt cx="8776156" cy="4788000"/>
            </a:xfrm>
          </p:grpSpPr>
          <p:sp>
            <p:nvSpPr>
              <p:cNvPr id="727" name="Google Shape;727;p13"/>
              <p:cNvSpPr/>
              <p:nvPr/>
            </p:nvSpPr>
            <p:spPr>
              <a:xfrm>
                <a:off x="253350" y="177750"/>
                <a:ext cx="8637300" cy="4788000"/>
              </a:xfrm>
              <a:prstGeom prst="roundRect">
                <a:avLst>
                  <a:gd name="adj" fmla="val 8894"/>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28" name="Google Shape;728;p13"/>
              <p:cNvGrpSpPr/>
              <p:nvPr/>
            </p:nvGrpSpPr>
            <p:grpSpPr>
              <a:xfrm>
                <a:off x="114494" y="1329019"/>
                <a:ext cx="329231" cy="2485463"/>
                <a:chOff x="114494" y="1329019"/>
                <a:chExt cx="329231" cy="2485463"/>
              </a:xfrm>
            </p:grpSpPr>
            <p:grpSp>
              <p:nvGrpSpPr>
                <p:cNvPr id="729" name="Google Shape;729;p13"/>
                <p:cNvGrpSpPr/>
                <p:nvPr/>
              </p:nvGrpSpPr>
              <p:grpSpPr>
                <a:xfrm>
                  <a:off x="114494" y="1329019"/>
                  <a:ext cx="329231" cy="94200"/>
                  <a:chOff x="1469894" y="834850"/>
                  <a:chExt cx="329231" cy="94200"/>
                </a:xfrm>
              </p:grpSpPr>
              <p:sp>
                <p:nvSpPr>
                  <p:cNvPr id="730" name="Google Shape;730;p1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3" name="Google Shape;733;p13"/>
                <p:cNvGrpSpPr/>
                <p:nvPr/>
              </p:nvGrpSpPr>
              <p:grpSpPr>
                <a:xfrm>
                  <a:off x="114494" y="1627927"/>
                  <a:ext cx="329231" cy="94200"/>
                  <a:chOff x="1469894" y="834850"/>
                  <a:chExt cx="329231" cy="94200"/>
                </a:xfrm>
              </p:grpSpPr>
              <p:sp>
                <p:nvSpPr>
                  <p:cNvPr id="734" name="Google Shape;734;p1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7" name="Google Shape;737;p13"/>
                <p:cNvGrpSpPr/>
                <p:nvPr/>
              </p:nvGrpSpPr>
              <p:grpSpPr>
                <a:xfrm>
                  <a:off x="114494" y="1926834"/>
                  <a:ext cx="329231" cy="94200"/>
                  <a:chOff x="1469894" y="834850"/>
                  <a:chExt cx="329231" cy="94200"/>
                </a:xfrm>
              </p:grpSpPr>
              <p:sp>
                <p:nvSpPr>
                  <p:cNvPr id="738" name="Google Shape;738;p1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1" name="Google Shape;741;p13"/>
                <p:cNvGrpSpPr/>
                <p:nvPr/>
              </p:nvGrpSpPr>
              <p:grpSpPr>
                <a:xfrm>
                  <a:off x="114494" y="2225742"/>
                  <a:ext cx="329231" cy="94200"/>
                  <a:chOff x="1469894" y="834850"/>
                  <a:chExt cx="329231" cy="94200"/>
                </a:xfrm>
              </p:grpSpPr>
              <p:sp>
                <p:nvSpPr>
                  <p:cNvPr id="742" name="Google Shape;742;p1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5" name="Google Shape;745;p13"/>
                <p:cNvGrpSpPr/>
                <p:nvPr/>
              </p:nvGrpSpPr>
              <p:grpSpPr>
                <a:xfrm>
                  <a:off x="114494" y="2524650"/>
                  <a:ext cx="329231" cy="94200"/>
                  <a:chOff x="1469894" y="834850"/>
                  <a:chExt cx="329231" cy="94200"/>
                </a:xfrm>
              </p:grpSpPr>
              <p:sp>
                <p:nvSpPr>
                  <p:cNvPr id="746" name="Google Shape;746;p1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9" name="Google Shape;749;p13"/>
                <p:cNvGrpSpPr/>
                <p:nvPr/>
              </p:nvGrpSpPr>
              <p:grpSpPr>
                <a:xfrm>
                  <a:off x="114494" y="3122466"/>
                  <a:ext cx="329231" cy="94200"/>
                  <a:chOff x="1469894" y="834850"/>
                  <a:chExt cx="329231" cy="94200"/>
                </a:xfrm>
              </p:grpSpPr>
              <p:sp>
                <p:nvSpPr>
                  <p:cNvPr id="750" name="Google Shape;750;p1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3" name="Google Shape;753;p13"/>
                <p:cNvGrpSpPr/>
                <p:nvPr/>
              </p:nvGrpSpPr>
              <p:grpSpPr>
                <a:xfrm>
                  <a:off x="114494" y="2823558"/>
                  <a:ext cx="329231" cy="94200"/>
                  <a:chOff x="1469894" y="834850"/>
                  <a:chExt cx="329231" cy="94200"/>
                </a:xfrm>
              </p:grpSpPr>
              <p:sp>
                <p:nvSpPr>
                  <p:cNvPr id="754" name="Google Shape;754;p1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 name="Google Shape;757;p13"/>
                <p:cNvGrpSpPr/>
                <p:nvPr/>
              </p:nvGrpSpPr>
              <p:grpSpPr>
                <a:xfrm>
                  <a:off x="114494" y="3421373"/>
                  <a:ext cx="329231" cy="94200"/>
                  <a:chOff x="1469894" y="834850"/>
                  <a:chExt cx="329231" cy="94200"/>
                </a:xfrm>
              </p:grpSpPr>
              <p:sp>
                <p:nvSpPr>
                  <p:cNvPr id="758" name="Google Shape;758;p1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1" name="Google Shape;761;p13"/>
                <p:cNvGrpSpPr/>
                <p:nvPr/>
              </p:nvGrpSpPr>
              <p:grpSpPr>
                <a:xfrm>
                  <a:off x="114494" y="3720281"/>
                  <a:ext cx="329231" cy="94200"/>
                  <a:chOff x="1469894" y="834850"/>
                  <a:chExt cx="329231" cy="94200"/>
                </a:xfrm>
              </p:grpSpPr>
              <p:sp>
                <p:nvSpPr>
                  <p:cNvPr id="762" name="Google Shape;762;p13"/>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765" name="Google Shape;765;p13"/>
            <p:cNvGrpSpPr/>
            <p:nvPr/>
          </p:nvGrpSpPr>
          <p:grpSpPr>
            <a:xfrm>
              <a:off x="715825" y="523344"/>
              <a:ext cx="7713000" cy="4095665"/>
              <a:chOff x="715825" y="523344"/>
              <a:chExt cx="7713000" cy="4095665"/>
            </a:xfrm>
          </p:grpSpPr>
          <p:sp>
            <p:nvSpPr>
              <p:cNvPr id="766" name="Google Shape;766;p13"/>
              <p:cNvSpPr/>
              <p:nvPr/>
            </p:nvSpPr>
            <p:spPr>
              <a:xfrm>
                <a:off x="715825" y="52334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715825" y="76303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715825" y="100271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715825" y="124240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715825" y="148208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715825" y="1721775"/>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715825" y="1961461"/>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715825" y="220114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715825" y="244083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715825" y="268052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715825" y="292020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715825" y="3159892"/>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715825" y="3399578"/>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715825" y="363926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15825" y="387895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15825" y="411863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715825" y="435832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715825" y="459800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84" name="Google Shape;784;p13"/>
          <p:cNvSpPr txBox="1">
            <a:spLocks noGrp="1"/>
          </p:cNvSpPr>
          <p:nvPr>
            <p:ph type="title" hasCustomPrompt="1"/>
          </p:nvPr>
        </p:nvSpPr>
        <p:spPr>
          <a:xfrm>
            <a:off x="1660867" y="1545485"/>
            <a:ext cx="1700400" cy="791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5333"/>
            </a:lvl1pPr>
            <a:lvl2pPr lvl="1" rtl="0">
              <a:lnSpc>
                <a:spcPct val="115000"/>
              </a:lnSpc>
              <a:spcBef>
                <a:spcPts val="0"/>
              </a:spcBef>
              <a:spcAft>
                <a:spcPts val="0"/>
              </a:spcAft>
              <a:buSzPts val="3000"/>
              <a:buNone/>
              <a:defRPr sz="4000"/>
            </a:lvl2pPr>
            <a:lvl3pPr lvl="2" rtl="0">
              <a:lnSpc>
                <a:spcPct val="115000"/>
              </a:lnSpc>
              <a:spcBef>
                <a:spcPts val="0"/>
              </a:spcBef>
              <a:spcAft>
                <a:spcPts val="0"/>
              </a:spcAft>
              <a:buSzPts val="3000"/>
              <a:buNone/>
              <a:defRPr sz="4000"/>
            </a:lvl3pPr>
            <a:lvl4pPr lvl="3" rtl="0">
              <a:lnSpc>
                <a:spcPct val="115000"/>
              </a:lnSpc>
              <a:spcBef>
                <a:spcPts val="0"/>
              </a:spcBef>
              <a:spcAft>
                <a:spcPts val="0"/>
              </a:spcAft>
              <a:buSzPts val="3000"/>
              <a:buNone/>
              <a:defRPr sz="4000"/>
            </a:lvl4pPr>
            <a:lvl5pPr lvl="4" rtl="0">
              <a:lnSpc>
                <a:spcPct val="115000"/>
              </a:lnSpc>
              <a:spcBef>
                <a:spcPts val="0"/>
              </a:spcBef>
              <a:spcAft>
                <a:spcPts val="0"/>
              </a:spcAft>
              <a:buSzPts val="3000"/>
              <a:buNone/>
              <a:defRPr sz="4000"/>
            </a:lvl5pPr>
            <a:lvl6pPr lvl="5" rtl="0">
              <a:lnSpc>
                <a:spcPct val="115000"/>
              </a:lnSpc>
              <a:spcBef>
                <a:spcPts val="0"/>
              </a:spcBef>
              <a:spcAft>
                <a:spcPts val="0"/>
              </a:spcAft>
              <a:buSzPts val="3000"/>
              <a:buNone/>
              <a:defRPr sz="4000"/>
            </a:lvl6pPr>
            <a:lvl7pPr lvl="6" rtl="0">
              <a:lnSpc>
                <a:spcPct val="115000"/>
              </a:lnSpc>
              <a:spcBef>
                <a:spcPts val="0"/>
              </a:spcBef>
              <a:spcAft>
                <a:spcPts val="0"/>
              </a:spcAft>
              <a:buSzPts val="3000"/>
              <a:buNone/>
              <a:defRPr sz="4000"/>
            </a:lvl7pPr>
            <a:lvl8pPr lvl="7" rtl="0">
              <a:lnSpc>
                <a:spcPct val="115000"/>
              </a:lnSpc>
              <a:spcBef>
                <a:spcPts val="0"/>
              </a:spcBef>
              <a:spcAft>
                <a:spcPts val="0"/>
              </a:spcAft>
              <a:buSzPts val="3000"/>
              <a:buNone/>
              <a:defRPr sz="4000"/>
            </a:lvl8pPr>
            <a:lvl9pPr lvl="8" rtl="0">
              <a:lnSpc>
                <a:spcPct val="115000"/>
              </a:lnSpc>
              <a:spcBef>
                <a:spcPts val="0"/>
              </a:spcBef>
              <a:spcAft>
                <a:spcPts val="0"/>
              </a:spcAft>
              <a:buSzPts val="3000"/>
              <a:buNone/>
              <a:defRPr sz="4000"/>
            </a:lvl9pPr>
          </a:lstStyle>
          <a:p>
            <a:r>
              <a:t>xx%</a:t>
            </a:r>
          </a:p>
        </p:txBody>
      </p:sp>
      <p:sp>
        <p:nvSpPr>
          <p:cNvPr id="785" name="Google Shape;785;p13"/>
          <p:cNvSpPr txBox="1">
            <a:spLocks noGrp="1"/>
          </p:cNvSpPr>
          <p:nvPr>
            <p:ph type="subTitle" idx="1"/>
          </p:nvPr>
        </p:nvSpPr>
        <p:spPr>
          <a:xfrm>
            <a:off x="960000" y="2880548"/>
            <a:ext cx="3115200" cy="8432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786" name="Google Shape;786;p13"/>
          <p:cNvSpPr txBox="1">
            <a:spLocks noGrp="1"/>
          </p:cNvSpPr>
          <p:nvPr>
            <p:ph type="title" idx="2" hasCustomPrompt="1"/>
          </p:nvPr>
        </p:nvSpPr>
        <p:spPr>
          <a:xfrm>
            <a:off x="5245800" y="1545485"/>
            <a:ext cx="1700400" cy="791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5333"/>
            </a:lvl1pPr>
            <a:lvl2pPr lvl="1" rtl="0">
              <a:lnSpc>
                <a:spcPct val="115000"/>
              </a:lnSpc>
              <a:spcBef>
                <a:spcPts val="0"/>
              </a:spcBef>
              <a:spcAft>
                <a:spcPts val="0"/>
              </a:spcAft>
              <a:buSzPts val="3000"/>
              <a:buNone/>
              <a:defRPr sz="4000"/>
            </a:lvl2pPr>
            <a:lvl3pPr lvl="2" rtl="0">
              <a:lnSpc>
                <a:spcPct val="115000"/>
              </a:lnSpc>
              <a:spcBef>
                <a:spcPts val="0"/>
              </a:spcBef>
              <a:spcAft>
                <a:spcPts val="0"/>
              </a:spcAft>
              <a:buSzPts val="3000"/>
              <a:buNone/>
              <a:defRPr sz="4000"/>
            </a:lvl3pPr>
            <a:lvl4pPr lvl="3" rtl="0">
              <a:lnSpc>
                <a:spcPct val="115000"/>
              </a:lnSpc>
              <a:spcBef>
                <a:spcPts val="0"/>
              </a:spcBef>
              <a:spcAft>
                <a:spcPts val="0"/>
              </a:spcAft>
              <a:buSzPts val="3000"/>
              <a:buNone/>
              <a:defRPr sz="4000"/>
            </a:lvl4pPr>
            <a:lvl5pPr lvl="4" rtl="0">
              <a:lnSpc>
                <a:spcPct val="115000"/>
              </a:lnSpc>
              <a:spcBef>
                <a:spcPts val="0"/>
              </a:spcBef>
              <a:spcAft>
                <a:spcPts val="0"/>
              </a:spcAft>
              <a:buSzPts val="3000"/>
              <a:buNone/>
              <a:defRPr sz="4000"/>
            </a:lvl5pPr>
            <a:lvl6pPr lvl="5" rtl="0">
              <a:lnSpc>
                <a:spcPct val="115000"/>
              </a:lnSpc>
              <a:spcBef>
                <a:spcPts val="0"/>
              </a:spcBef>
              <a:spcAft>
                <a:spcPts val="0"/>
              </a:spcAft>
              <a:buSzPts val="3000"/>
              <a:buNone/>
              <a:defRPr sz="4000"/>
            </a:lvl6pPr>
            <a:lvl7pPr lvl="6" rtl="0">
              <a:lnSpc>
                <a:spcPct val="115000"/>
              </a:lnSpc>
              <a:spcBef>
                <a:spcPts val="0"/>
              </a:spcBef>
              <a:spcAft>
                <a:spcPts val="0"/>
              </a:spcAft>
              <a:buSzPts val="3000"/>
              <a:buNone/>
              <a:defRPr sz="4000"/>
            </a:lvl7pPr>
            <a:lvl8pPr lvl="7" rtl="0">
              <a:lnSpc>
                <a:spcPct val="115000"/>
              </a:lnSpc>
              <a:spcBef>
                <a:spcPts val="0"/>
              </a:spcBef>
              <a:spcAft>
                <a:spcPts val="0"/>
              </a:spcAft>
              <a:buSzPts val="3000"/>
              <a:buNone/>
              <a:defRPr sz="4000"/>
            </a:lvl8pPr>
            <a:lvl9pPr lvl="8" rtl="0">
              <a:lnSpc>
                <a:spcPct val="115000"/>
              </a:lnSpc>
              <a:spcBef>
                <a:spcPts val="0"/>
              </a:spcBef>
              <a:spcAft>
                <a:spcPts val="0"/>
              </a:spcAft>
              <a:buSzPts val="3000"/>
              <a:buNone/>
              <a:defRPr sz="4000"/>
            </a:lvl9pPr>
          </a:lstStyle>
          <a:p>
            <a:r>
              <a:t>xx%</a:t>
            </a:r>
          </a:p>
        </p:txBody>
      </p:sp>
      <p:sp>
        <p:nvSpPr>
          <p:cNvPr id="787" name="Google Shape;787;p13"/>
          <p:cNvSpPr txBox="1">
            <a:spLocks noGrp="1"/>
          </p:cNvSpPr>
          <p:nvPr>
            <p:ph type="subTitle" idx="3"/>
          </p:nvPr>
        </p:nvSpPr>
        <p:spPr>
          <a:xfrm>
            <a:off x="4538400" y="2880548"/>
            <a:ext cx="3115200" cy="8432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788" name="Google Shape;788;p13"/>
          <p:cNvSpPr txBox="1">
            <a:spLocks noGrp="1"/>
          </p:cNvSpPr>
          <p:nvPr>
            <p:ph type="title" idx="4" hasCustomPrompt="1"/>
          </p:nvPr>
        </p:nvSpPr>
        <p:spPr>
          <a:xfrm>
            <a:off x="8824200" y="1545485"/>
            <a:ext cx="1700400" cy="791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5333"/>
            </a:lvl1pPr>
            <a:lvl2pPr lvl="1" rtl="0">
              <a:lnSpc>
                <a:spcPct val="115000"/>
              </a:lnSpc>
              <a:spcBef>
                <a:spcPts val="0"/>
              </a:spcBef>
              <a:spcAft>
                <a:spcPts val="0"/>
              </a:spcAft>
              <a:buSzPts val="3000"/>
              <a:buNone/>
              <a:defRPr sz="4000"/>
            </a:lvl2pPr>
            <a:lvl3pPr lvl="2" rtl="0">
              <a:lnSpc>
                <a:spcPct val="115000"/>
              </a:lnSpc>
              <a:spcBef>
                <a:spcPts val="0"/>
              </a:spcBef>
              <a:spcAft>
                <a:spcPts val="0"/>
              </a:spcAft>
              <a:buSzPts val="3000"/>
              <a:buNone/>
              <a:defRPr sz="4000"/>
            </a:lvl3pPr>
            <a:lvl4pPr lvl="3" rtl="0">
              <a:lnSpc>
                <a:spcPct val="115000"/>
              </a:lnSpc>
              <a:spcBef>
                <a:spcPts val="0"/>
              </a:spcBef>
              <a:spcAft>
                <a:spcPts val="0"/>
              </a:spcAft>
              <a:buSzPts val="3000"/>
              <a:buNone/>
              <a:defRPr sz="4000"/>
            </a:lvl4pPr>
            <a:lvl5pPr lvl="4" rtl="0">
              <a:lnSpc>
                <a:spcPct val="115000"/>
              </a:lnSpc>
              <a:spcBef>
                <a:spcPts val="0"/>
              </a:spcBef>
              <a:spcAft>
                <a:spcPts val="0"/>
              </a:spcAft>
              <a:buSzPts val="3000"/>
              <a:buNone/>
              <a:defRPr sz="4000"/>
            </a:lvl5pPr>
            <a:lvl6pPr lvl="5" rtl="0">
              <a:lnSpc>
                <a:spcPct val="115000"/>
              </a:lnSpc>
              <a:spcBef>
                <a:spcPts val="0"/>
              </a:spcBef>
              <a:spcAft>
                <a:spcPts val="0"/>
              </a:spcAft>
              <a:buSzPts val="3000"/>
              <a:buNone/>
              <a:defRPr sz="4000"/>
            </a:lvl6pPr>
            <a:lvl7pPr lvl="6" rtl="0">
              <a:lnSpc>
                <a:spcPct val="115000"/>
              </a:lnSpc>
              <a:spcBef>
                <a:spcPts val="0"/>
              </a:spcBef>
              <a:spcAft>
                <a:spcPts val="0"/>
              </a:spcAft>
              <a:buSzPts val="3000"/>
              <a:buNone/>
              <a:defRPr sz="4000"/>
            </a:lvl7pPr>
            <a:lvl8pPr lvl="7" rtl="0">
              <a:lnSpc>
                <a:spcPct val="115000"/>
              </a:lnSpc>
              <a:spcBef>
                <a:spcPts val="0"/>
              </a:spcBef>
              <a:spcAft>
                <a:spcPts val="0"/>
              </a:spcAft>
              <a:buSzPts val="3000"/>
              <a:buNone/>
              <a:defRPr sz="4000"/>
            </a:lvl8pPr>
            <a:lvl9pPr lvl="8" rtl="0">
              <a:lnSpc>
                <a:spcPct val="115000"/>
              </a:lnSpc>
              <a:spcBef>
                <a:spcPts val="0"/>
              </a:spcBef>
              <a:spcAft>
                <a:spcPts val="0"/>
              </a:spcAft>
              <a:buSzPts val="3000"/>
              <a:buNone/>
              <a:defRPr sz="4000"/>
            </a:lvl9pPr>
          </a:lstStyle>
          <a:p>
            <a:r>
              <a:t>xx%</a:t>
            </a:r>
          </a:p>
        </p:txBody>
      </p:sp>
      <p:sp>
        <p:nvSpPr>
          <p:cNvPr id="789" name="Google Shape;789;p13"/>
          <p:cNvSpPr txBox="1">
            <a:spLocks noGrp="1"/>
          </p:cNvSpPr>
          <p:nvPr>
            <p:ph type="subTitle" idx="5"/>
          </p:nvPr>
        </p:nvSpPr>
        <p:spPr>
          <a:xfrm>
            <a:off x="8116800" y="2880548"/>
            <a:ext cx="3115200" cy="8432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790" name="Google Shape;790;p13"/>
          <p:cNvSpPr txBox="1">
            <a:spLocks noGrp="1"/>
          </p:cNvSpPr>
          <p:nvPr>
            <p:ph type="title" idx="6" hasCustomPrompt="1"/>
          </p:nvPr>
        </p:nvSpPr>
        <p:spPr>
          <a:xfrm>
            <a:off x="3456600" y="3758097"/>
            <a:ext cx="1700400" cy="791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5333"/>
            </a:lvl1pPr>
            <a:lvl2pPr lvl="1" rtl="0">
              <a:lnSpc>
                <a:spcPct val="115000"/>
              </a:lnSpc>
              <a:spcBef>
                <a:spcPts val="0"/>
              </a:spcBef>
              <a:spcAft>
                <a:spcPts val="0"/>
              </a:spcAft>
              <a:buSzPts val="3000"/>
              <a:buNone/>
              <a:defRPr sz="4000"/>
            </a:lvl2pPr>
            <a:lvl3pPr lvl="2" rtl="0">
              <a:lnSpc>
                <a:spcPct val="115000"/>
              </a:lnSpc>
              <a:spcBef>
                <a:spcPts val="0"/>
              </a:spcBef>
              <a:spcAft>
                <a:spcPts val="0"/>
              </a:spcAft>
              <a:buSzPts val="3000"/>
              <a:buNone/>
              <a:defRPr sz="4000"/>
            </a:lvl3pPr>
            <a:lvl4pPr lvl="3" rtl="0">
              <a:lnSpc>
                <a:spcPct val="115000"/>
              </a:lnSpc>
              <a:spcBef>
                <a:spcPts val="0"/>
              </a:spcBef>
              <a:spcAft>
                <a:spcPts val="0"/>
              </a:spcAft>
              <a:buSzPts val="3000"/>
              <a:buNone/>
              <a:defRPr sz="4000"/>
            </a:lvl4pPr>
            <a:lvl5pPr lvl="4" rtl="0">
              <a:lnSpc>
                <a:spcPct val="115000"/>
              </a:lnSpc>
              <a:spcBef>
                <a:spcPts val="0"/>
              </a:spcBef>
              <a:spcAft>
                <a:spcPts val="0"/>
              </a:spcAft>
              <a:buSzPts val="3000"/>
              <a:buNone/>
              <a:defRPr sz="4000"/>
            </a:lvl5pPr>
            <a:lvl6pPr lvl="5" rtl="0">
              <a:lnSpc>
                <a:spcPct val="115000"/>
              </a:lnSpc>
              <a:spcBef>
                <a:spcPts val="0"/>
              </a:spcBef>
              <a:spcAft>
                <a:spcPts val="0"/>
              </a:spcAft>
              <a:buSzPts val="3000"/>
              <a:buNone/>
              <a:defRPr sz="4000"/>
            </a:lvl6pPr>
            <a:lvl7pPr lvl="6" rtl="0">
              <a:lnSpc>
                <a:spcPct val="115000"/>
              </a:lnSpc>
              <a:spcBef>
                <a:spcPts val="0"/>
              </a:spcBef>
              <a:spcAft>
                <a:spcPts val="0"/>
              </a:spcAft>
              <a:buSzPts val="3000"/>
              <a:buNone/>
              <a:defRPr sz="4000"/>
            </a:lvl7pPr>
            <a:lvl8pPr lvl="7" rtl="0">
              <a:lnSpc>
                <a:spcPct val="115000"/>
              </a:lnSpc>
              <a:spcBef>
                <a:spcPts val="0"/>
              </a:spcBef>
              <a:spcAft>
                <a:spcPts val="0"/>
              </a:spcAft>
              <a:buSzPts val="3000"/>
              <a:buNone/>
              <a:defRPr sz="4000"/>
            </a:lvl8pPr>
            <a:lvl9pPr lvl="8" rtl="0">
              <a:lnSpc>
                <a:spcPct val="115000"/>
              </a:lnSpc>
              <a:spcBef>
                <a:spcPts val="0"/>
              </a:spcBef>
              <a:spcAft>
                <a:spcPts val="0"/>
              </a:spcAft>
              <a:buSzPts val="3000"/>
              <a:buNone/>
              <a:defRPr sz="4000"/>
            </a:lvl9pPr>
          </a:lstStyle>
          <a:p>
            <a:r>
              <a:t>xx%</a:t>
            </a:r>
          </a:p>
        </p:txBody>
      </p:sp>
      <p:sp>
        <p:nvSpPr>
          <p:cNvPr id="791" name="Google Shape;791;p13"/>
          <p:cNvSpPr txBox="1">
            <a:spLocks noGrp="1"/>
          </p:cNvSpPr>
          <p:nvPr>
            <p:ph type="subTitle" idx="7"/>
          </p:nvPr>
        </p:nvSpPr>
        <p:spPr>
          <a:xfrm>
            <a:off x="2752467" y="5111763"/>
            <a:ext cx="3115200" cy="8432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792" name="Google Shape;792;p13"/>
          <p:cNvSpPr txBox="1">
            <a:spLocks noGrp="1"/>
          </p:cNvSpPr>
          <p:nvPr>
            <p:ph type="title" idx="8" hasCustomPrompt="1"/>
          </p:nvPr>
        </p:nvSpPr>
        <p:spPr>
          <a:xfrm>
            <a:off x="7038267" y="3758097"/>
            <a:ext cx="1700400" cy="791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5333"/>
            </a:lvl1pPr>
            <a:lvl2pPr lvl="1" rtl="0">
              <a:lnSpc>
                <a:spcPct val="115000"/>
              </a:lnSpc>
              <a:spcBef>
                <a:spcPts val="0"/>
              </a:spcBef>
              <a:spcAft>
                <a:spcPts val="0"/>
              </a:spcAft>
              <a:buSzPts val="3000"/>
              <a:buNone/>
              <a:defRPr sz="4000"/>
            </a:lvl2pPr>
            <a:lvl3pPr lvl="2" rtl="0">
              <a:lnSpc>
                <a:spcPct val="115000"/>
              </a:lnSpc>
              <a:spcBef>
                <a:spcPts val="0"/>
              </a:spcBef>
              <a:spcAft>
                <a:spcPts val="0"/>
              </a:spcAft>
              <a:buSzPts val="3000"/>
              <a:buNone/>
              <a:defRPr sz="4000"/>
            </a:lvl3pPr>
            <a:lvl4pPr lvl="3" rtl="0">
              <a:lnSpc>
                <a:spcPct val="115000"/>
              </a:lnSpc>
              <a:spcBef>
                <a:spcPts val="0"/>
              </a:spcBef>
              <a:spcAft>
                <a:spcPts val="0"/>
              </a:spcAft>
              <a:buSzPts val="3000"/>
              <a:buNone/>
              <a:defRPr sz="4000"/>
            </a:lvl4pPr>
            <a:lvl5pPr lvl="4" rtl="0">
              <a:lnSpc>
                <a:spcPct val="115000"/>
              </a:lnSpc>
              <a:spcBef>
                <a:spcPts val="0"/>
              </a:spcBef>
              <a:spcAft>
                <a:spcPts val="0"/>
              </a:spcAft>
              <a:buSzPts val="3000"/>
              <a:buNone/>
              <a:defRPr sz="4000"/>
            </a:lvl5pPr>
            <a:lvl6pPr lvl="5" rtl="0">
              <a:lnSpc>
                <a:spcPct val="115000"/>
              </a:lnSpc>
              <a:spcBef>
                <a:spcPts val="0"/>
              </a:spcBef>
              <a:spcAft>
                <a:spcPts val="0"/>
              </a:spcAft>
              <a:buSzPts val="3000"/>
              <a:buNone/>
              <a:defRPr sz="4000"/>
            </a:lvl6pPr>
            <a:lvl7pPr lvl="6" rtl="0">
              <a:lnSpc>
                <a:spcPct val="115000"/>
              </a:lnSpc>
              <a:spcBef>
                <a:spcPts val="0"/>
              </a:spcBef>
              <a:spcAft>
                <a:spcPts val="0"/>
              </a:spcAft>
              <a:buSzPts val="3000"/>
              <a:buNone/>
              <a:defRPr sz="4000"/>
            </a:lvl7pPr>
            <a:lvl8pPr lvl="7" rtl="0">
              <a:lnSpc>
                <a:spcPct val="115000"/>
              </a:lnSpc>
              <a:spcBef>
                <a:spcPts val="0"/>
              </a:spcBef>
              <a:spcAft>
                <a:spcPts val="0"/>
              </a:spcAft>
              <a:buSzPts val="3000"/>
              <a:buNone/>
              <a:defRPr sz="4000"/>
            </a:lvl8pPr>
            <a:lvl9pPr lvl="8" rtl="0">
              <a:lnSpc>
                <a:spcPct val="115000"/>
              </a:lnSpc>
              <a:spcBef>
                <a:spcPts val="0"/>
              </a:spcBef>
              <a:spcAft>
                <a:spcPts val="0"/>
              </a:spcAft>
              <a:buSzPts val="3000"/>
              <a:buNone/>
              <a:defRPr sz="4000"/>
            </a:lvl9pPr>
          </a:lstStyle>
          <a:p>
            <a:r>
              <a:t>xx%</a:t>
            </a:r>
          </a:p>
        </p:txBody>
      </p:sp>
      <p:sp>
        <p:nvSpPr>
          <p:cNvPr id="793" name="Google Shape;793;p13"/>
          <p:cNvSpPr txBox="1">
            <a:spLocks noGrp="1"/>
          </p:cNvSpPr>
          <p:nvPr>
            <p:ph type="subTitle" idx="9"/>
          </p:nvPr>
        </p:nvSpPr>
        <p:spPr>
          <a:xfrm>
            <a:off x="6330867" y="5111763"/>
            <a:ext cx="3115200" cy="8432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794" name="Google Shape;794;p13"/>
          <p:cNvSpPr txBox="1">
            <a:spLocks noGrp="1"/>
          </p:cNvSpPr>
          <p:nvPr>
            <p:ph type="title" idx="1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solidFill>
                  <a:schemeClr val="lt2"/>
                </a:solidFill>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795" name="Google Shape;795;p13"/>
          <p:cNvSpPr txBox="1">
            <a:spLocks noGrp="1"/>
          </p:cNvSpPr>
          <p:nvPr>
            <p:ph type="subTitle" idx="14"/>
          </p:nvPr>
        </p:nvSpPr>
        <p:spPr>
          <a:xfrm>
            <a:off x="953467" y="2339020"/>
            <a:ext cx="3115200" cy="549600"/>
          </a:xfrm>
          <a:prstGeom prst="rect">
            <a:avLst/>
          </a:prstGeom>
          <a:solidFill>
            <a:schemeClr val="accent2"/>
          </a:solid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Bebas Neue"/>
              <a:buNone/>
              <a:defRPr sz="3200">
                <a:solidFill>
                  <a:schemeClr val="accent4"/>
                </a:solidFill>
                <a:latin typeface="Fredoka One"/>
                <a:ea typeface="Fredoka One"/>
                <a:cs typeface="Fredoka One"/>
                <a:sym typeface="Fredoka One"/>
              </a:defRPr>
            </a:lvl1pPr>
            <a:lvl2pPr lvl="1"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796" name="Google Shape;796;p13"/>
          <p:cNvSpPr txBox="1">
            <a:spLocks noGrp="1"/>
          </p:cNvSpPr>
          <p:nvPr>
            <p:ph type="subTitle" idx="15"/>
          </p:nvPr>
        </p:nvSpPr>
        <p:spPr>
          <a:xfrm>
            <a:off x="4538400" y="2339020"/>
            <a:ext cx="3115200" cy="549600"/>
          </a:xfrm>
          <a:prstGeom prst="rect">
            <a:avLst/>
          </a:prstGeom>
          <a:solidFill>
            <a:schemeClr val="accent2"/>
          </a:solid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Bebas Neue"/>
              <a:buNone/>
              <a:defRPr sz="3200">
                <a:solidFill>
                  <a:schemeClr val="accent4"/>
                </a:solidFill>
                <a:latin typeface="Fredoka One"/>
                <a:ea typeface="Fredoka One"/>
                <a:cs typeface="Fredoka One"/>
                <a:sym typeface="Fredoka One"/>
              </a:defRPr>
            </a:lvl1pPr>
            <a:lvl2pPr lvl="1"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797" name="Google Shape;797;p13"/>
          <p:cNvSpPr txBox="1">
            <a:spLocks noGrp="1"/>
          </p:cNvSpPr>
          <p:nvPr>
            <p:ph type="subTitle" idx="16"/>
          </p:nvPr>
        </p:nvSpPr>
        <p:spPr>
          <a:xfrm>
            <a:off x="8123333" y="2339020"/>
            <a:ext cx="3115200" cy="549600"/>
          </a:xfrm>
          <a:prstGeom prst="rect">
            <a:avLst/>
          </a:prstGeom>
          <a:solidFill>
            <a:schemeClr val="accent2"/>
          </a:solid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Bebas Neue"/>
              <a:buNone/>
              <a:defRPr sz="3200">
                <a:solidFill>
                  <a:schemeClr val="accent4"/>
                </a:solidFill>
                <a:latin typeface="Fredoka One"/>
                <a:ea typeface="Fredoka One"/>
                <a:cs typeface="Fredoka One"/>
                <a:sym typeface="Fredoka One"/>
              </a:defRPr>
            </a:lvl1pPr>
            <a:lvl2pPr lvl="1"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798" name="Google Shape;798;p13"/>
          <p:cNvSpPr txBox="1">
            <a:spLocks noGrp="1"/>
          </p:cNvSpPr>
          <p:nvPr>
            <p:ph type="subTitle" idx="17"/>
          </p:nvPr>
        </p:nvSpPr>
        <p:spPr>
          <a:xfrm>
            <a:off x="2745933" y="4564164"/>
            <a:ext cx="3115200" cy="549600"/>
          </a:xfrm>
          <a:prstGeom prst="rect">
            <a:avLst/>
          </a:prstGeom>
          <a:solidFill>
            <a:schemeClr val="accent2"/>
          </a:solid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Bebas Neue"/>
              <a:buNone/>
              <a:defRPr sz="3200">
                <a:solidFill>
                  <a:schemeClr val="accent4"/>
                </a:solidFill>
                <a:latin typeface="Fredoka One"/>
                <a:ea typeface="Fredoka One"/>
                <a:cs typeface="Fredoka One"/>
                <a:sym typeface="Fredoka One"/>
              </a:defRPr>
            </a:lvl1pPr>
            <a:lvl2pPr lvl="1"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799" name="Google Shape;799;p13"/>
          <p:cNvSpPr txBox="1">
            <a:spLocks noGrp="1"/>
          </p:cNvSpPr>
          <p:nvPr>
            <p:ph type="subTitle" idx="18"/>
          </p:nvPr>
        </p:nvSpPr>
        <p:spPr>
          <a:xfrm>
            <a:off x="6330867" y="4564164"/>
            <a:ext cx="3115200" cy="549600"/>
          </a:xfrm>
          <a:prstGeom prst="rect">
            <a:avLst/>
          </a:prstGeom>
          <a:solidFill>
            <a:schemeClr val="accent2"/>
          </a:solid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dk1"/>
              </a:buClr>
              <a:buSzPts val="2400"/>
              <a:buFont typeface="Bebas Neue"/>
              <a:buNone/>
              <a:defRPr sz="3200">
                <a:solidFill>
                  <a:schemeClr val="accent4"/>
                </a:solidFill>
                <a:latin typeface="Fredoka One"/>
                <a:ea typeface="Fredoka One"/>
                <a:cs typeface="Fredoka One"/>
                <a:sym typeface="Fredoka One"/>
              </a:defRPr>
            </a:lvl1pPr>
            <a:lvl2pPr lvl="1"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15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grpSp>
        <p:nvGrpSpPr>
          <p:cNvPr id="800" name="Google Shape;800;p13"/>
          <p:cNvGrpSpPr/>
          <p:nvPr/>
        </p:nvGrpSpPr>
        <p:grpSpPr>
          <a:xfrm rot="2026266">
            <a:off x="729856" y="5437582"/>
            <a:ext cx="949464" cy="872492"/>
            <a:chOff x="8221404" y="4281324"/>
            <a:chExt cx="712068" cy="654341"/>
          </a:xfrm>
        </p:grpSpPr>
        <p:sp>
          <p:nvSpPr>
            <p:cNvPr id="801" name="Google Shape;801;p13"/>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3"/>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04" name="Google Shape;804;p13"/>
            <p:cNvGrpSpPr/>
            <p:nvPr/>
          </p:nvGrpSpPr>
          <p:grpSpPr>
            <a:xfrm rot="10800000">
              <a:off x="8221408" y="4281324"/>
              <a:ext cx="712064" cy="654341"/>
              <a:chOff x="1367258" y="959599"/>
              <a:chExt cx="712064" cy="654341"/>
            </a:xfrm>
          </p:grpSpPr>
          <p:sp>
            <p:nvSpPr>
              <p:cNvPr id="805" name="Google Shape;805;p13"/>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3"/>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3"/>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8" name="Google Shape;808;p13"/>
          <p:cNvGrpSpPr/>
          <p:nvPr/>
        </p:nvGrpSpPr>
        <p:grpSpPr>
          <a:xfrm rot="-9119533">
            <a:off x="816225" y="347218"/>
            <a:ext cx="949441" cy="872471"/>
            <a:chOff x="8221404" y="4281324"/>
            <a:chExt cx="712068" cy="654341"/>
          </a:xfrm>
        </p:grpSpPr>
        <p:sp>
          <p:nvSpPr>
            <p:cNvPr id="809" name="Google Shape;809;p13"/>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3"/>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3"/>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2" name="Google Shape;812;p13"/>
            <p:cNvGrpSpPr/>
            <p:nvPr/>
          </p:nvGrpSpPr>
          <p:grpSpPr>
            <a:xfrm rot="10800000">
              <a:off x="8221408" y="4281324"/>
              <a:ext cx="712064" cy="654341"/>
              <a:chOff x="1367258" y="959599"/>
              <a:chExt cx="712064" cy="654341"/>
            </a:xfrm>
          </p:grpSpPr>
          <p:sp>
            <p:nvSpPr>
              <p:cNvPr id="813" name="Google Shape;813;p13"/>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3"/>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3"/>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16" name="Google Shape;816;p13"/>
          <p:cNvGrpSpPr/>
          <p:nvPr/>
        </p:nvGrpSpPr>
        <p:grpSpPr>
          <a:xfrm rot="-9119533">
            <a:off x="10572258" y="347218"/>
            <a:ext cx="949441" cy="872471"/>
            <a:chOff x="8221404" y="4281324"/>
            <a:chExt cx="712068" cy="654341"/>
          </a:xfrm>
        </p:grpSpPr>
        <p:sp>
          <p:nvSpPr>
            <p:cNvPr id="817" name="Google Shape;817;p13"/>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3"/>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3"/>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0" name="Google Shape;820;p13"/>
            <p:cNvGrpSpPr/>
            <p:nvPr/>
          </p:nvGrpSpPr>
          <p:grpSpPr>
            <a:xfrm rot="10800000">
              <a:off x="8221408" y="4281324"/>
              <a:ext cx="712064" cy="654341"/>
              <a:chOff x="1367258" y="959599"/>
              <a:chExt cx="712064" cy="654341"/>
            </a:xfrm>
          </p:grpSpPr>
          <p:sp>
            <p:nvSpPr>
              <p:cNvPr id="821" name="Google Shape;821;p13"/>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3"/>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3"/>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xmlns="" val="4169893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63"/>
        <p:cNvGrpSpPr/>
        <p:nvPr/>
      </p:nvGrpSpPr>
      <p:grpSpPr>
        <a:xfrm>
          <a:off x="0" y="0"/>
          <a:ext cx="0" cy="0"/>
          <a:chOff x="0" y="0"/>
          <a:chExt cx="0" cy="0"/>
        </a:xfrm>
      </p:grpSpPr>
      <p:grpSp>
        <p:nvGrpSpPr>
          <p:cNvPr id="964" name="Google Shape;964;p16"/>
          <p:cNvGrpSpPr/>
          <p:nvPr/>
        </p:nvGrpSpPr>
        <p:grpSpPr>
          <a:xfrm>
            <a:off x="152659" y="237000"/>
            <a:ext cx="11701541" cy="6384000"/>
            <a:chOff x="114494" y="177750"/>
            <a:chExt cx="8776156" cy="4788000"/>
          </a:xfrm>
        </p:grpSpPr>
        <p:grpSp>
          <p:nvGrpSpPr>
            <p:cNvPr id="965" name="Google Shape;965;p16"/>
            <p:cNvGrpSpPr/>
            <p:nvPr/>
          </p:nvGrpSpPr>
          <p:grpSpPr>
            <a:xfrm>
              <a:off x="114494" y="177750"/>
              <a:ext cx="8776156" cy="4788000"/>
              <a:chOff x="114494" y="177750"/>
              <a:chExt cx="8776156" cy="4788000"/>
            </a:xfrm>
          </p:grpSpPr>
          <p:sp>
            <p:nvSpPr>
              <p:cNvPr id="966" name="Google Shape;966;p16"/>
              <p:cNvSpPr/>
              <p:nvPr/>
            </p:nvSpPr>
            <p:spPr>
              <a:xfrm>
                <a:off x="253350" y="177750"/>
                <a:ext cx="8637300" cy="4788000"/>
              </a:xfrm>
              <a:prstGeom prst="roundRect">
                <a:avLst>
                  <a:gd name="adj" fmla="val 8894"/>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7" name="Google Shape;967;p16"/>
              <p:cNvGrpSpPr/>
              <p:nvPr/>
            </p:nvGrpSpPr>
            <p:grpSpPr>
              <a:xfrm>
                <a:off x="114494" y="1329019"/>
                <a:ext cx="329231" cy="2485463"/>
                <a:chOff x="114494" y="1329019"/>
                <a:chExt cx="329231" cy="2485463"/>
              </a:xfrm>
            </p:grpSpPr>
            <p:grpSp>
              <p:nvGrpSpPr>
                <p:cNvPr id="968" name="Google Shape;968;p16"/>
                <p:cNvGrpSpPr/>
                <p:nvPr/>
              </p:nvGrpSpPr>
              <p:grpSpPr>
                <a:xfrm>
                  <a:off x="114494" y="1329019"/>
                  <a:ext cx="329231" cy="94200"/>
                  <a:chOff x="1469894" y="834850"/>
                  <a:chExt cx="329231" cy="94200"/>
                </a:xfrm>
              </p:grpSpPr>
              <p:sp>
                <p:nvSpPr>
                  <p:cNvPr id="969" name="Google Shape;969;p1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2" name="Google Shape;972;p16"/>
                <p:cNvGrpSpPr/>
                <p:nvPr/>
              </p:nvGrpSpPr>
              <p:grpSpPr>
                <a:xfrm>
                  <a:off x="114494" y="1627927"/>
                  <a:ext cx="329231" cy="94200"/>
                  <a:chOff x="1469894" y="834850"/>
                  <a:chExt cx="329231" cy="94200"/>
                </a:xfrm>
              </p:grpSpPr>
              <p:sp>
                <p:nvSpPr>
                  <p:cNvPr id="973" name="Google Shape;973;p1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6" name="Google Shape;976;p16"/>
                <p:cNvGrpSpPr/>
                <p:nvPr/>
              </p:nvGrpSpPr>
              <p:grpSpPr>
                <a:xfrm>
                  <a:off x="114494" y="1926834"/>
                  <a:ext cx="329231" cy="94200"/>
                  <a:chOff x="1469894" y="834850"/>
                  <a:chExt cx="329231" cy="94200"/>
                </a:xfrm>
              </p:grpSpPr>
              <p:sp>
                <p:nvSpPr>
                  <p:cNvPr id="977" name="Google Shape;977;p1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0" name="Google Shape;980;p16"/>
                <p:cNvGrpSpPr/>
                <p:nvPr/>
              </p:nvGrpSpPr>
              <p:grpSpPr>
                <a:xfrm>
                  <a:off x="114494" y="2225742"/>
                  <a:ext cx="329231" cy="94200"/>
                  <a:chOff x="1469894" y="834850"/>
                  <a:chExt cx="329231" cy="94200"/>
                </a:xfrm>
              </p:grpSpPr>
              <p:sp>
                <p:nvSpPr>
                  <p:cNvPr id="981" name="Google Shape;981;p1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4" name="Google Shape;984;p16"/>
                <p:cNvGrpSpPr/>
                <p:nvPr/>
              </p:nvGrpSpPr>
              <p:grpSpPr>
                <a:xfrm>
                  <a:off x="114494" y="2524650"/>
                  <a:ext cx="329231" cy="94200"/>
                  <a:chOff x="1469894" y="834850"/>
                  <a:chExt cx="329231" cy="94200"/>
                </a:xfrm>
              </p:grpSpPr>
              <p:sp>
                <p:nvSpPr>
                  <p:cNvPr id="985" name="Google Shape;985;p1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8" name="Google Shape;988;p16"/>
                <p:cNvGrpSpPr/>
                <p:nvPr/>
              </p:nvGrpSpPr>
              <p:grpSpPr>
                <a:xfrm>
                  <a:off x="114494" y="3122466"/>
                  <a:ext cx="329231" cy="94200"/>
                  <a:chOff x="1469894" y="834850"/>
                  <a:chExt cx="329231" cy="94200"/>
                </a:xfrm>
              </p:grpSpPr>
              <p:sp>
                <p:nvSpPr>
                  <p:cNvPr id="989" name="Google Shape;989;p1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2" name="Google Shape;992;p16"/>
                <p:cNvGrpSpPr/>
                <p:nvPr/>
              </p:nvGrpSpPr>
              <p:grpSpPr>
                <a:xfrm>
                  <a:off x="114494" y="2823558"/>
                  <a:ext cx="329231" cy="94200"/>
                  <a:chOff x="1469894" y="834850"/>
                  <a:chExt cx="329231" cy="94200"/>
                </a:xfrm>
              </p:grpSpPr>
              <p:sp>
                <p:nvSpPr>
                  <p:cNvPr id="993" name="Google Shape;993;p1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6" name="Google Shape;996;p16"/>
                <p:cNvGrpSpPr/>
                <p:nvPr/>
              </p:nvGrpSpPr>
              <p:grpSpPr>
                <a:xfrm>
                  <a:off x="114494" y="3421373"/>
                  <a:ext cx="329231" cy="94200"/>
                  <a:chOff x="1469894" y="834850"/>
                  <a:chExt cx="329231" cy="94200"/>
                </a:xfrm>
              </p:grpSpPr>
              <p:sp>
                <p:nvSpPr>
                  <p:cNvPr id="997" name="Google Shape;997;p1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0" name="Google Shape;1000;p16"/>
                <p:cNvGrpSpPr/>
                <p:nvPr/>
              </p:nvGrpSpPr>
              <p:grpSpPr>
                <a:xfrm>
                  <a:off x="114494" y="3720281"/>
                  <a:ext cx="329231" cy="94200"/>
                  <a:chOff x="1469894" y="834850"/>
                  <a:chExt cx="329231" cy="94200"/>
                </a:xfrm>
              </p:grpSpPr>
              <p:sp>
                <p:nvSpPr>
                  <p:cNvPr id="1001" name="Google Shape;1001;p1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1004" name="Google Shape;1004;p16"/>
            <p:cNvGrpSpPr/>
            <p:nvPr/>
          </p:nvGrpSpPr>
          <p:grpSpPr>
            <a:xfrm>
              <a:off x="715825" y="523344"/>
              <a:ext cx="7713000" cy="4095665"/>
              <a:chOff x="715825" y="523344"/>
              <a:chExt cx="7713000" cy="4095665"/>
            </a:xfrm>
          </p:grpSpPr>
          <p:sp>
            <p:nvSpPr>
              <p:cNvPr id="1005" name="Google Shape;1005;p16"/>
              <p:cNvSpPr/>
              <p:nvPr/>
            </p:nvSpPr>
            <p:spPr>
              <a:xfrm>
                <a:off x="715825" y="52334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715825" y="76303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715825" y="100271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715825" y="124240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715825" y="148208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16"/>
              <p:cNvSpPr/>
              <p:nvPr/>
            </p:nvSpPr>
            <p:spPr>
              <a:xfrm>
                <a:off x="715825" y="1721775"/>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16"/>
              <p:cNvSpPr/>
              <p:nvPr/>
            </p:nvSpPr>
            <p:spPr>
              <a:xfrm>
                <a:off x="715825" y="1961461"/>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715825" y="220114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715825" y="244083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715825" y="268052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715825" y="292020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715825" y="3159892"/>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715825" y="3399578"/>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715825" y="363926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715825" y="387895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715825" y="411863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715825" y="435832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715825" y="459800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23" name="Google Shape;1023;p16"/>
          <p:cNvSpPr txBox="1">
            <a:spLocks noGrp="1"/>
          </p:cNvSpPr>
          <p:nvPr>
            <p:ph type="subTitle" idx="1"/>
          </p:nvPr>
        </p:nvSpPr>
        <p:spPr>
          <a:xfrm>
            <a:off x="1432033" y="2539500"/>
            <a:ext cx="5323200" cy="2800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
        <p:nvSpPr>
          <p:cNvPr id="1024" name="Google Shape;1024;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grpSp>
        <p:nvGrpSpPr>
          <p:cNvPr id="1025" name="Google Shape;1025;p16"/>
          <p:cNvGrpSpPr/>
          <p:nvPr/>
        </p:nvGrpSpPr>
        <p:grpSpPr>
          <a:xfrm rot="2026266">
            <a:off x="10948123" y="5795215"/>
            <a:ext cx="949464" cy="872492"/>
            <a:chOff x="8221404" y="4281324"/>
            <a:chExt cx="712068" cy="654341"/>
          </a:xfrm>
        </p:grpSpPr>
        <p:sp>
          <p:nvSpPr>
            <p:cNvPr id="1026" name="Google Shape;1026;p16"/>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16"/>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16"/>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29" name="Google Shape;1029;p16"/>
            <p:cNvGrpSpPr/>
            <p:nvPr/>
          </p:nvGrpSpPr>
          <p:grpSpPr>
            <a:xfrm rot="10800000">
              <a:off x="8221408" y="4281324"/>
              <a:ext cx="712064" cy="654341"/>
              <a:chOff x="1367258" y="959599"/>
              <a:chExt cx="712064" cy="654341"/>
            </a:xfrm>
          </p:grpSpPr>
          <p:sp>
            <p:nvSpPr>
              <p:cNvPr id="1030" name="Google Shape;1030;p16"/>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16"/>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33" name="Google Shape;1033;p16"/>
          <p:cNvGrpSpPr/>
          <p:nvPr/>
        </p:nvGrpSpPr>
        <p:grpSpPr>
          <a:xfrm rot="8773734" flipH="1">
            <a:off x="550556" y="427282"/>
            <a:ext cx="949464" cy="872492"/>
            <a:chOff x="8221404" y="4281324"/>
            <a:chExt cx="712068" cy="654341"/>
          </a:xfrm>
        </p:grpSpPr>
        <p:sp>
          <p:nvSpPr>
            <p:cNvPr id="1034" name="Google Shape;1034;p16"/>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6"/>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7" name="Google Shape;1037;p16"/>
            <p:cNvGrpSpPr/>
            <p:nvPr/>
          </p:nvGrpSpPr>
          <p:grpSpPr>
            <a:xfrm rot="10800000">
              <a:off x="8221408" y="4281324"/>
              <a:ext cx="712064" cy="654341"/>
              <a:chOff x="1367258" y="959599"/>
              <a:chExt cx="712064" cy="654341"/>
            </a:xfrm>
          </p:grpSpPr>
          <p:sp>
            <p:nvSpPr>
              <p:cNvPr id="1038" name="Google Shape;1038;p16"/>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41" name="Google Shape;1041;p16"/>
          <p:cNvSpPr>
            <a:spLocks noGrp="1"/>
          </p:cNvSpPr>
          <p:nvPr>
            <p:ph type="pic" idx="2"/>
          </p:nvPr>
        </p:nvSpPr>
        <p:spPr>
          <a:xfrm>
            <a:off x="7002367" y="2061100"/>
            <a:ext cx="3757600" cy="3757600"/>
          </a:xfrm>
          <a:prstGeom prst="ellipse">
            <a:avLst/>
          </a:prstGeom>
          <a:noFill/>
          <a:ln>
            <a:noFill/>
          </a:ln>
        </p:spPr>
      </p:sp>
    </p:spTree>
    <p:extLst>
      <p:ext uri="{BB962C8B-B14F-4D97-AF65-F5344CB8AC3E}">
        <p14:creationId xmlns:p14="http://schemas.microsoft.com/office/powerpoint/2010/main" xmlns="" val="41895072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86"/>
        <p:cNvGrpSpPr/>
        <p:nvPr/>
      </p:nvGrpSpPr>
      <p:grpSpPr>
        <a:xfrm>
          <a:off x="0" y="0"/>
          <a:ext cx="0" cy="0"/>
          <a:chOff x="0" y="0"/>
          <a:chExt cx="0" cy="0"/>
        </a:xfrm>
      </p:grpSpPr>
      <p:grpSp>
        <p:nvGrpSpPr>
          <p:cNvPr id="1387" name="Google Shape;1387;p22"/>
          <p:cNvGrpSpPr/>
          <p:nvPr/>
        </p:nvGrpSpPr>
        <p:grpSpPr>
          <a:xfrm>
            <a:off x="152659" y="237000"/>
            <a:ext cx="11701541" cy="6384000"/>
            <a:chOff x="114494" y="177750"/>
            <a:chExt cx="8776156" cy="4788000"/>
          </a:xfrm>
        </p:grpSpPr>
        <p:grpSp>
          <p:nvGrpSpPr>
            <p:cNvPr id="1388" name="Google Shape;1388;p22"/>
            <p:cNvGrpSpPr/>
            <p:nvPr/>
          </p:nvGrpSpPr>
          <p:grpSpPr>
            <a:xfrm>
              <a:off x="114494" y="177750"/>
              <a:ext cx="8776156" cy="4788000"/>
              <a:chOff x="114494" y="177750"/>
              <a:chExt cx="8776156" cy="4788000"/>
            </a:xfrm>
          </p:grpSpPr>
          <p:sp>
            <p:nvSpPr>
              <p:cNvPr id="1389" name="Google Shape;1389;p22"/>
              <p:cNvSpPr/>
              <p:nvPr/>
            </p:nvSpPr>
            <p:spPr>
              <a:xfrm>
                <a:off x="253350" y="177750"/>
                <a:ext cx="8637300" cy="4788000"/>
              </a:xfrm>
              <a:prstGeom prst="roundRect">
                <a:avLst>
                  <a:gd name="adj" fmla="val 8894"/>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90" name="Google Shape;1390;p22"/>
              <p:cNvGrpSpPr/>
              <p:nvPr/>
            </p:nvGrpSpPr>
            <p:grpSpPr>
              <a:xfrm>
                <a:off x="114494" y="1329019"/>
                <a:ext cx="329231" cy="2485463"/>
                <a:chOff x="114494" y="1329019"/>
                <a:chExt cx="329231" cy="2485463"/>
              </a:xfrm>
            </p:grpSpPr>
            <p:grpSp>
              <p:nvGrpSpPr>
                <p:cNvPr id="1391" name="Google Shape;1391;p22"/>
                <p:cNvGrpSpPr/>
                <p:nvPr/>
              </p:nvGrpSpPr>
              <p:grpSpPr>
                <a:xfrm>
                  <a:off x="114494" y="1329019"/>
                  <a:ext cx="329231" cy="94200"/>
                  <a:chOff x="1469894" y="834850"/>
                  <a:chExt cx="329231" cy="94200"/>
                </a:xfrm>
              </p:grpSpPr>
              <p:sp>
                <p:nvSpPr>
                  <p:cNvPr id="1392" name="Google Shape;1392;p2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5" name="Google Shape;1395;p22"/>
                <p:cNvGrpSpPr/>
                <p:nvPr/>
              </p:nvGrpSpPr>
              <p:grpSpPr>
                <a:xfrm>
                  <a:off x="114494" y="1627927"/>
                  <a:ext cx="329231" cy="94200"/>
                  <a:chOff x="1469894" y="834850"/>
                  <a:chExt cx="329231" cy="94200"/>
                </a:xfrm>
              </p:grpSpPr>
              <p:sp>
                <p:nvSpPr>
                  <p:cNvPr id="1396" name="Google Shape;1396;p2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9" name="Google Shape;1399;p22"/>
                <p:cNvGrpSpPr/>
                <p:nvPr/>
              </p:nvGrpSpPr>
              <p:grpSpPr>
                <a:xfrm>
                  <a:off x="114494" y="1926834"/>
                  <a:ext cx="329231" cy="94200"/>
                  <a:chOff x="1469894" y="834850"/>
                  <a:chExt cx="329231" cy="94200"/>
                </a:xfrm>
              </p:grpSpPr>
              <p:sp>
                <p:nvSpPr>
                  <p:cNvPr id="1400" name="Google Shape;1400;p2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3" name="Google Shape;1403;p22"/>
                <p:cNvGrpSpPr/>
                <p:nvPr/>
              </p:nvGrpSpPr>
              <p:grpSpPr>
                <a:xfrm>
                  <a:off x="114494" y="2225742"/>
                  <a:ext cx="329231" cy="94200"/>
                  <a:chOff x="1469894" y="834850"/>
                  <a:chExt cx="329231" cy="94200"/>
                </a:xfrm>
              </p:grpSpPr>
              <p:sp>
                <p:nvSpPr>
                  <p:cNvPr id="1404" name="Google Shape;1404;p2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7" name="Google Shape;1407;p22"/>
                <p:cNvGrpSpPr/>
                <p:nvPr/>
              </p:nvGrpSpPr>
              <p:grpSpPr>
                <a:xfrm>
                  <a:off x="114494" y="2524650"/>
                  <a:ext cx="329231" cy="94200"/>
                  <a:chOff x="1469894" y="834850"/>
                  <a:chExt cx="329231" cy="94200"/>
                </a:xfrm>
              </p:grpSpPr>
              <p:sp>
                <p:nvSpPr>
                  <p:cNvPr id="1408" name="Google Shape;1408;p2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1" name="Google Shape;1411;p22"/>
                <p:cNvGrpSpPr/>
                <p:nvPr/>
              </p:nvGrpSpPr>
              <p:grpSpPr>
                <a:xfrm>
                  <a:off x="114494" y="3122466"/>
                  <a:ext cx="329231" cy="94200"/>
                  <a:chOff x="1469894" y="834850"/>
                  <a:chExt cx="329231" cy="94200"/>
                </a:xfrm>
              </p:grpSpPr>
              <p:sp>
                <p:nvSpPr>
                  <p:cNvPr id="1412" name="Google Shape;1412;p2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5" name="Google Shape;1415;p22"/>
                <p:cNvGrpSpPr/>
                <p:nvPr/>
              </p:nvGrpSpPr>
              <p:grpSpPr>
                <a:xfrm>
                  <a:off x="114494" y="2823558"/>
                  <a:ext cx="329231" cy="94200"/>
                  <a:chOff x="1469894" y="834850"/>
                  <a:chExt cx="329231" cy="94200"/>
                </a:xfrm>
              </p:grpSpPr>
              <p:sp>
                <p:nvSpPr>
                  <p:cNvPr id="1416" name="Google Shape;1416;p2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2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9" name="Google Shape;1419;p22"/>
                <p:cNvGrpSpPr/>
                <p:nvPr/>
              </p:nvGrpSpPr>
              <p:grpSpPr>
                <a:xfrm>
                  <a:off x="114494" y="3421373"/>
                  <a:ext cx="329231" cy="94200"/>
                  <a:chOff x="1469894" y="834850"/>
                  <a:chExt cx="329231" cy="94200"/>
                </a:xfrm>
              </p:grpSpPr>
              <p:sp>
                <p:nvSpPr>
                  <p:cNvPr id="1420" name="Google Shape;1420;p2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2"/>
                <p:cNvGrpSpPr/>
                <p:nvPr/>
              </p:nvGrpSpPr>
              <p:grpSpPr>
                <a:xfrm>
                  <a:off x="114494" y="3720281"/>
                  <a:ext cx="329231" cy="94200"/>
                  <a:chOff x="1469894" y="834850"/>
                  <a:chExt cx="329231" cy="94200"/>
                </a:xfrm>
              </p:grpSpPr>
              <p:sp>
                <p:nvSpPr>
                  <p:cNvPr id="1424" name="Google Shape;1424;p22"/>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2"/>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2"/>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1427" name="Google Shape;1427;p22"/>
            <p:cNvGrpSpPr/>
            <p:nvPr/>
          </p:nvGrpSpPr>
          <p:grpSpPr>
            <a:xfrm>
              <a:off x="715825" y="523344"/>
              <a:ext cx="7713000" cy="4095665"/>
              <a:chOff x="715825" y="523344"/>
              <a:chExt cx="7713000" cy="4095665"/>
            </a:xfrm>
          </p:grpSpPr>
          <p:sp>
            <p:nvSpPr>
              <p:cNvPr id="1428" name="Google Shape;1428;p22"/>
              <p:cNvSpPr/>
              <p:nvPr/>
            </p:nvSpPr>
            <p:spPr>
              <a:xfrm>
                <a:off x="715825" y="52334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2"/>
              <p:cNvSpPr/>
              <p:nvPr/>
            </p:nvSpPr>
            <p:spPr>
              <a:xfrm>
                <a:off x="715825" y="76303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2"/>
              <p:cNvSpPr/>
              <p:nvPr/>
            </p:nvSpPr>
            <p:spPr>
              <a:xfrm>
                <a:off x="715825" y="100271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2"/>
              <p:cNvSpPr/>
              <p:nvPr/>
            </p:nvSpPr>
            <p:spPr>
              <a:xfrm>
                <a:off x="715825" y="124240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22"/>
              <p:cNvSpPr/>
              <p:nvPr/>
            </p:nvSpPr>
            <p:spPr>
              <a:xfrm>
                <a:off x="715825" y="148208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2"/>
              <p:cNvSpPr/>
              <p:nvPr/>
            </p:nvSpPr>
            <p:spPr>
              <a:xfrm>
                <a:off x="715825" y="1721775"/>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22"/>
              <p:cNvSpPr/>
              <p:nvPr/>
            </p:nvSpPr>
            <p:spPr>
              <a:xfrm>
                <a:off x="715825" y="1961461"/>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22"/>
              <p:cNvSpPr/>
              <p:nvPr/>
            </p:nvSpPr>
            <p:spPr>
              <a:xfrm>
                <a:off x="715825" y="220114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22"/>
              <p:cNvSpPr/>
              <p:nvPr/>
            </p:nvSpPr>
            <p:spPr>
              <a:xfrm>
                <a:off x="715825" y="244083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22"/>
              <p:cNvSpPr/>
              <p:nvPr/>
            </p:nvSpPr>
            <p:spPr>
              <a:xfrm>
                <a:off x="715825" y="268052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22"/>
              <p:cNvSpPr/>
              <p:nvPr/>
            </p:nvSpPr>
            <p:spPr>
              <a:xfrm>
                <a:off x="715825" y="292020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22"/>
              <p:cNvSpPr/>
              <p:nvPr/>
            </p:nvSpPr>
            <p:spPr>
              <a:xfrm>
                <a:off x="715825" y="3159892"/>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715825" y="3399578"/>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715825" y="363926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715825" y="387895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22"/>
              <p:cNvSpPr/>
              <p:nvPr/>
            </p:nvSpPr>
            <p:spPr>
              <a:xfrm>
                <a:off x="715825" y="411863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2"/>
              <p:cNvSpPr/>
              <p:nvPr/>
            </p:nvSpPr>
            <p:spPr>
              <a:xfrm>
                <a:off x="715825" y="435832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715825" y="459800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446" name="Google Shape;1446;p22"/>
          <p:cNvSpPr txBox="1">
            <a:spLocks noGrp="1"/>
          </p:cNvSpPr>
          <p:nvPr>
            <p:ph type="subTitle" idx="1"/>
          </p:nvPr>
        </p:nvSpPr>
        <p:spPr>
          <a:xfrm>
            <a:off x="1721017" y="2298300"/>
            <a:ext cx="3876800" cy="552000"/>
          </a:xfrm>
          <a:prstGeom prst="rect">
            <a:avLst/>
          </a:prstGeom>
          <a:solidFill>
            <a:schemeClr val="accent2"/>
          </a:solid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1pPr>
            <a:lvl2pPr lvl="1"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2pPr>
            <a:lvl3pPr lvl="2"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3pPr>
            <a:lvl4pPr lvl="3"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4pPr>
            <a:lvl5pPr lvl="4"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5pPr>
            <a:lvl6pPr lvl="5"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6pPr>
            <a:lvl7pPr lvl="6"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7pPr>
            <a:lvl8pPr lvl="7"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8pPr>
            <a:lvl9pPr lvl="8"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9pPr>
          </a:lstStyle>
          <a:p>
            <a:endParaRPr/>
          </a:p>
        </p:txBody>
      </p:sp>
      <p:sp>
        <p:nvSpPr>
          <p:cNvPr id="1447" name="Google Shape;1447;p22"/>
          <p:cNvSpPr txBox="1">
            <a:spLocks noGrp="1"/>
          </p:cNvSpPr>
          <p:nvPr>
            <p:ph type="subTitle" idx="2"/>
          </p:nvPr>
        </p:nvSpPr>
        <p:spPr>
          <a:xfrm>
            <a:off x="6594184" y="2298300"/>
            <a:ext cx="3876800" cy="552000"/>
          </a:xfrm>
          <a:prstGeom prst="rect">
            <a:avLst/>
          </a:prstGeom>
          <a:solidFill>
            <a:schemeClr val="accent2"/>
          </a:solid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1pPr>
            <a:lvl2pPr lvl="1"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2pPr>
            <a:lvl3pPr lvl="2"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3pPr>
            <a:lvl4pPr lvl="3"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4pPr>
            <a:lvl5pPr lvl="4"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5pPr>
            <a:lvl6pPr lvl="5"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6pPr>
            <a:lvl7pPr lvl="6"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7pPr>
            <a:lvl8pPr lvl="7"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8pPr>
            <a:lvl9pPr lvl="8"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9pPr>
          </a:lstStyle>
          <a:p>
            <a:endParaRPr/>
          </a:p>
        </p:txBody>
      </p:sp>
      <p:sp>
        <p:nvSpPr>
          <p:cNvPr id="1448" name="Google Shape;1448;p22"/>
          <p:cNvSpPr txBox="1">
            <a:spLocks noGrp="1"/>
          </p:cNvSpPr>
          <p:nvPr>
            <p:ph type="subTitle" idx="3"/>
          </p:nvPr>
        </p:nvSpPr>
        <p:spPr>
          <a:xfrm>
            <a:off x="1721000" y="2850300"/>
            <a:ext cx="3876800" cy="1523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449" name="Google Shape;1449;p22"/>
          <p:cNvSpPr txBox="1">
            <a:spLocks noGrp="1"/>
          </p:cNvSpPr>
          <p:nvPr>
            <p:ph type="subTitle" idx="4"/>
          </p:nvPr>
        </p:nvSpPr>
        <p:spPr>
          <a:xfrm>
            <a:off x="6594167" y="2850300"/>
            <a:ext cx="3876800" cy="1523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450" name="Google Shape;1450;p22"/>
          <p:cNvSpPr txBox="1">
            <a:spLocks noGrp="1"/>
          </p:cNvSpPr>
          <p:nvPr>
            <p:ph type="title"/>
          </p:nvPr>
        </p:nvSpPr>
        <p:spPr>
          <a:xfrm>
            <a:off x="960000" y="593367"/>
            <a:ext cx="10272000" cy="763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grpSp>
        <p:nvGrpSpPr>
          <p:cNvPr id="1451" name="Google Shape;1451;p22"/>
          <p:cNvGrpSpPr/>
          <p:nvPr/>
        </p:nvGrpSpPr>
        <p:grpSpPr>
          <a:xfrm rot="2026266">
            <a:off x="10948123" y="378682"/>
            <a:ext cx="949464" cy="872492"/>
            <a:chOff x="8221404" y="4281324"/>
            <a:chExt cx="712068" cy="654341"/>
          </a:xfrm>
        </p:grpSpPr>
        <p:sp>
          <p:nvSpPr>
            <p:cNvPr id="1452" name="Google Shape;1452;p22"/>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55" name="Google Shape;1455;p22"/>
            <p:cNvGrpSpPr/>
            <p:nvPr/>
          </p:nvGrpSpPr>
          <p:grpSpPr>
            <a:xfrm rot="10800000">
              <a:off x="8221408" y="4281324"/>
              <a:ext cx="712064" cy="654341"/>
              <a:chOff x="1367258" y="959599"/>
              <a:chExt cx="712064" cy="654341"/>
            </a:xfrm>
          </p:grpSpPr>
          <p:sp>
            <p:nvSpPr>
              <p:cNvPr id="1456" name="Google Shape;1456;p22"/>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59" name="Google Shape;1459;p22"/>
          <p:cNvGrpSpPr/>
          <p:nvPr/>
        </p:nvGrpSpPr>
        <p:grpSpPr>
          <a:xfrm rot="8773734" flipH="1">
            <a:off x="550556" y="5388249"/>
            <a:ext cx="949464" cy="872492"/>
            <a:chOff x="8221404" y="4281324"/>
            <a:chExt cx="712068" cy="654341"/>
          </a:xfrm>
        </p:grpSpPr>
        <p:sp>
          <p:nvSpPr>
            <p:cNvPr id="1460" name="Google Shape;1460;p22"/>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22"/>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63" name="Google Shape;1463;p22"/>
            <p:cNvGrpSpPr/>
            <p:nvPr/>
          </p:nvGrpSpPr>
          <p:grpSpPr>
            <a:xfrm rot="10800000">
              <a:off x="8221408" y="4281324"/>
              <a:ext cx="712064" cy="654341"/>
              <a:chOff x="1367258" y="959599"/>
              <a:chExt cx="712064" cy="654341"/>
            </a:xfrm>
          </p:grpSpPr>
          <p:sp>
            <p:nvSpPr>
              <p:cNvPr id="1464" name="Google Shape;1464;p22"/>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22"/>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22"/>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xmlns="" val="7677286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93"/>
        <p:cNvGrpSpPr/>
        <p:nvPr/>
      </p:nvGrpSpPr>
      <p:grpSpPr>
        <a:xfrm>
          <a:off x="0" y="0"/>
          <a:ext cx="0" cy="0"/>
          <a:chOff x="0" y="0"/>
          <a:chExt cx="0" cy="0"/>
        </a:xfrm>
      </p:grpSpPr>
      <p:grpSp>
        <p:nvGrpSpPr>
          <p:cNvPr id="1694" name="Google Shape;1694;p26"/>
          <p:cNvGrpSpPr/>
          <p:nvPr/>
        </p:nvGrpSpPr>
        <p:grpSpPr>
          <a:xfrm>
            <a:off x="152659" y="237000"/>
            <a:ext cx="11701541" cy="6384000"/>
            <a:chOff x="114494" y="177750"/>
            <a:chExt cx="8776156" cy="4788000"/>
          </a:xfrm>
        </p:grpSpPr>
        <p:grpSp>
          <p:nvGrpSpPr>
            <p:cNvPr id="1695" name="Google Shape;1695;p26"/>
            <p:cNvGrpSpPr/>
            <p:nvPr/>
          </p:nvGrpSpPr>
          <p:grpSpPr>
            <a:xfrm>
              <a:off x="114494" y="177750"/>
              <a:ext cx="8776156" cy="4788000"/>
              <a:chOff x="114494" y="177750"/>
              <a:chExt cx="8776156" cy="4788000"/>
            </a:xfrm>
          </p:grpSpPr>
          <p:sp>
            <p:nvSpPr>
              <p:cNvPr id="1696" name="Google Shape;1696;p26"/>
              <p:cNvSpPr/>
              <p:nvPr/>
            </p:nvSpPr>
            <p:spPr>
              <a:xfrm>
                <a:off x="253350" y="177750"/>
                <a:ext cx="8637300" cy="4788000"/>
              </a:xfrm>
              <a:prstGeom prst="roundRect">
                <a:avLst>
                  <a:gd name="adj" fmla="val 8894"/>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97" name="Google Shape;1697;p26"/>
              <p:cNvGrpSpPr/>
              <p:nvPr/>
            </p:nvGrpSpPr>
            <p:grpSpPr>
              <a:xfrm>
                <a:off x="114494" y="1329019"/>
                <a:ext cx="329231" cy="2485463"/>
                <a:chOff x="114494" y="1329019"/>
                <a:chExt cx="329231" cy="2485463"/>
              </a:xfrm>
            </p:grpSpPr>
            <p:grpSp>
              <p:nvGrpSpPr>
                <p:cNvPr id="1698" name="Google Shape;1698;p26"/>
                <p:cNvGrpSpPr/>
                <p:nvPr/>
              </p:nvGrpSpPr>
              <p:grpSpPr>
                <a:xfrm>
                  <a:off x="114494" y="1329019"/>
                  <a:ext cx="329231" cy="94200"/>
                  <a:chOff x="1469894" y="834850"/>
                  <a:chExt cx="329231" cy="94200"/>
                </a:xfrm>
              </p:grpSpPr>
              <p:sp>
                <p:nvSpPr>
                  <p:cNvPr id="1699" name="Google Shape;1699;p2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0" name="Google Shape;1700;p2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1" name="Google Shape;1701;p2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2" name="Google Shape;1702;p26"/>
                <p:cNvGrpSpPr/>
                <p:nvPr/>
              </p:nvGrpSpPr>
              <p:grpSpPr>
                <a:xfrm>
                  <a:off x="114494" y="1627927"/>
                  <a:ext cx="329231" cy="94200"/>
                  <a:chOff x="1469894" y="834850"/>
                  <a:chExt cx="329231" cy="94200"/>
                </a:xfrm>
              </p:grpSpPr>
              <p:sp>
                <p:nvSpPr>
                  <p:cNvPr id="1703" name="Google Shape;1703;p2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5" name="Google Shape;1705;p2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6" name="Google Shape;1706;p26"/>
                <p:cNvGrpSpPr/>
                <p:nvPr/>
              </p:nvGrpSpPr>
              <p:grpSpPr>
                <a:xfrm>
                  <a:off x="114494" y="1926834"/>
                  <a:ext cx="329231" cy="94200"/>
                  <a:chOff x="1469894" y="834850"/>
                  <a:chExt cx="329231" cy="94200"/>
                </a:xfrm>
              </p:grpSpPr>
              <p:sp>
                <p:nvSpPr>
                  <p:cNvPr id="1707" name="Google Shape;1707;p2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9" name="Google Shape;1709;p2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10" name="Google Shape;1710;p26"/>
                <p:cNvGrpSpPr/>
                <p:nvPr/>
              </p:nvGrpSpPr>
              <p:grpSpPr>
                <a:xfrm>
                  <a:off x="114494" y="2225742"/>
                  <a:ext cx="329231" cy="94200"/>
                  <a:chOff x="1469894" y="834850"/>
                  <a:chExt cx="329231" cy="94200"/>
                </a:xfrm>
              </p:grpSpPr>
              <p:sp>
                <p:nvSpPr>
                  <p:cNvPr id="1711" name="Google Shape;1711;p2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14" name="Google Shape;1714;p26"/>
                <p:cNvGrpSpPr/>
                <p:nvPr/>
              </p:nvGrpSpPr>
              <p:grpSpPr>
                <a:xfrm>
                  <a:off x="114494" y="2524650"/>
                  <a:ext cx="329231" cy="94200"/>
                  <a:chOff x="1469894" y="834850"/>
                  <a:chExt cx="329231" cy="94200"/>
                </a:xfrm>
              </p:grpSpPr>
              <p:sp>
                <p:nvSpPr>
                  <p:cNvPr id="1715" name="Google Shape;1715;p2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18" name="Google Shape;1718;p26"/>
                <p:cNvGrpSpPr/>
                <p:nvPr/>
              </p:nvGrpSpPr>
              <p:grpSpPr>
                <a:xfrm>
                  <a:off x="114494" y="3122466"/>
                  <a:ext cx="329231" cy="94200"/>
                  <a:chOff x="1469894" y="834850"/>
                  <a:chExt cx="329231" cy="94200"/>
                </a:xfrm>
              </p:grpSpPr>
              <p:sp>
                <p:nvSpPr>
                  <p:cNvPr id="1719" name="Google Shape;1719;p2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22" name="Google Shape;1722;p26"/>
                <p:cNvGrpSpPr/>
                <p:nvPr/>
              </p:nvGrpSpPr>
              <p:grpSpPr>
                <a:xfrm>
                  <a:off x="114494" y="2823558"/>
                  <a:ext cx="329231" cy="94200"/>
                  <a:chOff x="1469894" y="834850"/>
                  <a:chExt cx="329231" cy="94200"/>
                </a:xfrm>
              </p:grpSpPr>
              <p:sp>
                <p:nvSpPr>
                  <p:cNvPr id="1723" name="Google Shape;1723;p2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26" name="Google Shape;1726;p26"/>
                <p:cNvGrpSpPr/>
                <p:nvPr/>
              </p:nvGrpSpPr>
              <p:grpSpPr>
                <a:xfrm>
                  <a:off x="114494" y="3421373"/>
                  <a:ext cx="329231" cy="94200"/>
                  <a:chOff x="1469894" y="834850"/>
                  <a:chExt cx="329231" cy="94200"/>
                </a:xfrm>
              </p:grpSpPr>
              <p:sp>
                <p:nvSpPr>
                  <p:cNvPr id="1727" name="Google Shape;1727;p2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30" name="Google Shape;1730;p26"/>
                <p:cNvGrpSpPr/>
                <p:nvPr/>
              </p:nvGrpSpPr>
              <p:grpSpPr>
                <a:xfrm>
                  <a:off x="114494" y="3720281"/>
                  <a:ext cx="329231" cy="94200"/>
                  <a:chOff x="1469894" y="834850"/>
                  <a:chExt cx="329231" cy="94200"/>
                </a:xfrm>
              </p:grpSpPr>
              <p:sp>
                <p:nvSpPr>
                  <p:cNvPr id="1731" name="Google Shape;1731;p26"/>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6"/>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6"/>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1734" name="Google Shape;1734;p26"/>
            <p:cNvGrpSpPr/>
            <p:nvPr/>
          </p:nvGrpSpPr>
          <p:grpSpPr>
            <a:xfrm>
              <a:off x="715825" y="523344"/>
              <a:ext cx="7713000" cy="4095665"/>
              <a:chOff x="715825" y="523344"/>
              <a:chExt cx="7713000" cy="4095665"/>
            </a:xfrm>
          </p:grpSpPr>
          <p:sp>
            <p:nvSpPr>
              <p:cNvPr id="1735" name="Google Shape;1735;p26"/>
              <p:cNvSpPr/>
              <p:nvPr/>
            </p:nvSpPr>
            <p:spPr>
              <a:xfrm>
                <a:off x="715825" y="52334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6"/>
              <p:cNvSpPr/>
              <p:nvPr/>
            </p:nvSpPr>
            <p:spPr>
              <a:xfrm>
                <a:off x="715825" y="76303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6"/>
              <p:cNvSpPr/>
              <p:nvPr/>
            </p:nvSpPr>
            <p:spPr>
              <a:xfrm>
                <a:off x="715825" y="100271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6"/>
              <p:cNvSpPr/>
              <p:nvPr/>
            </p:nvSpPr>
            <p:spPr>
              <a:xfrm>
                <a:off x="715825" y="124240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6"/>
              <p:cNvSpPr/>
              <p:nvPr/>
            </p:nvSpPr>
            <p:spPr>
              <a:xfrm>
                <a:off x="715825" y="148208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6"/>
              <p:cNvSpPr/>
              <p:nvPr/>
            </p:nvSpPr>
            <p:spPr>
              <a:xfrm>
                <a:off x="715825" y="1721775"/>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6"/>
              <p:cNvSpPr/>
              <p:nvPr/>
            </p:nvSpPr>
            <p:spPr>
              <a:xfrm>
                <a:off x="715825" y="1961461"/>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6"/>
              <p:cNvSpPr/>
              <p:nvPr/>
            </p:nvSpPr>
            <p:spPr>
              <a:xfrm>
                <a:off x="715825" y="220114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6"/>
              <p:cNvSpPr/>
              <p:nvPr/>
            </p:nvSpPr>
            <p:spPr>
              <a:xfrm>
                <a:off x="715825" y="244083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6"/>
              <p:cNvSpPr/>
              <p:nvPr/>
            </p:nvSpPr>
            <p:spPr>
              <a:xfrm>
                <a:off x="715825" y="268052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6"/>
              <p:cNvSpPr/>
              <p:nvPr/>
            </p:nvSpPr>
            <p:spPr>
              <a:xfrm>
                <a:off x="715825" y="292020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6"/>
              <p:cNvSpPr/>
              <p:nvPr/>
            </p:nvSpPr>
            <p:spPr>
              <a:xfrm>
                <a:off x="715825" y="3159892"/>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6"/>
              <p:cNvSpPr/>
              <p:nvPr/>
            </p:nvSpPr>
            <p:spPr>
              <a:xfrm>
                <a:off x="715825" y="3399578"/>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8" name="Google Shape;1748;p26"/>
              <p:cNvSpPr/>
              <p:nvPr/>
            </p:nvSpPr>
            <p:spPr>
              <a:xfrm>
                <a:off x="715825" y="363926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9" name="Google Shape;1749;p26"/>
              <p:cNvSpPr/>
              <p:nvPr/>
            </p:nvSpPr>
            <p:spPr>
              <a:xfrm>
                <a:off x="715825" y="387895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6"/>
              <p:cNvSpPr/>
              <p:nvPr/>
            </p:nvSpPr>
            <p:spPr>
              <a:xfrm>
                <a:off x="715825" y="411863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1" name="Google Shape;1751;p26"/>
              <p:cNvSpPr/>
              <p:nvPr/>
            </p:nvSpPr>
            <p:spPr>
              <a:xfrm>
                <a:off x="715825" y="435832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2" name="Google Shape;1752;p26"/>
              <p:cNvSpPr/>
              <p:nvPr/>
            </p:nvSpPr>
            <p:spPr>
              <a:xfrm>
                <a:off x="715825" y="459800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3" name="Google Shape;1753;p26"/>
          <p:cNvSpPr txBox="1">
            <a:spLocks noGrp="1"/>
          </p:cNvSpPr>
          <p:nvPr>
            <p:ph type="subTitle" idx="1"/>
          </p:nvPr>
        </p:nvSpPr>
        <p:spPr>
          <a:xfrm>
            <a:off x="3414433" y="2279700"/>
            <a:ext cx="3116400" cy="552000"/>
          </a:xfrm>
          <a:prstGeom prst="rect">
            <a:avLst/>
          </a:prstGeom>
          <a:solidFill>
            <a:schemeClr val="accent2"/>
          </a:solid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1pPr>
            <a:lvl2pPr lvl="1"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2pPr>
            <a:lvl3pPr lvl="2"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3pPr>
            <a:lvl4pPr lvl="3"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4pPr>
            <a:lvl5pPr lvl="4"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5pPr>
            <a:lvl6pPr lvl="5"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6pPr>
            <a:lvl7pPr lvl="6"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7pPr>
            <a:lvl8pPr lvl="7"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8pPr>
            <a:lvl9pPr lvl="8"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9pPr>
          </a:lstStyle>
          <a:p>
            <a:endParaRPr/>
          </a:p>
        </p:txBody>
      </p:sp>
      <p:sp>
        <p:nvSpPr>
          <p:cNvPr id="1754" name="Google Shape;1754;p26"/>
          <p:cNvSpPr txBox="1">
            <a:spLocks noGrp="1"/>
          </p:cNvSpPr>
          <p:nvPr>
            <p:ph type="subTitle" idx="2"/>
          </p:nvPr>
        </p:nvSpPr>
        <p:spPr>
          <a:xfrm>
            <a:off x="3414447" y="2831700"/>
            <a:ext cx="3116400" cy="763600"/>
          </a:xfrm>
          <a:prstGeom prst="rect">
            <a:avLst/>
          </a:prstGeom>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55" name="Google Shape;1755;p26"/>
          <p:cNvSpPr txBox="1">
            <a:spLocks noGrp="1"/>
          </p:cNvSpPr>
          <p:nvPr>
            <p:ph type="subTitle" idx="3"/>
          </p:nvPr>
        </p:nvSpPr>
        <p:spPr>
          <a:xfrm>
            <a:off x="7128712" y="2831700"/>
            <a:ext cx="3116400" cy="7636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56" name="Google Shape;1756;p26"/>
          <p:cNvSpPr txBox="1">
            <a:spLocks noGrp="1"/>
          </p:cNvSpPr>
          <p:nvPr>
            <p:ph type="subTitle" idx="4"/>
          </p:nvPr>
        </p:nvSpPr>
        <p:spPr>
          <a:xfrm>
            <a:off x="3414447" y="4684933"/>
            <a:ext cx="3116400" cy="810000"/>
          </a:xfrm>
          <a:prstGeom prst="rect">
            <a:avLst/>
          </a:prstGeom>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57" name="Google Shape;1757;p26"/>
          <p:cNvSpPr txBox="1">
            <a:spLocks noGrp="1"/>
          </p:cNvSpPr>
          <p:nvPr>
            <p:ph type="subTitle" idx="5"/>
          </p:nvPr>
        </p:nvSpPr>
        <p:spPr>
          <a:xfrm>
            <a:off x="7128712" y="4684933"/>
            <a:ext cx="3116400" cy="8100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58" name="Google Shape;1758;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759" name="Google Shape;1759;p26"/>
          <p:cNvSpPr txBox="1">
            <a:spLocks noGrp="1"/>
          </p:cNvSpPr>
          <p:nvPr>
            <p:ph type="subTitle" idx="6"/>
          </p:nvPr>
        </p:nvSpPr>
        <p:spPr>
          <a:xfrm>
            <a:off x="3414433" y="4132933"/>
            <a:ext cx="3116400" cy="552000"/>
          </a:xfrm>
          <a:prstGeom prst="rect">
            <a:avLst/>
          </a:prstGeom>
          <a:solidFill>
            <a:schemeClr val="accent2"/>
          </a:solidFill>
          <a:ln>
            <a:noFill/>
          </a:ln>
        </p:spPr>
        <p:txBody>
          <a:bodyPr spcFirstLastPara="1" wrap="square" lIns="91425" tIns="91425" rIns="91425" bIns="91425" anchor="ctr" anchorCtr="0">
            <a:noAutofit/>
          </a:bodyPr>
          <a:lstStyle>
            <a:lvl1pPr lvl="0" algn="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1pPr>
            <a:lvl2pPr lvl="1"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2pPr>
            <a:lvl3pPr lvl="2"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3pPr>
            <a:lvl4pPr lvl="3"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4pPr>
            <a:lvl5pPr lvl="4"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5pPr>
            <a:lvl6pPr lvl="5"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6pPr>
            <a:lvl7pPr lvl="6"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7pPr>
            <a:lvl8pPr lvl="7"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8pPr>
            <a:lvl9pPr lvl="8"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9pPr>
          </a:lstStyle>
          <a:p>
            <a:endParaRPr/>
          </a:p>
        </p:txBody>
      </p:sp>
      <p:sp>
        <p:nvSpPr>
          <p:cNvPr id="1760" name="Google Shape;1760;p26"/>
          <p:cNvSpPr txBox="1">
            <a:spLocks noGrp="1"/>
          </p:cNvSpPr>
          <p:nvPr>
            <p:ph type="subTitle" idx="7"/>
          </p:nvPr>
        </p:nvSpPr>
        <p:spPr>
          <a:xfrm>
            <a:off x="7128696" y="2279700"/>
            <a:ext cx="3116400" cy="552000"/>
          </a:xfrm>
          <a:prstGeom prst="rect">
            <a:avLst/>
          </a:prstGeom>
          <a:solidFill>
            <a:schemeClr val="accent2"/>
          </a:solid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1pPr>
            <a:lvl2pPr lvl="1"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2pPr>
            <a:lvl3pPr lvl="2"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3pPr>
            <a:lvl4pPr lvl="3"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4pPr>
            <a:lvl5pPr lvl="4"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5pPr>
            <a:lvl6pPr lvl="5"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6pPr>
            <a:lvl7pPr lvl="6"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7pPr>
            <a:lvl8pPr lvl="7"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8pPr>
            <a:lvl9pPr lvl="8"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9pPr>
          </a:lstStyle>
          <a:p>
            <a:endParaRPr/>
          </a:p>
        </p:txBody>
      </p:sp>
      <p:sp>
        <p:nvSpPr>
          <p:cNvPr id="1761" name="Google Shape;1761;p26"/>
          <p:cNvSpPr txBox="1">
            <a:spLocks noGrp="1"/>
          </p:cNvSpPr>
          <p:nvPr>
            <p:ph type="subTitle" idx="8"/>
          </p:nvPr>
        </p:nvSpPr>
        <p:spPr>
          <a:xfrm>
            <a:off x="7128696" y="4132933"/>
            <a:ext cx="3116400" cy="552000"/>
          </a:xfrm>
          <a:prstGeom prst="rect">
            <a:avLst/>
          </a:prstGeom>
          <a:solidFill>
            <a:schemeClr val="accent2"/>
          </a:solidFill>
          <a:ln>
            <a:noFill/>
          </a:ln>
        </p:spPr>
        <p:txBody>
          <a:bodyPr spcFirstLastPara="1" wrap="square" lIns="91425" tIns="91425" rIns="91425" bIns="91425" anchor="ctr" anchorCtr="0">
            <a:noAutofit/>
          </a:bodyPr>
          <a:lstStyle>
            <a:lvl1pPr lvl="0"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1pPr>
            <a:lvl2pPr lvl="1"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2pPr>
            <a:lvl3pPr lvl="2"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3pPr>
            <a:lvl4pPr lvl="3"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4pPr>
            <a:lvl5pPr lvl="4"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5pPr>
            <a:lvl6pPr lvl="5"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6pPr>
            <a:lvl7pPr lvl="6"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7pPr>
            <a:lvl8pPr lvl="7"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8pPr>
            <a:lvl9pPr lvl="8" algn="ctr" rtl="0">
              <a:lnSpc>
                <a:spcPct val="115000"/>
              </a:lnSpc>
              <a:spcBef>
                <a:spcPts val="0"/>
              </a:spcBef>
              <a:spcAft>
                <a:spcPts val="0"/>
              </a:spcAft>
              <a:buClr>
                <a:schemeClr val="accent4"/>
              </a:buClr>
              <a:buSzPts val="2400"/>
              <a:buFont typeface="Fredoka One"/>
              <a:buNone/>
              <a:defRPr sz="3200">
                <a:solidFill>
                  <a:schemeClr val="accent4"/>
                </a:solidFill>
                <a:latin typeface="Fredoka One"/>
                <a:ea typeface="Fredoka One"/>
                <a:cs typeface="Fredoka One"/>
                <a:sym typeface="Fredoka One"/>
              </a:defRPr>
            </a:lvl9pPr>
          </a:lstStyle>
          <a:p>
            <a:endParaRPr/>
          </a:p>
        </p:txBody>
      </p:sp>
      <p:grpSp>
        <p:nvGrpSpPr>
          <p:cNvPr id="1762" name="Google Shape;1762;p26"/>
          <p:cNvGrpSpPr/>
          <p:nvPr/>
        </p:nvGrpSpPr>
        <p:grpSpPr>
          <a:xfrm rot="2026266">
            <a:off x="10572056" y="5558215"/>
            <a:ext cx="949464" cy="872492"/>
            <a:chOff x="8221404" y="4281324"/>
            <a:chExt cx="712068" cy="654341"/>
          </a:xfrm>
        </p:grpSpPr>
        <p:sp>
          <p:nvSpPr>
            <p:cNvPr id="1763" name="Google Shape;1763;p26"/>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4" name="Google Shape;1764;p26"/>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5" name="Google Shape;1765;p26"/>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6" name="Google Shape;1766;p26"/>
            <p:cNvGrpSpPr/>
            <p:nvPr/>
          </p:nvGrpSpPr>
          <p:grpSpPr>
            <a:xfrm rot="10800000">
              <a:off x="8221408" y="4281324"/>
              <a:ext cx="712064" cy="654341"/>
              <a:chOff x="1367258" y="959599"/>
              <a:chExt cx="712064" cy="654341"/>
            </a:xfrm>
          </p:grpSpPr>
          <p:sp>
            <p:nvSpPr>
              <p:cNvPr id="1767" name="Google Shape;1767;p26"/>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8" name="Google Shape;1768;p26"/>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9" name="Google Shape;1769;p26"/>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xmlns="" val="5579626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46"/>
        <p:cNvGrpSpPr/>
        <p:nvPr/>
      </p:nvGrpSpPr>
      <p:grpSpPr>
        <a:xfrm>
          <a:off x="0" y="0"/>
          <a:ext cx="0" cy="0"/>
          <a:chOff x="0" y="0"/>
          <a:chExt cx="0" cy="0"/>
        </a:xfrm>
      </p:grpSpPr>
      <p:grpSp>
        <p:nvGrpSpPr>
          <p:cNvPr id="2047" name="Google Shape;2047;p30"/>
          <p:cNvGrpSpPr/>
          <p:nvPr/>
        </p:nvGrpSpPr>
        <p:grpSpPr>
          <a:xfrm>
            <a:off x="152659" y="237000"/>
            <a:ext cx="11701541" cy="6384000"/>
            <a:chOff x="114494" y="177750"/>
            <a:chExt cx="8776156" cy="4788000"/>
          </a:xfrm>
        </p:grpSpPr>
        <p:grpSp>
          <p:nvGrpSpPr>
            <p:cNvPr id="2048" name="Google Shape;2048;p30"/>
            <p:cNvGrpSpPr/>
            <p:nvPr/>
          </p:nvGrpSpPr>
          <p:grpSpPr>
            <a:xfrm>
              <a:off x="114494" y="177750"/>
              <a:ext cx="8776156" cy="4788000"/>
              <a:chOff x="114494" y="177750"/>
              <a:chExt cx="8776156" cy="4788000"/>
            </a:xfrm>
          </p:grpSpPr>
          <p:sp>
            <p:nvSpPr>
              <p:cNvPr id="2049" name="Google Shape;2049;p30"/>
              <p:cNvSpPr/>
              <p:nvPr/>
            </p:nvSpPr>
            <p:spPr>
              <a:xfrm>
                <a:off x="253350" y="177750"/>
                <a:ext cx="8637300" cy="4788000"/>
              </a:xfrm>
              <a:prstGeom prst="roundRect">
                <a:avLst>
                  <a:gd name="adj" fmla="val 8894"/>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50" name="Google Shape;2050;p30"/>
              <p:cNvGrpSpPr/>
              <p:nvPr/>
            </p:nvGrpSpPr>
            <p:grpSpPr>
              <a:xfrm>
                <a:off x="114494" y="1329019"/>
                <a:ext cx="329231" cy="2485463"/>
                <a:chOff x="114494" y="1329019"/>
                <a:chExt cx="329231" cy="2485463"/>
              </a:xfrm>
            </p:grpSpPr>
            <p:grpSp>
              <p:nvGrpSpPr>
                <p:cNvPr id="2051" name="Google Shape;2051;p30"/>
                <p:cNvGrpSpPr/>
                <p:nvPr/>
              </p:nvGrpSpPr>
              <p:grpSpPr>
                <a:xfrm>
                  <a:off x="114494" y="1329019"/>
                  <a:ext cx="329231" cy="94200"/>
                  <a:chOff x="1469894" y="834850"/>
                  <a:chExt cx="329231" cy="94200"/>
                </a:xfrm>
              </p:grpSpPr>
              <p:sp>
                <p:nvSpPr>
                  <p:cNvPr id="2052" name="Google Shape;2052;p30"/>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2053;p30"/>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30"/>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55" name="Google Shape;2055;p30"/>
                <p:cNvGrpSpPr/>
                <p:nvPr/>
              </p:nvGrpSpPr>
              <p:grpSpPr>
                <a:xfrm>
                  <a:off x="114494" y="1627927"/>
                  <a:ext cx="329231" cy="94200"/>
                  <a:chOff x="1469894" y="834850"/>
                  <a:chExt cx="329231" cy="94200"/>
                </a:xfrm>
              </p:grpSpPr>
              <p:sp>
                <p:nvSpPr>
                  <p:cNvPr id="2056" name="Google Shape;2056;p30"/>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2057;p30"/>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8" name="Google Shape;2058;p30"/>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59" name="Google Shape;2059;p30"/>
                <p:cNvGrpSpPr/>
                <p:nvPr/>
              </p:nvGrpSpPr>
              <p:grpSpPr>
                <a:xfrm>
                  <a:off x="114494" y="1926834"/>
                  <a:ext cx="329231" cy="94200"/>
                  <a:chOff x="1469894" y="834850"/>
                  <a:chExt cx="329231" cy="94200"/>
                </a:xfrm>
              </p:grpSpPr>
              <p:sp>
                <p:nvSpPr>
                  <p:cNvPr id="2060" name="Google Shape;2060;p30"/>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2061;p30"/>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2062;p30"/>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63" name="Google Shape;2063;p30"/>
                <p:cNvGrpSpPr/>
                <p:nvPr/>
              </p:nvGrpSpPr>
              <p:grpSpPr>
                <a:xfrm>
                  <a:off x="114494" y="2225742"/>
                  <a:ext cx="329231" cy="94200"/>
                  <a:chOff x="1469894" y="834850"/>
                  <a:chExt cx="329231" cy="94200"/>
                </a:xfrm>
              </p:grpSpPr>
              <p:sp>
                <p:nvSpPr>
                  <p:cNvPr id="2064" name="Google Shape;2064;p30"/>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2065;p30"/>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2066;p30"/>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67" name="Google Shape;2067;p30"/>
                <p:cNvGrpSpPr/>
                <p:nvPr/>
              </p:nvGrpSpPr>
              <p:grpSpPr>
                <a:xfrm>
                  <a:off x="114494" y="2524650"/>
                  <a:ext cx="329231" cy="94200"/>
                  <a:chOff x="1469894" y="834850"/>
                  <a:chExt cx="329231" cy="94200"/>
                </a:xfrm>
              </p:grpSpPr>
              <p:sp>
                <p:nvSpPr>
                  <p:cNvPr id="2068" name="Google Shape;2068;p30"/>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9" name="Google Shape;2069;p30"/>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0" name="Google Shape;2070;p30"/>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71" name="Google Shape;2071;p30"/>
                <p:cNvGrpSpPr/>
                <p:nvPr/>
              </p:nvGrpSpPr>
              <p:grpSpPr>
                <a:xfrm>
                  <a:off x="114494" y="3122466"/>
                  <a:ext cx="329231" cy="94200"/>
                  <a:chOff x="1469894" y="834850"/>
                  <a:chExt cx="329231" cy="94200"/>
                </a:xfrm>
              </p:grpSpPr>
              <p:sp>
                <p:nvSpPr>
                  <p:cNvPr id="2072" name="Google Shape;2072;p30"/>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2073;p30"/>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2074;p30"/>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75" name="Google Shape;2075;p30"/>
                <p:cNvGrpSpPr/>
                <p:nvPr/>
              </p:nvGrpSpPr>
              <p:grpSpPr>
                <a:xfrm>
                  <a:off x="114494" y="2823558"/>
                  <a:ext cx="329231" cy="94200"/>
                  <a:chOff x="1469894" y="834850"/>
                  <a:chExt cx="329231" cy="94200"/>
                </a:xfrm>
              </p:grpSpPr>
              <p:sp>
                <p:nvSpPr>
                  <p:cNvPr id="2076" name="Google Shape;2076;p30"/>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7" name="Google Shape;2077;p30"/>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8" name="Google Shape;2078;p30"/>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79" name="Google Shape;2079;p30"/>
                <p:cNvGrpSpPr/>
                <p:nvPr/>
              </p:nvGrpSpPr>
              <p:grpSpPr>
                <a:xfrm>
                  <a:off x="114494" y="3421373"/>
                  <a:ext cx="329231" cy="94200"/>
                  <a:chOff x="1469894" y="834850"/>
                  <a:chExt cx="329231" cy="94200"/>
                </a:xfrm>
              </p:grpSpPr>
              <p:sp>
                <p:nvSpPr>
                  <p:cNvPr id="2080" name="Google Shape;2080;p30"/>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1" name="Google Shape;2081;p30"/>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2082;p30"/>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3" name="Google Shape;2083;p30"/>
                <p:cNvGrpSpPr/>
                <p:nvPr/>
              </p:nvGrpSpPr>
              <p:grpSpPr>
                <a:xfrm>
                  <a:off x="114494" y="3720281"/>
                  <a:ext cx="329231" cy="94200"/>
                  <a:chOff x="1469894" y="834850"/>
                  <a:chExt cx="329231" cy="94200"/>
                </a:xfrm>
              </p:grpSpPr>
              <p:sp>
                <p:nvSpPr>
                  <p:cNvPr id="2084" name="Google Shape;2084;p30"/>
                  <p:cNvSpPr/>
                  <p:nvPr/>
                </p:nvSpPr>
                <p:spPr>
                  <a:xfrm>
                    <a:off x="1741225" y="834850"/>
                    <a:ext cx="57900" cy="94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0"/>
                  <p:cNvSpPr/>
                  <p:nvPr/>
                </p:nvSpPr>
                <p:spPr>
                  <a:xfrm>
                    <a:off x="1469900" y="846125"/>
                    <a:ext cx="310800" cy="72900"/>
                  </a:xfrm>
                  <a:prstGeom prst="roundRect">
                    <a:avLst>
                      <a:gd name="adj" fmla="val 39849"/>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2086;p30"/>
                  <p:cNvSpPr/>
                  <p:nvPr/>
                </p:nvSpPr>
                <p:spPr>
                  <a:xfrm>
                    <a:off x="1469894" y="846125"/>
                    <a:ext cx="310800" cy="59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2087" name="Google Shape;2087;p30"/>
            <p:cNvGrpSpPr/>
            <p:nvPr/>
          </p:nvGrpSpPr>
          <p:grpSpPr>
            <a:xfrm>
              <a:off x="715825" y="523344"/>
              <a:ext cx="7713000" cy="4095665"/>
              <a:chOff x="715825" y="523344"/>
              <a:chExt cx="7713000" cy="4095665"/>
            </a:xfrm>
          </p:grpSpPr>
          <p:sp>
            <p:nvSpPr>
              <p:cNvPr id="2088" name="Google Shape;2088;p30"/>
              <p:cNvSpPr/>
              <p:nvPr/>
            </p:nvSpPr>
            <p:spPr>
              <a:xfrm>
                <a:off x="715825" y="52334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2089;p30"/>
              <p:cNvSpPr/>
              <p:nvPr/>
            </p:nvSpPr>
            <p:spPr>
              <a:xfrm>
                <a:off x="715825" y="76303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2090;p30"/>
              <p:cNvSpPr/>
              <p:nvPr/>
            </p:nvSpPr>
            <p:spPr>
              <a:xfrm>
                <a:off x="715825" y="100271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2091;p30"/>
              <p:cNvSpPr/>
              <p:nvPr/>
            </p:nvSpPr>
            <p:spPr>
              <a:xfrm>
                <a:off x="715825" y="124240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30"/>
              <p:cNvSpPr/>
              <p:nvPr/>
            </p:nvSpPr>
            <p:spPr>
              <a:xfrm>
                <a:off x="715825" y="148208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2093;p30"/>
              <p:cNvSpPr/>
              <p:nvPr/>
            </p:nvSpPr>
            <p:spPr>
              <a:xfrm>
                <a:off x="715825" y="1721775"/>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30"/>
              <p:cNvSpPr/>
              <p:nvPr/>
            </p:nvSpPr>
            <p:spPr>
              <a:xfrm>
                <a:off x="715825" y="1961461"/>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30"/>
              <p:cNvSpPr/>
              <p:nvPr/>
            </p:nvSpPr>
            <p:spPr>
              <a:xfrm>
                <a:off x="715825" y="220114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6" name="Google Shape;2096;p30"/>
              <p:cNvSpPr/>
              <p:nvPr/>
            </p:nvSpPr>
            <p:spPr>
              <a:xfrm>
                <a:off x="715825" y="244083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7" name="Google Shape;2097;p30"/>
              <p:cNvSpPr/>
              <p:nvPr/>
            </p:nvSpPr>
            <p:spPr>
              <a:xfrm>
                <a:off x="715825" y="268052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2098;p30"/>
              <p:cNvSpPr/>
              <p:nvPr/>
            </p:nvSpPr>
            <p:spPr>
              <a:xfrm>
                <a:off x="715825" y="2920206"/>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2099;p30"/>
              <p:cNvSpPr/>
              <p:nvPr/>
            </p:nvSpPr>
            <p:spPr>
              <a:xfrm>
                <a:off x="715825" y="3159892"/>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2100;p30"/>
              <p:cNvSpPr/>
              <p:nvPr/>
            </p:nvSpPr>
            <p:spPr>
              <a:xfrm>
                <a:off x="715825" y="3399578"/>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2101;p30"/>
              <p:cNvSpPr/>
              <p:nvPr/>
            </p:nvSpPr>
            <p:spPr>
              <a:xfrm>
                <a:off x="715825" y="3639264"/>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715825" y="3878950"/>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715825" y="4118637"/>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715825" y="4358323"/>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30"/>
              <p:cNvSpPr/>
              <p:nvPr/>
            </p:nvSpPr>
            <p:spPr>
              <a:xfrm>
                <a:off x="715825" y="4598009"/>
                <a:ext cx="7713000" cy="21000"/>
              </a:xfrm>
              <a:prstGeom prst="roundRect">
                <a:avLst>
                  <a:gd name="adj" fmla="val 50000"/>
                </a:avLst>
              </a:prstGeom>
              <a:solidFill>
                <a:srgbClr val="FAA1A7">
                  <a:alpha val="119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06" name="Google Shape;2106;p30"/>
          <p:cNvGrpSpPr/>
          <p:nvPr/>
        </p:nvGrpSpPr>
        <p:grpSpPr>
          <a:xfrm>
            <a:off x="7625129" y="3902883"/>
            <a:ext cx="3031879" cy="2677859"/>
            <a:chOff x="3815109" y="1404100"/>
            <a:chExt cx="3374252" cy="2980255"/>
          </a:xfrm>
        </p:grpSpPr>
        <p:sp>
          <p:nvSpPr>
            <p:cNvPr id="2107" name="Google Shape;2107;p30"/>
            <p:cNvSpPr/>
            <p:nvPr/>
          </p:nvSpPr>
          <p:spPr>
            <a:xfrm>
              <a:off x="3815109" y="1404100"/>
              <a:ext cx="3374241" cy="2980255"/>
            </a:xfrm>
            <a:custGeom>
              <a:avLst/>
              <a:gdLst/>
              <a:ahLst/>
              <a:cxnLst/>
              <a:rect l="l" t="t" r="r" b="b"/>
              <a:pathLst>
                <a:path w="22353" h="19743" extrusionOk="0">
                  <a:moveTo>
                    <a:pt x="14036" y="15419"/>
                  </a:moveTo>
                  <a:cubicBezTo>
                    <a:pt x="14022" y="15419"/>
                    <a:pt x="14009" y="15425"/>
                    <a:pt x="14002" y="15439"/>
                  </a:cubicBezTo>
                  <a:cubicBezTo>
                    <a:pt x="13876" y="15707"/>
                    <a:pt x="13513" y="16473"/>
                    <a:pt x="13418" y="16915"/>
                  </a:cubicBezTo>
                  <a:cubicBezTo>
                    <a:pt x="13378" y="17104"/>
                    <a:pt x="13339" y="17302"/>
                    <a:pt x="13394" y="17491"/>
                  </a:cubicBezTo>
                  <a:cubicBezTo>
                    <a:pt x="13449" y="17680"/>
                    <a:pt x="13631" y="17854"/>
                    <a:pt x="13860" y="17870"/>
                  </a:cubicBezTo>
                  <a:cubicBezTo>
                    <a:pt x="13870" y="17871"/>
                    <a:pt x="13880" y="17871"/>
                    <a:pt x="13891" y="17871"/>
                  </a:cubicBezTo>
                  <a:cubicBezTo>
                    <a:pt x="14130" y="17871"/>
                    <a:pt x="14337" y="17696"/>
                    <a:pt x="14412" y="17499"/>
                  </a:cubicBezTo>
                  <a:cubicBezTo>
                    <a:pt x="14483" y="17302"/>
                    <a:pt x="14452" y="17081"/>
                    <a:pt x="14412" y="16868"/>
                  </a:cubicBezTo>
                  <a:cubicBezTo>
                    <a:pt x="14357" y="16560"/>
                    <a:pt x="14152" y="15739"/>
                    <a:pt x="14081" y="15447"/>
                  </a:cubicBezTo>
                  <a:cubicBezTo>
                    <a:pt x="14072" y="15429"/>
                    <a:pt x="14053" y="15419"/>
                    <a:pt x="14036" y="15419"/>
                  </a:cubicBezTo>
                  <a:close/>
                  <a:moveTo>
                    <a:pt x="11765" y="15393"/>
                  </a:moveTo>
                  <a:cubicBezTo>
                    <a:pt x="11751" y="15393"/>
                    <a:pt x="11736" y="15400"/>
                    <a:pt x="11729" y="15415"/>
                  </a:cubicBezTo>
                  <a:cubicBezTo>
                    <a:pt x="11595" y="15684"/>
                    <a:pt x="11224" y="16465"/>
                    <a:pt x="11129" y="16923"/>
                  </a:cubicBezTo>
                  <a:cubicBezTo>
                    <a:pt x="11082" y="17120"/>
                    <a:pt x="11042" y="17317"/>
                    <a:pt x="11105" y="17515"/>
                  </a:cubicBezTo>
                  <a:cubicBezTo>
                    <a:pt x="11161" y="17704"/>
                    <a:pt x="11342" y="17886"/>
                    <a:pt x="11579" y="17901"/>
                  </a:cubicBezTo>
                  <a:cubicBezTo>
                    <a:pt x="11589" y="17902"/>
                    <a:pt x="11599" y="17902"/>
                    <a:pt x="11608" y="17902"/>
                  </a:cubicBezTo>
                  <a:cubicBezTo>
                    <a:pt x="11849" y="17902"/>
                    <a:pt x="12063" y="17720"/>
                    <a:pt x="12139" y="17523"/>
                  </a:cubicBezTo>
                  <a:cubicBezTo>
                    <a:pt x="12218" y="17317"/>
                    <a:pt x="12187" y="17089"/>
                    <a:pt x="12147" y="16868"/>
                  </a:cubicBezTo>
                  <a:cubicBezTo>
                    <a:pt x="12092" y="16560"/>
                    <a:pt x="11879" y="15715"/>
                    <a:pt x="11800" y="15423"/>
                  </a:cubicBezTo>
                  <a:cubicBezTo>
                    <a:pt x="11796" y="15402"/>
                    <a:pt x="11781" y="15393"/>
                    <a:pt x="11765" y="15393"/>
                  </a:cubicBezTo>
                  <a:close/>
                  <a:moveTo>
                    <a:pt x="11094" y="0"/>
                  </a:moveTo>
                  <a:cubicBezTo>
                    <a:pt x="8342" y="0"/>
                    <a:pt x="5691" y="1515"/>
                    <a:pt x="4373" y="4145"/>
                  </a:cubicBezTo>
                  <a:cubicBezTo>
                    <a:pt x="3442" y="5999"/>
                    <a:pt x="3355" y="8059"/>
                    <a:pt x="3962" y="9890"/>
                  </a:cubicBezTo>
                  <a:cubicBezTo>
                    <a:pt x="4168" y="10506"/>
                    <a:pt x="4460" y="11098"/>
                    <a:pt x="4815" y="11643"/>
                  </a:cubicBezTo>
                  <a:cubicBezTo>
                    <a:pt x="4575" y="11552"/>
                    <a:pt x="4314" y="11503"/>
                    <a:pt x="4048" y="11503"/>
                  </a:cubicBezTo>
                  <a:cubicBezTo>
                    <a:pt x="3849" y="11503"/>
                    <a:pt x="3648" y="11530"/>
                    <a:pt x="3449" y="11587"/>
                  </a:cubicBezTo>
                  <a:cubicBezTo>
                    <a:pt x="2376" y="11887"/>
                    <a:pt x="1713" y="12921"/>
                    <a:pt x="1839" y="13995"/>
                  </a:cubicBezTo>
                  <a:cubicBezTo>
                    <a:pt x="1745" y="14003"/>
                    <a:pt x="1658" y="14026"/>
                    <a:pt x="1571" y="14050"/>
                  </a:cubicBezTo>
                  <a:cubicBezTo>
                    <a:pt x="577" y="14326"/>
                    <a:pt x="0" y="15360"/>
                    <a:pt x="277" y="16355"/>
                  </a:cubicBezTo>
                  <a:cubicBezTo>
                    <a:pt x="512" y="17172"/>
                    <a:pt x="1262" y="17713"/>
                    <a:pt x="2073" y="17713"/>
                  </a:cubicBezTo>
                  <a:cubicBezTo>
                    <a:pt x="2241" y="17713"/>
                    <a:pt x="2412" y="17690"/>
                    <a:pt x="2581" y="17641"/>
                  </a:cubicBezTo>
                  <a:cubicBezTo>
                    <a:pt x="2842" y="17570"/>
                    <a:pt x="3079" y="17444"/>
                    <a:pt x="3276" y="17278"/>
                  </a:cubicBezTo>
                  <a:cubicBezTo>
                    <a:pt x="3741" y="18045"/>
                    <a:pt x="4578" y="18517"/>
                    <a:pt x="5478" y="18517"/>
                  </a:cubicBezTo>
                  <a:cubicBezTo>
                    <a:pt x="5707" y="18517"/>
                    <a:pt x="5940" y="18486"/>
                    <a:pt x="6172" y="18422"/>
                  </a:cubicBezTo>
                  <a:cubicBezTo>
                    <a:pt x="7104" y="18154"/>
                    <a:pt x="7775" y="17404"/>
                    <a:pt x="7980" y="16520"/>
                  </a:cubicBezTo>
                  <a:cubicBezTo>
                    <a:pt x="8301" y="16990"/>
                    <a:pt x="8835" y="17275"/>
                    <a:pt x="9407" y="17275"/>
                  </a:cubicBezTo>
                  <a:cubicBezTo>
                    <a:pt x="9566" y="17275"/>
                    <a:pt x="9728" y="17253"/>
                    <a:pt x="9890" y="17207"/>
                  </a:cubicBezTo>
                  <a:cubicBezTo>
                    <a:pt x="10813" y="16946"/>
                    <a:pt x="11358" y="15984"/>
                    <a:pt x="11097" y="15052"/>
                  </a:cubicBezTo>
                  <a:cubicBezTo>
                    <a:pt x="11090" y="15036"/>
                    <a:pt x="11082" y="15029"/>
                    <a:pt x="11082" y="15013"/>
                  </a:cubicBezTo>
                  <a:cubicBezTo>
                    <a:pt x="11342" y="15013"/>
                    <a:pt x="11603" y="14997"/>
                    <a:pt x="11863" y="14965"/>
                  </a:cubicBezTo>
                  <a:cubicBezTo>
                    <a:pt x="12131" y="15100"/>
                    <a:pt x="12431" y="15179"/>
                    <a:pt x="12755" y="15179"/>
                  </a:cubicBezTo>
                  <a:cubicBezTo>
                    <a:pt x="13142" y="15179"/>
                    <a:pt x="13505" y="15068"/>
                    <a:pt x="13812" y="14879"/>
                  </a:cubicBezTo>
                  <a:cubicBezTo>
                    <a:pt x="14120" y="15202"/>
                    <a:pt x="14554" y="15407"/>
                    <a:pt x="15036" y="15407"/>
                  </a:cubicBezTo>
                  <a:cubicBezTo>
                    <a:pt x="15131" y="15407"/>
                    <a:pt x="15225" y="15400"/>
                    <a:pt x="15312" y="15384"/>
                  </a:cubicBezTo>
                  <a:cubicBezTo>
                    <a:pt x="15644" y="15763"/>
                    <a:pt x="16117" y="16023"/>
                    <a:pt x="16654" y="16070"/>
                  </a:cubicBezTo>
                  <a:cubicBezTo>
                    <a:pt x="16646" y="16078"/>
                    <a:pt x="16638" y="16078"/>
                    <a:pt x="16638" y="16086"/>
                  </a:cubicBezTo>
                  <a:cubicBezTo>
                    <a:pt x="16504" y="16355"/>
                    <a:pt x="16149" y="17120"/>
                    <a:pt x="16046" y="17562"/>
                  </a:cubicBezTo>
                  <a:cubicBezTo>
                    <a:pt x="16007" y="17752"/>
                    <a:pt x="15967" y="17949"/>
                    <a:pt x="16030" y="18138"/>
                  </a:cubicBezTo>
                  <a:cubicBezTo>
                    <a:pt x="16086" y="18328"/>
                    <a:pt x="16259" y="18501"/>
                    <a:pt x="16488" y="18517"/>
                  </a:cubicBezTo>
                  <a:cubicBezTo>
                    <a:pt x="16498" y="18518"/>
                    <a:pt x="16509" y="18518"/>
                    <a:pt x="16519" y="18518"/>
                  </a:cubicBezTo>
                  <a:cubicBezTo>
                    <a:pt x="16759" y="18518"/>
                    <a:pt x="16972" y="18343"/>
                    <a:pt x="17041" y="18146"/>
                  </a:cubicBezTo>
                  <a:cubicBezTo>
                    <a:pt x="17119" y="17941"/>
                    <a:pt x="17080" y="17720"/>
                    <a:pt x="17048" y="17515"/>
                  </a:cubicBezTo>
                  <a:cubicBezTo>
                    <a:pt x="16993" y="17207"/>
                    <a:pt x="16780" y="16386"/>
                    <a:pt x="16709" y="16094"/>
                  </a:cubicBezTo>
                  <a:cubicBezTo>
                    <a:pt x="16709" y="16086"/>
                    <a:pt x="16701" y="16078"/>
                    <a:pt x="16701" y="16078"/>
                  </a:cubicBezTo>
                  <a:lnTo>
                    <a:pt x="16843" y="16078"/>
                  </a:lnTo>
                  <a:cubicBezTo>
                    <a:pt x="17230" y="16078"/>
                    <a:pt x="17593" y="15968"/>
                    <a:pt x="17901" y="15778"/>
                  </a:cubicBezTo>
                  <a:cubicBezTo>
                    <a:pt x="18209" y="16110"/>
                    <a:pt x="18643" y="16315"/>
                    <a:pt x="19124" y="16315"/>
                  </a:cubicBezTo>
                  <a:cubicBezTo>
                    <a:pt x="20048" y="16315"/>
                    <a:pt x="20797" y="15565"/>
                    <a:pt x="20797" y="14634"/>
                  </a:cubicBezTo>
                  <a:cubicBezTo>
                    <a:pt x="20797" y="14587"/>
                    <a:pt x="20797" y="14531"/>
                    <a:pt x="20790" y="14476"/>
                  </a:cubicBezTo>
                  <a:lnTo>
                    <a:pt x="20790" y="14476"/>
                  </a:lnTo>
                  <a:cubicBezTo>
                    <a:pt x="20916" y="14523"/>
                    <a:pt x="21050" y="14547"/>
                    <a:pt x="21184" y="14547"/>
                  </a:cubicBezTo>
                  <a:cubicBezTo>
                    <a:pt x="21831" y="14547"/>
                    <a:pt x="22352" y="14026"/>
                    <a:pt x="22352" y="13379"/>
                  </a:cubicBezTo>
                  <a:cubicBezTo>
                    <a:pt x="22352" y="12740"/>
                    <a:pt x="21831" y="12219"/>
                    <a:pt x="21184" y="12219"/>
                  </a:cubicBezTo>
                  <a:cubicBezTo>
                    <a:pt x="20892" y="12219"/>
                    <a:pt x="20624" y="12329"/>
                    <a:pt x="20419" y="12511"/>
                  </a:cubicBezTo>
                  <a:cubicBezTo>
                    <a:pt x="20308" y="11974"/>
                    <a:pt x="19842" y="11564"/>
                    <a:pt x="19274" y="11564"/>
                  </a:cubicBezTo>
                  <a:cubicBezTo>
                    <a:pt x="19243" y="11564"/>
                    <a:pt x="19203" y="11572"/>
                    <a:pt x="19172" y="11572"/>
                  </a:cubicBezTo>
                  <a:cubicBezTo>
                    <a:pt x="19203" y="11461"/>
                    <a:pt x="19219" y="11343"/>
                    <a:pt x="19219" y="11224"/>
                  </a:cubicBezTo>
                  <a:cubicBezTo>
                    <a:pt x="19219" y="10388"/>
                    <a:pt x="18540" y="9709"/>
                    <a:pt x="17704" y="9709"/>
                  </a:cubicBezTo>
                  <a:cubicBezTo>
                    <a:pt x="16875" y="9709"/>
                    <a:pt x="16196" y="10388"/>
                    <a:pt x="16196" y="11224"/>
                  </a:cubicBezTo>
                  <a:cubicBezTo>
                    <a:pt x="16196" y="11232"/>
                    <a:pt x="16196" y="11240"/>
                    <a:pt x="16196" y="11248"/>
                  </a:cubicBezTo>
                  <a:cubicBezTo>
                    <a:pt x="15999" y="10901"/>
                    <a:pt x="15620" y="10664"/>
                    <a:pt x="15186" y="10664"/>
                  </a:cubicBezTo>
                  <a:lnTo>
                    <a:pt x="15091" y="10664"/>
                  </a:lnTo>
                  <a:cubicBezTo>
                    <a:pt x="15115" y="10553"/>
                    <a:pt x="15131" y="10435"/>
                    <a:pt x="15131" y="10317"/>
                  </a:cubicBezTo>
                  <a:cubicBezTo>
                    <a:pt x="15131" y="9480"/>
                    <a:pt x="14452" y="8809"/>
                    <a:pt x="13615" y="8809"/>
                  </a:cubicBezTo>
                  <a:cubicBezTo>
                    <a:pt x="13071" y="8809"/>
                    <a:pt x="12589" y="9101"/>
                    <a:pt x="12329" y="9535"/>
                  </a:cubicBezTo>
                  <a:cubicBezTo>
                    <a:pt x="11942" y="9093"/>
                    <a:pt x="11626" y="8596"/>
                    <a:pt x="11382" y="8075"/>
                  </a:cubicBezTo>
                  <a:cubicBezTo>
                    <a:pt x="10537" y="6307"/>
                    <a:pt x="10490" y="4176"/>
                    <a:pt x="11437" y="2290"/>
                  </a:cubicBezTo>
                  <a:cubicBezTo>
                    <a:pt x="11839" y="1493"/>
                    <a:pt x="12384" y="806"/>
                    <a:pt x="13023" y="254"/>
                  </a:cubicBezTo>
                  <a:cubicBezTo>
                    <a:pt x="12385" y="83"/>
                    <a:pt x="11737" y="0"/>
                    <a:pt x="11094" y="0"/>
                  </a:cubicBezTo>
                  <a:close/>
                  <a:moveTo>
                    <a:pt x="15169" y="16915"/>
                  </a:moveTo>
                  <a:cubicBezTo>
                    <a:pt x="15154" y="16915"/>
                    <a:pt x="15138" y="16923"/>
                    <a:pt x="15131" y="16939"/>
                  </a:cubicBezTo>
                  <a:cubicBezTo>
                    <a:pt x="15020" y="17175"/>
                    <a:pt x="14689" y="17878"/>
                    <a:pt x="14594" y="18288"/>
                  </a:cubicBezTo>
                  <a:cubicBezTo>
                    <a:pt x="14554" y="18462"/>
                    <a:pt x="14523" y="18643"/>
                    <a:pt x="14578" y="18809"/>
                  </a:cubicBezTo>
                  <a:cubicBezTo>
                    <a:pt x="14625" y="18983"/>
                    <a:pt x="14791" y="19141"/>
                    <a:pt x="14996" y="19156"/>
                  </a:cubicBezTo>
                  <a:cubicBezTo>
                    <a:pt x="15007" y="19157"/>
                    <a:pt x="15017" y="19157"/>
                    <a:pt x="15028" y="19157"/>
                  </a:cubicBezTo>
                  <a:cubicBezTo>
                    <a:pt x="15251" y="19157"/>
                    <a:pt x="15441" y="18998"/>
                    <a:pt x="15502" y="18817"/>
                  </a:cubicBezTo>
                  <a:cubicBezTo>
                    <a:pt x="15573" y="18635"/>
                    <a:pt x="15541" y="18430"/>
                    <a:pt x="15509" y="18241"/>
                  </a:cubicBezTo>
                  <a:cubicBezTo>
                    <a:pt x="15462" y="17957"/>
                    <a:pt x="15273" y="17207"/>
                    <a:pt x="15202" y="16939"/>
                  </a:cubicBezTo>
                  <a:cubicBezTo>
                    <a:pt x="15198" y="16923"/>
                    <a:pt x="15184" y="16915"/>
                    <a:pt x="15169" y="16915"/>
                  </a:cubicBezTo>
                  <a:close/>
                  <a:moveTo>
                    <a:pt x="12859" y="16950"/>
                  </a:moveTo>
                  <a:cubicBezTo>
                    <a:pt x="12846" y="16950"/>
                    <a:pt x="12833" y="16956"/>
                    <a:pt x="12826" y="16970"/>
                  </a:cubicBezTo>
                  <a:cubicBezTo>
                    <a:pt x="12692" y="17238"/>
                    <a:pt x="12337" y="18004"/>
                    <a:pt x="12234" y="18446"/>
                  </a:cubicBezTo>
                  <a:cubicBezTo>
                    <a:pt x="12194" y="18643"/>
                    <a:pt x="12155" y="18841"/>
                    <a:pt x="12210" y="19022"/>
                  </a:cubicBezTo>
                  <a:cubicBezTo>
                    <a:pt x="12273" y="19212"/>
                    <a:pt x="12447" y="19385"/>
                    <a:pt x="12676" y="19401"/>
                  </a:cubicBezTo>
                  <a:cubicBezTo>
                    <a:pt x="12690" y="19402"/>
                    <a:pt x="12705" y="19403"/>
                    <a:pt x="12719" y="19403"/>
                  </a:cubicBezTo>
                  <a:cubicBezTo>
                    <a:pt x="12953" y="19403"/>
                    <a:pt x="13154" y="19224"/>
                    <a:pt x="13228" y="19038"/>
                  </a:cubicBezTo>
                  <a:cubicBezTo>
                    <a:pt x="13307" y="18833"/>
                    <a:pt x="13268" y="18612"/>
                    <a:pt x="13228" y="18399"/>
                  </a:cubicBezTo>
                  <a:cubicBezTo>
                    <a:pt x="13181" y="18091"/>
                    <a:pt x="12968" y="17270"/>
                    <a:pt x="12897" y="16978"/>
                  </a:cubicBezTo>
                  <a:cubicBezTo>
                    <a:pt x="12893" y="16960"/>
                    <a:pt x="12876" y="16950"/>
                    <a:pt x="12859" y="16950"/>
                  </a:cubicBezTo>
                  <a:close/>
                  <a:moveTo>
                    <a:pt x="8237" y="17074"/>
                  </a:moveTo>
                  <a:cubicBezTo>
                    <a:pt x="8223" y="17074"/>
                    <a:pt x="8208" y="17082"/>
                    <a:pt x="8201" y="17096"/>
                  </a:cubicBezTo>
                  <a:cubicBezTo>
                    <a:pt x="8067" y="17365"/>
                    <a:pt x="7711" y="18122"/>
                    <a:pt x="7609" y="18572"/>
                  </a:cubicBezTo>
                  <a:cubicBezTo>
                    <a:pt x="7569" y="18762"/>
                    <a:pt x="7530" y="18959"/>
                    <a:pt x="7585" y="19149"/>
                  </a:cubicBezTo>
                  <a:cubicBezTo>
                    <a:pt x="7648" y="19338"/>
                    <a:pt x="7822" y="19512"/>
                    <a:pt x="8051" y="19527"/>
                  </a:cubicBezTo>
                  <a:cubicBezTo>
                    <a:pt x="8061" y="19528"/>
                    <a:pt x="8071" y="19528"/>
                    <a:pt x="8082" y="19528"/>
                  </a:cubicBezTo>
                  <a:cubicBezTo>
                    <a:pt x="8321" y="19528"/>
                    <a:pt x="8528" y="19353"/>
                    <a:pt x="8603" y="19156"/>
                  </a:cubicBezTo>
                  <a:cubicBezTo>
                    <a:pt x="8682" y="18951"/>
                    <a:pt x="8643" y="18730"/>
                    <a:pt x="8611" y="18517"/>
                  </a:cubicBezTo>
                  <a:cubicBezTo>
                    <a:pt x="8556" y="18217"/>
                    <a:pt x="8343" y="17388"/>
                    <a:pt x="8272" y="17104"/>
                  </a:cubicBezTo>
                  <a:cubicBezTo>
                    <a:pt x="8268" y="17083"/>
                    <a:pt x="8253" y="17074"/>
                    <a:pt x="8237" y="17074"/>
                  </a:cubicBezTo>
                  <a:close/>
                  <a:moveTo>
                    <a:pt x="10373" y="17289"/>
                  </a:moveTo>
                  <a:cubicBezTo>
                    <a:pt x="10360" y="17289"/>
                    <a:pt x="10347" y="17296"/>
                    <a:pt x="10340" y="17310"/>
                  </a:cubicBezTo>
                  <a:cubicBezTo>
                    <a:pt x="10206" y="17578"/>
                    <a:pt x="9850" y="18343"/>
                    <a:pt x="9748" y="18793"/>
                  </a:cubicBezTo>
                  <a:cubicBezTo>
                    <a:pt x="9708" y="18983"/>
                    <a:pt x="9669" y="19180"/>
                    <a:pt x="9732" y="19362"/>
                  </a:cubicBezTo>
                  <a:cubicBezTo>
                    <a:pt x="9787" y="19551"/>
                    <a:pt x="9961" y="19725"/>
                    <a:pt x="10190" y="19740"/>
                  </a:cubicBezTo>
                  <a:cubicBezTo>
                    <a:pt x="10205" y="19742"/>
                    <a:pt x="10220" y="19743"/>
                    <a:pt x="10234" y="19743"/>
                  </a:cubicBezTo>
                  <a:cubicBezTo>
                    <a:pt x="10469" y="19743"/>
                    <a:pt x="10675" y="19570"/>
                    <a:pt x="10742" y="19377"/>
                  </a:cubicBezTo>
                  <a:cubicBezTo>
                    <a:pt x="10821" y="19172"/>
                    <a:pt x="10782" y="18951"/>
                    <a:pt x="10750" y="18738"/>
                  </a:cubicBezTo>
                  <a:cubicBezTo>
                    <a:pt x="10695" y="18430"/>
                    <a:pt x="10482" y="17609"/>
                    <a:pt x="10411" y="17317"/>
                  </a:cubicBezTo>
                  <a:cubicBezTo>
                    <a:pt x="10406" y="17300"/>
                    <a:pt x="10389" y="17289"/>
                    <a:pt x="10373" y="17289"/>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08" name="Google Shape;2108;p30"/>
            <p:cNvGrpSpPr/>
            <p:nvPr/>
          </p:nvGrpSpPr>
          <p:grpSpPr>
            <a:xfrm>
              <a:off x="3815120" y="1404112"/>
              <a:ext cx="3374241" cy="2980206"/>
              <a:chOff x="3275450" y="324125"/>
              <a:chExt cx="558825" cy="493575"/>
            </a:xfrm>
          </p:grpSpPr>
          <p:sp>
            <p:nvSpPr>
              <p:cNvPr id="2109" name="Google Shape;2109;p30"/>
              <p:cNvSpPr/>
              <p:nvPr/>
            </p:nvSpPr>
            <p:spPr>
              <a:xfrm>
                <a:off x="3543800" y="544350"/>
                <a:ext cx="290475" cy="187675"/>
              </a:xfrm>
              <a:custGeom>
                <a:avLst/>
                <a:gdLst/>
                <a:ahLst/>
                <a:cxnLst/>
                <a:rect l="l" t="t" r="r" b="b"/>
                <a:pathLst>
                  <a:path w="11619" h="7507" extrusionOk="0">
                    <a:moveTo>
                      <a:pt x="2889" y="0"/>
                    </a:moveTo>
                    <a:cubicBezTo>
                      <a:pt x="2052" y="0"/>
                      <a:pt x="1374" y="671"/>
                      <a:pt x="1374" y="1508"/>
                    </a:cubicBezTo>
                    <a:cubicBezTo>
                      <a:pt x="1374" y="1824"/>
                      <a:pt x="1476" y="2116"/>
                      <a:pt x="1642" y="2360"/>
                    </a:cubicBezTo>
                    <a:cubicBezTo>
                      <a:pt x="703" y="2542"/>
                      <a:pt x="0" y="3363"/>
                      <a:pt x="0" y="4349"/>
                    </a:cubicBezTo>
                    <a:cubicBezTo>
                      <a:pt x="0" y="5462"/>
                      <a:pt x="900" y="6370"/>
                      <a:pt x="2021" y="6370"/>
                    </a:cubicBezTo>
                    <a:cubicBezTo>
                      <a:pt x="2408" y="6370"/>
                      <a:pt x="2771" y="6259"/>
                      <a:pt x="3078" y="6070"/>
                    </a:cubicBezTo>
                    <a:cubicBezTo>
                      <a:pt x="3386" y="6393"/>
                      <a:pt x="3820" y="6599"/>
                      <a:pt x="4302" y="6599"/>
                    </a:cubicBezTo>
                    <a:cubicBezTo>
                      <a:pt x="4397" y="6599"/>
                      <a:pt x="4491" y="6591"/>
                      <a:pt x="4578" y="6575"/>
                    </a:cubicBezTo>
                    <a:cubicBezTo>
                      <a:pt x="4949" y="7001"/>
                      <a:pt x="5494" y="7270"/>
                      <a:pt x="6109" y="7270"/>
                    </a:cubicBezTo>
                    <a:cubicBezTo>
                      <a:pt x="6496" y="7270"/>
                      <a:pt x="6859" y="7159"/>
                      <a:pt x="7167" y="6970"/>
                    </a:cubicBezTo>
                    <a:cubicBezTo>
                      <a:pt x="7475" y="7301"/>
                      <a:pt x="7909" y="7506"/>
                      <a:pt x="8390" y="7506"/>
                    </a:cubicBezTo>
                    <a:cubicBezTo>
                      <a:pt x="9314" y="7506"/>
                      <a:pt x="10063" y="6757"/>
                      <a:pt x="10063" y="5833"/>
                    </a:cubicBezTo>
                    <a:cubicBezTo>
                      <a:pt x="10063" y="5778"/>
                      <a:pt x="10063" y="5723"/>
                      <a:pt x="10056" y="5667"/>
                    </a:cubicBezTo>
                    <a:lnTo>
                      <a:pt x="10056" y="5667"/>
                    </a:lnTo>
                    <a:cubicBezTo>
                      <a:pt x="10182" y="5715"/>
                      <a:pt x="10316" y="5738"/>
                      <a:pt x="10450" y="5738"/>
                    </a:cubicBezTo>
                    <a:cubicBezTo>
                      <a:pt x="11097" y="5738"/>
                      <a:pt x="11618" y="5217"/>
                      <a:pt x="11618" y="4570"/>
                    </a:cubicBezTo>
                    <a:cubicBezTo>
                      <a:pt x="11618" y="3931"/>
                      <a:pt x="11097" y="3410"/>
                      <a:pt x="10450" y="3410"/>
                    </a:cubicBezTo>
                    <a:cubicBezTo>
                      <a:pt x="10158" y="3410"/>
                      <a:pt x="9890" y="3521"/>
                      <a:pt x="9685" y="3702"/>
                    </a:cubicBezTo>
                    <a:cubicBezTo>
                      <a:pt x="9574" y="3165"/>
                      <a:pt x="9108" y="2755"/>
                      <a:pt x="8540" y="2755"/>
                    </a:cubicBezTo>
                    <a:cubicBezTo>
                      <a:pt x="8509" y="2755"/>
                      <a:pt x="8477" y="2763"/>
                      <a:pt x="8438" y="2763"/>
                    </a:cubicBezTo>
                    <a:cubicBezTo>
                      <a:pt x="8469" y="2652"/>
                      <a:pt x="8485" y="2534"/>
                      <a:pt x="8485" y="2416"/>
                    </a:cubicBezTo>
                    <a:cubicBezTo>
                      <a:pt x="8485" y="1579"/>
                      <a:pt x="7806" y="900"/>
                      <a:pt x="6970" y="900"/>
                    </a:cubicBezTo>
                    <a:cubicBezTo>
                      <a:pt x="6141" y="900"/>
                      <a:pt x="5462" y="1579"/>
                      <a:pt x="5462" y="2416"/>
                    </a:cubicBezTo>
                    <a:cubicBezTo>
                      <a:pt x="5462" y="2423"/>
                      <a:pt x="5462" y="2431"/>
                      <a:pt x="5462" y="2439"/>
                    </a:cubicBezTo>
                    <a:cubicBezTo>
                      <a:pt x="5265" y="2092"/>
                      <a:pt x="4886" y="1855"/>
                      <a:pt x="4452" y="1855"/>
                    </a:cubicBezTo>
                    <a:lnTo>
                      <a:pt x="4357" y="1855"/>
                    </a:lnTo>
                    <a:cubicBezTo>
                      <a:pt x="4381" y="1745"/>
                      <a:pt x="4397" y="1626"/>
                      <a:pt x="4397" y="1508"/>
                    </a:cubicBezTo>
                    <a:cubicBezTo>
                      <a:pt x="4397" y="671"/>
                      <a:pt x="3718" y="0"/>
                      <a:pt x="28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3359300" y="324125"/>
                <a:ext cx="346325" cy="375300"/>
              </a:xfrm>
              <a:custGeom>
                <a:avLst/>
                <a:gdLst/>
                <a:ahLst/>
                <a:cxnLst/>
                <a:rect l="l" t="t" r="r" b="b"/>
                <a:pathLst>
                  <a:path w="13853" h="15012" extrusionOk="0">
                    <a:moveTo>
                      <a:pt x="7740" y="1"/>
                    </a:moveTo>
                    <a:cubicBezTo>
                      <a:pt x="4988" y="1"/>
                      <a:pt x="2337" y="1515"/>
                      <a:pt x="1019" y="4145"/>
                    </a:cubicBezTo>
                    <a:cubicBezTo>
                      <a:pt x="88" y="6000"/>
                      <a:pt x="1" y="8060"/>
                      <a:pt x="608" y="9891"/>
                    </a:cubicBezTo>
                    <a:lnTo>
                      <a:pt x="2629" y="13016"/>
                    </a:lnTo>
                    <a:cubicBezTo>
                      <a:pt x="3134" y="13482"/>
                      <a:pt x="3710" y="13884"/>
                      <a:pt x="4365" y="14216"/>
                    </a:cubicBezTo>
                    <a:cubicBezTo>
                      <a:pt x="5444" y="14755"/>
                      <a:pt x="6591" y="15011"/>
                      <a:pt x="7720" y="15011"/>
                    </a:cubicBezTo>
                    <a:cubicBezTo>
                      <a:pt x="10110" y="15011"/>
                      <a:pt x="12421" y="13866"/>
                      <a:pt x="13852" y="11840"/>
                    </a:cubicBezTo>
                    <a:cubicBezTo>
                      <a:pt x="12897" y="11824"/>
                      <a:pt x="11934" y="11596"/>
                      <a:pt x="11027" y="11138"/>
                    </a:cubicBezTo>
                    <a:cubicBezTo>
                      <a:pt x="10774" y="11011"/>
                      <a:pt x="10530" y="10869"/>
                      <a:pt x="10301" y="10719"/>
                    </a:cubicBezTo>
                    <a:cubicBezTo>
                      <a:pt x="9133" y="10214"/>
                      <a:pt x="8264" y="9441"/>
                      <a:pt x="8028" y="8075"/>
                    </a:cubicBezTo>
                    <a:cubicBezTo>
                      <a:pt x="7183" y="6307"/>
                      <a:pt x="7136" y="4176"/>
                      <a:pt x="8083" y="2290"/>
                    </a:cubicBezTo>
                    <a:cubicBezTo>
                      <a:pt x="8485" y="1493"/>
                      <a:pt x="9030" y="806"/>
                      <a:pt x="9669" y="254"/>
                    </a:cubicBezTo>
                    <a:cubicBezTo>
                      <a:pt x="9031" y="83"/>
                      <a:pt x="8383" y="1"/>
                      <a:pt x="774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412775" y="472325"/>
                <a:ext cx="112700" cy="110925"/>
              </a:xfrm>
              <a:custGeom>
                <a:avLst/>
                <a:gdLst/>
                <a:ahLst/>
                <a:cxnLst/>
                <a:rect l="l" t="t" r="r" b="b"/>
                <a:pathLst>
                  <a:path w="4508" h="4437" extrusionOk="0">
                    <a:moveTo>
                      <a:pt x="3181" y="1"/>
                    </a:moveTo>
                    <a:cubicBezTo>
                      <a:pt x="3166" y="1"/>
                      <a:pt x="3150" y="24"/>
                      <a:pt x="3158" y="40"/>
                    </a:cubicBezTo>
                    <a:cubicBezTo>
                      <a:pt x="3181" y="182"/>
                      <a:pt x="3245" y="316"/>
                      <a:pt x="3323" y="443"/>
                    </a:cubicBezTo>
                    <a:cubicBezTo>
                      <a:pt x="3503" y="734"/>
                      <a:pt x="3849" y="962"/>
                      <a:pt x="4200" y="962"/>
                    </a:cubicBezTo>
                    <a:cubicBezTo>
                      <a:pt x="4295" y="962"/>
                      <a:pt x="4391" y="945"/>
                      <a:pt x="4484" y="908"/>
                    </a:cubicBezTo>
                    <a:cubicBezTo>
                      <a:pt x="4507" y="900"/>
                      <a:pt x="4507" y="853"/>
                      <a:pt x="4476" y="845"/>
                    </a:cubicBezTo>
                    <a:cubicBezTo>
                      <a:pt x="4215" y="782"/>
                      <a:pt x="4002" y="687"/>
                      <a:pt x="3797" y="529"/>
                    </a:cubicBezTo>
                    <a:cubicBezTo>
                      <a:pt x="3584" y="379"/>
                      <a:pt x="3410" y="190"/>
                      <a:pt x="3213" y="8"/>
                    </a:cubicBezTo>
                    <a:cubicBezTo>
                      <a:pt x="3205" y="1"/>
                      <a:pt x="3189" y="1"/>
                      <a:pt x="3181" y="1"/>
                    </a:cubicBezTo>
                    <a:close/>
                    <a:moveTo>
                      <a:pt x="1386" y="137"/>
                    </a:moveTo>
                    <a:cubicBezTo>
                      <a:pt x="1382" y="137"/>
                      <a:pt x="1378" y="139"/>
                      <a:pt x="1374" y="143"/>
                    </a:cubicBezTo>
                    <a:cubicBezTo>
                      <a:pt x="1153" y="308"/>
                      <a:pt x="971" y="482"/>
                      <a:pt x="743" y="616"/>
                    </a:cubicBezTo>
                    <a:cubicBezTo>
                      <a:pt x="522" y="750"/>
                      <a:pt x="301" y="829"/>
                      <a:pt x="32" y="869"/>
                    </a:cubicBezTo>
                    <a:cubicBezTo>
                      <a:pt x="9" y="877"/>
                      <a:pt x="1" y="916"/>
                      <a:pt x="24" y="932"/>
                    </a:cubicBezTo>
                    <a:cubicBezTo>
                      <a:pt x="135" y="986"/>
                      <a:pt x="253" y="1011"/>
                      <a:pt x="371" y="1011"/>
                    </a:cubicBezTo>
                    <a:cubicBezTo>
                      <a:pt x="700" y="1011"/>
                      <a:pt x="1033" y="822"/>
                      <a:pt x="1224" y="561"/>
                    </a:cubicBezTo>
                    <a:cubicBezTo>
                      <a:pt x="1311" y="450"/>
                      <a:pt x="1382" y="316"/>
                      <a:pt x="1421" y="174"/>
                    </a:cubicBezTo>
                    <a:cubicBezTo>
                      <a:pt x="1429" y="158"/>
                      <a:pt x="1413" y="143"/>
                      <a:pt x="1398" y="143"/>
                    </a:cubicBezTo>
                    <a:cubicBezTo>
                      <a:pt x="1394" y="139"/>
                      <a:pt x="1390" y="137"/>
                      <a:pt x="1386" y="137"/>
                    </a:cubicBezTo>
                    <a:close/>
                    <a:moveTo>
                      <a:pt x="1035" y="1224"/>
                    </a:moveTo>
                    <a:cubicBezTo>
                      <a:pt x="857" y="1224"/>
                      <a:pt x="703" y="1521"/>
                      <a:pt x="687" y="1887"/>
                    </a:cubicBezTo>
                    <a:cubicBezTo>
                      <a:pt x="679" y="2266"/>
                      <a:pt x="814" y="2574"/>
                      <a:pt x="995" y="2581"/>
                    </a:cubicBezTo>
                    <a:cubicBezTo>
                      <a:pt x="1177" y="2581"/>
                      <a:pt x="1335" y="2289"/>
                      <a:pt x="1350" y="1911"/>
                    </a:cubicBezTo>
                    <a:cubicBezTo>
                      <a:pt x="1358" y="1540"/>
                      <a:pt x="1224" y="1232"/>
                      <a:pt x="1042" y="1224"/>
                    </a:cubicBezTo>
                    <a:cubicBezTo>
                      <a:pt x="1040" y="1224"/>
                      <a:pt x="1038" y="1224"/>
                      <a:pt x="1035" y="1224"/>
                    </a:cubicBezTo>
                    <a:close/>
                    <a:moveTo>
                      <a:pt x="3656" y="1224"/>
                    </a:moveTo>
                    <a:cubicBezTo>
                      <a:pt x="3477" y="1224"/>
                      <a:pt x="3323" y="1521"/>
                      <a:pt x="3308" y="1887"/>
                    </a:cubicBezTo>
                    <a:cubicBezTo>
                      <a:pt x="3300" y="2266"/>
                      <a:pt x="3434" y="2574"/>
                      <a:pt x="3615" y="2581"/>
                    </a:cubicBezTo>
                    <a:cubicBezTo>
                      <a:pt x="3797" y="2581"/>
                      <a:pt x="3955" y="2289"/>
                      <a:pt x="3963" y="1911"/>
                    </a:cubicBezTo>
                    <a:cubicBezTo>
                      <a:pt x="3979" y="1540"/>
                      <a:pt x="3844" y="1232"/>
                      <a:pt x="3663" y="1224"/>
                    </a:cubicBezTo>
                    <a:cubicBezTo>
                      <a:pt x="3661" y="1224"/>
                      <a:pt x="3658" y="1224"/>
                      <a:pt x="3656" y="1224"/>
                    </a:cubicBezTo>
                    <a:close/>
                    <a:moveTo>
                      <a:pt x="2401" y="2604"/>
                    </a:moveTo>
                    <a:cubicBezTo>
                      <a:pt x="1835" y="2604"/>
                      <a:pt x="1269" y="2671"/>
                      <a:pt x="703" y="2802"/>
                    </a:cubicBezTo>
                    <a:lnTo>
                      <a:pt x="703" y="2810"/>
                    </a:lnTo>
                    <a:cubicBezTo>
                      <a:pt x="703" y="3355"/>
                      <a:pt x="971" y="3836"/>
                      <a:pt x="1382" y="4128"/>
                    </a:cubicBezTo>
                    <a:cubicBezTo>
                      <a:pt x="1382" y="4128"/>
                      <a:pt x="1990" y="4436"/>
                      <a:pt x="2345" y="4436"/>
                    </a:cubicBezTo>
                    <a:cubicBezTo>
                      <a:pt x="2771" y="4428"/>
                      <a:pt x="3442" y="4002"/>
                      <a:pt x="3442" y="4002"/>
                    </a:cubicBezTo>
                    <a:cubicBezTo>
                      <a:pt x="3765" y="3702"/>
                      <a:pt x="3971" y="3268"/>
                      <a:pt x="3971" y="2787"/>
                    </a:cubicBezTo>
                    <a:cubicBezTo>
                      <a:pt x="3971" y="2787"/>
                      <a:pt x="3963" y="2787"/>
                      <a:pt x="3963" y="2779"/>
                    </a:cubicBezTo>
                    <a:cubicBezTo>
                      <a:pt x="3444" y="2661"/>
                      <a:pt x="2923" y="2604"/>
                      <a:pt x="2401" y="260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374500" y="526000"/>
                <a:ext cx="242325" cy="123550"/>
              </a:xfrm>
              <a:custGeom>
                <a:avLst/>
                <a:gdLst/>
                <a:ahLst/>
                <a:cxnLst/>
                <a:rect l="l" t="t" r="r" b="b"/>
                <a:pathLst>
                  <a:path w="9693" h="4942" extrusionOk="0">
                    <a:moveTo>
                      <a:pt x="3939" y="995"/>
                    </a:moveTo>
                    <a:cubicBezTo>
                      <a:pt x="3363" y="1003"/>
                      <a:pt x="2905" y="1350"/>
                      <a:pt x="2913" y="1918"/>
                    </a:cubicBezTo>
                    <a:cubicBezTo>
                      <a:pt x="2913" y="1950"/>
                      <a:pt x="2913" y="1958"/>
                      <a:pt x="2913" y="1981"/>
                    </a:cubicBezTo>
                    <a:cubicBezTo>
                      <a:pt x="3189" y="2179"/>
                      <a:pt x="3521" y="2305"/>
                      <a:pt x="3876" y="2305"/>
                    </a:cubicBezTo>
                    <a:cubicBezTo>
                      <a:pt x="4302" y="2297"/>
                      <a:pt x="4681" y="2124"/>
                      <a:pt x="4973" y="1855"/>
                    </a:cubicBezTo>
                    <a:cubicBezTo>
                      <a:pt x="4949" y="1303"/>
                      <a:pt x="4491" y="995"/>
                      <a:pt x="3939" y="995"/>
                    </a:cubicBezTo>
                    <a:close/>
                    <a:moveTo>
                      <a:pt x="7420" y="0"/>
                    </a:moveTo>
                    <a:cubicBezTo>
                      <a:pt x="6709" y="269"/>
                      <a:pt x="6204" y="948"/>
                      <a:pt x="6204" y="1745"/>
                    </a:cubicBezTo>
                    <a:cubicBezTo>
                      <a:pt x="6204" y="2771"/>
                      <a:pt x="7041" y="3599"/>
                      <a:pt x="8067" y="3599"/>
                    </a:cubicBezTo>
                    <a:cubicBezTo>
                      <a:pt x="8761" y="3599"/>
                      <a:pt x="9377" y="3213"/>
                      <a:pt x="9693" y="2644"/>
                    </a:cubicBezTo>
                    <a:cubicBezTo>
                      <a:pt x="8682" y="1966"/>
                      <a:pt x="7909" y="1042"/>
                      <a:pt x="7420" y="0"/>
                    </a:cubicBezTo>
                    <a:close/>
                    <a:moveTo>
                      <a:pt x="1019" y="1508"/>
                    </a:moveTo>
                    <a:cubicBezTo>
                      <a:pt x="648" y="1508"/>
                      <a:pt x="293" y="1626"/>
                      <a:pt x="0" y="1816"/>
                    </a:cubicBezTo>
                    <a:cubicBezTo>
                      <a:pt x="395" y="2992"/>
                      <a:pt x="1082" y="4073"/>
                      <a:pt x="2021" y="4941"/>
                    </a:cubicBezTo>
                    <a:cubicBezTo>
                      <a:pt x="2534" y="4610"/>
                      <a:pt x="2881" y="4026"/>
                      <a:pt x="2881" y="3371"/>
                    </a:cubicBezTo>
                    <a:cubicBezTo>
                      <a:pt x="2881" y="2345"/>
                      <a:pt x="2045" y="1508"/>
                      <a:pt x="1019" y="150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3275450" y="611700"/>
                <a:ext cx="283950" cy="175375"/>
              </a:xfrm>
              <a:custGeom>
                <a:avLst/>
                <a:gdLst/>
                <a:ahLst/>
                <a:cxnLst/>
                <a:rect l="l" t="t" r="r" b="b"/>
                <a:pathLst>
                  <a:path w="11358" h="7015" extrusionOk="0">
                    <a:moveTo>
                      <a:pt x="4055" y="0"/>
                    </a:moveTo>
                    <a:cubicBezTo>
                      <a:pt x="3855" y="0"/>
                      <a:pt x="3652" y="27"/>
                      <a:pt x="3449" y="85"/>
                    </a:cubicBezTo>
                    <a:cubicBezTo>
                      <a:pt x="2376" y="385"/>
                      <a:pt x="1713" y="1418"/>
                      <a:pt x="1839" y="2492"/>
                    </a:cubicBezTo>
                    <a:cubicBezTo>
                      <a:pt x="1745" y="2500"/>
                      <a:pt x="1658" y="2523"/>
                      <a:pt x="1571" y="2547"/>
                    </a:cubicBezTo>
                    <a:cubicBezTo>
                      <a:pt x="577" y="2823"/>
                      <a:pt x="0" y="3857"/>
                      <a:pt x="277" y="4852"/>
                    </a:cubicBezTo>
                    <a:cubicBezTo>
                      <a:pt x="512" y="5669"/>
                      <a:pt x="1262" y="6210"/>
                      <a:pt x="2073" y="6210"/>
                    </a:cubicBezTo>
                    <a:cubicBezTo>
                      <a:pt x="2241" y="6210"/>
                      <a:pt x="2412" y="6187"/>
                      <a:pt x="2581" y="6138"/>
                    </a:cubicBezTo>
                    <a:cubicBezTo>
                      <a:pt x="2842" y="6067"/>
                      <a:pt x="3079" y="5941"/>
                      <a:pt x="3276" y="5775"/>
                    </a:cubicBezTo>
                    <a:cubicBezTo>
                      <a:pt x="3741" y="6543"/>
                      <a:pt x="4578" y="7014"/>
                      <a:pt x="5478" y="7014"/>
                    </a:cubicBezTo>
                    <a:cubicBezTo>
                      <a:pt x="5707" y="7014"/>
                      <a:pt x="5940" y="6984"/>
                      <a:pt x="6172" y="6920"/>
                    </a:cubicBezTo>
                    <a:cubicBezTo>
                      <a:pt x="7104" y="6651"/>
                      <a:pt x="7775" y="5902"/>
                      <a:pt x="7980" y="5018"/>
                    </a:cubicBezTo>
                    <a:cubicBezTo>
                      <a:pt x="8301" y="5487"/>
                      <a:pt x="8835" y="5773"/>
                      <a:pt x="9407" y="5773"/>
                    </a:cubicBezTo>
                    <a:cubicBezTo>
                      <a:pt x="9566" y="5773"/>
                      <a:pt x="9728" y="5751"/>
                      <a:pt x="9890" y="5704"/>
                    </a:cubicBezTo>
                    <a:cubicBezTo>
                      <a:pt x="10813" y="5444"/>
                      <a:pt x="11358" y="4481"/>
                      <a:pt x="11097" y="3557"/>
                    </a:cubicBezTo>
                    <a:cubicBezTo>
                      <a:pt x="10882" y="2787"/>
                      <a:pt x="10186" y="2281"/>
                      <a:pt x="9425" y="2281"/>
                    </a:cubicBezTo>
                    <a:cubicBezTo>
                      <a:pt x="9266" y="2281"/>
                      <a:pt x="9104" y="2303"/>
                      <a:pt x="8943" y="2350"/>
                    </a:cubicBezTo>
                    <a:cubicBezTo>
                      <a:pt x="8824" y="2381"/>
                      <a:pt x="8722" y="2421"/>
                      <a:pt x="8619" y="2476"/>
                    </a:cubicBezTo>
                    <a:cubicBezTo>
                      <a:pt x="8603" y="2413"/>
                      <a:pt x="8595" y="2358"/>
                      <a:pt x="8580" y="2302"/>
                    </a:cubicBezTo>
                    <a:cubicBezTo>
                      <a:pt x="8370" y="1568"/>
                      <a:pt x="7702" y="1089"/>
                      <a:pt x="6974" y="1089"/>
                    </a:cubicBezTo>
                    <a:cubicBezTo>
                      <a:pt x="6827" y="1089"/>
                      <a:pt x="6677" y="1109"/>
                      <a:pt x="6528" y="1150"/>
                    </a:cubicBezTo>
                    <a:cubicBezTo>
                      <a:pt x="6370" y="1197"/>
                      <a:pt x="6228" y="1261"/>
                      <a:pt x="6094" y="1340"/>
                    </a:cubicBezTo>
                    <a:cubicBezTo>
                      <a:pt x="5740" y="523"/>
                      <a:pt x="4931" y="0"/>
                      <a:pt x="4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463675" y="708925"/>
                <a:ext cx="239775" cy="108775"/>
              </a:xfrm>
              <a:custGeom>
                <a:avLst/>
                <a:gdLst/>
                <a:ahLst/>
                <a:cxnLst/>
                <a:rect l="l" t="t" r="r" b="b"/>
                <a:pathLst>
                  <a:path w="9591" h="4351" extrusionOk="0">
                    <a:moveTo>
                      <a:pt x="6507" y="27"/>
                    </a:moveTo>
                    <a:cubicBezTo>
                      <a:pt x="6493" y="27"/>
                      <a:pt x="6480" y="33"/>
                      <a:pt x="6473" y="47"/>
                    </a:cubicBezTo>
                    <a:cubicBezTo>
                      <a:pt x="6347" y="316"/>
                      <a:pt x="5984" y="1081"/>
                      <a:pt x="5889" y="1523"/>
                    </a:cubicBezTo>
                    <a:cubicBezTo>
                      <a:pt x="5849" y="1720"/>
                      <a:pt x="5810" y="1918"/>
                      <a:pt x="5865" y="2099"/>
                    </a:cubicBezTo>
                    <a:cubicBezTo>
                      <a:pt x="5920" y="2289"/>
                      <a:pt x="6102" y="2462"/>
                      <a:pt x="6331" y="2478"/>
                    </a:cubicBezTo>
                    <a:cubicBezTo>
                      <a:pt x="6341" y="2479"/>
                      <a:pt x="6351" y="2479"/>
                      <a:pt x="6362" y="2479"/>
                    </a:cubicBezTo>
                    <a:cubicBezTo>
                      <a:pt x="6601" y="2479"/>
                      <a:pt x="6808" y="2304"/>
                      <a:pt x="6883" y="2115"/>
                    </a:cubicBezTo>
                    <a:cubicBezTo>
                      <a:pt x="6954" y="1910"/>
                      <a:pt x="6923" y="1689"/>
                      <a:pt x="6883" y="1476"/>
                    </a:cubicBezTo>
                    <a:cubicBezTo>
                      <a:pt x="6828" y="1168"/>
                      <a:pt x="6623" y="347"/>
                      <a:pt x="6552" y="55"/>
                    </a:cubicBezTo>
                    <a:cubicBezTo>
                      <a:pt x="6543" y="37"/>
                      <a:pt x="6524" y="27"/>
                      <a:pt x="6507" y="27"/>
                    </a:cubicBezTo>
                    <a:close/>
                    <a:moveTo>
                      <a:pt x="4236" y="1"/>
                    </a:moveTo>
                    <a:cubicBezTo>
                      <a:pt x="4222" y="1"/>
                      <a:pt x="4207" y="9"/>
                      <a:pt x="4200" y="24"/>
                    </a:cubicBezTo>
                    <a:cubicBezTo>
                      <a:pt x="4066" y="292"/>
                      <a:pt x="3695" y="1073"/>
                      <a:pt x="3600" y="1531"/>
                    </a:cubicBezTo>
                    <a:cubicBezTo>
                      <a:pt x="3553" y="1728"/>
                      <a:pt x="3513" y="1926"/>
                      <a:pt x="3576" y="2123"/>
                    </a:cubicBezTo>
                    <a:cubicBezTo>
                      <a:pt x="3632" y="2312"/>
                      <a:pt x="3813" y="2494"/>
                      <a:pt x="4050" y="2510"/>
                    </a:cubicBezTo>
                    <a:cubicBezTo>
                      <a:pt x="4060" y="2510"/>
                      <a:pt x="4070" y="2511"/>
                      <a:pt x="4081" y="2511"/>
                    </a:cubicBezTo>
                    <a:cubicBezTo>
                      <a:pt x="4321" y="2511"/>
                      <a:pt x="4535" y="2335"/>
                      <a:pt x="4610" y="2131"/>
                    </a:cubicBezTo>
                    <a:cubicBezTo>
                      <a:pt x="4689" y="1926"/>
                      <a:pt x="4658" y="1697"/>
                      <a:pt x="4618" y="1484"/>
                    </a:cubicBezTo>
                    <a:cubicBezTo>
                      <a:pt x="4563" y="1168"/>
                      <a:pt x="4350" y="323"/>
                      <a:pt x="4271" y="31"/>
                    </a:cubicBezTo>
                    <a:cubicBezTo>
                      <a:pt x="4267" y="11"/>
                      <a:pt x="4252" y="1"/>
                      <a:pt x="4236" y="1"/>
                    </a:cubicBezTo>
                    <a:close/>
                    <a:moveTo>
                      <a:pt x="9142" y="674"/>
                    </a:moveTo>
                    <a:cubicBezTo>
                      <a:pt x="9129" y="674"/>
                      <a:pt x="9116" y="681"/>
                      <a:pt x="9109" y="694"/>
                    </a:cubicBezTo>
                    <a:cubicBezTo>
                      <a:pt x="8975" y="963"/>
                      <a:pt x="8620" y="1728"/>
                      <a:pt x="8517" y="2170"/>
                    </a:cubicBezTo>
                    <a:cubicBezTo>
                      <a:pt x="8478" y="2360"/>
                      <a:pt x="8438" y="2557"/>
                      <a:pt x="8493" y="2747"/>
                    </a:cubicBezTo>
                    <a:cubicBezTo>
                      <a:pt x="8557" y="2936"/>
                      <a:pt x="8730" y="3110"/>
                      <a:pt x="8959" y="3125"/>
                    </a:cubicBezTo>
                    <a:cubicBezTo>
                      <a:pt x="8969" y="3126"/>
                      <a:pt x="8980" y="3126"/>
                      <a:pt x="8990" y="3126"/>
                    </a:cubicBezTo>
                    <a:cubicBezTo>
                      <a:pt x="9230" y="3126"/>
                      <a:pt x="9443" y="2951"/>
                      <a:pt x="9512" y="2754"/>
                    </a:cubicBezTo>
                    <a:cubicBezTo>
                      <a:pt x="9590" y="2549"/>
                      <a:pt x="9551" y="2336"/>
                      <a:pt x="9519" y="2123"/>
                    </a:cubicBezTo>
                    <a:cubicBezTo>
                      <a:pt x="9464" y="1815"/>
                      <a:pt x="9251" y="994"/>
                      <a:pt x="9180" y="702"/>
                    </a:cubicBezTo>
                    <a:cubicBezTo>
                      <a:pt x="9176" y="685"/>
                      <a:pt x="9159" y="674"/>
                      <a:pt x="9142" y="674"/>
                    </a:cubicBezTo>
                    <a:close/>
                    <a:moveTo>
                      <a:pt x="7640" y="1523"/>
                    </a:moveTo>
                    <a:cubicBezTo>
                      <a:pt x="7625" y="1523"/>
                      <a:pt x="7609" y="1531"/>
                      <a:pt x="7602" y="1547"/>
                    </a:cubicBezTo>
                    <a:cubicBezTo>
                      <a:pt x="7491" y="1784"/>
                      <a:pt x="7160" y="2486"/>
                      <a:pt x="7065" y="2896"/>
                    </a:cubicBezTo>
                    <a:cubicBezTo>
                      <a:pt x="7025" y="3070"/>
                      <a:pt x="6994" y="3252"/>
                      <a:pt x="7049" y="3417"/>
                    </a:cubicBezTo>
                    <a:cubicBezTo>
                      <a:pt x="7096" y="3591"/>
                      <a:pt x="7262" y="3749"/>
                      <a:pt x="7467" y="3765"/>
                    </a:cubicBezTo>
                    <a:cubicBezTo>
                      <a:pt x="7478" y="3765"/>
                      <a:pt x="7488" y="3766"/>
                      <a:pt x="7499" y="3766"/>
                    </a:cubicBezTo>
                    <a:cubicBezTo>
                      <a:pt x="7722" y="3766"/>
                      <a:pt x="7912" y="3606"/>
                      <a:pt x="7973" y="3425"/>
                    </a:cubicBezTo>
                    <a:cubicBezTo>
                      <a:pt x="8044" y="3244"/>
                      <a:pt x="8012" y="3039"/>
                      <a:pt x="7980" y="2849"/>
                    </a:cubicBezTo>
                    <a:cubicBezTo>
                      <a:pt x="7933" y="2565"/>
                      <a:pt x="7744" y="1815"/>
                      <a:pt x="7673" y="1547"/>
                    </a:cubicBezTo>
                    <a:cubicBezTo>
                      <a:pt x="7669" y="1531"/>
                      <a:pt x="7655" y="1523"/>
                      <a:pt x="7640" y="1523"/>
                    </a:cubicBezTo>
                    <a:close/>
                    <a:moveTo>
                      <a:pt x="5330" y="1558"/>
                    </a:moveTo>
                    <a:cubicBezTo>
                      <a:pt x="5317" y="1558"/>
                      <a:pt x="5304" y="1565"/>
                      <a:pt x="5297" y="1578"/>
                    </a:cubicBezTo>
                    <a:cubicBezTo>
                      <a:pt x="5163" y="1847"/>
                      <a:pt x="4808" y="2612"/>
                      <a:pt x="4705" y="3062"/>
                    </a:cubicBezTo>
                    <a:cubicBezTo>
                      <a:pt x="4665" y="3252"/>
                      <a:pt x="4626" y="3449"/>
                      <a:pt x="4681" y="3630"/>
                    </a:cubicBezTo>
                    <a:cubicBezTo>
                      <a:pt x="4744" y="3820"/>
                      <a:pt x="4918" y="3994"/>
                      <a:pt x="5147" y="4009"/>
                    </a:cubicBezTo>
                    <a:cubicBezTo>
                      <a:pt x="5161" y="4011"/>
                      <a:pt x="5176" y="4011"/>
                      <a:pt x="5190" y="4011"/>
                    </a:cubicBezTo>
                    <a:cubicBezTo>
                      <a:pt x="5424" y="4011"/>
                      <a:pt x="5625" y="3832"/>
                      <a:pt x="5699" y="3646"/>
                    </a:cubicBezTo>
                    <a:cubicBezTo>
                      <a:pt x="5778" y="3441"/>
                      <a:pt x="5739" y="3220"/>
                      <a:pt x="5699" y="3007"/>
                    </a:cubicBezTo>
                    <a:cubicBezTo>
                      <a:pt x="5652" y="2699"/>
                      <a:pt x="5439" y="1878"/>
                      <a:pt x="5368" y="1586"/>
                    </a:cubicBezTo>
                    <a:cubicBezTo>
                      <a:pt x="5364" y="1569"/>
                      <a:pt x="5347" y="1558"/>
                      <a:pt x="5330" y="1558"/>
                    </a:cubicBezTo>
                    <a:close/>
                    <a:moveTo>
                      <a:pt x="708" y="1682"/>
                    </a:moveTo>
                    <a:cubicBezTo>
                      <a:pt x="694" y="1682"/>
                      <a:pt x="679" y="1690"/>
                      <a:pt x="672" y="1705"/>
                    </a:cubicBezTo>
                    <a:cubicBezTo>
                      <a:pt x="538" y="1973"/>
                      <a:pt x="182" y="2739"/>
                      <a:pt x="80" y="3181"/>
                    </a:cubicBezTo>
                    <a:cubicBezTo>
                      <a:pt x="40" y="3370"/>
                      <a:pt x="1" y="3567"/>
                      <a:pt x="56" y="3757"/>
                    </a:cubicBezTo>
                    <a:cubicBezTo>
                      <a:pt x="119" y="3946"/>
                      <a:pt x="293" y="4120"/>
                      <a:pt x="522" y="4136"/>
                    </a:cubicBezTo>
                    <a:cubicBezTo>
                      <a:pt x="532" y="4136"/>
                      <a:pt x="542" y="4137"/>
                      <a:pt x="553" y="4137"/>
                    </a:cubicBezTo>
                    <a:cubicBezTo>
                      <a:pt x="792" y="4137"/>
                      <a:pt x="999" y="3962"/>
                      <a:pt x="1074" y="3765"/>
                    </a:cubicBezTo>
                    <a:cubicBezTo>
                      <a:pt x="1153" y="3559"/>
                      <a:pt x="1114" y="3338"/>
                      <a:pt x="1082" y="3133"/>
                    </a:cubicBezTo>
                    <a:cubicBezTo>
                      <a:pt x="1027" y="2825"/>
                      <a:pt x="814" y="1997"/>
                      <a:pt x="743" y="1713"/>
                    </a:cubicBezTo>
                    <a:cubicBezTo>
                      <a:pt x="739" y="1692"/>
                      <a:pt x="724" y="1682"/>
                      <a:pt x="708" y="1682"/>
                    </a:cubicBezTo>
                    <a:close/>
                    <a:moveTo>
                      <a:pt x="2847" y="1899"/>
                    </a:moveTo>
                    <a:cubicBezTo>
                      <a:pt x="2833" y="1899"/>
                      <a:pt x="2818" y="1907"/>
                      <a:pt x="2811" y="1926"/>
                    </a:cubicBezTo>
                    <a:cubicBezTo>
                      <a:pt x="2677" y="2186"/>
                      <a:pt x="2321" y="2952"/>
                      <a:pt x="2219" y="3402"/>
                    </a:cubicBezTo>
                    <a:cubicBezTo>
                      <a:pt x="2179" y="3591"/>
                      <a:pt x="2140" y="3788"/>
                      <a:pt x="2203" y="3970"/>
                    </a:cubicBezTo>
                    <a:cubicBezTo>
                      <a:pt x="2258" y="4159"/>
                      <a:pt x="2432" y="4333"/>
                      <a:pt x="2661" y="4349"/>
                    </a:cubicBezTo>
                    <a:cubicBezTo>
                      <a:pt x="2676" y="4350"/>
                      <a:pt x="2691" y="4351"/>
                      <a:pt x="2705" y="4351"/>
                    </a:cubicBezTo>
                    <a:cubicBezTo>
                      <a:pt x="2940" y="4351"/>
                      <a:pt x="3146" y="4179"/>
                      <a:pt x="3213" y="3986"/>
                    </a:cubicBezTo>
                    <a:cubicBezTo>
                      <a:pt x="3292" y="3780"/>
                      <a:pt x="3253" y="3559"/>
                      <a:pt x="3221" y="3346"/>
                    </a:cubicBezTo>
                    <a:cubicBezTo>
                      <a:pt x="3166" y="3039"/>
                      <a:pt x="2953" y="2218"/>
                      <a:pt x="2882" y="1926"/>
                    </a:cubicBezTo>
                    <a:cubicBezTo>
                      <a:pt x="2878" y="1909"/>
                      <a:pt x="2862" y="1899"/>
                      <a:pt x="2847" y="189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15" name="Google Shape;2115;p30"/>
          <p:cNvGrpSpPr/>
          <p:nvPr/>
        </p:nvGrpSpPr>
        <p:grpSpPr>
          <a:xfrm>
            <a:off x="9565957" y="3345610"/>
            <a:ext cx="1957076" cy="1773373"/>
            <a:chOff x="1626781" y="1137536"/>
            <a:chExt cx="3165424" cy="2868297"/>
          </a:xfrm>
        </p:grpSpPr>
        <p:sp>
          <p:nvSpPr>
            <p:cNvPr id="2116" name="Google Shape;2116;p30"/>
            <p:cNvSpPr/>
            <p:nvPr/>
          </p:nvSpPr>
          <p:spPr>
            <a:xfrm>
              <a:off x="1626788" y="1137536"/>
              <a:ext cx="3165399" cy="2868265"/>
            </a:xfrm>
            <a:custGeom>
              <a:avLst/>
              <a:gdLst/>
              <a:ahLst/>
              <a:cxnLst/>
              <a:rect l="l" t="t" r="r" b="b"/>
              <a:pathLst>
                <a:path w="22787" h="20648" extrusionOk="0">
                  <a:moveTo>
                    <a:pt x="12045" y="6889"/>
                  </a:moveTo>
                  <a:cubicBezTo>
                    <a:pt x="12019" y="6889"/>
                    <a:pt x="11993" y="6903"/>
                    <a:pt x="11981" y="6930"/>
                  </a:cubicBezTo>
                  <a:lnTo>
                    <a:pt x="11689" y="7577"/>
                  </a:lnTo>
                  <a:cubicBezTo>
                    <a:pt x="11682" y="7601"/>
                    <a:pt x="11666" y="7617"/>
                    <a:pt x="11642" y="7625"/>
                  </a:cubicBezTo>
                  <a:lnTo>
                    <a:pt x="10940" y="7751"/>
                  </a:lnTo>
                  <a:cubicBezTo>
                    <a:pt x="10884" y="7767"/>
                    <a:pt x="10861" y="7838"/>
                    <a:pt x="10908" y="7877"/>
                  </a:cubicBezTo>
                  <a:lnTo>
                    <a:pt x="11437" y="8351"/>
                  </a:lnTo>
                  <a:cubicBezTo>
                    <a:pt x="11453" y="8367"/>
                    <a:pt x="11461" y="8390"/>
                    <a:pt x="11461" y="8414"/>
                  </a:cubicBezTo>
                  <a:lnTo>
                    <a:pt x="11366" y="9117"/>
                  </a:lnTo>
                  <a:cubicBezTo>
                    <a:pt x="11360" y="9164"/>
                    <a:pt x="11395" y="9199"/>
                    <a:pt x="11436" y="9199"/>
                  </a:cubicBezTo>
                  <a:cubicBezTo>
                    <a:pt x="11449" y="9199"/>
                    <a:pt x="11463" y="9195"/>
                    <a:pt x="11476" y="9188"/>
                  </a:cubicBezTo>
                  <a:lnTo>
                    <a:pt x="12092" y="8832"/>
                  </a:lnTo>
                  <a:cubicBezTo>
                    <a:pt x="12100" y="8828"/>
                    <a:pt x="12110" y="8827"/>
                    <a:pt x="12121" y="8827"/>
                  </a:cubicBezTo>
                  <a:cubicBezTo>
                    <a:pt x="12131" y="8827"/>
                    <a:pt x="12143" y="8828"/>
                    <a:pt x="12155" y="8832"/>
                  </a:cubicBezTo>
                  <a:lnTo>
                    <a:pt x="12794" y="9140"/>
                  </a:lnTo>
                  <a:cubicBezTo>
                    <a:pt x="12804" y="9144"/>
                    <a:pt x="12814" y="9146"/>
                    <a:pt x="12824" y="9146"/>
                  </a:cubicBezTo>
                  <a:cubicBezTo>
                    <a:pt x="12870" y="9146"/>
                    <a:pt x="12910" y="9105"/>
                    <a:pt x="12897" y="9053"/>
                  </a:cubicBezTo>
                  <a:lnTo>
                    <a:pt x="12755" y="8359"/>
                  </a:lnTo>
                  <a:cubicBezTo>
                    <a:pt x="12747" y="8335"/>
                    <a:pt x="12755" y="8312"/>
                    <a:pt x="12771" y="8296"/>
                  </a:cubicBezTo>
                  <a:lnTo>
                    <a:pt x="13260" y="7783"/>
                  </a:lnTo>
                  <a:cubicBezTo>
                    <a:pt x="13300" y="7735"/>
                    <a:pt x="13268" y="7664"/>
                    <a:pt x="13213" y="7656"/>
                  </a:cubicBezTo>
                  <a:lnTo>
                    <a:pt x="12502" y="7585"/>
                  </a:lnTo>
                  <a:cubicBezTo>
                    <a:pt x="12479" y="7585"/>
                    <a:pt x="12463" y="7570"/>
                    <a:pt x="12447" y="7546"/>
                  </a:cubicBezTo>
                  <a:lnTo>
                    <a:pt x="12108" y="6930"/>
                  </a:lnTo>
                  <a:cubicBezTo>
                    <a:pt x="12096" y="6903"/>
                    <a:pt x="12070" y="6889"/>
                    <a:pt x="12045" y="6889"/>
                  </a:cubicBezTo>
                  <a:close/>
                  <a:moveTo>
                    <a:pt x="13600" y="9380"/>
                  </a:moveTo>
                  <a:cubicBezTo>
                    <a:pt x="13565" y="9380"/>
                    <a:pt x="13529" y="9391"/>
                    <a:pt x="13497" y="9416"/>
                  </a:cubicBezTo>
                  <a:lnTo>
                    <a:pt x="12850" y="9914"/>
                  </a:lnTo>
                  <a:cubicBezTo>
                    <a:pt x="12823" y="9935"/>
                    <a:pt x="12787" y="9945"/>
                    <a:pt x="12751" y="9945"/>
                  </a:cubicBezTo>
                  <a:cubicBezTo>
                    <a:pt x="12733" y="9945"/>
                    <a:pt x="12716" y="9943"/>
                    <a:pt x="12700" y="9937"/>
                  </a:cubicBezTo>
                  <a:lnTo>
                    <a:pt x="11918" y="9685"/>
                  </a:lnTo>
                  <a:cubicBezTo>
                    <a:pt x="11901" y="9680"/>
                    <a:pt x="11885" y="9677"/>
                    <a:pt x="11868" y="9677"/>
                  </a:cubicBezTo>
                  <a:cubicBezTo>
                    <a:pt x="11757" y="9677"/>
                    <a:pt x="11672" y="9789"/>
                    <a:pt x="11713" y="9906"/>
                  </a:cubicBezTo>
                  <a:lnTo>
                    <a:pt x="11981" y="10671"/>
                  </a:lnTo>
                  <a:cubicBezTo>
                    <a:pt x="12005" y="10727"/>
                    <a:pt x="11997" y="10782"/>
                    <a:pt x="11966" y="10829"/>
                  </a:cubicBezTo>
                  <a:lnTo>
                    <a:pt x="11484" y="11492"/>
                  </a:lnTo>
                  <a:cubicBezTo>
                    <a:pt x="11405" y="11603"/>
                    <a:pt x="11484" y="11761"/>
                    <a:pt x="11626" y="11761"/>
                  </a:cubicBezTo>
                  <a:lnTo>
                    <a:pt x="12439" y="11737"/>
                  </a:lnTo>
                  <a:cubicBezTo>
                    <a:pt x="12445" y="11736"/>
                    <a:pt x="12451" y="11736"/>
                    <a:pt x="12457" y="11736"/>
                  </a:cubicBezTo>
                  <a:cubicBezTo>
                    <a:pt x="12506" y="11736"/>
                    <a:pt x="12553" y="11765"/>
                    <a:pt x="12581" y="11800"/>
                  </a:cubicBezTo>
                  <a:lnTo>
                    <a:pt x="13063" y="12463"/>
                  </a:lnTo>
                  <a:cubicBezTo>
                    <a:pt x="13099" y="12509"/>
                    <a:pt x="13151" y="12531"/>
                    <a:pt x="13201" y="12531"/>
                  </a:cubicBezTo>
                  <a:cubicBezTo>
                    <a:pt x="13271" y="12531"/>
                    <a:pt x="13340" y="12489"/>
                    <a:pt x="13363" y="12416"/>
                  </a:cubicBezTo>
                  <a:lnTo>
                    <a:pt x="13592" y="11626"/>
                  </a:lnTo>
                  <a:cubicBezTo>
                    <a:pt x="13607" y="11571"/>
                    <a:pt x="13647" y="11532"/>
                    <a:pt x="13702" y="11516"/>
                  </a:cubicBezTo>
                  <a:lnTo>
                    <a:pt x="14476" y="11263"/>
                  </a:lnTo>
                  <a:cubicBezTo>
                    <a:pt x="14610" y="11216"/>
                    <a:pt x="14633" y="11042"/>
                    <a:pt x="14523" y="10963"/>
                  </a:cubicBezTo>
                  <a:lnTo>
                    <a:pt x="13844" y="10498"/>
                  </a:lnTo>
                  <a:cubicBezTo>
                    <a:pt x="13797" y="10466"/>
                    <a:pt x="13773" y="10419"/>
                    <a:pt x="13773" y="10364"/>
                  </a:cubicBezTo>
                  <a:lnTo>
                    <a:pt x="13773" y="9543"/>
                  </a:lnTo>
                  <a:cubicBezTo>
                    <a:pt x="13768" y="9447"/>
                    <a:pt x="13686" y="9380"/>
                    <a:pt x="13600" y="9380"/>
                  </a:cubicBezTo>
                  <a:close/>
                  <a:moveTo>
                    <a:pt x="1349" y="10083"/>
                  </a:moveTo>
                  <a:cubicBezTo>
                    <a:pt x="1316" y="10083"/>
                    <a:pt x="1284" y="10101"/>
                    <a:pt x="1271" y="10135"/>
                  </a:cubicBezTo>
                  <a:lnTo>
                    <a:pt x="940" y="10869"/>
                  </a:lnTo>
                  <a:cubicBezTo>
                    <a:pt x="932" y="10892"/>
                    <a:pt x="908" y="10916"/>
                    <a:pt x="884" y="10916"/>
                  </a:cubicBezTo>
                  <a:lnTo>
                    <a:pt x="87" y="11066"/>
                  </a:lnTo>
                  <a:cubicBezTo>
                    <a:pt x="24" y="11082"/>
                    <a:pt x="0" y="11161"/>
                    <a:pt x="48" y="11208"/>
                  </a:cubicBezTo>
                  <a:lnTo>
                    <a:pt x="648" y="11745"/>
                  </a:lnTo>
                  <a:cubicBezTo>
                    <a:pt x="671" y="11768"/>
                    <a:pt x="679" y="11792"/>
                    <a:pt x="679" y="11824"/>
                  </a:cubicBezTo>
                  <a:lnTo>
                    <a:pt x="577" y="12621"/>
                  </a:lnTo>
                  <a:cubicBezTo>
                    <a:pt x="565" y="12674"/>
                    <a:pt x="606" y="12714"/>
                    <a:pt x="651" y="12714"/>
                  </a:cubicBezTo>
                  <a:cubicBezTo>
                    <a:pt x="666" y="12714"/>
                    <a:pt x="681" y="12710"/>
                    <a:pt x="695" y="12700"/>
                  </a:cubicBezTo>
                  <a:lnTo>
                    <a:pt x="1397" y="12297"/>
                  </a:lnTo>
                  <a:cubicBezTo>
                    <a:pt x="1409" y="12289"/>
                    <a:pt x="1421" y="12285"/>
                    <a:pt x="1433" y="12285"/>
                  </a:cubicBezTo>
                  <a:cubicBezTo>
                    <a:pt x="1445" y="12285"/>
                    <a:pt x="1457" y="12289"/>
                    <a:pt x="1469" y="12297"/>
                  </a:cubicBezTo>
                  <a:lnTo>
                    <a:pt x="2203" y="12645"/>
                  </a:lnTo>
                  <a:cubicBezTo>
                    <a:pt x="2213" y="12648"/>
                    <a:pt x="2223" y="12650"/>
                    <a:pt x="2233" y="12650"/>
                  </a:cubicBezTo>
                  <a:cubicBezTo>
                    <a:pt x="2286" y="12650"/>
                    <a:pt x="2334" y="12603"/>
                    <a:pt x="2321" y="12550"/>
                  </a:cubicBezTo>
                  <a:lnTo>
                    <a:pt x="2147" y="11761"/>
                  </a:lnTo>
                  <a:cubicBezTo>
                    <a:pt x="2147" y="11737"/>
                    <a:pt x="2155" y="11705"/>
                    <a:pt x="2171" y="11690"/>
                  </a:cubicBezTo>
                  <a:lnTo>
                    <a:pt x="2723" y="11098"/>
                  </a:lnTo>
                  <a:cubicBezTo>
                    <a:pt x="2771" y="11050"/>
                    <a:pt x="2739" y="10963"/>
                    <a:pt x="2676" y="10963"/>
                  </a:cubicBezTo>
                  <a:lnTo>
                    <a:pt x="1871" y="10877"/>
                  </a:lnTo>
                  <a:cubicBezTo>
                    <a:pt x="1839" y="10877"/>
                    <a:pt x="1816" y="10861"/>
                    <a:pt x="1808" y="10837"/>
                  </a:cubicBezTo>
                  <a:lnTo>
                    <a:pt x="1421" y="10127"/>
                  </a:lnTo>
                  <a:cubicBezTo>
                    <a:pt x="1406" y="10097"/>
                    <a:pt x="1378" y="10083"/>
                    <a:pt x="1349" y="10083"/>
                  </a:cubicBezTo>
                  <a:close/>
                  <a:moveTo>
                    <a:pt x="2517" y="12989"/>
                  </a:moveTo>
                  <a:cubicBezTo>
                    <a:pt x="2492" y="12989"/>
                    <a:pt x="2467" y="13003"/>
                    <a:pt x="2455" y="13031"/>
                  </a:cubicBezTo>
                  <a:lnTo>
                    <a:pt x="2187" y="13631"/>
                  </a:lnTo>
                  <a:cubicBezTo>
                    <a:pt x="2179" y="13655"/>
                    <a:pt x="2163" y="13671"/>
                    <a:pt x="2139" y="13671"/>
                  </a:cubicBezTo>
                  <a:lnTo>
                    <a:pt x="1492" y="13797"/>
                  </a:lnTo>
                  <a:cubicBezTo>
                    <a:pt x="1437" y="13805"/>
                    <a:pt x="1413" y="13876"/>
                    <a:pt x="1461" y="13907"/>
                  </a:cubicBezTo>
                  <a:lnTo>
                    <a:pt x="1950" y="14349"/>
                  </a:lnTo>
                  <a:cubicBezTo>
                    <a:pt x="1966" y="14365"/>
                    <a:pt x="1974" y="14389"/>
                    <a:pt x="1974" y="14413"/>
                  </a:cubicBezTo>
                  <a:lnTo>
                    <a:pt x="1887" y="15068"/>
                  </a:lnTo>
                  <a:cubicBezTo>
                    <a:pt x="1881" y="15109"/>
                    <a:pt x="1911" y="15142"/>
                    <a:pt x="1950" y="15142"/>
                  </a:cubicBezTo>
                  <a:cubicBezTo>
                    <a:pt x="1962" y="15142"/>
                    <a:pt x="1976" y="15139"/>
                    <a:pt x="1989" y="15131"/>
                  </a:cubicBezTo>
                  <a:lnTo>
                    <a:pt x="2558" y="14799"/>
                  </a:lnTo>
                  <a:cubicBezTo>
                    <a:pt x="2566" y="14795"/>
                    <a:pt x="2575" y="14793"/>
                    <a:pt x="2586" y="14793"/>
                  </a:cubicBezTo>
                  <a:cubicBezTo>
                    <a:pt x="2597" y="14793"/>
                    <a:pt x="2609" y="14795"/>
                    <a:pt x="2621" y="14799"/>
                  </a:cubicBezTo>
                  <a:lnTo>
                    <a:pt x="3213" y="15083"/>
                  </a:lnTo>
                  <a:cubicBezTo>
                    <a:pt x="3223" y="15088"/>
                    <a:pt x="3233" y="15090"/>
                    <a:pt x="3242" y="15090"/>
                  </a:cubicBezTo>
                  <a:cubicBezTo>
                    <a:pt x="3286" y="15090"/>
                    <a:pt x="3322" y="15050"/>
                    <a:pt x="3315" y="15004"/>
                  </a:cubicBezTo>
                  <a:lnTo>
                    <a:pt x="3173" y="14357"/>
                  </a:lnTo>
                  <a:cubicBezTo>
                    <a:pt x="3165" y="14341"/>
                    <a:pt x="3173" y="14318"/>
                    <a:pt x="3189" y="14302"/>
                  </a:cubicBezTo>
                  <a:lnTo>
                    <a:pt x="3647" y="13821"/>
                  </a:lnTo>
                  <a:cubicBezTo>
                    <a:pt x="3686" y="13781"/>
                    <a:pt x="3655" y="13710"/>
                    <a:pt x="3600" y="13710"/>
                  </a:cubicBezTo>
                  <a:lnTo>
                    <a:pt x="2944" y="13639"/>
                  </a:lnTo>
                  <a:cubicBezTo>
                    <a:pt x="2921" y="13639"/>
                    <a:pt x="2905" y="13623"/>
                    <a:pt x="2889" y="13600"/>
                  </a:cubicBezTo>
                  <a:lnTo>
                    <a:pt x="2573" y="13023"/>
                  </a:lnTo>
                  <a:cubicBezTo>
                    <a:pt x="2562" y="13001"/>
                    <a:pt x="2540" y="12989"/>
                    <a:pt x="2517" y="12989"/>
                  </a:cubicBezTo>
                  <a:close/>
                  <a:moveTo>
                    <a:pt x="13631" y="1"/>
                  </a:moveTo>
                  <a:cubicBezTo>
                    <a:pt x="7933" y="1"/>
                    <a:pt x="3308" y="4626"/>
                    <a:pt x="3308" y="10324"/>
                  </a:cubicBezTo>
                  <a:cubicBezTo>
                    <a:pt x="3308" y="11634"/>
                    <a:pt x="3552" y="12881"/>
                    <a:pt x="3994" y="14034"/>
                  </a:cubicBezTo>
                  <a:cubicBezTo>
                    <a:pt x="3994" y="14042"/>
                    <a:pt x="4002" y="14042"/>
                    <a:pt x="4002" y="14049"/>
                  </a:cubicBezTo>
                  <a:cubicBezTo>
                    <a:pt x="4586" y="15557"/>
                    <a:pt x="5510" y="16891"/>
                    <a:pt x="6686" y="17956"/>
                  </a:cubicBezTo>
                  <a:cubicBezTo>
                    <a:pt x="6686" y="17964"/>
                    <a:pt x="6693" y="17972"/>
                    <a:pt x="6693" y="17972"/>
                  </a:cubicBezTo>
                  <a:cubicBezTo>
                    <a:pt x="8532" y="19637"/>
                    <a:pt x="10963" y="20648"/>
                    <a:pt x="13631" y="20648"/>
                  </a:cubicBezTo>
                  <a:cubicBezTo>
                    <a:pt x="17562" y="20648"/>
                    <a:pt x="20987" y="18446"/>
                    <a:pt x="22723" y="15210"/>
                  </a:cubicBezTo>
                  <a:cubicBezTo>
                    <a:pt x="22787" y="15089"/>
                    <a:pt x="22698" y="14964"/>
                    <a:pt x="22586" y="14964"/>
                  </a:cubicBezTo>
                  <a:cubicBezTo>
                    <a:pt x="22559" y="14964"/>
                    <a:pt x="22530" y="14972"/>
                    <a:pt x="22502" y="14989"/>
                  </a:cubicBezTo>
                  <a:cubicBezTo>
                    <a:pt x="21311" y="15699"/>
                    <a:pt x="19914" y="16109"/>
                    <a:pt x="18422" y="16109"/>
                  </a:cubicBezTo>
                  <a:cubicBezTo>
                    <a:pt x="17096" y="16109"/>
                    <a:pt x="15841" y="15778"/>
                    <a:pt x="14736" y="15210"/>
                  </a:cubicBezTo>
                  <a:cubicBezTo>
                    <a:pt x="14728" y="15202"/>
                    <a:pt x="14712" y="15202"/>
                    <a:pt x="14704" y="15194"/>
                  </a:cubicBezTo>
                  <a:cubicBezTo>
                    <a:pt x="13339" y="14476"/>
                    <a:pt x="12202" y="13371"/>
                    <a:pt x="11445" y="12021"/>
                  </a:cubicBezTo>
                  <a:cubicBezTo>
                    <a:pt x="11437" y="12013"/>
                    <a:pt x="11437" y="12013"/>
                    <a:pt x="11437" y="12005"/>
                  </a:cubicBezTo>
                  <a:cubicBezTo>
                    <a:pt x="10790" y="10853"/>
                    <a:pt x="10419" y="9519"/>
                    <a:pt x="10419" y="8098"/>
                  </a:cubicBezTo>
                  <a:cubicBezTo>
                    <a:pt x="10419" y="4602"/>
                    <a:pt x="12668" y="1626"/>
                    <a:pt x="15794" y="537"/>
                  </a:cubicBezTo>
                  <a:cubicBezTo>
                    <a:pt x="15944" y="482"/>
                    <a:pt x="15928" y="261"/>
                    <a:pt x="15770" y="229"/>
                  </a:cubicBezTo>
                  <a:cubicBezTo>
                    <a:pt x="15083" y="79"/>
                    <a:pt x="14365" y="1"/>
                    <a:pt x="13631" y="1"/>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17" name="Google Shape;2117;p30"/>
            <p:cNvGrpSpPr/>
            <p:nvPr/>
          </p:nvGrpSpPr>
          <p:grpSpPr>
            <a:xfrm>
              <a:off x="1626781" y="1137672"/>
              <a:ext cx="3165424" cy="2868162"/>
              <a:chOff x="1917325" y="925950"/>
              <a:chExt cx="569700" cy="516200"/>
            </a:xfrm>
          </p:grpSpPr>
          <p:sp>
            <p:nvSpPr>
              <p:cNvPr id="2118" name="Google Shape;2118;p30"/>
              <p:cNvSpPr/>
              <p:nvPr/>
            </p:nvSpPr>
            <p:spPr>
              <a:xfrm>
                <a:off x="2000000" y="925950"/>
                <a:ext cx="487025" cy="516200"/>
              </a:xfrm>
              <a:custGeom>
                <a:avLst/>
                <a:gdLst/>
                <a:ahLst/>
                <a:cxnLst/>
                <a:rect l="l" t="t" r="r" b="b"/>
                <a:pathLst>
                  <a:path w="19481" h="20648" extrusionOk="0">
                    <a:moveTo>
                      <a:pt x="10324" y="1"/>
                    </a:moveTo>
                    <a:cubicBezTo>
                      <a:pt x="4626" y="1"/>
                      <a:pt x="1" y="4626"/>
                      <a:pt x="1" y="10324"/>
                    </a:cubicBezTo>
                    <a:cubicBezTo>
                      <a:pt x="1" y="11635"/>
                      <a:pt x="245" y="12882"/>
                      <a:pt x="687" y="14034"/>
                    </a:cubicBezTo>
                    <a:cubicBezTo>
                      <a:pt x="695" y="14050"/>
                      <a:pt x="695" y="14058"/>
                      <a:pt x="703" y="14066"/>
                    </a:cubicBezTo>
                    <a:lnTo>
                      <a:pt x="3363" y="17941"/>
                    </a:lnTo>
                    <a:cubicBezTo>
                      <a:pt x="3371" y="17957"/>
                      <a:pt x="3379" y="17964"/>
                      <a:pt x="3386" y="17972"/>
                    </a:cubicBezTo>
                    <a:cubicBezTo>
                      <a:pt x="5225" y="19638"/>
                      <a:pt x="7656" y="20648"/>
                      <a:pt x="10324" y="20648"/>
                    </a:cubicBezTo>
                    <a:cubicBezTo>
                      <a:pt x="14255" y="20648"/>
                      <a:pt x="17680" y="18446"/>
                      <a:pt x="19416" y="15210"/>
                    </a:cubicBezTo>
                    <a:cubicBezTo>
                      <a:pt x="19480" y="15089"/>
                      <a:pt x="19389" y="14967"/>
                      <a:pt x="19277" y="14967"/>
                    </a:cubicBezTo>
                    <a:cubicBezTo>
                      <a:pt x="19250" y="14967"/>
                      <a:pt x="19222" y="14974"/>
                      <a:pt x="19195" y="14989"/>
                    </a:cubicBezTo>
                    <a:cubicBezTo>
                      <a:pt x="18004" y="15699"/>
                      <a:pt x="16607" y="16110"/>
                      <a:pt x="15115" y="16110"/>
                    </a:cubicBezTo>
                    <a:cubicBezTo>
                      <a:pt x="13789" y="16110"/>
                      <a:pt x="12534" y="15786"/>
                      <a:pt x="11429" y="15210"/>
                    </a:cubicBezTo>
                    <a:cubicBezTo>
                      <a:pt x="11413" y="15202"/>
                      <a:pt x="11390" y="15194"/>
                      <a:pt x="11366" y="15194"/>
                    </a:cubicBezTo>
                    <a:cubicBezTo>
                      <a:pt x="9574" y="15123"/>
                      <a:pt x="8603" y="13939"/>
                      <a:pt x="8138" y="12045"/>
                    </a:cubicBezTo>
                    <a:cubicBezTo>
                      <a:pt x="8138" y="12029"/>
                      <a:pt x="8130" y="12013"/>
                      <a:pt x="8130" y="12006"/>
                    </a:cubicBezTo>
                    <a:cubicBezTo>
                      <a:pt x="7483" y="10853"/>
                      <a:pt x="7112" y="9519"/>
                      <a:pt x="7112" y="8099"/>
                    </a:cubicBezTo>
                    <a:cubicBezTo>
                      <a:pt x="7112" y="4602"/>
                      <a:pt x="9361" y="1627"/>
                      <a:pt x="12487" y="537"/>
                    </a:cubicBezTo>
                    <a:cubicBezTo>
                      <a:pt x="12637" y="482"/>
                      <a:pt x="12621" y="261"/>
                      <a:pt x="12463" y="230"/>
                    </a:cubicBezTo>
                    <a:cubicBezTo>
                      <a:pt x="11776" y="80"/>
                      <a:pt x="11058" y="1"/>
                      <a:pt x="103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17375" y="1226475"/>
                <a:ext cx="267575" cy="148600"/>
              </a:xfrm>
              <a:custGeom>
                <a:avLst/>
                <a:gdLst/>
                <a:ahLst/>
                <a:cxnLst/>
                <a:rect l="l" t="t" r="r" b="b"/>
                <a:pathLst>
                  <a:path w="10703" h="5944" extrusionOk="0">
                    <a:moveTo>
                      <a:pt x="7443" y="0"/>
                    </a:moveTo>
                    <a:cubicBezTo>
                      <a:pt x="6725" y="411"/>
                      <a:pt x="6243" y="1176"/>
                      <a:pt x="6243" y="2060"/>
                    </a:cubicBezTo>
                    <a:cubicBezTo>
                      <a:pt x="6243" y="3370"/>
                      <a:pt x="7301" y="4428"/>
                      <a:pt x="8611" y="4428"/>
                    </a:cubicBezTo>
                    <a:cubicBezTo>
                      <a:pt x="9519" y="4428"/>
                      <a:pt x="10308" y="3923"/>
                      <a:pt x="10702" y="3173"/>
                    </a:cubicBezTo>
                    <a:cubicBezTo>
                      <a:pt x="9337" y="2455"/>
                      <a:pt x="8200" y="1350"/>
                      <a:pt x="7443" y="0"/>
                    </a:cubicBezTo>
                    <a:close/>
                    <a:moveTo>
                      <a:pt x="1310" y="1634"/>
                    </a:moveTo>
                    <a:cubicBezTo>
                      <a:pt x="829" y="1634"/>
                      <a:pt x="379" y="1784"/>
                      <a:pt x="0" y="2029"/>
                    </a:cubicBezTo>
                    <a:cubicBezTo>
                      <a:pt x="584" y="3536"/>
                      <a:pt x="1508" y="4870"/>
                      <a:pt x="2684" y="5943"/>
                    </a:cubicBezTo>
                    <a:cubicBezTo>
                      <a:pt x="3283" y="5509"/>
                      <a:pt x="3678" y="4807"/>
                      <a:pt x="3678" y="4010"/>
                    </a:cubicBezTo>
                    <a:cubicBezTo>
                      <a:pt x="3678" y="2700"/>
                      <a:pt x="2620" y="1634"/>
                      <a:pt x="1310" y="163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2010850" y="1166900"/>
                <a:ext cx="170300" cy="73400"/>
              </a:xfrm>
              <a:custGeom>
                <a:avLst/>
                <a:gdLst/>
                <a:ahLst/>
                <a:cxnLst/>
                <a:rect l="l" t="t" r="r" b="b"/>
                <a:pathLst>
                  <a:path w="6812" h="2936" extrusionOk="0">
                    <a:moveTo>
                      <a:pt x="5125" y="0"/>
                    </a:moveTo>
                    <a:cubicBezTo>
                      <a:pt x="4963" y="0"/>
                      <a:pt x="4803" y="37"/>
                      <a:pt x="4657" y="118"/>
                    </a:cubicBezTo>
                    <a:cubicBezTo>
                      <a:pt x="4626" y="134"/>
                      <a:pt x="4641" y="181"/>
                      <a:pt x="4673" y="181"/>
                    </a:cubicBezTo>
                    <a:cubicBezTo>
                      <a:pt x="4973" y="197"/>
                      <a:pt x="5233" y="244"/>
                      <a:pt x="5502" y="371"/>
                    </a:cubicBezTo>
                    <a:cubicBezTo>
                      <a:pt x="5778" y="489"/>
                      <a:pt x="5991" y="663"/>
                      <a:pt x="6259" y="821"/>
                    </a:cubicBezTo>
                    <a:cubicBezTo>
                      <a:pt x="6264" y="823"/>
                      <a:pt x="6268" y="824"/>
                      <a:pt x="6272" y="824"/>
                    </a:cubicBezTo>
                    <a:cubicBezTo>
                      <a:pt x="6284" y="824"/>
                      <a:pt x="6295" y="816"/>
                      <a:pt x="6307" y="805"/>
                    </a:cubicBezTo>
                    <a:cubicBezTo>
                      <a:pt x="6140" y="346"/>
                      <a:pt x="5623" y="0"/>
                      <a:pt x="5125" y="0"/>
                    </a:cubicBezTo>
                    <a:close/>
                    <a:moveTo>
                      <a:pt x="1600" y="234"/>
                    </a:moveTo>
                    <a:cubicBezTo>
                      <a:pt x="1288" y="234"/>
                      <a:pt x="971" y="397"/>
                      <a:pt x="774" y="631"/>
                    </a:cubicBezTo>
                    <a:cubicBezTo>
                      <a:pt x="671" y="742"/>
                      <a:pt x="593" y="868"/>
                      <a:pt x="545" y="1002"/>
                    </a:cubicBezTo>
                    <a:cubicBezTo>
                      <a:pt x="537" y="1026"/>
                      <a:pt x="553" y="1042"/>
                      <a:pt x="569" y="1049"/>
                    </a:cubicBezTo>
                    <a:cubicBezTo>
                      <a:pt x="577" y="1049"/>
                      <a:pt x="585" y="1049"/>
                      <a:pt x="593" y="1042"/>
                    </a:cubicBezTo>
                    <a:cubicBezTo>
                      <a:pt x="821" y="892"/>
                      <a:pt x="1027" y="734"/>
                      <a:pt x="1256" y="607"/>
                    </a:cubicBezTo>
                    <a:cubicBezTo>
                      <a:pt x="1492" y="489"/>
                      <a:pt x="1721" y="426"/>
                      <a:pt x="1990" y="402"/>
                    </a:cubicBezTo>
                    <a:cubicBezTo>
                      <a:pt x="2021" y="402"/>
                      <a:pt x="2029" y="355"/>
                      <a:pt x="2005" y="339"/>
                    </a:cubicBezTo>
                    <a:cubicBezTo>
                      <a:pt x="1879" y="266"/>
                      <a:pt x="1740" y="234"/>
                      <a:pt x="1600" y="234"/>
                    </a:cubicBezTo>
                    <a:close/>
                    <a:moveTo>
                      <a:pt x="6646" y="1318"/>
                    </a:moveTo>
                    <a:cubicBezTo>
                      <a:pt x="6079" y="1623"/>
                      <a:pt x="5607" y="1809"/>
                      <a:pt x="5128" y="1809"/>
                    </a:cubicBezTo>
                    <a:cubicBezTo>
                      <a:pt x="4728" y="1809"/>
                      <a:pt x="4323" y="1679"/>
                      <a:pt x="3852" y="1381"/>
                    </a:cubicBezTo>
                    <a:cubicBezTo>
                      <a:pt x="3846" y="1378"/>
                      <a:pt x="3838" y="1376"/>
                      <a:pt x="3830" y="1376"/>
                    </a:cubicBezTo>
                    <a:cubicBezTo>
                      <a:pt x="3818" y="1376"/>
                      <a:pt x="3806" y="1380"/>
                      <a:pt x="3797" y="1389"/>
                    </a:cubicBezTo>
                    <a:cubicBezTo>
                      <a:pt x="3781" y="1405"/>
                      <a:pt x="3781" y="1428"/>
                      <a:pt x="3789" y="1444"/>
                    </a:cubicBezTo>
                    <a:cubicBezTo>
                      <a:pt x="4083" y="1974"/>
                      <a:pt x="4565" y="2204"/>
                      <a:pt x="5065" y="2204"/>
                    </a:cubicBezTo>
                    <a:cubicBezTo>
                      <a:pt x="5384" y="2204"/>
                      <a:pt x="5710" y="2110"/>
                      <a:pt x="5999" y="1941"/>
                    </a:cubicBezTo>
                    <a:cubicBezTo>
                      <a:pt x="6116" y="2041"/>
                      <a:pt x="6270" y="2090"/>
                      <a:pt x="6425" y="2090"/>
                    </a:cubicBezTo>
                    <a:cubicBezTo>
                      <a:pt x="6553" y="2090"/>
                      <a:pt x="6681" y="2057"/>
                      <a:pt x="6788" y="1989"/>
                    </a:cubicBezTo>
                    <a:cubicBezTo>
                      <a:pt x="6812" y="1973"/>
                      <a:pt x="6796" y="1941"/>
                      <a:pt x="6772" y="1941"/>
                    </a:cubicBezTo>
                    <a:cubicBezTo>
                      <a:pt x="6754" y="1943"/>
                      <a:pt x="6736" y="1944"/>
                      <a:pt x="6718" y="1944"/>
                    </a:cubicBezTo>
                    <a:cubicBezTo>
                      <a:pt x="6555" y="1944"/>
                      <a:pt x="6400" y="1880"/>
                      <a:pt x="6315" y="1752"/>
                    </a:cubicBezTo>
                    <a:cubicBezTo>
                      <a:pt x="6307" y="1744"/>
                      <a:pt x="6307" y="1736"/>
                      <a:pt x="6299" y="1720"/>
                    </a:cubicBezTo>
                    <a:cubicBezTo>
                      <a:pt x="6433" y="1610"/>
                      <a:pt x="6551" y="1468"/>
                      <a:pt x="6646" y="1318"/>
                    </a:cubicBezTo>
                    <a:close/>
                    <a:moveTo>
                      <a:pt x="2743" y="1566"/>
                    </a:moveTo>
                    <a:cubicBezTo>
                      <a:pt x="2733" y="1566"/>
                      <a:pt x="2724" y="1570"/>
                      <a:pt x="2716" y="1578"/>
                    </a:cubicBezTo>
                    <a:cubicBezTo>
                      <a:pt x="2243" y="1932"/>
                      <a:pt x="1832" y="2081"/>
                      <a:pt x="1405" y="2081"/>
                    </a:cubicBezTo>
                    <a:cubicBezTo>
                      <a:pt x="1004" y="2081"/>
                      <a:pt x="588" y="1950"/>
                      <a:pt x="95" y="1736"/>
                    </a:cubicBezTo>
                    <a:lnTo>
                      <a:pt x="95" y="1736"/>
                    </a:lnTo>
                    <a:cubicBezTo>
                      <a:pt x="95" y="1736"/>
                      <a:pt x="324" y="1989"/>
                      <a:pt x="458" y="2083"/>
                    </a:cubicBezTo>
                    <a:cubicBezTo>
                      <a:pt x="458" y="2091"/>
                      <a:pt x="450" y="2107"/>
                      <a:pt x="443" y="2115"/>
                    </a:cubicBezTo>
                    <a:cubicBezTo>
                      <a:pt x="364" y="2257"/>
                      <a:pt x="198" y="2328"/>
                      <a:pt x="32" y="2328"/>
                    </a:cubicBezTo>
                    <a:cubicBezTo>
                      <a:pt x="8" y="2328"/>
                      <a:pt x="1" y="2360"/>
                      <a:pt x="24" y="2368"/>
                    </a:cubicBezTo>
                    <a:cubicBezTo>
                      <a:pt x="113" y="2417"/>
                      <a:pt x="215" y="2441"/>
                      <a:pt x="317" y="2441"/>
                    </a:cubicBezTo>
                    <a:cubicBezTo>
                      <a:pt x="478" y="2441"/>
                      <a:pt x="639" y="2381"/>
                      <a:pt x="750" y="2265"/>
                    </a:cubicBezTo>
                    <a:cubicBezTo>
                      <a:pt x="996" y="2384"/>
                      <a:pt x="1261" y="2447"/>
                      <a:pt x="1520" y="2447"/>
                    </a:cubicBezTo>
                    <a:cubicBezTo>
                      <a:pt x="2037" y="2447"/>
                      <a:pt x="2529" y="2196"/>
                      <a:pt x="2787" y="1634"/>
                    </a:cubicBezTo>
                    <a:cubicBezTo>
                      <a:pt x="2795" y="1610"/>
                      <a:pt x="2787" y="1594"/>
                      <a:pt x="2771" y="1578"/>
                    </a:cubicBezTo>
                    <a:cubicBezTo>
                      <a:pt x="2763" y="1570"/>
                      <a:pt x="2753" y="1566"/>
                      <a:pt x="2743" y="1566"/>
                    </a:cubicBezTo>
                    <a:close/>
                    <a:moveTo>
                      <a:pt x="4353" y="2181"/>
                    </a:moveTo>
                    <a:cubicBezTo>
                      <a:pt x="4343" y="2181"/>
                      <a:pt x="4333" y="2185"/>
                      <a:pt x="4326" y="2194"/>
                    </a:cubicBezTo>
                    <a:cubicBezTo>
                      <a:pt x="4019" y="2592"/>
                      <a:pt x="3691" y="2732"/>
                      <a:pt x="3284" y="2732"/>
                    </a:cubicBezTo>
                    <a:cubicBezTo>
                      <a:pt x="3126" y="2732"/>
                      <a:pt x="2956" y="2711"/>
                      <a:pt x="2771" y="2675"/>
                    </a:cubicBezTo>
                    <a:cubicBezTo>
                      <a:pt x="2769" y="2675"/>
                      <a:pt x="2766" y="2675"/>
                      <a:pt x="2764" y="2675"/>
                    </a:cubicBezTo>
                    <a:cubicBezTo>
                      <a:pt x="2729" y="2675"/>
                      <a:pt x="2710" y="2732"/>
                      <a:pt x="2747" y="2746"/>
                    </a:cubicBezTo>
                    <a:cubicBezTo>
                      <a:pt x="2889" y="2825"/>
                      <a:pt x="3039" y="2888"/>
                      <a:pt x="3197" y="2912"/>
                    </a:cubicBezTo>
                    <a:cubicBezTo>
                      <a:pt x="3270" y="2928"/>
                      <a:pt x="3343" y="2935"/>
                      <a:pt x="3416" y="2935"/>
                    </a:cubicBezTo>
                    <a:cubicBezTo>
                      <a:pt x="3853" y="2935"/>
                      <a:pt x="4261" y="2660"/>
                      <a:pt x="4397" y="2233"/>
                    </a:cubicBezTo>
                    <a:cubicBezTo>
                      <a:pt x="4408" y="2205"/>
                      <a:pt x="4379" y="2181"/>
                      <a:pt x="4353" y="21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1917325" y="1178025"/>
                <a:ext cx="69275" cy="65875"/>
              </a:xfrm>
              <a:custGeom>
                <a:avLst/>
                <a:gdLst/>
                <a:ahLst/>
                <a:cxnLst/>
                <a:rect l="l" t="t" r="r" b="b"/>
                <a:pathLst>
                  <a:path w="2771" h="2635" extrusionOk="0">
                    <a:moveTo>
                      <a:pt x="1349" y="0"/>
                    </a:moveTo>
                    <a:cubicBezTo>
                      <a:pt x="1316" y="0"/>
                      <a:pt x="1284" y="18"/>
                      <a:pt x="1271" y="52"/>
                    </a:cubicBezTo>
                    <a:lnTo>
                      <a:pt x="940" y="786"/>
                    </a:lnTo>
                    <a:cubicBezTo>
                      <a:pt x="932" y="810"/>
                      <a:pt x="908" y="833"/>
                      <a:pt x="884" y="833"/>
                    </a:cubicBezTo>
                    <a:lnTo>
                      <a:pt x="87" y="983"/>
                    </a:lnTo>
                    <a:cubicBezTo>
                      <a:pt x="24" y="999"/>
                      <a:pt x="0" y="1078"/>
                      <a:pt x="48" y="1125"/>
                    </a:cubicBezTo>
                    <a:lnTo>
                      <a:pt x="648" y="1670"/>
                    </a:lnTo>
                    <a:cubicBezTo>
                      <a:pt x="671" y="1686"/>
                      <a:pt x="679" y="1709"/>
                      <a:pt x="679" y="1741"/>
                    </a:cubicBezTo>
                    <a:lnTo>
                      <a:pt x="577" y="2538"/>
                    </a:lnTo>
                    <a:cubicBezTo>
                      <a:pt x="564" y="2594"/>
                      <a:pt x="610" y="2635"/>
                      <a:pt x="657" y="2635"/>
                    </a:cubicBezTo>
                    <a:cubicBezTo>
                      <a:pt x="670" y="2635"/>
                      <a:pt x="683" y="2632"/>
                      <a:pt x="695" y="2625"/>
                    </a:cubicBezTo>
                    <a:lnTo>
                      <a:pt x="1397" y="2215"/>
                    </a:lnTo>
                    <a:cubicBezTo>
                      <a:pt x="1411" y="2210"/>
                      <a:pt x="1425" y="2205"/>
                      <a:pt x="1439" y="2205"/>
                    </a:cubicBezTo>
                    <a:cubicBezTo>
                      <a:pt x="1449" y="2205"/>
                      <a:pt x="1459" y="2208"/>
                      <a:pt x="1469" y="2215"/>
                    </a:cubicBezTo>
                    <a:lnTo>
                      <a:pt x="2203" y="2562"/>
                    </a:lnTo>
                    <a:cubicBezTo>
                      <a:pt x="2214" y="2566"/>
                      <a:pt x="2225" y="2568"/>
                      <a:pt x="2236" y="2568"/>
                    </a:cubicBezTo>
                    <a:cubicBezTo>
                      <a:pt x="2288" y="2568"/>
                      <a:pt x="2334" y="2526"/>
                      <a:pt x="2321" y="2467"/>
                    </a:cubicBezTo>
                    <a:lnTo>
                      <a:pt x="2147" y="1678"/>
                    </a:lnTo>
                    <a:cubicBezTo>
                      <a:pt x="2147" y="1654"/>
                      <a:pt x="2155" y="1623"/>
                      <a:pt x="2171" y="1607"/>
                    </a:cubicBezTo>
                    <a:lnTo>
                      <a:pt x="2723" y="1015"/>
                    </a:lnTo>
                    <a:cubicBezTo>
                      <a:pt x="2771" y="968"/>
                      <a:pt x="2739" y="889"/>
                      <a:pt x="2676" y="881"/>
                    </a:cubicBezTo>
                    <a:lnTo>
                      <a:pt x="1871" y="794"/>
                    </a:lnTo>
                    <a:cubicBezTo>
                      <a:pt x="1839" y="794"/>
                      <a:pt x="1816" y="778"/>
                      <a:pt x="1808" y="754"/>
                    </a:cubicBezTo>
                    <a:lnTo>
                      <a:pt x="1421" y="44"/>
                    </a:lnTo>
                    <a:cubicBezTo>
                      <a:pt x="1406" y="14"/>
                      <a:pt x="1378" y="0"/>
                      <a:pt x="1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1952650" y="1250675"/>
                <a:ext cx="56850" cy="53850"/>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2202450" y="1160450"/>
                <a:ext cx="80725" cy="78850"/>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2188825" y="1098175"/>
                <a:ext cx="61000" cy="57750"/>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25" name="Google Shape;2125;p30"/>
          <p:cNvGrpSpPr/>
          <p:nvPr/>
        </p:nvGrpSpPr>
        <p:grpSpPr>
          <a:xfrm rot="2026266">
            <a:off x="10948123" y="5795215"/>
            <a:ext cx="949464" cy="872492"/>
            <a:chOff x="8221404" y="4281324"/>
            <a:chExt cx="712068" cy="654341"/>
          </a:xfrm>
        </p:grpSpPr>
        <p:sp>
          <p:nvSpPr>
            <p:cNvPr id="2126" name="Google Shape;2126;p30"/>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29" name="Google Shape;2129;p30"/>
            <p:cNvGrpSpPr/>
            <p:nvPr/>
          </p:nvGrpSpPr>
          <p:grpSpPr>
            <a:xfrm rot="10800000">
              <a:off x="8221408" y="4281324"/>
              <a:ext cx="712064" cy="654341"/>
              <a:chOff x="1367258" y="959599"/>
              <a:chExt cx="712064" cy="654341"/>
            </a:xfrm>
          </p:grpSpPr>
          <p:sp>
            <p:nvSpPr>
              <p:cNvPr id="2130" name="Google Shape;2130;p30"/>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33" name="Google Shape;2133;p30"/>
          <p:cNvGrpSpPr/>
          <p:nvPr/>
        </p:nvGrpSpPr>
        <p:grpSpPr>
          <a:xfrm rot="8773734" flipH="1">
            <a:off x="550556" y="427282"/>
            <a:ext cx="949464" cy="872492"/>
            <a:chOff x="8221404" y="4281324"/>
            <a:chExt cx="712068" cy="654341"/>
          </a:xfrm>
        </p:grpSpPr>
        <p:sp>
          <p:nvSpPr>
            <p:cNvPr id="2134" name="Google Shape;2134;p30"/>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37" name="Google Shape;2137;p30"/>
            <p:cNvGrpSpPr/>
            <p:nvPr/>
          </p:nvGrpSpPr>
          <p:grpSpPr>
            <a:xfrm rot="10800000">
              <a:off x="8221408" y="4281324"/>
              <a:ext cx="712064" cy="654341"/>
              <a:chOff x="1367258" y="959599"/>
              <a:chExt cx="712064" cy="654341"/>
            </a:xfrm>
          </p:grpSpPr>
          <p:sp>
            <p:nvSpPr>
              <p:cNvPr id="2138" name="Google Shape;2138;p30"/>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xmlns="" val="16968022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04E23041-5507-9F2D-A6F0-334FBD67EF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UTM Avo" panose="02040603050506020204" pitchFamily="18" charset="0"/>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UTM Avo" panose="02040603050506020204" pitchFamily="18"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UTM Avo" panose="02040603050506020204"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89703396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609630" rtl="0" eaLnBrk="1" latinLnBrk="0" hangingPunct="1">
        <a:spcBef>
          <a:spcPct val="0"/>
        </a:spcBef>
        <a:buNone/>
        <a:defRPr sz="2933" kern="1200">
          <a:solidFill>
            <a:schemeClr val="tx1"/>
          </a:solidFill>
          <a:latin typeface="UTM Avo" panose="02040603050506020204" pitchFamily="18"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UTM Avo" panose="02040603050506020204" pitchFamily="18"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UTM Avo" panose="02040603050506020204" pitchFamily="18"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UTM Avo" panose="02040603050506020204" pitchFamily="18"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UTM Avo" panose="02040603050506020204" pitchFamily="18"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UTM Avo" panose="02040603050506020204" pitchFamily="18"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6216180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00" y="1536633"/>
            <a:ext cx="102852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2"/>
              </a:buClr>
              <a:buSzPts val="1400"/>
              <a:buFont typeface="Be Vietnam Pro"/>
              <a:buChar char="●"/>
              <a:defRPr>
                <a:solidFill>
                  <a:schemeClr val="lt2"/>
                </a:solidFill>
                <a:latin typeface="Be Vietnam Pro"/>
                <a:ea typeface="Be Vietnam Pro"/>
                <a:cs typeface="Be Vietnam Pro"/>
                <a:sym typeface="Be Vietnam Pro"/>
              </a:defRPr>
            </a:lvl1pPr>
            <a:lvl2pPr marL="914400" lvl="1" indent="-317500" rtl="0">
              <a:lnSpc>
                <a:spcPct val="115000"/>
              </a:lnSpc>
              <a:spcBef>
                <a:spcPts val="1600"/>
              </a:spcBef>
              <a:spcAft>
                <a:spcPts val="0"/>
              </a:spcAft>
              <a:buClr>
                <a:schemeClr val="lt2"/>
              </a:buClr>
              <a:buSzPts val="1400"/>
              <a:buFont typeface="Be Vietnam Pro"/>
              <a:buChar char="○"/>
              <a:defRPr>
                <a:solidFill>
                  <a:schemeClr val="lt2"/>
                </a:solidFill>
                <a:latin typeface="Be Vietnam Pro"/>
                <a:ea typeface="Be Vietnam Pro"/>
                <a:cs typeface="Be Vietnam Pro"/>
                <a:sym typeface="Be Vietnam Pro"/>
              </a:defRPr>
            </a:lvl2pPr>
            <a:lvl3pPr marL="1371600" lvl="2" indent="-317500" rtl="0">
              <a:lnSpc>
                <a:spcPct val="115000"/>
              </a:lnSpc>
              <a:spcBef>
                <a:spcPts val="1600"/>
              </a:spcBef>
              <a:spcAft>
                <a:spcPts val="0"/>
              </a:spcAft>
              <a:buClr>
                <a:schemeClr val="lt2"/>
              </a:buClr>
              <a:buSzPts val="1400"/>
              <a:buFont typeface="Be Vietnam Pro"/>
              <a:buChar char="■"/>
              <a:defRPr>
                <a:solidFill>
                  <a:schemeClr val="lt2"/>
                </a:solidFill>
                <a:latin typeface="Be Vietnam Pro"/>
                <a:ea typeface="Be Vietnam Pro"/>
                <a:cs typeface="Be Vietnam Pro"/>
                <a:sym typeface="Be Vietnam Pro"/>
              </a:defRPr>
            </a:lvl3pPr>
            <a:lvl4pPr marL="1828800" lvl="3" indent="-317500" rtl="0">
              <a:lnSpc>
                <a:spcPct val="115000"/>
              </a:lnSpc>
              <a:spcBef>
                <a:spcPts val="1600"/>
              </a:spcBef>
              <a:spcAft>
                <a:spcPts val="0"/>
              </a:spcAft>
              <a:buClr>
                <a:schemeClr val="lt2"/>
              </a:buClr>
              <a:buSzPts val="1400"/>
              <a:buFont typeface="Be Vietnam Pro"/>
              <a:buChar char="●"/>
              <a:defRPr>
                <a:solidFill>
                  <a:schemeClr val="lt2"/>
                </a:solidFill>
                <a:latin typeface="Be Vietnam Pro"/>
                <a:ea typeface="Be Vietnam Pro"/>
                <a:cs typeface="Be Vietnam Pro"/>
                <a:sym typeface="Be Vietnam Pro"/>
              </a:defRPr>
            </a:lvl4pPr>
            <a:lvl5pPr marL="2286000" lvl="4" indent="-317500" rtl="0">
              <a:lnSpc>
                <a:spcPct val="115000"/>
              </a:lnSpc>
              <a:spcBef>
                <a:spcPts val="1600"/>
              </a:spcBef>
              <a:spcAft>
                <a:spcPts val="0"/>
              </a:spcAft>
              <a:buClr>
                <a:schemeClr val="lt2"/>
              </a:buClr>
              <a:buSzPts val="1400"/>
              <a:buFont typeface="Be Vietnam Pro"/>
              <a:buChar char="○"/>
              <a:defRPr>
                <a:solidFill>
                  <a:schemeClr val="lt2"/>
                </a:solidFill>
                <a:latin typeface="Be Vietnam Pro"/>
                <a:ea typeface="Be Vietnam Pro"/>
                <a:cs typeface="Be Vietnam Pro"/>
                <a:sym typeface="Be Vietnam Pro"/>
              </a:defRPr>
            </a:lvl5pPr>
            <a:lvl6pPr marL="2743200" lvl="5" indent="-317500" rtl="0">
              <a:lnSpc>
                <a:spcPct val="115000"/>
              </a:lnSpc>
              <a:spcBef>
                <a:spcPts val="1600"/>
              </a:spcBef>
              <a:spcAft>
                <a:spcPts val="0"/>
              </a:spcAft>
              <a:buClr>
                <a:schemeClr val="lt2"/>
              </a:buClr>
              <a:buSzPts val="1400"/>
              <a:buFont typeface="Be Vietnam Pro"/>
              <a:buChar char="■"/>
              <a:defRPr>
                <a:solidFill>
                  <a:schemeClr val="lt2"/>
                </a:solidFill>
                <a:latin typeface="Be Vietnam Pro"/>
                <a:ea typeface="Be Vietnam Pro"/>
                <a:cs typeface="Be Vietnam Pro"/>
                <a:sym typeface="Be Vietnam Pro"/>
              </a:defRPr>
            </a:lvl6pPr>
            <a:lvl7pPr marL="3200400" lvl="6" indent="-317500" rtl="0">
              <a:lnSpc>
                <a:spcPct val="115000"/>
              </a:lnSpc>
              <a:spcBef>
                <a:spcPts val="1600"/>
              </a:spcBef>
              <a:spcAft>
                <a:spcPts val="0"/>
              </a:spcAft>
              <a:buClr>
                <a:schemeClr val="lt2"/>
              </a:buClr>
              <a:buSzPts val="1400"/>
              <a:buFont typeface="Be Vietnam Pro"/>
              <a:buChar char="●"/>
              <a:defRPr>
                <a:solidFill>
                  <a:schemeClr val="lt2"/>
                </a:solidFill>
                <a:latin typeface="Be Vietnam Pro"/>
                <a:ea typeface="Be Vietnam Pro"/>
                <a:cs typeface="Be Vietnam Pro"/>
                <a:sym typeface="Be Vietnam Pro"/>
              </a:defRPr>
            </a:lvl7pPr>
            <a:lvl8pPr marL="3657600" lvl="7" indent="-317500" rtl="0">
              <a:lnSpc>
                <a:spcPct val="115000"/>
              </a:lnSpc>
              <a:spcBef>
                <a:spcPts val="1600"/>
              </a:spcBef>
              <a:spcAft>
                <a:spcPts val="0"/>
              </a:spcAft>
              <a:buClr>
                <a:schemeClr val="lt2"/>
              </a:buClr>
              <a:buSzPts val="1400"/>
              <a:buFont typeface="Be Vietnam Pro"/>
              <a:buChar char="○"/>
              <a:defRPr>
                <a:solidFill>
                  <a:schemeClr val="lt2"/>
                </a:solidFill>
                <a:latin typeface="Be Vietnam Pro"/>
                <a:ea typeface="Be Vietnam Pro"/>
                <a:cs typeface="Be Vietnam Pro"/>
                <a:sym typeface="Be Vietnam Pro"/>
              </a:defRPr>
            </a:lvl8pPr>
            <a:lvl9pPr marL="4114800" lvl="8" indent="-317500" rtl="0">
              <a:lnSpc>
                <a:spcPct val="115000"/>
              </a:lnSpc>
              <a:spcBef>
                <a:spcPts val="1600"/>
              </a:spcBef>
              <a:spcAft>
                <a:spcPts val="1600"/>
              </a:spcAft>
              <a:buClr>
                <a:schemeClr val="lt2"/>
              </a:buClr>
              <a:buSzPts val="1400"/>
              <a:buFont typeface="Be Vietnam Pro"/>
              <a:buChar char="■"/>
              <a:defRPr>
                <a:solidFill>
                  <a:schemeClr val="lt2"/>
                </a:solidFill>
                <a:latin typeface="Be Vietnam Pro"/>
                <a:ea typeface="Be Vietnam Pro"/>
                <a:cs typeface="Be Vietnam Pro"/>
                <a:sym typeface="Be Vietnam Pro"/>
              </a:defRPr>
            </a:lvl9pPr>
          </a:lstStyle>
          <a:p>
            <a:endParaRPr/>
          </a:p>
        </p:txBody>
      </p:sp>
    </p:spTree>
    <p:extLst>
      <p:ext uri="{BB962C8B-B14F-4D97-AF65-F5344CB8AC3E}">
        <p14:creationId xmlns:p14="http://schemas.microsoft.com/office/powerpoint/2010/main" xmlns="" val="3520314784"/>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F435731F-D238-D631-EDB1-F84376F9264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pPr>
              <a:defRPr/>
            </a:pPr>
            <a:fld id="{6BF42105-BDD7-43F3-896D-0A0754E6D80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pPr>
              <a:defRPr/>
            </a:pPr>
            <a:fld id="{EEA0881C-1CD0-4401-8F3E-9D243E7754E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87161428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23"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xmlns="" id="{AF748754-D4E2-E8E1-FA10-DCCDDE1B3C4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 val="3423351876"/>
      </p:ext>
    </p:extLst>
  </p:cSld>
  <p:clrMap bg1="lt1" tx1="dk1" bg2="dk2" tx2="lt2" accent1="accent1" accent2="accent2" accent3="accent3" accent4="accent4" accent5="accent5" accent6="accent6" hlink="hlink" folHlink="folHlink"/>
  <p:sldLayoutIdLst>
    <p:sldLayoutId id="21474836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xmlns="" id="{F0A7B490-942D-148B-04B2-684F6B7E3A0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67032500"/>
      </p:ext>
    </p:extLst>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4928502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8622715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877562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9086488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653BE2C-E51D-4510-9725-C27103462189}" type="datetimeFigureOut">
              <a:rPr lang="en-US" smtClean="0">
                <a:solidFill>
                  <a:prstClr val="black">
                    <a:tint val="75000"/>
                  </a:prstClr>
                </a:solidFill>
              </a:rPr>
              <a:pPr>
                <a:defRPr/>
              </a:pPr>
              <a:t>12/3/2025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5CA8D5-547D-4DAF-87A9-E2331C496A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1341195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4.xml"/><Relationship Id="rId1" Type="http://schemas.openxmlformats.org/officeDocument/2006/relationships/tags" Target="../tags/tag10.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hyperlink" Target="https://hoc10.vn/doc-sach/khoa-hoc-4/1/393/4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image" Target="../media/image23.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hoc10.vn/doc-sach/khoa-hoc-4/1/393/4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69.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69.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69.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9.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6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69.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9.pn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8.png"/><Relationship Id="rId5" Type="http://schemas.microsoft.com/office/2007/relationships/media" Target="../media/media1.mp4"/><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slideLayout" Target="../slideLayouts/slideLayout18.xml"/><Relationship Id="rId7" Type="http://schemas.openxmlformats.org/officeDocument/2006/relationships/image" Target="../media/image64.gif"/><Relationship Id="rId12" Type="http://schemas.microsoft.com/office/2007/relationships/media" Target="../media/media2.wav"/><Relationship Id="rId2" Type="http://schemas.openxmlformats.org/officeDocument/2006/relationships/video" Target="NULL" TargetMode="External"/><Relationship Id="rId1" Type="http://schemas.openxmlformats.org/officeDocument/2006/relationships/tags" Target="../tags/tag14.xml"/><Relationship Id="rId6" Type="http://schemas.openxmlformats.org/officeDocument/2006/relationships/image" Target="../media/image63.gif"/><Relationship Id="rId11" Type="http://schemas.openxmlformats.org/officeDocument/2006/relationships/image" Target="../media/image68.gif"/><Relationship Id="rId5" Type="http://schemas.openxmlformats.org/officeDocument/2006/relationships/image" Target="../media/image62.gif"/><Relationship Id="rId15" Type="http://schemas.openxmlformats.org/officeDocument/2006/relationships/image" Target="../media/image71.jpe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6.png"/><Relationship Id="rId12" Type="http://schemas.openxmlformats.org/officeDocument/2006/relationships/image" Target="../media/image71.jpeg"/><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64.gif"/><Relationship Id="rId11" Type="http://schemas.openxmlformats.org/officeDocument/2006/relationships/image" Target="../media/image63.gif"/><Relationship Id="rId5" Type="http://schemas.openxmlformats.org/officeDocument/2006/relationships/image" Target="../media/image62.gif"/><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8.gif"/></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9.png"/><Relationship Id="rId18" Type="http://schemas.openxmlformats.org/officeDocument/2006/relationships/image" Target="../media/image76.png"/><Relationship Id="rId3" Type="http://schemas.openxmlformats.org/officeDocument/2006/relationships/slideLayout" Target="../slideLayouts/slideLayout18.xml"/><Relationship Id="rId21" Type="http://schemas.openxmlformats.org/officeDocument/2006/relationships/image" Target="../media/image68.gif"/><Relationship Id="rId7" Type="http://schemas.openxmlformats.org/officeDocument/2006/relationships/audio" Target="../media/audio4.wav"/><Relationship Id="rId12" Type="http://schemas.microsoft.com/office/2007/relationships/media" Target="../media/media3.wav"/><Relationship Id="rId17" Type="http://schemas.openxmlformats.org/officeDocument/2006/relationships/image" Target="../media/image75.png"/><Relationship Id="rId2" Type="http://schemas.openxmlformats.org/officeDocument/2006/relationships/video" Target="NULL" TargetMode="External"/><Relationship Id="rId16" Type="http://schemas.openxmlformats.org/officeDocument/2006/relationships/image" Target="../media/image74.png"/><Relationship Id="rId20" Type="http://schemas.openxmlformats.org/officeDocument/2006/relationships/image" Target="../media/image67.png"/><Relationship Id="rId1" Type="http://schemas.openxmlformats.org/officeDocument/2006/relationships/tags" Target="../tags/tag16.xml"/><Relationship Id="rId6" Type="http://schemas.openxmlformats.org/officeDocument/2006/relationships/audio" Target="../media/audio3.wav"/><Relationship Id="rId11" Type="http://schemas.openxmlformats.org/officeDocument/2006/relationships/image" Target="../media/image64.gif"/><Relationship Id="rId5" Type="http://schemas.openxmlformats.org/officeDocument/2006/relationships/audio" Target="../media/audio2.wav"/><Relationship Id="rId15" Type="http://schemas.openxmlformats.org/officeDocument/2006/relationships/image" Target="../media/image73.png"/><Relationship Id="rId10" Type="http://schemas.openxmlformats.org/officeDocument/2006/relationships/image" Target="../media/image63.gif"/><Relationship Id="rId19" Type="http://schemas.openxmlformats.org/officeDocument/2006/relationships/image" Target="../media/image66.png"/><Relationship Id="rId4" Type="http://schemas.openxmlformats.org/officeDocument/2006/relationships/notesSlide" Target="../notesSlides/notesSlide19.xml"/><Relationship Id="rId9" Type="http://schemas.openxmlformats.org/officeDocument/2006/relationships/image" Target="../media/image62.gif"/><Relationship Id="rId14" Type="http://schemas.openxmlformats.org/officeDocument/2006/relationships/image" Target="../media/image72.png"/><Relationship Id="rId22" Type="http://schemas.openxmlformats.org/officeDocument/2006/relationships/image" Target="../media/image71.jpeg"/></Relationships>
</file>

<file path=ppt/slides/_rels/slide34.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1.wav"/><Relationship Id="rId7" Type="http://schemas.openxmlformats.org/officeDocument/2006/relationships/image" Target="../media/image67.png"/><Relationship Id="rId12" Type="http://schemas.openxmlformats.org/officeDocument/2006/relationships/image" Target="../media/image71.jpeg"/><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image" Target="../media/image66.png"/><Relationship Id="rId11" Type="http://schemas.openxmlformats.org/officeDocument/2006/relationships/image" Target="../media/image63.gif"/><Relationship Id="rId5" Type="http://schemas.openxmlformats.org/officeDocument/2006/relationships/image" Target="../media/image62.gif"/><Relationship Id="rId10" Type="http://schemas.openxmlformats.org/officeDocument/2006/relationships/image" Target="../media/image64.gif"/><Relationship Id="rId4" Type="http://schemas.openxmlformats.org/officeDocument/2006/relationships/image" Target="../media/image61.pn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80.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hoc10.vn/doc-sach/khoa-hoc-4/1/393/4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jpe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jpe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jpe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4"/>
        <p:cNvGrpSpPr/>
        <p:nvPr/>
      </p:nvGrpSpPr>
      <p:grpSpPr>
        <a:xfrm>
          <a:off x="0" y="0"/>
          <a:ext cx="0" cy="0"/>
          <a:chOff x="0" y="0"/>
          <a:chExt cx="0" cy="0"/>
        </a:xfrm>
      </p:grpSpPr>
      <p:grpSp>
        <p:nvGrpSpPr>
          <p:cNvPr id="2274" name="Google Shape;2274;p35"/>
          <p:cNvGrpSpPr/>
          <p:nvPr/>
        </p:nvGrpSpPr>
        <p:grpSpPr>
          <a:xfrm rot="2026266">
            <a:off x="10509776" y="5540265"/>
            <a:ext cx="949464" cy="872492"/>
            <a:chOff x="8221404" y="4281324"/>
            <a:chExt cx="712068" cy="654341"/>
          </a:xfrm>
        </p:grpSpPr>
        <p:sp>
          <p:nvSpPr>
            <p:cNvPr id="2275" name="Google Shape;2275;p35"/>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6" name="Google Shape;2276;p35"/>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7" name="Google Shape;2277;p35"/>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78" name="Google Shape;2278;p35"/>
            <p:cNvGrpSpPr/>
            <p:nvPr/>
          </p:nvGrpSpPr>
          <p:grpSpPr>
            <a:xfrm rot="10800000">
              <a:off x="8221408" y="4281324"/>
              <a:ext cx="712064" cy="654341"/>
              <a:chOff x="1367258" y="959599"/>
              <a:chExt cx="712064" cy="654341"/>
            </a:xfrm>
          </p:grpSpPr>
          <p:sp>
            <p:nvSpPr>
              <p:cNvPr id="2279" name="Google Shape;2279;p35"/>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0" name="Google Shape;2280;p35"/>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1" name="Google Shape;2281;p35"/>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292" name="Google Shape;2292;p35"/>
          <p:cNvSpPr/>
          <p:nvPr/>
        </p:nvSpPr>
        <p:spPr>
          <a:xfrm>
            <a:off x="11551217" y="7389133"/>
            <a:ext cx="518400" cy="499200"/>
          </a:xfrm>
          <a:prstGeom prst="rect">
            <a:avLst/>
          </a:prstGeom>
          <a:solidFill>
            <a:srgbClr val="663C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93" name="Google Shape;2293;p35"/>
          <p:cNvGrpSpPr/>
          <p:nvPr/>
        </p:nvGrpSpPr>
        <p:grpSpPr>
          <a:xfrm rot="8773734" flipH="1">
            <a:off x="867993" y="591746"/>
            <a:ext cx="949464" cy="872492"/>
            <a:chOff x="8221404" y="4281324"/>
            <a:chExt cx="712068" cy="654341"/>
          </a:xfrm>
        </p:grpSpPr>
        <p:sp>
          <p:nvSpPr>
            <p:cNvPr id="2294" name="Google Shape;2294;p35"/>
            <p:cNvSpPr/>
            <p:nvPr/>
          </p:nvSpPr>
          <p:spPr>
            <a:xfrm rot="10800000">
              <a:off x="8430455" y="474654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5" name="Google Shape;2295;p35"/>
            <p:cNvSpPr/>
            <p:nvPr/>
          </p:nvSpPr>
          <p:spPr>
            <a:xfrm rot="10800000">
              <a:off x="8221404" y="4281324"/>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6" name="Google Shape;2296;p35"/>
            <p:cNvSpPr/>
            <p:nvPr/>
          </p:nvSpPr>
          <p:spPr>
            <a:xfrm rot="10800000">
              <a:off x="8719248" y="4355427"/>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4"/>
            </a:solidFill>
            <a:ln w="152400"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97" name="Google Shape;2297;p35"/>
            <p:cNvGrpSpPr/>
            <p:nvPr/>
          </p:nvGrpSpPr>
          <p:grpSpPr>
            <a:xfrm rot="10800000">
              <a:off x="8221408" y="4281324"/>
              <a:ext cx="712064" cy="654341"/>
              <a:chOff x="1367258" y="959599"/>
              <a:chExt cx="712064" cy="654341"/>
            </a:xfrm>
          </p:grpSpPr>
          <p:sp>
            <p:nvSpPr>
              <p:cNvPr id="2298" name="Google Shape;2298;p35"/>
              <p:cNvSpPr/>
              <p:nvPr/>
            </p:nvSpPr>
            <p:spPr>
              <a:xfrm>
                <a:off x="1670625" y="959599"/>
                <a:ext cx="199646" cy="189116"/>
              </a:xfrm>
              <a:custGeom>
                <a:avLst/>
                <a:gdLst/>
                <a:ahLst/>
                <a:cxnLst/>
                <a:rect l="l" t="t" r="r" b="b"/>
                <a:pathLst>
                  <a:path w="2274" h="2154" extrusionOk="0">
                    <a:moveTo>
                      <a:pt x="1104" y="0"/>
                    </a:moveTo>
                    <a:cubicBezTo>
                      <a:pt x="1079" y="0"/>
                      <a:pt x="1054" y="14"/>
                      <a:pt x="1042" y="43"/>
                    </a:cubicBezTo>
                    <a:lnTo>
                      <a:pt x="774" y="642"/>
                    </a:lnTo>
                    <a:cubicBezTo>
                      <a:pt x="766" y="666"/>
                      <a:pt x="750" y="682"/>
                      <a:pt x="726" y="682"/>
                    </a:cubicBezTo>
                    <a:lnTo>
                      <a:pt x="79" y="808"/>
                    </a:lnTo>
                    <a:cubicBezTo>
                      <a:pt x="24" y="816"/>
                      <a:pt x="0" y="887"/>
                      <a:pt x="48" y="919"/>
                    </a:cubicBezTo>
                    <a:lnTo>
                      <a:pt x="537" y="1361"/>
                    </a:lnTo>
                    <a:cubicBezTo>
                      <a:pt x="553" y="1376"/>
                      <a:pt x="561" y="1400"/>
                      <a:pt x="561" y="1424"/>
                    </a:cubicBezTo>
                    <a:lnTo>
                      <a:pt x="474" y="2079"/>
                    </a:lnTo>
                    <a:cubicBezTo>
                      <a:pt x="468" y="2121"/>
                      <a:pt x="498" y="2153"/>
                      <a:pt x="537" y="2153"/>
                    </a:cubicBezTo>
                    <a:cubicBezTo>
                      <a:pt x="549" y="2153"/>
                      <a:pt x="563" y="2150"/>
                      <a:pt x="576" y="2142"/>
                    </a:cubicBezTo>
                    <a:lnTo>
                      <a:pt x="1145" y="1811"/>
                    </a:lnTo>
                    <a:cubicBezTo>
                      <a:pt x="1153" y="1807"/>
                      <a:pt x="1162" y="1805"/>
                      <a:pt x="1173" y="1805"/>
                    </a:cubicBezTo>
                    <a:cubicBezTo>
                      <a:pt x="1184" y="1805"/>
                      <a:pt x="1196" y="1807"/>
                      <a:pt x="1208" y="1811"/>
                    </a:cubicBezTo>
                    <a:lnTo>
                      <a:pt x="1800" y="2095"/>
                    </a:lnTo>
                    <a:cubicBezTo>
                      <a:pt x="1810" y="2099"/>
                      <a:pt x="1820" y="2101"/>
                      <a:pt x="1829" y="2101"/>
                    </a:cubicBezTo>
                    <a:cubicBezTo>
                      <a:pt x="1873" y="2101"/>
                      <a:pt x="1909" y="2061"/>
                      <a:pt x="1902" y="2016"/>
                    </a:cubicBezTo>
                    <a:lnTo>
                      <a:pt x="1760" y="1369"/>
                    </a:lnTo>
                    <a:cubicBezTo>
                      <a:pt x="1752" y="1353"/>
                      <a:pt x="1760" y="1329"/>
                      <a:pt x="1776" y="1313"/>
                    </a:cubicBezTo>
                    <a:lnTo>
                      <a:pt x="2234" y="832"/>
                    </a:lnTo>
                    <a:cubicBezTo>
                      <a:pt x="2273" y="792"/>
                      <a:pt x="2242" y="721"/>
                      <a:pt x="2187" y="721"/>
                    </a:cubicBezTo>
                    <a:lnTo>
                      <a:pt x="1531" y="650"/>
                    </a:lnTo>
                    <a:cubicBezTo>
                      <a:pt x="1508" y="650"/>
                      <a:pt x="1492" y="635"/>
                      <a:pt x="1476" y="619"/>
                    </a:cubicBezTo>
                    <a:lnTo>
                      <a:pt x="1160" y="35"/>
                    </a:lnTo>
                    <a:cubicBezTo>
                      <a:pt x="1149" y="12"/>
                      <a:pt x="1127" y="0"/>
                      <a:pt x="11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9" name="Google Shape;2299;p35"/>
              <p:cNvSpPr/>
              <p:nvPr/>
            </p:nvSpPr>
            <p:spPr>
              <a:xfrm>
                <a:off x="1795832" y="1337027"/>
                <a:ext cx="283490" cy="276913"/>
              </a:xfrm>
              <a:custGeom>
                <a:avLst/>
                <a:gdLst/>
                <a:ahLst/>
                <a:cxnLst/>
                <a:rect l="l" t="t" r="r" b="b"/>
                <a:pathLst>
                  <a:path w="3229" h="3154" extrusionOk="0">
                    <a:moveTo>
                      <a:pt x="2195" y="0"/>
                    </a:moveTo>
                    <a:cubicBezTo>
                      <a:pt x="2160" y="0"/>
                      <a:pt x="2124" y="12"/>
                      <a:pt x="2092" y="37"/>
                    </a:cubicBezTo>
                    <a:lnTo>
                      <a:pt x="1445" y="534"/>
                    </a:lnTo>
                    <a:cubicBezTo>
                      <a:pt x="1418" y="555"/>
                      <a:pt x="1382" y="566"/>
                      <a:pt x="1346" y="566"/>
                    </a:cubicBezTo>
                    <a:cubicBezTo>
                      <a:pt x="1328" y="566"/>
                      <a:pt x="1311" y="563"/>
                      <a:pt x="1295" y="558"/>
                    </a:cubicBezTo>
                    <a:lnTo>
                      <a:pt x="513" y="313"/>
                    </a:lnTo>
                    <a:cubicBezTo>
                      <a:pt x="494" y="306"/>
                      <a:pt x="474" y="303"/>
                      <a:pt x="456" y="303"/>
                    </a:cubicBezTo>
                    <a:cubicBezTo>
                      <a:pt x="348" y="303"/>
                      <a:pt x="268" y="412"/>
                      <a:pt x="308" y="526"/>
                    </a:cubicBezTo>
                    <a:lnTo>
                      <a:pt x="576" y="1300"/>
                    </a:lnTo>
                    <a:cubicBezTo>
                      <a:pt x="600" y="1347"/>
                      <a:pt x="592" y="1402"/>
                      <a:pt x="561" y="1450"/>
                    </a:cubicBezTo>
                    <a:lnTo>
                      <a:pt x="79" y="2113"/>
                    </a:lnTo>
                    <a:cubicBezTo>
                      <a:pt x="0" y="2223"/>
                      <a:pt x="79" y="2381"/>
                      <a:pt x="221" y="2381"/>
                    </a:cubicBezTo>
                    <a:lnTo>
                      <a:pt x="1034" y="2357"/>
                    </a:lnTo>
                    <a:cubicBezTo>
                      <a:pt x="1090" y="2357"/>
                      <a:pt x="1145" y="2381"/>
                      <a:pt x="1176" y="2420"/>
                    </a:cubicBezTo>
                    <a:lnTo>
                      <a:pt x="1658" y="3083"/>
                    </a:lnTo>
                    <a:cubicBezTo>
                      <a:pt x="1695" y="3131"/>
                      <a:pt x="1748" y="3153"/>
                      <a:pt x="1800" y="3153"/>
                    </a:cubicBezTo>
                    <a:cubicBezTo>
                      <a:pt x="1869" y="3153"/>
                      <a:pt x="1935" y="3113"/>
                      <a:pt x="1958" y="3036"/>
                    </a:cubicBezTo>
                    <a:lnTo>
                      <a:pt x="2187" y="2247"/>
                    </a:lnTo>
                    <a:cubicBezTo>
                      <a:pt x="2202" y="2191"/>
                      <a:pt x="2242" y="2152"/>
                      <a:pt x="2297" y="2136"/>
                    </a:cubicBezTo>
                    <a:lnTo>
                      <a:pt x="3071" y="1884"/>
                    </a:lnTo>
                    <a:cubicBezTo>
                      <a:pt x="3205" y="1836"/>
                      <a:pt x="3228" y="1663"/>
                      <a:pt x="3118" y="1584"/>
                    </a:cubicBezTo>
                    <a:lnTo>
                      <a:pt x="2439" y="1126"/>
                    </a:lnTo>
                    <a:cubicBezTo>
                      <a:pt x="2392" y="1094"/>
                      <a:pt x="2368" y="1039"/>
                      <a:pt x="2368" y="984"/>
                    </a:cubicBezTo>
                    <a:lnTo>
                      <a:pt x="2360" y="163"/>
                    </a:lnTo>
                    <a:cubicBezTo>
                      <a:pt x="2360" y="68"/>
                      <a:pt x="2281" y="0"/>
                      <a:pt x="21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0" name="Google Shape;2300;p35"/>
              <p:cNvSpPr/>
              <p:nvPr/>
            </p:nvSpPr>
            <p:spPr>
              <a:xfrm>
                <a:off x="1367258" y="1337025"/>
                <a:ext cx="214220" cy="202812"/>
              </a:xfrm>
              <a:custGeom>
                <a:avLst/>
                <a:gdLst/>
                <a:ahLst/>
                <a:cxnLst/>
                <a:rect l="l" t="t" r="r" b="b"/>
                <a:pathLst>
                  <a:path w="2440" h="2310" extrusionOk="0">
                    <a:moveTo>
                      <a:pt x="1185" y="0"/>
                    </a:moveTo>
                    <a:cubicBezTo>
                      <a:pt x="1159" y="0"/>
                      <a:pt x="1133" y="14"/>
                      <a:pt x="1121" y="42"/>
                    </a:cubicBezTo>
                    <a:lnTo>
                      <a:pt x="829" y="689"/>
                    </a:lnTo>
                    <a:cubicBezTo>
                      <a:pt x="822" y="712"/>
                      <a:pt x="806" y="728"/>
                      <a:pt x="782" y="736"/>
                    </a:cubicBezTo>
                    <a:lnTo>
                      <a:pt x="80" y="862"/>
                    </a:lnTo>
                    <a:cubicBezTo>
                      <a:pt x="24" y="878"/>
                      <a:pt x="1" y="949"/>
                      <a:pt x="48" y="989"/>
                    </a:cubicBezTo>
                    <a:lnTo>
                      <a:pt x="577" y="1462"/>
                    </a:lnTo>
                    <a:cubicBezTo>
                      <a:pt x="593" y="1478"/>
                      <a:pt x="601" y="1502"/>
                      <a:pt x="601" y="1525"/>
                    </a:cubicBezTo>
                    <a:lnTo>
                      <a:pt x="506" y="2228"/>
                    </a:lnTo>
                    <a:cubicBezTo>
                      <a:pt x="500" y="2276"/>
                      <a:pt x="535" y="2310"/>
                      <a:pt x="576" y="2310"/>
                    </a:cubicBezTo>
                    <a:cubicBezTo>
                      <a:pt x="589" y="2310"/>
                      <a:pt x="603" y="2306"/>
                      <a:pt x="616" y="2299"/>
                    </a:cubicBezTo>
                    <a:lnTo>
                      <a:pt x="1232" y="1944"/>
                    </a:lnTo>
                    <a:cubicBezTo>
                      <a:pt x="1240" y="1940"/>
                      <a:pt x="1250" y="1938"/>
                      <a:pt x="1261" y="1938"/>
                    </a:cubicBezTo>
                    <a:cubicBezTo>
                      <a:pt x="1271" y="1938"/>
                      <a:pt x="1283" y="1940"/>
                      <a:pt x="1295" y="1944"/>
                    </a:cubicBezTo>
                    <a:lnTo>
                      <a:pt x="1934" y="2251"/>
                    </a:lnTo>
                    <a:cubicBezTo>
                      <a:pt x="1944" y="2256"/>
                      <a:pt x="1954" y="2258"/>
                      <a:pt x="1964" y="2258"/>
                    </a:cubicBezTo>
                    <a:cubicBezTo>
                      <a:pt x="2010" y="2258"/>
                      <a:pt x="2050" y="2217"/>
                      <a:pt x="2037" y="2165"/>
                    </a:cubicBezTo>
                    <a:lnTo>
                      <a:pt x="1895" y="1478"/>
                    </a:lnTo>
                    <a:cubicBezTo>
                      <a:pt x="1887" y="1454"/>
                      <a:pt x="1895" y="1423"/>
                      <a:pt x="1911" y="1407"/>
                    </a:cubicBezTo>
                    <a:lnTo>
                      <a:pt x="2400" y="894"/>
                    </a:lnTo>
                    <a:cubicBezTo>
                      <a:pt x="2440" y="847"/>
                      <a:pt x="2408" y="776"/>
                      <a:pt x="2353" y="768"/>
                    </a:cubicBezTo>
                    <a:lnTo>
                      <a:pt x="1642" y="697"/>
                    </a:lnTo>
                    <a:cubicBezTo>
                      <a:pt x="1619" y="697"/>
                      <a:pt x="1603" y="681"/>
                      <a:pt x="1587" y="657"/>
                    </a:cubicBezTo>
                    <a:lnTo>
                      <a:pt x="1248" y="42"/>
                    </a:lnTo>
                    <a:cubicBezTo>
                      <a:pt x="1236" y="14"/>
                      <a:pt x="1210" y="0"/>
                      <a:pt x="118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4" name="Rectangle 3"/>
          <p:cNvSpPr/>
          <p:nvPr/>
        </p:nvSpPr>
        <p:spPr>
          <a:xfrm>
            <a:off x="2530936" y="2069292"/>
            <a:ext cx="7785822" cy="4788708"/>
          </a:xfrm>
          <a:prstGeom prst="rect">
            <a:avLst/>
          </a:prstGeom>
        </p:spPr>
        <p:txBody>
          <a:bodyPr wrap="square">
            <a:prstTxWarp prst="textArchUp">
              <a:avLst/>
            </a:prstTxWarp>
            <a:spAutoFit/>
          </a:bodyPr>
          <a:lstStyle/>
          <a:p>
            <a:pPr algn="ctr" defTabSz="1219170">
              <a:lnSpc>
                <a:spcPct val="150000"/>
              </a:lnSpc>
              <a:spcAft>
                <a:spcPts val="1333"/>
              </a:spcAft>
              <a:buClr>
                <a:srgbClr val="000000"/>
              </a:buClr>
            </a:pPr>
            <a:r>
              <a:rPr lang="en-US" sz="255800" b="1" kern="0" smtClean="0">
                <a:ln w="9525">
                  <a:solidFill>
                    <a:schemeClr val="bg1"/>
                  </a:solidFill>
                  <a:prstDash val="solid"/>
                </a:ln>
                <a:solidFill>
                  <a:srgbClr val="38059D"/>
                </a:solidFill>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sym typeface="Arial"/>
              </a:rPr>
              <a:t>Chào mừng các em học sinh lớp 4A </a:t>
            </a:r>
            <a:r>
              <a:rPr lang="en-US" sz="255800" b="1" kern="0">
                <a:ln w="9525">
                  <a:solidFill>
                    <a:schemeClr val="bg1"/>
                  </a:solidFill>
                  <a:prstDash val="solid"/>
                </a:ln>
                <a:solidFill>
                  <a:srgbClr val="38059D"/>
                </a:solidFill>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sym typeface="Arial"/>
              </a:rPr>
              <a:t>đến với bài </a:t>
            </a:r>
            <a:r>
              <a:rPr lang="en-US" sz="255800" b="1" kern="0" smtClean="0">
                <a:ln w="9525">
                  <a:solidFill>
                    <a:schemeClr val="bg1"/>
                  </a:solidFill>
                  <a:prstDash val="solid"/>
                </a:ln>
                <a:solidFill>
                  <a:srgbClr val="38059D"/>
                </a:solidFill>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sym typeface="Arial"/>
              </a:rPr>
              <a:t>học</a:t>
            </a:r>
          </a:p>
          <a:p>
            <a:pPr algn="ctr" defTabSz="1219170">
              <a:lnSpc>
                <a:spcPct val="150000"/>
              </a:lnSpc>
              <a:spcAft>
                <a:spcPts val="1333"/>
              </a:spcAft>
              <a:buClr>
                <a:srgbClr val="000000"/>
              </a:buClr>
            </a:pPr>
            <a:r>
              <a:rPr lang="en-US" sz="255800" b="1" kern="0"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55800" b="1" kern="0">
                <a:ln w="9525">
                  <a:solidFill>
                    <a:schemeClr val="bg1"/>
                  </a:solidFill>
                  <a:prstDash val="solid"/>
                </a:ln>
                <a:solidFill>
                  <a:srgbClr val="00B050"/>
                </a:solidFill>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sym typeface="Arial"/>
              </a:rPr>
              <a:t>STEM</a:t>
            </a:r>
          </a:p>
        </p:txBody>
      </p:sp>
      <p:sp>
        <p:nvSpPr>
          <p:cNvPr id="20" name="Google Shape;54;p1">
            <a:extLst>
              <a:ext uri="{FF2B5EF4-FFF2-40B4-BE49-F238E27FC236}">
                <a16:creationId xmlns:a16="http://schemas.microsoft.com/office/drawing/2014/main" xmlns="" id="{B72C7901-B56C-22BF-CC2A-8CB88E62D951}"/>
              </a:ext>
            </a:extLst>
          </p:cNvPr>
          <p:cNvSpPr txBox="1">
            <a:spLocks/>
          </p:cNvSpPr>
          <p:nvPr/>
        </p:nvSpPr>
        <p:spPr>
          <a:xfrm>
            <a:off x="2994565" y="2667000"/>
            <a:ext cx="7584527" cy="7145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0000"/>
              </a:buClr>
              <a:buSzPts val="990"/>
              <a:buFont typeface="Arial"/>
              <a:buNone/>
              <a:defRPr/>
            </a:pPr>
            <a:r>
              <a:rPr lang="vi-VN" sz="5200" b="1" kern="0">
                <a:solidFill>
                  <a:srgbClr val="002060"/>
                </a:solidFill>
                <a:latin typeface="UTM Avo" panose="02040603050506020204" pitchFamily="18" charset="0"/>
              </a:rPr>
              <a:t>Chủ đề </a:t>
            </a:r>
            <a:r>
              <a:rPr lang="vi-VN" sz="5200" b="1" kern="0" smtClean="0">
                <a:solidFill>
                  <a:srgbClr val="002060"/>
                </a:solidFill>
                <a:latin typeface="UTM Avo" panose="02040603050506020204" pitchFamily="18" charset="0"/>
              </a:rPr>
              <a:t>2</a:t>
            </a:r>
            <a:r>
              <a:rPr lang="en-US" sz="5200" b="1" kern="0" smtClean="0">
                <a:solidFill>
                  <a:srgbClr val="002060"/>
                </a:solidFill>
                <a:latin typeface="UTM Avo" panose="02040603050506020204" pitchFamily="18" charset="0"/>
              </a:rPr>
              <a:t>:   </a:t>
            </a:r>
            <a:r>
              <a:rPr lang="vi-VN" sz="5200" b="1" kern="0" smtClean="0">
                <a:solidFill>
                  <a:srgbClr val="002060"/>
                </a:solidFill>
                <a:latin typeface="UTM Avo" panose="02040603050506020204" pitchFamily="18" charset="0"/>
              </a:rPr>
              <a:t>Năng </a:t>
            </a:r>
            <a:r>
              <a:rPr lang="vi-VN" sz="5200" b="1" kern="0">
                <a:solidFill>
                  <a:srgbClr val="002060"/>
                </a:solidFill>
                <a:latin typeface="UTM Avo" panose="02040603050506020204" pitchFamily="18" charset="0"/>
              </a:rPr>
              <a:t>lượng</a:t>
            </a:r>
            <a:endParaRPr lang="en-US" sz="5200" b="1" kern="0">
              <a:solidFill>
                <a:srgbClr val="002060"/>
              </a:solidFill>
              <a:latin typeface="UTM Avo" panose="02040603050506020204" pitchFamily="18" charset="0"/>
            </a:endParaRPr>
          </a:p>
        </p:txBody>
      </p:sp>
      <p:sp>
        <p:nvSpPr>
          <p:cNvPr id="21" name="Google Shape;54;p1">
            <a:extLst>
              <a:ext uri="{FF2B5EF4-FFF2-40B4-BE49-F238E27FC236}">
                <a16:creationId xmlns:a16="http://schemas.microsoft.com/office/drawing/2014/main" xmlns="" id="{BCAA810F-C546-222C-7633-BF9EA2265646}"/>
              </a:ext>
            </a:extLst>
          </p:cNvPr>
          <p:cNvSpPr txBox="1">
            <a:spLocks/>
          </p:cNvSpPr>
          <p:nvPr/>
        </p:nvSpPr>
        <p:spPr>
          <a:xfrm>
            <a:off x="364687" y="3753275"/>
            <a:ext cx="11718377" cy="14603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914377">
              <a:lnSpc>
                <a:spcPct val="150000"/>
              </a:lnSpc>
              <a:buClr>
                <a:srgbClr val="000000"/>
              </a:buClr>
              <a:defRPr/>
            </a:pPr>
            <a:r>
              <a:rPr lang="en-US" sz="4000" b="1" kern="0">
                <a:solidFill>
                  <a:srgbClr val="FF0000"/>
                </a:solidFill>
                <a:latin typeface="Times New Roman" panose="02020603050405020304" pitchFamily="18" charset="0"/>
                <a:cs typeface="Times New Roman" panose="02020603050405020304" pitchFamily="18" charset="0"/>
              </a:rPr>
              <a:t>Bài 12. Vật dẫn nhiệt </a:t>
            </a:r>
            <a:r>
              <a:rPr lang="en-US" sz="4000" b="1" kern="0" smtClean="0">
                <a:solidFill>
                  <a:srgbClr val="FF0000"/>
                </a:solidFill>
                <a:latin typeface="Times New Roman" panose="02020603050405020304" pitchFamily="18" charset="0"/>
                <a:cs typeface="Times New Roman" panose="02020603050405020304" pitchFamily="18" charset="0"/>
              </a:rPr>
              <a:t>tốt và </a:t>
            </a:r>
            <a:r>
              <a:rPr lang="en-US" sz="4000" b="1" kern="0">
                <a:solidFill>
                  <a:srgbClr val="FF0000"/>
                </a:solidFill>
                <a:latin typeface="Times New Roman" panose="02020603050405020304" pitchFamily="18" charset="0"/>
                <a:cs typeface="Times New Roman" panose="02020603050405020304" pitchFamily="18" charset="0"/>
              </a:rPr>
              <a:t>vật dẫn nhiệt </a:t>
            </a:r>
            <a:r>
              <a:rPr lang="en-US" sz="4000" b="1" kern="0" smtClean="0">
                <a:solidFill>
                  <a:srgbClr val="FF0000"/>
                </a:solidFill>
                <a:latin typeface="Times New Roman" panose="02020603050405020304" pitchFamily="18" charset="0"/>
                <a:cs typeface="Times New Roman" panose="02020603050405020304" pitchFamily="18" charset="0"/>
              </a:rPr>
              <a:t>kém</a:t>
            </a:r>
          </a:p>
          <a:p>
            <a:pPr algn="ctr" defTabSz="914377">
              <a:lnSpc>
                <a:spcPct val="150000"/>
              </a:lnSpc>
              <a:buClr>
                <a:srgbClr val="000000"/>
              </a:buClr>
              <a:defRPr/>
            </a:pPr>
            <a:r>
              <a:rPr lang="en-US" sz="4000" b="1" kern="0" smtClean="0">
                <a:solidFill>
                  <a:srgbClr val="FF0000"/>
                </a:solidFill>
                <a:latin typeface="Times New Roman" panose="02020603050405020304" pitchFamily="18" charset="0"/>
                <a:cs typeface="Times New Roman" panose="02020603050405020304" pitchFamily="18" charset="0"/>
              </a:rPr>
              <a:t> </a:t>
            </a:r>
            <a:r>
              <a:rPr lang="en-US" sz="4000" b="1" kern="0">
                <a:solidFill>
                  <a:srgbClr val="FF0000"/>
                </a:solidFill>
                <a:latin typeface="Times New Roman" panose="02020603050405020304" pitchFamily="18" charset="0"/>
                <a:cs typeface="Times New Roman" panose="02020603050405020304" pitchFamily="18" charset="0"/>
              </a:rPr>
              <a:t>(Tiết 2)</a:t>
            </a:r>
          </a:p>
          <a:p>
            <a:pPr algn="ctr" defTabSz="914377">
              <a:lnSpc>
                <a:spcPct val="150000"/>
              </a:lnSpc>
              <a:buClr>
                <a:srgbClr val="000000"/>
              </a:buClr>
              <a:defRPr/>
            </a:pPr>
            <a:r>
              <a:rPr lang="en-US" sz="5200" b="1" kern="0">
                <a:solidFill>
                  <a:srgbClr val="FF0000"/>
                </a:solidFill>
                <a:latin typeface="UTM Avo" panose="02040603050506020204" pitchFamily="18" charset="0"/>
                <a:cs typeface="Arial" panose="020B0604020202020204" pitchFamily="34" charset="0"/>
              </a:rPr>
              <a:t/>
            </a:r>
            <a:br>
              <a:rPr lang="en-US" sz="5200" b="1" kern="0">
                <a:solidFill>
                  <a:srgbClr val="FF0000"/>
                </a:solidFill>
                <a:latin typeface="UTM Avo" panose="02040603050506020204" pitchFamily="18" charset="0"/>
                <a:cs typeface="Arial" panose="020B0604020202020204" pitchFamily="34" charset="0"/>
              </a:rPr>
            </a:br>
            <a:endParaRPr lang="en-US" sz="5200" b="1" kern="0" dirty="0">
              <a:solidFill>
                <a:srgbClr val="FF0000"/>
              </a:solidFill>
              <a:latin typeface="UTM Avo" panose="0204060305050602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1984" y="198532"/>
            <a:ext cx="2286000" cy="1577591"/>
          </a:xfrm>
          <a:prstGeom prst="rect">
            <a:avLst/>
          </a:prstGeom>
        </p:spPr>
      </p:pic>
    </p:spTree>
    <p:extLst>
      <p:ext uri="{BB962C8B-B14F-4D97-AF65-F5344CB8AC3E}">
        <p14:creationId xmlns:p14="http://schemas.microsoft.com/office/powerpoint/2010/main" xmlns="" val="6735834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xmlns="" id="{E8576635-D448-A6BA-573A-9907606AD916}"/>
              </a:ext>
            </a:extLst>
          </p:cNvPr>
          <p:cNvPicPr>
            <a:picLocks noChangeAspect="1"/>
          </p:cNvPicPr>
          <p:nvPr/>
        </p:nvPicPr>
        <p:blipFill>
          <a:blip r:embed="rId5"/>
          <a:stretch>
            <a:fillRect/>
          </a:stretch>
        </p:blipFill>
        <p:spPr>
          <a:xfrm>
            <a:off x="4501083" y="3015453"/>
            <a:ext cx="3189835" cy="1764777"/>
          </a:xfrm>
          <a:prstGeom prst="rect">
            <a:avLst/>
          </a:prstGeom>
        </p:spPr>
      </p:pic>
      <p:pic>
        <p:nvPicPr>
          <p:cNvPr id="9218"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6200" y="-76200"/>
            <a:ext cx="1768475" cy="122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188093846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381000" y="1600200"/>
            <a:ext cx="11111992" cy="1675843"/>
            <a:chOff x="629412" y="1699051"/>
            <a:chExt cx="16667988" cy="2513765"/>
          </a:xfrm>
        </p:grpSpPr>
        <p:sp>
          <p:nvSpPr>
            <p:cNvPr id="14" name="Rectangle 13"/>
            <p:cNvSpPr/>
            <p:nvPr/>
          </p:nvSpPr>
          <p:spPr>
            <a:xfrm>
              <a:off x="2895600" y="1699051"/>
              <a:ext cx="14401800" cy="2513765"/>
            </a:xfrm>
            <a:prstGeom prst="rect">
              <a:avLst/>
            </a:prstGeom>
          </p:spPr>
          <p:txBody>
            <a:bodyPr wrap="square">
              <a:spAutoFit/>
            </a:bodyPr>
            <a:lstStyle/>
            <a:p>
              <a:pPr algn="just" defTabSz="609630">
                <a:lnSpc>
                  <a:spcPct val="150000"/>
                </a:lnSpc>
              </a:pPr>
              <a:r>
                <a:rPr lang="en-US" sz="2400">
                  <a:solidFill>
                    <a:prstClr val="black"/>
                  </a:solidFill>
                  <a:latin typeface="UTM Avo" panose="02040603050506020204" pitchFamily="18" charset="0"/>
                  <a:cs typeface="Arial" panose="020B0604020202020204" pitchFamily="34" charset="0"/>
                </a:rPr>
                <a:t>Tìm hiểu một số vật (hoặc các bộ phận của vật) dẫn nhiệt tốt, dẫn nhiệt kém ở gia đình em và nêu công dụng của chúng. Trình bày kết quả theo gợi ý.</a:t>
              </a:r>
            </a:p>
          </p:txBody>
        </p:sp>
        <p:pic>
          <p:nvPicPr>
            <p:cNvPr id="15" name="Picture 14"/>
            <p:cNvPicPr>
              <a:picLocks noChangeAspect="1"/>
            </p:cNvPicPr>
            <p:nvPr/>
          </p:nvPicPr>
          <p:blipFill>
            <a:blip r:embed="rId4" cstate="print"/>
            <a:stretch>
              <a:fillRect/>
            </a:stretch>
          </p:blipFill>
          <p:spPr>
            <a:xfrm>
              <a:off x="629412" y="1927651"/>
              <a:ext cx="2093976" cy="2057400"/>
            </a:xfrm>
            <a:prstGeom prst="rect">
              <a:avLst/>
            </a:prstGeom>
          </p:spPr>
        </p:pic>
      </p:grpSp>
      <p:graphicFrame>
        <p:nvGraphicFramePr>
          <p:cNvPr id="16" name="Table 15"/>
          <p:cNvGraphicFramePr>
            <a:graphicFrameLocks noGrp="1"/>
          </p:cNvGraphicFramePr>
          <p:nvPr>
            <p:extLst>
              <p:ext uri="{D42A27DB-BD31-4B8C-83A1-F6EECF244321}">
                <p14:modId xmlns:p14="http://schemas.microsoft.com/office/powerpoint/2010/main" xmlns="" val="3409106138"/>
              </p:ext>
            </p:extLst>
          </p:nvPr>
        </p:nvGraphicFramePr>
        <p:xfrm>
          <a:off x="743917" y="3855766"/>
          <a:ext cx="10566400" cy="2453640"/>
        </p:xfrm>
        <a:graphic>
          <a:graphicData uri="http://schemas.openxmlformats.org/drawingml/2006/table">
            <a:tbl>
              <a:tblPr firstRow="1" firstCol="1" bandRow="1"/>
              <a:tblGrid>
                <a:gridCol w="3251200">
                  <a:extLst>
                    <a:ext uri="{9D8B030D-6E8A-4147-A177-3AD203B41FA5}">
                      <a16:colId xmlns:a16="http://schemas.microsoft.com/office/drawing/2014/main" xmlns="" val="20000"/>
                    </a:ext>
                  </a:extLst>
                </a:gridCol>
                <a:gridCol w="2540000">
                  <a:extLst>
                    <a:ext uri="{9D8B030D-6E8A-4147-A177-3AD203B41FA5}">
                      <a16:colId xmlns:a16="http://schemas.microsoft.com/office/drawing/2014/main" xmlns="" val="20001"/>
                    </a:ext>
                  </a:extLst>
                </a:gridCol>
                <a:gridCol w="2540000">
                  <a:extLst>
                    <a:ext uri="{9D8B030D-6E8A-4147-A177-3AD203B41FA5}">
                      <a16:colId xmlns:a16="http://schemas.microsoft.com/office/drawing/2014/main" xmlns="" val="20002"/>
                    </a:ext>
                  </a:extLst>
                </a:gridCol>
                <a:gridCol w="2235200">
                  <a:extLst>
                    <a:ext uri="{9D8B030D-6E8A-4147-A177-3AD203B41FA5}">
                      <a16:colId xmlns:a16="http://schemas.microsoft.com/office/drawing/2014/main" xmlns="" val="20003"/>
                    </a:ext>
                  </a:extLst>
                </a:gridCol>
              </a:tblGrid>
              <a:tr h="814493">
                <a:tc>
                  <a:txBody>
                    <a:bodyPr/>
                    <a:lstStyle/>
                    <a:p>
                      <a:pPr algn="ctr">
                        <a:lnSpc>
                          <a:spcPct val="150000"/>
                        </a:lnSpc>
                        <a:spcAft>
                          <a:spcPts val="0"/>
                        </a:spcAft>
                      </a:pPr>
                      <a:r>
                        <a:rPr lang="nl-NL" sz="2700" b="1" i="0">
                          <a:effectLst/>
                          <a:latin typeface="UTM Avo" panose="02040603050506020204" pitchFamily="18" charset="0"/>
                          <a:ea typeface="Calibri" panose="020F0502020204030204" pitchFamily="34" charset="0"/>
                          <a:cs typeface="Arial" panose="020B0604020202020204" pitchFamily="34" charset="0"/>
                        </a:rPr>
                        <a:t>Vật (hoặc bộ phận)</a:t>
                      </a:r>
                      <a:endParaRPr lang="en-US" sz="2700" b="1" i="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spcAft>
                          <a:spcPts val="0"/>
                        </a:spcAft>
                      </a:pPr>
                      <a:r>
                        <a:rPr lang="nl-NL" sz="2700" b="1" i="0">
                          <a:effectLst/>
                          <a:latin typeface="UTM Avo" panose="02040603050506020204" pitchFamily="18" charset="0"/>
                          <a:ea typeface="Calibri" panose="020F0502020204030204" pitchFamily="34" charset="0"/>
                          <a:cs typeface="Arial" panose="020B0604020202020204" pitchFamily="34" charset="0"/>
                        </a:rPr>
                        <a:t>Dẫn nhiệt tốt</a:t>
                      </a:r>
                      <a:endParaRPr lang="en-US" sz="2700" b="1" i="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spcAft>
                          <a:spcPts val="0"/>
                        </a:spcAft>
                      </a:pPr>
                      <a:r>
                        <a:rPr lang="nl-NL" sz="2700" b="1" i="0">
                          <a:effectLst/>
                          <a:latin typeface="UTM Avo" panose="02040603050506020204" pitchFamily="18" charset="0"/>
                          <a:ea typeface="Calibri" panose="020F0502020204030204" pitchFamily="34" charset="0"/>
                          <a:cs typeface="Arial" panose="020B0604020202020204" pitchFamily="34" charset="0"/>
                        </a:rPr>
                        <a:t>Dẫn nhiệt kém</a:t>
                      </a:r>
                      <a:endParaRPr lang="en-US" sz="2700" b="1" i="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spcAft>
                          <a:spcPts val="0"/>
                        </a:spcAft>
                      </a:pPr>
                      <a:r>
                        <a:rPr lang="nl-NL" sz="2700" b="1" i="0">
                          <a:effectLst/>
                          <a:latin typeface="UTM Avo" panose="02040603050506020204" pitchFamily="18" charset="0"/>
                          <a:ea typeface="Calibri" panose="020F0502020204030204" pitchFamily="34" charset="0"/>
                          <a:cs typeface="Arial" panose="020B0604020202020204" pitchFamily="34" charset="0"/>
                        </a:rPr>
                        <a:t>Công dụng</a:t>
                      </a:r>
                      <a:endParaRPr lang="en-US" sz="2700" b="1" i="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0"/>
                  </a:ext>
                </a:extLst>
              </a:tr>
              <a:tr h="1219200">
                <a:tc>
                  <a:txBody>
                    <a:bodyPr/>
                    <a:lstStyle/>
                    <a:p>
                      <a:pPr algn="ctr">
                        <a:lnSpc>
                          <a:spcPct val="150000"/>
                        </a:lnSpc>
                        <a:spcAft>
                          <a:spcPts val="0"/>
                        </a:spcAft>
                      </a:pPr>
                      <a:r>
                        <a:rPr lang="nl-NL" sz="2700" i="0">
                          <a:effectLst/>
                          <a:latin typeface="UTM Avo" panose="02040603050506020204" pitchFamily="18" charset="0"/>
                          <a:ea typeface="Calibri" panose="020F0502020204030204" pitchFamily="34" charset="0"/>
                          <a:cs typeface="Arial" panose="020B0604020202020204" pitchFamily="34" charset="0"/>
                        </a:rPr>
                        <a:t>?</a:t>
                      </a:r>
                      <a:endParaRPr lang="en-US" sz="2700" i="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2700" i="0">
                          <a:effectLst/>
                          <a:latin typeface="UTM Avo" panose="02040603050506020204" pitchFamily="18" charset="0"/>
                          <a:ea typeface="Calibri" panose="020F0502020204030204" pitchFamily="34" charset="0"/>
                          <a:cs typeface="Arial" panose="020B0604020202020204" pitchFamily="34" charset="0"/>
                        </a:rPr>
                        <a:t>?</a:t>
                      </a:r>
                      <a:endParaRPr lang="en-US" sz="2700" i="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2700" i="0">
                          <a:effectLst/>
                          <a:latin typeface="UTM Avo" panose="02040603050506020204" pitchFamily="18" charset="0"/>
                          <a:ea typeface="Calibri" panose="020F0502020204030204" pitchFamily="34" charset="0"/>
                          <a:cs typeface="Arial" panose="020B0604020202020204" pitchFamily="34" charset="0"/>
                        </a:rPr>
                        <a:t>?</a:t>
                      </a:r>
                      <a:endParaRPr lang="en-US" sz="2700" i="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2700" i="0">
                          <a:effectLst/>
                          <a:latin typeface="UTM Avo" panose="02040603050506020204" pitchFamily="18" charset="0"/>
                          <a:ea typeface="Calibri" panose="020F0502020204030204" pitchFamily="34" charset="0"/>
                          <a:cs typeface="Arial" panose="020B0604020202020204" pitchFamily="34" charset="0"/>
                        </a:rPr>
                        <a:t>?</a:t>
                      </a:r>
                      <a:endParaRPr lang="en-US" sz="2700" i="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pic>
        <p:nvPicPr>
          <p:cNvPr id="18" name="Picture 17"/>
          <p:cNvPicPr>
            <a:picLocks noChangeAspect="1"/>
          </p:cNvPicPr>
          <p:nvPr/>
        </p:nvPicPr>
        <p:blipFill>
          <a:blip r:embed="rId5" cstate="print"/>
          <a:stretch>
            <a:fillRect/>
          </a:stretch>
        </p:blipFill>
        <p:spPr>
          <a:xfrm>
            <a:off x="9645396" y="5747803"/>
            <a:ext cx="2263959" cy="1244921"/>
          </a:xfrm>
          <a:prstGeom prst="rect">
            <a:avLst/>
          </a:prstGeom>
        </p:spPr>
      </p:pic>
      <p:pic>
        <p:nvPicPr>
          <p:cNvPr id="10242"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6200" y="-152400"/>
            <a:ext cx="1768475" cy="122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318790842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vertical)">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Group 19"/>
          <p:cNvGrpSpPr/>
          <p:nvPr/>
        </p:nvGrpSpPr>
        <p:grpSpPr>
          <a:xfrm>
            <a:off x="5472899" y="596969"/>
            <a:ext cx="1828800" cy="1066800"/>
            <a:chOff x="990601" y="495300"/>
            <a:chExt cx="2743200" cy="1600200"/>
          </a:xfrm>
        </p:grpSpPr>
        <p:pic>
          <p:nvPicPr>
            <p:cNvPr id="17" name="Picture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90601" y="495300"/>
              <a:ext cx="2743200" cy="1600200"/>
            </a:xfrm>
            <a:prstGeom prst="rect">
              <a:avLst/>
            </a:prstGeom>
          </p:spPr>
        </p:pic>
        <p:sp>
          <p:nvSpPr>
            <p:cNvPr id="18" name="TextBox 17"/>
            <p:cNvSpPr txBox="1"/>
            <p:nvPr/>
          </p:nvSpPr>
          <p:spPr>
            <a:xfrm>
              <a:off x="1371601" y="800100"/>
              <a:ext cx="1981200" cy="692498"/>
            </a:xfrm>
            <a:prstGeom prst="rect">
              <a:avLst/>
            </a:prstGeom>
            <a:noFill/>
          </p:spPr>
          <p:txBody>
            <a:bodyPr wrap="square" rtlCol="0">
              <a:spAutoFit/>
            </a:bodyPr>
            <a:lstStyle/>
            <a:p>
              <a:pPr algn="ctr" defTabSz="609630"/>
              <a:r>
                <a:rPr lang="vi-VN" sz="2400" b="1">
                  <a:solidFill>
                    <a:prstClr val="black"/>
                  </a:solidFill>
                  <a:latin typeface="Arial" panose="020B0604020202020204" pitchFamily="34" charset="0"/>
                  <a:cs typeface="Arial" panose="020B0604020202020204" pitchFamily="34" charset="0"/>
                </a:rPr>
                <a:t>Gợi ý</a:t>
              </a:r>
              <a:endParaRPr lang="en-US" sz="2400" b="1">
                <a:solidFill>
                  <a:prstClr val="black"/>
                </a:solidFill>
                <a:latin typeface="UTM Avo" panose="02040603050506020204" pitchFamily="18" charset="0"/>
                <a:cs typeface="Arial" panose="020B0604020202020204" pitchFamily="34" charset="0"/>
              </a:endParaRPr>
            </a:p>
          </p:txBody>
        </p:sp>
      </p:grpSp>
      <p:graphicFrame>
        <p:nvGraphicFramePr>
          <p:cNvPr id="21" name="Table 20"/>
          <p:cNvGraphicFramePr>
            <a:graphicFrameLocks noGrp="1"/>
          </p:cNvGraphicFramePr>
          <p:nvPr>
            <p:extLst>
              <p:ext uri="{D42A27DB-BD31-4B8C-83A1-F6EECF244321}">
                <p14:modId xmlns:p14="http://schemas.microsoft.com/office/powerpoint/2010/main" xmlns="" val="2170089828"/>
              </p:ext>
            </p:extLst>
          </p:nvPr>
        </p:nvGraphicFramePr>
        <p:xfrm>
          <a:off x="547913" y="1790817"/>
          <a:ext cx="11125201" cy="4869985"/>
        </p:xfrm>
        <a:graphic>
          <a:graphicData uri="http://schemas.openxmlformats.org/drawingml/2006/table">
            <a:tbl>
              <a:tblPr firstRow="1" firstCol="1" bandRow="1"/>
              <a:tblGrid>
                <a:gridCol w="3048001">
                  <a:extLst>
                    <a:ext uri="{9D8B030D-6E8A-4147-A177-3AD203B41FA5}">
                      <a16:colId xmlns:a16="http://schemas.microsoft.com/office/drawing/2014/main" xmlns="" val="20000"/>
                    </a:ext>
                  </a:extLst>
                </a:gridCol>
                <a:gridCol w="1727200">
                  <a:extLst>
                    <a:ext uri="{9D8B030D-6E8A-4147-A177-3AD203B41FA5}">
                      <a16:colId xmlns:a16="http://schemas.microsoft.com/office/drawing/2014/main" xmlns="" val="20001"/>
                    </a:ext>
                  </a:extLst>
                </a:gridCol>
                <a:gridCol w="1611086">
                  <a:extLst>
                    <a:ext uri="{9D8B030D-6E8A-4147-A177-3AD203B41FA5}">
                      <a16:colId xmlns:a16="http://schemas.microsoft.com/office/drawing/2014/main" xmlns="" val="20002"/>
                    </a:ext>
                  </a:extLst>
                </a:gridCol>
                <a:gridCol w="4738914">
                  <a:extLst>
                    <a:ext uri="{9D8B030D-6E8A-4147-A177-3AD203B41FA5}">
                      <a16:colId xmlns:a16="http://schemas.microsoft.com/office/drawing/2014/main" xmlns="" val="20003"/>
                    </a:ext>
                  </a:extLst>
                </a:gridCol>
              </a:tblGrid>
              <a:tr h="1029505">
                <a:tc>
                  <a:txBody>
                    <a:bodyPr/>
                    <a:lstStyle/>
                    <a:p>
                      <a:pPr algn="ctr">
                        <a:lnSpc>
                          <a:spcPct val="100000"/>
                        </a:lnSpc>
                        <a:spcAft>
                          <a:spcPts val="0"/>
                        </a:spcAft>
                      </a:pPr>
                      <a:r>
                        <a:rPr lang="nl-NL" sz="2400" b="1" i="0">
                          <a:effectLst/>
                          <a:latin typeface="UTM Avo" panose="02040603050506020204" pitchFamily="18" charset="0"/>
                          <a:ea typeface="Calibri" panose="020F0502020204030204" pitchFamily="34" charset="0"/>
                          <a:cs typeface="Arial" panose="020B0604020202020204" pitchFamily="34" charset="0"/>
                        </a:rPr>
                        <a:t>Vật (hoặc bộ phận)</a:t>
                      </a:r>
                      <a:endParaRPr lang="en-US" sz="2400" b="1" i="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0"/>
                        </a:spcAft>
                      </a:pPr>
                      <a:r>
                        <a:rPr lang="nl-NL" sz="2400" b="1" i="0">
                          <a:effectLst/>
                          <a:latin typeface="UTM Avo" panose="02040603050506020204" pitchFamily="18" charset="0"/>
                          <a:ea typeface="Calibri" panose="020F0502020204030204" pitchFamily="34" charset="0"/>
                          <a:cs typeface="Arial" panose="020B0604020202020204" pitchFamily="34" charset="0"/>
                        </a:rPr>
                        <a:t>Dẫn nhiệt tốt</a:t>
                      </a:r>
                      <a:endParaRPr lang="en-US" sz="2400" b="1" i="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0"/>
                        </a:spcAft>
                      </a:pPr>
                      <a:r>
                        <a:rPr lang="nl-NL" sz="2400" b="1" i="0">
                          <a:effectLst/>
                          <a:latin typeface="UTM Avo" panose="02040603050506020204" pitchFamily="18" charset="0"/>
                          <a:ea typeface="Calibri" panose="020F0502020204030204" pitchFamily="34" charset="0"/>
                          <a:cs typeface="Arial" panose="020B0604020202020204" pitchFamily="34" charset="0"/>
                        </a:rPr>
                        <a:t>Dẫn nhiệt kém</a:t>
                      </a:r>
                      <a:endParaRPr lang="en-US" sz="2400" b="1" i="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0"/>
                        </a:spcAft>
                      </a:pPr>
                      <a:r>
                        <a:rPr lang="nl-NL" sz="2400" b="1" i="0">
                          <a:effectLst/>
                          <a:latin typeface="UTM Avo" panose="02040603050506020204" pitchFamily="18" charset="0"/>
                          <a:ea typeface="Calibri" panose="020F0502020204030204" pitchFamily="34" charset="0"/>
                          <a:cs typeface="Arial" panose="020B0604020202020204" pitchFamily="34" charset="0"/>
                        </a:rPr>
                        <a:t>Công dụng</a:t>
                      </a:r>
                      <a:endParaRPr lang="en-US" sz="2400" b="1" i="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0"/>
                  </a:ext>
                </a:extLst>
              </a:tr>
              <a:tr h="1029505">
                <a:tc>
                  <a:txBody>
                    <a:bodyPr/>
                    <a:lstStyle/>
                    <a:p>
                      <a:pPr algn="ctr">
                        <a:lnSpc>
                          <a:spcPct val="150000"/>
                        </a:lnSpc>
                        <a:spcAft>
                          <a:spcPts val="0"/>
                        </a:spcAft>
                      </a:pPr>
                      <a:r>
                        <a:rPr lang="en-US" sz="2400">
                          <a:effectLst/>
                          <a:latin typeface="UTM Avo" panose="02040603050506020204" pitchFamily="18" charset="0"/>
                          <a:ea typeface="Calibri" panose="020F0502020204030204" pitchFamily="34" charset="0"/>
                          <a:cs typeface="Arial" panose="020B0604020202020204" pitchFamily="34" charset="0"/>
                        </a:rPr>
                        <a:t>Lõi nồi cơm điện làm bằng kim loại</a:t>
                      </a: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2400" i="0">
                          <a:effectLst/>
                          <a:latin typeface="UTM Avo" panose="02040603050506020204" pitchFamily="18" charset="0"/>
                          <a:ea typeface="Calibri" panose="020F0502020204030204" pitchFamily="34" charset="0"/>
                          <a:cs typeface="Arial" panose="020B0604020202020204" pitchFamily="34" charset="0"/>
                        </a:rPr>
                        <a:t>X</a:t>
                      </a:r>
                      <a:endParaRPr lang="en-US" sz="2400" i="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2400" i="0">
                          <a:effectLst/>
                          <a:latin typeface="UTM Avo" panose="02040603050506020204" pitchFamily="18" charset="0"/>
                          <a:ea typeface="Calibri" panose="020F0502020204030204" pitchFamily="34" charset="0"/>
                          <a:cs typeface="Arial" panose="020B0604020202020204" pitchFamily="34" charset="0"/>
                        </a:rPr>
                        <a:t> </a:t>
                      </a:r>
                      <a:endParaRPr lang="en-US" sz="2400" i="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2400">
                          <a:effectLst/>
                          <a:latin typeface="UTM Avo" panose="02040603050506020204" pitchFamily="18" charset="0"/>
                          <a:ea typeface="Calibri" panose="020F0502020204030204" pitchFamily="34" charset="0"/>
                          <a:cs typeface="Arial" panose="020B0604020202020204" pitchFamily="34" charset="0"/>
                        </a:rPr>
                        <a:t>Đựng gạo và làm chín thành cơm</a:t>
                      </a:r>
                      <a:endParaRPr lang="en-US" sz="240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097203">
                <a:tc>
                  <a:txBody>
                    <a:bodyPr/>
                    <a:lstStyle/>
                    <a:p>
                      <a:pPr algn="ctr">
                        <a:lnSpc>
                          <a:spcPct val="150000"/>
                        </a:lnSpc>
                        <a:spcAft>
                          <a:spcPts val="0"/>
                        </a:spcAft>
                      </a:pPr>
                      <a:r>
                        <a:rPr lang="nl-NL" sz="2400">
                          <a:effectLst/>
                          <a:latin typeface="UTM Avo" panose="02040603050506020204" pitchFamily="18" charset="0"/>
                          <a:ea typeface="Calibri" panose="020F0502020204030204" pitchFamily="34" charset="0"/>
                          <a:cs typeface="Arial" panose="020B0604020202020204" pitchFamily="34" charset="0"/>
                        </a:rPr>
                        <a:t>Vỏ nồi cơm điện làm bằng nhựa</a:t>
                      </a:r>
                      <a:endParaRPr lang="en-US" sz="240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2400" i="0">
                          <a:effectLst/>
                          <a:latin typeface="UTM Avo" panose="02040603050506020204" pitchFamily="18" charset="0"/>
                          <a:ea typeface="Calibri" panose="020F0502020204030204" pitchFamily="34" charset="0"/>
                          <a:cs typeface="Arial" panose="020B0604020202020204" pitchFamily="34" charset="0"/>
                        </a:rPr>
                        <a:t> </a:t>
                      </a:r>
                      <a:endParaRPr lang="en-US" sz="2400" i="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2400" i="0">
                          <a:effectLst/>
                          <a:latin typeface="UTM Avo" panose="02040603050506020204" pitchFamily="18" charset="0"/>
                          <a:ea typeface="Calibri" panose="020F0502020204030204" pitchFamily="34" charset="0"/>
                          <a:cs typeface="Arial" panose="020B0604020202020204" pitchFamily="34" charset="0"/>
                        </a:rPr>
                        <a:t>X</a:t>
                      </a:r>
                      <a:endParaRPr lang="en-US" sz="2400" i="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2400">
                          <a:effectLst/>
                          <a:latin typeface="UTM Avo" panose="02040603050506020204" pitchFamily="18" charset="0"/>
                          <a:ea typeface="Calibri" panose="020F0502020204030204" pitchFamily="34" charset="0"/>
                          <a:cs typeface="Arial" panose="020B0604020202020204" pitchFamily="34" charset="0"/>
                        </a:rPr>
                        <a:t>Cách nhiệt với môi trường bên ngoài và bên trong nồi cơm</a:t>
                      </a:r>
                      <a:endParaRPr lang="en-US" sz="240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029505">
                <a:tc>
                  <a:txBody>
                    <a:bodyPr/>
                    <a:lstStyle/>
                    <a:p>
                      <a:pPr algn="ctr">
                        <a:lnSpc>
                          <a:spcPct val="150000"/>
                        </a:lnSpc>
                        <a:spcAft>
                          <a:spcPts val="0"/>
                        </a:spcAft>
                      </a:pPr>
                      <a:r>
                        <a:rPr lang="en-US" sz="2400">
                          <a:effectLst/>
                          <a:latin typeface="UTM Avo" panose="02040603050506020204" pitchFamily="18" charset="0"/>
                          <a:ea typeface="Calibri" panose="020F0502020204030204" pitchFamily="34" charset="0"/>
                          <a:cs typeface="Arial" panose="020B0604020202020204" pitchFamily="34" charset="0"/>
                        </a:rPr>
                        <a:t>Tất tay bằng vải dùng trong bếp</a:t>
                      </a: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2400" i="0">
                          <a:effectLst/>
                          <a:latin typeface="UTM Avo" panose="02040603050506020204" pitchFamily="18" charset="0"/>
                          <a:ea typeface="Calibri" panose="020F0502020204030204" pitchFamily="34" charset="0"/>
                          <a:cs typeface="Arial" panose="020B0604020202020204" pitchFamily="34" charset="0"/>
                        </a:rPr>
                        <a:t> </a:t>
                      </a: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2400" i="0">
                          <a:effectLst/>
                          <a:latin typeface="UTM Avo" panose="02040603050506020204" pitchFamily="18" charset="0"/>
                          <a:ea typeface="Calibri" panose="020F0502020204030204" pitchFamily="34" charset="0"/>
                          <a:cs typeface="Arial" panose="020B0604020202020204" pitchFamily="34" charset="0"/>
                        </a:rPr>
                        <a:t>X</a:t>
                      </a:r>
                      <a:endParaRPr lang="en-US" sz="2400" i="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nl-NL" sz="2400">
                          <a:effectLst/>
                          <a:latin typeface="UTM Avo" panose="02040603050506020204" pitchFamily="18" charset="0"/>
                          <a:ea typeface="Calibri" panose="020F0502020204030204" pitchFamily="34" charset="0"/>
                          <a:cs typeface="Arial" panose="020B0604020202020204" pitchFamily="34" charset="0"/>
                        </a:rPr>
                        <a:t>Nhắc nồi đựng thức ăn khi nồi còn đang nóng</a:t>
                      </a:r>
                      <a:endParaRPr lang="en-US" sz="2400">
                        <a:effectLst/>
                        <a:latin typeface="UTM Avo" panose="02040603050506020204" pitchFamily="18" charset="0"/>
                        <a:ea typeface="Calibri" panose="020F0502020204030204" pitchFamily="34" charset="0"/>
                        <a:cs typeface="Arial" panose="020B0604020202020204" pitchFamily="34" charset="0"/>
                      </a:endParaRPr>
                    </a:p>
                  </a:txBody>
                  <a:tcPr marL="30478" marR="30478"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
        <p:nvSpPr>
          <p:cNvPr id="25" name="Rectangle 24"/>
          <p:cNvSpPr/>
          <p:nvPr/>
        </p:nvSpPr>
        <p:spPr>
          <a:xfrm>
            <a:off x="1126885" y="6230632"/>
            <a:ext cx="10520829" cy="461665"/>
          </a:xfrm>
          <a:prstGeom prst="rect">
            <a:avLst/>
          </a:prstGeom>
        </p:spPr>
        <p:txBody>
          <a:bodyPr wrap="none">
            <a:spAutoFit/>
          </a:bodyPr>
          <a:lstStyle/>
          <a:p>
            <a:pPr defTabSz="609630"/>
            <a:r>
              <a:rPr lang="vi-VN" sz="2400">
                <a:latin typeface="UTM Avo" panose="02040603050506020204" pitchFamily="18" charset="0"/>
                <a:ea typeface="Calibri" panose="020F0502020204030204" pitchFamily="34" charset="0"/>
                <a:cs typeface="Arial" panose="020B0604020202020204" pitchFamily="34" charset="0"/>
              </a:rPr>
              <a:t>Chia sẻ kết quả với người nhà và vận dụng để sử dụng cho phù hợp</a:t>
            </a:r>
            <a:r>
              <a:rPr lang="vi-VN" sz="2400">
                <a:solidFill>
                  <a:prstClr val="black"/>
                </a:solidFill>
                <a:latin typeface="Arial" panose="020B0604020202020204" pitchFamily="34" charset="0"/>
                <a:cs typeface="Arial" panose="020B0604020202020204" pitchFamily="34" charset="0"/>
              </a:rPr>
              <a:t>.</a:t>
            </a:r>
            <a:endParaRPr lang="en-US" sz="2400">
              <a:solidFill>
                <a:prstClr val="black"/>
              </a:solidFill>
              <a:latin typeface="UTM Avo" panose="02040603050506020204" pitchFamily="18" charset="0"/>
              <a:cs typeface="Arial" panose="020B0604020202020204" pitchFamily="34"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1685729">
            <a:off x="94142" y="6123023"/>
            <a:ext cx="799471" cy="676885"/>
          </a:xfrm>
          <a:prstGeom prst="rect">
            <a:avLst/>
          </a:prstGeom>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52400" y="-42862"/>
            <a:ext cx="1768475" cy="122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243728646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098" y="31772"/>
            <a:ext cx="1946043" cy="1342983"/>
          </a:xfrm>
          <a:prstGeom prst="rect">
            <a:avLst/>
          </a:prstGeom>
        </p:spPr>
      </p:pic>
      <p:pic>
        <p:nvPicPr>
          <p:cNvPr id="15" name="Picture 14"/>
          <p:cNvPicPr/>
          <p:nvPr/>
        </p:nvPicPr>
        <p:blipFill>
          <a:blip r:embed="rId4">
            <a:extLst>
              <a:ext uri="{28A0092B-C50C-407E-A947-70E740481C1C}">
                <a14:useLocalDpi xmlns:a14="http://schemas.microsoft.com/office/drawing/2010/main" xmlns="" val="0"/>
              </a:ext>
            </a:extLst>
          </a:blip>
          <a:stretch>
            <a:fillRect/>
          </a:stretch>
        </p:blipFill>
        <p:spPr>
          <a:xfrm>
            <a:off x="0" y="1197429"/>
            <a:ext cx="5257800" cy="3578245"/>
          </a:xfrm>
          <a:prstGeom prst="rect">
            <a:avLst/>
          </a:prstGeom>
        </p:spPr>
      </p:pic>
      <p:sp>
        <p:nvSpPr>
          <p:cNvPr id="3" name="Rectangle 2"/>
          <p:cNvSpPr/>
          <p:nvPr/>
        </p:nvSpPr>
        <p:spPr>
          <a:xfrm>
            <a:off x="5486400" y="2592153"/>
            <a:ext cx="6096000" cy="2330895"/>
          </a:xfrm>
          <a:prstGeom prst="rect">
            <a:avLst/>
          </a:prstGeom>
        </p:spPr>
        <p:txBody>
          <a:bodyPr>
            <a:spAutoFit/>
          </a:bodyPr>
          <a:lstStyle/>
          <a:p>
            <a:pPr algn="just">
              <a:lnSpc>
                <a:spcPct val="115000"/>
              </a:lnSpc>
              <a:spcAft>
                <a:spcPts val="1000"/>
              </a:spcAft>
            </a:pPr>
            <a:r>
              <a:rPr lang="en-US" sz="2800" b="1">
                <a:solidFill>
                  <a:srgbClr val="002060"/>
                </a:solidFill>
                <a:latin typeface="Times New Roman"/>
                <a:ea typeface="Times New Roman"/>
              </a:rPr>
              <a:t>+ </a:t>
            </a:r>
            <a:r>
              <a:rPr lang="en-US" sz="2800" b="1" smtClean="0">
                <a:solidFill>
                  <a:srgbClr val="002060"/>
                </a:solidFill>
                <a:latin typeface="Times New Roman"/>
                <a:ea typeface="Times New Roman"/>
              </a:rPr>
              <a:t>Giỏ mây được </a:t>
            </a:r>
            <a:r>
              <a:rPr lang="en-US" sz="2800" b="1" dirty="0" err="1">
                <a:solidFill>
                  <a:srgbClr val="002060"/>
                </a:solidFill>
                <a:latin typeface="Times New Roman"/>
                <a:ea typeface="Times New Roman"/>
              </a:rPr>
              <a:t>dùng</a:t>
            </a:r>
            <a:r>
              <a:rPr lang="en-US" sz="2800" b="1" dirty="0">
                <a:solidFill>
                  <a:srgbClr val="002060"/>
                </a:solidFill>
                <a:latin typeface="Times New Roman"/>
                <a:ea typeface="Times New Roman"/>
              </a:rPr>
              <a:t> </a:t>
            </a:r>
            <a:r>
              <a:rPr lang="en-US" sz="2800" b="1" dirty="0" err="1">
                <a:solidFill>
                  <a:srgbClr val="002060"/>
                </a:solidFill>
                <a:latin typeface="Times New Roman"/>
                <a:ea typeface="Times New Roman"/>
              </a:rPr>
              <a:t>làm</a:t>
            </a:r>
            <a:r>
              <a:rPr lang="en-US" sz="2800" b="1" dirty="0">
                <a:solidFill>
                  <a:srgbClr val="002060"/>
                </a:solidFill>
                <a:latin typeface="Times New Roman"/>
                <a:ea typeface="Times New Roman"/>
              </a:rPr>
              <a:t> </a:t>
            </a:r>
            <a:r>
              <a:rPr lang="en-US" sz="2800" b="1" dirty="0" err="1">
                <a:solidFill>
                  <a:srgbClr val="002060"/>
                </a:solidFill>
                <a:latin typeface="Times New Roman"/>
                <a:ea typeface="Times New Roman"/>
              </a:rPr>
              <a:t>gì</a:t>
            </a:r>
            <a:r>
              <a:rPr lang="en-US" sz="2800" b="1" dirty="0">
                <a:solidFill>
                  <a:srgbClr val="002060"/>
                </a:solidFill>
                <a:latin typeface="Times New Roman"/>
                <a:ea typeface="Times New Roman"/>
              </a:rPr>
              <a:t>?</a:t>
            </a:r>
          </a:p>
          <a:p>
            <a:pPr algn="just">
              <a:lnSpc>
                <a:spcPct val="115000"/>
              </a:lnSpc>
              <a:spcAft>
                <a:spcPts val="1000"/>
              </a:spcAft>
            </a:pPr>
            <a:r>
              <a:rPr lang="en-US" sz="2800" b="1">
                <a:solidFill>
                  <a:srgbClr val="002060"/>
                </a:solidFill>
                <a:latin typeface="Times New Roman"/>
                <a:ea typeface="Times New Roman"/>
              </a:rPr>
              <a:t>+ </a:t>
            </a:r>
            <a:r>
              <a:rPr lang="en-US" sz="2800" b="1" smtClean="0">
                <a:solidFill>
                  <a:srgbClr val="002060"/>
                </a:solidFill>
                <a:latin typeface="Times New Roman"/>
                <a:ea typeface="Times New Roman"/>
              </a:rPr>
              <a:t>Giỏ mây </a:t>
            </a:r>
            <a:r>
              <a:rPr lang="en-US" sz="2800" b="1" dirty="0" err="1">
                <a:solidFill>
                  <a:srgbClr val="002060"/>
                </a:solidFill>
                <a:latin typeface="Times New Roman"/>
                <a:ea typeface="Times New Roman"/>
              </a:rPr>
              <a:t>được</a:t>
            </a:r>
            <a:r>
              <a:rPr lang="en-US" sz="2800" b="1" dirty="0">
                <a:solidFill>
                  <a:srgbClr val="002060"/>
                </a:solidFill>
                <a:latin typeface="Times New Roman"/>
                <a:ea typeface="Times New Roman"/>
              </a:rPr>
              <a:t> </a:t>
            </a:r>
            <a:r>
              <a:rPr lang="en-US" sz="2800" b="1" dirty="0" err="1">
                <a:solidFill>
                  <a:srgbClr val="002060"/>
                </a:solidFill>
                <a:latin typeface="Times New Roman"/>
                <a:ea typeface="Times New Roman"/>
              </a:rPr>
              <a:t>làm</a:t>
            </a:r>
            <a:r>
              <a:rPr lang="en-US" sz="2800" b="1" dirty="0">
                <a:solidFill>
                  <a:srgbClr val="002060"/>
                </a:solidFill>
                <a:latin typeface="Times New Roman"/>
                <a:ea typeface="Times New Roman"/>
              </a:rPr>
              <a:t> </a:t>
            </a:r>
            <a:r>
              <a:rPr lang="en-US" sz="2800" b="1" dirty="0" err="1">
                <a:solidFill>
                  <a:srgbClr val="002060"/>
                </a:solidFill>
                <a:latin typeface="Times New Roman"/>
                <a:ea typeface="Times New Roman"/>
              </a:rPr>
              <a:t>bằng</a:t>
            </a:r>
            <a:r>
              <a:rPr lang="en-US" sz="2800" b="1" dirty="0">
                <a:solidFill>
                  <a:srgbClr val="002060"/>
                </a:solidFill>
                <a:latin typeface="Times New Roman"/>
                <a:ea typeface="Times New Roman"/>
              </a:rPr>
              <a:t> </a:t>
            </a:r>
            <a:r>
              <a:rPr lang="en-US" sz="2800" b="1" dirty="0" err="1">
                <a:solidFill>
                  <a:srgbClr val="002060"/>
                </a:solidFill>
                <a:latin typeface="Times New Roman"/>
                <a:ea typeface="Times New Roman"/>
              </a:rPr>
              <a:t>gì</a:t>
            </a:r>
            <a:r>
              <a:rPr lang="en-US" sz="2800" b="1" dirty="0">
                <a:solidFill>
                  <a:srgbClr val="002060"/>
                </a:solidFill>
                <a:latin typeface="Times New Roman"/>
                <a:ea typeface="Times New Roman"/>
              </a:rPr>
              <a:t>?</a:t>
            </a:r>
          </a:p>
          <a:p>
            <a:pPr algn="just">
              <a:lnSpc>
                <a:spcPct val="115000"/>
              </a:lnSpc>
              <a:spcAft>
                <a:spcPts val="1000"/>
              </a:spcAft>
            </a:pPr>
            <a:r>
              <a:rPr lang="en-US" sz="2800" b="1" dirty="0">
                <a:solidFill>
                  <a:srgbClr val="002060"/>
                </a:solidFill>
                <a:latin typeface="Times New Roman"/>
                <a:ea typeface="Times New Roman"/>
              </a:rPr>
              <a:t> + </a:t>
            </a:r>
            <a:r>
              <a:rPr lang="en-US" sz="2800" b="1" dirty="0" err="1">
                <a:solidFill>
                  <a:srgbClr val="002060"/>
                </a:solidFill>
                <a:latin typeface="Times New Roman"/>
                <a:ea typeface="Times New Roman"/>
              </a:rPr>
              <a:t>Vì</a:t>
            </a:r>
            <a:r>
              <a:rPr lang="en-US" sz="2800" b="1" dirty="0">
                <a:solidFill>
                  <a:srgbClr val="002060"/>
                </a:solidFill>
                <a:latin typeface="Times New Roman"/>
                <a:ea typeface="Times New Roman"/>
              </a:rPr>
              <a:t> </a:t>
            </a:r>
            <a:r>
              <a:rPr lang="en-US" sz="2800" b="1" err="1">
                <a:solidFill>
                  <a:srgbClr val="002060"/>
                </a:solidFill>
                <a:latin typeface="Times New Roman"/>
                <a:ea typeface="Times New Roman"/>
              </a:rPr>
              <a:t>sao</a:t>
            </a:r>
            <a:r>
              <a:rPr lang="en-US" sz="2800" b="1">
                <a:solidFill>
                  <a:srgbClr val="002060"/>
                </a:solidFill>
                <a:latin typeface="Times New Roman"/>
                <a:ea typeface="Times New Roman"/>
              </a:rPr>
              <a:t> </a:t>
            </a:r>
            <a:r>
              <a:rPr lang="en-US" sz="2800" b="1" smtClean="0">
                <a:solidFill>
                  <a:srgbClr val="002060"/>
                </a:solidFill>
                <a:latin typeface="Times New Roman"/>
                <a:ea typeface="Times New Roman"/>
              </a:rPr>
              <a:t>giỏ mây </a:t>
            </a:r>
            <a:r>
              <a:rPr lang="en-US" sz="2800" b="1" dirty="0" err="1">
                <a:solidFill>
                  <a:srgbClr val="002060"/>
                </a:solidFill>
                <a:latin typeface="Times New Roman"/>
                <a:ea typeface="Times New Roman"/>
              </a:rPr>
              <a:t>có</a:t>
            </a:r>
            <a:r>
              <a:rPr lang="en-US" sz="2800" b="1" dirty="0">
                <a:solidFill>
                  <a:srgbClr val="002060"/>
                </a:solidFill>
                <a:latin typeface="Times New Roman"/>
                <a:ea typeface="Times New Roman"/>
              </a:rPr>
              <a:t> </a:t>
            </a:r>
            <a:r>
              <a:rPr lang="en-US" sz="2800" b="1" dirty="0" err="1">
                <a:solidFill>
                  <a:srgbClr val="002060"/>
                </a:solidFill>
                <a:latin typeface="Times New Roman"/>
                <a:ea typeface="Times New Roman"/>
              </a:rPr>
              <a:t>thể</a:t>
            </a:r>
            <a:r>
              <a:rPr lang="en-US" sz="2800" b="1" dirty="0">
                <a:solidFill>
                  <a:srgbClr val="002060"/>
                </a:solidFill>
                <a:latin typeface="Times New Roman"/>
                <a:ea typeface="Times New Roman"/>
              </a:rPr>
              <a:t> </a:t>
            </a:r>
            <a:r>
              <a:rPr lang="en-US" sz="2800" b="1" dirty="0" err="1">
                <a:solidFill>
                  <a:srgbClr val="002060"/>
                </a:solidFill>
                <a:latin typeface="Times New Roman"/>
                <a:ea typeface="Times New Roman"/>
              </a:rPr>
              <a:t>giữ</a:t>
            </a:r>
            <a:r>
              <a:rPr lang="en-US" sz="2800" b="1" dirty="0">
                <a:solidFill>
                  <a:srgbClr val="002060"/>
                </a:solidFill>
                <a:latin typeface="Times New Roman"/>
                <a:ea typeface="Times New Roman"/>
              </a:rPr>
              <a:t> </a:t>
            </a:r>
            <a:r>
              <a:rPr lang="en-US" sz="2800" b="1" dirty="0" err="1">
                <a:solidFill>
                  <a:srgbClr val="002060"/>
                </a:solidFill>
                <a:latin typeface="Times New Roman"/>
                <a:ea typeface="Times New Roman"/>
              </a:rPr>
              <a:t>được</a:t>
            </a:r>
            <a:r>
              <a:rPr lang="en-US" sz="2800" b="1" dirty="0">
                <a:solidFill>
                  <a:srgbClr val="002060"/>
                </a:solidFill>
                <a:latin typeface="Times New Roman"/>
                <a:ea typeface="Times New Roman"/>
              </a:rPr>
              <a:t> </a:t>
            </a:r>
            <a:r>
              <a:rPr lang="en-US" sz="2800" b="1" dirty="0" err="1">
                <a:solidFill>
                  <a:srgbClr val="002060"/>
                </a:solidFill>
                <a:latin typeface="Times New Roman"/>
                <a:ea typeface="Times New Roman"/>
              </a:rPr>
              <a:t>nhiệt</a:t>
            </a:r>
            <a:r>
              <a:rPr lang="en-US" sz="2800" b="1" dirty="0">
                <a:solidFill>
                  <a:srgbClr val="002060"/>
                </a:solidFill>
                <a:latin typeface="Times New Roman"/>
                <a:ea typeface="Times New Roman"/>
              </a:rPr>
              <a:t>?</a:t>
            </a:r>
          </a:p>
        </p:txBody>
      </p:sp>
      <p:sp>
        <p:nvSpPr>
          <p:cNvPr id="11" name="Rectangle 10"/>
          <p:cNvSpPr/>
          <p:nvPr/>
        </p:nvSpPr>
        <p:spPr>
          <a:xfrm>
            <a:off x="5638800" y="1600200"/>
            <a:ext cx="5181600" cy="729430"/>
          </a:xfrm>
          <a:prstGeom prst="rect">
            <a:avLst/>
          </a:prstGeom>
        </p:spPr>
        <p:txBody>
          <a:bodyPr wrap="square">
            <a:spAutoFit/>
          </a:bodyPr>
          <a:lstStyle/>
          <a:p>
            <a:pPr algn="just">
              <a:lnSpc>
                <a:spcPct val="115000"/>
              </a:lnSpc>
              <a:spcAft>
                <a:spcPts val="1000"/>
              </a:spcAft>
            </a:pPr>
            <a:r>
              <a:rPr lang="en-US" sz="3600" b="1" dirty="0" err="1" smtClean="0">
                <a:solidFill>
                  <a:srgbClr val="002060"/>
                </a:solidFill>
                <a:latin typeface="Times New Roman"/>
                <a:ea typeface="Times New Roman"/>
              </a:rPr>
              <a:t>Đây</a:t>
            </a:r>
            <a:r>
              <a:rPr lang="en-US" sz="3600" b="1" dirty="0" smtClean="0">
                <a:solidFill>
                  <a:srgbClr val="002060"/>
                </a:solidFill>
                <a:latin typeface="Times New Roman"/>
                <a:ea typeface="Times New Roman"/>
              </a:rPr>
              <a:t> </a:t>
            </a:r>
            <a:r>
              <a:rPr lang="en-US" sz="3600" b="1" dirty="0" err="1" smtClean="0">
                <a:solidFill>
                  <a:srgbClr val="002060"/>
                </a:solidFill>
                <a:latin typeface="Times New Roman"/>
                <a:ea typeface="Times New Roman"/>
              </a:rPr>
              <a:t>là</a:t>
            </a:r>
            <a:r>
              <a:rPr lang="en-US" sz="3600" b="1" dirty="0" smtClean="0">
                <a:solidFill>
                  <a:srgbClr val="002060"/>
                </a:solidFill>
                <a:latin typeface="Times New Roman"/>
                <a:ea typeface="Times New Roman"/>
              </a:rPr>
              <a:t> </a:t>
            </a:r>
            <a:r>
              <a:rPr lang="en-US" sz="3600" b="1" dirty="0" err="1" smtClean="0">
                <a:solidFill>
                  <a:srgbClr val="002060"/>
                </a:solidFill>
                <a:latin typeface="Times New Roman"/>
                <a:ea typeface="Times New Roman"/>
              </a:rPr>
              <a:t>vật</a:t>
            </a:r>
            <a:r>
              <a:rPr lang="en-US" sz="3600" b="1" dirty="0" smtClean="0">
                <a:solidFill>
                  <a:srgbClr val="002060"/>
                </a:solidFill>
                <a:latin typeface="Times New Roman"/>
                <a:ea typeface="Times New Roman"/>
              </a:rPr>
              <a:t> </a:t>
            </a:r>
            <a:r>
              <a:rPr lang="en-US" sz="3600" b="1" dirty="0" err="1" smtClean="0">
                <a:solidFill>
                  <a:srgbClr val="002060"/>
                </a:solidFill>
                <a:latin typeface="Times New Roman"/>
                <a:ea typeface="Times New Roman"/>
              </a:rPr>
              <a:t>dụng</a:t>
            </a:r>
            <a:r>
              <a:rPr lang="en-US" sz="3600" b="1" dirty="0" smtClean="0">
                <a:solidFill>
                  <a:srgbClr val="002060"/>
                </a:solidFill>
                <a:latin typeface="Times New Roman"/>
                <a:ea typeface="Times New Roman"/>
              </a:rPr>
              <a:t> </a:t>
            </a:r>
            <a:r>
              <a:rPr lang="en-US" sz="3600" b="1" dirty="0" err="1" smtClean="0">
                <a:solidFill>
                  <a:srgbClr val="002060"/>
                </a:solidFill>
                <a:latin typeface="Times New Roman"/>
                <a:ea typeface="Times New Roman"/>
              </a:rPr>
              <a:t>gì</a:t>
            </a:r>
            <a:r>
              <a:rPr lang="en-US" sz="3600" b="1" dirty="0" smtClean="0">
                <a:solidFill>
                  <a:srgbClr val="002060"/>
                </a:solidFill>
                <a:latin typeface="Times New Roman"/>
                <a:ea typeface="Times New Roman"/>
              </a:rPr>
              <a:t>? </a:t>
            </a:r>
            <a:endParaRPr lang="en-US" sz="3600" b="1" dirty="0">
              <a:solidFill>
                <a:srgbClr val="002060"/>
              </a:solidFill>
              <a:effectLst/>
              <a:latin typeface="Times New Roman"/>
              <a:ea typeface="Times New Roman"/>
            </a:endParaRPr>
          </a:p>
        </p:txBody>
      </p:sp>
    </p:spTree>
    <p:extLst>
      <p:ext uri="{BB962C8B-B14F-4D97-AF65-F5344CB8AC3E}">
        <p14:creationId xmlns:p14="http://schemas.microsoft.com/office/powerpoint/2010/main" xmlns="" val="76998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rot="19883493">
            <a:off x="10466859" y="5379328"/>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10469441" y="5818347"/>
            <a:ext cx="1058090" cy="461665"/>
          </a:xfrm>
          <a:prstGeom prst="rect">
            <a:avLst/>
          </a:prstGeom>
          <a:noFill/>
          <a:scene3d>
            <a:camera prst="orthographicFront"/>
            <a:lightRig rig="threePt" dir="t"/>
          </a:scene3d>
          <a:sp3d>
            <a:bevelT prst="angle"/>
          </a:sp3d>
        </p:spPr>
        <p:txBody>
          <a:bodyPr wrap="square" rtlCol="0">
            <a:spAutoFit/>
          </a:bodyPr>
          <a:lstStyle/>
          <a:p>
            <a:pPr>
              <a:defRPr/>
            </a:pPr>
            <a:r>
              <a:rPr lang="vi-VN" sz="2400">
                <a:solidFill>
                  <a:srgbClr val="7030A0"/>
                </a:solidFill>
                <a:latin typeface="Roboto Black" panose="02000000000000000000" pitchFamily="2" charset="0"/>
                <a:ea typeface="Roboto Black" panose="02000000000000000000" pitchFamily="2" charset="0"/>
              </a:rPr>
              <a:t>Tiết </a:t>
            </a:r>
            <a:r>
              <a:rPr lang="en-US" sz="2400">
                <a:solidFill>
                  <a:srgbClr val="7030A0"/>
                </a:solidFill>
                <a:latin typeface="Roboto Black" panose="02000000000000000000" pitchFamily="2" charset="0"/>
                <a:ea typeface="Roboto Black" panose="02000000000000000000" pitchFamily="2" charset="0"/>
              </a:rPr>
              <a:t>2</a:t>
            </a:r>
            <a:endParaRPr lang="vi-VN" sz="2400" dirty="0">
              <a:solidFill>
                <a:srgbClr val="7030A0"/>
              </a:solidFill>
              <a:latin typeface="Roboto Black" panose="02000000000000000000" pitchFamily="2" charset="0"/>
              <a:ea typeface="Roboto Black" panose="02000000000000000000" pitchFamily="2" charset="0"/>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061161" y="74092"/>
            <a:ext cx="2130839" cy="1470513"/>
          </a:xfrm>
          <a:prstGeom prst="rect">
            <a:avLst/>
          </a:prstGeom>
        </p:spPr>
      </p:pic>
      <p:sp>
        <p:nvSpPr>
          <p:cNvPr id="8" name="TextBox 7"/>
          <p:cNvSpPr txBox="1"/>
          <p:nvPr/>
        </p:nvSpPr>
        <p:spPr>
          <a:xfrm>
            <a:off x="1989911" y="1475516"/>
            <a:ext cx="8479530" cy="1015663"/>
          </a:xfrm>
          <a:prstGeom prst="rect">
            <a:avLst/>
          </a:prstGeom>
          <a:noFill/>
        </p:spPr>
        <p:txBody>
          <a:bodyPr wrap="square" rtlCol="0">
            <a:spAutoFit/>
          </a:bodyPr>
          <a:lstStyle/>
          <a:p>
            <a:pPr algn="ctr">
              <a:defRPr/>
            </a:pPr>
            <a:r>
              <a:rPr lang="en-US" altLang="zh-CN" sz="6000" b="1" dirty="0" smtClean="0">
                <a:solidFill>
                  <a:srgbClr val="7030A0"/>
                </a:solidFill>
                <a:latin typeface="Roboto Black" panose="02000000000000000000" pitchFamily="2" charset="0"/>
                <a:ea typeface="Roboto Black" panose="02000000000000000000" pitchFamily="2" charset="0"/>
              </a:rPr>
              <a:t>BÌNH GIỮ NHIỆT</a:t>
            </a:r>
            <a:endParaRPr lang="en-US" altLang="zh-CN" sz="6000" b="1" dirty="0">
              <a:solidFill>
                <a:srgbClr val="7030A0"/>
              </a:solidFill>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330" b="100000" l="9763" r="89941">
                        <a14:foregroundMark x1="61391" y1="63613" x2="58728" y2="88743"/>
                        <a14:foregroundMark x1="37130" y1="71597" x2="39793" y2="86649"/>
                        <a14:foregroundMark x1="37130" y1="80366" x2="37130" y2="82723"/>
                        <a14:foregroundMark x1="35207" y1="60864" x2="35947" y2="63874"/>
                        <a14:foregroundMark x1="61686" y1="48822" x2="61686" y2="60602"/>
                        <a14:foregroundMark x1="61686" y1="47513" x2="61686" y2="55236"/>
                        <a14:foregroundMark x1="60947" y1="45812" x2="62130" y2="50131"/>
                        <a14:foregroundMark x1="62130" y1="24084" x2="62130" y2="32068"/>
                        <a14:foregroundMark x1="63166" y1="79974" x2="64793" y2="88089"/>
                        <a14:foregroundMark x1="43491" y1="91099" x2="51036" y2="92670"/>
                        <a14:foregroundMark x1="42751" y1="93063" x2="47633" y2="93063"/>
                        <a14:foregroundMark x1="39053" y1="90314" x2="41568" y2="92670"/>
                        <a14:foregroundMark x1="37870" y1="88351" x2="40533" y2="91361"/>
                        <a14:foregroundMark x1="54882" y1="93325" x2="63609" y2="89660"/>
                        <a14:foregroundMark x1="34763" y1="87696" x2="39053" y2="90707"/>
                        <a14:foregroundMark x1="63166" y1="30759" x2="63166" y2="35079"/>
                        <a14:foregroundMark x1="63166" y1="26440" x2="63166" y2="34162"/>
                        <a14:foregroundMark x1="62870" y1="51178" x2="63609" y2="68325"/>
                        <a14:foregroundMark x1="63905" y1="41492" x2="64349" y2="61911"/>
                        <a14:foregroundMark x1="65533" y1="63874" x2="67012" y2="69241"/>
                        <a14:foregroundMark x1="62870" y1="34424" x2="63166" y2="42801"/>
                      </a14:backgroundRemoval>
                    </a14:imgEffect>
                  </a14:imgLayer>
                </a14:imgProps>
              </a:ext>
              <a:ext uri="{28A0092B-C50C-407E-A947-70E740481C1C}">
                <a14:useLocalDpi xmlns:a14="http://schemas.microsoft.com/office/drawing/2010/main" xmlns="" val="0"/>
              </a:ext>
            </a:extLst>
          </a:blip>
          <a:stretch>
            <a:fillRect/>
          </a:stretch>
        </p:blipFill>
        <p:spPr>
          <a:xfrm rot="20125086">
            <a:off x="3908930" y="2746580"/>
            <a:ext cx="2745568" cy="3102979"/>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xmlns="">
                  <a14:imgLayer r:embed="rId7">
                    <a14:imgEffect>
                      <a14:backgroundRemoval t="0" b="100000" l="9916" r="89451"/>
                    </a14:imgEffect>
                  </a14:imgLayer>
                </a14:imgProps>
              </a:ext>
              <a:ext uri="{28A0092B-C50C-407E-A947-70E740481C1C}">
                <a14:useLocalDpi xmlns:a14="http://schemas.microsoft.com/office/drawing/2010/main" xmlns="" val="0"/>
              </a:ext>
            </a:extLst>
          </a:blip>
          <a:stretch>
            <a:fillRect/>
          </a:stretch>
        </p:blipFill>
        <p:spPr>
          <a:xfrm rot="1391499">
            <a:off x="5457320" y="2957564"/>
            <a:ext cx="2769956" cy="3102980"/>
          </a:xfrm>
          <a:prstGeom prst="rect">
            <a:avLst/>
          </a:prstGeom>
        </p:spPr>
      </p:pic>
    </p:spTree>
    <p:extLst>
      <p:ext uri="{BB962C8B-B14F-4D97-AF65-F5344CB8AC3E}">
        <p14:creationId xmlns:p14="http://schemas.microsoft.com/office/powerpoint/2010/main" xmlns="" val="74172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05111" y="1632693"/>
            <a:ext cx="9419315" cy="461665"/>
          </a:xfrm>
          <a:prstGeom prst="rect">
            <a:avLst/>
          </a:prstGeom>
          <a:noFill/>
        </p:spPr>
        <p:txBody>
          <a:bodyPr wrap="square" rtlCol="0">
            <a:spAutoFit/>
          </a:bodyPr>
          <a:lstStyle/>
          <a:p>
            <a:pPr algn="ctr">
              <a:defRPr/>
            </a:pPr>
            <a:r>
              <a:rPr lang="vi-VN" sz="2400">
                <a:solidFill>
                  <a:srgbClr val="002060"/>
                </a:solidFill>
                <a:latin typeface="Roboto" panose="02000000000000000000" pitchFamily="2" charset="0"/>
                <a:ea typeface="Roboto" panose="02000000000000000000" pitchFamily="2" charset="0"/>
              </a:rPr>
              <a:t>Thảo luận và chia sẻ ý tưởng làm </a:t>
            </a:r>
            <a:r>
              <a:rPr lang="en-US" sz="2400">
                <a:solidFill>
                  <a:srgbClr val="002060"/>
                </a:solidFill>
                <a:latin typeface="Roboto" panose="02000000000000000000" pitchFamily="2" charset="0"/>
                <a:ea typeface="Roboto" panose="02000000000000000000" pitchFamily="2" charset="0"/>
              </a:rPr>
              <a:t>bình giữ nhiệt</a:t>
            </a:r>
            <a:endParaRPr lang="vi-VN" sz="2400">
              <a:solidFill>
                <a:srgbClr val="002060"/>
              </a:solidFill>
              <a:latin typeface="Roboto" panose="02000000000000000000" pitchFamily="2" charset="0"/>
              <a:ea typeface="Roboto" panose="02000000000000000000" pitchFamily="2" charset="0"/>
            </a:endParaRPr>
          </a:p>
        </p:txBody>
      </p:sp>
      <p:sp>
        <p:nvSpPr>
          <p:cNvPr id="117" name="TextBox 116"/>
          <p:cNvSpPr txBox="1"/>
          <p:nvPr/>
        </p:nvSpPr>
        <p:spPr>
          <a:xfrm>
            <a:off x="2537779" y="334139"/>
            <a:ext cx="6772838" cy="1077218"/>
          </a:xfrm>
          <a:prstGeom prst="rect">
            <a:avLst/>
          </a:prstGeom>
          <a:noFill/>
        </p:spPr>
        <p:txBody>
          <a:bodyPr wrap="square" rtlCol="0">
            <a:spAutoFit/>
          </a:bodyPr>
          <a:lstStyle/>
          <a:p>
            <a:pPr algn="ctr">
              <a:defRPr/>
            </a:pPr>
            <a:r>
              <a:rPr lang="vi-VN" altLang="zh-CN" sz="3200" b="1" dirty="0">
                <a:solidFill>
                  <a:srgbClr val="002060"/>
                </a:solidFill>
                <a:latin typeface="Roboto" panose="02000000000000000000" pitchFamily="2" charset="0"/>
                <a:ea typeface="Roboto" panose="02000000000000000000" pitchFamily="2" charset="0"/>
              </a:rPr>
              <a:t>ĐỀ XUẤT Ý TƯỞNG VÀ CÁCH LÀM BÌNH GIỮ NHIỆT</a:t>
            </a:r>
          </a:p>
        </p:txBody>
      </p:sp>
      <p:sp>
        <p:nvSpPr>
          <p:cNvPr id="9" name="TextBox 8">
            <a:extLst>
              <a:ext uri="{FF2B5EF4-FFF2-40B4-BE49-F238E27FC236}">
                <a16:creationId xmlns:a16="http://schemas.microsoft.com/office/drawing/2014/main" xmlns="" id="{1C6C1494-9761-2059-0481-6D5C41B8AC62}"/>
              </a:ext>
            </a:extLst>
          </p:cNvPr>
          <p:cNvSpPr txBox="1"/>
          <p:nvPr/>
        </p:nvSpPr>
        <p:spPr>
          <a:xfrm>
            <a:off x="5314115" y="2093305"/>
            <a:ext cx="1601306" cy="461665"/>
          </a:xfrm>
          <a:prstGeom prst="rect">
            <a:avLst/>
          </a:prstGeom>
          <a:noFill/>
        </p:spPr>
        <p:txBody>
          <a:bodyPr wrap="square" rtlCol="0">
            <a:spAutoFit/>
          </a:bodyPr>
          <a:lstStyle/>
          <a:p>
            <a:pPr algn="ctr">
              <a:defRPr/>
            </a:pPr>
            <a:r>
              <a:rPr lang="en-US" sz="2400" b="1" dirty="0" err="1">
                <a:solidFill>
                  <a:srgbClr val="FF0000"/>
                </a:solidFill>
                <a:latin typeface="Roboto" panose="02000000000000000000" pitchFamily="2" charset="0"/>
                <a:ea typeface="Roboto" panose="02000000000000000000" pitchFamily="2" charset="0"/>
              </a:rPr>
              <a:t>Gợi</a:t>
            </a:r>
            <a:r>
              <a:rPr lang="en-US" sz="2400" b="1" dirty="0">
                <a:solidFill>
                  <a:srgbClr val="FF0000"/>
                </a:solidFill>
                <a:latin typeface="Roboto" panose="02000000000000000000" pitchFamily="2" charset="0"/>
                <a:ea typeface="Roboto" panose="02000000000000000000" pitchFamily="2" charset="0"/>
              </a:rPr>
              <a:t> ý</a:t>
            </a:r>
            <a:endParaRPr lang="en-US" altLang="zh-CN" sz="3200" b="1" dirty="0">
              <a:solidFill>
                <a:srgbClr val="FF000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xmlns="" val="0"/>
              </a:ext>
            </a:extLst>
          </a:blip>
          <a:srcRect l="18298" t="21947" r="9023" b="21541"/>
          <a:stretch/>
        </p:blipFill>
        <p:spPr>
          <a:xfrm rot="600000">
            <a:off x="6877504" y="2892825"/>
            <a:ext cx="2459166" cy="2888544"/>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xmlns="" id="{FD87D791-CF53-569C-EE97-3CBC5C12C865}"/>
              </a:ext>
            </a:extLst>
          </p:cNvPr>
          <p:cNvPicPr>
            <a:picLocks noChangeAspect="1"/>
          </p:cNvPicPr>
          <p:nvPr/>
        </p:nvPicPr>
        <p:blipFill>
          <a:blip r:embed="rId5"/>
          <a:stretch>
            <a:fillRect/>
          </a:stretch>
        </p:blipFill>
        <p:spPr>
          <a:xfrm rot="-600000">
            <a:off x="3472875" y="2656273"/>
            <a:ext cx="1460865" cy="3361649"/>
          </a:xfrm>
          <a:prstGeom prst="rect">
            <a:avLst/>
          </a:prstGeom>
        </p:spPr>
      </p:pic>
    </p:spTree>
    <p:extLst>
      <p:ext uri="{BB962C8B-B14F-4D97-AF65-F5344CB8AC3E}">
        <p14:creationId xmlns:p14="http://schemas.microsoft.com/office/powerpoint/2010/main" xmlns="" val="89058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19432" y="2073666"/>
            <a:ext cx="994983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 name="Cloud 1"/>
          <p:cNvSpPr/>
          <p:nvPr/>
        </p:nvSpPr>
        <p:spPr>
          <a:xfrm>
            <a:off x="6660526" y="2313567"/>
            <a:ext cx="3968888" cy="323002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3329 w 43256"/>
              <a:gd name="connsiteY17" fmla="*/ 179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3168" y="2240"/>
                  <a:pt x="23329" y="1799"/>
                </a:cubicBezTo>
                <a:moveTo>
                  <a:pt x="14036" y="5051"/>
                </a:moveTo>
                <a:cubicBezTo>
                  <a:pt x="14508" y="5427"/>
                  <a:pt x="14944" y="5880"/>
                  <a:pt x="15336" y="6399"/>
                </a:cubicBezTo>
                <a:moveTo>
                  <a:pt x="4163" y="15648"/>
                </a:moveTo>
                <a:cubicBezTo>
                  <a:pt x="4060" y="15184"/>
                  <a:pt x="3984" y="14710"/>
                  <a:pt x="3936" y="14229"/>
                </a:cubicBezTo>
              </a:path>
            </a:pathLst>
          </a:custGeom>
          <a:blipFill dpi="0" rotWithShape="1">
            <a:blip r:embed="rId3">
              <a:extLst>
                <a:ext uri="{28A0092B-C50C-407E-A947-70E740481C1C}">
                  <a14:useLocalDpi xmlns:a14="http://schemas.microsoft.com/office/drawing/2010/main" xmlns="" val="0"/>
                </a:ext>
              </a:extLst>
            </a:blip>
            <a:srcRect/>
            <a:stretch>
              <a:fillRect/>
            </a:stretch>
          </a:blip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TextBox 116"/>
          <p:cNvSpPr txBox="1"/>
          <p:nvPr/>
        </p:nvSpPr>
        <p:spPr>
          <a:xfrm>
            <a:off x="3296180" y="716023"/>
            <a:ext cx="5478461" cy="584775"/>
          </a:xfrm>
          <a:prstGeom prst="rect">
            <a:avLst/>
          </a:prstGeom>
          <a:noFill/>
        </p:spPr>
        <p:txBody>
          <a:bodyPr wrap="square" rtlCol="0">
            <a:spAutoFit/>
          </a:bodyPr>
          <a:lstStyle/>
          <a:p>
            <a:pPr algn="ctr">
              <a:defRPr/>
            </a:pPr>
            <a:r>
              <a:rPr lang="vi-VN" altLang="zh-CN" sz="3200" b="1">
                <a:solidFill>
                  <a:srgbClr val="002060"/>
                </a:solidFill>
                <a:latin typeface="Roboto" panose="02000000000000000000" pitchFamily="2" charset="0"/>
                <a:ea typeface="Roboto" panose="02000000000000000000" pitchFamily="2" charset="0"/>
              </a:rPr>
              <a:t>TIÊU CHÍ SẢN PHẨM</a:t>
            </a:r>
          </a:p>
        </p:txBody>
      </p:sp>
      <p:sp>
        <p:nvSpPr>
          <p:cNvPr id="7" name="TextBox 6"/>
          <p:cNvSpPr txBox="1"/>
          <p:nvPr/>
        </p:nvSpPr>
        <p:spPr>
          <a:xfrm>
            <a:off x="1158378" y="2556345"/>
            <a:ext cx="5362299" cy="830997"/>
          </a:xfrm>
          <a:prstGeom prst="rect">
            <a:avLst/>
          </a:prstGeom>
          <a:noFill/>
        </p:spPr>
        <p:txBody>
          <a:bodyPr wrap="square" rtlCol="0">
            <a:spAutoFit/>
          </a:bodyPr>
          <a:lstStyle/>
          <a:p>
            <a:pPr>
              <a:defRPr/>
            </a:pPr>
            <a:r>
              <a:rPr lang="vi-VN" altLang="zh-CN" sz="2400" dirty="0">
                <a:solidFill>
                  <a:srgbClr val="ED7D31">
                    <a:lumMod val="50000"/>
                  </a:srgbClr>
                </a:solidFill>
                <a:latin typeface="Roboto" panose="02000000000000000000" pitchFamily="2" charset="0"/>
                <a:ea typeface="Roboto" panose="02000000000000000000" pitchFamily="2" charset="0"/>
                <a:sym typeface="Wingdings" panose="05000000000000000000" pitchFamily="2" charset="2"/>
              </a:rPr>
              <a:t></a:t>
            </a:r>
            <a:r>
              <a:rPr lang="en-US"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rPr>
              <a:t>Bình có nắp chắc chắn, chứa được</a:t>
            </a:r>
          </a:p>
          <a:p>
            <a:pPr>
              <a:defRPr/>
            </a:pPr>
            <a:r>
              <a:rPr lang="vi-VN" altLang="zh-CN" sz="2400" dirty="0">
                <a:solidFill>
                  <a:srgbClr val="002060"/>
                </a:solidFill>
                <a:latin typeface="Roboto" panose="02000000000000000000" pitchFamily="2" charset="0"/>
                <a:ea typeface="Roboto" panose="02000000000000000000" pitchFamily="2" charset="0"/>
              </a:rPr>
              <a:t>khoảng 300 ml đến </a:t>
            </a:r>
            <a:r>
              <a:rPr lang="en-US" altLang="zh-CN" sz="2400" dirty="0">
                <a:solidFill>
                  <a:srgbClr val="002060"/>
                </a:solidFill>
                <a:latin typeface="Roboto" panose="02000000000000000000" pitchFamily="2" charset="0"/>
                <a:ea typeface="Roboto" panose="02000000000000000000" pitchFamily="2" charset="0"/>
              </a:rPr>
              <a:t>1</a:t>
            </a:r>
            <a:r>
              <a:rPr lang="vi-VN" altLang="zh-CN" sz="2400" i="1" dirty="0">
                <a:solidFill>
                  <a:srgbClr val="002060"/>
                </a:solidFill>
                <a:latin typeface="Times New Roman"/>
                <a:ea typeface="Roboto" panose="02000000000000000000" pitchFamily="2" charset="0"/>
              </a:rPr>
              <a:t>l</a:t>
            </a:r>
            <a:r>
              <a:rPr lang="en-US" altLang="zh-CN" sz="2400" i="1" dirty="0">
                <a:solidFill>
                  <a:srgbClr val="002060"/>
                </a:solidFill>
                <a:latin typeface="Calibri Light"/>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nước</a:t>
            </a:r>
            <a:r>
              <a:rPr lang="en-US" altLang="zh-CN" sz="2400" dirty="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1137398" y="4685753"/>
            <a:ext cx="4933507" cy="461665"/>
          </a:xfrm>
          <a:prstGeom prst="rect">
            <a:avLst/>
          </a:prstGeom>
          <a:noFill/>
        </p:spPr>
        <p:txBody>
          <a:bodyPr wrap="square" rtlCol="0">
            <a:spAutoFit/>
          </a:bodyPr>
          <a:lstStyle/>
          <a:p>
            <a:pPr>
              <a:defRPr/>
            </a:pPr>
            <a:r>
              <a:rPr lang="vi-VN" altLang="zh-CN" sz="2400" dirty="0">
                <a:solidFill>
                  <a:srgbClr val="ED7D31">
                    <a:lumMod val="50000"/>
                  </a:srgb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rPr>
              <a:t>Màu sắc tươi sáng, hài hoà</a:t>
            </a:r>
            <a:r>
              <a:rPr lang="en-US" altLang="zh-CN" sz="2400" dirty="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sp>
        <p:nvSpPr>
          <p:cNvPr id="8" name="TextBox 7"/>
          <p:cNvSpPr txBox="1"/>
          <p:nvPr/>
        </p:nvSpPr>
        <p:spPr>
          <a:xfrm>
            <a:off x="1158377" y="3644109"/>
            <a:ext cx="5180078" cy="830997"/>
          </a:xfrm>
          <a:prstGeom prst="rect">
            <a:avLst/>
          </a:prstGeom>
          <a:noFill/>
        </p:spPr>
        <p:txBody>
          <a:bodyPr wrap="square" rtlCol="0">
            <a:spAutoFit/>
          </a:bodyPr>
          <a:lstStyle/>
          <a:p>
            <a:pPr algn="just">
              <a:defRPr/>
            </a:pPr>
            <a:r>
              <a:rPr lang="vi-VN" altLang="zh-CN" sz="2400" dirty="0">
                <a:solidFill>
                  <a:srgbClr val="ED7D31">
                    <a:lumMod val="50000"/>
                  </a:srgb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rPr>
              <a:t>Bình có thể giữ nóng hoặc giữ</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lạnh</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thức uống chứa trong nó</a:t>
            </a:r>
            <a:r>
              <a:rPr lang="en-US" altLang="zh-CN" sz="2400" dirty="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xmlns="" val="163532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7" grpId="0"/>
      <p:bldP spid="10"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020824" y="1602778"/>
            <a:ext cx="7860931" cy="461665"/>
          </a:xfrm>
          <a:prstGeom prst="rect">
            <a:avLst/>
          </a:prstGeom>
          <a:noFill/>
        </p:spPr>
        <p:txBody>
          <a:bodyPr wrap="square" rtlCol="0">
            <a:spAutoFit/>
          </a:bodyPr>
          <a:lstStyle/>
          <a:p>
            <a:pPr algn="ctr">
              <a:defRPr/>
            </a:pPr>
            <a:r>
              <a:rPr lang="en-US" sz="2400">
                <a:solidFill>
                  <a:srgbClr val="002060"/>
                </a:solidFill>
                <a:latin typeface="Roboto" panose="02000000000000000000" pitchFamily="2" charset="0"/>
                <a:ea typeface="Roboto" panose="02000000000000000000" pitchFamily="2" charset="0"/>
              </a:rPr>
              <a:t>L</a:t>
            </a:r>
            <a:r>
              <a:rPr lang="vi-VN" sz="2400">
                <a:solidFill>
                  <a:srgbClr val="002060"/>
                </a:solidFill>
                <a:latin typeface="Roboto" panose="02000000000000000000" pitchFamily="2" charset="0"/>
                <a:ea typeface="Roboto" panose="02000000000000000000" pitchFamily="2" charset="0"/>
              </a:rPr>
              <a:t>ựa chọn ý tưởng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và đề xuất cách làm</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bình giữ nhiệt</a:t>
            </a:r>
          </a:p>
        </p:txBody>
      </p:sp>
      <p:pic>
        <p:nvPicPr>
          <p:cNvPr id="20" name="Picture 19">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sp>
        <p:nvSpPr>
          <p:cNvPr id="9" name="TextBox 8"/>
          <p:cNvSpPr txBox="1"/>
          <p:nvPr/>
        </p:nvSpPr>
        <p:spPr>
          <a:xfrm>
            <a:off x="2642453" y="290921"/>
            <a:ext cx="6772838" cy="1077218"/>
          </a:xfrm>
          <a:prstGeom prst="rect">
            <a:avLst/>
          </a:prstGeom>
          <a:noFill/>
        </p:spPr>
        <p:txBody>
          <a:bodyPr wrap="square" rtlCol="0">
            <a:spAutoFit/>
          </a:bodyPr>
          <a:lstStyle/>
          <a:p>
            <a:pPr algn="ctr">
              <a:defRPr/>
            </a:pPr>
            <a:r>
              <a:rPr lang="vi-VN" altLang="zh-CN" sz="3200" b="1" dirty="0">
                <a:solidFill>
                  <a:srgbClr val="002060"/>
                </a:solidFill>
                <a:latin typeface="Roboto" panose="02000000000000000000" pitchFamily="2" charset="0"/>
                <a:ea typeface="Roboto" panose="02000000000000000000" pitchFamily="2" charset="0"/>
              </a:rPr>
              <a:t>ĐỀ XUẤT Ý TƯỞNG VÀ CÁCH </a:t>
            </a:r>
            <a:r>
              <a:rPr lang="vi-VN" altLang="zh-CN" sz="3200" b="1">
                <a:solidFill>
                  <a:srgbClr val="002060"/>
                </a:solidFill>
                <a:latin typeface="Roboto" panose="02000000000000000000" pitchFamily="2" charset="0"/>
                <a:ea typeface="Roboto" panose="02000000000000000000" pitchFamily="2" charset="0"/>
              </a:rPr>
              <a:t>LÀM BÌNH GIỮ NHIỆT</a:t>
            </a:r>
          </a:p>
        </p:txBody>
      </p:sp>
      <p:pic>
        <p:nvPicPr>
          <p:cNvPr id="11" name="Picture 10"/>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330" b="100000" l="9763" r="89941">
                        <a14:foregroundMark x1="61391" y1="63613" x2="58728" y2="88743"/>
                        <a14:foregroundMark x1="37130" y1="71597" x2="39793" y2="86649"/>
                        <a14:foregroundMark x1="37130" y1="80366" x2="37130" y2="82723"/>
                        <a14:foregroundMark x1="35207" y1="60864" x2="35947" y2="63874"/>
                        <a14:foregroundMark x1="61686" y1="48822" x2="61686" y2="60602"/>
                        <a14:foregroundMark x1="61686" y1="47513" x2="61686" y2="55236"/>
                        <a14:foregroundMark x1="60947" y1="45812" x2="62130" y2="50131"/>
                        <a14:foregroundMark x1="62130" y1="24084" x2="62130" y2="32068"/>
                        <a14:foregroundMark x1="63166" y1="79974" x2="64793" y2="88089"/>
                        <a14:foregroundMark x1="43491" y1="91099" x2="51036" y2="92670"/>
                        <a14:foregroundMark x1="42751" y1="93063" x2="47633" y2="93063"/>
                        <a14:foregroundMark x1="39053" y1="90314" x2="41568" y2="92670"/>
                        <a14:foregroundMark x1="37870" y1="88351" x2="40533" y2="91361"/>
                        <a14:foregroundMark x1="54882" y1="93325" x2="63609" y2="89660"/>
                        <a14:foregroundMark x1="34763" y1="87696" x2="39053" y2="90707"/>
                        <a14:foregroundMark x1="63166" y1="30759" x2="63166" y2="35079"/>
                        <a14:foregroundMark x1="63166" y1="26440" x2="63166" y2="34162"/>
                        <a14:foregroundMark x1="62870" y1="51178" x2="63609" y2="68325"/>
                        <a14:foregroundMark x1="63905" y1="41492" x2="64349" y2="61911"/>
                        <a14:foregroundMark x1="65533" y1="63874" x2="67012" y2="69241"/>
                        <a14:foregroundMark x1="62870" y1="34424" x2="63166" y2="42801"/>
                      </a14:backgroundRemoval>
                    </a14:imgEffect>
                  </a14:imgLayer>
                </a14:imgProps>
              </a:ext>
              <a:ext uri="{28A0092B-C50C-407E-A947-70E740481C1C}">
                <a14:useLocalDpi xmlns:a14="http://schemas.microsoft.com/office/drawing/2010/main" xmlns="" val="0"/>
              </a:ext>
            </a:extLst>
          </a:blip>
          <a:stretch>
            <a:fillRect/>
          </a:stretch>
        </p:blipFill>
        <p:spPr>
          <a:xfrm rot="1417013">
            <a:off x="7854696" y="2318879"/>
            <a:ext cx="2745568" cy="3102979"/>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xmlns="">
                  <a14:imgLayer r:embed="rId7">
                    <a14:imgEffect>
                      <a14:backgroundRemoval t="9827" b="88439" l="0" r="98558">
                        <a14:foregroundMark x1="93750" y1="46821" x2="73558" y2="43353"/>
                        <a14:foregroundMark x1="75721" y1="36416" x2="69712" y2="31792"/>
                        <a14:foregroundMark x1="77644" y1="36416" x2="78125" y2="33526"/>
                        <a14:foregroundMark x1="78365" y1="35260" x2="74760" y2="32370"/>
                      </a14:backgroundRemoval>
                    </a14:imgEffect>
                  </a14:imgLayer>
                </a14:imgProps>
              </a:ext>
            </a:extLst>
          </a:blip>
          <a:stretch>
            <a:fillRect/>
          </a:stretch>
        </p:blipFill>
        <p:spPr>
          <a:xfrm rot="15290449">
            <a:off x="6257405" y="3172779"/>
            <a:ext cx="2781053" cy="1156544"/>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1158378" y="2658446"/>
            <a:ext cx="4639749" cy="2185214"/>
          </a:xfrm>
          <a:prstGeom prst="rect">
            <a:avLst/>
          </a:prstGeom>
          <a:noFill/>
        </p:spPr>
        <p:txBody>
          <a:bodyPr wrap="square" rtlCol="0">
            <a:spAutoFit/>
          </a:bodyPr>
          <a:lstStyle/>
          <a:p>
            <a:pPr algn="just">
              <a:defRPr/>
            </a:pPr>
            <a:r>
              <a:rPr lang="vi-VN" sz="3200" dirty="0">
                <a:solidFill>
                  <a:srgbClr val="FFC000">
                    <a:lumMod val="50000"/>
                  </a:srgbClr>
                </a:solidFill>
                <a:latin typeface="Roboto" panose="02000000000000000000" pitchFamily="2" charset="0"/>
                <a:ea typeface="Roboto" panose="02000000000000000000" pitchFamily="2" charset="0"/>
                <a:sym typeface="Wingdings" panose="05000000000000000000" pitchFamily="2" charset="2"/>
              </a:rPr>
              <a:t></a:t>
            </a:r>
            <a:r>
              <a:rPr lang="vi-VN" sz="2400" dirty="0">
                <a:solidFill>
                  <a:srgbClr val="002060"/>
                </a:solidFill>
                <a:latin typeface="Roboto" panose="02000000000000000000" pitchFamily="2" charset="0"/>
                <a:ea typeface="Roboto" panose="02000000000000000000" pitchFamily="2" charset="0"/>
              </a:rPr>
              <a:t> Chọn sản phẩm bình giữ nhiệt. Vật liệu sử dụng làm các lớp</a:t>
            </a:r>
            <a:r>
              <a:rPr lang="en-US" sz="2400" dirty="0">
                <a:solidFill>
                  <a:srgbClr val="002060"/>
                </a:solidFill>
                <a:latin typeface="Roboto" panose="02000000000000000000" pitchFamily="2" charset="0"/>
                <a:ea typeface="Roboto" panose="02000000000000000000" pitchFamily="2" charset="0"/>
              </a:rPr>
              <a:t> </a:t>
            </a:r>
            <a:r>
              <a:rPr lang="vi-VN" sz="2400" dirty="0">
                <a:solidFill>
                  <a:srgbClr val="002060"/>
                </a:solidFill>
                <a:latin typeface="Roboto" panose="02000000000000000000" pitchFamily="2" charset="0"/>
                <a:ea typeface="Roboto" panose="02000000000000000000" pitchFamily="2" charset="0"/>
              </a:rPr>
              <a:t>bọc bình, trang trí bình</a:t>
            </a:r>
            <a:r>
              <a:rPr lang="en-US" sz="2400" dirty="0">
                <a:solidFill>
                  <a:srgbClr val="002060"/>
                </a:solidFill>
                <a:latin typeface="Roboto" panose="02000000000000000000" pitchFamily="2" charset="0"/>
                <a:ea typeface="Roboto" panose="02000000000000000000" pitchFamily="2" charset="0"/>
              </a:rPr>
              <a:t>.</a:t>
            </a:r>
            <a:endParaRPr lang="vi-VN" sz="2400" dirty="0">
              <a:solidFill>
                <a:srgbClr val="002060"/>
              </a:solidFill>
              <a:latin typeface="Roboto" panose="02000000000000000000" pitchFamily="2" charset="0"/>
              <a:ea typeface="Roboto" panose="02000000000000000000" pitchFamily="2" charset="0"/>
            </a:endParaRPr>
          </a:p>
          <a:p>
            <a:pPr algn="just">
              <a:defRPr/>
            </a:pPr>
            <a:r>
              <a:rPr lang="vi-VN" sz="3200" dirty="0">
                <a:solidFill>
                  <a:srgbClr val="FFC000">
                    <a:lumMod val="50000"/>
                  </a:srgbClr>
                </a:solidFill>
                <a:latin typeface="Roboto" panose="02000000000000000000" pitchFamily="2" charset="0"/>
                <a:ea typeface="Roboto" panose="02000000000000000000" pitchFamily="2" charset="0"/>
                <a:sym typeface="Wingdings" panose="05000000000000000000" pitchFamily="2" charset="2"/>
              </a:rPr>
              <a:t></a:t>
            </a:r>
            <a:r>
              <a:rPr lang="vi-VN" dirty="0">
                <a:solidFill>
                  <a:srgbClr val="002060"/>
                </a:solidFill>
                <a:latin typeface="Roboto" panose="02000000000000000000" pitchFamily="2" charset="0"/>
                <a:ea typeface="Roboto" panose="02000000000000000000" pitchFamily="2" charset="0"/>
              </a:rPr>
              <a:t> </a:t>
            </a:r>
            <a:r>
              <a:rPr lang="vi-VN" sz="2400" dirty="0">
                <a:solidFill>
                  <a:srgbClr val="002060"/>
                </a:solidFill>
                <a:latin typeface="Roboto" panose="02000000000000000000" pitchFamily="2" charset="0"/>
                <a:ea typeface="Roboto" panose="02000000000000000000" pitchFamily="2" charset="0"/>
              </a:rPr>
              <a:t>Mô tả phương án thiết kế (vẽ, viết,...) bình giữ nhiệt</a:t>
            </a:r>
            <a:r>
              <a:rPr lang="en-US" sz="2400" dirty="0">
                <a:solidFill>
                  <a:srgbClr val="002060"/>
                </a:solidFill>
                <a:latin typeface="Roboto" panose="02000000000000000000" pitchFamily="2" charset="0"/>
                <a:ea typeface="Roboto" panose="02000000000000000000" pitchFamily="2" charset="0"/>
              </a:rPr>
              <a:t>.</a:t>
            </a:r>
            <a:endParaRPr lang="vi-VN" sz="2400" dirty="0">
              <a:solidFill>
                <a:srgbClr val="002060"/>
              </a:solidFill>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xmlns="" id="{EE2528E7-3F9F-D31C-3B9B-79DDB186746B}"/>
              </a:ext>
            </a:extLst>
          </p:cNvPr>
          <p:cNvPicPr>
            <a:picLocks noChangeAspect="1"/>
          </p:cNvPicPr>
          <p:nvPr/>
        </p:nvPicPr>
        <p:blipFill>
          <a:blip r:embed="rId8"/>
          <a:stretch>
            <a:fillRect/>
          </a:stretch>
        </p:blipFill>
        <p:spPr>
          <a:xfrm rot="-720000">
            <a:off x="7145960" y="2419624"/>
            <a:ext cx="258208" cy="266737"/>
          </a:xfrm>
          <a:prstGeom prst="rect">
            <a:avLst/>
          </a:prstGeom>
        </p:spPr>
      </p:pic>
    </p:spTree>
    <p:extLst>
      <p:ext uri="{BB962C8B-B14F-4D97-AF65-F5344CB8AC3E}">
        <p14:creationId xmlns:p14="http://schemas.microsoft.com/office/powerpoint/2010/main" xmlns="" val="277933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9"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a:defRPr/>
            </a:pPr>
            <a:r>
              <a:rPr lang="en-US" altLang="zh-CN"/>
              <a:t>Cùng vẽ ý tưởng của nhóm</a:t>
            </a:r>
          </a:p>
        </p:txBody>
      </p:sp>
      <p:sp>
        <p:nvSpPr>
          <p:cNvPr id="13" name="TextBox 12"/>
          <p:cNvSpPr txBox="1"/>
          <p:nvPr/>
        </p:nvSpPr>
        <p:spPr>
          <a:xfrm>
            <a:off x="3722072" y="966436"/>
            <a:ext cx="4070959" cy="584775"/>
          </a:xfrm>
          <a:prstGeom prst="rect">
            <a:avLst/>
          </a:prstGeom>
          <a:noFill/>
        </p:spPr>
        <p:txBody>
          <a:bodyPr wrap="square" rtlCol="0">
            <a:spAutoFit/>
          </a:bodyPr>
          <a:lstStyle/>
          <a:p>
            <a:pPr algn="ctr">
              <a:defRPr/>
            </a:pPr>
            <a:r>
              <a:rPr lang="en-US" altLang="zh-CN" sz="3200" b="1" dirty="0">
                <a:solidFill>
                  <a:srgbClr val="002060"/>
                </a:solidFill>
                <a:latin typeface="Pangolin" panose="00000500000000000000" pitchFamily="2" charset="0"/>
                <a:ea typeface="Roboto" panose="02000000000000000000" pitchFamily="2" charset="0"/>
              </a:rPr>
              <a:t>PHIẾU HỌC TẬP </a:t>
            </a:r>
          </a:p>
        </p:txBody>
      </p:sp>
      <p:sp>
        <p:nvSpPr>
          <p:cNvPr id="14" name="TextBox 13"/>
          <p:cNvSpPr txBox="1"/>
          <p:nvPr/>
        </p:nvSpPr>
        <p:spPr>
          <a:xfrm>
            <a:off x="4876800" y="1881032"/>
            <a:ext cx="6163340" cy="3785652"/>
          </a:xfrm>
          <a:prstGeom prst="rect">
            <a:avLst/>
          </a:prstGeom>
          <a:noFill/>
        </p:spPr>
        <p:txBody>
          <a:bodyPr wrap="square" rtlCol="0">
            <a:spAutoFit/>
          </a:bodyPr>
          <a:lstStyle/>
          <a:p>
            <a:pPr>
              <a:defRPr/>
            </a:pPr>
            <a:r>
              <a:rPr lang="vi-VN" altLang="zh-CN" sz="2400" dirty="0">
                <a:solidFill>
                  <a:srgbClr val="002060"/>
                </a:solidFill>
                <a:latin typeface="Roboto" panose="02000000000000000000" pitchFamily="2" charset="0"/>
                <a:ea typeface="Roboto" panose="02000000000000000000" pitchFamily="2" charset="0"/>
              </a:rPr>
              <a:t>1. Vật sử dụng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bình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giữ</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nhiệt</a:t>
            </a:r>
            <a:r>
              <a:rPr lang="vi-VN" altLang="zh-CN" sz="2400" dirty="0">
                <a:solidFill>
                  <a:srgbClr val="002060"/>
                </a:solidFill>
                <a:latin typeface="Roboto" panose="02000000000000000000" pitchFamily="2" charset="0"/>
                <a:ea typeface="Roboto" panose="02000000000000000000" pitchFamily="2" charset="0"/>
              </a:rPr>
              <a:t>:</a:t>
            </a:r>
          </a:p>
          <a:p>
            <a:pPr>
              <a:defRPr/>
            </a:pPr>
            <a:r>
              <a:rPr lang="vi-VN" altLang="zh-CN" sz="2400" dirty="0" smtClean="0">
                <a:solidFill>
                  <a:srgbClr val="002060"/>
                </a:solidFill>
                <a:latin typeface="Roboto" panose="02000000000000000000" pitchFamily="2" charset="0"/>
                <a:ea typeface="Roboto" panose="02000000000000000000" pitchFamily="2" charset="0"/>
              </a:rPr>
              <a:t>……………………………………</a:t>
            </a:r>
            <a:r>
              <a:rPr lang="en-US" altLang="zh-CN" sz="2400" dirty="0" smtClean="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a:p>
            <a:pPr>
              <a:defRPr/>
            </a:pPr>
            <a:r>
              <a:rPr lang="vi-VN" altLang="zh-CN" sz="2400" dirty="0">
                <a:solidFill>
                  <a:srgbClr val="002060"/>
                </a:solidFill>
                <a:latin typeface="Roboto" panose="02000000000000000000" pitchFamily="2" charset="0"/>
                <a:ea typeface="Roboto" panose="02000000000000000000" pitchFamily="2" charset="0"/>
              </a:rPr>
              <a:t>2. </a:t>
            </a:r>
            <a:r>
              <a:rPr lang="en-US" altLang="zh-CN" sz="2400" dirty="0" err="1">
                <a:solidFill>
                  <a:srgbClr val="002060"/>
                </a:solidFill>
                <a:latin typeface="Roboto" panose="02000000000000000000" pitchFamily="2" charset="0"/>
                <a:ea typeface="Roboto" panose="02000000000000000000" pitchFamily="2" charset="0"/>
              </a:rPr>
              <a:t>Vật</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liệu</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sử</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dụng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các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lớp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bọc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bình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trang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trí</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bình</a:t>
            </a:r>
            <a:r>
              <a:rPr lang="en-US" altLang="zh-CN" sz="2400" dirty="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a:p>
            <a:pPr>
              <a:defRPr/>
            </a:pPr>
            <a:r>
              <a:rPr lang="vi-VN" altLang="zh-CN" sz="2400" dirty="0" smtClean="0">
                <a:solidFill>
                  <a:srgbClr val="002060"/>
                </a:solidFill>
                <a:latin typeface="Roboto" panose="02000000000000000000" pitchFamily="2" charset="0"/>
                <a:ea typeface="Roboto" panose="02000000000000000000" pitchFamily="2" charset="0"/>
              </a:rPr>
              <a:t>………………………………………………………………………</a:t>
            </a:r>
            <a:r>
              <a:rPr lang="en-US" altLang="zh-CN" sz="2400" dirty="0" smtClean="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a:p>
            <a:pPr>
              <a:defRPr/>
            </a:pPr>
            <a:r>
              <a:rPr lang="vi-VN" altLang="zh-CN" sz="2400" dirty="0">
                <a:solidFill>
                  <a:srgbClr val="002060"/>
                </a:solidFill>
                <a:latin typeface="Roboto" panose="02000000000000000000" pitchFamily="2" charset="0"/>
                <a:ea typeface="Roboto" panose="02000000000000000000" pitchFamily="2" charset="0"/>
              </a:rPr>
              <a:t>3. Mô tả phương án thiết kế (vẽ, viết,...) bình giữ nhiệt</a:t>
            </a:r>
          </a:p>
          <a:p>
            <a:pPr>
              <a:defRPr/>
            </a:pPr>
            <a:r>
              <a:rPr lang="vi-VN" altLang="zh-CN" sz="2400" dirty="0" smtClean="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a:p>
            <a:pPr>
              <a:defRPr/>
            </a:pPr>
            <a:r>
              <a:rPr lang="vi-VN" altLang="zh-CN" sz="2400" dirty="0" smtClean="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75648" y="3002544"/>
            <a:ext cx="1924653" cy="2958897"/>
          </a:xfrm>
          <a:prstGeom prst="rect">
            <a:avLst/>
          </a:prstGeom>
        </p:spPr>
      </p:pic>
    </p:spTree>
    <p:extLst>
      <p:ext uri="{BB962C8B-B14F-4D97-AF65-F5344CB8AC3E}">
        <p14:creationId xmlns:p14="http://schemas.microsoft.com/office/powerpoint/2010/main" xmlns="" val="4134916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2">
            <a:extLst>
              <a:ext uri="{FF2B5EF4-FFF2-40B4-BE49-F238E27FC236}">
                <a16:creationId xmlns:a16="http://schemas.microsoft.com/office/drawing/2014/main" xmlns="" id="{8D375CCE-294A-4A06-B090-A5CB539AC2CB}"/>
              </a:ext>
            </a:extLst>
          </p:cNvPr>
          <p:cNvSpPr/>
          <p:nvPr/>
        </p:nvSpPr>
        <p:spPr>
          <a:xfrm>
            <a:off x="1464068" y="1623193"/>
            <a:ext cx="8991600" cy="4080757"/>
          </a:xfrm>
          <a:prstGeom prst="roundRect">
            <a:avLst>
              <a:gd name="adj" fmla="val 9417"/>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02060"/>
              </a:solidFill>
              <a:latin typeface="Roboto" panose="02000000000000000000" pitchFamily="2" charset="0"/>
            </a:endParaRPr>
          </a:p>
        </p:txBody>
      </p:sp>
      <p:sp>
        <p:nvSpPr>
          <p:cNvPr id="15" name="TextBox 14">
            <a:extLst>
              <a:ext uri="{FF2B5EF4-FFF2-40B4-BE49-F238E27FC236}">
                <a16:creationId xmlns:a16="http://schemas.microsoft.com/office/drawing/2014/main" xmlns="" id="{F47EDC76-93E4-69B2-B3EB-FFBB9F9285CB}"/>
              </a:ext>
            </a:extLst>
          </p:cNvPr>
          <p:cNvSpPr txBox="1"/>
          <p:nvPr/>
        </p:nvSpPr>
        <p:spPr>
          <a:xfrm>
            <a:off x="3865254" y="1847811"/>
            <a:ext cx="4189228" cy="369332"/>
          </a:xfrm>
          <a:prstGeom prst="rect">
            <a:avLst/>
          </a:prstGeom>
          <a:noFill/>
        </p:spPr>
        <p:txBody>
          <a:bodyPr wrap="square" lIns="0" tIns="0" rIns="0" bIns="0" rtlCol="0">
            <a:spAutoFit/>
          </a:bodyPr>
          <a:lstStyle/>
          <a:p>
            <a:pPr algn="ctr">
              <a:defRPr/>
            </a:pPr>
            <a:r>
              <a:rPr lang="en-US" sz="2400">
                <a:solidFill>
                  <a:srgbClr val="002060"/>
                </a:solidFill>
                <a:latin typeface="Roboto" panose="02000000000000000000" pitchFamily="2" charset="0"/>
                <a:ea typeface="Roboto" panose="02000000000000000000" pitchFamily="2" charset="0"/>
              </a:rPr>
              <a:t>Lựa chọn dụng cụ và vật liệu</a:t>
            </a:r>
            <a:endParaRPr lang="en-US" sz="2400" dirty="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3381598" y="483640"/>
            <a:ext cx="5670556" cy="584775"/>
          </a:xfrm>
          <a:prstGeom prst="rect">
            <a:avLst/>
          </a:prstGeom>
          <a:noFill/>
        </p:spPr>
        <p:txBody>
          <a:bodyPr wrap="square" rtlCol="0">
            <a:spAutoFit/>
          </a:bodyPr>
          <a:lstStyle/>
          <a:p>
            <a:pPr algn="ctr">
              <a:defRPr/>
            </a:pPr>
            <a:r>
              <a:rPr lang="vi-VN" altLang="zh-CN" sz="3200" b="1">
                <a:solidFill>
                  <a:srgbClr val="002060"/>
                </a:solidFill>
                <a:latin typeface="Roboto" panose="02000000000000000000" pitchFamily="2" charset="0"/>
                <a:ea typeface="Roboto" panose="02000000000000000000" pitchFamily="2" charset="0"/>
              </a:rPr>
              <a:t>LÀM BÌNH GIỮ NHIỆT</a:t>
            </a: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62545" y="2811093"/>
            <a:ext cx="8207519" cy="2149406"/>
          </a:xfrm>
          <a:prstGeom prst="rect">
            <a:avLst/>
          </a:prstGeom>
        </p:spPr>
      </p:pic>
    </p:spTree>
    <p:extLst>
      <p:ext uri="{BB962C8B-B14F-4D97-AF65-F5344CB8AC3E}">
        <p14:creationId xmlns:p14="http://schemas.microsoft.com/office/powerpoint/2010/main" xmlns="" val="278946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par>
                                <p:cTn id="15" presetID="2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xmlns="" id="{C2ECD5E8-016F-6856-4551-50AF3133F651}"/>
              </a:ext>
            </a:extLst>
          </p:cNvPr>
          <p:cNvPicPr>
            <a:picLocks noChangeAspect="1"/>
          </p:cNvPicPr>
          <p:nvPr/>
        </p:nvPicPr>
        <p:blipFill>
          <a:blip r:embed="rId5"/>
          <a:stretch>
            <a:fillRect/>
          </a:stretch>
        </p:blipFill>
        <p:spPr>
          <a:xfrm>
            <a:off x="4501083" y="3015453"/>
            <a:ext cx="3189835" cy="1764777"/>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52400" y="-152400"/>
            <a:ext cx="22860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63512235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47EDC76-93E4-69B2-B3EB-FFBB9F9285CB}"/>
              </a:ext>
            </a:extLst>
          </p:cNvPr>
          <p:cNvSpPr txBox="1"/>
          <p:nvPr/>
        </p:nvSpPr>
        <p:spPr>
          <a:xfrm>
            <a:off x="1573423" y="2028440"/>
            <a:ext cx="1004777" cy="461665"/>
          </a:xfrm>
          <a:prstGeom prst="rect">
            <a:avLst/>
          </a:prstGeom>
          <a:noFill/>
        </p:spPr>
        <p:txBody>
          <a:bodyPr wrap="square" lIns="0" tIns="0" rIns="0" bIns="0" rtlCol="0">
            <a:spAutoFit/>
          </a:bodyPr>
          <a:lstStyle/>
          <a:p>
            <a:pPr algn="just">
              <a:defRPr/>
            </a:pPr>
            <a:r>
              <a:rPr lang="pt-BR" sz="3000" dirty="0">
                <a:solidFill>
                  <a:srgbClr val="FF0000"/>
                </a:solidFill>
                <a:latin typeface="Roboto" panose="02000000000000000000" pitchFamily="2" charset="0"/>
                <a:ea typeface="Roboto" panose="02000000000000000000" pitchFamily="2" charset="0"/>
              </a:rPr>
              <a:t> </a:t>
            </a:r>
            <a:r>
              <a:rPr lang="pt-BR" sz="3000" b="1">
                <a:solidFill>
                  <a:srgbClr val="FF0000"/>
                </a:solidFill>
                <a:latin typeface="Roboto" panose="02000000000000000000" pitchFamily="2" charset="0"/>
                <a:ea typeface="Roboto" panose="02000000000000000000" pitchFamily="2" charset="0"/>
              </a:rPr>
              <a:t>Gợi ý</a:t>
            </a:r>
            <a:endParaRPr lang="en-US" sz="3000" b="1" dirty="0">
              <a:solidFill>
                <a:srgbClr val="FF0000"/>
              </a:solidFill>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1573423" y="3664328"/>
            <a:ext cx="1808175" cy="1107996"/>
          </a:xfrm>
          <a:prstGeom prst="rect">
            <a:avLst/>
          </a:prstGeom>
          <a:noFill/>
        </p:spPr>
        <p:txBody>
          <a:bodyPr wrap="square" lIns="0" tIns="0" rIns="0" bIns="0" rtlCol="0">
            <a:spAutoFit/>
          </a:bodyPr>
          <a:lstStyle/>
          <a:p>
            <a:pPr algn="just">
              <a:defRPr/>
            </a:pPr>
            <a:r>
              <a:rPr lang="pt-BR"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Đo, cắt tấm xốp bọc,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tấm xốp hơi</a:t>
            </a:r>
            <a:endParaRPr lang="en-US" sz="2400" dirty="0">
              <a:solidFill>
                <a:srgbClr val="002060"/>
              </a:solidFill>
              <a:latin typeface="Roboto" panose="02000000000000000000" pitchFamily="2" charset="0"/>
              <a:ea typeface="Roboto" panose="02000000000000000000" pitchFamily="2" charset="0"/>
            </a:endParaRPr>
          </a:p>
        </p:txBody>
      </p:sp>
      <p:sp>
        <p:nvSpPr>
          <p:cNvPr id="16" name="Oval 20"/>
          <p:cNvSpPr/>
          <p:nvPr/>
        </p:nvSpPr>
        <p:spPr>
          <a:xfrm>
            <a:off x="385215" y="3017017"/>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white"/>
                </a:solidFill>
                <a:latin typeface="Roboto Black" panose="02000000000000000000" pitchFamily="2" charset="0"/>
                <a:ea typeface="Roboto Black" panose="02000000000000000000" pitchFamily="2" charset="0"/>
              </a:rPr>
              <a:t>1</a:t>
            </a:r>
          </a:p>
        </p:txBody>
      </p:sp>
      <p:pic>
        <p:nvPicPr>
          <p:cNvPr id="10" name="Picture 9">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95594" y="2656657"/>
            <a:ext cx="5207246" cy="3717703"/>
          </a:xfrm>
          <a:prstGeom prst="rect">
            <a:avLst/>
          </a:prstGeom>
        </p:spPr>
      </p:pic>
      <p:sp>
        <p:nvSpPr>
          <p:cNvPr id="9" name="TextBox 8"/>
          <p:cNvSpPr txBox="1"/>
          <p:nvPr/>
        </p:nvSpPr>
        <p:spPr>
          <a:xfrm>
            <a:off x="3381598" y="483640"/>
            <a:ext cx="5670556" cy="584775"/>
          </a:xfrm>
          <a:prstGeom prst="rect">
            <a:avLst/>
          </a:prstGeom>
          <a:noFill/>
        </p:spPr>
        <p:txBody>
          <a:bodyPr wrap="square" rtlCol="0">
            <a:spAutoFit/>
          </a:bodyPr>
          <a:lstStyle/>
          <a:p>
            <a:pPr algn="ctr">
              <a:defRPr/>
            </a:pPr>
            <a:r>
              <a:rPr lang="vi-VN" altLang="zh-CN" sz="3200" b="1" dirty="0">
                <a:solidFill>
                  <a:srgbClr val="002060"/>
                </a:solidFill>
                <a:latin typeface="Roboto" panose="02000000000000000000" pitchFamily="2" charset="0"/>
                <a:ea typeface="Roboto" panose="02000000000000000000" pitchFamily="2" charset="0"/>
              </a:rPr>
              <a:t>LÀM BÌNH GIỮ NHIỆT</a:t>
            </a:r>
          </a:p>
        </p:txBody>
      </p:sp>
      <p:sp>
        <p:nvSpPr>
          <p:cNvPr id="3" name="TextBox 2">
            <a:extLst>
              <a:ext uri="{FF2B5EF4-FFF2-40B4-BE49-F238E27FC236}">
                <a16:creationId xmlns:a16="http://schemas.microsoft.com/office/drawing/2014/main" xmlns="" id="{50B4443C-4560-7B9A-0BD4-0D58B16EF085}"/>
              </a:ext>
            </a:extLst>
          </p:cNvPr>
          <p:cNvSpPr txBox="1"/>
          <p:nvPr/>
        </p:nvSpPr>
        <p:spPr>
          <a:xfrm>
            <a:off x="1589559" y="1235287"/>
            <a:ext cx="9419315" cy="461665"/>
          </a:xfrm>
          <a:prstGeom prst="rect">
            <a:avLst/>
          </a:prstGeom>
          <a:noFill/>
        </p:spPr>
        <p:txBody>
          <a:bodyPr wrap="square" rtlCol="0">
            <a:spAutoFit/>
          </a:bodyPr>
          <a:lstStyle/>
          <a:p>
            <a:pPr algn="ctr">
              <a:defRPr/>
            </a:pPr>
            <a:r>
              <a:rPr lang="vi-VN" sz="2400">
                <a:solidFill>
                  <a:srgbClr val="002060"/>
                </a:solidFill>
                <a:latin typeface="Roboto" panose="02000000000000000000" pitchFamily="2" charset="0"/>
                <a:ea typeface="Roboto" panose="02000000000000000000" pitchFamily="2" charset="0"/>
              </a:rPr>
              <a:t>Làm </a:t>
            </a:r>
            <a:r>
              <a:rPr lang="en-US" sz="2400">
                <a:solidFill>
                  <a:srgbClr val="002060"/>
                </a:solidFill>
                <a:latin typeface="Roboto" panose="02000000000000000000" pitchFamily="2" charset="0"/>
                <a:ea typeface="Roboto" panose="02000000000000000000" pitchFamily="2" charset="0"/>
              </a:rPr>
              <a:t>bình giữ nhiệt </a:t>
            </a:r>
            <a:r>
              <a:rPr lang="vi-VN" sz="2400">
                <a:solidFill>
                  <a:srgbClr val="002060"/>
                </a:solidFill>
                <a:latin typeface="Roboto" panose="02000000000000000000" pitchFamily="2" charset="0"/>
                <a:ea typeface="Roboto" panose="02000000000000000000" pitchFamily="2" charset="0"/>
              </a:rPr>
              <a:t>theo cách của em hoặc nhóm em</a:t>
            </a:r>
            <a:endParaRPr lang="en-US" altLang="zh-CN" sz="32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xmlns="" val="391661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6" presetClass="entr" presetSubtype="32"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out)">
                                      <p:cBhvr>
                                        <p:cTn id="18" dur="20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3709525" y="1246918"/>
            <a:ext cx="6613662" cy="738664"/>
          </a:xfrm>
          <a:prstGeom prst="rect">
            <a:avLst/>
          </a:prstGeom>
          <a:noFill/>
        </p:spPr>
        <p:txBody>
          <a:bodyPr wrap="square" lIns="0" tIns="0" rIns="0" bIns="0" rtlCol="0">
            <a:spAutoFit/>
          </a:bodyPr>
          <a:lstStyle/>
          <a:p>
            <a:pPr algn="just">
              <a:defRPr/>
            </a:pPr>
            <a:r>
              <a:rPr lang="pt-BR"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Bọc tấm xốp bọc quanh chai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thuỷ tinh hai vòng và bọc cố</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định phần đáy chai</a:t>
            </a:r>
            <a:endParaRPr lang="en-US" sz="2400" dirty="0">
              <a:solidFill>
                <a:srgbClr val="002060"/>
              </a:solidFill>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white"/>
                </a:solidFill>
                <a:latin typeface="Roboto Black" panose="02000000000000000000" pitchFamily="2" charset="0"/>
                <a:ea typeface="Roboto Black" panose="02000000000000000000" pitchFamily="2" charset="0"/>
              </a:rPr>
              <a:t>2</a:t>
            </a:r>
          </a:p>
        </p:txBody>
      </p:sp>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383899" y="2596910"/>
            <a:ext cx="4755906" cy="3298895"/>
          </a:xfrm>
          <a:prstGeom prst="roundRect">
            <a:avLst/>
          </a:prstGeom>
          <a:blipFill dpi="0" rotWithShape="1">
            <a:blip r:embed="rId4">
              <a:extLst>
                <a:ext uri="{28A0092B-C50C-407E-A947-70E740481C1C}">
                  <a14:useLocalDpi xmlns:a14="http://schemas.microsoft.com/office/drawing/2010/main" xmlns=""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p:cNvSpPr txBox="1"/>
          <p:nvPr/>
        </p:nvSpPr>
        <p:spPr>
          <a:xfrm>
            <a:off x="3381598" y="483640"/>
            <a:ext cx="5670556" cy="584775"/>
          </a:xfrm>
          <a:prstGeom prst="rect">
            <a:avLst/>
          </a:prstGeom>
          <a:noFill/>
        </p:spPr>
        <p:txBody>
          <a:bodyPr wrap="square" rtlCol="0">
            <a:spAutoFit/>
          </a:bodyPr>
          <a:lstStyle/>
          <a:p>
            <a:pPr algn="ctr">
              <a:defRPr/>
            </a:pPr>
            <a:r>
              <a:rPr lang="vi-VN" altLang="zh-CN" sz="3200" b="1">
                <a:solidFill>
                  <a:srgbClr val="002060"/>
                </a:solidFill>
                <a:latin typeface="Roboto" panose="02000000000000000000" pitchFamily="2" charset="0"/>
                <a:ea typeface="Roboto" panose="02000000000000000000" pitchFamily="2" charset="0"/>
              </a:rPr>
              <a:t>LÀM BÌNH GIỮ NHIỆT</a:t>
            </a:r>
          </a:p>
        </p:txBody>
      </p:sp>
    </p:spTree>
    <p:extLst>
      <p:ext uri="{BB962C8B-B14F-4D97-AF65-F5344CB8AC3E}">
        <p14:creationId xmlns:p14="http://schemas.microsoft.com/office/powerpoint/2010/main" xmlns="" val="4626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42"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845946" y="3781497"/>
            <a:ext cx="3632536" cy="1107996"/>
          </a:xfrm>
          <a:prstGeom prst="rect">
            <a:avLst/>
          </a:prstGeom>
          <a:noFill/>
        </p:spPr>
        <p:txBody>
          <a:bodyPr wrap="square" lIns="0" tIns="0" rIns="0" bIns="0" rtlCol="0">
            <a:spAutoFit/>
          </a:bodyPr>
          <a:lstStyle/>
          <a:p>
            <a:pPr algn="just">
              <a:defRPr/>
            </a:pPr>
            <a:r>
              <a:rPr lang="pt-BR"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Bọc tấm xốp hơi hai vòng</a:t>
            </a:r>
          </a:p>
          <a:p>
            <a:pPr algn="just">
              <a:defRPr/>
            </a:pPr>
            <a:r>
              <a:rPr lang="vi-VN" sz="2400">
                <a:solidFill>
                  <a:srgbClr val="002060"/>
                </a:solidFill>
                <a:latin typeface="Roboto" panose="02000000000000000000" pitchFamily="2" charset="0"/>
                <a:ea typeface="Roboto" panose="02000000000000000000" pitchFamily="2" charset="0"/>
              </a:rPr>
              <a:t>quanh chai và bọc cố định</a:t>
            </a:r>
          </a:p>
          <a:p>
            <a:pPr algn="just">
              <a:defRPr/>
            </a:pPr>
            <a:r>
              <a:rPr lang="vi-VN" sz="2400">
                <a:solidFill>
                  <a:srgbClr val="002060"/>
                </a:solidFill>
                <a:latin typeface="Roboto" panose="02000000000000000000" pitchFamily="2" charset="0"/>
                <a:ea typeface="Roboto" panose="02000000000000000000" pitchFamily="2" charset="0"/>
              </a:rPr>
              <a:t>phần đáy chai</a:t>
            </a:r>
            <a:endParaRPr lang="en-US" sz="2400" dirty="0">
              <a:solidFill>
                <a:srgbClr val="002060"/>
              </a:solidFill>
              <a:latin typeface="Roboto" panose="02000000000000000000" pitchFamily="2" charset="0"/>
              <a:ea typeface="Roboto" panose="02000000000000000000" pitchFamily="2"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75086" y="1641497"/>
            <a:ext cx="6059458" cy="4517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white"/>
                </a:solidFill>
                <a:latin typeface="Roboto Black" panose="02000000000000000000" pitchFamily="2" charset="0"/>
                <a:ea typeface="Roboto Black" panose="02000000000000000000" pitchFamily="2" charset="0"/>
              </a:rPr>
              <a:t>3</a:t>
            </a:r>
          </a:p>
        </p:txBody>
      </p:sp>
      <p:sp>
        <p:nvSpPr>
          <p:cNvPr id="7" name="TextBox 6"/>
          <p:cNvSpPr txBox="1"/>
          <p:nvPr/>
        </p:nvSpPr>
        <p:spPr>
          <a:xfrm>
            <a:off x="3194562" y="461580"/>
            <a:ext cx="5670556" cy="584775"/>
          </a:xfrm>
          <a:prstGeom prst="rect">
            <a:avLst/>
          </a:prstGeom>
          <a:noFill/>
        </p:spPr>
        <p:txBody>
          <a:bodyPr wrap="square" rtlCol="0">
            <a:spAutoFit/>
          </a:bodyPr>
          <a:lstStyle/>
          <a:p>
            <a:pPr algn="ctr">
              <a:defRPr/>
            </a:pPr>
            <a:r>
              <a:rPr lang="vi-VN" altLang="zh-CN" sz="3200" b="1">
                <a:solidFill>
                  <a:srgbClr val="002060"/>
                </a:solidFill>
                <a:latin typeface="Roboto" panose="02000000000000000000" pitchFamily="2" charset="0"/>
                <a:ea typeface="Roboto" panose="02000000000000000000" pitchFamily="2" charset="0"/>
              </a:rPr>
              <a:t>LÀM BÌNH GIỮ NHIỆT</a:t>
            </a:r>
          </a:p>
        </p:txBody>
      </p:sp>
    </p:spTree>
    <p:extLst>
      <p:ext uri="{BB962C8B-B14F-4D97-AF65-F5344CB8AC3E}">
        <p14:creationId xmlns:p14="http://schemas.microsoft.com/office/powerpoint/2010/main" xmlns="" val="12491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7007286" y="3754054"/>
            <a:ext cx="3632536" cy="1107996"/>
          </a:xfrm>
          <a:prstGeom prst="rect">
            <a:avLst/>
          </a:prstGeom>
          <a:noFill/>
        </p:spPr>
        <p:txBody>
          <a:bodyPr wrap="square" lIns="0" tIns="0" rIns="0" bIns="0" rtlCol="0">
            <a:spAutoFit/>
          </a:bodyPr>
          <a:lstStyle/>
          <a:p>
            <a:pPr algn="just">
              <a:defRPr/>
            </a:pPr>
            <a:r>
              <a:rPr lang="pt-BR"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Tiếp tục bọc và cố</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định tấm xốp bọc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tương tự bước 2</a:t>
            </a:r>
            <a:endParaRPr lang="en-US" sz="2400" dirty="0">
              <a:solidFill>
                <a:srgbClr val="002060"/>
              </a:solidFill>
              <a:latin typeface="Roboto" panose="02000000000000000000" pitchFamily="2" charset="0"/>
              <a:ea typeface="Roboto" panose="02000000000000000000" pitchFamily="2"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62209" y="1551211"/>
            <a:ext cx="4526067" cy="4517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sp>
        <p:nvSpPr>
          <p:cNvPr id="10" name="Oval 20"/>
          <p:cNvSpPr/>
          <p:nvPr/>
        </p:nvSpPr>
        <p:spPr>
          <a:xfrm>
            <a:off x="8052585" y="17999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white"/>
                </a:solidFill>
                <a:latin typeface="Roboto Black" panose="02000000000000000000" pitchFamily="2" charset="0"/>
                <a:ea typeface="Roboto Black" panose="02000000000000000000" pitchFamily="2" charset="0"/>
              </a:rPr>
              <a:t>4</a:t>
            </a:r>
          </a:p>
        </p:txBody>
      </p:sp>
      <p:sp>
        <p:nvSpPr>
          <p:cNvPr id="7" name="TextBox 6"/>
          <p:cNvSpPr txBox="1"/>
          <p:nvPr/>
        </p:nvSpPr>
        <p:spPr>
          <a:xfrm>
            <a:off x="3381598" y="483640"/>
            <a:ext cx="5670556" cy="584775"/>
          </a:xfrm>
          <a:prstGeom prst="rect">
            <a:avLst/>
          </a:prstGeom>
          <a:noFill/>
        </p:spPr>
        <p:txBody>
          <a:bodyPr wrap="square" rtlCol="0">
            <a:spAutoFit/>
          </a:bodyPr>
          <a:lstStyle/>
          <a:p>
            <a:pPr algn="ctr">
              <a:defRPr/>
            </a:pPr>
            <a:r>
              <a:rPr lang="vi-VN" altLang="zh-CN" sz="3200" b="1">
                <a:solidFill>
                  <a:srgbClr val="002060"/>
                </a:solidFill>
                <a:latin typeface="Roboto" panose="02000000000000000000" pitchFamily="2" charset="0"/>
                <a:ea typeface="Roboto" panose="02000000000000000000" pitchFamily="2" charset="0"/>
              </a:rPr>
              <a:t>LÀM BÌNH GIỮ NHIỆT</a:t>
            </a:r>
          </a:p>
        </p:txBody>
      </p:sp>
    </p:spTree>
    <p:extLst>
      <p:ext uri="{BB962C8B-B14F-4D97-AF65-F5344CB8AC3E}">
        <p14:creationId xmlns:p14="http://schemas.microsoft.com/office/powerpoint/2010/main" xmlns="" val="167668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6"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7007286" y="3754054"/>
            <a:ext cx="3632536" cy="738664"/>
          </a:xfrm>
          <a:prstGeom prst="rect">
            <a:avLst/>
          </a:prstGeom>
          <a:noFill/>
        </p:spPr>
        <p:txBody>
          <a:bodyPr wrap="square" lIns="0" tIns="0" rIns="0" bIns="0" rtlCol="0">
            <a:spAutoFit/>
          </a:bodyPr>
          <a:lstStyle/>
          <a:p>
            <a:pPr algn="just">
              <a:defRPr/>
            </a:pPr>
            <a:r>
              <a:rPr lang="pt-BR"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Bọc giấy nhôm hai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vòng quanh chai và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đáy chai</a:t>
            </a:r>
            <a:endParaRPr lang="en-US" sz="2400" dirty="0">
              <a:solidFill>
                <a:srgbClr val="002060"/>
              </a:solidFill>
              <a:latin typeface="Roboto" panose="02000000000000000000" pitchFamily="2" charset="0"/>
              <a:ea typeface="Roboto" panose="02000000000000000000" pitchFamily="2"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15462" y="1551211"/>
            <a:ext cx="4419560" cy="4517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sp>
        <p:nvSpPr>
          <p:cNvPr id="10" name="Oval 20"/>
          <p:cNvSpPr/>
          <p:nvPr/>
        </p:nvSpPr>
        <p:spPr>
          <a:xfrm>
            <a:off x="8052585" y="17999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white"/>
                </a:solidFill>
                <a:latin typeface="Roboto Black" panose="02000000000000000000" pitchFamily="2" charset="0"/>
                <a:ea typeface="Roboto Black" panose="02000000000000000000" pitchFamily="2" charset="0"/>
              </a:rPr>
              <a:t>5</a:t>
            </a:r>
          </a:p>
        </p:txBody>
      </p:sp>
      <p:sp>
        <p:nvSpPr>
          <p:cNvPr id="7" name="TextBox 6"/>
          <p:cNvSpPr txBox="1"/>
          <p:nvPr/>
        </p:nvSpPr>
        <p:spPr>
          <a:xfrm>
            <a:off x="3381598" y="483640"/>
            <a:ext cx="5670556" cy="584775"/>
          </a:xfrm>
          <a:prstGeom prst="rect">
            <a:avLst/>
          </a:prstGeom>
          <a:noFill/>
        </p:spPr>
        <p:txBody>
          <a:bodyPr wrap="square" rtlCol="0">
            <a:spAutoFit/>
          </a:bodyPr>
          <a:lstStyle/>
          <a:p>
            <a:pPr algn="ctr">
              <a:defRPr/>
            </a:pPr>
            <a:r>
              <a:rPr lang="vi-VN" altLang="zh-CN" sz="3200" b="1">
                <a:solidFill>
                  <a:srgbClr val="002060"/>
                </a:solidFill>
                <a:latin typeface="Roboto" panose="02000000000000000000" pitchFamily="2" charset="0"/>
                <a:ea typeface="Roboto" panose="02000000000000000000" pitchFamily="2" charset="0"/>
              </a:rPr>
              <a:t>LÀM BÌNH GIỮ NHIỆT</a:t>
            </a:r>
          </a:p>
        </p:txBody>
      </p:sp>
    </p:spTree>
    <p:extLst>
      <p:ext uri="{BB962C8B-B14F-4D97-AF65-F5344CB8AC3E}">
        <p14:creationId xmlns:p14="http://schemas.microsoft.com/office/powerpoint/2010/main" xmlns="" val="324605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1158378" y="3938744"/>
            <a:ext cx="3632536" cy="369332"/>
          </a:xfrm>
          <a:prstGeom prst="rect">
            <a:avLst/>
          </a:prstGeom>
          <a:noFill/>
        </p:spPr>
        <p:txBody>
          <a:bodyPr wrap="square" lIns="0" tIns="0" rIns="0" bIns="0" rtlCol="0">
            <a:spAutoFit/>
          </a:bodyPr>
          <a:lstStyle/>
          <a:p>
            <a:pPr algn="just">
              <a:defRPr/>
            </a:pPr>
            <a:r>
              <a:rPr lang="pt-BR"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Trang trí hoàn thiện</a:t>
            </a:r>
            <a:endParaRPr lang="en-US" sz="2400" dirty="0">
              <a:solidFill>
                <a:srgbClr val="002060"/>
              </a:solidFill>
              <a:latin typeface="Roboto" panose="02000000000000000000" pitchFamily="2" charset="0"/>
              <a:ea typeface="Roboto" panose="02000000000000000000" pitchFamily="2"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03994" y="1799998"/>
            <a:ext cx="4419560" cy="4400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sp>
        <p:nvSpPr>
          <p:cNvPr id="9" name="TextBox 8"/>
          <p:cNvSpPr txBox="1"/>
          <p:nvPr/>
        </p:nvSpPr>
        <p:spPr>
          <a:xfrm>
            <a:off x="3152998" y="483640"/>
            <a:ext cx="5670556" cy="584775"/>
          </a:xfrm>
          <a:prstGeom prst="rect">
            <a:avLst/>
          </a:prstGeom>
          <a:noFill/>
        </p:spPr>
        <p:txBody>
          <a:bodyPr wrap="square" rtlCol="0">
            <a:spAutoFit/>
          </a:bodyPr>
          <a:lstStyle/>
          <a:p>
            <a:pPr algn="ctr">
              <a:defRPr/>
            </a:pPr>
            <a:r>
              <a:rPr lang="vi-VN" altLang="zh-CN" sz="3200" b="1" dirty="0">
                <a:solidFill>
                  <a:srgbClr val="002060"/>
                </a:solidFill>
                <a:latin typeface="Roboto" panose="02000000000000000000" pitchFamily="2" charset="0"/>
                <a:ea typeface="Roboto" panose="02000000000000000000" pitchFamily="2" charset="0"/>
              </a:rPr>
              <a:t>LÀM BÌNH GIỮ NHIỆT</a:t>
            </a:r>
          </a:p>
        </p:txBody>
      </p:sp>
      <p:sp>
        <p:nvSpPr>
          <p:cNvPr id="10" name="Oval 20"/>
          <p:cNvSpPr/>
          <p:nvPr/>
        </p:nvSpPr>
        <p:spPr>
          <a:xfrm>
            <a:off x="1943436" y="2516970"/>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a:solidFill>
                  <a:prstClr val="white"/>
                </a:solidFill>
                <a:latin typeface="Roboto Black" panose="02000000000000000000" pitchFamily="2" charset="0"/>
                <a:ea typeface="Roboto Black" panose="02000000000000000000" pitchFamily="2" charset="0"/>
              </a:rPr>
              <a:t>6</a:t>
            </a:r>
          </a:p>
        </p:txBody>
      </p:sp>
    </p:spTree>
    <p:extLst>
      <p:ext uri="{BB962C8B-B14F-4D97-AF65-F5344CB8AC3E}">
        <p14:creationId xmlns:p14="http://schemas.microsoft.com/office/powerpoint/2010/main" xmlns="" val="394179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96262" y="611120"/>
            <a:ext cx="7786829" cy="584775"/>
          </a:xfrm>
          <a:prstGeom prst="rect">
            <a:avLst/>
          </a:prstGeom>
          <a:noFill/>
        </p:spPr>
        <p:txBody>
          <a:bodyPr wrap="square" rtlCol="0">
            <a:spAutoFit/>
          </a:bodyPr>
          <a:lstStyle/>
          <a:p>
            <a:pPr algn="ctr">
              <a:defRPr/>
            </a:pPr>
            <a:r>
              <a:rPr lang="vi-VN" altLang="zh-CN" sz="3200">
                <a:solidFill>
                  <a:srgbClr val="002060"/>
                </a:solidFill>
                <a:latin typeface="Roboto Black" panose="02000000000000000000" pitchFamily="2" charset="0"/>
                <a:ea typeface="Roboto Black" panose="02000000000000000000" pitchFamily="2" charset="0"/>
              </a:rPr>
              <a:t>KIỂM TRA VÀ ĐIỀU CHỈNH SẢN PHẨM</a:t>
            </a: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sp>
        <p:nvSpPr>
          <p:cNvPr id="8" name="TextBox 7"/>
          <p:cNvSpPr txBox="1"/>
          <p:nvPr/>
        </p:nvSpPr>
        <p:spPr>
          <a:xfrm>
            <a:off x="1158378" y="2036799"/>
            <a:ext cx="5362299" cy="830997"/>
          </a:xfrm>
          <a:prstGeom prst="rect">
            <a:avLst/>
          </a:prstGeom>
          <a:noFill/>
        </p:spPr>
        <p:txBody>
          <a:bodyPr wrap="square" rtlCol="0">
            <a:spAutoFit/>
          </a:bodyPr>
          <a:lstStyle/>
          <a:p>
            <a:pPr>
              <a:defRPr/>
            </a:pPr>
            <a:r>
              <a:rPr lang="vi-VN" altLang="zh-CN" sz="2400">
                <a:solidFill>
                  <a:srgbClr val="ED7D31">
                    <a:lumMod val="50000"/>
                  </a:srgbClr>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Bình có nắp chắc chắn, chứa được</a:t>
            </a:r>
          </a:p>
          <a:p>
            <a:pPr>
              <a:defRPr/>
            </a:pPr>
            <a:r>
              <a:rPr lang="vi-VN" altLang="zh-CN" sz="2400">
                <a:solidFill>
                  <a:srgbClr val="002060"/>
                </a:solidFill>
                <a:latin typeface="Roboto" panose="02000000000000000000" pitchFamily="2" charset="0"/>
                <a:ea typeface="Roboto" panose="02000000000000000000" pitchFamily="2" charset="0"/>
              </a:rPr>
              <a:t>khoảng 300 ml đến 1</a:t>
            </a:r>
            <a:r>
              <a:rPr lang="vi-VN" altLang="zh-CN" sz="2400" i="1">
                <a:solidFill>
                  <a:srgbClr val="002060"/>
                </a:solidFill>
                <a:latin typeface="Times New Roman"/>
                <a:ea typeface="Roboto" panose="02000000000000000000" pitchFamily="2" charset="0"/>
              </a:rPr>
              <a:t>l</a:t>
            </a:r>
            <a:r>
              <a:rPr lang="vi-VN" altLang="zh-CN" sz="2400">
                <a:solidFill>
                  <a:srgbClr val="002060"/>
                </a:solidFill>
                <a:latin typeface="Roboto" panose="02000000000000000000" pitchFamily="2" charset="0"/>
                <a:ea typeface="Roboto" panose="02000000000000000000" pitchFamily="2" charset="0"/>
              </a:rPr>
              <a:t> nước</a:t>
            </a:r>
          </a:p>
        </p:txBody>
      </p:sp>
      <p:sp>
        <p:nvSpPr>
          <p:cNvPr id="9" name="TextBox 8"/>
          <p:cNvSpPr txBox="1"/>
          <p:nvPr/>
        </p:nvSpPr>
        <p:spPr>
          <a:xfrm>
            <a:off x="1137398" y="4166207"/>
            <a:ext cx="4933507" cy="461665"/>
          </a:xfrm>
          <a:prstGeom prst="rect">
            <a:avLst/>
          </a:prstGeom>
          <a:noFill/>
        </p:spPr>
        <p:txBody>
          <a:bodyPr wrap="square" rtlCol="0">
            <a:spAutoFit/>
          </a:bodyPr>
          <a:lstStyle/>
          <a:p>
            <a:pPr>
              <a:defRPr/>
            </a:pPr>
            <a:r>
              <a:rPr lang="vi-VN" altLang="zh-CN" sz="2400">
                <a:solidFill>
                  <a:srgbClr val="ED7D31">
                    <a:lumMod val="50000"/>
                  </a:srgbClr>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Màu sắc tươi sáng, hài hoà</a:t>
            </a:r>
          </a:p>
        </p:txBody>
      </p:sp>
      <p:sp>
        <p:nvSpPr>
          <p:cNvPr id="10" name="TextBox 9"/>
          <p:cNvSpPr txBox="1"/>
          <p:nvPr/>
        </p:nvSpPr>
        <p:spPr>
          <a:xfrm>
            <a:off x="1158377" y="3124563"/>
            <a:ext cx="5180078" cy="830997"/>
          </a:xfrm>
          <a:prstGeom prst="rect">
            <a:avLst/>
          </a:prstGeom>
          <a:noFill/>
        </p:spPr>
        <p:txBody>
          <a:bodyPr wrap="square" rtlCol="0">
            <a:spAutoFit/>
          </a:bodyPr>
          <a:lstStyle/>
          <a:p>
            <a:pPr algn="just">
              <a:defRPr/>
            </a:pPr>
            <a:r>
              <a:rPr lang="vi-VN" altLang="zh-CN" sz="2400">
                <a:solidFill>
                  <a:srgbClr val="ED7D31">
                    <a:lumMod val="50000"/>
                  </a:srgbClr>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Bình có thể giữ nóng hoặc giữ</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lạnh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thức uống chứa trong nó</a:t>
            </a:r>
            <a:endParaRPr lang="vi-VN" altLang="zh-CN" sz="2400" dirty="0">
              <a:solidFill>
                <a:srgbClr val="002060"/>
              </a:solidFill>
              <a:latin typeface="Roboto" panose="02000000000000000000" pitchFamily="2" charset="0"/>
              <a:ea typeface="Roboto" panose="02000000000000000000" pitchFamily="2" charset="0"/>
            </a:endParaRPr>
          </a:p>
        </p:txBody>
      </p:sp>
      <p:pic>
        <p:nvPicPr>
          <p:cNvPr id="12" name="Picture 11"/>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27598" b="72808" l="25566" r="83709">
                        <a14:foregroundMark x1="44208" y1="67762" x2="51064" y2="71831"/>
                        <a14:foregroundMark x1="43499" y1="67293" x2="45626" y2="69014"/>
                        <a14:foregroundMark x1="65721" y1="45853" x2="65248" y2="56808"/>
                        <a14:backgroundMark x1="72340" y1="45853" x2="76596" y2="64006"/>
                      </a14:backgroundRemoval>
                    </a14:imgEffect>
                  </a14:imgLayer>
                </a14:imgProps>
              </a:ext>
              <a:ext uri="{28A0092B-C50C-407E-A947-70E740481C1C}">
                <a14:useLocalDpi xmlns:a14="http://schemas.microsoft.com/office/drawing/2010/main" xmlns="" val="0"/>
              </a:ext>
            </a:extLst>
          </a:blip>
          <a:srcRect l="18298" t="21947" r="9023" b="21541"/>
          <a:stretch/>
        </p:blipFill>
        <p:spPr>
          <a:xfrm>
            <a:off x="7144454" y="2161501"/>
            <a:ext cx="2467138" cy="2897908"/>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6">
            <a:extLst>
              <a:ext uri="{BEBA8EAE-BF5A-486C-A8C5-ECC9F3942E4B}">
                <a14:imgProps xmlns:a14="http://schemas.microsoft.com/office/drawing/2010/main" xmlns="">
                  <a14:imgLayer r:embed="rId7">
                    <a14:imgEffect>
                      <a14:backgroundRemoval t="0" b="100000" l="9916" r="89451"/>
                    </a14:imgEffect>
                  </a14:imgLayer>
                </a14:imgProps>
              </a:ext>
              <a:ext uri="{28A0092B-C50C-407E-A947-70E740481C1C}">
                <a14:useLocalDpi xmlns:a14="http://schemas.microsoft.com/office/drawing/2010/main" xmlns="" val="0"/>
              </a:ext>
            </a:extLst>
          </a:blip>
          <a:stretch>
            <a:fillRect/>
          </a:stretch>
        </p:blipFill>
        <p:spPr>
          <a:xfrm rot="1391499">
            <a:off x="8252474" y="1856921"/>
            <a:ext cx="2769956" cy="3102980"/>
          </a:xfrm>
          <a:prstGeom prst="rect">
            <a:avLst/>
          </a:prstGeom>
        </p:spPr>
      </p:pic>
    </p:spTree>
    <p:extLst>
      <p:ext uri="{BB962C8B-B14F-4D97-AF65-F5344CB8AC3E}">
        <p14:creationId xmlns:p14="http://schemas.microsoft.com/office/powerpoint/2010/main" xmlns="" val="349698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103" y="845"/>
            <a:ext cx="2246550" cy="1550366"/>
          </a:xfrm>
          <a:prstGeom prst="rect">
            <a:avLst/>
          </a:prstGeom>
        </p:spPr>
      </p:pic>
      <p:sp>
        <p:nvSpPr>
          <p:cNvPr id="9" name="TextBox 8"/>
          <p:cNvSpPr txBox="1"/>
          <p:nvPr/>
        </p:nvSpPr>
        <p:spPr>
          <a:xfrm>
            <a:off x="1903238" y="478488"/>
            <a:ext cx="9807800" cy="584775"/>
          </a:xfrm>
          <a:prstGeom prst="rect">
            <a:avLst/>
          </a:prstGeom>
          <a:noFill/>
        </p:spPr>
        <p:txBody>
          <a:bodyPr wrap="square" rtlCol="0">
            <a:spAutoFit/>
          </a:bodyPr>
          <a:lstStyle/>
          <a:p>
            <a:pPr algn="ctr">
              <a:defRPr/>
            </a:pPr>
            <a:r>
              <a:rPr lang="vi-VN" altLang="zh-CN" sz="3200" b="1">
                <a:solidFill>
                  <a:srgbClr val="002060"/>
                </a:solidFill>
                <a:latin typeface="Roboto" panose="02000000000000000000" pitchFamily="2" charset="0"/>
                <a:ea typeface="Roboto" panose="02000000000000000000" pitchFamily="2" charset="0"/>
              </a:rPr>
              <a:t>GIỚI THIỆU VÀ </a:t>
            </a:r>
            <a:r>
              <a:rPr lang="en-US" altLang="zh-CN" sz="3200" b="1">
                <a:solidFill>
                  <a:srgbClr val="002060"/>
                </a:solidFill>
                <a:latin typeface="Roboto" panose="02000000000000000000" pitchFamily="2" charset="0"/>
                <a:ea typeface="Roboto" panose="02000000000000000000" pitchFamily="2" charset="0"/>
              </a:rPr>
              <a:t>TRƯNG BÀY SẢN PHẨM</a:t>
            </a:r>
            <a:endParaRPr lang="en-US" altLang="zh-CN" sz="3200" b="1" dirty="0">
              <a:solidFill>
                <a:srgbClr val="002060"/>
              </a:solidFill>
              <a:latin typeface="Roboto" panose="02000000000000000000" pitchFamily="2" charset="0"/>
              <a:ea typeface="Roboto" panose="02000000000000000000" pitchFamily="2"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27598" b="72808" l="25566" r="83709">
                        <a14:foregroundMark x1="44208" y1="67762" x2="51064" y2="71831"/>
                        <a14:foregroundMark x1="43499" y1="67293" x2="45626" y2="69014"/>
                        <a14:foregroundMark x1="65721" y1="45853" x2="65248" y2="56808"/>
                        <a14:backgroundMark x1="72340" y1="45853" x2="76596" y2="64006"/>
                      </a14:backgroundRemoval>
                    </a14:imgEffect>
                  </a14:imgLayer>
                </a14:imgProps>
              </a:ext>
              <a:ext uri="{28A0092B-C50C-407E-A947-70E740481C1C}">
                <a14:useLocalDpi xmlns:a14="http://schemas.microsoft.com/office/drawing/2010/main" xmlns="" val="0"/>
              </a:ext>
            </a:extLst>
          </a:blip>
          <a:srcRect l="18298" t="21947" r="9023" b="21541"/>
          <a:stretch/>
        </p:blipFill>
        <p:spPr>
          <a:xfrm>
            <a:off x="8074144" y="1826632"/>
            <a:ext cx="2467138" cy="289790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6">
            <a:extLst>
              <a:ext uri="{BEBA8EAE-BF5A-486C-A8C5-ECC9F3942E4B}">
                <a14:imgProps xmlns:a14="http://schemas.microsoft.com/office/drawing/2010/main" xmlns="">
                  <a14:imgLayer r:embed="rId7">
                    <a14:imgEffect>
                      <a14:backgroundRemoval t="0" b="100000" l="9916" r="89451"/>
                    </a14:imgEffect>
                  </a14:imgLayer>
                </a14:imgProps>
              </a:ext>
              <a:ext uri="{28A0092B-C50C-407E-A947-70E740481C1C}">
                <a14:useLocalDpi xmlns:a14="http://schemas.microsoft.com/office/drawing/2010/main" xmlns="" val="0"/>
              </a:ext>
            </a:extLst>
          </a:blip>
          <a:stretch>
            <a:fillRect/>
          </a:stretch>
        </p:blipFill>
        <p:spPr>
          <a:xfrm rot="1391499">
            <a:off x="4845618" y="2159453"/>
            <a:ext cx="2769956" cy="3102980"/>
          </a:xfrm>
          <a:prstGeom prst="rect">
            <a:avLst/>
          </a:prstGeom>
        </p:spPr>
      </p:pic>
      <p:pic>
        <p:nvPicPr>
          <p:cNvPr id="4" name="Picture 3">
            <a:extLst>
              <a:ext uri="{FF2B5EF4-FFF2-40B4-BE49-F238E27FC236}">
                <a16:creationId xmlns:a16="http://schemas.microsoft.com/office/drawing/2014/main" xmlns="" id="{881E726C-019E-2E12-51DA-6BF73C5EEF34}"/>
              </a:ext>
            </a:extLst>
          </p:cNvPr>
          <p:cNvPicPr>
            <a:picLocks noChangeAspect="1"/>
          </p:cNvPicPr>
          <p:nvPr/>
        </p:nvPicPr>
        <p:blipFill>
          <a:blip r:embed="rId8"/>
          <a:stretch>
            <a:fillRect/>
          </a:stretch>
        </p:blipFill>
        <p:spPr>
          <a:xfrm>
            <a:off x="2494249" y="2086704"/>
            <a:ext cx="1381318" cy="3248478"/>
          </a:xfrm>
          <a:prstGeom prst="rect">
            <a:avLst/>
          </a:prstGeom>
        </p:spPr>
      </p:pic>
    </p:spTree>
    <p:extLst>
      <p:ext uri="{BB962C8B-B14F-4D97-AF65-F5344CB8AC3E}">
        <p14:creationId xmlns:p14="http://schemas.microsoft.com/office/powerpoint/2010/main" xmlns="" val="214128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par>
                                <p:cTn id="22" presetID="3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algn="ctr">
              <a:defRPr/>
            </a:pPr>
            <a:r>
              <a:rPr lang="en-US" altLang="zh-CN" sz="3200" b="1">
                <a:solidFill>
                  <a:srgbClr val="002060"/>
                </a:solidFill>
                <a:latin typeface="Roboto" panose="02000000000000000000" pitchFamily="2" charset="0"/>
                <a:ea typeface="Roboto" panose="02000000000000000000" pitchFamily="2" charset="0"/>
              </a:rPr>
              <a:t>ĐÁNH GIÁ SẢN PHẨM</a:t>
            </a:r>
            <a:endParaRPr lang="vi-VN" altLang="zh-CN" sz="3200" b="1">
              <a:solidFill>
                <a:srgbClr val="002060"/>
              </a:solidFill>
              <a:latin typeface="Roboto" panose="02000000000000000000" pitchFamily="2" charset="0"/>
              <a:ea typeface="Roboto" panose="02000000000000000000" pitchFamily="2" charset="0"/>
            </a:endParaRPr>
          </a:p>
        </p:txBody>
      </p:sp>
      <p:pic>
        <p:nvPicPr>
          <p:cNvPr id="18" name="Picture 1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2246550" cy="1550366"/>
          </a:xfrm>
          <a:prstGeom prst="rect">
            <a:avLst/>
          </a:prstGeom>
        </p:spPr>
      </p:pic>
      <p:pic>
        <p:nvPicPr>
          <p:cNvPr id="19" name="Picture 18">
            <a:extLst>
              <a:ext uri="{FF2B5EF4-FFF2-40B4-BE49-F238E27FC236}">
                <a16:creationId xmlns:a16="http://schemas.microsoft.com/office/drawing/2014/main" xmlns="" id="{571028BF-4394-59CC-577D-5A0DC1AF07B2}"/>
              </a:ext>
            </a:extLst>
          </p:cNvPr>
          <p:cNvPicPr>
            <a:picLocks noChangeAspect="1"/>
          </p:cNvPicPr>
          <p:nvPr/>
        </p:nvPicPr>
        <p:blipFill>
          <a:blip r:embed="rId4"/>
          <a:stretch>
            <a:fillRect/>
          </a:stretch>
        </p:blipFill>
        <p:spPr>
          <a:xfrm>
            <a:off x="1937997" y="1401348"/>
            <a:ext cx="9064948" cy="5269785"/>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xmlns="" id="{F47EDC76-93E4-69B2-B3EB-FFBB9F9285CB}"/>
              </a:ext>
            </a:extLst>
          </p:cNvPr>
          <p:cNvSpPr txBox="1"/>
          <p:nvPr/>
        </p:nvSpPr>
        <p:spPr>
          <a:xfrm>
            <a:off x="7028657" y="1524756"/>
            <a:ext cx="2545723" cy="738664"/>
          </a:xfrm>
          <a:prstGeom prst="rect">
            <a:avLst/>
          </a:prstGeom>
          <a:noFill/>
        </p:spPr>
        <p:txBody>
          <a:bodyPr wrap="square" lIns="0" tIns="0" rIns="0" bIns="0" rtlCol="0">
            <a:spAutoFit/>
          </a:bodyPr>
          <a:lstStyle/>
          <a:p>
            <a:pPr algn="just">
              <a:defRPr/>
            </a:pPr>
            <a:r>
              <a:rPr lang="pt-BR" sz="2400" dirty="0">
                <a:solidFill>
                  <a:srgbClr val="002060"/>
                </a:solidFill>
                <a:latin typeface="Roboto" panose="02000000000000000000" pitchFamily="2" charset="0"/>
                <a:ea typeface="Roboto" panose="02000000000000000000" pitchFamily="2" charset="0"/>
              </a:rPr>
              <a:t> </a:t>
            </a:r>
            <a:r>
              <a:rPr lang="de-DE" sz="2400" dirty="0">
                <a:solidFill>
                  <a:srgbClr val="002060"/>
                </a:solidFill>
                <a:latin typeface="Roboto" panose="02000000000000000000" pitchFamily="2" charset="0"/>
                <a:ea typeface="Roboto" panose="02000000000000000000" pitchFamily="2" charset="0"/>
              </a:rPr>
              <a:t>Thực hiện đánh giá bằng hình dán</a:t>
            </a:r>
            <a:endParaRPr lang="en-US" sz="2800" b="1" dirty="0">
              <a:solidFill>
                <a:srgbClr val="FF0000"/>
              </a:solidFill>
              <a:latin typeface="Roboto" panose="02000000000000000000" pitchFamily="2" charset="0"/>
              <a:ea typeface="Roboto" panose="02000000000000000000" pitchFamily="2" charset="0"/>
            </a:endParaRPr>
          </a:p>
        </p:txBody>
      </p:sp>
      <p:pic>
        <p:nvPicPr>
          <p:cNvPr id="21" name="Picture 20"/>
          <p:cNvPicPr>
            <a:picLocks noChangeAspect="1"/>
          </p:cNvPicPr>
          <p:nvPr/>
        </p:nvPicPr>
        <p:blipFill rotWithShape="1">
          <a:blip r:embed="rId5"/>
          <a:srcRect l="6827" t="7035" r="5654" b="3542"/>
          <a:stretch/>
        </p:blipFill>
        <p:spPr>
          <a:xfrm>
            <a:off x="6858973" y="3445277"/>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8213906" y="4503727"/>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9568303" y="5496743"/>
            <a:ext cx="878797" cy="878797"/>
          </a:xfrm>
          <a:prstGeom prst="ellipse">
            <a:avLst/>
          </a:prstGeom>
        </p:spPr>
      </p:pic>
      <p:sp>
        <p:nvSpPr>
          <p:cNvPr id="12" name="TextBox 11"/>
          <p:cNvSpPr txBox="1"/>
          <p:nvPr/>
        </p:nvSpPr>
        <p:spPr>
          <a:xfrm>
            <a:off x="2687044" y="3605986"/>
            <a:ext cx="4105642" cy="707886"/>
          </a:xfrm>
          <a:prstGeom prst="rect">
            <a:avLst/>
          </a:prstGeom>
          <a:noFill/>
        </p:spPr>
        <p:txBody>
          <a:bodyPr wrap="square" rtlCol="0">
            <a:spAutoFit/>
          </a:bodyPr>
          <a:lstStyle/>
          <a:p>
            <a:pPr>
              <a:defRPr/>
            </a:pPr>
            <a:r>
              <a:rPr lang="vi-VN" altLang="zh-CN" sz="2000">
                <a:solidFill>
                  <a:srgbClr val="002060"/>
                </a:solidFill>
                <a:latin typeface="Roboto" panose="02000000000000000000" pitchFamily="2" charset="0"/>
                <a:ea typeface="Roboto" panose="02000000000000000000" pitchFamily="2" charset="0"/>
              </a:rPr>
              <a:t>Bình có nắp chắc chắn, chứa</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được</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khoảng 300 ml đến 1</a:t>
            </a:r>
            <a:r>
              <a:rPr lang="vi-VN" altLang="zh-CN" sz="2000" i="1">
                <a:solidFill>
                  <a:srgbClr val="002060"/>
                </a:solidFill>
                <a:latin typeface="Times New Roman"/>
                <a:ea typeface="Roboto" panose="02000000000000000000" pitchFamily="2" charset="0"/>
              </a:rPr>
              <a:t>l</a:t>
            </a:r>
            <a:r>
              <a:rPr lang="vi-VN" altLang="zh-CN" sz="2000">
                <a:solidFill>
                  <a:srgbClr val="002060"/>
                </a:solidFill>
                <a:latin typeface="Roboto" panose="02000000000000000000" pitchFamily="2" charset="0"/>
                <a:ea typeface="Roboto" panose="02000000000000000000" pitchFamily="2" charset="0"/>
              </a:rPr>
              <a:t> nước</a:t>
            </a:r>
          </a:p>
        </p:txBody>
      </p:sp>
      <p:sp>
        <p:nvSpPr>
          <p:cNvPr id="13" name="TextBox 12"/>
          <p:cNvSpPr txBox="1"/>
          <p:nvPr/>
        </p:nvSpPr>
        <p:spPr>
          <a:xfrm>
            <a:off x="2776834" y="5688177"/>
            <a:ext cx="3593159" cy="400110"/>
          </a:xfrm>
          <a:prstGeom prst="rect">
            <a:avLst/>
          </a:prstGeom>
          <a:noFill/>
        </p:spPr>
        <p:txBody>
          <a:bodyPr wrap="square" rtlCol="0">
            <a:spAutoFit/>
          </a:bodyPr>
          <a:lstStyle/>
          <a:p>
            <a:pPr>
              <a:defRPr/>
            </a:pPr>
            <a:r>
              <a:rPr lang="vi-VN" altLang="zh-CN" sz="2000">
                <a:solidFill>
                  <a:srgbClr val="002060"/>
                </a:solidFill>
                <a:latin typeface="Roboto" panose="02000000000000000000" pitchFamily="2" charset="0"/>
                <a:ea typeface="Roboto" panose="02000000000000000000" pitchFamily="2" charset="0"/>
              </a:rPr>
              <a:t>Màu sắc tươi sáng, hài hoà</a:t>
            </a:r>
          </a:p>
        </p:txBody>
      </p:sp>
      <p:sp>
        <p:nvSpPr>
          <p:cNvPr id="14" name="TextBox 13"/>
          <p:cNvSpPr txBox="1"/>
          <p:nvPr/>
        </p:nvSpPr>
        <p:spPr>
          <a:xfrm>
            <a:off x="2687044" y="4527654"/>
            <a:ext cx="3772740" cy="707886"/>
          </a:xfrm>
          <a:prstGeom prst="rect">
            <a:avLst/>
          </a:prstGeom>
          <a:noFill/>
        </p:spPr>
        <p:txBody>
          <a:bodyPr wrap="square" rtlCol="0">
            <a:spAutoFit/>
          </a:bodyPr>
          <a:lstStyle/>
          <a:p>
            <a:pPr algn="just">
              <a:defRPr/>
            </a:pPr>
            <a:r>
              <a:rPr lang="vi-VN" altLang="zh-CN" sz="2000">
                <a:solidFill>
                  <a:srgbClr val="002060"/>
                </a:solidFill>
                <a:latin typeface="Roboto" panose="02000000000000000000" pitchFamily="2" charset="0"/>
                <a:ea typeface="Roboto" panose="02000000000000000000" pitchFamily="2" charset="0"/>
              </a:rPr>
              <a:t>Bình có thể giữ nóng hoặc giữ</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lạnh</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thức uống chứa trong nó</a:t>
            </a:r>
            <a:endParaRPr lang="vi-VN" altLang="zh-CN" sz="20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xmlns="" val="424338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2971800" y="3124200"/>
            <a:ext cx="7887788" cy="2308324"/>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a:defRPr/>
            </a:pPr>
            <a:r>
              <a:rPr lang="en-US" sz="4800" dirty="0" err="1" smtClean="0">
                <a:solidFill>
                  <a:srgbClr val="002060"/>
                </a:solidFill>
                <a:latin typeface="Times New Roman" pitchFamily="18" charset="0"/>
                <a:ea typeface="Roboto Black" panose="02000000000000000000" pitchFamily="2" charset="0"/>
                <a:cs typeface="Times New Roman" pitchFamily="18" charset="0"/>
              </a:rPr>
              <a:t>Sử</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dụng</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bình</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giữ</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nhiệt</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cho</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cuộc</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sống</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hàng</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ngày</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cho</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gia</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đình</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hoặc</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cá</a:t>
            </a:r>
            <a:r>
              <a:rPr lang="en-US" sz="4800" dirty="0" smtClean="0">
                <a:solidFill>
                  <a:srgbClr val="002060"/>
                </a:solidFill>
                <a:latin typeface="Times New Roman" pitchFamily="18" charset="0"/>
                <a:ea typeface="Roboto Black" panose="02000000000000000000" pitchFamily="2" charset="0"/>
                <a:cs typeface="Times New Roman" pitchFamily="18" charset="0"/>
              </a:rPr>
              <a:t> </a:t>
            </a:r>
            <a:r>
              <a:rPr lang="en-US" sz="4800" dirty="0" err="1" smtClean="0">
                <a:solidFill>
                  <a:srgbClr val="002060"/>
                </a:solidFill>
                <a:latin typeface="Times New Roman" pitchFamily="18" charset="0"/>
                <a:ea typeface="Roboto Black" panose="02000000000000000000" pitchFamily="2" charset="0"/>
                <a:cs typeface="Times New Roman" pitchFamily="18" charset="0"/>
              </a:rPr>
              <a:t>nhân</a:t>
            </a:r>
            <a:endParaRPr lang="en-US" sz="4800" dirty="0">
              <a:solidFill>
                <a:srgbClr val="002060"/>
              </a:solidFill>
              <a:latin typeface="Times New Roman" pitchFamily="18" charset="0"/>
              <a:ea typeface="Roboto Black" panose="02000000000000000000" pitchFamily="2" charset="0"/>
              <a:cs typeface="Times New Roman"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1295400" y="2645944"/>
            <a:ext cx="1588399" cy="2602531"/>
          </a:xfrm>
          <a:prstGeom prst="rect">
            <a:avLst/>
          </a:prstGeom>
        </p:spPr>
      </p:pic>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xmlns="" val="116503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TSBVN_-Vât-dân-nhiêt-va-vât-cach-nhiêt">
            <a:hlinkClick r:id="" action="ppaction://media"/>
            <a:extLst>
              <a:ext uri="{FF2B5EF4-FFF2-40B4-BE49-F238E27FC236}">
                <a16:creationId xmlns:a16="http://schemas.microsoft.com/office/drawing/2014/main" xmlns="" id="{3C9EB0D9-3941-8EC6-EC98-676533D603AF}"/>
              </a:ext>
            </a:extLst>
          </p:cNvPr>
          <p:cNvPicPr>
            <a:picLocks noChangeAspect="1"/>
          </p:cNvPicPr>
          <p:nvPr>
            <a:videoFile r:link="rId2"/>
            <p:extLst>
              <p:ext uri="{DAA4B4D4-6D71-4841-9C94-3DE7FCFB9230}">
                <p14:media xmlns:p14="http://schemas.microsoft.com/office/powerpoint/2010/main" xmlns="" r:embed="rId5">
                  <p14:trim st="8181"/>
                </p14:media>
              </p:ext>
            </p:extLst>
          </p:nvPr>
        </p:nvPicPr>
        <p:blipFill>
          <a:blip r:embed="rId6" cstate="print"/>
          <a:stretch>
            <a:fillRect/>
          </a:stretch>
        </p:blipFill>
        <p:spPr>
          <a:xfrm>
            <a:off x="533400" y="1651001"/>
            <a:ext cx="6489151" cy="3650147"/>
          </a:xfrm>
          <a:prstGeom prst="rect">
            <a:avLst/>
          </a:prstGeom>
        </p:spPr>
      </p:pic>
      <p:grpSp>
        <p:nvGrpSpPr>
          <p:cNvPr id="4" name="Group 3">
            <a:extLst>
              <a:ext uri="{FF2B5EF4-FFF2-40B4-BE49-F238E27FC236}">
                <a16:creationId xmlns:a16="http://schemas.microsoft.com/office/drawing/2014/main" xmlns="" id="{639DE45F-12F6-1431-C684-2A553004D231}"/>
              </a:ext>
            </a:extLst>
          </p:cNvPr>
          <p:cNvGrpSpPr/>
          <p:nvPr/>
        </p:nvGrpSpPr>
        <p:grpSpPr>
          <a:xfrm>
            <a:off x="7330542" y="1285220"/>
            <a:ext cx="4419600" cy="4015928"/>
            <a:chOff x="10591800" y="1927829"/>
            <a:chExt cx="6629400" cy="6023892"/>
          </a:xfrm>
        </p:grpSpPr>
        <p:grpSp>
          <p:nvGrpSpPr>
            <p:cNvPr id="5" name="Group 4">
              <a:extLst>
                <a:ext uri="{FF2B5EF4-FFF2-40B4-BE49-F238E27FC236}">
                  <a16:creationId xmlns:a16="http://schemas.microsoft.com/office/drawing/2014/main" xmlns="" id="{34106885-CB80-CA1C-A818-38F5025DE245}"/>
                </a:ext>
              </a:extLst>
            </p:cNvPr>
            <p:cNvGrpSpPr/>
            <p:nvPr/>
          </p:nvGrpSpPr>
          <p:grpSpPr>
            <a:xfrm>
              <a:off x="10591800" y="2476500"/>
              <a:ext cx="6629400" cy="5475221"/>
              <a:chOff x="1003802" y="4614791"/>
              <a:chExt cx="9283198" cy="4306999"/>
            </a:xfrm>
          </p:grpSpPr>
          <p:sp>
            <p:nvSpPr>
              <p:cNvPr id="7" name="Rectangle 6">
                <a:extLst>
                  <a:ext uri="{FF2B5EF4-FFF2-40B4-BE49-F238E27FC236}">
                    <a16:creationId xmlns:a16="http://schemas.microsoft.com/office/drawing/2014/main" xmlns="" id="{2BE3C37D-FD49-A690-3C98-4DB6795B2CBC}"/>
                  </a:ext>
                </a:extLst>
              </p:cNvPr>
              <p:cNvSpPr/>
              <p:nvPr/>
            </p:nvSpPr>
            <p:spPr>
              <a:xfrm>
                <a:off x="1003802" y="4614791"/>
                <a:ext cx="9283198" cy="4306999"/>
              </a:xfrm>
              <a:prstGeom prst="rect">
                <a:avLst/>
              </a:prstGeom>
              <a:solidFill>
                <a:srgbClr val="7CBCD8"/>
              </a:solidFill>
              <a:ln>
                <a:solidFill>
                  <a:srgbClr val="7CB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600">
                  <a:solidFill>
                    <a:prstClr val="white"/>
                  </a:solidFill>
                  <a:latin typeface="UTM Avo" panose="02040603050506020204" pitchFamily="18" charset="0"/>
                </a:endParaRPr>
              </a:p>
            </p:txBody>
          </p:sp>
          <p:sp>
            <p:nvSpPr>
              <p:cNvPr id="8" name="Rectangle 7">
                <a:extLst>
                  <a:ext uri="{FF2B5EF4-FFF2-40B4-BE49-F238E27FC236}">
                    <a16:creationId xmlns:a16="http://schemas.microsoft.com/office/drawing/2014/main" xmlns="" id="{733908D9-D458-21FF-C150-5FC912D66B4A}"/>
                  </a:ext>
                </a:extLst>
              </p:cNvPr>
              <p:cNvSpPr/>
              <p:nvPr/>
            </p:nvSpPr>
            <p:spPr>
              <a:xfrm>
                <a:off x="1657839" y="5086657"/>
                <a:ext cx="7975123" cy="2841363"/>
              </a:xfrm>
              <a:prstGeom prst="rect">
                <a:avLst/>
              </a:prstGeom>
            </p:spPr>
            <p:txBody>
              <a:bodyPr wrap="square">
                <a:spAutoFit/>
              </a:bodyPr>
              <a:lstStyle/>
              <a:p>
                <a:pPr algn="just" defTabSz="609630">
                  <a:lnSpc>
                    <a:spcPct val="150000"/>
                  </a:lnSpc>
                </a:pPr>
                <a:r>
                  <a:rPr lang="vi-VN" sz="2600">
                    <a:solidFill>
                      <a:prstClr val="black"/>
                    </a:solidFill>
                    <a:latin typeface="UTM Avo" panose="02040603050506020204" pitchFamily="18" charset="0"/>
                    <a:cs typeface="Arial" panose="020B0604020202020204" pitchFamily="34" charset="0"/>
                  </a:rPr>
                  <a:t>Kể tên vật dẫn nhiệt tốt và vật dẫn nhiệt kém được đề cập trong video bên.</a:t>
                </a:r>
                <a:endParaRPr lang="en-US" sz="2600">
                  <a:solidFill>
                    <a:prstClr val="black"/>
                  </a:solidFill>
                  <a:latin typeface="UTM Avo" panose="0204060305050602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xmlns="" id="{77A9DB66-F6B6-B230-0EFC-6225B79D473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3831982" y="1927829"/>
              <a:ext cx="728448" cy="1097342"/>
            </a:xfrm>
            <a:prstGeom prst="rect">
              <a:avLst/>
            </a:prstGeom>
          </p:spPr>
        </p:pic>
      </p:grpSp>
      <p:sp>
        <p:nvSpPr>
          <p:cNvPr id="9" name="TextBox 8">
            <a:extLst>
              <a:ext uri="{FF2B5EF4-FFF2-40B4-BE49-F238E27FC236}">
                <a16:creationId xmlns:a16="http://schemas.microsoft.com/office/drawing/2014/main" xmlns="" id="{1C5B2022-A4AE-CF94-7228-FB75D5F91CFF}"/>
              </a:ext>
            </a:extLst>
          </p:cNvPr>
          <p:cNvSpPr txBox="1"/>
          <p:nvPr/>
        </p:nvSpPr>
        <p:spPr>
          <a:xfrm>
            <a:off x="1215865" y="5442391"/>
            <a:ext cx="4514529" cy="1207703"/>
          </a:xfrm>
          <a:prstGeom prst="rect">
            <a:avLst/>
          </a:prstGeom>
          <a:noFill/>
        </p:spPr>
        <p:txBody>
          <a:bodyPr wrap="square" rtlCol="0">
            <a:spAutoFit/>
          </a:bodyPr>
          <a:lstStyle/>
          <a:p>
            <a:pPr algn="ctr" defTabSz="609630">
              <a:lnSpc>
                <a:spcPct val="150000"/>
              </a:lnSpc>
            </a:pPr>
            <a:r>
              <a:rPr lang="vi-VN" sz="2600" b="1">
                <a:solidFill>
                  <a:prstClr val="black"/>
                </a:solidFill>
                <a:latin typeface="UTM Avo" panose="02040603050506020204" pitchFamily="18" charset="0"/>
                <a:cs typeface="Arial" panose="020B0604020202020204" pitchFamily="34" charset="0"/>
              </a:rPr>
              <a:t>Vật dẫn nhiệt tốt:</a:t>
            </a:r>
            <a:r>
              <a:rPr lang="vi-VN" sz="2600">
                <a:solidFill>
                  <a:prstClr val="black"/>
                </a:solidFill>
                <a:latin typeface="UTM Avo" panose="02040603050506020204" pitchFamily="18" charset="0"/>
                <a:cs typeface="Arial" panose="020B0604020202020204" pitchFamily="34" charset="0"/>
              </a:rPr>
              <a:t> thân nồi, đế bàn là.</a:t>
            </a:r>
            <a:endParaRPr lang="en-US" sz="2600">
              <a:solidFill>
                <a:prstClr val="black"/>
              </a:solidFill>
              <a:latin typeface="UTM Avo" panose="02040603050506020204" pitchFamily="18" charset="0"/>
              <a:cs typeface="Arial" panose="020B0604020202020204" pitchFamily="34" charset="0"/>
            </a:endParaRPr>
          </a:p>
        </p:txBody>
      </p:sp>
      <p:sp>
        <p:nvSpPr>
          <p:cNvPr id="10" name="TextBox 9">
            <a:extLst>
              <a:ext uri="{FF2B5EF4-FFF2-40B4-BE49-F238E27FC236}">
                <a16:creationId xmlns:a16="http://schemas.microsoft.com/office/drawing/2014/main" xmlns="" id="{DC465DB8-1E6F-8DC3-F6DF-B7220A91D18D}"/>
              </a:ext>
            </a:extLst>
          </p:cNvPr>
          <p:cNvSpPr txBox="1"/>
          <p:nvPr/>
        </p:nvSpPr>
        <p:spPr>
          <a:xfrm>
            <a:off x="6670142" y="5424096"/>
            <a:ext cx="5080000" cy="1207703"/>
          </a:xfrm>
          <a:prstGeom prst="rect">
            <a:avLst/>
          </a:prstGeom>
          <a:noFill/>
        </p:spPr>
        <p:txBody>
          <a:bodyPr wrap="square" rtlCol="0">
            <a:spAutoFit/>
          </a:bodyPr>
          <a:lstStyle/>
          <a:p>
            <a:pPr algn="ctr" defTabSz="609630">
              <a:lnSpc>
                <a:spcPct val="150000"/>
              </a:lnSpc>
            </a:pPr>
            <a:r>
              <a:rPr lang="vi-VN" sz="2600" b="1">
                <a:solidFill>
                  <a:prstClr val="black"/>
                </a:solidFill>
                <a:latin typeface="UTM Avo" panose="02040603050506020204" pitchFamily="18" charset="0"/>
                <a:cs typeface="Arial" panose="020B0604020202020204" pitchFamily="34" charset="0"/>
              </a:rPr>
              <a:t>Vật cách nhiệt</a:t>
            </a:r>
            <a:r>
              <a:rPr lang="vi-VN" sz="2600">
                <a:solidFill>
                  <a:prstClr val="black"/>
                </a:solidFill>
                <a:latin typeface="UTM Avo" panose="02040603050506020204" pitchFamily="18" charset="0"/>
                <a:cs typeface="Arial" panose="020B0604020202020204" pitchFamily="34" charset="0"/>
              </a:rPr>
              <a:t>: miếng lót nồi, tay cầm, thân bàn là.</a:t>
            </a:r>
            <a:endParaRPr lang="en-US" sz="2600">
              <a:solidFill>
                <a:prstClr val="black"/>
              </a:solidFill>
              <a:latin typeface="UTM Avo" panose="02040603050506020204" pitchFamily="18" charset="0"/>
              <a:cs typeface="Arial" panose="020B0604020202020204" pitchFamily="34" charset="0"/>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28600" y="-294343"/>
            <a:ext cx="22860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89840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9111" fill="hold"/>
                                        <p:tgtEl>
                                          <p:spTgt spid="3"/>
                                        </p:tgtEl>
                                      </p:cBhvr>
                                    </p:cmd>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33" fill="hold" display="0">
                  <p:stCondLst>
                    <p:cond delay="indefinite"/>
                  </p:stCondLst>
                </p:cTn>
                <p:tgtEl>
                  <p:spTgt spid="3"/>
                </p:tgtEl>
              </p:cMediaNode>
            </p:video>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838200" y="1230986"/>
            <a:ext cx="10668000" cy="4941214"/>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9804"/>
              </a:srgbClr>
            </a:solidFill>
            <a:ln w="114300" cap="rnd">
              <a:solidFill>
                <a:srgbClr val="734E3A">
                  <a:alpha val="49804"/>
                </a:srgbClr>
              </a:solidFill>
              <a:round/>
            </a:ln>
          </p:spPr>
          <p:txBody>
            <a:bodyPr/>
            <a:lstStyle/>
            <a:p>
              <a:pPr defTabSz="609630"/>
              <a:endParaRPr lang="en-US" sz="1200">
                <a:solidFill>
                  <a:prstClr val="black"/>
                </a:solidFill>
                <a:latin typeface="UTM Avo" panose="02040603050506020204" pitchFamily="18" charset="0"/>
              </a:endParaRPr>
            </a:p>
          </p:txBody>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UTM Avo" panose="02040603050506020204" pitchFamily="18" charset="0"/>
              </a:endParaRPr>
            </a:p>
          </p:txBody>
        </p:sp>
      </p:grpSp>
      <p:sp>
        <p:nvSpPr>
          <p:cNvPr id="6" name="TextBox 5"/>
          <p:cNvSpPr txBox="1"/>
          <p:nvPr/>
        </p:nvSpPr>
        <p:spPr>
          <a:xfrm>
            <a:off x="4432300" y="1230986"/>
            <a:ext cx="3327400" cy="769441"/>
          </a:xfrm>
          <a:prstGeom prst="rect">
            <a:avLst/>
          </a:prstGeom>
          <a:noFill/>
        </p:spPr>
        <p:txBody>
          <a:bodyPr wrap="square" rtlCol="0">
            <a:spAutoFit/>
          </a:bodyPr>
          <a:lstStyle/>
          <a:p>
            <a:pPr algn="ctr" defTabSz="609630"/>
            <a:r>
              <a:rPr lang="vi-VN" sz="4400" b="1">
                <a:solidFill>
                  <a:srgbClr val="4F81BD">
                    <a:lumMod val="75000"/>
                  </a:srgbClr>
                </a:solidFill>
                <a:latin typeface="Arial" panose="020B0604020202020204" pitchFamily="34" charset="0"/>
                <a:cs typeface="Arial" panose="020B0604020202020204" pitchFamily="34" charset="0"/>
              </a:rPr>
              <a:t>TỔNG KẾT</a:t>
            </a:r>
            <a:endParaRPr lang="en-US" sz="4400" b="1">
              <a:solidFill>
                <a:srgbClr val="4F81BD">
                  <a:lumMod val="75000"/>
                </a:srgbClr>
              </a:solidFill>
              <a:latin typeface="UTM Avo" panose="02040603050506020204" pitchFamily="18" charset="0"/>
              <a:cs typeface="Arial" panose="020B0604020202020204" pitchFamily="34" charset="0"/>
            </a:endParaRPr>
          </a:p>
        </p:txBody>
      </p:sp>
      <p:sp>
        <p:nvSpPr>
          <p:cNvPr id="7" name="Rectangle 6"/>
          <p:cNvSpPr/>
          <p:nvPr/>
        </p:nvSpPr>
        <p:spPr>
          <a:xfrm>
            <a:off x="2057400" y="2493748"/>
            <a:ext cx="8804275" cy="1939826"/>
          </a:xfrm>
          <a:prstGeom prst="rect">
            <a:avLst/>
          </a:prstGeom>
        </p:spPr>
        <p:txBody>
          <a:bodyPr wrap="square">
            <a:spAutoFit/>
          </a:bodyPr>
          <a:lstStyle/>
          <a:p>
            <a:pPr algn="just" defTabSz="609630">
              <a:lnSpc>
                <a:spcPct val="150000"/>
              </a:lnSpc>
            </a:pPr>
            <a:r>
              <a:rPr lang="nl-NL" sz="2800" dirty="0">
                <a:solidFill>
                  <a:prstClr val="black"/>
                </a:solidFill>
                <a:latin typeface="UTM Avo" panose="02040603050506020204" pitchFamily="18" charset="0"/>
                <a:cs typeface="Arial" panose="020B0604020202020204" pitchFamily="34" charset="0"/>
              </a:rPr>
              <a:t>Có những vật dẫn nhiệt tốt (như vật làm bằng kim loại: đồng, nhôm,...) và có những vật dẫn nhiệt kém (như vật làm bằng nhựa, gỗ,...).</a:t>
            </a:r>
            <a:endParaRPr lang="en-US" sz="2800" dirty="0">
              <a:solidFill>
                <a:prstClr val="black"/>
              </a:solidFill>
              <a:latin typeface="UTM Avo" panose="02040603050506020204" pitchFamily="18" charset="0"/>
              <a:cs typeface="Arial" panose="020B0604020202020204" pitchFamily="34" charset="0"/>
            </a:endParaRPr>
          </a:p>
        </p:txBody>
      </p:sp>
      <p:pic>
        <p:nvPicPr>
          <p:cNvPr id="8" name="Picture 7"/>
          <p:cNvPicPr>
            <a:picLocks noChangeAspect="1"/>
          </p:cNvPicPr>
          <p:nvPr/>
        </p:nvPicPr>
        <p:blipFill>
          <a:blip r:embed="rId4" cstate="print"/>
          <a:stretch>
            <a:fillRect/>
          </a:stretch>
        </p:blipFill>
        <p:spPr>
          <a:xfrm>
            <a:off x="61686" y="5051096"/>
            <a:ext cx="2477357" cy="1473318"/>
          </a:xfrm>
          <a:prstGeom prst="rect">
            <a:avLst/>
          </a:prstGeom>
        </p:spPr>
      </p:pic>
      <p:pic>
        <p:nvPicPr>
          <p:cNvPr id="9" name="Picture 8"/>
          <p:cNvPicPr>
            <a:picLocks noChangeAspect="1"/>
          </p:cNvPicPr>
          <p:nvPr/>
        </p:nvPicPr>
        <p:blipFill>
          <a:blip r:embed="rId5"/>
          <a:stretch>
            <a:fillRect/>
          </a:stretch>
        </p:blipFill>
        <p:spPr>
          <a:xfrm>
            <a:off x="10080729" y="3718560"/>
            <a:ext cx="2035071" cy="3012440"/>
          </a:xfrm>
          <a:prstGeom prst="rect">
            <a:avLst/>
          </a:prstGeom>
        </p:spPr>
      </p:pic>
      <p:pic>
        <p:nvPicPr>
          <p:cNvPr id="10" name="Picture 9"/>
          <p:cNvPicPr>
            <a:picLocks noChangeAspect="1"/>
          </p:cNvPicPr>
          <p:nvPr/>
        </p:nvPicPr>
        <p:blipFill>
          <a:blip r:embed="rId6" cstate="print"/>
          <a:stretch>
            <a:fillRect/>
          </a:stretch>
        </p:blipFill>
        <p:spPr>
          <a:xfrm>
            <a:off x="7569200" y="4926896"/>
            <a:ext cx="2093150" cy="1949731"/>
          </a:xfrm>
          <a:prstGeom prst="rect">
            <a:avLst/>
          </a:prstGeom>
        </p:spPr>
      </p:pic>
    </p:spTree>
    <p:custDataLst>
      <p:tags r:id="rId1"/>
    </p:custDataLst>
    <p:extLst>
      <p:ext uri="{BB962C8B-B14F-4D97-AF65-F5344CB8AC3E}">
        <p14:creationId xmlns:p14="http://schemas.microsoft.com/office/powerpoint/2010/main" xmlns="" val="1497443602"/>
      </p:ext>
    </p:extLst>
  </p:cSld>
  <p:clrMapOvr>
    <a:masterClrMapping/>
  </p:clrMapOvr>
  <mc:AlternateContent xmlns:mc="http://schemas.openxmlformats.org/markup-compatibility/2006">
    <mc:Choice xmlns:p14="http://schemas.microsoft.com/office/powerpoint/2010/main" xmlns="" Requires="p14">
      <p:transition spd="med">
        <p14:wheelReverse spokes="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972111" y="51650"/>
            <a:ext cx="1335300" cy="13353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94806" y="4990586"/>
            <a:ext cx="730251" cy="102020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022973" y="1783005"/>
            <a:ext cx="460581" cy="37364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05951" y="1061909"/>
            <a:ext cx="850900" cy="850900"/>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206251" y="928711"/>
            <a:ext cx="850900" cy="850900"/>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488231" y="793422"/>
            <a:ext cx="850900" cy="850900"/>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103078" y="2478301"/>
            <a:ext cx="850900" cy="85090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632654" y="2949035"/>
            <a:ext cx="850900" cy="8509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199577" y="3652839"/>
            <a:ext cx="485341" cy="137732"/>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975646" y="2810663"/>
            <a:ext cx="1736337" cy="1268389"/>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rot="20710559">
            <a:off x="2535258" y="3384085"/>
            <a:ext cx="519889" cy="389917"/>
          </a:xfrm>
          <a:prstGeom prst="rect">
            <a:avLst/>
          </a:prstGeom>
        </p:spPr>
      </p:pic>
      <p:sp>
        <p:nvSpPr>
          <p:cNvPr id="4" name="Rectangle 3"/>
          <p:cNvSpPr/>
          <p:nvPr/>
        </p:nvSpPr>
        <p:spPr>
          <a:xfrm>
            <a:off x="6986563" y="377924"/>
            <a:ext cx="3307317" cy="830997"/>
          </a:xfrm>
          <a:prstGeom prst="rect">
            <a:avLst/>
          </a:prstGeom>
        </p:spPr>
        <p:txBody>
          <a:bodyPr wrap="none">
            <a:spAutoFit/>
          </a:bodyPr>
          <a:lstStyle/>
          <a:p>
            <a:pPr algn="ctr" defTabSz="1219231">
              <a:defRPr/>
            </a:pPr>
            <a:r>
              <a:rPr lang="en-US" sz="4800" b="1" dirty="0">
                <a:ln w="6600">
                  <a:solidFill>
                    <a:srgbClr val="ED7D31"/>
                  </a:solidFill>
                  <a:prstDash val="solid"/>
                </a:ln>
                <a:solidFill>
                  <a:srgbClr val="FFFFFF"/>
                </a:solidFill>
                <a:effectLst>
                  <a:outerShdw dist="38100" dir="2700000" algn="tl" rotWithShape="0">
                    <a:srgbClr val="ED7D31"/>
                  </a:outerShdw>
                </a:effectLst>
                <a:latin typeface="UTM Avo" panose="02040603050506020204" pitchFamily="18" charset="0"/>
                <a:cs typeface="Arial" panose="020B0604020202020204" pitchFamily="34" charset="0"/>
                <a:sym typeface="Arial"/>
              </a:rPr>
              <a:t>TRÒ CHƠI</a:t>
            </a:r>
          </a:p>
        </p:txBody>
      </p:sp>
      <p:pic>
        <p:nvPicPr>
          <p:cNvPr id="11" name="nhacankhetravang">
            <a:hlinkClick r:id="" action="ppaction://media"/>
          </p:cNvPr>
          <p:cNvPicPr>
            <a:picLocks noChangeAspect="1"/>
          </p:cNvPicPr>
          <p:nvPr>
            <a:videoFile r:link="rId2"/>
            <p:extLst>
              <p:ext uri="{DAA4B4D4-6D71-4841-9C94-3DE7FCFB9230}">
                <p14:media xmlns:p14="http://schemas.microsoft.com/office/powerpoint/2010/main" xmlns="" r:embed="rId12">
                  <p14:trim st="700"/>
                </p14:media>
              </p:ext>
            </p:extLst>
          </p:nvPr>
        </p:nvPicPr>
        <p:blipFill>
          <a:blip r:embed="rId13" cstate="print"/>
          <a:stretch>
            <a:fillRect/>
          </a:stretch>
        </p:blipFill>
        <p:spPr>
          <a:xfrm>
            <a:off x="0" y="-645037"/>
            <a:ext cx="609600" cy="609600"/>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162231" y="1308521"/>
            <a:ext cx="3981033" cy="3785944"/>
          </a:xfrm>
          <a:prstGeom prst="rect">
            <a:avLst/>
          </a:prstGeom>
        </p:spPr>
      </p:pic>
      <p:pic>
        <p:nvPicPr>
          <p:cNvPr id="2" name="Picture 1">
            <a:extLst>
              <a:ext uri="{FF2B5EF4-FFF2-40B4-BE49-F238E27FC236}">
                <a16:creationId xmlns:a16="http://schemas.microsoft.com/office/drawing/2014/main" xmlns="" id="{61B1D621-1D3B-FAEF-EFB1-5B86EC2BF8F6}"/>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0" y="0"/>
            <a:ext cx="879884" cy="981138"/>
          </a:xfrm>
          <a:prstGeom prst="rect">
            <a:avLst/>
          </a:prstGeom>
        </p:spPr>
      </p:pic>
    </p:spTree>
    <p:custDataLst>
      <p:tags r:id="rId1"/>
    </p:custDataLst>
    <p:extLst>
      <p:ext uri="{BB962C8B-B14F-4D97-AF65-F5344CB8AC3E}">
        <p14:creationId xmlns:p14="http://schemas.microsoft.com/office/powerpoint/2010/main" xmlns="" val="4135009224"/>
      </p:ext>
    </p:extLst>
  </p:cSld>
  <p:clrMapOvr>
    <a:masterClrMapping/>
  </p:clrMapOvr>
  <mc:AlternateContent xmlns:mc="http://schemas.openxmlformats.org/markup-compatibility/2006">
    <mc:Choice xmlns:p14="http://schemas.microsoft.com/office/powerpoint/2010/main" xmlns=""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par>
                                <p:cTn id="7" presetID="32" presetClass="emph" presetSubtype="0" repeatCount="indefinite" fill="hold" grpId="0"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par>
                                <p:cTn id="13" presetID="1" presetClass="mediacall" presetSubtype="0" fill="hold" nodeType="withEffect">
                                  <p:stCondLst>
                                    <p:cond delay="0"/>
                                  </p:stCondLst>
                                  <p:childTnLst>
                                    <p:cmd type="call" cmd="playFrom(0.0)">
                                      <p:cBhvr>
                                        <p:cTn id="14" dur="28023" fill="hold"/>
                                        <p:tgtEl>
                                          <p:spTgt spid="11"/>
                                        </p:tgtEl>
                                      </p:cBhvr>
                                    </p:cmd>
                                  </p:childTnLst>
                                </p:cTn>
                              </p:par>
                              <p:par>
                                <p:cTn id="15" presetID="26" presetClass="emph" presetSubtype="0" repeatCount="indefinite" fill="hold" nodeType="with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endCondLst>
                    <p:cond evt="onStopAudio" delay="0">
                      <p:tgtEl>
                        <p:sldTgt/>
                      </p:tgtEl>
                    </p:cond>
                  </p:endCondLst>
                </p:cTn>
                <p:tgtEl>
                  <p:spTgt spid="11"/>
                </p:tgtEl>
              </p:cMediaNode>
            </p:video>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972111" y="51650"/>
            <a:ext cx="1335300" cy="1335300"/>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022973" y="1783005"/>
            <a:ext cx="460581" cy="37364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99577" y="3652839"/>
            <a:ext cx="485341" cy="137732"/>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975646" y="2810663"/>
            <a:ext cx="1736337" cy="1268389"/>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20710559">
            <a:off x="2535258" y="3384085"/>
            <a:ext cx="519889" cy="389917"/>
          </a:xfrm>
          <a:prstGeom prst="rect">
            <a:avLst/>
          </a:prstGeom>
        </p:spPr>
      </p:pic>
      <p:sp>
        <p:nvSpPr>
          <p:cNvPr id="2" name="Rectangular Callout 1"/>
          <p:cNvSpPr/>
          <p:nvPr/>
        </p:nvSpPr>
        <p:spPr>
          <a:xfrm>
            <a:off x="4943819" y="3601057"/>
            <a:ext cx="5808987" cy="1861159"/>
          </a:xfrm>
          <a:prstGeom prst="wedgeRectCallout">
            <a:avLst>
              <a:gd name="adj1" fmla="val -71619"/>
              <a:gd name="adj2" fmla="val -48531"/>
            </a:avLst>
          </a:prstGeom>
          <a:solidFill>
            <a:schemeClr val="bg1">
              <a:alpha val="7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lnSpc>
                <a:spcPct val="150000"/>
              </a:lnSpc>
              <a:defRPr/>
            </a:pPr>
            <a:r>
              <a:rPr lang="nl-NL" sz="2800">
                <a:solidFill>
                  <a:srgbClr val="FF0066"/>
                </a:solidFill>
                <a:latin typeface="UTM Avo" panose="02040603050506020204" pitchFamily="18" charset="0"/>
                <a:ea typeface="Calibri" panose="020F0502020204030204" pitchFamily="34" charset="0"/>
                <a:cs typeface="Arial" panose="020B0604020202020204" pitchFamily="34" charset="0"/>
              </a:rPr>
              <a:t>Ăn một quả khế trả một cục vàng, may túi ba gang mang theo mà đựng.</a:t>
            </a:r>
            <a:endParaRPr lang="vi-VN" sz="2667" noProof="1">
              <a:solidFill>
                <a:srgbClr val="FF0066"/>
              </a:solidFill>
              <a:latin typeface="Arial" panose="020B0604020202020204" pitchFamily="34" charset="0"/>
              <a:cs typeface="Arial" panose="020B0604020202020204" pitchFamily="34" charset="0"/>
              <a:sym typeface="Arial"/>
            </a:endParaRPr>
          </a:p>
        </p:txBody>
      </p:sp>
      <p:sp>
        <p:nvSpPr>
          <p:cNvPr id="37" name="Rectangular Callout 36"/>
          <p:cNvSpPr/>
          <p:nvPr/>
        </p:nvSpPr>
        <p:spPr>
          <a:xfrm>
            <a:off x="6237970" y="156379"/>
            <a:ext cx="5782580" cy="2433599"/>
          </a:xfrm>
          <a:prstGeom prst="wedgeRectCallout">
            <a:avLst>
              <a:gd name="adj1" fmla="val -101261"/>
              <a:gd name="adj2" fmla="val 57470"/>
            </a:avLst>
          </a:prstGeom>
          <a:solidFill>
            <a:srgbClr val="FF0066"/>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31">
              <a:lnSpc>
                <a:spcPct val="150000"/>
              </a:lnSpc>
              <a:defRPr/>
            </a:pPr>
            <a:r>
              <a:rPr lang="vi-VN" sz="2400">
                <a:solidFill>
                  <a:schemeClr val="bg1"/>
                </a:solidFill>
                <a:latin typeface="UTM Avo" panose="02040603050506020204" pitchFamily="18" charset="0"/>
                <a:ea typeface="Calibri" panose="020F0502020204030204" pitchFamily="34" charset="0"/>
                <a:cs typeface="Arial" panose="020B0604020202020204" pitchFamily="34" charset="0"/>
              </a:rPr>
              <a:t>Xưa rồi diễm. Những quả khế ngon ngọt này bây giờ là của ta. Muốn ăn khế thì phải trả lời đúng những câu hỏi mà ta đưa ra.</a:t>
            </a:r>
            <a:endParaRPr lang="vi-VN" sz="2667" noProof="1">
              <a:solidFill>
                <a:schemeClr val="bg1"/>
              </a:solidFill>
              <a:latin typeface="Arial" panose="020B0604020202020204" pitchFamily="34" charset="0"/>
              <a:cs typeface="Arial" panose="020B0604020202020204" pitchFamily="34" charset="0"/>
              <a:sym typeface="Arial"/>
            </a:endParaRPr>
          </a:p>
        </p:txBody>
      </p:sp>
      <p:pic>
        <p:nvPicPr>
          <p:cNvPr id="39" name="Picture 38"/>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805951" y="1061909"/>
            <a:ext cx="850900" cy="850900"/>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206251" y="928711"/>
            <a:ext cx="850900" cy="8509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488231" y="793422"/>
            <a:ext cx="850900" cy="85090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4103078" y="2478301"/>
            <a:ext cx="850900" cy="850900"/>
          </a:xfrm>
          <a:prstGeom prst="rect">
            <a:avLst/>
          </a:prstGeom>
        </p:spPr>
      </p:pic>
      <p:pic>
        <p:nvPicPr>
          <p:cNvPr id="44" name="Picture 43"/>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632654" y="2949035"/>
            <a:ext cx="850900" cy="850900"/>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6483554" y="5604136"/>
            <a:ext cx="730251" cy="1020203"/>
          </a:xfrm>
          <a:prstGeom prst="rect">
            <a:avLst/>
          </a:prstGeom>
        </p:spPr>
      </p:pic>
      <p:pic>
        <p:nvPicPr>
          <p:cNvPr id="3" name="Picture 2">
            <a:extLst>
              <a:ext uri="{FF2B5EF4-FFF2-40B4-BE49-F238E27FC236}">
                <a16:creationId xmlns:a16="http://schemas.microsoft.com/office/drawing/2014/main" xmlns="" id="{27B74799-DBB8-473F-EE1D-84979FFC042B}"/>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0" y="0"/>
            <a:ext cx="879884" cy="981138"/>
          </a:xfrm>
          <a:prstGeom prst="rect">
            <a:avLst/>
          </a:prstGeom>
        </p:spPr>
      </p:pic>
    </p:spTree>
    <p:custDataLst>
      <p:tags r:id="rId1"/>
    </p:custDataLst>
    <p:extLst>
      <p:ext uri="{BB962C8B-B14F-4D97-AF65-F5344CB8AC3E}">
        <p14:creationId xmlns:p14="http://schemas.microsoft.com/office/powerpoint/2010/main" xmlns="" val="3464536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10000" fill="hold" nodeType="withEffect">
                                  <p:stCondLst>
                                    <p:cond delay="100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cTn>
                              </p:par>
                              <p:par>
                                <p:cTn id="7" presetID="50" presetClass="entr" presetSubtype="0" decel="100000"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strVal val="#ppt_w+.3"/>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animEffect transition="in" filter="fade">
                                      <p:cBhvr>
                                        <p:cTn id="11" dur="500"/>
                                        <p:tgtEl>
                                          <p:spTgt spid="2"/>
                                        </p:tgtEl>
                                      </p:cBhvr>
                                    </p:animEffect>
                                  </p:childTnLst>
                                  <p:subTnLst>
                                    <p:audio>
                                      <p:cMediaNode>
                                        <p:cTn display="0" masterRel="sameClick">
                                          <p:stCondLst>
                                            <p:cond evt="begin" delay="0">
                                              <p:tn val="7"/>
                                            </p:cond>
                                          </p:stCondLst>
                                          <p:endCondLst>
                                            <p:cond evt="onStopAudio" delay="0">
                                              <p:tgtEl>
                                                <p:sldTgt/>
                                              </p:tgtEl>
                                            </p:cond>
                                          </p:endCondLst>
                                        </p:cTn>
                                        <p:tgtEl>
                                          <p:sndTgt r:embed="rId3" name="chuyen canh.wav"/>
                                        </p:tgtEl>
                                      </p:cMediaNode>
                                    </p:audio>
                                  </p:subTnLst>
                                </p:cTn>
                              </p:par>
                              <p:par>
                                <p:cTn id="12" presetID="50" presetClass="entr" presetSubtype="0" decel="100000" fill="hold" grpId="0" nodeType="withEffect">
                                  <p:stCondLst>
                                    <p:cond delay="200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strVal val="#ppt_w+.3"/>
                                          </p:val>
                                        </p:tav>
                                        <p:tav tm="100000">
                                          <p:val>
                                            <p:strVal val="#ppt_w"/>
                                          </p:val>
                                        </p:tav>
                                      </p:tavLst>
                                    </p:anim>
                                    <p:anim calcmode="lin" valueType="num">
                                      <p:cBhvr>
                                        <p:cTn id="15" dur="500" fill="hold"/>
                                        <p:tgtEl>
                                          <p:spTgt spid="37"/>
                                        </p:tgtEl>
                                        <p:attrNameLst>
                                          <p:attrName>ppt_h</p:attrName>
                                        </p:attrNameLst>
                                      </p:cBhvr>
                                      <p:tavLst>
                                        <p:tav tm="0">
                                          <p:val>
                                            <p:strVal val="#ppt_h"/>
                                          </p:val>
                                        </p:tav>
                                        <p:tav tm="100000">
                                          <p:val>
                                            <p:strVal val="#ppt_h"/>
                                          </p:val>
                                        </p:tav>
                                      </p:tavLst>
                                    </p:anim>
                                    <p:animEffect transition="in" filter="fade">
                                      <p:cBhvr>
                                        <p:cTn id="16" dur="500"/>
                                        <p:tgtEl>
                                          <p:spTgt spid="37"/>
                                        </p:tgtEl>
                                      </p:cBhvr>
                                    </p:animEffect>
                                  </p:childTnLst>
                                  <p:subTnLst>
                                    <p:audio>
                                      <p:cMediaNode>
                                        <p:cTn display="0" masterRel="sameClick">
                                          <p:stCondLst>
                                            <p:cond evt="begin" delay="0">
                                              <p:tn val="12"/>
                                            </p:cond>
                                          </p:stCondLst>
                                          <p:endCondLst>
                                            <p:cond evt="onStopAudio" delay="0">
                                              <p:tgtEl>
                                                <p:sldTgt/>
                                              </p:tgtEl>
                                            </p:cond>
                                          </p:endCondLst>
                                        </p:cTn>
                                        <p:tgtEl>
                                          <p:sndTgt r:embed="rId3" name="chuyen can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37" name="Picture 3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972111" y="51650"/>
            <a:ext cx="1335300" cy="1335300"/>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6694806" y="4990586"/>
            <a:ext cx="730251" cy="1020203"/>
          </a:xfrm>
          <a:prstGeom prst="rect">
            <a:avLst/>
          </a:prstGeom>
        </p:spPr>
      </p:pic>
      <p:pic>
        <p:nvPicPr>
          <p:cNvPr id="111" name="Picture 11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022973" y="1783005"/>
            <a:ext cx="460581" cy="373644"/>
          </a:xfrm>
          <a:prstGeom prst="rect">
            <a:avLst/>
          </a:prstGeom>
        </p:spPr>
      </p:pic>
      <p:sp>
        <p:nvSpPr>
          <p:cNvPr id="6" name="1a"/>
          <p:cNvSpPr/>
          <p:nvPr/>
        </p:nvSpPr>
        <p:spPr>
          <a:xfrm>
            <a:off x="6694807" y="166681"/>
            <a:ext cx="5289452" cy="227133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lnSpc>
                <a:spcPct val="150000"/>
              </a:lnSpc>
              <a:defRPr/>
            </a:pPr>
            <a:r>
              <a:rPr lang="en-US" sz="3200" b="1" err="1">
                <a:solidFill>
                  <a:prstClr val="white"/>
                </a:solidFill>
                <a:latin typeface="UTM Avo" panose="02040603050506020204" pitchFamily="18" charset="0"/>
                <a:cs typeface="Arial" panose="020B0604020202020204" pitchFamily="34" charset="0"/>
                <a:sym typeface="Arial"/>
              </a:rPr>
              <a:t>Câu</a:t>
            </a:r>
            <a:r>
              <a:rPr lang="en-US" sz="3200" b="1">
                <a:solidFill>
                  <a:prstClr val="white"/>
                </a:solidFill>
                <a:latin typeface="UTM Avo" panose="02040603050506020204" pitchFamily="18" charset="0"/>
                <a:cs typeface="Arial" panose="020B0604020202020204" pitchFamily="34" charset="0"/>
                <a:sym typeface="Arial"/>
              </a:rPr>
              <a:t> 1</a:t>
            </a:r>
            <a:r>
              <a:rPr lang="vi-VN" sz="3200" b="1">
                <a:solidFill>
                  <a:prstClr val="white"/>
                </a:solidFill>
                <a:latin typeface="Arial" panose="020B0604020202020204" pitchFamily="34" charset="0"/>
                <a:cs typeface="Arial" panose="020B0604020202020204" pitchFamily="34" charset="0"/>
                <a:sym typeface="Arial"/>
              </a:rPr>
              <a:t>: </a:t>
            </a:r>
            <a:r>
              <a:rPr lang="vi-VN" sz="3200">
                <a:solidFill>
                  <a:prstClr val="white"/>
                </a:solidFill>
                <a:latin typeface="UTM Avo" panose="02040603050506020204" pitchFamily="18" charset="0"/>
                <a:cs typeface="Arial" panose="020B0604020202020204" pitchFamily="34" charset="0"/>
                <a:sym typeface="Arial"/>
              </a:rPr>
              <a:t>Bộ phận dẫn nhiệt tốt của chảo là gì?</a:t>
            </a:r>
            <a:endParaRPr lang="en-US" sz="3200" dirty="0">
              <a:solidFill>
                <a:prstClr val="white"/>
              </a:solidFill>
              <a:latin typeface="UTM Avo" panose="02040603050506020204" pitchFamily="18" charset="0"/>
              <a:cs typeface="Arial" panose="020B0604020202020204" pitchFamily="34" charset="0"/>
              <a:sym typeface="Arial"/>
            </a:endParaRPr>
          </a:p>
        </p:txBody>
      </p:sp>
      <p:sp>
        <p:nvSpPr>
          <p:cNvPr id="15" name="1b"/>
          <p:cNvSpPr/>
          <p:nvPr/>
        </p:nvSpPr>
        <p:spPr>
          <a:xfrm>
            <a:off x="6720401" y="2638304"/>
            <a:ext cx="5289452" cy="227133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lnSpc>
                <a:spcPct val="150000"/>
              </a:lnSpc>
              <a:defRPr/>
            </a:pPr>
            <a:r>
              <a:rPr lang="vi-VN" sz="3200">
                <a:solidFill>
                  <a:prstClr val="white"/>
                </a:solidFill>
                <a:latin typeface="UTM Avo" panose="02040603050506020204" pitchFamily="18" charset="0"/>
                <a:cs typeface="Arial" panose="020B0604020202020204" pitchFamily="34" charset="0"/>
                <a:sym typeface="Arial"/>
              </a:rPr>
              <a:t>Lòng chảo</a:t>
            </a:r>
            <a:endParaRPr lang="en-US" sz="3200" dirty="0">
              <a:solidFill>
                <a:prstClr val="white"/>
              </a:solidFill>
              <a:latin typeface="UTM Avo" panose="02040603050506020204" pitchFamily="18" charset="0"/>
              <a:cs typeface="Arial" panose="020B0604020202020204" pitchFamily="34" charset="0"/>
              <a:sym typeface="Arial"/>
            </a:endParaRPr>
          </a:p>
        </p:txBody>
      </p:sp>
      <p:sp>
        <p:nvSpPr>
          <p:cNvPr id="3" name="dapan"/>
          <p:cNvSpPr/>
          <p:nvPr/>
        </p:nvSpPr>
        <p:spPr>
          <a:xfrm>
            <a:off x="11154368" y="5846988"/>
            <a:ext cx="802827" cy="802827"/>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defRPr/>
            </a:pPr>
            <a:endParaRPr lang="en-US">
              <a:solidFill>
                <a:prstClr val="white"/>
              </a:solidFill>
              <a:latin typeface="UTM Avo" panose="02040603050506020204" pitchFamily="18" charset="0"/>
              <a:sym typeface="Arial"/>
            </a:endParaRPr>
          </a:p>
        </p:txBody>
      </p:sp>
      <p:sp>
        <p:nvSpPr>
          <p:cNvPr id="80" name="xoa"/>
          <p:cNvSpPr/>
          <p:nvPr/>
        </p:nvSpPr>
        <p:spPr>
          <a:xfrm flipV="1">
            <a:off x="10351541" y="5852938"/>
            <a:ext cx="802827" cy="802827"/>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defRPr/>
            </a:pPr>
            <a:endParaRPr lang="en-US">
              <a:solidFill>
                <a:prstClr val="white"/>
              </a:solidFill>
              <a:latin typeface="UTM Avo" panose="02040603050506020204" pitchFamily="18" charset="0"/>
              <a:sym typeface="Arial"/>
            </a:endParaRPr>
          </a:p>
        </p:txBody>
      </p:sp>
      <p:pic>
        <p:nvPicPr>
          <p:cNvPr id="4" name="EAT">
            <a:hlinkClick r:id="" action="ppaction://media"/>
          </p:cNvPr>
          <p:cNvPicPr>
            <a:picLocks noChangeAspect="1"/>
          </p:cNvPicPr>
          <p:nvPr>
            <a:videoFile r:link="rId2"/>
            <p:extLst>
              <p:ext uri="{DAA4B4D4-6D71-4841-9C94-3DE7FCFB9230}">
                <p14:media xmlns:p14="http://schemas.microsoft.com/office/powerpoint/2010/main" xmlns="" r:embed="rId12"/>
              </p:ext>
            </p:extLst>
          </p:nvPr>
        </p:nvPicPr>
        <p:blipFill>
          <a:blip r:embed="rId13" cstate="print"/>
          <a:stretch>
            <a:fillRect/>
          </a:stretch>
        </p:blipFill>
        <p:spPr>
          <a:xfrm>
            <a:off x="12416631" y="6248400"/>
            <a:ext cx="609600" cy="609600"/>
          </a:xfrm>
          <a:prstGeom prst="rect">
            <a:avLst/>
          </a:prstGeom>
        </p:spPr>
      </p:pic>
      <p:sp>
        <p:nvSpPr>
          <p:cNvPr id="82" name="2a"/>
          <p:cNvSpPr/>
          <p:nvPr/>
        </p:nvSpPr>
        <p:spPr>
          <a:xfrm>
            <a:off x="6694807" y="160731"/>
            <a:ext cx="5289452" cy="2271332"/>
          </a:xfrm>
          <a:prstGeom prst="rect">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lnSpc>
                <a:spcPct val="150000"/>
              </a:lnSpc>
              <a:defRPr/>
            </a:pPr>
            <a:r>
              <a:rPr lang="en-US" sz="3200" b="1" err="1">
                <a:solidFill>
                  <a:prstClr val="white"/>
                </a:solidFill>
                <a:latin typeface="UTM Avo" panose="02040603050506020204" pitchFamily="18" charset="0"/>
                <a:cs typeface="Arial" panose="020B0604020202020204" pitchFamily="34" charset="0"/>
                <a:sym typeface="Arial"/>
              </a:rPr>
              <a:t>Câu</a:t>
            </a:r>
            <a:r>
              <a:rPr lang="en-US" sz="3200" b="1">
                <a:solidFill>
                  <a:prstClr val="white"/>
                </a:solidFill>
                <a:latin typeface="UTM Avo" panose="02040603050506020204" pitchFamily="18" charset="0"/>
                <a:cs typeface="Arial" panose="020B0604020202020204" pitchFamily="34" charset="0"/>
                <a:sym typeface="Arial"/>
              </a:rPr>
              <a:t> 2:</a:t>
            </a:r>
            <a:r>
              <a:rPr lang="vi-VN" sz="3200" b="1">
                <a:solidFill>
                  <a:prstClr val="white"/>
                </a:solidFill>
                <a:latin typeface="Arial" panose="020B0604020202020204" pitchFamily="34" charset="0"/>
                <a:cs typeface="Arial" panose="020B0604020202020204" pitchFamily="34" charset="0"/>
                <a:sym typeface="Arial"/>
              </a:rPr>
              <a:t> </a:t>
            </a:r>
            <a:r>
              <a:rPr lang="vi-VN" sz="3200">
                <a:solidFill>
                  <a:prstClr val="white"/>
                </a:solidFill>
                <a:latin typeface="UTM Avo" panose="02040603050506020204" pitchFamily="18" charset="0"/>
                <a:cs typeface="Arial" panose="020B0604020202020204" pitchFamily="34" charset="0"/>
                <a:sym typeface="Arial"/>
              </a:rPr>
              <a:t>Dép nhựa là vật dẫn nhiệt tốt hay vật dẫn nhiệt kém?</a:t>
            </a:r>
            <a:endParaRPr lang="en-US" sz="3200" dirty="0">
              <a:solidFill>
                <a:prstClr val="white"/>
              </a:solidFill>
              <a:latin typeface="UTM Avo" panose="02040603050506020204" pitchFamily="18" charset="0"/>
              <a:cs typeface="Arial" panose="020B0604020202020204" pitchFamily="34" charset="0"/>
              <a:sym typeface="Arial"/>
            </a:endParaRPr>
          </a:p>
        </p:txBody>
      </p:sp>
      <p:sp>
        <p:nvSpPr>
          <p:cNvPr id="83" name="2b"/>
          <p:cNvSpPr/>
          <p:nvPr/>
        </p:nvSpPr>
        <p:spPr>
          <a:xfrm>
            <a:off x="6667742" y="2637961"/>
            <a:ext cx="5289452" cy="2271332"/>
          </a:xfrm>
          <a:prstGeom prst="rect">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lnSpc>
                <a:spcPct val="150000"/>
              </a:lnSpc>
              <a:defRPr/>
            </a:pPr>
            <a:r>
              <a:rPr lang="vi-VN" sz="3200">
                <a:solidFill>
                  <a:prstClr val="white"/>
                </a:solidFill>
                <a:latin typeface="UTM Avo" panose="02040603050506020204" pitchFamily="18" charset="0"/>
                <a:cs typeface="Arial" panose="020B0604020202020204" pitchFamily="34" charset="0"/>
                <a:sym typeface="Arial"/>
              </a:rPr>
              <a:t>Vật dẫn nhiệt kém</a:t>
            </a:r>
            <a:endParaRPr lang="en-US" sz="3200" dirty="0">
              <a:solidFill>
                <a:prstClr val="white"/>
              </a:solidFill>
              <a:latin typeface="UTM Avo" panose="02040603050506020204" pitchFamily="18" charset="0"/>
              <a:cs typeface="Arial" panose="020B0604020202020204" pitchFamily="34" charset="0"/>
              <a:sym typeface="Arial"/>
            </a:endParaRPr>
          </a:p>
        </p:txBody>
      </p:sp>
      <p:sp>
        <p:nvSpPr>
          <p:cNvPr id="85" name="dapan"/>
          <p:cNvSpPr/>
          <p:nvPr/>
        </p:nvSpPr>
        <p:spPr>
          <a:xfrm>
            <a:off x="11154368" y="5846988"/>
            <a:ext cx="802827" cy="802827"/>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defRPr/>
            </a:pPr>
            <a:endParaRPr lang="en-US">
              <a:solidFill>
                <a:prstClr val="white"/>
              </a:solidFill>
              <a:latin typeface="UTM Avo" panose="02040603050506020204" pitchFamily="18" charset="0"/>
              <a:sym typeface="Arial"/>
            </a:endParaRPr>
          </a:p>
        </p:txBody>
      </p:sp>
      <p:sp>
        <p:nvSpPr>
          <p:cNvPr id="87" name="xoa"/>
          <p:cNvSpPr/>
          <p:nvPr/>
        </p:nvSpPr>
        <p:spPr>
          <a:xfrm flipV="1">
            <a:off x="10351541" y="5852938"/>
            <a:ext cx="802827" cy="802827"/>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defRPr/>
            </a:pPr>
            <a:endParaRPr lang="en-US">
              <a:solidFill>
                <a:prstClr val="white"/>
              </a:solidFill>
              <a:latin typeface="UTM Avo" panose="02040603050506020204" pitchFamily="18" charset="0"/>
              <a:sym typeface="Arial"/>
            </a:endParaRPr>
          </a:p>
        </p:txBody>
      </p:sp>
      <p:sp>
        <p:nvSpPr>
          <p:cNvPr id="93" name="3a"/>
          <p:cNvSpPr/>
          <p:nvPr/>
        </p:nvSpPr>
        <p:spPr>
          <a:xfrm>
            <a:off x="6667742" y="173667"/>
            <a:ext cx="5289452" cy="227133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lnSpc>
                <a:spcPct val="150000"/>
              </a:lnSpc>
              <a:defRPr/>
            </a:pPr>
            <a:r>
              <a:rPr lang="en-US" sz="3200" b="1" err="1">
                <a:solidFill>
                  <a:prstClr val="black"/>
                </a:solidFill>
                <a:latin typeface="UTM Avo" panose="02040603050506020204" pitchFamily="18" charset="0"/>
                <a:cs typeface="Arial" panose="020B0604020202020204" pitchFamily="34" charset="0"/>
                <a:sym typeface="Arial"/>
              </a:rPr>
              <a:t>Câu</a:t>
            </a:r>
            <a:r>
              <a:rPr lang="en-US" sz="3200" b="1">
                <a:solidFill>
                  <a:prstClr val="black"/>
                </a:solidFill>
                <a:latin typeface="UTM Avo" panose="02040603050506020204" pitchFamily="18" charset="0"/>
                <a:cs typeface="Arial" panose="020B0604020202020204" pitchFamily="34" charset="0"/>
                <a:sym typeface="Arial"/>
              </a:rPr>
              <a:t> 3</a:t>
            </a:r>
            <a:r>
              <a:rPr lang="vi-VN" sz="3200" b="1">
                <a:solidFill>
                  <a:prstClr val="black"/>
                </a:solidFill>
                <a:latin typeface="Arial" panose="020B0604020202020204" pitchFamily="34" charset="0"/>
                <a:cs typeface="Arial" panose="020B0604020202020204" pitchFamily="34" charset="0"/>
                <a:sym typeface="Arial"/>
              </a:rPr>
              <a:t>: </a:t>
            </a:r>
            <a:r>
              <a:rPr lang="vi-VN" sz="3200">
                <a:solidFill>
                  <a:schemeClr val="tx1"/>
                </a:solidFill>
                <a:latin typeface="UTM Avo" panose="02040603050506020204" pitchFamily="18" charset="0"/>
                <a:cs typeface="Arial" panose="020B0604020202020204" pitchFamily="34" charset="0"/>
                <a:sym typeface="Arial"/>
              </a:rPr>
              <a:t>Vì sao xoong, nồi thường làm bằng kim loại?</a:t>
            </a:r>
            <a:endParaRPr lang="en-US" sz="3200" dirty="0">
              <a:solidFill>
                <a:schemeClr val="tx1"/>
              </a:solidFill>
              <a:latin typeface="UTM Avo" panose="02040603050506020204" pitchFamily="18" charset="0"/>
              <a:cs typeface="Arial" panose="020B0604020202020204" pitchFamily="34" charset="0"/>
              <a:sym typeface="Arial"/>
            </a:endParaRPr>
          </a:p>
        </p:txBody>
      </p:sp>
      <p:sp>
        <p:nvSpPr>
          <p:cNvPr id="94" name="3b"/>
          <p:cNvSpPr/>
          <p:nvPr/>
        </p:nvSpPr>
        <p:spPr>
          <a:xfrm>
            <a:off x="6672698" y="2637961"/>
            <a:ext cx="5289452" cy="227133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lnSpc>
                <a:spcPct val="150000"/>
              </a:lnSpc>
              <a:defRPr/>
            </a:pPr>
            <a:r>
              <a:rPr lang="vi-VN" sz="3200">
                <a:solidFill>
                  <a:schemeClr val="tx1"/>
                </a:solidFill>
                <a:latin typeface="UTM Avo" panose="02040603050506020204" pitchFamily="18" charset="0"/>
                <a:cs typeface="Arial" panose="020B0604020202020204" pitchFamily="34" charset="0"/>
                <a:sym typeface="Arial"/>
              </a:rPr>
              <a:t>Giúp đun nóng thức ăn nhanh chóng</a:t>
            </a:r>
            <a:endParaRPr lang="en-US" sz="3200" dirty="0">
              <a:solidFill>
                <a:schemeClr val="tx1"/>
              </a:solidFill>
              <a:latin typeface="UTM Avo" panose="02040603050506020204" pitchFamily="18" charset="0"/>
              <a:cs typeface="Arial" panose="020B0604020202020204" pitchFamily="34" charset="0"/>
              <a:sym typeface="Arial"/>
            </a:endParaRPr>
          </a:p>
        </p:txBody>
      </p:sp>
      <p:pic>
        <p:nvPicPr>
          <p:cNvPr id="95" name="khe3a"/>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4261522" y="2480461"/>
            <a:ext cx="534012" cy="847453"/>
          </a:xfrm>
          <a:prstGeom prst="rect">
            <a:avLst/>
          </a:prstGeom>
        </p:spPr>
      </p:pic>
      <p:sp>
        <p:nvSpPr>
          <p:cNvPr id="96" name="dapan"/>
          <p:cNvSpPr/>
          <p:nvPr/>
        </p:nvSpPr>
        <p:spPr>
          <a:xfrm>
            <a:off x="11154368" y="5846988"/>
            <a:ext cx="802827" cy="802827"/>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defRPr/>
            </a:pPr>
            <a:endParaRPr lang="en-US">
              <a:solidFill>
                <a:prstClr val="white"/>
              </a:solidFill>
              <a:latin typeface="UTM Avo" panose="02040603050506020204" pitchFamily="18" charset="0"/>
              <a:sym typeface="Arial"/>
            </a:endParaRPr>
          </a:p>
        </p:txBody>
      </p:sp>
      <p:pic>
        <p:nvPicPr>
          <p:cNvPr id="97" name="khe3b"/>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4261522" y="2480461"/>
            <a:ext cx="534012" cy="847453"/>
          </a:xfrm>
          <a:prstGeom prst="rect">
            <a:avLst/>
          </a:prstGeom>
        </p:spPr>
      </p:pic>
      <p:sp>
        <p:nvSpPr>
          <p:cNvPr id="98" name="xoa"/>
          <p:cNvSpPr/>
          <p:nvPr/>
        </p:nvSpPr>
        <p:spPr>
          <a:xfrm flipV="1">
            <a:off x="10351541" y="5852938"/>
            <a:ext cx="802827" cy="802827"/>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defRPr/>
            </a:pPr>
            <a:endParaRPr lang="en-US">
              <a:solidFill>
                <a:prstClr val="white"/>
              </a:solidFill>
              <a:latin typeface="UTM Avo" panose="02040603050506020204" pitchFamily="18" charset="0"/>
              <a:sym typeface="Arial"/>
            </a:endParaRPr>
          </a:p>
        </p:txBody>
      </p:sp>
      <p:sp>
        <p:nvSpPr>
          <p:cNvPr id="99" name="4a"/>
          <p:cNvSpPr/>
          <p:nvPr/>
        </p:nvSpPr>
        <p:spPr>
          <a:xfrm>
            <a:off x="6672698" y="160731"/>
            <a:ext cx="5289452" cy="2271332"/>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lnSpc>
                <a:spcPct val="150000"/>
              </a:lnSpc>
              <a:defRPr/>
            </a:pPr>
            <a:r>
              <a:rPr lang="en-US" sz="3200" b="1" err="1">
                <a:solidFill>
                  <a:prstClr val="white"/>
                </a:solidFill>
                <a:latin typeface="UTM Avo" panose="02040603050506020204" pitchFamily="18" charset="0"/>
                <a:cs typeface="Arial" panose="020B0604020202020204" pitchFamily="34" charset="0"/>
                <a:sym typeface="Arial"/>
              </a:rPr>
              <a:t>Câu</a:t>
            </a:r>
            <a:r>
              <a:rPr lang="en-US" sz="3200" b="1">
                <a:solidFill>
                  <a:prstClr val="white"/>
                </a:solidFill>
                <a:latin typeface="UTM Avo" panose="02040603050506020204" pitchFamily="18" charset="0"/>
                <a:cs typeface="Arial" panose="020B0604020202020204" pitchFamily="34" charset="0"/>
                <a:sym typeface="Arial"/>
              </a:rPr>
              <a:t> 4</a:t>
            </a:r>
            <a:r>
              <a:rPr lang="vi-VN" sz="3200" b="1">
                <a:solidFill>
                  <a:prstClr val="white"/>
                </a:solidFill>
                <a:latin typeface="Arial" panose="020B0604020202020204" pitchFamily="34" charset="0"/>
                <a:cs typeface="Arial" panose="020B0604020202020204" pitchFamily="34" charset="0"/>
                <a:sym typeface="Arial"/>
              </a:rPr>
              <a:t>: </a:t>
            </a:r>
            <a:r>
              <a:rPr lang="vi-VN" sz="3200">
                <a:solidFill>
                  <a:prstClr val="white"/>
                </a:solidFill>
                <a:latin typeface="UTM Avo" panose="02040603050506020204" pitchFamily="18" charset="0"/>
                <a:cs typeface="Arial" panose="020B0604020202020204" pitchFamily="34" charset="0"/>
                <a:sym typeface="Arial"/>
              </a:rPr>
              <a:t>Vì sao bát đĩa thường được làm bằng sành sứ?</a:t>
            </a:r>
            <a:endParaRPr lang="en-US" sz="3200" dirty="0">
              <a:solidFill>
                <a:prstClr val="white"/>
              </a:solidFill>
              <a:latin typeface="UTM Avo" panose="02040603050506020204" pitchFamily="18" charset="0"/>
              <a:cs typeface="Arial" panose="020B0604020202020204" pitchFamily="34" charset="0"/>
              <a:sym typeface="Arial"/>
            </a:endParaRPr>
          </a:p>
        </p:txBody>
      </p:sp>
      <p:sp>
        <p:nvSpPr>
          <p:cNvPr id="100" name="4b"/>
          <p:cNvSpPr/>
          <p:nvPr/>
        </p:nvSpPr>
        <p:spPr>
          <a:xfrm>
            <a:off x="6667742" y="2625678"/>
            <a:ext cx="5289452" cy="2271332"/>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lnSpc>
                <a:spcPct val="150000"/>
              </a:lnSpc>
              <a:defRPr/>
            </a:pPr>
            <a:r>
              <a:rPr lang="vi-VN" sz="3000">
                <a:solidFill>
                  <a:prstClr val="white"/>
                </a:solidFill>
                <a:latin typeface="UTM Avo" panose="02040603050506020204" pitchFamily="18" charset="0"/>
                <a:cs typeface="Arial" panose="020B0604020202020204" pitchFamily="34" charset="0"/>
                <a:sym typeface="Arial"/>
              </a:rPr>
              <a:t>Sành sứ là vật dẫn nhiệt kém, giúp hạn chế nhiệt truyền từ thức ăn sang tay </a:t>
            </a:r>
            <a:endParaRPr lang="en-US" sz="3000" dirty="0">
              <a:solidFill>
                <a:prstClr val="white"/>
              </a:solidFill>
              <a:latin typeface="UTM Avo" panose="02040603050506020204" pitchFamily="18" charset="0"/>
              <a:cs typeface="Arial" panose="020B0604020202020204" pitchFamily="34" charset="0"/>
              <a:sym typeface="Arial"/>
            </a:endParaRPr>
          </a:p>
        </p:txBody>
      </p:sp>
      <p:sp>
        <p:nvSpPr>
          <p:cNvPr id="102" name="dapan"/>
          <p:cNvSpPr/>
          <p:nvPr/>
        </p:nvSpPr>
        <p:spPr>
          <a:xfrm>
            <a:off x="11154368" y="5846988"/>
            <a:ext cx="802827" cy="802827"/>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defRPr/>
            </a:pPr>
            <a:endParaRPr lang="en-US">
              <a:solidFill>
                <a:prstClr val="white"/>
              </a:solidFill>
              <a:latin typeface="UTM Avo" panose="02040603050506020204" pitchFamily="18" charset="0"/>
              <a:sym typeface="Arial"/>
            </a:endParaRPr>
          </a:p>
        </p:txBody>
      </p:sp>
      <p:sp>
        <p:nvSpPr>
          <p:cNvPr id="104" name="xoa"/>
          <p:cNvSpPr/>
          <p:nvPr/>
        </p:nvSpPr>
        <p:spPr>
          <a:xfrm flipV="1">
            <a:off x="10351541" y="5852938"/>
            <a:ext cx="802827" cy="802827"/>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defRPr/>
            </a:pPr>
            <a:endParaRPr lang="en-US">
              <a:solidFill>
                <a:prstClr val="white"/>
              </a:solidFill>
              <a:latin typeface="UTM Avo" panose="02040603050506020204" pitchFamily="18" charset="0"/>
              <a:sym typeface="Arial"/>
            </a:endParaRPr>
          </a:p>
        </p:txBody>
      </p:sp>
      <p:sp>
        <p:nvSpPr>
          <p:cNvPr id="105" name="5a"/>
          <p:cNvSpPr/>
          <p:nvPr/>
        </p:nvSpPr>
        <p:spPr>
          <a:xfrm>
            <a:off x="6671266" y="166681"/>
            <a:ext cx="5289452" cy="2271332"/>
          </a:xfrm>
          <a:prstGeom prst="rect">
            <a:avLst/>
          </a:prstGeom>
          <a:solidFill>
            <a:srgbClr val="FF66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lnSpc>
                <a:spcPct val="150000"/>
              </a:lnSpc>
              <a:defRPr/>
            </a:pPr>
            <a:r>
              <a:rPr lang="en-US" sz="3200" b="1">
                <a:solidFill>
                  <a:prstClr val="white"/>
                </a:solidFill>
                <a:latin typeface="UTM Avo" panose="02040603050506020204" pitchFamily="18" charset="0"/>
                <a:cs typeface="Arial" panose="020B0604020202020204" pitchFamily="34" charset="0"/>
                <a:sym typeface="Arial"/>
              </a:rPr>
              <a:t>Câu </a:t>
            </a:r>
            <a:r>
              <a:rPr lang="vi-VN" sz="3200" b="1">
                <a:solidFill>
                  <a:prstClr val="white"/>
                </a:solidFill>
                <a:latin typeface="UTM Avo" panose="02040603050506020204" pitchFamily="18" charset="0"/>
                <a:cs typeface="Arial" panose="020B0604020202020204" pitchFamily="34" charset="0"/>
                <a:sym typeface="Arial"/>
              </a:rPr>
              <a:t>5: </a:t>
            </a:r>
            <a:r>
              <a:rPr lang="vi-VN" sz="3200">
                <a:solidFill>
                  <a:prstClr val="white"/>
                </a:solidFill>
                <a:latin typeface="UTM Avo" panose="02040603050506020204" pitchFamily="18" charset="0"/>
                <a:cs typeface="Arial" panose="020B0604020202020204" pitchFamily="34" charset="0"/>
                <a:sym typeface="Arial"/>
              </a:rPr>
              <a:t>Nhôm và thủy tinh, vật nào dẫn nhiệt tốt hơn?</a:t>
            </a:r>
            <a:endParaRPr lang="en-US" sz="3200" dirty="0">
              <a:solidFill>
                <a:prstClr val="white"/>
              </a:solidFill>
              <a:latin typeface="UTM Avo" panose="02040603050506020204" pitchFamily="18" charset="0"/>
              <a:cs typeface="Arial" panose="020B0604020202020204" pitchFamily="34" charset="0"/>
              <a:sym typeface="Arial"/>
            </a:endParaRPr>
          </a:p>
        </p:txBody>
      </p:sp>
      <p:sp>
        <p:nvSpPr>
          <p:cNvPr id="106" name="5b"/>
          <p:cNvSpPr/>
          <p:nvPr/>
        </p:nvSpPr>
        <p:spPr>
          <a:xfrm>
            <a:off x="6667742" y="2630975"/>
            <a:ext cx="5289452" cy="2271332"/>
          </a:xfrm>
          <a:prstGeom prst="rect">
            <a:avLst/>
          </a:prstGeom>
          <a:solidFill>
            <a:srgbClr val="FF66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defRPr/>
            </a:pPr>
            <a:r>
              <a:rPr lang="vi-VN" sz="3200" b="1">
                <a:solidFill>
                  <a:prstClr val="white"/>
                </a:solidFill>
                <a:latin typeface="UTM Avo" panose="02040603050506020204" pitchFamily="18" charset="0"/>
                <a:cs typeface="Arial" panose="020B0604020202020204" pitchFamily="34" charset="0"/>
                <a:sym typeface="Arial"/>
              </a:rPr>
              <a:t>Nhôm</a:t>
            </a:r>
            <a:endParaRPr lang="en-US" sz="3200" b="1" dirty="0">
              <a:solidFill>
                <a:prstClr val="white"/>
              </a:solidFill>
              <a:latin typeface="UTM Avo" panose="02040603050506020204" pitchFamily="18" charset="0"/>
              <a:cs typeface="Arial" panose="020B0604020202020204" pitchFamily="34" charset="0"/>
              <a:sym typeface="Arial"/>
            </a:endParaRPr>
          </a:p>
        </p:txBody>
      </p:sp>
      <p:pic>
        <p:nvPicPr>
          <p:cNvPr id="107" name="khe5a"/>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5795438" y="2932321"/>
            <a:ext cx="528207" cy="841649"/>
          </a:xfrm>
          <a:prstGeom prst="rect">
            <a:avLst/>
          </a:prstGeom>
        </p:spPr>
      </p:pic>
      <p:sp>
        <p:nvSpPr>
          <p:cNvPr id="108" name="dapan"/>
          <p:cNvSpPr/>
          <p:nvPr/>
        </p:nvSpPr>
        <p:spPr>
          <a:xfrm>
            <a:off x="11154368" y="5846988"/>
            <a:ext cx="802827" cy="802827"/>
          </a:xfrm>
          <a:prstGeom prst="flowChartExtract">
            <a:avLst/>
          </a:prstGeom>
          <a:solidFill>
            <a:srgbClr val="CC00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defRPr/>
            </a:pPr>
            <a:endParaRPr lang="en-US">
              <a:solidFill>
                <a:prstClr val="white"/>
              </a:solidFill>
              <a:latin typeface="UTM Avo" panose="02040603050506020204" pitchFamily="18" charset="0"/>
              <a:sym typeface="Arial"/>
            </a:endParaRPr>
          </a:p>
        </p:txBody>
      </p:sp>
      <p:pic>
        <p:nvPicPr>
          <p:cNvPr id="109" name="khe5b"/>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5795438" y="2932321"/>
            <a:ext cx="528207" cy="841649"/>
          </a:xfrm>
          <a:prstGeom prst="rect">
            <a:avLst/>
          </a:prstGeom>
        </p:spPr>
      </p:pic>
      <p:sp>
        <p:nvSpPr>
          <p:cNvPr id="110" name="xoa"/>
          <p:cNvSpPr/>
          <p:nvPr/>
        </p:nvSpPr>
        <p:spPr>
          <a:xfrm flipV="1">
            <a:off x="10351541" y="5852938"/>
            <a:ext cx="802827" cy="802827"/>
          </a:xfrm>
          <a:prstGeom prst="flowChartExtra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defRPr/>
            </a:pPr>
            <a:endParaRPr lang="en-US">
              <a:solidFill>
                <a:prstClr val="white"/>
              </a:solidFill>
              <a:latin typeface="UTM Avo" panose="02040603050506020204" pitchFamily="18" charset="0"/>
              <a:sym typeface="Arial"/>
            </a:endParaRPr>
          </a:p>
        </p:txBody>
      </p:sp>
      <p:pic>
        <p:nvPicPr>
          <p:cNvPr id="9" name="khe1a"/>
          <p:cNvPicPr>
            <a:picLocks noChangeAspect="1"/>
          </p:cNvPicPr>
          <p:nvPr/>
        </p:nvPicPr>
        <p:blipFill rotWithShape="1">
          <a:blip r:embed="rId16">
            <a:extLst>
              <a:ext uri="{28A0092B-C50C-407E-A947-70E740481C1C}">
                <a14:useLocalDpi xmlns:a14="http://schemas.microsoft.com/office/drawing/2010/main" xmlns="" val="0"/>
              </a:ext>
            </a:extLst>
          </a:blip>
          <a:srcRect l="18641" t="3111" r="18355" b="17587"/>
          <a:stretch/>
        </p:blipFill>
        <p:spPr>
          <a:xfrm>
            <a:off x="956765" y="1061909"/>
            <a:ext cx="549275" cy="850900"/>
          </a:xfrm>
          <a:prstGeom prst="rect">
            <a:avLst/>
          </a:prstGeom>
        </p:spPr>
      </p:pic>
      <p:pic>
        <p:nvPicPr>
          <p:cNvPr id="41" name="khe1b"/>
          <p:cNvPicPr>
            <a:picLocks noChangeAspect="1"/>
          </p:cNvPicPr>
          <p:nvPr/>
        </p:nvPicPr>
        <p:blipFill rotWithShape="1">
          <a:blip r:embed="rId16">
            <a:extLst>
              <a:ext uri="{28A0092B-C50C-407E-A947-70E740481C1C}">
                <a14:useLocalDpi xmlns:a14="http://schemas.microsoft.com/office/drawing/2010/main" xmlns="" val="0"/>
              </a:ext>
            </a:extLst>
          </a:blip>
          <a:srcRect l="18641" t="3111" r="18355" b="17587"/>
          <a:stretch/>
        </p:blipFill>
        <p:spPr>
          <a:xfrm>
            <a:off x="956765" y="1061909"/>
            <a:ext cx="549275" cy="850900"/>
          </a:xfrm>
          <a:prstGeom prst="rect">
            <a:avLst/>
          </a:prstGeom>
        </p:spPr>
      </p:pic>
      <p:pic>
        <p:nvPicPr>
          <p:cNvPr id="84" name="khe2a"/>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3364695" y="928711"/>
            <a:ext cx="534012" cy="850900"/>
          </a:xfrm>
          <a:prstGeom prst="rect">
            <a:avLst/>
          </a:prstGeom>
        </p:spPr>
      </p:pic>
      <p:pic>
        <p:nvPicPr>
          <p:cNvPr id="86" name="khe2b"/>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3364695" y="928711"/>
            <a:ext cx="534012" cy="850900"/>
          </a:xfrm>
          <a:prstGeom prst="rect">
            <a:avLst/>
          </a:prstGeom>
        </p:spPr>
      </p:pic>
      <p:pic>
        <p:nvPicPr>
          <p:cNvPr id="101" name="khe4a"/>
          <p:cNvPicPr>
            <a:picLocks noChangeAspect="1"/>
          </p:cNvPicPr>
          <p:nvPr/>
        </p:nvPicPr>
        <p:blipFill>
          <a:blip r:embed="rId18">
            <a:extLst>
              <a:ext uri="{28A0092B-C50C-407E-A947-70E740481C1C}">
                <a14:useLocalDpi xmlns:a14="http://schemas.microsoft.com/office/drawing/2010/main" xmlns="" val="0"/>
              </a:ext>
            </a:extLst>
          </a:blip>
          <a:stretch>
            <a:fillRect/>
          </a:stretch>
        </p:blipFill>
        <p:spPr>
          <a:xfrm>
            <a:off x="5649579" y="793423"/>
            <a:ext cx="528207" cy="847453"/>
          </a:xfrm>
          <a:prstGeom prst="rect">
            <a:avLst/>
          </a:prstGeom>
        </p:spPr>
      </p:pic>
      <p:pic>
        <p:nvPicPr>
          <p:cNvPr id="103" name="khe4b"/>
          <p:cNvPicPr>
            <a:picLocks noChangeAspect="1"/>
          </p:cNvPicPr>
          <p:nvPr/>
        </p:nvPicPr>
        <p:blipFill>
          <a:blip r:embed="rId18">
            <a:extLst>
              <a:ext uri="{28A0092B-C50C-407E-A947-70E740481C1C}">
                <a14:useLocalDpi xmlns:a14="http://schemas.microsoft.com/office/drawing/2010/main" xmlns="" val="0"/>
              </a:ext>
            </a:extLst>
          </a:blip>
          <a:stretch>
            <a:fillRect/>
          </a:stretch>
        </p:blipFill>
        <p:spPr>
          <a:xfrm>
            <a:off x="5649579" y="793423"/>
            <a:ext cx="528207" cy="847453"/>
          </a:xfrm>
          <a:prstGeom prst="rect">
            <a:avLst/>
          </a:prstGeom>
        </p:spPr>
      </p:pic>
      <p:pic>
        <p:nvPicPr>
          <p:cNvPr id="10" name="Picture 9"/>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3199577" y="3652839"/>
            <a:ext cx="485341" cy="137732"/>
          </a:xfrm>
          <a:prstGeom prst="rect">
            <a:avLst/>
          </a:prstGeom>
        </p:spPr>
      </p:pic>
      <p:grpSp>
        <p:nvGrpSpPr>
          <p:cNvPr id="5" name="Group 4"/>
          <p:cNvGrpSpPr/>
          <p:nvPr/>
        </p:nvGrpSpPr>
        <p:grpSpPr>
          <a:xfrm>
            <a:off x="1975646" y="2810663"/>
            <a:ext cx="1736337" cy="1268389"/>
            <a:chOff x="1975644" y="2810661"/>
            <a:chExt cx="1736337" cy="1268389"/>
          </a:xfrm>
        </p:grpSpPr>
        <p:pic>
          <p:nvPicPr>
            <p:cNvPr id="7" name="Picture 6"/>
            <p:cNvPicPr>
              <a:picLocks noChangeAspect="1"/>
            </p:cNvPicPr>
            <p:nvPr/>
          </p:nvPicPr>
          <p:blipFill>
            <a:blip r:embed="rId20">
              <a:extLst>
                <a:ext uri="{28A0092B-C50C-407E-A947-70E740481C1C}">
                  <a14:useLocalDpi xmlns:a14="http://schemas.microsoft.com/office/drawing/2010/main" xmlns="" val="0"/>
                </a:ext>
              </a:extLst>
            </a:blip>
            <a:stretch>
              <a:fillRect/>
            </a:stretch>
          </p:blipFill>
          <p:spPr>
            <a:xfrm>
              <a:off x="1975644" y="2810661"/>
              <a:ext cx="1736337" cy="1268389"/>
            </a:xfrm>
            <a:prstGeom prst="rect">
              <a:avLst/>
            </a:prstGeom>
          </p:spPr>
        </p:pic>
        <p:pic>
          <p:nvPicPr>
            <p:cNvPr id="8" name="Picture 7"/>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a:xfrm rot="20710559">
              <a:off x="2535255" y="3384083"/>
              <a:ext cx="519889" cy="389917"/>
            </a:xfrm>
            <a:prstGeom prst="rect">
              <a:avLst/>
            </a:prstGeom>
          </p:spPr>
        </p:pic>
      </p:grpSp>
      <p:pic>
        <p:nvPicPr>
          <p:cNvPr id="11" name="Picture 10">
            <a:extLst>
              <a:ext uri="{FF2B5EF4-FFF2-40B4-BE49-F238E27FC236}">
                <a16:creationId xmlns:a16="http://schemas.microsoft.com/office/drawing/2014/main" xmlns="" id="{00110DCC-C217-C3F1-35F1-B422B11C2C21}"/>
              </a:ext>
            </a:extLst>
          </p:cNvPr>
          <p:cNvPicPr>
            <a:picLocks noChangeAspect="1"/>
          </p:cNvPicPr>
          <p:nvPr/>
        </p:nvPicPr>
        <p:blipFill>
          <a:blip r:embed="rId22" cstate="print">
            <a:extLst>
              <a:ext uri="{28A0092B-C50C-407E-A947-70E740481C1C}">
                <a14:useLocalDpi xmlns:a14="http://schemas.microsoft.com/office/drawing/2010/main" xmlns="" val="0"/>
              </a:ext>
            </a:extLst>
          </a:blip>
          <a:stretch>
            <a:fillRect/>
          </a:stretch>
        </p:blipFill>
        <p:spPr>
          <a:xfrm>
            <a:off x="0" y="0"/>
            <a:ext cx="879884" cy="981138"/>
          </a:xfrm>
          <a:prstGeom prst="rect">
            <a:avLst/>
          </a:prstGeom>
        </p:spPr>
      </p:pic>
    </p:spTree>
    <p:custDataLst>
      <p:tags r:id="rId1"/>
    </p:custDataLst>
    <p:extLst>
      <p:ext uri="{BB962C8B-B14F-4D97-AF65-F5344CB8AC3E}">
        <p14:creationId xmlns:p14="http://schemas.microsoft.com/office/powerpoint/2010/main" xmlns="" val="3020765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250"/>
                                        <p:tgtEl>
                                          <p:spTgt spid="41"/>
                                        </p:tgtEl>
                                      </p:cBhvr>
                                    </p:animEffect>
                                  </p:childTnLst>
                                </p:cTn>
                              </p:par>
                            </p:childTnLst>
                          </p:cTn>
                        </p:par>
                        <p:par>
                          <p:cTn id="16" fill="hold">
                            <p:stCondLst>
                              <p:cond delay="250"/>
                            </p:stCondLst>
                            <p:childTnLst>
                              <p:par>
                                <p:cTn id="17" presetID="32" presetClass="emph" presetSubtype="0" repeatCount="indefinite" fill="hold" nodeType="afterEffect">
                                  <p:stCondLst>
                                    <p:cond delay="0"/>
                                  </p:stCondLst>
                                  <p:childTnLst>
                                    <p:animRot by="120000">
                                      <p:cBhvr>
                                        <p:cTn id="18" dur="100" fill="hold">
                                          <p:stCondLst>
                                            <p:cond delay="0"/>
                                          </p:stCondLst>
                                        </p:cTn>
                                        <p:tgtEl>
                                          <p:spTgt spid="41"/>
                                        </p:tgtEl>
                                        <p:attrNameLst>
                                          <p:attrName>r</p:attrName>
                                        </p:attrNameLst>
                                      </p:cBhvr>
                                    </p:animRot>
                                    <p:animRot by="-240000">
                                      <p:cBhvr>
                                        <p:cTn id="19" dur="200" fill="hold">
                                          <p:stCondLst>
                                            <p:cond delay="200"/>
                                          </p:stCondLst>
                                        </p:cTn>
                                        <p:tgtEl>
                                          <p:spTgt spid="41"/>
                                        </p:tgtEl>
                                        <p:attrNameLst>
                                          <p:attrName>r</p:attrName>
                                        </p:attrNameLst>
                                      </p:cBhvr>
                                    </p:animRot>
                                    <p:animRot by="240000">
                                      <p:cBhvr>
                                        <p:cTn id="20" dur="200" fill="hold">
                                          <p:stCondLst>
                                            <p:cond delay="400"/>
                                          </p:stCondLst>
                                        </p:cTn>
                                        <p:tgtEl>
                                          <p:spTgt spid="41"/>
                                        </p:tgtEl>
                                        <p:attrNameLst>
                                          <p:attrName>r</p:attrName>
                                        </p:attrNameLst>
                                      </p:cBhvr>
                                    </p:animRot>
                                    <p:animRot by="-240000">
                                      <p:cBhvr>
                                        <p:cTn id="21" dur="200" fill="hold">
                                          <p:stCondLst>
                                            <p:cond delay="600"/>
                                          </p:stCondLst>
                                        </p:cTn>
                                        <p:tgtEl>
                                          <p:spTgt spid="41"/>
                                        </p:tgtEl>
                                        <p:attrNameLst>
                                          <p:attrName>r</p:attrName>
                                        </p:attrNameLst>
                                      </p:cBhvr>
                                    </p:animRot>
                                    <p:animRot by="120000">
                                      <p:cBhvr>
                                        <p:cTn id="22" dur="200" fill="hold">
                                          <p:stCondLst>
                                            <p:cond delay="800"/>
                                          </p:stCondLst>
                                        </p:cTn>
                                        <p:tgtEl>
                                          <p:spTgt spid="41"/>
                                        </p:tgtEl>
                                        <p:attrNameLst>
                                          <p:attrName>r</p:attrName>
                                        </p:attrNameLst>
                                      </p:cBhvr>
                                    </p:animRo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5" name="Check mark.wav"/>
                                        </p:tgtEl>
                                      </p:cMediaNode>
                                    </p:audio>
                                  </p:sub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childTnLst>
              </p:cTn>
              <p:nextCondLst>
                <p:cond evt="onClick" delay="0">
                  <p:tgtEl>
                    <p:spTgt spid="3"/>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80"/>
                                        </p:tgtEl>
                                      </p:cBhvr>
                                    </p:animEffect>
                                    <p:set>
                                      <p:cBhvr>
                                        <p:cTn id="49" dur="1" fill="hold">
                                          <p:stCondLst>
                                            <p:cond delay="499"/>
                                          </p:stCondLst>
                                        </p:cTn>
                                        <p:tgtEl>
                                          <p:spTgt spid="8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1.66667E-6 1.85185E-6 C 0.06016 0.0169 0.07722 0.01389 0.12956 0.0537 C 0.17253 0.08055 0.20209 0.09977 0.22604 0.17153 C 0.22735 0.21111 0.23724 0.2956 0.1918 0.30741 " pathEditMode="relative" rAng="0" ptsTypes="AAAA">
                                      <p:cBhvr>
                                        <p:cTn id="60" dur="3000" fill="hold"/>
                                        <p:tgtEl>
                                          <p:spTgt spid="41"/>
                                        </p:tgtEl>
                                        <p:attrNameLst>
                                          <p:attrName>ppt_x</p:attrName>
                                          <p:attrName>ppt_y</p:attrName>
                                        </p:attrNameLst>
                                      </p:cBhvr>
                                      <p:rCtr x="11393" y="15370"/>
                                    </p:animMotion>
                                  </p:childTnLst>
                                  <p:subTnLst>
                                    <p:audio>
                                      <p:cMediaNode>
                                        <p:cTn display="0" masterRel="sameClick">
                                          <p:stCondLst>
                                            <p:cond evt="begin" delay="0">
                                              <p:tn val="59"/>
                                            </p:cond>
                                          </p:stCondLst>
                                          <p:endCondLst>
                                            <p:cond evt="onStopAudio" delay="0">
                                              <p:tgtEl>
                                                <p:sldTgt/>
                                              </p:tgtEl>
                                            </p:cond>
                                          </p:endCondLst>
                                        </p:cTn>
                                        <p:tgtEl>
                                          <p:sndTgt r:embed="rId6" name="chimes.wav"/>
                                        </p:tgtEl>
                                      </p:cMediaNode>
                                    </p:audio>
                                  </p:subTnLst>
                                </p:cTn>
                              </p:par>
                              <p:par>
                                <p:cTn id="61" presetID="8" presetClass="emph" presetSubtype="0" fill="hold" nodeType="withEffect">
                                  <p:stCondLst>
                                    <p:cond delay="0"/>
                                  </p:stCondLst>
                                  <p:childTnLst>
                                    <p:animRot by="5400000">
                                      <p:cBhvr>
                                        <p:cTn id="62" dur="3000" fill="hold"/>
                                        <p:tgtEl>
                                          <p:spTgt spid="41"/>
                                        </p:tgtEl>
                                        <p:attrNameLst>
                                          <p:attrName>r</p:attrName>
                                        </p:attrNameLst>
                                      </p:cBhvr>
                                    </p:animRot>
                                  </p:childTnLst>
                                </p:cTn>
                              </p:par>
                              <p:par>
                                <p:cTn id="63" presetID="6" presetClass="emph" presetSubtype="0" fill="hold" nodeType="withEffect">
                                  <p:stCondLst>
                                    <p:cond delay="0"/>
                                  </p:stCondLst>
                                  <p:childTnLst>
                                    <p:animScale>
                                      <p:cBhvr>
                                        <p:cTn id="64" dur="3000" fill="hold"/>
                                        <p:tgtEl>
                                          <p:spTgt spid="41"/>
                                        </p:tgtEl>
                                      </p:cBhvr>
                                      <p:by x="20000" y="20000"/>
                                    </p:animScale>
                                  </p:childTnLst>
                                </p:cTn>
                              </p:par>
                              <p:par>
                                <p:cTn id="65" presetID="10" presetClass="exit" presetSubtype="0" fill="hold" nodeType="withEffect">
                                  <p:stCondLst>
                                    <p:cond delay="2500"/>
                                  </p:stCondLst>
                                  <p:childTnLst>
                                    <p:animEffect transition="out" filter="fade">
                                      <p:cBhvr>
                                        <p:cTn id="66" dur="500"/>
                                        <p:tgtEl>
                                          <p:spTgt spid="41"/>
                                        </p:tgtEl>
                                      </p:cBhvr>
                                    </p:animEffect>
                                    <p:set>
                                      <p:cBhvr>
                                        <p:cTn id="67" dur="1" fill="hold">
                                          <p:stCondLst>
                                            <p:cond delay="499"/>
                                          </p:stCondLst>
                                        </p:cTn>
                                        <p:tgtEl>
                                          <p:spTgt spid="41"/>
                                        </p:tgtEl>
                                        <p:attrNameLst>
                                          <p:attrName>style.visibility</p:attrName>
                                        </p:attrNameLst>
                                      </p:cBhvr>
                                      <p:to>
                                        <p:strVal val="hidden"/>
                                      </p:to>
                                    </p:set>
                                  </p:childTnLst>
                                </p:cTn>
                              </p:par>
                              <p:par>
                                <p:cTn id="68" presetID="1" presetClass="mediacall" presetSubtype="0" fill="hold" nodeType="withEffect">
                                  <p:stCondLst>
                                    <p:cond delay="2500"/>
                                  </p:stCondLst>
                                  <p:childTnLst>
                                    <p:cmd type="call" cmd="playFrom(0.0)">
                                      <p:cBhvr>
                                        <p:cTn id="69" dur="487" fill="hold"/>
                                        <p:tgtEl>
                                          <p:spTgt spid="4"/>
                                        </p:tgtEl>
                                      </p:cBhvr>
                                    </p:cmd>
                                  </p:childTnLst>
                                </p:cTn>
                              </p:par>
                              <p:par>
                                <p:cTn id="70" presetID="32" presetClass="emph" presetSubtype="0" repeatCount="4000" fill="hold" nodeType="withEffect">
                                  <p:stCondLst>
                                    <p:cond delay="3000"/>
                                  </p:stCondLst>
                                  <p:childTnLst>
                                    <p:animRot by="120000">
                                      <p:cBhvr>
                                        <p:cTn id="71" dur="50" fill="hold">
                                          <p:stCondLst>
                                            <p:cond delay="0"/>
                                          </p:stCondLst>
                                        </p:cTn>
                                        <p:tgtEl>
                                          <p:spTgt spid="5"/>
                                        </p:tgtEl>
                                        <p:attrNameLst>
                                          <p:attrName>r</p:attrName>
                                        </p:attrNameLst>
                                      </p:cBhvr>
                                    </p:animRot>
                                    <p:animRot by="-240000">
                                      <p:cBhvr>
                                        <p:cTn id="72" dur="100" fill="hold">
                                          <p:stCondLst>
                                            <p:cond delay="100"/>
                                          </p:stCondLst>
                                        </p:cTn>
                                        <p:tgtEl>
                                          <p:spTgt spid="5"/>
                                        </p:tgtEl>
                                        <p:attrNameLst>
                                          <p:attrName>r</p:attrName>
                                        </p:attrNameLst>
                                      </p:cBhvr>
                                    </p:animRot>
                                    <p:animRot by="240000">
                                      <p:cBhvr>
                                        <p:cTn id="73" dur="100" fill="hold">
                                          <p:stCondLst>
                                            <p:cond delay="200"/>
                                          </p:stCondLst>
                                        </p:cTn>
                                        <p:tgtEl>
                                          <p:spTgt spid="5"/>
                                        </p:tgtEl>
                                        <p:attrNameLst>
                                          <p:attrName>r</p:attrName>
                                        </p:attrNameLst>
                                      </p:cBhvr>
                                    </p:animRot>
                                    <p:animRot by="-240000">
                                      <p:cBhvr>
                                        <p:cTn id="74" dur="100" fill="hold">
                                          <p:stCondLst>
                                            <p:cond delay="300"/>
                                          </p:stCondLst>
                                        </p:cTn>
                                        <p:tgtEl>
                                          <p:spTgt spid="5"/>
                                        </p:tgtEl>
                                        <p:attrNameLst>
                                          <p:attrName>r</p:attrName>
                                        </p:attrNameLst>
                                      </p:cBhvr>
                                    </p:animRot>
                                    <p:animRot by="120000">
                                      <p:cBhvr>
                                        <p:cTn id="75" dur="100" fill="hold">
                                          <p:stCondLst>
                                            <p:cond delay="400"/>
                                          </p:stCondLst>
                                        </p:cTn>
                                        <p:tgtEl>
                                          <p:spTgt spid="5"/>
                                        </p:tgtEl>
                                        <p:attrNameLst>
                                          <p:attrName>r</p:attrName>
                                        </p:attrNameLst>
                                      </p:cBhvr>
                                    </p:animRot>
                                  </p:childTnLst>
                                  <p:subTnLst>
                                    <p:audio>
                                      <p:cMediaNode>
                                        <p:cTn display="0" masterRel="sameClick">
                                          <p:stCondLst>
                                            <p:cond evt="begin" delay="0">
                                              <p:tn val="70"/>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41"/>
                  </p:tgtEl>
                </p:cond>
              </p:nextCondLst>
            </p:seq>
            <p:video>
              <p:cMediaNode vol="80000">
                <p:cTn id="76" fill="hold" display="0">
                  <p:stCondLst>
                    <p:cond delay="indefinite"/>
                  </p:stCondLst>
                  <p:endCondLst>
                    <p:cond evt="onStopAudio" delay="0">
                      <p:tgtEl>
                        <p:sldTgt/>
                      </p:tgtEl>
                    </p:cond>
                  </p:endCondLst>
                </p:cTn>
                <p:tgtEl>
                  <p:spTgt spid="4"/>
                </p:tgtEl>
              </p:cMediaNode>
            </p:video>
            <p:seq concurrent="1" nextAc="seek">
              <p:cTn id="77" restart="whenNotActive" fill="hold" evtFilter="cancelBubble" nodeType="interactiveSeq">
                <p:stCondLst>
                  <p:cond evt="onClick" delay="0">
                    <p:tgtEl>
                      <p:spTgt spid="8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250"/>
                                        <p:tgtEl>
                                          <p:spTgt spid="84"/>
                                        </p:tgtEl>
                                      </p:cBhvr>
                                    </p:animEffect>
                                    <p:set>
                                      <p:cBhvr>
                                        <p:cTn id="82" dur="1" fill="hold">
                                          <p:stCondLst>
                                            <p:cond delay="249"/>
                                          </p:stCondLst>
                                        </p:cTn>
                                        <p:tgtEl>
                                          <p:spTgt spid="84"/>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250"/>
                                        <p:tgtEl>
                                          <p:spTgt spid="86"/>
                                        </p:tgtEl>
                                      </p:cBhvr>
                                    </p:animEffect>
                                  </p:childTnLst>
                                </p:cTn>
                              </p:par>
                            </p:childTnLst>
                          </p:cTn>
                        </p:par>
                        <p:par>
                          <p:cTn id="86" fill="hold">
                            <p:stCondLst>
                              <p:cond delay="250"/>
                            </p:stCondLst>
                            <p:childTnLst>
                              <p:par>
                                <p:cTn id="87" presetID="32" presetClass="emph" presetSubtype="0" repeatCount="indefinite" fill="hold" nodeType="afterEffect">
                                  <p:stCondLst>
                                    <p:cond delay="0"/>
                                  </p:stCondLst>
                                  <p:childTnLst>
                                    <p:animRot by="120000">
                                      <p:cBhvr>
                                        <p:cTn id="88" dur="100" fill="hold">
                                          <p:stCondLst>
                                            <p:cond delay="0"/>
                                          </p:stCondLst>
                                        </p:cTn>
                                        <p:tgtEl>
                                          <p:spTgt spid="86"/>
                                        </p:tgtEl>
                                        <p:attrNameLst>
                                          <p:attrName>r</p:attrName>
                                        </p:attrNameLst>
                                      </p:cBhvr>
                                    </p:animRot>
                                    <p:animRot by="-240000">
                                      <p:cBhvr>
                                        <p:cTn id="89" dur="200" fill="hold">
                                          <p:stCondLst>
                                            <p:cond delay="200"/>
                                          </p:stCondLst>
                                        </p:cTn>
                                        <p:tgtEl>
                                          <p:spTgt spid="86"/>
                                        </p:tgtEl>
                                        <p:attrNameLst>
                                          <p:attrName>r</p:attrName>
                                        </p:attrNameLst>
                                      </p:cBhvr>
                                    </p:animRot>
                                    <p:animRot by="240000">
                                      <p:cBhvr>
                                        <p:cTn id="90" dur="200" fill="hold">
                                          <p:stCondLst>
                                            <p:cond delay="400"/>
                                          </p:stCondLst>
                                        </p:cTn>
                                        <p:tgtEl>
                                          <p:spTgt spid="86"/>
                                        </p:tgtEl>
                                        <p:attrNameLst>
                                          <p:attrName>r</p:attrName>
                                        </p:attrNameLst>
                                      </p:cBhvr>
                                    </p:animRot>
                                    <p:animRot by="-240000">
                                      <p:cBhvr>
                                        <p:cTn id="91" dur="200" fill="hold">
                                          <p:stCondLst>
                                            <p:cond delay="600"/>
                                          </p:stCondLst>
                                        </p:cTn>
                                        <p:tgtEl>
                                          <p:spTgt spid="86"/>
                                        </p:tgtEl>
                                        <p:attrNameLst>
                                          <p:attrName>r</p:attrName>
                                        </p:attrNameLst>
                                      </p:cBhvr>
                                    </p:animRot>
                                    <p:animRot by="120000">
                                      <p:cBhvr>
                                        <p:cTn id="92" dur="200" fill="hold">
                                          <p:stCondLst>
                                            <p:cond delay="800"/>
                                          </p:stCondLst>
                                        </p:cTn>
                                        <p:tgtEl>
                                          <p:spTgt spid="86"/>
                                        </p:tgtEl>
                                        <p:attrNameLst>
                                          <p:attrName>r</p:attrName>
                                        </p:attrNameLst>
                                      </p:cBhvr>
                                    </p:animRot>
                                  </p:childTnLst>
                                </p:cTn>
                              </p:par>
                              <p:par>
                                <p:cTn id="93" presetID="10" presetClass="entr" presetSubtype="0" fill="hold" grpId="0" nodeType="with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fade">
                                      <p:cBhvr>
                                        <p:cTn id="95" dur="500"/>
                                        <p:tgtEl>
                                          <p:spTgt spid="82"/>
                                        </p:tgtEl>
                                      </p:cBhvr>
                                    </p:animEffect>
                                  </p:childTnLst>
                                  <p:subTnLst>
                                    <p:audio>
                                      <p:cMediaNode>
                                        <p:cTn display="0" masterRel="sameClick">
                                          <p:stCondLst>
                                            <p:cond evt="begin" delay="0">
                                              <p:tn val="93"/>
                                            </p:cond>
                                          </p:stCondLst>
                                          <p:endCondLst>
                                            <p:cond evt="onStopAudio" delay="0">
                                              <p:tgtEl>
                                                <p:sldTgt/>
                                              </p:tgtEl>
                                            </p:cond>
                                          </p:endCondLst>
                                        </p:cTn>
                                        <p:tgtEl>
                                          <p:sndTgt r:embed="rId5" name="Check mark.wav"/>
                                        </p:tgtEl>
                                      </p:cMediaNode>
                                    </p:audio>
                                  </p:subTnLst>
                                </p:cTn>
                              </p:par>
                            </p:childTnLst>
                          </p:cTn>
                        </p:par>
                        <p:par>
                          <p:cTn id="96" fill="hold">
                            <p:stCondLst>
                              <p:cond delay="1250"/>
                            </p:stCondLst>
                            <p:childTnLst>
                              <p:par>
                                <p:cTn id="97" presetID="10" presetClass="entr" presetSubtype="0" fill="hold" grpId="0" nodeType="afterEffect">
                                  <p:stCondLst>
                                    <p:cond delay="0"/>
                                  </p:stCondLst>
                                  <p:childTnLst>
                                    <p:set>
                                      <p:cBhvr>
                                        <p:cTn id="98" dur="1" fill="hold">
                                          <p:stCondLst>
                                            <p:cond delay="0"/>
                                          </p:stCondLst>
                                        </p:cTn>
                                        <p:tgtEl>
                                          <p:spTgt spid="85"/>
                                        </p:tgtEl>
                                        <p:attrNameLst>
                                          <p:attrName>style.visibility</p:attrName>
                                        </p:attrNameLst>
                                      </p:cBhvr>
                                      <p:to>
                                        <p:strVal val="visible"/>
                                      </p:to>
                                    </p:set>
                                    <p:animEffect transition="in" filter="fade">
                                      <p:cBhvr>
                                        <p:cTn id="99" dur="500"/>
                                        <p:tgtEl>
                                          <p:spTgt spid="85"/>
                                        </p:tgtEl>
                                      </p:cBhvr>
                                    </p:animEffect>
                                  </p:childTnLst>
                                </p:cTn>
                              </p:par>
                            </p:childTnLst>
                          </p:cTn>
                        </p:par>
                      </p:childTnLst>
                    </p:cTn>
                  </p:par>
                </p:childTnLst>
              </p:cTn>
              <p:nextCondLst>
                <p:cond evt="onClick" delay="0">
                  <p:tgtEl>
                    <p:spTgt spid="84"/>
                  </p:tgtEl>
                </p:cond>
              </p:nextCondLst>
            </p:seq>
            <p:seq concurrent="1" nextAc="seek">
              <p:cTn id="100" restart="whenNotActive" fill="hold" evtFilter="cancelBubble" nodeType="interactiveSeq">
                <p:stCondLst>
                  <p:cond evt="onClick" delay="0">
                    <p:tgtEl>
                      <p:spTgt spid="85"/>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85"/>
                                        </p:tgtEl>
                                      </p:cBhvr>
                                    </p:animEffect>
                                    <p:set>
                                      <p:cBhvr>
                                        <p:cTn id="105" dur="1" fill="hold">
                                          <p:stCondLst>
                                            <p:cond delay="499"/>
                                          </p:stCondLst>
                                        </p:cTn>
                                        <p:tgtEl>
                                          <p:spTgt spid="85"/>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fade">
                                      <p:cBhvr>
                                        <p:cTn id="109" dur="500"/>
                                        <p:tgtEl>
                                          <p:spTgt spid="83"/>
                                        </p:tgtEl>
                                      </p:cBhvr>
                                    </p:animEffect>
                                  </p:childTnLst>
                                  <p:subTnLst>
                                    <p:audio>
                                      <p:cMediaNode>
                                        <p:cTn display="0" masterRel="sameClick">
                                          <p:stCondLst>
                                            <p:cond evt="begin" delay="0">
                                              <p:tn val="107"/>
                                            </p:cond>
                                          </p:stCondLst>
                                          <p:endCondLst>
                                            <p:cond evt="onStopAudio" delay="0">
                                              <p:tgtEl>
                                                <p:sldTgt/>
                                              </p:tgtEl>
                                            </p:cond>
                                          </p:endCondLst>
                                        </p:cTn>
                                        <p:tgtEl>
                                          <p:sndTgt r:embed="rId5" name="Check mark.wav"/>
                                        </p:tgtEl>
                                      </p:cMediaNode>
                                    </p:audio>
                                  </p:sub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87"/>
                                        </p:tgtEl>
                                        <p:attrNameLst>
                                          <p:attrName>style.visibility</p:attrName>
                                        </p:attrNameLst>
                                      </p:cBhvr>
                                      <p:to>
                                        <p:strVal val="visible"/>
                                      </p:to>
                                    </p:set>
                                    <p:animEffect transition="in" filter="fade">
                                      <p:cBhvr>
                                        <p:cTn id="113" dur="500"/>
                                        <p:tgtEl>
                                          <p:spTgt spid="87"/>
                                        </p:tgtEl>
                                      </p:cBhvr>
                                    </p:animEffect>
                                  </p:childTnLst>
                                </p:cTn>
                              </p:par>
                            </p:childTnLst>
                          </p:cTn>
                        </p:par>
                      </p:childTnLst>
                    </p:cTn>
                  </p:par>
                </p:childTnLst>
              </p:cTn>
              <p:nextCondLst>
                <p:cond evt="onClick" delay="0">
                  <p:tgtEl>
                    <p:spTgt spid="85"/>
                  </p:tgtEl>
                </p:cond>
              </p:nextCondLst>
            </p:seq>
            <p:seq concurrent="1" nextAc="seek">
              <p:cTn id="114" restart="whenNotActive" fill="hold" evtFilter="cancelBubble" nodeType="interactiveSeq">
                <p:stCondLst>
                  <p:cond evt="onClick" delay="0">
                    <p:tgtEl>
                      <p:spTgt spid="87"/>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87"/>
                                        </p:tgtEl>
                                      </p:cBhvr>
                                    </p:animEffect>
                                    <p:set>
                                      <p:cBhvr>
                                        <p:cTn id="119" dur="1" fill="hold">
                                          <p:stCondLst>
                                            <p:cond delay="499"/>
                                          </p:stCondLst>
                                        </p:cTn>
                                        <p:tgtEl>
                                          <p:spTgt spid="8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2"/>
                                        </p:tgtEl>
                                      </p:cBhvr>
                                    </p:animEffect>
                                    <p:set>
                                      <p:cBhvr>
                                        <p:cTn id="122" dur="1" fill="hold">
                                          <p:stCondLst>
                                            <p:cond delay="499"/>
                                          </p:stCondLst>
                                        </p:cTn>
                                        <p:tgtEl>
                                          <p:spTgt spid="82"/>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83"/>
                                        </p:tgtEl>
                                      </p:cBhvr>
                                    </p:animEffect>
                                    <p:set>
                                      <p:cBhvr>
                                        <p:cTn id="125"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126" restart="whenNotActive" fill="hold" evtFilter="cancelBubble" nodeType="interactiveSeq">
                <p:stCondLst>
                  <p:cond evt="onClick" delay="0">
                    <p:tgtEl>
                      <p:spTgt spid="86"/>
                    </p:tgtEl>
                  </p:cond>
                </p:stCondLst>
                <p:endSync evt="end" delay="0">
                  <p:rtn val="all"/>
                </p:endSync>
                <p:childTnLst>
                  <p:par>
                    <p:cTn id="127" fill="hold">
                      <p:stCondLst>
                        <p:cond delay="0"/>
                      </p:stCondLst>
                      <p:childTnLst>
                        <p:par>
                          <p:cTn id="128" fill="hold">
                            <p:stCondLst>
                              <p:cond delay="0"/>
                            </p:stCondLst>
                            <p:childTnLst>
                              <p:par>
                                <p:cTn id="129" presetID="0" presetClass="path" presetSubtype="0" accel="50000" decel="50000" fill="hold" nodeType="clickEffect">
                                  <p:stCondLst>
                                    <p:cond delay="0"/>
                                  </p:stCondLst>
                                  <p:childTnLst>
                                    <p:animMotion origin="layout" path="M -0.00013 -3.7037E-6 C 0.0595 0.0169 0.02343 0.00834 0.07565 0.04769 C 0.0983 0.0882 0.09205 0.10695 0.0957 0.17153 C 0.09687 0.21111 0.03854 0.31505 -0.00651 0.32686 " pathEditMode="relative" rAng="0" ptsTypes="AAAA">
                                      <p:cBhvr>
                                        <p:cTn id="130" dur="3000" fill="hold"/>
                                        <p:tgtEl>
                                          <p:spTgt spid="86"/>
                                        </p:tgtEl>
                                        <p:attrNameLst>
                                          <p:attrName>ppt_x</p:attrName>
                                          <p:attrName>ppt_y</p:attrName>
                                        </p:attrNameLst>
                                      </p:cBhvr>
                                      <p:rCtr x="4479" y="16343"/>
                                    </p:animMotion>
                                  </p:childTnLst>
                                  <p:subTnLst>
                                    <p:audio>
                                      <p:cMediaNode>
                                        <p:cTn display="0" masterRel="sameClick">
                                          <p:stCondLst>
                                            <p:cond evt="begin" delay="0">
                                              <p:tn val="129"/>
                                            </p:cond>
                                          </p:stCondLst>
                                          <p:endCondLst>
                                            <p:cond evt="onStopAudio" delay="0">
                                              <p:tgtEl>
                                                <p:sldTgt/>
                                              </p:tgtEl>
                                            </p:cond>
                                          </p:endCondLst>
                                        </p:cTn>
                                        <p:tgtEl>
                                          <p:sndTgt r:embed="rId6" name="chimes.wav"/>
                                        </p:tgtEl>
                                      </p:cMediaNode>
                                    </p:audio>
                                  </p:subTnLst>
                                </p:cTn>
                              </p:par>
                              <p:par>
                                <p:cTn id="131" presetID="8" presetClass="emph" presetSubtype="0" fill="hold" nodeType="withEffect">
                                  <p:stCondLst>
                                    <p:cond delay="0"/>
                                  </p:stCondLst>
                                  <p:childTnLst>
                                    <p:animRot by="5400000">
                                      <p:cBhvr>
                                        <p:cTn id="132" dur="3000" fill="hold"/>
                                        <p:tgtEl>
                                          <p:spTgt spid="86"/>
                                        </p:tgtEl>
                                        <p:attrNameLst>
                                          <p:attrName>r</p:attrName>
                                        </p:attrNameLst>
                                      </p:cBhvr>
                                    </p:animRot>
                                  </p:childTnLst>
                                </p:cTn>
                              </p:par>
                              <p:par>
                                <p:cTn id="133" presetID="6" presetClass="emph" presetSubtype="0" fill="hold" nodeType="withEffect">
                                  <p:stCondLst>
                                    <p:cond delay="0"/>
                                  </p:stCondLst>
                                  <p:childTnLst>
                                    <p:animScale>
                                      <p:cBhvr>
                                        <p:cTn id="134" dur="3000" fill="hold"/>
                                        <p:tgtEl>
                                          <p:spTgt spid="86"/>
                                        </p:tgtEl>
                                      </p:cBhvr>
                                      <p:by x="20000" y="20000"/>
                                    </p:animScale>
                                  </p:childTnLst>
                                </p:cTn>
                              </p:par>
                              <p:par>
                                <p:cTn id="135" presetID="10" presetClass="exit" presetSubtype="0" fill="hold" nodeType="withEffect">
                                  <p:stCondLst>
                                    <p:cond delay="2500"/>
                                  </p:stCondLst>
                                  <p:childTnLst>
                                    <p:animEffect transition="out" filter="fade">
                                      <p:cBhvr>
                                        <p:cTn id="136" dur="500"/>
                                        <p:tgtEl>
                                          <p:spTgt spid="86"/>
                                        </p:tgtEl>
                                      </p:cBhvr>
                                    </p:animEffect>
                                    <p:set>
                                      <p:cBhvr>
                                        <p:cTn id="137" dur="1" fill="hold">
                                          <p:stCondLst>
                                            <p:cond delay="499"/>
                                          </p:stCondLst>
                                        </p:cTn>
                                        <p:tgtEl>
                                          <p:spTgt spid="86"/>
                                        </p:tgtEl>
                                        <p:attrNameLst>
                                          <p:attrName>style.visibility</p:attrName>
                                        </p:attrNameLst>
                                      </p:cBhvr>
                                      <p:to>
                                        <p:strVal val="hidden"/>
                                      </p:to>
                                    </p:set>
                                  </p:childTnLst>
                                </p:cTn>
                              </p:par>
                              <p:par>
                                <p:cTn id="138" presetID="1" presetClass="mediacall" presetSubtype="0" fill="hold" nodeType="withEffect">
                                  <p:stCondLst>
                                    <p:cond delay="2500"/>
                                  </p:stCondLst>
                                  <p:childTnLst>
                                    <p:cmd type="call" cmd="playFrom(0.0)">
                                      <p:cBhvr>
                                        <p:cTn id="139" dur="487" fill="hold"/>
                                        <p:tgtEl>
                                          <p:spTgt spid="4"/>
                                        </p:tgtEl>
                                      </p:cBhvr>
                                    </p:cmd>
                                  </p:childTnLst>
                                </p:cTn>
                              </p:par>
                              <p:par>
                                <p:cTn id="140" presetID="32" presetClass="emph" presetSubtype="0" repeatCount="4000" fill="hold" nodeType="withEffect">
                                  <p:stCondLst>
                                    <p:cond delay="3000"/>
                                  </p:stCondLst>
                                  <p:childTnLst>
                                    <p:animRot by="120000">
                                      <p:cBhvr>
                                        <p:cTn id="141" dur="50" fill="hold">
                                          <p:stCondLst>
                                            <p:cond delay="0"/>
                                          </p:stCondLst>
                                        </p:cTn>
                                        <p:tgtEl>
                                          <p:spTgt spid="5"/>
                                        </p:tgtEl>
                                        <p:attrNameLst>
                                          <p:attrName>r</p:attrName>
                                        </p:attrNameLst>
                                      </p:cBhvr>
                                    </p:animRot>
                                    <p:animRot by="-240000">
                                      <p:cBhvr>
                                        <p:cTn id="142" dur="100" fill="hold">
                                          <p:stCondLst>
                                            <p:cond delay="100"/>
                                          </p:stCondLst>
                                        </p:cTn>
                                        <p:tgtEl>
                                          <p:spTgt spid="5"/>
                                        </p:tgtEl>
                                        <p:attrNameLst>
                                          <p:attrName>r</p:attrName>
                                        </p:attrNameLst>
                                      </p:cBhvr>
                                    </p:animRot>
                                    <p:animRot by="240000">
                                      <p:cBhvr>
                                        <p:cTn id="143" dur="100" fill="hold">
                                          <p:stCondLst>
                                            <p:cond delay="200"/>
                                          </p:stCondLst>
                                        </p:cTn>
                                        <p:tgtEl>
                                          <p:spTgt spid="5"/>
                                        </p:tgtEl>
                                        <p:attrNameLst>
                                          <p:attrName>r</p:attrName>
                                        </p:attrNameLst>
                                      </p:cBhvr>
                                    </p:animRot>
                                    <p:animRot by="-240000">
                                      <p:cBhvr>
                                        <p:cTn id="144" dur="100" fill="hold">
                                          <p:stCondLst>
                                            <p:cond delay="300"/>
                                          </p:stCondLst>
                                        </p:cTn>
                                        <p:tgtEl>
                                          <p:spTgt spid="5"/>
                                        </p:tgtEl>
                                        <p:attrNameLst>
                                          <p:attrName>r</p:attrName>
                                        </p:attrNameLst>
                                      </p:cBhvr>
                                    </p:animRot>
                                    <p:animRot by="120000">
                                      <p:cBhvr>
                                        <p:cTn id="145" dur="100" fill="hold">
                                          <p:stCondLst>
                                            <p:cond delay="400"/>
                                          </p:stCondLst>
                                        </p:cTn>
                                        <p:tgtEl>
                                          <p:spTgt spid="5"/>
                                        </p:tgtEl>
                                        <p:attrNameLst>
                                          <p:attrName>r</p:attrName>
                                        </p:attrNameLst>
                                      </p:cBhvr>
                                    </p:animRot>
                                  </p:childTnLst>
                                  <p:subTnLst>
                                    <p:audio>
                                      <p:cMediaNode>
                                        <p:cTn display="0" masterRel="sameClick">
                                          <p:stCondLst>
                                            <p:cond evt="begin" delay="0">
                                              <p:tn val="140"/>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86"/>
                  </p:tgtEl>
                </p:cond>
              </p:nextCondLst>
            </p:seq>
            <p:seq concurrent="1" nextAc="seek">
              <p:cTn id="146" restart="whenNotActive" fill="hold" evtFilter="cancelBubble" nodeType="interactiveSeq">
                <p:stCondLst>
                  <p:cond evt="onClick" delay="0">
                    <p:tgtEl>
                      <p:spTgt spid="95"/>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250"/>
                                        <p:tgtEl>
                                          <p:spTgt spid="95"/>
                                        </p:tgtEl>
                                      </p:cBhvr>
                                    </p:animEffect>
                                    <p:set>
                                      <p:cBhvr>
                                        <p:cTn id="151" dur="1" fill="hold">
                                          <p:stCondLst>
                                            <p:cond delay="249"/>
                                          </p:stCondLst>
                                        </p:cTn>
                                        <p:tgtEl>
                                          <p:spTgt spid="95"/>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97"/>
                                        </p:tgtEl>
                                        <p:attrNameLst>
                                          <p:attrName>style.visibility</p:attrName>
                                        </p:attrNameLst>
                                      </p:cBhvr>
                                      <p:to>
                                        <p:strVal val="visible"/>
                                      </p:to>
                                    </p:set>
                                    <p:animEffect transition="in" filter="fade">
                                      <p:cBhvr>
                                        <p:cTn id="154" dur="250"/>
                                        <p:tgtEl>
                                          <p:spTgt spid="97"/>
                                        </p:tgtEl>
                                      </p:cBhvr>
                                    </p:animEffect>
                                  </p:childTnLst>
                                </p:cTn>
                              </p:par>
                            </p:childTnLst>
                          </p:cTn>
                        </p:par>
                        <p:par>
                          <p:cTn id="155" fill="hold">
                            <p:stCondLst>
                              <p:cond delay="250"/>
                            </p:stCondLst>
                            <p:childTnLst>
                              <p:par>
                                <p:cTn id="156" presetID="32" presetClass="emph" presetSubtype="0" repeatCount="indefinite" fill="hold" nodeType="afterEffect">
                                  <p:stCondLst>
                                    <p:cond delay="0"/>
                                  </p:stCondLst>
                                  <p:childTnLst>
                                    <p:animRot by="120000">
                                      <p:cBhvr>
                                        <p:cTn id="157" dur="100" fill="hold">
                                          <p:stCondLst>
                                            <p:cond delay="0"/>
                                          </p:stCondLst>
                                        </p:cTn>
                                        <p:tgtEl>
                                          <p:spTgt spid="97"/>
                                        </p:tgtEl>
                                        <p:attrNameLst>
                                          <p:attrName>r</p:attrName>
                                        </p:attrNameLst>
                                      </p:cBhvr>
                                    </p:animRot>
                                    <p:animRot by="-240000">
                                      <p:cBhvr>
                                        <p:cTn id="158" dur="200" fill="hold">
                                          <p:stCondLst>
                                            <p:cond delay="200"/>
                                          </p:stCondLst>
                                        </p:cTn>
                                        <p:tgtEl>
                                          <p:spTgt spid="97"/>
                                        </p:tgtEl>
                                        <p:attrNameLst>
                                          <p:attrName>r</p:attrName>
                                        </p:attrNameLst>
                                      </p:cBhvr>
                                    </p:animRot>
                                    <p:animRot by="240000">
                                      <p:cBhvr>
                                        <p:cTn id="159" dur="200" fill="hold">
                                          <p:stCondLst>
                                            <p:cond delay="400"/>
                                          </p:stCondLst>
                                        </p:cTn>
                                        <p:tgtEl>
                                          <p:spTgt spid="97"/>
                                        </p:tgtEl>
                                        <p:attrNameLst>
                                          <p:attrName>r</p:attrName>
                                        </p:attrNameLst>
                                      </p:cBhvr>
                                    </p:animRot>
                                    <p:animRot by="-240000">
                                      <p:cBhvr>
                                        <p:cTn id="160" dur="200" fill="hold">
                                          <p:stCondLst>
                                            <p:cond delay="600"/>
                                          </p:stCondLst>
                                        </p:cTn>
                                        <p:tgtEl>
                                          <p:spTgt spid="97"/>
                                        </p:tgtEl>
                                        <p:attrNameLst>
                                          <p:attrName>r</p:attrName>
                                        </p:attrNameLst>
                                      </p:cBhvr>
                                    </p:animRot>
                                    <p:animRot by="120000">
                                      <p:cBhvr>
                                        <p:cTn id="161" dur="200" fill="hold">
                                          <p:stCondLst>
                                            <p:cond delay="800"/>
                                          </p:stCondLst>
                                        </p:cTn>
                                        <p:tgtEl>
                                          <p:spTgt spid="97"/>
                                        </p:tgtEl>
                                        <p:attrNameLst>
                                          <p:attrName>r</p:attrName>
                                        </p:attrNameLst>
                                      </p:cBhvr>
                                    </p:animRot>
                                  </p:childTnLst>
                                </p:cTn>
                              </p:par>
                              <p:par>
                                <p:cTn id="162" presetID="10" presetClass="entr" presetSubtype="0" fill="hold" grpId="0" nodeType="withEffect">
                                  <p:stCondLst>
                                    <p:cond delay="0"/>
                                  </p:stCondLst>
                                  <p:childTnLst>
                                    <p:set>
                                      <p:cBhvr>
                                        <p:cTn id="163" dur="1" fill="hold">
                                          <p:stCondLst>
                                            <p:cond delay="0"/>
                                          </p:stCondLst>
                                        </p:cTn>
                                        <p:tgtEl>
                                          <p:spTgt spid="93"/>
                                        </p:tgtEl>
                                        <p:attrNameLst>
                                          <p:attrName>style.visibility</p:attrName>
                                        </p:attrNameLst>
                                      </p:cBhvr>
                                      <p:to>
                                        <p:strVal val="visible"/>
                                      </p:to>
                                    </p:set>
                                    <p:animEffect transition="in" filter="fade">
                                      <p:cBhvr>
                                        <p:cTn id="164" dur="500"/>
                                        <p:tgtEl>
                                          <p:spTgt spid="93"/>
                                        </p:tgtEl>
                                      </p:cBhvr>
                                    </p:animEffect>
                                  </p:childTnLst>
                                  <p:subTnLst>
                                    <p:audio>
                                      <p:cMediaNode>
                                        <p:cTn display="0" masterRel="sameClick">
                                          <p:stCondLst>
                                            <p:cond evt="begin" delay="0">
                                              <p:tn val="162"/>
                                            </p:cond>
                                          </p:stCondLst>
                                          <p:endCondLst>
                                            <p:cond evt="onStopAudio" delay="0">
                                              <p:tgtEl>
                                                <p:sldTgt/>
                                              </p:tgtEl>
                                            </p:cond>
                                          </p:endCondLst>
                                        </p:cTn>
                                        <p:tgtEl>
                                          <p:sndTgt r:embed="rId5" name="Check mark.wav"/>
                                        </p:tgtEl>
                                      </p:cMediaNode>
                                    </p:audio>
                                  </p:subTnLst>
                                </p:cTn>
                              </p:par>
                            </p:childTnLst>
                          </p:cTn>
                        </p:par>
                        <p:par>
                          <p:cTn id="165" fill="hold">
                            <p:stCondLst>
                              <p:cond delay="1250"/>
                            </p:stCondLst>
                            <p:childTnLst>
                              <p:par>
                                <p:cTn id="166" presetID="10" presetClass="entr" presetSubtype="0" fill="hold" grpId="0" nodeType="afterEffect">
                                  <p:stCondLst>
                                    <p:cond delay="0"/>
                                  </p:stCondLst>
                                  <p:childTnLst>
                                    <p:set>
                                      <p:cBhvr>
                                        <p:cTn id="167" dur="1" fill="hold">
                                          <p:stCondLst>
                                            <p:cond delay="0"/>
                                          </p:stCondLst>
                                        </p:cTn>
                                        <p:tgtEl>
                                          <p:spTgt spid="96"/>
                                        </p:tgtEl>
                                        <p:attrNameLst>
                                          <p:attrName>style.visibility</p:attrName>
                                        </p:attrNameLst>
                                      </p:cBhvr>
                                      <p:to>
                                        <p:strVal val="visible"/>
                                      </p:to>
                                    </p:set>
                                    <p:animEffect transition="in" filter="fade">
                                      <p:cBhvr>
                                        <p:cTn id="168" dur="500"/>
                                        <p:tgtEl>
                                          <p:spTgt spid="96"/>
                                        </p:tgtEl>
                                      </p:cBhvr>
                                    </p:animEffect>
                                  </p:childTnLst>
                                </p:cTn>
                              </p:par>
                            </p:childTnLst>
                          </p:cTn>
                        </p:par>
                      </p:childTnLst>
                    </p:cTn>
                  </p:par>
                </p:childTnLst>
              </p:cTn>
              <p:nextCondLst>
                <p:cond evt="onClick" delay="0">
                  <p:tgtEl>
                    <p:spTgt spid="95"/>
                  </p:tgtEl>
                </p:cond>
              </p:nextCondLst>
            </p:seq>
            <p:seq concurrent="1" nextAc="seek">
              <p:cTn id="169" restart="whenNotActive" fill="hold" evtFilter="cancelBubble" nodeType="interactiveSeq">
                <p:stCondLst>
                  <p:cond evt="onClick" delay="0">
                    <p:tgtEl>
                      <p:spTgt spid="96"/>
                    </p:tgtEl>
                  </p:cond>
                </p:stCondLst>
                <p:endSync evt="end" delay="0">
                  <p:rtn val="all"/>
                </p:endSync>
                <p:childTnLst>
                  <p:par>
                    <p:cTn id="170" fill="hold">
                      <p:stCondLst>
                        <p:cond delay="0"/>
                      </p:stCondLst>
                      <p:childTnLst>
                        <p:par>
                          <p:cTn id="171" fill="hold">
                            <p:stCondLst>
                              <p:cond delay="0"/>
                            </p:stCondLst>
                            <p:childTnLst>
                              <p:par>
                                <p:cTn id="172" presetID="10" presetClass="exit" presetSubtype="0" fill="hold" grpId="1" nodeType="clickEffect">
                                  <p:stCondLst>
                                    <p:cond delay="0"/>
                                  </p:stCondLst>
                                  <p:childTnLst>
                                    <p:animEffect transition="out" filter="fade">
                                      <p:cBhvr>
                                        <p:cTn id="173" dur="500"/>
                                        <p:tgtEl>
                                          <p:spTgt spid="96"/>
                                        </p:tgtEl>
                                      </p:cBhvr>
                                    </p:animEffect>
                                    <p:set>
                                      <p:cBhvr>
                                        <p:cTn id="174" dur="1" fill="hold">
                                          <p:stCondLst>
                                            <p:cond delay="499"/>
                                          </p:stCondLst>
                                        </p:cTn>
                                        <p:tgtEl>
                                          <p:spTgt spid="96"/>
                                        </p:tgtEl>
                                        <p:attrNameLst>
                                          <p:attrName>style.visibility</p:attrName>
                                        </p:attrNameLst>
                                      </p:cBhvr>
                                      <p:to>
                                        <p:strVal val="hidden"/>
                                      </p:to>
                                    </p:set>
                                  </p:childTnLst>
                                </p:cTn>
                              </p:par>
                            </p:childTnLst>
                          </p:cTn>
                        </p:par>
                        <p:par>
                          <p:cTn id="175" fill="hold">
                            <p:stCondLst>
                              <p:cond delay="500"/>
                            </p:stCondLst>
                            <p:childTnLst>
                              <p:par>
                                <p:cTn id="176" presetID="10" presetClass="entr" presetSubtype="0" fill="hold" grpId="0" nodeType="afterEffect">
                                  <p:stCondLst>
                                    <p:cond delay="0"/>
                                  </p:stCondLst>
                                  <p:childTnLst>
                                    <p:set>
                                      <p:cBhvr>
                                        <p:cTn id="177" dur="1" fill="hold">
                                          <p:stCondLst>
                                            <p:cond delay="0"/>
                                          </p:stCondLst>
                                        </p:cTn>
                                        <p:tgtEl>
                                          <p:spTgt spid="94"/>
                                        </p:tgtEl>
                                        <p:attrNameLst>
                                          <p:attrName>style.visibility</p:attrName>
                                        </p:attrNameLst>
                                      </p:cBhvr>
                                      <p:to>
                                        <p:strVal val="visible"/>
                                      </p:to>
                                    </p:set>
                                    <p:animEffect transition="in" filter="fade">
                                      <p:cBhvr>
                                        <p:cTn id="178" dur="500"/>
                                        <p:tgtEl>
                                          <p:spTgt spid="94"/>
                                        </p:tgtEl>
                                      </p:cBhvr>
                                    </p:animEffect>
                                  </p:childTnLst>
                                  <p:subTnLst>
                                    <p:audio>
                                      <p:cMediaNode>
                                        <p:cTn display="0" masterRel="sameClick">
                                          <p:stCondLst>
                                            <p:cond evt="begin" delay="0">
                                              <p:tn val="176"/>
                                            </p:cond>
                                          </p:stCondLst>
                                          <p:endCondLst>
                                            <p:cond evt="onStopAudio" delay="0">
                                              <p:tgtEl>
                                                <p:sldTgt/>
                                              </p:tgtEl>
                                            </p:cond>
                                          </p:endCondLst>
                                        </p:cTn>
                                        <p:tgtEl>
                                          <p:sndTgt r:embed="rId5" name="Check mark.wav"/>
                                        </p:tgtEl>
                                      </p:cMediaNode>
                                    </p:audio>
                                  </p:subTnLst>
                                </p:cTn>
                              </p:par>
                            </p:childTnLst>
                          </p:cTn>
                        </p:par>
                        <p:par>
                          <p:cTn id="179" fill="hold">
                            <p:stCondLst>
                              <p:cond delay="1000"/>
                            </p:stCondLst>
                            <p:childTnLst>
                              <p:par>
                                <p:cTn id="180" presetID="10" presetClass="entr" presetSubtype="0" fill="hold" grpId="0" nodeType="afterEffect">
                                  <p:stCondLst>
                                    <p:cond delay="0"/>
                                  </p:stCondLst>
                                  <p:childTnLst>
                                    <p:set>
                                      <p:cBhvr>
                                        <p:cTn id="181" dur="1" fill="hold">
                                          <p:stCondLst>
                                            <p:cond delay="0"/>
                                          </p:stCondLst>
                                        </p:cTn>
                                        <p:tgtEl>
                                          <p:spTgt spid="98"/>
                                        </p:tgtEl>
                                        <p:attrNameLst>
                                          <p:attrName>style.visibility</p:attrName>
                                        </p:attrNameLst>
                                      </p:cBhvr>
                                      <p:to>
                                        <p:strVal val="visible"/>
                                      </p:to>
                                    </p:set>
                                    <p:animEffect transition="in" filter="fade">
                                      <p:cBhvr>
                                        <p:cTn id="182" dur="500"/>
                                        <p:tgtEl>
                                          <p:spTgt spid="98"/>
                                        </p:tgtEl>
                                      </p:cBhvr>
                                    </p:animEffect>
                                  </p:childTnLst>
                                </p:cTn>
                              </p:par>
                            </p:childTnLst>
                          </p:cTn>
                        </p:par>
                      </p:childTnLst>
                    </p:cTn>
                  </p:par>
                </p:childTnLst>
              </p:cTn>
              <p:nextCondLst>
                <p:cond evt="onClick" delay="0">
                  <p:tgtEl>
                    <p:spTgt spid="96"/>
                  </p:tgtEl>
                </p:cond>
              </p:nextCondLst>
            </p:seq>
            <p:seq concurrent="1" nextAc="seek">
              <p:cTn id="183" restart="whenNotActive" fill="hold" evtFilter="cancelBubble" nodeType="interactiveSeq">
                <p:stCondLst>
                  <p:cond evt="onClick" delay="0">
                    <p:tgtEl>
                      <p:spTgt spid="98"/>
                    </p:tgtEl>
                  </p:cond>
                </p:stCondLst>
                <p:endSync evt="end" delay="0">
                  <p:rtn val="all"/>
                </p:endSync>
                <p:childTnLst>
                  <p:par>
                    <p:cTn id="184" fill="hold">
                      <p:stCondLst>
                        <p:cond delay="0"/>
                      </p:stCondLst>
                      <p:childTnLst>
                        <p:par>
                          <p:cTn id="185" fill="hold">
                            <p:stCondLst>
                              <p:cond delay="0"/>
                            </p:stCondLst>
                            <p:childTnLst>
                              <p:par>
                                <p:cTn id="186" presetID="10" presetClass="exit" presetSubtype="0" fill="hold" grpId="1" nodeType="clickEffect">
                                  <p:stCondLst>
                                    <p:cond delay="0"/>
                                  </p:stCondLst>
                                  <p:childTnLst>
                                    <p:animEffect transition="out" filter="fade">
                                      <p:cBhvr>
                                        <p:cTn id="187" dur="500"/>
                                        <p:tgtEl>
                                          <p:spTgt spid="98"/>
                                        </p:tgtEl>
                                      </p:cBhvr>
                                    </p:animEffect>
                                    <p:set>
                                      <p:cBhvr>
                                        <p:cTn id="188" dur="1" fill="hold">
                                          <p:stCondLst>
                                            <p:cond delay="499"/>
                                          </p:stCondLst>
                                        </p:cTn>
                                        <p:tgtEl>
                                          <p:spTgt spid="98"/>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93"/>
                                        </p:tgtEl>
                                      </p:cBhvr>
                                    </p:animEffect>
                                    <p:set>
                                      <p:cBhvr>
                                        <p:cTn id="191" dur="1" fill="hold">
                                          <p:stCondLst>
                                            <p:cond delay="499"/>
                                          </p:stCondLst>
                                        </p:cTn>
                                        <p:tgtEl>
                                          <p:spTgt spid="93"/>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500"/>
                                        <p:tgtEl>
                                          <p:spTgt spid="94"/>
                                        </p:tgtEl>
                                      </p:cBhvr>
                                    </p:animEffect>
                                    <p:set>
                                      <p:cBhvr>
                                        <p:cTn id="19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95" restart="whenNotActive" fill="hold" evtFilter="cancelBubble" nodeType="interactiveSeq">
                <p:stCondLst>
                  <p:cond evt="onClick" delay="0">
                    <p:tgtEl>
                      <p:spTgt spid="97"/>
                    </p:tgtEl>
                  </p:cond>
                </p:stCondLst>
                <p:endSync evt="end" delay="0">
                  <p:rtn val="all"/>
                </p:endSync>
                <p:childTnLst>
                  <p:par>
                    <p:cTn id="196" fill="hold">
                      <p:stCondLst>
                        <p:cond delay="0"/>
                      </p:stCondLst>
                      <p:childTnLst>
                        <p:par>
                          <p:cTn id="197" fill="hold">
                            <p:stCondLst>
                              <p:cond delay="0"/>
                            </p:stCondLst>
                            <p:childTnLst>
                              <p:par>
                                <p:cTn id="198" presetID="0" presetClass="path" presetSubtype="0" accel="50000" decel="50000" fill="hold" nodeType="clickEffect">
                                  <p:stCondLst>
                                    <p:cond delay="0"/>
                                  </p:stCondLst>
                                  <p:childTnLst>
                                    <p:animMotion origin="layout" path="M -0.00065 3.7037E-7 C 0.02513 0.01157 0.03842 0.01018 0.04857 0.03819 C 0.04532 0.07731 0.02474 0.08981 0.00144 0.1088 C -0.022 0.12338 -0.04895 0.11134 -0.07851 0.10162 " pathEditMode="relative" rAng="0" ptsTypes="AAAA">
                                      <p:cBhvr>
                                        <p:cTn id="199" dur="3000" fill="hold"/>
                                        <p:tgtEl>
                                          <p:spTgt spid="97"/>
                                        </p:tgtEl>
                                        <p:attrNameLst>
                                          <p:attrName>ppt_x</p:attrName>
                                          <p:attrName>ppt_y</p:attrName>
                                        </p:attrNameLst>
                                      </p:cBhvr>
                                      <p:rCtr x="-1432" y="5787"/>
                                    </p:animMotion>
                                  </p:childTnLst>
                                  <p:subTnLst>
                                    <p:audio>
                                      <p:cMediaNode>
                                        <p:cTn display="0" masterRel="sameClick">
                                          <p:stCondLst>
                                            <p:cond evt="begin" delay="0">
                                              <p:tn val="198"/>
                                            </p:cond>
                                          </p:stCondLst>
                                          <p:endCondLst>
                                            <p:cond evt="onStopAudio" delay="0">
                                              <p:tgtEl>
                                                <p:sldTgt/>
                                              </p:tgtEl>
                                            </p:cond>
                                          </p:endCondLst>
                                        </p:cTn>
                                        <p:tgtEl>
                                          <p:sndTgt r:embed="rId6" name="chimes.wav"/>
                                        </p:tgtEl>
                                      </p:cMediaNode>
                                    </p:audio>
                                  </p:subTnLst>
                                </p:cTn>
                              </p:par>
                              <p:par>
                                <p:cTn id="200" presetID="8" presetClass="emph" presetSubtype="0" fill="hold" nodeType="withEffect">
                                  <p:stCondLst>
                                    <p:cond delay="0"/>
                                  </p:stCondLst>
                                  <p:childTnLst>
                                    <p:animRot by="5400000">
                                      <p:cBhvr>
                                        <p:cTn id="201" dur="3000" fill="hold"/>
                                        <p:tgtEl>
                                          <p:spTgt spid="97"/>
                                        </p:tgtEl>
                                        <p:attrNameLst>
                                          <p:attrName>r</p:attrName>
                                        </p:attrNameLst>
                                      </p:cBhvr>
                                    </p:animRot>
                                  </p:childTnLst>
                                </p:cTn>
                              </p:par>
                              <p:par>
                                <p:cTn id="202" presetID="6" presetClass="emph" presetSubtype="0" fill="hold" nodeType="withEffect">
                                  <p:stCondLst>
                                    <p:cond delay="0"/>
                                  </p:stCondLst>
                                  <p:childTnLst>
                                    <p:animScale>
                                      <p:cBhvr>
                                        <p:cTn id="203" dur="3000" fill="hold"/>
                                        <p:tgtEl>
                                          <p:spTgt spid="97"/>
                                        </p:tgtEl>
                                      </p:cBhvr>
                                      <p:by x="20000" y="20000"/>
                                    </p:animScale>
                                  </p:childTnLst>
                                </p:cTn>
                              </p:par>
                              <p:par>
                                <p:cTn id="204" presetID="10" presetClass="exit" presetSubtype="0" fill="hold" nodeType="withEffect">
                                  <p:stCondLst>
                                    <p:cond delay="2500"/>
                                  </p:stCondLst>
                                  <p:childTnLst>
                                    <p:animEffect transition="out" filter="fade">
                                      <p:cBhvr>
                                        <p:cTn id="205" dur="500"/>
                                        <p:tgtEl>
                                          <p:spTgt spid="97"/>
                                        </p:tgtEl>
                                      </p:cBhvr>
                                    </p:animEffect>
                                    <p:set>
                                      <p:cBhvr>
                                        <p:cTn id="206" dur="1" fill="hold">
                                          <p:stCondLst>
                                            <p:cond delay="499"/>
                                          </p:stCondLst>
                                        </p:cTn>
                                        <p:tgtEl>
                                          <p:spTgt spid="97"/>
                                        </p:tgtEl>
                                        <p:attrNameLst>
                                          <p:attrName>style.visibility</p:attrName>
                                        </p:attrNameLst>
                                      </p:cBhvr>
                                      <p:to>
                                        <p:strVal val="hidden"/>
                                      </p:to>
                                    </p:set>
                                  </p:childTnLst>
                                </p:cTn>
                              </p:par>
                              <p:par>
                                <p:cTn id="207" presetID="1" presetClass="mediacall" presetSubtype="0" fill="hold" nodeType="withEffect">
                                  <p:stCondLst>
                                    <p:cond delay="2500"/>
                                  </p:stCondLst>
                                  <p:childTnLst>
                                    <p:cmd type="call" cmd="playFrom(0.0)">
                                      <p:cBhvr>
                                        <p:cTn id="208" dur="487" fill="hold"/>
                                        <p:tgtEl>
                                          <p:spTgt spid="4"/>
                                        </p:tgtEl>
                                      </p:cBhvr>
                                    </p:cmd>
                                  </p:childTnLst>
                                </p:cTn>
                              </p:par>
                              <p:par>
                                <p:cTn id="209" presetID="32" presetClass="emph" presetSubtype="0" repeatCount="4000" fill="hold" nodeType="withEffect">
                                  <p:stCondLst>
                                    <p:cond delay="3000"/>
                                  </p:stCondLst>
                                  <p:childTnLst>
                                    <p:animRot by="120000">
                                      <p:cBhvr>
                                        <p:cTn id="210" dur="50" fill="hold">
                                          <p:stCondLst>
                                            <p:cond delay="0"/>
                                          </p:stCondLst>
                                        </p:cTn>
                                        <p:tgtEl>
                                          <p:spTgt spid="5"/>
                                        </p:tgtEl>
                                        <p:attrNameLst>
                                          <p:attrName>r</p:attrName>
                                        </p:attrNameLst>
                                      </p:cBhvr>
                                    </p:animRot>
                                    <p:animRot by="-240000">
                                      <p:cBhvr>
                                        <p:cTn id="211" dur="100" fill="hold">
                                          <p:stCondLst>
                                            <p:cond delay="100"/>
                                          </p:stCondLst>
                                        </p:cTn>
                                        <p:tgtEl>
                                          <p:spTgt spid="5"/>
                                        </p:tgtEl>
                                        <p:attrNameLst>
                                          <p:attrName>r</p:attrName>
                                        </p:attrNameLst>
                                      </p:cBhvr>
                                    </p:animRot>
                                    <p:animRot by="240000">
                                      <p:cBhvr>
                                        <p:cTn id="212" dur="100" fill="hold">
                                          <p:stCondLst>
                                            <p:cond delay="200"/>
                                          </p:stCondLst>
                                        </p:cTn>
                                        <p:tgtEl>
                                          <p:spTgt spid="5"/>
                                        </p:tgtEl>
                                        <p:attrNameLst>
                                          <p:attrName>r</p:attrName>
                                        </p:attrNameLst>
                                      </p:cBhvr>
                                    </p:animRot>
                                    <p:animRot by="-240000">
                                      <p:cBhvr>
                                        <p:cTn id="213" dur="100" fill="hold">
                                          <p:stCondLst>
                                            <p:cond delay="300"/>
                                          </p:stCondLst>
                                        </p:cTn>
                                        <p:tgtEl>
                                          <p:spTgt spid="5"/>
                                        </p:tgtEl>
                                        <p:attrNameLst>
                                          <p:attrName>r</p:attrName>
                                        </p:attrNameLst>
                                      </p:cBhvr>
                                    </p:animRot>
                                    <p:animRot by="120000">
                                      <p:cBhvr>
                                        <p:cTn id="214" dur="100" fill="hold">
                                          <p:stCondLst>
                                            <p:cond delay="400"/>
                                          </p:stCondLst>
                                        </p:cTn>
                                        <p:tgtEl>
                                          <p:spTgt spid="5"/>
                                        </p:tgtEl>
                                        <p:attrNameLst>
                                          <p:attrName>r</p:attrName>
                                        </p:attrNameLst>
                                      </p:cBhvr>
                                    </p:animRot>
                                  </p:childTnLst>
                                  <p:subTnLst>
                                    <p:audio>
                                      <p:cMediaNode>
                                        <p:cTn display="0" masterRel="sameClick">
                                          <p:stCondLst>
                                            <p:cond evt="begin" delay="0">
                                              <p:tn val="209"/>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97"/>
                  </p:tgtEl>
                </p:cond>
              </p:nextCondLst>
            </p:seq>
            <p:seq concurrent="1" nextAc="seek">
              <p:cTn id="215" restart="whenNotActive" fill="hold" evtFilter="cancelBubble" nodeType="interactiveSeq">
                <p:stCondLst>
                  <p:cond evt="onClick" delay="0">
                    <p:tgtEl>
                      <p:spTgt spid="101"/>
                    </p:tgtEl>
                  </p:cond>
                </p:stCondLst>
                <p:endSync evt="end" delay="0">
                  <p:rtn val="all"/>
                </p:endSync>
                <p:childTnLst>
                  <p:par>
                    <p:cTn id="216" fill="hold">
                      <p:stCondLst>
                        <p:cond delay="0"/>
                      </p:stCondLst>
                      <p:childTnLst>
                        <p:par>
                          <p:cTn id="217" fill="hold">
                            <p:stCondLst>
                              <p:cond delay="0"/>
                            </p:stCondLst>
                            <p:childTnLst>
                              <p:par>
                                <p:cTn id="218" presetID="10" presetClass="exit" presetSubtype="0" fill="hold" nodeType="clickEffect">
                                  <p:stCondLst>
                                    <p:cond delay="0"/>
                                  </p:stCondLst>
                                  <p:childTnLst>
                                    <p:animEffect transition="out" filter="fade">
                                      <p:cBhvr>
                                        <p:cTn id="219" dur="250"/>
                                        <p:tgtEl>
                                          <p:spTgt spid="101"/>
                                        </p:tgtEl>
                                      </p:cBhvr>
                                    </p:animEffect>
                                    <p:set>
                                      <p:cBhvr>
                                        <p:cTn id="220" dur="1" fill="hold">
                                          <p:stCondLst>
                                            <p:cond delay="249"/>
                                          </p:stCondLst>
                                        </p:cTn>
                                        <p:tgtEl>
                                          <p:spTgt spid="101"/>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103"/>
                                        </p:tgtEl>
                                        <p:attrNameLst>
                                          <p:attrName>style.visibility</p:attrName>
                                        </p:attrNameLst>
                                      </p:cBhvr>
                                      <p:to>
                                        <p:strVal val="visible"/>
                                      </p:to>
                                    </p:set>
                                    <p:animEffect transition="in" filter="fade">
                                      <p:cBhvr>
                                        <p:cTn id="223" dur="250"/>
                                        <p:tgtEl>
                                          <p:spTgt spid="103"/>
                                        </p:tgtEl>
                                      </p:cBhvr>
                                    </p:animEffect>
                                  </p:childTnLst>
                                </p:cTn>
                              </p:par>
                            </p:childTnLst>
                          </p:cTn>
                        </p:par>
                        <p:par>
                          <p:cTn id="224" fill="hold">
                            <p:stCondLst>
                              <p:cond delay="250"/>
                            </p:stCondLst>
                            <p:childTnLst>
                              <p:par>
                                <p:cTn id="225" presetID="32" presetClass="emph" presetSubtype="0" repeatCount="indefinite" fill="hold" nodeType="afterEffect">
                                  <p:stCondLst>
                                    <p:cond delay="0"/>
                                  </p:stCondLst>
                                  <p:childTnLst>
                                    <p:animRot by="120000">
                                      <p:cBhvr>
                                        <p:cTn id="226" dur="100" fill="hold">
                                          <p:stCondLst>
                                            <p:cond delay="0"/>
                                          </p:stCondLst>
                                        </p:cTn>
                                        <p:tgtEl>
                                          <p:spTgt spid="103"/>
                                        </p:tgtEl>
                                        <p:attrNameLst>
                                          <p:attrName>r</p:attrName>
                                        </p:attrNameLst>
                                      </p:cBhvr>
                                    </p:animRot>
                                    <p:animRot by="-240000">
                                      <p:cBhvr>
                                        <p:cTn id="227" dur="200" fill="hold">
                                          <p:stCondLst>
                                            <p:cond delay="200"/>
                                          </p:stCondLst>
                                        </p:cTn>
                                        <p:tgtEl>
                                          <p:spTgt spid="103"/>
                                        </p:tgtEl>
                                        <p:attrNameLst>
                                          <p:attrName>r</p:attrName>
                                        </p:attrNameLst>
                                      </p:cBhvr>
                                    </p:animRot>
                                    <p:animRot by="240000">
                                      <p:cBhvr>
                                        <p:cTn id="228" dur="200" fill="hold">
                                          <p:stCondLst>
                                            <p:cond delay="400"/>
                                          </p:stCondLst>
                                        </p:cTn>
                                        <p:tgtEl>
                                          <p:spTgt spid="103"/>
                                        </p:tgtEl>
                                        <p:attrNameLst>
                                          <p:attrName>r</p:attrName>
                                        </p:attrNameLst>
                                      </p:cBhvr>
                                    </p:animRot>
                                    <p:animRot by="-240000">
                                      <p:cBhvr>
                                        <p:cTn id="229" dur="200" fill="hold">
                                          <p:stCondLst>
                                            <p:cond delay="600"/>
                                          </p:stCondLst>
                                        </p:cTn>
                                        <p:tgtEl>
                                          <p:spTgt spid="103"/>
                                        </p:tgtEl>
                                        <p:attrNameLst>
                                          <p:attrName>r</p:attrName>
                                        </p:attrNameLst>
                                      </p:cBhvr>
                                    </p:animRot>
                                    <p:animRot by="120000">
                                      <p:cBhvr>
                                        <p:cTn id="230" dur="200" fill="hold">
                                          <p:stCondLst>
                                            <p:cond delay="800"/>
                                          </p:stCondLst>
                                        </p:cTn>
                                        <p:tgtEl>
                                          <p:spTgt spid="103"/>
                                        </p:tgtEl>
                                        <p:attrNameLst>
                                          <p:attrName>r</p:attrName>
                                        </p:attrNameLst>
                                      </p:cBhvr>
                                    </p:animRot>
                                  </p:childTnLst>
                                </p:cTn>
                              </p:par>
                              <p:par>
                                <p:cTn id="231" presetID="10" presetClass="entr" presetSubtype="0" fill="hold" grpId="0" nodeType="withEffect">
                                  <p:stCondLst>
                                    <p:cond delay="0"/>
                                  </p:stCondLst>
                                  <p:childTnLst>
                                    <p:set>
                                      <p:cBhvr>
                                        <p:cTn id="232" dur="1" fill="hold">
                                          <p:stCondLst>
                                            <p:cond delay="0"/>
                                          </p:stCondLst>
                                        </p:cTn>
                                        <p:tgtEl>
                                          <p:spTgt spid="99"/>
                                        </p:tgtEl>
                                        <p:attrNameLst>
                                          <p:attrName>style.visibility</p:attrName>
                                        </p:attrNameLst>
                                      </p:cBhvr>
                                      <p:to>
                                        <p:strVal val="visible"/>
                                      </p:to>
                                    </p:set>
                                    <p:animEffect transition="in" filter="fade">
                                      <p:cBhvr>
                                        <p:cTn id="233" dur="500"/>
                                        <p:tgtEl>
                                          <p:spTgt spid="99"/>
                                        </p:tgtEl>
                                      </p:cBhvr>
                                    </p:animEffect>
                                  </p:childTnLst>
                                  <p:subTnLst>
                                    <p:audio>
                                      <p:cMediaNode>
                                        <p:cTn display="0" masterRel="sameClick">
                                          <p:stCondLst>
                                            <p:cond evt="begin" delay="0">
                                              <p:tn val="231"/>
                                            </p:cond>
                                          </p:stCondLst>
                                          <p:endCondLst>
                                            <p:cond evt="onStopAudio" delay="0">
                                              <p:tgtEl>
                                                <p:sldTgt/>
                                              </p:tgtEl>
                                            </p:cond>
                                          </p:endCondLst>
                                        </p:cTn>
                                        <p:tgtEl>
                                          <p:sndTgt r:embed="rId5" name="Check mark.wav"/>
                                        </p:tgtEl>
                                      </p:cMediaNode>
                                    </p:audio>
                                  </p:subTnLst>
                                </p:cTn>
                              </p:par>
                            </p:childTnLst>
                          </p:cTn>
                        </p:par>
                        <p:par>
                          <p:cTn id="234" fill="hold">
                            <p:stCondLst>
                              <p:cond delay="1250"/>
                            </p:stCondLst>
                            <p:childTnLst>
                              <p:par>
                                <p:cTn id="235" presetID="10" presetClass="entr" presetSubtype="0" fill="hold" grpId="0" nodeType="afterEffect">
                                  <p:stCondLst>
                                    <p:cond delay="0"/>
                                  </p:stCondLst>
                                  <p:childTnLst>
                                    <p:set>
                                      <p:cBhvr>
                                        <p:cTn id="236" dur="1" fill="hold">
                                          <p:stCondLst>
                                            <p:cond delay="0"/>
                                          </p:stCondLst>
                                        </p:cTn>
                                        <p:tgtEl>
                                          <p:spTgt spid="102"/>
                                        </p:tgtEl>
                                        <p:attrNameLst>
                                          <p:attrName>style.visibility</p:attrName>
                                        </p:attrNameLst>
                                      </p:cBhvr>
                                      <p:to>
                                        <p:strVal val="visible"/>
                                      </p:to>
                                    </p:set>
                                    <p:animEffect transition="in" filter="fade">
                                      <p:cBhvr>
                                        <p:cTn id="237" dur="500"/>
                                        <p:tgtEl>
                                          <p:spTgt spid="102"/>
                                        </p:tgtEl>
                                      </p:cBhvr>
                                    </p:animEffect>
                                  </p:childTnLst>
                                </p:cTn>
                              </p:par>
                            </p:childTnLst>
                          </p:cTn>
                        </p:par>
                      </p:childTnLst>
                    </p:cTn>
                  </p:par>
                </p:childTnLst>
              </p:cTn>
              <p:nextCondLst>
                <p:cond evt="onClick" delay="0">
                  <p:tgtEl>
                    <p:spTgt spid="101"/>
                  </p:tgtEl>
                </p:cond>
              </p:nextCondLst>
            </p:seq>
            <p:seq concurrent="1" nextAc="seek">
              <p:cTn id="238" restart="whenNotActive" fill="hold" evtFilter="cancelBubble" nodeType="interactiveSeq">
                <p:stCondLst>
                  <p:cond evt="onClick" delay="0">
                    <p:tgtEl>
                      <p:spTgt spid="102"/>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102"/>
                                        </p:tgtEl>
                                      </p:cBhvr>
                                    </p:animEffect>
                                    <p:set>
                                      <p:cBhvr>
                                        <p:cTn id="243" dur="1" fill="hold">
                                          <p:stCondLst>
                                            <p:cond delay="499"/>
                                          </p:stCondLst>
                                        </p:cTn>
                                        <p:tgtEl>
                                          <p:spTgt spid="102"/>
                                        </p:tgtEl>
                                        <p:attrNameLst>
                                          <p:attrName>style.visibility</p:attrName>
                                        </p:attrNameLst>
                                      </p:cBhvr>
                                      <p:to>
                                        <p:strVal val="hidden"/>
                                      </p:to>
                                    </p:set>
                                  </p:childTnLst>
                                </p:cTn>
                              </p:par>
                            </p:childTnLst>
                          </p:cTn>
                        </p:par>
                        <p:par>
                          <p:cTn id="244" fill="hold">
                            <p:stCondLst>
                              <p:cond delay="500"/>
                            </p:stCondLst>
                            <p:childTnLst>
                              <p:par>
                                <p:cTn id="245" presetID="10" presetClass="entr" presetSubtype="0" fill="hold" grpId="0" nodeType="afterEffect">
                                  <p:stCondLst>
                                    <p:cond delay="0"/>
                                  </p:stCondLst>
                                  <p:childTnLst>
                                    <p:set>
                                      <p:cBhvr>
                                        <p:cTn id="246" dur="1" fill="hold">
                                          <p:stCondLst>
                                            <p:cond delay="0"/>
                                          </p:stCondLst>
                                        </p:cTn>
                                        <p:tgtEl>
                                          <p:spTgt spid="100"/>
                                        </p:tgtEl>
                                        <p:attrNameLst>
                                          <p:attrName>style.visibility</p:attrName>
                                        </p:attrNameLst>
                                      </p:cBhvr>
                                      <p:to>
                                        <p:strVal val="visible"/>
                                      </p:to>
                                    </p:set>
                                    <p:animEffect transition="in" filter="fade">
                                      <p:cBhvr>
                                        <p:cTn id="247" dur="500"/>
                                        <p:tgtEl>
                                          <p:spTgt spid="100"/>
                                        </p:tgtEl>
                                      </p:cBhvr>
                                    </p:animEffect>
                                  </p:childTnLst>
                                  <p:subTnLst>
                                    <p:audio>
                                      <p:cMediaNode>
                                        <p:cTn display="0" masterRel="sameClick">
                                          <p:stCondLst>
                                            <p:cond evt="begin" delay="0">
                                              <p:tn val="245"/>
                                            </p:cond>
                                          </p:stCondLst>
                                          <p:endCondLst>
                                            <p:cond evt="onStopAudio" delay="0">
                                              <p:tgtEl>
                                                <p:sldTgt/>
                                              </p:tgtEl>
                                            </p:cond>
                                          </p:endCondLst>
                                        </p:cTn>
                                        <p:tgtEl>
                                          <p:sndTgt r:embed="rId5" name="Check mark.wav"/>
                                        </p:tgtEl>
                                      </p:cMediaNode>
                                    </p:audio>
                                  </p:subTnLst>
                                </p:cTn>
                              </p:par>
                            </p:childTnLst>
                          </p:cTn>
                        </p:par>
                        <p:par>
                          <p:cTn id="248" fill="hold">
                            <p:stCondLst>
                              <p:cond delay="1000"/>
                            </p:stCondLst>
                            <p:childTnLst>
                              <p:par>
                                <p:cTn id="249" presetID="10" presetClass="entr" presetSubtype="0" fill="hold" grpId="0" nodeType="afterEffect">
                                  <p:stCondLst>
                                    <p:cond delay="0"/>
                                  </p:stCondLst>
                                  <p:childTnLst>
                                    <p:set>
                                      <p:cBhvr>
                                        <p:cTn id="250" dur="1" fill="hold">
                                          <p:stCondLst>
                                            <p:cond delay="0"/>
                                          </p:stCondLst>
                                        </p:cTn>
                                        <p:tgtEl>
                                          <p:spTgt spid="104"/>
                                        </p:tgtEl>
                                        <p:attrNameLst>
                                          <p:attrName>style.visibility</p:attrName>
                                        </p:attrNameLst>
                                      </p:cBhvr>
                                      <p:to>
                                        <p:strVal val="visible"/>
                                      </p:to>
                                    </p:set>
                                    <p:animEffect transition="in" filter="fade">
                                      <p:cBhvr>
                                        <p:cTn id="251" dur="500"/>
                                        <p:tgtEl>
                                          <p:spTgt spid="104"/>
                                        </p:tgtEl>
                                      </p:cBhvr>
                                    </p:animEffect>
                                  </p:childTnLst>
                                </p:cTn>
                              </p:par>
                            </p:childTnLst>
                          </p:cTn>
                        </p:par>
                      </p:childTnLst>
                    </p:cTn>
                  </p:par>
                </p:childTnLst>
              </p:cTn>
              <p:nextCondLst>
                <p:cond evt="onClick" delay="0">
                  <p:tgtEl>
                    <p:spTgt spid="102"/>
                  </p:tgtEl>
                </p:cond>
              </p:nextCondLst>
            </p:seq>
            <p:seq concurrent="1" nextAc="seek">
              <p:cTn id="252" restart="whenNotActive" fill="hold" evtFilter="cancelBubble" nodeType="interactiveSeq">
                <p:stCondLst>
                  <p:cond evt="onClick" delay="0">
                    <p:tgtEl>
                      <p:spTgt spid="104"/>
                    </p:tgtEl>
                  </p:cond>
                </p:stCondLst>
                <p:endSync evt="end" delay="0">
                  <p:rtn val="all"/>
                </p:endSync>
                <p:childTnLst>
                  <p:par>
                    <p:cTn id="253" fill="hold">
                      <p:stCondLst>
                        <p:cond delay="0"/>
                      </p:stCondLst>
                      <p:childTnLst>
                        <p:par>
                          <p:cTn id="254" fill="hold">
                            <p:stCondLst>
                              <p:cond delay="0"/>
                            </p:stCondLst>
                            <p:childTnLst>
                              <p:par>
                                <p:cTn id="255" presetID="10" presetClass="exit" presetSubtype="0" fill="hold" grpId="1" nodeType="clickEffect">
                                  <p:stCondLst>
                                    <p:cond delay="0"/>
                                  </p:stCondLst>
                                  <p:childTnLst>
                                    <p:animEffect transition="out" filter="fade">
                                      <p:cBhvr>
                                        <p:cTn id="256" dur="500"/>
                                        <p:tgtEl>
                                          <p:spTgt spid="104"/>
                                        </p:tgtEl>
                                      </p:cBhvr>
                                    </p:animEffect>
                                    <p:set>
                                      <p:cBhvr>
                                        <p:cTn id="257" dur="1" fill="hold">
                                          <p:stCondLst>
                                            <p:cond delay="499"/>
                                          </p:stCondLst>
                                        </p:cTn>
                                        <p:tgtEl>
                                          <p:spTgt spid="104"/>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99"/>
                                        </p:tgtEl>
                                      </p:cBhvr>
                                    </p:animEffect>
                                    <p:set>
                                      <p:cBhvr>
                                        <p:cTn id="260" dur="1" fill="hold">
                                          <p:stCondLst>
                                            <p:cond delay="499"/>
                                          </p:stCondLst>
                                        </p:cTn>
                                        <p:tgtEl>
                                          <p:spTgt spid="99"/>
                                        </p:tgtEl>
                                        <p:attrNameLst>
                                          <p:attrName>style.visibility</p:attrName>
                                        </p:attrNameLst>
                                      </p:cBhvr>
                                      <p:to>
                                        <p:strVal val="hidden"/>
                                      </p:to>
                                    </p:set>
                                  </p:childTnLst>
                                </p:cTn>
                              </p:par>
                              <p:par>
                                <p:cTn id="261" presetID="10" presetClass="exit" presetSubtype="0" fill="hold" grpId="1" nodeType="withEffect">
                                  <p:stCondLst>
                                    <p:cond delay="0"/>
                                  </p:stCondLst>
                                  <p:childTnLst>
                                    <p:animEffect transition="out" filter="fade">
                                      <p:cBhvr>
                                        <p:cTn id="262" dur="500"/>
                                        <p:tgtEl>
                                          <p:spTgt spid="100"/>
                                        </p:tgtEl>
                                      </p:cBhvr>
                                    </p:animEffect>
                                    <p:set>
                                      <p:cBhvr>
                                        <p:cTn id="263"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264" restart="whenNotActive" fill="hold" evtFilter="cancelBubble" nodeType="interactiveSeq">
                <p:stCondLst>
                  <p:cond evt="onClick" delay="0">
                    <p:tgtEl>
                      <p:spTgt spid="103"/>
                    </p:tgtEl>
                  </p:cond>
                </p:stCondLst>
                <p:endSync evt="end" delay="0">
                  <p:rtn val="all"/>
                </p:endSync>
                <p:childTnLst>
                  <p:par>
                    <p:cTn id="265" fill="hold">
                      <p:stCondLst>
                        <p:cond delay="0"/>
                      </p:stCondLst>
                      <p:childTnLst>
                        <p:par>
                          <p:cTn id="266" fill="hold">
                            <p:stCondLst>
                              <p:cond delay="0"/>
                            </p:stCondLst>
                            <p:childTnLst>
                              <p:par>
                                <p:cTn id="267" presetID="0" presetClass="path" presetSubtype="0" accel="50000" decel="50000" fill="hold" nodeType="clickEffect">
                                  <p:stCondLst>
                                    <p:cond delay="0"/>
                                  </p:stCondLst>
                                  <p:childTnLst>
                                    <p:animMotion origin="layout" path="M -0.00026 3.7037E-6 C 0.04687 0.03541 -0.00612 0.19351 -0.02709 0.2324 C -0.05352 0.27754 -0.14714 0.33588 -0.19232 0.34768 " pathEditMode="relative" rAng="0" ptsTypes="AAA">
                                      <p:cBhvr>
                                        <p:cTn id="268" dur="3000" fill="hold"/>
                                        <p:tgtEl>
                                          <p:spTgt spid="103"/>
                                        </p:tgtEl>
                                        <p:attrNameLst>
                                          <p:attrName>ppt_x</p:attrName>
                                          <p:attrName>ppt_y</p:attrName>
                                        </p:attrNameLst>
                                      </p:cBhvr>
                                      <p:rCtr x="-8659" y="17384"/>
                                    </p:animMotion>
                                  </p:childTnLst>
                                  <p:subTnLst>
                                    <p:audio>
                                      <p:cMediaNode>
                                        <p:cTn display="0" masterRel="sameClick">
                                          <p:stCondLst>
                                            <p:cond evt="begin" delay="0">
                                              <p:tn val="267"/>
                                            </p:cond>
                                          </p:stCondLst>
                                          <p:endCondLst>
                                            <p:cond evt="onStopAudio" delay="0">
                                              <p:tgtEl>
                                                <p:sldTgt/>
                                              </p:tgtEl>
                                            </p:cond>
                                          </p:endCondLst>
                                        </p:cTn>
                                        <p:tgtEl>
                                          <p:sndTgt r:embed="rId6" name="chimes.wav"/>
                                        </p:tgtEl>
                                      </p:cMediaNode>
                                    </p:audio>
                                  </p:subTnLst>
                                </p:cTn>
                              </p:par>
                              <p:par>
                                <p:cTn id="269" presetID="8" presetClass="emph" presetSubtype="0" fill="hold" nodeType="withEffect">
                                  <p:stCondLst>
                                    <p:cond delay="0"/>
                                  </p:stCondLst>
                                  <p:childTnLst>
                                    <p:animRot by="5400000">
                                      <p:cBhvr>
                                        <p:cTn id="270" dur="3000" fill="hold"/>
                                        <p:tgtEl>
                                          <p:spTgt spid="103"/>
                                        </p:tgtEl>
                                        <p:attrNameLst>
                                          <p:attrName>r</p:attrName>
                                        </p:attrNameLst>
                                      </p:cBhvr>
                                    </p:animRot>
                                  </p:childTnLst>
                                </p:cTn>
                              </p:par>
                              <p:par>
                                <p:cTn id="271" presetID="6" presetClass="emph" presetSubtype="0" fill="hold" nodeType="withEffect">
                                  <p:stCondLst>
                                    <p:cond delay="0"/>
                                  </p:stCondLst>
                                  <p:childTnLst>
                                    <p:animScale>
                                      <p:cBhvr>
                                        <p:cTn id="272" dur="3000" fill="hold"/>
                                        <p:tgtEl>
                                          <p:spTgt spid="103"/>
                                        </p:tgtEl>
                                      </p:cBhvr>
                                      <p:by x="20000" y="20000"/>
                                    </p:animScale>
                                  </p:childTnLst>
                                </p:cTn>
                              </p:par>
                              <p:par>
                                <p:cTn id="273" presetID="10" presetClass="exit" presetSubtype="0" fill="hold" nodeType="withEffect">
                                  <p:stCondLst>
                                    <p:cond delay="2500"/>
                                  </p:stCondLst>
                                  <p:childTnLst>
                                    <p:animEffect transition="out" filter="fade">
                                      <p:cBhvr>
                                        <p:cTn id="274" dur="500"/>
                                        <p:tgtEl>
                                          <p:spTgt spid="103"/>
                                        </p:tgtEl>
                                      </p:cBhvr>
                                    </p:animEffect>
                                    <p:set>
                                      <p:cBhvr>
                                        <p:cTn id="275" dur="1" fill="hold">
                                          <p:stCondLst>
                                            <p:cond delay="499"/>
                                          </p:stCondLst>
                                        </p:cTn>
                                        <p:tgtEl>
                                          <p:spTgt spid="103"/>
                                        </p:tgtEl>
                                        <p:attrNameLst>
                                          <p:attrName>style.visibility</p:attrName>
                                        </p:attrNameLst>
                                      </p:cBhvr>
                                      <p:to>
                                        <p:strVal val="hidden"/>
                                      </p:to>
                                    </p:set>
                                  </p:childTnLst>
                                </p:cTn>
                              </p:par>
                              <p:par>
                                <p:cTn id="276" presetID="1" presetClass="mediacall" presetSubtype="0" fill="hold" nodeType="withEffect">
                                  <p:stCondLst>
                                    <p:cond delay="2500"/>
                                  </p:stCondLst>
                                  <p:childTnLst>
                                    <p:cmd type="call" cmd="playFrom(0.0)">
                                      <p:cBhvr>
                                        <p:cTn id="277" dur="487" fill="hold"/>
                                        <p:tgtEl>
                                          <p:spTgt spid="4"/>
                                        </p:tgtEl>
                                      </p:cBhvr>
                                    </p:cmd>
                                  </p:childTnLst>
                                </p:cTn>
                              </p:par>
                              <p:par>
                                <p:cTn id="278" presetID="32" presetClass="emph" presetSubtype="0" repeatCount="4000" fill="hold" nodeType="withEffect">
                                  <p:stCondLst>
                                    <p:cond delay="3000"/>
                                  </p:stCondLst>
                                  <p:childTnLst>
                                    <p:animRot by="120000">
                                      <p:cBhvr>
                                        <p:cTn id="279" dur="50" fill="hold">
                                          <p:stCondLst>
                                            <p:cond delay="0"/>
                                          </p:stCondLst>
                                        </p:cTn>
                                        <p:tgtEl>
                                          <p:spTgt spid="5"/>
                                        </p:tgtEl>
                                        <p:attrNameLst>
                                          <p:attrName>r</p:attrName>
                                        </p:attrNameLst>
                                      </p:cBhvr>
                                    </p:animRot>
                                    <p:animRot by="-240000">
                                      <p:cBhvr>
                                        <p:cTn id="280" dur="100" fill="hold">
                                          <p:stCondLst>
                                            <p:cond delay="100"/>
                                          </p:stCondLst>
                                        </p:cTn>
                                        <p:tgtEl>
                                          <p:spTgt spid="5"/>
                                        </p:tgtEl>
                                        <p:attrNameLst>
                                          <p:attrName>r</p:attrName>
                                        </p:attrNameLst>
                                      </p:cBhvr>
                                    </p:animRot>
                                    <p:animRot by="240000">
                                      <p:cBhvr>
                                        <p:cTn id="281" dur="100" fill="hold">
                                          <p:stCondLst>
                                            <p:cond delay="200"/>
                                          </p:stCondLst>
                                        </p:cTn>
                                        <p:tgtEl>
                                          <p:spTgt spid="5"/>
                                        </p:tgtEl>
                                        <p:attrNameLst>
                                          <p:attrName>r</p:attrName>
                                        </p:attrNameLst>
                                      </p:cBhvr>
                                    </p:animRot>
                                    <p:animRot by="-240000">
                                      <p:cBhvr>
                                        <p:cTn id="282" dur="100" fill="hold">
                                          <p:stCondLst>
                                            <p:cond delay="300"/>
                                          </p:stCondLst>
                                        </p:cTn>
                                        <p:tgtEl>
                                          <p:spTgt spid="5"/>
                                        </p:tgtEl>
                                        <p:attrNameLst>
                                          <p:attrName>r</p:attrName>
                                        </p:attrNameLst>
                                      </p:cBhvr>
                                    </p:animRot>
                                    <p:animRot by="120000">
                                      <p:cBhvr>
                                        <p:cTn id="283" dur="100" fill="hold">
                                          <p:stCondLst>
                                            <p:cond delay="400"/>
                                          </p:stCondLst>
                                        </p:cTn>
                                        <p:tgtEl>
                                          <p:spTgt spid="5"/>
                                        </p:tgtEl>
                                        <p:attrNameLst>
                                          <p:attrName>r</p:attrName>
                                        </p:attrNameLst>
                                      </p:cBhvr>
                                    </p:animRot>
                                  </p:childTnLst>
                                  <p:subTnLst>
                                    <p:audio>
                                      <p:cMediaNode>
                                        <p:cTn display="0" masterRel="sameClick">
                                          <p:stCondLst>
                                            <p:cond evt="begin" delay="0">
                                              <p:tn val="278"/>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103"/>
                  </p:tgtEl>
                </p:cond>
              </p:nextCondLst>
            </p:seq>
            <p:seq concurrent="1" nextAc="seek">
              <p:cTn id="284" restart="whenNotActive" fill="hold" evtFilter="cancelBubble" nodeType="interactiveSeq">
                <p:stCondLst>
                  <p:cond evt="onClick" delay="0">
                    <p:tgtEl>
                      <p:spTgt spid="107"/>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250"/>
                                        <p:tgtEl>
                                          <p:spTgt spid="107"/>
                                        </p:tgtEl>
                                      </p:cBhvr>
                                    </p:animEffect>
                                    <p:set>
                                      <p:cBhvr>
                                        <p:cTn id="289" dur="1" fill="hold">
                                          <p:stCondLst>
                                            <p:cond delay="249"/>
                                          </p:stCondLst>
                                        </p:cTn>
                                        <p:tgtEl>
                                          <p:spTgt spid="107"/>
                                        </p:tgtEl>
                                        <p:attrNameLst>
                                          <p:attrName>style.visibility</p:attrName>
                                        </p:attrNameLst>
                                      </p:cBhvr>
                                      <p:to>
                                        <p:strVal val="hidden"/>
                                      </p:to>
                                    </p:set>
                                  </p:childTnLst>
                                </p:cTn>
                              </p:par>
                              <p:par>
                                <p:cTn id="290" presetID="10" presetClass="entr" presetSubtype="0" fill="hold" nodeType="withEffect">
                                  <p:stCondLst>
                                    <p:cond delay="0"/>
                                  </p:stCondLst>
                                  <p:childTnLst>
                                    <p:set>
                                      <p:cBhvr>
                                        <p:cTn id="291" dur="1" fill="hold">
                                          <p:stCondLst>
                                            <p:cond delay="0"/>
                                          </p:stCondLst>
                                        </p:cTn>
                                        <p:tgtEl>
                                          <p:spTgt spid="109"/>
                                        </p:tgtEl>
                                        <p:attrNameLst>
                                          <p:attrName>style.visibility</p:attrName>
                                        </p:attrNameLst>
                                      </p:cBhvr>
                                      <p:to>
                                        <p:strVal val="visible"/>
                                      </p:to>
                                    </p:set>
                                    <p:animEffect transition="in" filter="fade">
                                      <p:cBhvr>
                                        <p:cTn id="292" dur="250"/>
                                        <p:tgtEl>
                                          <p:spTgt spid="109"/>
                                        </p:tgtEl>
                                      </p:cBhvr>
                                    </p:animEffect>
                                  </p:childTnLst>
                                </p:cTn>
                              </p:par>
                            </p:childTnLst>
                          </p:cTn>
                        </p:par>
                        <p:par>
                          <p:cTn id="293" fill="hold">
                            <p:stCondLst>
                              <p:cond delay="250"/>
                            </p:stCondLst>
                            <p:childTnLst>
                              <p:par>
                                <p:cTn id="294" presetID="32" presetClass="emph" presetSubtype="0" repeatCount="indefinite" fill="hold" nodeType="afterEffect">
                                  <p:stCondLst>
                                    <p:cond delay="0"/>
                                  </p:stCondLst>
                                  <p:childTnLst>
                                    <p:animRot by="120000">
                                      <p:cBhvr>
                                        <p:cTn id="295" dur="100" fill="hold">
                                          <p:stCondLst>
                                            <p:cond delay="0"/>
                                          </p:stCondLst>
                                        </p:cTn>
                                        <p:tgtEl>
                                          <p:spTgt spid="109"/>
                                        </p:tgtEl>
                                        <p:attrNameLst>
                                          <p:attrName>r</p:attrName>
                                        </p:attrNameLst>
                                      </p:cBhvr>
                                    </p:animRot>
                                    <p:animRot by="-240000">
                                      <p:cBhvr>
                                        <p:cTn id="296" dur="200" fill="hold">
                                          <p:stCondLst>
                                            <p:cond delay="200"/>
                                          </p:stCondLst>
                                        </p:cTn>
                                        <p:tgtEl>
                                          <p:spTgt spid="109"/>
                                        </p:tgtEl>
                                        <p:attrNameLst>
                                          <p:attrName>r</p:attrName>
                                        </p:attrNameLst>
                                      </p:cBhvr>
                                    </p:animRot>
                                    <p:animRot by="240000">
                                      <p:cBhvr>
                                        <p:cTn id="297" dur="200" fill="hold">
                                          <p:stCondLst>
                                            <p:cond delay="400"/>
                                          </p:stCondLst>
                                        </p:cTn>
                                        <p:tgtEl>
                                          <p:spTgt spid="109"/>
                                        </p:tgtEl>
                                        <p:attrNameLst>
                                          <p:attrName>r</p:attrName>
                                        </p:attrNameLst>
                                      </p:cBhvr>
                                    </p:animRot>
                                    <p:animRot by="-240000">
                                      <p:cBhvr>
                                        <p:cTn id="298" dur="200" fill="hold">
                                          <p:stCondLst>
                                            <p:cond delay="600"/>
                                          </p:stCondLst>
                                        </p:cTn>
                                        <p:tgtEl>
                                          <p:spTgt spid="109"/>
                                        </p:tgtEl>
                                        <p:attrNameLst>
                                          <p:attrName>r</p:attrName>
                                        </p:attrNameLst>
                                      </p:cBhvr>
                                    </p:animRot>
                                    <p:animRot by="120000">
                                      <p:cBhvr>
                                        <p:cTn id="299" dur="200" fill="hold">
                                          <p:stCondLst>
                                            <p:cond delay="800"/>
                                          </p:stCondLst>
                                        </p:cTn>
                                        <p:tgtEl>
                                          <p:spTgt spid="109"/>
                                        </p:tgtEl>
                                        <p:attrNameLst>
                                          <p:attrName>r</p:attrName>
                                        </p:attrNameLst>
                                      </p:cBhvr>
                                    </p:animRot>
                                  </p:childTnLst>
                                </p:cTn>
                              </p:par>
                              <p:par>
                                <p:cTn id="300" presetID="10" presetClass="entr" presetSubtype="0" fill="hold" grpId="0" nodeType="withEffect">
                                  <p:stCondLst>
                                    <p:cond delay="0"/>
                                  </p:stCondLst>
                                  <p:childTnLst>
                                    <p:set>
                                      <p:cBhvr>
                                        <p:cTn id="301" dur="1" fill="hold">
                                          <p:stCondLst>
                                            <p:cond delay="0"/>
                                          </p:stCondLst>
                                        </p:cTn>
                                        <p:tgtEl>
                                          <p:spTgt spid="105"/>
                                        </p:tgtEl>
                                        <p:attrNameLst>
                                          <p:attrName>style.visibility</p:attrName>
                                        </p:attrNameLst>
                                      </p:cBhvr>
                                      <p:to>
                                        <p:strVal val="visible"/>
                                      </p:to>
                                    </p:set>
                                    <p:animEffect transition="in" filter="fade">
                                      <p:cBhvr>
                                        <p:cTn id="302" dur="500"/>
                                        <p:tgtEl>
                                          <p:spTgt spid="105"/>
                                        </p:tgtEl>
                                      </p:cBhvr>
                                    </p:animEffect>
                                  </p:childTnLst>
                                  <p:subTnLst>
                                    <p:audio>
                                      <p:cMediaNode>
                                        <p:cTn display="0" masterRel="sameClick">
                                          <p:stCondLst>
                                            <p:cond evt="begin" delay="0">
                                              <p:tn val="300"/>
                                            </p:cond>
                                          </p:stCondLst>
                                          <p:endCondLst>
                                            <p:cond evt="onStopAudio" delay="0">
                                              <p:tgtEl>
                                                <p:sldTgt/>
                                              </p:tgtEl>
                                            </p:cond>
                                          </p:endCondLst>
                                        </p:cTn>
                                        <p:tgtEl>
                                          <p:sndTgt r:embed="rId5" name="Check mark.wav"/>
                                        </p:tgtEl>
                                      </p:cMediaNode>
                                    </p:audio>
                                  </p:subTnLst>
                                </p:cTn>
                              </p:par>
                            </p:childTnLst>
                          </p:cTn>
                        </p:par>
                        <p:par>
                          <p:cTn id="303" fill="hold">
                            <p:stCondLst>
                              <p:cond delay="1250"/>
                            </p:stCondLst>
                            <p:childTnLst>
                              <p:par>
                                <p:cTn id="304" presetID="10" presetClass="entr" presetSubtype="0" fill="hold" grpId="0" nodeType="afterEffect">
                                  <p:stCondLst>
                                    <p:cond delay="0"/>
                                  </p:stCondLst>
                                  <p:childTnLst>
                                    <p:set>
                                      <p:cBhvr>
                                        <p:cTn id="305" dur="1" fill="hold">
                                          <p:stCondLst>
                                            <p:cond delay="0"/>
                                          </p:stCondLst>
                                        </p:cTn>
                                        <p:tgtEl>
                                          <p:spTgt spid="108"/>
                                        </p:tgtEl>
                                        <p:attrNameLst>
                                          <p:attrName>style.visibility</p:attrName>
                                        </p:attrNameLst>
                                      </p:cBhvr>
                                      <p:to>
                                        <p:strVal val="visible"/>
                                      </p:to>
                                    </p:set>
                                    <p:animEffect transition="in" filter="fade">
                                      <p:cBhvr>
                                        <p:cTn id="306" dur="500"/>
                                        <p:tgtEl>
                                          <p:spTgt spid="108"/>
                                        </p:tgtEl>
                                      </p:cBhvr>
                                    </p:animEffect>
                                  </p:childTnLst>
                                </p:cTn>
                              </p:par>
                            </p:childTnLst>
                          </p:cTn>
                        </p:par>
                      </p:childTnLst>
                    </p:cTn>
                  </p:par>
                </p:childTnLst>
              </p:cTn>
              <p:nextCondLst>
                <p:cond evt="onClick" delay="0">
                  <p:tgtEl>
                    <p:spTgt spid="107"/>
                  </p:tgtEl>
                </p:cond>
              </p:nextCondLst>
            </p:seq>
            <p:seq concurrent="1" nextAc="seek">
              <p:cTn id="307" restart="whenNotActive" fill="hold" evtFilter="cancelBubble" nodeType="interactiveSeq">
                <p:stCondLst>
                  <p:cond evt="onClick" delay="0">
                    <p:tgtEl>
                      <p:spTgt spid="108"/>
                    </p:tgtEl>
                  </p:cond>
                </p:stCondLst>
                <p:endSync evt="end" delay="0">
                  <p:rtn val="all"/>
                </p:endSync>
                <p:childTnLst>
                  <p:par>
                    <p:cTn id="308" fill="hold">
                      <p:stCondLst>
                        <p:cond delay="0"/>
                      </p:stCondLst>
                      <p:childTnLst>
                        <p:par>
                          <p:cTn id="309" fill="hold">
                            <p:stCondLst>
                              <p:cond delay="0"/>
                            </p:stCondLst>
                            <p:childTnLst>
                              <p:par>
                                <p:cTn id="310" presetID="10" presetClass="exit" presetSubtype="0" fill="hold" grpId="1" nodeType="clickEffect">
                                  <p:stCondLst>
                                    <p:cond delay="0"/>
                                  </p:stCondLst>
                                  <p:childTnLst>
                                    <p:animEffect transition="out" filter="fade">
                                      <p:cBhvr>
                                        <p:cTn id="311" dur="500"/>
                                        <p:tgtEl>
                                          <p:spTgt spid="108"/>
                                        </p:tgtEl>
                                      </p:cBhvr>
                                    </p:animEffect>
                                    <p:set>
                                      <p:cBhvr>
                                        <p:cTn id="312" dur="1" fill="hold">
                                          <p:stCondLst>
                                            <p:cond delay="499"/>
                                          </p:stCondLst>
                                        </p:cTn>
                                        <p:tgtEl>
                                          <p:spTgt spid="108"/>
                                        </p:tgtEl>
                                        <p:attrNameLst>
                                          <p:attrName>style.visibility</p:attrName>
                                        </p:attrNameLst>
                                      </p:cBhvr>
                                      <p:to>
                                        <p:strVal val="hidden"/>
                                      </p:to>
                                    </p:set>
                                  </p:childTnLst>
                                </p:cTn>
                              </p:par>
                            </p:childTnLst>
                          </p:cTn>
                        </p:par>
                        <p:par>
                          <p:cTn id="313" fill="hold">
                            <p:stCondLst>
                              <p:cond delay="500"/>
                            </p:stCondLst>
                            <p:childTnLst>
                              <p:par>
                                <p:cTn id="314" presetID="10" presetClass="entr" presetSubtype="0" fill="hold" grpId="0" nodeType="afterEffect">
                                  <p:stCondLst>
                                    <p:cond delay="0"/>
                                  </p:stCondLst>
                                  <p:childTnLst>
                                    <p:set>
                                      <p:cBhvr>
                                        <p:cTn id="315" dur="1" fill="hold">
                                          <p:stCondLst>
                                            <p:cond delay="0"/>
                                          </p:stCondLst>
                                        </p:cTn>
                                        <p:tgtEl>
                                          <p:spTgt spid="106"/>
                                        </p:tgtEl>
                                        <p:attrNameLst>
                                          <p:attrName>style.visibility</p:attrName>
                                        </p:attrNameLst>
                                      </p:cBhvr>
                                      <p:to>
                                        <p:strVal val="visible"/>
                                      </p:to>
                                    </p:set>
                                    <p:animEffect transition="in" filter="fade">
                                      <p:cBhvr>
                                        <p:cTn id="316" dur="500"/>
                                        <p:tgtEl>
                                          <p:spTgt spid="106"/>
                                        </p:tgtEl>
                                      </p:cBhvr>
                                    </p:animEffect>
                                  </p:childTnLst>
                                  <p:subTnLst>
                                    <p:audio>
                                      <p:cMediaNode>
                                        <p:cTn display="0" masterRel="sameClick">
                                          <p:stCondLst>
                                            <p:cond evt="begin" delay="0">
                                              <p:tn val="314"/>
                                            </p:cond>
                                          </p:stCondLst>
                                          <p:endCondLst>
                                            <p:cond evt="onStopAudio" delay="0">
                                              <p:tgtEl>
                                                <p:sldTgt/>
                                              </p:tgtEl>
                                            </p:cond>
                                          </p:endCondLst>
                                        </p:cTn>
                                        <p:tgtEl>
                                          <p:sndTgt r:embed="rId5" name="Check mark.wav"/>
                                        </p:tgtEl>
                                      </p:cMediaNode>
                                    </p:audio>
                                  </p:subTnLst>
                                </p:cTn>
                              </p:par>
                            </p:childTnLst>
                          </p:cTn>
                        </p:par>
                        <p:par>
                          <p:cTn id="317" fill="hold">
                            <p:stCondLst>
                              <p:cond delay="1000"/>
                            </p:stCondLst>
                            <p:childTnLst>
                              <p:par>
                                <p:cTn id="318" presetID="10" presetClass="entr" presetSubtype="0" fill="hold" grpId="0" nodeType="afterEffect">
                                  <p:stCondLst>
                                    <p:cond delay="0"/>
                                  </p:stCondLst>
                                  <p:childTnLst>
                                    <p:set>
                                      <p:cBhvr>
                                        <p:cTn id="319" dur="1" fill="hold">
                                          <p:stCondLst>
                                            <p:cond delay="0"/>
                                          </p:stCondLst>
                                        </p:cTn>
                                        <p:tgtEl>
                                          <p:spTgt spid="110"/>
                                        </p:tgtEl>
                                        <p:attrNameLst>
                                          <p:attrName>style.visibility</p:attrName>
                                        </p:attrNameLst>
                                      </p:cBhvr>
                                      <p:to>
                                        <p:strVal val="visible"/>
                                      </p:to>
                                    </p:set>
                                    <p:animEffect transition="in" filter="fade">
                                      <p:cBhvr>
                                        <p:cTn id="320" dur="500"/>
                                        <p:tgtEl>
                                          <p:spTgt spid="110"/>
                                        </p:tgtEl>
                                      </p:cBhvr>
                                    </p:animEffect>
                                  </p:childTnLst>
                                </p:cTn>
                              </p:par>
                            </p:childTnLst>
                          </p:cTn>
                        </p:par>
                      </p:childTnLst>
                    </p:cTn>
                  </p:par>
                </p:childTnLst>
              </p:cTn>
              <p:nextCondLst>
                <p:cond evt="onClick" delay="0">
                  <p:tgtEl>
                    <p:spTgt spid="108"/>
                  </p:tgtEl>
                </p:cond>
              </p:nextCondLst>
            </p:seq>
            <p:seq concurrent="1" nextAc="seek">
              <p:cTn id="321" restart="whenNotActive" fill="hold" evtFilter="cancelBubble" nodeType="interactiveSeq">
                <p:stCondLst>
                  <p:cond evt="onClick" delay="0">
                    <p:tgtEl>
                      <p:spTgt spid="110"/>
                    </p:tgtEl>
                  </p:cond>
                </p:stCondLst>
                <p:endSync evt="end" delay="0">
                  <p:rtn val="all"/>
                </p:endSync>
                <p:childTnLst>
                  <p:par>
                    <p:cTn id="322" fill="hold">
                      <p:stCondLst>
                        <p:cond delay="0"/>
                      </p:stCondLst>
                      <p:childTnLst>
                        <p:par>
                          <p:cTn id="323" fill="hold">
                            <p:stCondLst>
                              <p:cond delay="0"/>
                            </p:stCondLst>
                            <p:childTnLst>
                              <p:par>
                                <p:cTn id="324" presetID="10" presetClass="exit" presetSubtype="0" fill="hold" grpId="1" nodeType="clickEffect">
                                  <p:stCondLst>
                                    <p:cond delay="0"/>
                                  </p:stCondLst>
                                  <p:childTnLst>
                                    <p:animEffect transition="out" filter="fade">
                                      <p:cBhvr>
                                        <p:cTn id="325" dur="500"/>
                                        <p:tgtEl>
                                          <p:spTgt spid="110"/>
                                        </p:tgtEl>
                                      </p:cBhvr>
                                    </p:animEffect>
                                    <p:set>
                                      <p:cBhvr>
                                        <p:cTn id="326" dur="1" fill="hold">
                                          <p:stCondLst>
                                            <p:cond delay="499"/>
                                          </p:stCondLst>
                                        </p:cTn>
                                        <p:tgtEl>
                                          <p:spTgt spid="110"/>
                                        </p:tgtEl>
                                        <p:attrNameLst>
                                          <p:attrName>style.visibility</p:attrName>
                                        </p:attrNameLst>
                                      </p:cBhvr>
                                      <p:to>
                                        <p:strVal val="hidden"/>
                                      </p:to>
                                    </p:set>
                                  </p:childTnLst>
                                </p:cTn>
                              </p:par>
                              <p:par>
                                <p:cTn id="327" presetID="10" presetClass="exit" presetSubtype="0" fill="hold" grpId="1" nodeType="withEffect">
                                  <p:stCondLst>
                                    <p:cond delay="0"/>
                                  </p:stCondLst>
                                  <p:childTnLst>
                                    <p:animEffect transition="out" filter="fade">
                                      <p:cBhvr>
                                        <p:cTn id="328" dur="500"/>
                                        <p:tgtEl>
                                          <p:spTgt spid="105"/>
                                        </p:tgtEl>
                                      </p:cBhvr>
                                    </p:animEffect>
                                    <p:set>
                                      <p:cBhvr>
                                        <p:cTn id="329" dur="1" fill="hold">
                                          <p:stCondLst>
                                            <p:cond delay="499"/>
                                          </p:stCondLst>
                                        </p:cTn>
                                        <p:tgtEl>
                                          <p:spTgt spid="105"/>
                                        </p:tgtEl>
                                        <p:attrNameLst>
                                          <p:attrName>style.visibility</p:attrName>
                                        </p:attrNameLst>
                                      </p:cBhvr>
                                      <p:to>
                                        <p:strVal val="hidden"/>
                                      </p:to>
                                    </p:set>
                                  </p:childTnLst>
                                </p:cTn>
                              </p:par>
                              <p:par>
                                <p:cTn id="330" presetID="10" presetClass="exit" presetSubtype="0" fill="hold" grpId="1" nodeType="withEffect">
                                  <p:stCondLst>
                                    <p:cond delay="0"/>
                                  </p:stCondLst>
                                  <p:childTnLst>
                                    <p:animEffect transition="out" filter="fade">
                                      <p:cBhvr>
                                        <p:cTn id="331" dur="500"/>
                                        <p:tgtEl>
                                          <p:spTgt spid="106"/>
                                        </p:tgtEl>
                                      </p:cBhvr>
                                    </p:animEffect>
                                    <p:set>
                                      <p:cBhvr>
                                        <p:cTn id="332"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333" restart="whenNotActive" fill="hold" evtFilter="cancelBubble" nodeType="interactiveSeq">
                <p:stCondLst>
                  <p:cond evt="onClick" delay="0">
                    <p:tgtEl>
                      <p:spTgt spid="109"/>
                    </p:tgtEl>
                  </p:cond>
                </p:stCondLst>
                <p:endSync evt="end" delay="0">
                  <p:rtn val="all"/>
                </p:endSync>
                <p:childTnLst>
                  <p:par>
                    <p:cTn id="334" fill="hold">
                      <p:stCondLst>
                        <p:cond delay="0"/>
                      </p:stCondLst>
                      <p:childTnLst>
                        <p:par>
                          <p:cTn id="335" fill="hold">
                            <p:stCondLst>
                              <p:cond delay="0"/>
                            </p:stCondLst>
                            <p:childTnLst>
                              <p:par>
                                <p:cTn id="336" presetID="0" presetClass="path" presetSubtype="0" accel="50000" decel="50000" fill="hold" nodeType="clickEffect">
                                  <p:stCondLst>
                                    <p:cond delay="0"/>
                                  </p:stCondLst>
                                  <p:childTnLst>
                                    <p:animMotion origin="layout" path="M -0.00027 1.11111E-6 C -0.03021 0.02685 -0.05287 0.04398 -0.0806 0.04792 C -0.12149 0.05694 -0.15912 0.05046 -0.20508 0.03588 " pathEditMode="relative" rAng="0" ptsTypes="AAA">
                                      <p:cBhvr>
                                        <p:cTn id="337" dur="3000" fill="hold"/>
                                        <p:tgtEl>
                                          <p:spTgt spid="109"/>
                                        </p:tgtEl>
                                        <p:attrNameLst>
                                          <p:attrName>ppt_x</p:attrName>
                                          <p:attrName>ppt_y</p:attrName>
                                        </p:attrNameLst>
                                      </p:cBhvr>
                                      <p:rCtr x="-10247" y="2593"/>
                                    </p:animMotion>
                                  </p:childTnLst>
                                  <p:subTnLst>
                                    <p:audio>
                                      <p:cMediaNode>
                                        <p:cTn display="0" masterRel="sameClick">
                                          <p:stCondLst>
                                            <p:cond evt="begin" delay="0">
                                              <p:tn val="336"/>
                                            </p:cond>
                                          </p:stCondLst>
                                          <p:endCondLst>
                                            <p:cond evt="onStopAudio" delay="0">
                                              <p:tgtEl>
                                                <p:sldTgt/>
                                              </p:tgtEl>
                                            </p:cond>
                                          </p:endCondLst>
                                        </p:cTn>
                                        <p:tgtEl>
                                          <p:sndTgt r:embed="rId6" name="chimes.wav"/>
                                        </p:tgtEl>
                                      </p:cMediaNode>
                                    </p:audio>
                                  </p:subTnLst>
                                </p:cTn>
                              </p:par>
                              <p:par>
                                <p:cTn id="338" presetID="8" presetClass="emph" presetSubtype="0" fill="hold" nodeType="withEffect">
                                  <p:stCondLst>
                                    <p:cond delay="0"/>
                                  </p:stCondLst>
                                  <p:childTnLst>
                                    <p:animRot by="5400000">
                                      <p:cBhvr>
                                        <p:cTn id="339" dur="3000" fill="hold"/>
                                        <p:tgtEl>
                                          <p:spTgt spid="109"/>
                                        </p:tgtEl>
                                        <p:attrNameLst>
                                          <p:attrName>r</p:attrName>
                                        </p:attrNameLst>
                                      </p:cBhvr>
                                    </p:animRot>
                                  </p:childTnLst>
                                </p:cTn>
                              </p:par>
                              <p:par>
                                <p:cTn id="340" presetID="6" presetClass="emph" presetSubtype="0" fill="hold" nodeType="withEffect">
                                  <p:stCondLst>
                                    <p:cond delay="0"/>
                                  </p:stCondLst>
                                  <p:childTnLst>
                                    <p:animScale>
                                      <p:cBhvr>
                                        <p:cTn id="341" dur="3000" fill="hold"/>
                                        <p:tgtEl>
                                          <p:spTgt spid="109"/>
                                        </p:tgtEl>
                                      </p:cBhvr>
                                      <p:by x="20000" y="20000"/>
                                    </p:animScale>
                                  </p:childTnLst>
                                </p:cTn>
                              </p:par>
                              <p:par>
                                <p:cTn id="342" presetID="10" presetClass="exit" presetSubtype="0" fill="hold" nodeType="withEffect">
                                  <p:stCondLst>
                                    <p:cond delay="2500"/>
                                  </p:stCondLst>
                                  <p:childTnLst>
                                    <p:animEffect transition="out" filter="fade">
                                      <p:cBhvr>
                                        <p:cTn id="343" dur="500"/>
                                        <p:tgtEl>
                                          <p:spTgt spid="109"/>
                                        </p:tgtEl>
                                      </p:cBhvr>
                                    </p:animEffect>
                                    <p:set>
                                      <p:cBhvr>
                                        <p:cTn id="344" dur="1" fill="hold">
                                          <p:stCondLst>
                                            <p:cond delay="499"/>
                                          </p:stCondLst>
                                        </p:cTn>
                                        <p:tgtEl>
                                          <p:spTgt spid="109"/>
                                        </p:tgtEl>
                                        <p:attrNameLst>
                                          <p:attrName>style.visibility</p:attrName>
                                        </p:attrNameLst>
                                      </p:cBhvr>
                                      <p:to>
                                        <p:strVal val="hidden"/>
                                      </p:to>
                                    </p:set>
                                  </p:childTnLst>
                                </p:cTn>
                              </p:par>
                              <p:par>
                                <p:cTn id="345" presetID="1" presetClass="mediacall" presetSubtype="0" fill="hold" nodeType="withEffect">
                                  <p:stCondLst>
                                    <p:cond delay="2500"/>
                                  </p:stCondLst>
                                  <p:childTnLst>
                                    <p:cmd type="call" cmd="playFrom(0.0)">
                                      <p:cBhvr>
                                        <p:cTn id="346" dur="487" fill="hold"/>
                                        <p:tgtEl>
                                          <p:spTgt spid="4"/>
                                        </p:tgtEl>
                                      </p:cBhvr>
                                    </p:cmd>
                                  </p:childTnLst>
                                </p:cTn>
                              </p:par>
                              <p:par>
                                <p:cTn id="347" presetID="32" presetClass="emph" presetSubtype="0" repeatCount="4000" fill="hold" nodeType="withEffect">
                                  <p:stCondLst>
                                    <p:cond delay="3000"/>
                                  </p:stCondLst>
                                  <p:childTnLst>
                                    <p:animRot by="120000">
                                      <p:cBhvr>
                                        <p:cTn id="348" dur="50" fill="hold">
                                          <p:stCondLst>
                                            <p:cond delay="0"/>
                                          </p:stCondLst>
                                        </p:cTn>
                                        <p:tgtEl>
                                          <p:spTgt spid="5"/>
                                        </p:tgtEl>
                                        <p:attrNameLst>
                                          <p:attrName>r</p:attrName>
                                        </p:attrNameLst>
                                      </p:cBhvr>
                                    </p:animRot>
                                    <p:animRot by="-240000">
                                      <p:cBhvr>
                                        <p:cTn id="349" dur="100" fill="hold">
                                          <p:stCondLst>
                                            <p:cond delay="100"/>
                                          </p:stCondLst>
                                        </p:cTn>
                                        <p:tgtEl>
                                          <p:spTgt spid="5"/>
                                        </p:tgtEl>
                                        <p:attrNameLst>
                                          <p:attrName>r</p:attrName>
                                        </p:attrNameLst>
                                      </p:cBhvr>
                                    </p:animRot>
                                    <p:animRot by="240000">
                                      <p:cBhvr>
                                        <p:cTn id="350" dur="100" fill="hold">
                                          <p:stCondLst>
                                            <p:cond delay="200"/>
                                          </p:stCondLst>
                                        </p:cTn>
                                        <p:tgtEl>
                                          <p:spTgt spid="5"/>
                                        </p:tgtEl>
                                        <p:attrNameLst>
                                          <p:attrName>r</p:attrName>
                                        </p:attrNameLst>
                                      </p:cBhvr>
                                    </p:animRot>
                                    <p:animRot by="-240000">
                                      <p:cBhvr>
                                        <p:cTn id="351" dur="100" fill="hold">
                                          <p:stCondLst>
                                            <p:cond delay="300"/>
                                          </p:stCondLst>
                                        </p:cTn>
                                        <p:tgtEl>
                                          <p:spTgt spid="5"/>
                                        </p:tgtEl>
                                        <p:attrNameLst>
                                          <p:attrName>r</p:attrName>
                                        </p:attrNameLst>
                                      </p:cBhvr>
                                    </p:animRot>
                                    <p:animRot by="120000">
                                      <p:cBhvr>
                                        <p:cTn id="352" dur="100" fill="hold">
                                          <p:stCondLst>
                                            <p:cond delay="400"/>
                                          </p:stCondLst>
                                        </p:cTn>
                                        <p:tgtEl>
                                          <p:spTgt spid="5"/>
                                        </p:tgtEl>
                                        <p:attrNameLst>
                                          <p:attrName>r</p:attrName>
                                        </p:attrNameLst>
                                      </p:cBhvr>
                                    </p:animRot>
                                  </p:childTnLst>
                                  <p:subTnLst>
                                    <p:audio>
                                      <p:cMediaNode>
                                        <p:cTn display="0" masterRel="sameClick">
                                          <p:stCondLst>
                                            <p:cond evt="begin" delay="0">
                                              <p:tn val="347"/>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109"/>
                  </p:tgtEl>
                </p:cond>
              </p:nextCondLst>
            </p:seq>
          </p:childTnLst>
        </p:cTn>
      </p:par>
    </p:tnLst>
    <p:bldLst>
      <p:bldP spid="6" grpId="0" animBg="1"/>
      <p:bldP spid="6" grpId="1" animBg="1"/>
      <p:bldP spid="15" grpId="0" animBg="1"/>
      <p:bldP spid="15" grpId="1" animBg="1"/>
      <p:bldP spid="3" grpId="0" animBg="1"/>
      <p:bldP spid="3" grpId="1" animBg="1"/>
      <p:bldP spid="80" grpId="0" animBg="1"/>
      <p:bldP spid="80" grpId="1" animBg="1"/>
      <p:bldP spid="82" grpId="0" animBg="1"/>
      <p:bldP spid="82" grpId="1" animBg="1"/>
      <p:bldP spid="83" grpId="0" animBg="1"/>
      <p:bldP spid="83" grpId="1" animBg="1"/>
      <p:bldP spid="85" grpId="0" animBg="1"/>
      <p:bldP spid="85" grpId="1" animBg="1"/>
      <p:bldP spid="87" grpId="0" animBg="1"/>
      <p:bldP spid="87" grpId="1" animBg="1"/>
      <p:bldP spid="93" grpId="0" animBg="1"/>
      <p:bldP spid="93" grpId="1" animBg="1"/>
      <p:bldP spid="94" grpId="0" animBg="1"/>
      <p:bldP spid="94" grpId="1" animBg="1"/>
      <p:bldP spid="96" grpId="0" animBg="1"/>
      <p:bldP spid="96" grpId="1" animBg="1"/>
      <p:bldP spid="98" grpId="0" animBg="1"/>
      <p:bldP spid="98" grpId="1" animBg="1"/>
      <p:bldP spid="99" grpId="0" animBg="1"/>
      <p:bldP spid="99" grpId="1" animBg="1"/>
      <p:bldP spid="100" grpId="0" animBg="1"/>
      <p:bldP spid="100" grpId="1" animBg="1"/>
      <p:bldP spid="102" grpId="0" animBg="1"/>
      <p:bldP spid="102" grpId="1" animBg="1"/>
      <p:bldP spid="104" grpId="0" animBg="1"/>
      <p:bldP spid="104" grpId="1" animBg="1"/>
      <p:bldP spid="105" grpId="0" animBg="1"/>
      <p:bldP spid="105" grpId="1" animBg="1"/>
      <p:bldP spid="106" grpId="0" animBg="1"/>
      <p:bldP spid="106" grpId="1" animBg="1"/>
      <p:bldP spid="108" grpId="0" animBg="1"/>
      <p:bldP spid="108" grpId="1" animBg="1"/>
      <p:bldP spid="110" grpId="0" animBg="1"/>
      <p:bldP spid="11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972111" y="51650"/>
            <a:ext cx="1335300" cy="13353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199577" y="3652839"/>
            <a:ext cx="485341" cy="13773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975646" y="2810663"/>
            <a:ext cx="1736337" cy="126838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20710559">
            <a:off x="2535258" y="3384085"/>
            <a:ext cx="519889" cy="389917"/>
          </a:xfrm>
          <a:prstGeom prst="rect">
            <a:avLst/>
          </a:prstGeom>
        </p:spPr>
      </p:pic>
      <p:sp>
        <p:nvSpPr>
          <p:cNvPr id="2" name="Rectangular Callout 1"/>
          <p:cNvSpPr/>
          <p:nvPr/>
        </p:nvSpPr>
        <p:spPr>
          <a:xfrm>
            <a:off x="4781007" y="3612748"/>
            <a:ext cx="6226047" cy="1695853"/>
          </a:xfrm>
          <a:prstGeom prst="wedgeRectCallout">
            <a:avLst>
              <a:gd name="adj1" fmla="val -66420"/>
              <a:gd name="adj2" fmla="val -42682"/>
            </a:avLst>
          </a:prstGeom>
          <a:solidFill>
            <a:schemeClr val="bg1">
              <a:alpha val="7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r>
              <a:rPr lang="vi-VN" sz="3200" b="1" noProof="1">
                <a:solidFill>
                  <a:srgbClr val="FF0000"/>
                </a:solidFill>
                <a:latin typeface="Arial" panose="020B0604020202020204" pitchFamily="34" charset="0"/>
                <a:cs typeface="Arial" panose="020B0604020202020204" pitchFamily="34" charset="0"/>
                <a:sym typeface="Arial"/>
              </a:rPr>
              <a:t>Hẹn mi ở các bài học tiếp theo!</a:t>
            </a:r>
          </a:p>
        </p:txBody>
      </p:sp>
      <p:pic>
        <p:nvPicPr>
          <p:cNvPr id="18" name="Picture 17"/>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805951" y="1061909"/>
            <a:ext cx="850900" cy="85090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206251" y="928711"/>
            <a:ext cx="850900" cy="850900"/>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5488231" y="793422"/>
            <a:ext cx="850900" cy="850900"/>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103078" y="2478301"/>
            <a:ext cx="850900" cy="850900"/>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5632654" y="2949035"/>
            <a:ext cx="850900" cy="850900"/>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022973" y="1783005"/>
            <a:ext cx="460581" cy="373644"/>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6694806" y="4990586"/>
            <a:ext cx="730251" cy="1020203"/>
          </a:xfrm>
          <a:prstGeom prst="rect">
            <a:avLst/>
          </a:prstGeom>
        </p:spPr>
      </p:pic>
      <p:pic>
        <p:nvPicPr>
          <p:cNvPr id="3" name="Picture 2">
            <a:extLst>
              <a:ext uri="{FF2B5EF4-FFF2-40B4-BE49-F238E27FC236}">
                <a16:creationId xmlns:a16="http://schemas.microsoft.com/office/drawing/2014/main" xmlns="" id="{1D730E3A-6874-920A-2062-2C1A3E6FA9F1}"/>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0" y="0"/>
            <a:ext cx="879884" cy="981138"/>
          </a:xfrm>
          <a:prstGeom prst="rect">
            <a:avLst/>
          </a:prstGeom>
        </p:spPr>
      </p:pic>
    </p:spTree>
    <p:custDataLst>
      <p:tags r:id="rId1"/>
    </p:custDataLst>
    <p:extLst>
      <p:ext uri="{BB962C8B-B14F-4D97-AF65-F5344CB8AC3E}">
        <p14:creationId xmlns:p14="http://schemas.microsoft.com/office/powerpoint/2010/main" xmlns="" val="3137416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10000" fill="hold" nodeType="with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cTn>
                              </p:par>
                              <p:par>
                                <p:cTn id="7" presetID="50" presetClass="entr" presetSubtype="0" decel="100000" fill="hold" grpId="0" nodeType="withEffect">
                                  <p:stCondLst>
                                    <p:cond delay="25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strVal val="#ppt_w+.3"/>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Effect transition="in" filter="fade">
                                      <p:cBhvr>
                                        <p:cTn id="11" dur="1000"/>
                                        <p:tgtEl>
                                          <p:spTgt spid="2"/>
                                        </p:tgtEl>
                                      </p:cBhvr>
                                    </p:animEffect>
                                  </p:childTnLst>
                                  <p:subTnLst>
                                    <p:audio>
                                      <p:cMediaNode>
                                        <p:cTn display="0" masterRel="sameClick">
                                          <p:stCondLst>
                                            <p:cond evt="begin" delay="0">
                                              <p:tn val="7"/>
                                            </p:cond>
                                          </p:stCondLst>
                                          <p:endCondLst>
                                            <p:cond evt="onStopAudio" delay="0">
                                              <p:tgtEl>
                                                <p:sldTgt/>
                                              </p:tgtEl>
                                            </p:cond>
                                          </p:endCondLst>
                                        </p:cTn>
                                        <p:tgtEl>
                                          <p:sndTgt r:embed="rId3" name="chuyen can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2133600" y="195440"/>
            <a:ext cx="990600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a:defRPr/>
            </a:pPr>
            <a:r>
              <a:rPr lang="en-US" sz="3200" dirty="0" err="1" smtClean="0">
                <a:solidFill>
                  <a:srgbClr val="002060"/>
                </a:solidFill>
                <a:latin typeface="Times New Roman" pitchFamily="18" charset="0"/>
                <a:ea typeface="Roboto Black" panose="02000000000000000000" pitchFamily="2" charset="0"/>
                <a:cs typeface="Times New Roman" pitchFamily="18" charset="0"/>
              </a:rPr>
              <a:t>Chuẩn</a:t>
            </a:r>
            <a:r>
              <a:rPr lang="en-US" sz="3200" dirty="0" smtClean="0">
                <a:solidFill>
                  <a:srgbClr val="002060"/>
                </a:solidFill>
                <a:latin typeface="Times New Roman" pitchFamily="18" charset="0"/>
                <a:ea typeface="Roboto Black" panose="02000000000000000000" pitchFamily="2" charset="0"/>
                <a:cs typeface="Times New Roman" pitchFamily="18" charset="0"/>
              </a:rPr>
              <a:t> </a:t>
            </a:r>
            <a:r>
              <a:rPr lang="en-US" sz="3200" dirty="0" err="1" smtClean="0">
                <a:solidFill>
                  <a:srgbClr val="002060"/>
                </a:solidFill>
                <a:latin typeface="Times New Roman" pitchFamily="18" charset="0"/>
                <a:ea typeface="Roboto Black" panose="02000000000000000000" pitchFamily="2" charset="0"/>
                <a:cs typeface="Times New Roman" pitchFamily="18" charset="0"/>
              </a:rPr>
              <a:t>bị</a:t>
            </a:r>
            <a:r>
              <a:rPr lang="en-US" sz="3200" dirty="0" smtClean="0">
                <a:solidFill>
                  <a:srgbClr val="002060"/>
                </a:solidFill>
                <a:latin typeface="Times New Roman" pitchFamily="18" charset="0"/>
                <a:ea typeface="Roboto Black" panose="02000000000000000000" pitchFamily="2" charset="0"/>
                <a:cs typeface="Times New Roman" pitchFamily="18" charset="0"/>
              </a:rPr>
              <a:t> </a:t>
            </a:r>
            <a:r>
              <a:rPr lang="en-US" sz="3200" dirty="0" err="1" smtClean="0">
                <a:solidFill>
                  <a:srgbClr val="002060"/>
                </a:solidFill>
                <a:latin typeface="Times New Roman" pitchFamily="18" charset="0"/>
                <a:ea typeface="Roboto Black" panose="02000000000000000000" pitchFamily="2" charset="0"/>
                <a:cs typeface="Times New Roman" pitchFamily="18" charset="0"/>
              </a:rPr>
              <a:t>dụng</a:t>
            </a:r>
            <a:r>
              <a:rPr lang="en-US" sz="3200" dirty="0" smtClean="0">
                <a:solidFill>
                  <a:srgbClr val="002060"/>
                </a:solidFill>
                <a:latin typeface="Times New Roman" pitchFamily="18" charset="0"/>
                <a:ea typeface="Roboto Black" panose="02000000000000000000" pitchFamily="2" charset="0"/>
                <a:cs typeface="Times New Roman" pitchFamily="18" charset="0"/>
              </a:rPr>
              <a:t> </a:t>
            </a:r>
            <a:r>
              <a:rPr lang="en-US" sz="3200" dirty="0" err="1" smtClean="0">
                <a:solidFill>
                  <a:srgbClr val="002060"/>
                </a:solidFill>
                <a:latin typeface="Times New Roman" pitchFamily="18" charset="0"/>
                <a:ea typeface="Roboto Black" panose="02000000000000000000" pitchFamily="2" charset="0"/>
                <a:cs typeface="Times New Roman" pitchFamily="18" charset="0"/>
              </a:rPr>
              <a:t>cụ</a:t>
            </a:r>
            <a:r>
              <a:rPr lang="en-US" sz="3200" dirty="0" smtClean="0">
                <a:solidFill>
                  <a:srgbClr val="002060"/>
                </a:solidFill>
                <a:latin typeface="Times New Roman" pitchFamily="18" charset="0"/>
                <a:ea typeface="Roboto Black" panose="02000000000000000000" pitchFamily="2" charset="0"/>
                <a:cs typeface="Times New Roman" pitchFamily="18" charset="0"/>
              </a:rPr>
              <a:t> </a:t>
            </a:r>
            <a:r>
              <a:rPr lang="en-US" sz="3200" dirty="0" err="1" smtClean="0">
                <a:solidFill>
                  <a:srgbClr val="002060"/>
                </a:solidFill>
                <a:latin typeface="Times New Roman" pitchFamily="18" charset="0"/>
                <a:ea typeface="Roboto Black" panose="02000000000000000000" pitchFamily="2" charset="0"/>
                <a:cs typeface="Times New Roman" pitchFamily="18" charset="0"/>
              </a:rPr>
              <a:t>và</a:t>
            </a:r>
            <a:r>
              <a:rPr lang="en-US" sz="3200" dirty="0" smtClean="0">
                <a:solidFill>
                  <a:srgbClr val="002060"/>
                </a:solidFill>
                <a:latin typeface="Times New Roman" pitchFamily="18" charset="0"/>
                <a:ea typeface="Roboto Black" panose="02000000000000000000" pitchFamily="2" charset="0"/>
                <a:cs typeface="Times New Roman" pitchFamily="18" charset="0"/>
              </a:rPr>
              <a:t> </a:t>
            </a:r>
            <a:r>
              <a:rPr lang="en-US" sz="3200" dirty="0" err="1" smtClean="0">
                <a:solidFill>
                  <a:srgbClr val="002060"/>
                </a:solidFill>
                <a:latin typeface="Times New Roman" pitchFamily="18" charset="0"/>
                <a:ea typeface="Roboto Black" panose="02000000000000000000" pitchFamily="2" charset="0"/>
                <a:cs typeface="Times New Roman" pitchFamily="18" charset="0"/>
              </a:rPr>
              <a:t>lên</a:t>
            </a:r>
            <a:r>
              <a:rPr lang="en-US" sz="3200" dirty="0" smtClean="0">
                <a:solidFill>
                  <a:srgbClr val="002060"/>
                </a:solidFill>
                <a:latin typeface="Times New Roman" pitchFamily="18" charset="0"/>
                <a:ea typeface="Roboto Black" panose="02000000000000000000" pitchFamily="2" charset="0"/>
                <a:cs typeface="Times New Roman" pitchFamily="18" charset="0"/>
              </a:rPr>
              <a:t> ý </a:t>
            </a:r>
            <a:r>
              <a:rPr lang="en-US" sz="3200" dirty="0" err="1" smtClean="0">
                <a:solidFill>
                  <a:srgbClr val="002060"/>
                </a:solidFill>
                <a:latin typeface="Times New Roman" pitchFamily="18" charset="0"/>
                <a:ea typeface="Roboto Black" panose="02000000000000000000" pitchFamily="2" charset="0"/>
                <a:cs typeface="Times New Roman" pitchFamily="18" charset="0"/>
              </a:rPr>
              <a:t>tưởng</a:t>
            </a:r>
            <a:r>
              <a:rPr lang="en-US" sz="3200" dirty="0" smtClean="0">
                <a:solidFill>
                  <a:srgbClr val="002060"/>
                </a:solidFill>
                <a:latin typeface="Times New Roman" pitchFamily="18" charset="0"/>
                <a:ea typeface="Roboto Black" panose="02000000000000000000" pitchFamily="2" charset="0"/>
                <a:cs typeface="Times New Roman" pitchFamily="18" charset="0"/>
              </a:rPr>
              <a:t> </a:t>
            </a:r>
            <a:r>
              <a:rPr lang="en-US" sz="3200" dirty="0" err="1" smtClean="0">
                <a:solidFill>
                  <a:srgbClr val="002060"/>
                </a:solidFill>
                <a:latin typeface="Times New Roman" pitchFamily="18" charset="0"/>
                <a:ea typeface="Roboto Black" panose="02000000000000000000" pitchFamily="2" charset="0"/>
                <a:cs typeface="Times New Roman" pitchFamily="18" charset="0"/>
              </a:rPr>
              <a:t>làm</a:t>
            </a:r>
            <a:r>
              <a:rPr lang="en-US" sz="3200" dirty="0" smtClean="0">
                <a:solidFill>
                  <a:srgbClr val="002060"/>
                </a:solidFill>
                <a:latin typeface="Times New Roman" pitchFamily="18" charset="0"/>
                <a:ea typeface="Roboto Black" panose="02000000000000000000" pitchFamily="2" charset="0"/>
                <a:cs typeface="Times New Roman" pitchFamily="18" charset="0"/>
              </a:rPr>
              <a:t> </a:t>
            </a:r>
            <a:r>
              <a:rPr lang="en-US" sz="3200" dirty="0" err="1" smtClean="0">
                <a:solidFill>
                  <a:srgbClr val="002060"/>
                </a:solidFill>
                <a:latin typeface="Times New Roman" pitchFamily="18" charset="0"/>
                <a:ea typeface="Roboto Black" panose="02000000000000000000" pitchFamily="2" charset="0"/>
                <a:cs typeface="Times New Roman" pitchFamily="18" charset="0"/>
              </a:rPr>
              <a:t>bình</a:t>
            </a:r>
            <a:r>
              <a:rPr lang="en-US" sz="3200" dirty="0" smtClean="0">
                <a:solidFill>
                  <a:srgbClr val="002060"/>
                </a:solidFill>
                <a:latin typeface="Times New Roman" pitchFamily="18" charset="0"/>
                <a:ea typeface="Roboto Black" panose="02000000000000000000" pitchFamily="2" charset="0"/>
                <a:cs typeface="Times New Roman" pitchFamily="18" charset="0"/>
              </a:rPr>
              <a:t> </a:t>
            </a:r>
            <a:r>
              <a:rPr lang="en-US" sz="3200" dirty="0" err="1" smtClean="0">
                <a:solidFill>
                  <a:srgbClr val="002060"/>
                </a:solidFill>
                <a:latin typeface="Times New Roman" pitchFamily="18" charset="0"/>
                <a:ea typeface="Roboto Black" panose="02000000000000000000" pitchFamily="2" charset="0"/>
                <a:cs typeface="Times New Roman" pitchFamily="18" charset="0"/>
              </a:rPr>
              <a:t>giữ</a:t>
            </a:r>
            <a:r>
              <a:rPr lang="en-US" sz="3200" dirty="0" smtClean="0">
                <a:solidFill>
                  <a:srgbClr val="002060"/>
                </a:solidFill>
                <a:latin typeface="Times New Roman" pitchFamily="18" charset="0"/>
                <a:ea typeface="Roboto Black" panose="02000000000000000000" pitchFamily="2" charset="0"/>
                <a:cs typeface="Times New Roman" pitchFamily="18" charset="0"/>
              </a:rPr>
              <a:t> </a:t>
            </a:r>
            <a:r>
              <a:rPr lang="en-US" sz="3200" dirty="0" err="1" smtClean="0">
                <a:solidFill>
                  <a:srgbClr val="002060"/>
                </a:solidFill>
                <a:latin typeface="Times New Roman" pitchFamily="18" charset="0"/>
                <a:ea typeface="Roboto Black" panose="02000000000000000000" pitchFamily="2" charset="0"/>
                <a:cs typeface="Times New Roman" pitchFamily="18" charset="0"/>
              </a:rPr>
              <a:t>nhiệt</a:t>
            </a:r>
            <a:endParaRPr lang="en-US" sz="3200" dirty="0">
              <a:solidFill>
                <a:srgbClr val="002060"/>
              </a:solidFill>
              <a:latin typeface="Times New Roman" pitchFamily="18" charset="0"/>
              <a:ea typeface="Roboto Black" panose="02000000000000000000" pitchFamily="2" charset="0"/>
              <a:cs typeface="Times New Roman" pitchFamily="18" charset="0"/>
            </a:endParaRPr>
          </a:p>
        </p:txBody>
      </p:sp>
      <p:sp>
        <p:nvSpPr>
          <p:cNvPr id="14" name="Rectangle: Rounded Corners 2">
            <a:extLst>
              <a:ext uri="{FF2B5EF4-FFF2-40B4-BE49-F238E27FC236}">
                <a16:creationId xmlns:a16="http://schemas.microsoft.com/office/drawing/2014/main" xmlns="" id="{8D375CCE-294A-4A06-B090-A5CB539AC2CB}"/>
              </a:ext>
            </a:extLst>
          </p:cNvPr>
          <p:cNvSpPr/>
          <p:nvPr/>
        </p:nvSpPr>
        <p:spPr>
          <a:xfrm>
            <a:off x="1371600" y="1397666"/>
            <a:ext cx="9677399" cy="3707733"/>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02060"/>
              </a:solidFill>
              <a:latin typeface="Roboto" panose="02000000000000000000" pitchFamily="2" charset="0"/>
            </a:endParaRPr>
          </a:p>
        </p:txBody>
      </p:sp>
      <p:sp>
        <p:nvSpPr>
          <p:cNvPr id="15" name="TextBox 14">
            <a:extLst>
              <a:ext uri="{FF2B5EF4-FFF2-40B4-BE49-F238E27FC236}">
                <a16:creationId xmlns:a16="http://schemas.microsoft.com/office/drawing/2014/main" xmlns="" id="{F47EDC76-93E4-69B2-B3EB-FFBB9F9285CB}"/>
              </a:ext>
            </a:extLst>
          </p:cNvPr>
          <p:cNvSpPr txBox="1"/>
          <p:nvPr/>
        </p:nvSpPr>
        <p:spPr>
          <a:xfrm>
            <a:off x="2590800" y="1397662"/>
            <a:ext cx="8305800" cy="430887"/>
          </a:xfrm>
          <a:prstGeom prst="rect">
            <a:avLst/>
          </a:prstGeom>
          <a:noFill/>
        </p:spPr>
        <p:txBody>
          <a:bodyPr wrap="square" lIns="0" tIns="0" rIns="0" bIns="0" rtlCol="0">
            <a:spAutoFit/>
          </a:bodyPr>
          <a:lstStyle/>
          <a:p>
            <a:pPr algn="just">
              <a:defRPr/>
            </a:pPr>
            <a:r>
              <a:rPr lang="en-US" sz="2800" b="1" dirty="0" err="1">
                <a:solidFill>
                  <a:srgbClr val="002060"/>
                </a:solidFill>
                <a:latin typeface="Times New Roman" pitchFamily="18" charset="0"/>
                <a:ea typeface="Roboto" panose="02000000000000000000" pitchFamily="2" charset="0"/>
                <a:cs typeface="Times New Roman" pitchFamily="18" charset="0"/>
              </a:rPr>
              <a:t>Chuẩn</a:t>
            </a:r>
            <a:r>
              <a:rPr lang="en-US" sz="2800" b="1" dirty="0">
                <a:solidFill>
                  <a:srgbClr val="002060"/>
                </a:solidFill>
                <a:latin typeface="Times New Roman" pitchFamily="18" charset="0"/>
                <a:ea typeface="Roboto" panose="02000000000000000000" pitchFamily="2" charset="0"/>
                <a:cs typeface="Times New Roman" pitchFamily="18" charset="0"/>
              </a:rPr>
              <a:t> </a:t>
            </a:r>
            <a:r>
              <a:rPr lang="en-US" sz="2800" b="1" dirty="0" err="1">
                <a:solidFill>
                  <a:srgbClr val="002060"/>
                </a:solidFill>
                <a:latin typeface="Times New Roman" pitchFamily="18" charset="0"/>
                <a:ea typeface="Roboto" panose="02000000000000000000" pitchFamily="2" charset="0"/>
                <a:cs typeface="Times New Roman" pitchFamily="18" charset="0"/>
              </a:rPr>
              <a:t>bị</a:t>
            </a:r>
            <a:r>
              <a:rPr lang="en-US" sz="2800" b="1" dirty="0">
                <a:solidFill>
                  <a:srgbClr val="002060"/>
                </a:solidFill>
                <a:latin typeface="Times New Roman" pitchFamily="18" charset="0"/>
                <a:ea typeface="Roboto" panose="02000000000000000000" pitchFamily="2" charset="0"/>
                <a:cs typeface="Times New Roman" pitchFamily="18" charset="0"/>
              </a:rPr>
              <a:t> </a:t>
            </a:r>
            <a:r>
              <a:rPr lang="en-US" sz="2800" b="1" dirty="0" err="1">
                <a:solidFill>
                  <a:srgbClr val="002060"/>
                </a:solidFill>
                <a:latin typeface="Times New Roman" pitchFamily="18" charset="0"/>
                <a:ea typeface="Roboto" panose="02000000000000000000" pitchFamily="2" charset="0"/>
                <a:cs typeface="Times New Roman" pitchFamily="18" charset="0"/>
              </a:rPr>
              <a:t>dụng</a:t>
            </a:r>
            <a:r>
              <a:rPr lang="en-US" sz="2800" b="1" dirty="0">
                <a:solidFill>
                  <a:srgbClr val="002060"/>
                </a:solidFill>
                <a:latin typeface="Times New Roman" pitchFamily="18" charset="0"/>
                <a:ea typeface="Roboto" panose="02000000000000000000" pitchFamily="2" charset="0"/>
                <a:cs typeface="Times New Roman" pitchFamily="18" charset="0"/>
              </a:rPr>
              <a:t> </a:t>
            </a:r>
            <a:r>
              <a:rPr lang="en-US" sz="2800" b="1" dirty="0" err="1">
                <a:solidFill>
                  <a:srgbClr val="002060"/>
                </a:solidFill>
                <a:latin typeface="Times New Roman" pitchFamily="18" charset="0"/>
                <a:ea typeface="Roboto" panose="02000000000000000000" pitchFamily="2" charset="0"/>
                <a:cs typeface="Times New Roman" pitchFamily="18" charset="0"/>
              </a:rPr>
              <a:t>cụ</a:t>
            </a:r>
            <a:r>
              <a:rPr lang="en-US" sz="2800" b="1" dirty="0">
                <a:solidFill>
                  <a:srgbClr val="002060"/>
                </a:solidFill>
                <a:latin typeface="Times New Roman" pitchFamily="18" charset="0"/>
                <a:ea typeface="Roboto" panose="02000000000000000000" pitchFamily="2" charset="0"/>
                <a:cs typeface="Times New Roman" pitchFamily="18" charset="0"/>
              </a:rPr>
              <a:t> </a:t>
            </a:r>
            <a:r>
              <a:rPr lang="en-US" sz="2800" b="1" dirty="0" err="1">
                <a:solidFill>
                  <a:srgbClr val="002060"/>
                </a:solidFill>
                <a:latin typeface="Times New Roman" pitchFamily="18" charset="0"/>
                <a:ea typeface="Roboto" panose="02000000000000000000" pitchFamily="2" charset="0"/>
                <a:cs typeface="Times New Roman" pitchFamily="18" charset="0"/>
              </a:rPr>
              <a:t>và</a:t>
            </a:r>
            <a:r>
              <a:rPr lang="en-US" sz="2800" b="1" dirty="0">
                <a:solidFill>
                  <a:srgbClr val="002060"/>
                </a:solidFill>
                <a:latin typeface="Times New Roman" pitchFamily="18" charset="0"/>
                <a:ea typeface="Roboto" panose="02000000000000000000" pitchFamily="2" charset="0"/>
                <a:cs typeface="Times New Roman" pitchFamily="18" charset="0"/>
              </a:rPr>
              <a:t> </a:t>
            </a:r>
            <a:r>
              <a:rPr lang="en-US" sz="2800" b="1" dirty="0" err="1">
                <a:solidFill>
                  <a:srgbClr val="002060"/>
                </a:solidFill>
                <a:latin typeface="Times New Roman" pitchFamily="18" charset="0"/>
                <a:ea typeface="Roboto" panose="02000000000000000000" pitchFamily="2" charset="0"/>
                <a:cs typeface="Times New Roman" pitchFamily="18" charset="0"/>
              </a:rPr>
              <a:t>vật</a:t>
            </a:r>
            <a:r>
              <a:rPr lang="en-US" sz="2800" b="1" dirty="0">
                <a:solidFill>
                  <a:srgbClr val="002060"/>
                </a:solidFill>
                <a:latin typeface="Times New Roman" pitchFamily="18" charset="0"/>
                <a:ea typeface="Roboto" panose="02000000000000000000" pitchFamily="2" charset="0"/>
                <a:cs typeface="Times New Roman" pitchFamily="18" charset="0"/>
              </a:rPr>
              <a:t> </a:t>
            </a:r>
            <a:r>
              <a:rPr lang="en-US" sz="2800" b="1" dirty="0" err="1">
                <a:solidFill>
                  <a:srgbClr val="002060"/>
                </a:solidFill>
                <a:latin typeface="Times New Roman" pitchFamily="18" charset="0"/>
                <a:ea typeface="Roboto" panose="02000000000000000000" pitchFamily="2" charset="0"/>
                <a:cs typeface="Times New Roman" pitchFamily="18" charset="0"/>
              </a:rPr>
              <a:t>liệu</a:t>
            </a:r>
            <a:r>
              <a:rPr lang="en-US" sz="2800" b="1" dirty="0">
                <a:solidFill>
                  <a:srgbClr val="002060"/>
                </a:solidFill>
                <a:latin typeface="Times New Roman" pitchFamily="18" charset="0"/>
                <a:ea typeface="Roboto" panose="02000000000000000000" pitchFamily="2" charset="0"/>
                <a:cs typeface="Times New Roman" pitchFamily="18" charset="0"/>
              </a:rPr>
              <a:t> </a:t>
            </a:r>
            <a:r>
              <a:rPr lang="en-US" sz="2800" b="1" dirty="0" err="1" smtClean="0">
                <a:solidFill>
                  <a:srgbClr val="002060"/>
                </a:solidFill>
                <a:latin typeface="Times New Roman" pitchFamily="18" charset="0"/>
                <a:ea typeface="Roboto" panose="02000000000000000000" pitchFamily="2" charset="0"/>
                <a:cs typeface="Times New Roman" pitchFamily="18" charset="0"/>
              </a:rPr>
              <a:t>làm</a:t>
            </a:r>
            <a:r>
              <a:rPr lang="en-US" sz="2800" b="1" dirty="0" smtClean="0">
                <a:solidFill>
                  <a:srgbClr val="002060"/>
                </a:solidFill>
                <a:latin typeface="Times New Roman" pitchFamily="18" charset="0"/>
                <a:ea typeface="Roboto" panose="02000000000000000000" pitchFamily="2" charset="0"/>
                <a:cs typeface="Times New Roman" pitchFamily="18" charset="0"/>
              </a:rPr>
              <a:t> </a:t>
            </a:r>
            <a:r>
              <a:rPr lang="en-US" sz="2800" b="1" dirty="0" err="1" smtClean="0">
                <a:solidFill>
                  <a:srgbClr val="002060"/>
                </a:solidFill>
                <a:latin typeface="Times New Roman" pitchFamily="18" charset="0"/>
                <a:ea typeface="Roboto" panose="02000000000000000000" pitchFamily="2" charset="0"/>
                <a:cs typeface="Times New Roman" pitchFamily="18" charset="0"/>
              </a:rPr>
              <a:t>bình</a:t>
            </a:r>
            <a:r>
              <a:rPr lang="en-US" sz="2800" b="1" dirty="0" smtClean="0">
                <a:solidFill>
                  <a:srgbClr val="002060"/>
                </a:solidFill>
                <a:latin typeface="Times New Roman" pitchFamily="18" charset="0"/>
                <a:ea typeface="Roboto" panose="02000000000000000000" pitchFamily="2" charset="0"/>
                <a:cs typeface="Times New Roman" pitchFamily="18" charset="0"/>
              </a:rPr>
              <a:t> </a:t>
            </a:r>
            <a:r>
              <a:rPr lang="en-US" sz="2800" b="1" dirty="0" err="1" smtClean="0">
                <a:solidFill>
                  <a:srgbClr val="002060"/>
                </a:solidFill>
                <a:latin typeface="Times New Roman" pitchFamily="18" charset="0"/>
                <a:ea typeface="Roboto" panose="02000000000000000000" pitchFamily="2" charset="0"/>
                <a:cs typeface="Times New Roman" pitchFamily="18" charset="0"/>
              </a:rPr>
              <a:t>giữ</a:t>
            </a:r>
            <a:r>
              <a:rPr lang="en-US" sz="2800" b="1" dirty="0" smtClean="0">
                <a:solidFill>
                  <a:srgbClr val="002060"/>
                </a:solidFill>
                <a:latin typeface="Times New Roman" pitchFamily="18" charset="0"/>
                <a:ea typeface="Roboto" panose="02000000000000000000" pitchFamily="2" charset="0"/>
                <a:cs typeface="Times New Roman" pitchFamily="18" charset="0"/>
              </a:rPr>
              <a:t> </a:t>
            </a:r>
            <a:r>
              <a:rPr lang="en-US" sz="2800" b="1" dirty="0" err="1" smtClean="0">
                <a:solidFill>
                  <a:srgbClr val="002060"/>
                </a:solidFill>
                <a:latin typeface="Times New Roman" pitchFamily="18" charset="0"/>
                <a:ea typeface="Roboto" panose="02000000000000000000" pitchFamily="2" charset="0"/>
                <a:cs typeface="Times New Roman" pitchFamily="18" charset="0"/>
              </a:rPr>
              <a:t>nhiệt</a:t>
            </a:r>
            <a:endParaRPr lang="en-US" sz="2800" b="1" dirty="0">
              <a:solidFill>
                <a:srgbClr val="002060"/>
              </a:solidFill>
              <a:latin typeface="Times New Roman" pitchFamily="18" charset="0"/>
              <a:ea typeface="Roboto" panose="02000000000000000000" pitchFamily="2" charset="0"/>
              <a:cs typeface="Times New Roman" pitchFamily="18" charset="0"/>
            </a:endParaRPr>
          </a:p>
        </p:txBody>
      </p:sp>
      <p:pic>
        <p:nvPicPr>
          <p:cNvPr id="21" name="Picture 2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644" y="90888"/>
            <a:ext cx="1893580" cy="13067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00200" y="2209800"/>
            <a:ext cx="9220200" cy="2149406"/>
          </a:xfrm>
          <a:prstGeom prst="rect">
            <a:avLst/>
          </a:prstGeom>
        </p:spPr>
      </p:pic>
    </p:spTree>
    <p:extLst>
      <p:ext uri="{BB962C8B-B14F-4D97-AF65-F5344CB8AC3E}">
        <p14:creationId xmlns:p14="http://schemas.microsoft.com/office/powerpoint/2010/main" xmlns="" val="160940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xmlns="" val="1421583918"/>
              </p:ext>
            </p:extLst>
          </p:nvPr>
        </p:nvGraphicFramePr>
        <p:xfrm>
          <a:off x="812800" y="2260600"/>
          <a:ext cx="10490199" cy="3606800"/>
        </p:xfrm>
        <a:graphic>
          <a:graphicData uri="http://schemas.openxmlformats.org/drawingml/2006/table">
            <a:tbl>
              <a:tblPr/>
              <a:tblGrid>
                <a:gridCol w="3405909">
                  <a:extLst>
                    <a:ext uri="{9D8B030D-6E8A-4147-A177-3AD203B41FA5}">
                      <a16:colId xmlns:a16="http://schemas.microsoft.com/office/drawing/2014/main" xmlns="" val="20000"/>
                    </a:ext>
                  </a:extLst>
                </a:gridCol>
                <a:gridCol w="3542145">
                  <a:extLst>
                    <a:ext uri="{9D8B030D-6E8A-4147-A177-3AD203B41FA5}">
                      <a16:colId xmlns:a16="http://schemas.microsoft.com/office/drawing/2014/main" xmlns="" val="20001"/>
                    </a:ext>
                  </a:extLst>
                </a:gridCol>
                <a:gridCol w="3542145">
                  <a:extLst>
                    <a:ext uri="{9D8B030D-6E8A-4147-A177-3AD203B41FA5}">
                      <a16:colId xmlns:a16="http://schemas.microsoft.com/office/drawing/2014/main" xmlns="" val="20002"/>
                    </a:ext>
                  </a:extLst>
                </a:gridCol>
              </a:tblGrid>
              <a:tr h="1158862">
                <a:tc>
                  <a:txBody>
                    <a:bodyPr/>
                    <a:lstStyle/>
                    <a:p>
                      <a:pPr algn="ctr">
                        <a:lnSpc>
                          <a:spcPct val="100000"/>
                        </a:lnSpc>
                        <a:defRPr/>
                      </a:pPr>
                      <a:r>
                        <a:rPr lang="vi-VN" sz="5300" b="1" spc="225">
                          <a:solidFill>
                            <a:srgbClr val="000000"/>
                          </a:solidFill>
                          <a:latin typeface="Arial" panose="020B0604020202020204" pitchFamily="34" charset="0"/>
                          <a:cs typeface="Arial" panose="020B0604020202020204" pitchFamily="34" charset="0"/>
                        </a:rPr>
                        <a:t>01</a:t>
                      </a:r>
                      <a:endParaRPr lang="en-US" sz="1600" b="1">
                        <a:latin typeface="UTM Avo" panose="02040603050506020204" pitchFamily="18" charset="0"/>
                        <a:cs typeface="Arial" panose="020B0604020202020204" pitchFamily="34" charset="0"/>
                      </a:endParaRPr>
                    </a:p>
                  </a:txBody>
                  <a:tcPr marL="95250" marR="95250" marT="95250" marB="952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9C294"/>
                    </a:solidFill>
                  </a:tcPr>
                </a:tc>
                <a:tc>
                  <a:txBody>
                    <a:bodyPr/>
                    <a:lstStyle/>
                    <a:p>
                      <a:pPr algn="ctr">
                        <a:lnSpc>
                          <a:spcPct val="100000"/>
                        </a:lnSpc>
                        <a:defRPr/>
                      </a:pPr>
                      <a:r>
                        <a:rPr lang="vi-VN" sz="5300" b="1" spc="225">
                          <a:solidFill>
                            <a:srgbClr val="000000"/>
                          </a:solidFill>
                          <a:latin typeface="Arial" panose="020B0604020202020204" pitchFamily="34" charset="0"/>
                          <a:cs typeface="Arial" panose="020B0604020202020204" pitchFamily="34" charset="0"/>
                        </a:rPr>
                        <a:t>02</a:t>
                      </a:r>
                      <a:endParaRPr lang="en-US" sz="5300" b="1">
                        <a:latin typeface="UTM Avo" panose="02040603050506020204" pitchFamily="18" charset="0"/>
                        <a:cs typeface="Arial" panose="020B0604020202020204" pitchFamily="34" charset="0"/>
                      </a:endParaRPr>
                    </a:p>
                  </a:txBody>
                  <a:tcPr marL="95250" marR="95250" marT="95250" marB="952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9C9C5"/>
                    </a:solidFill>
                  </a:tcPr>
                </a:tc>
                <a:tc>
                  <a:txBody>
                    <a:bodyPr/>
                    <a:lstStyle/>
                    <a:p>
                      <a:pPr algn="ctr">
                        <a:lnSpc>
                          <a:spcPct val="100000"/>
                        </a:lnSpc>
                        <a:defRPr/>
                      </a:pPr>
                      <a:r>
                        <a:rPr lang="vi-VN" sz="5300" b="1">
                          <a:latin typeface="Arial" panose="020B0604020202020204" pitchFamily="34" charset="0"/>
                          <a:cs typeface="Arial" panose="020B0604020202020204" pitchFamily="34" charset="0"/>
                        </a:rPr>
                        <a:t>03</a:t>
                      </a:r>
                      <a:endParaRPr lang="en-US" sz="5300" b="1">
                        <a:latin typeface="UTM Avo" panose="02040603050506020204" pitchFamily="18" charset="0"/>
                        <a:cs typeface="Arial" panose="020B0604020202020204" pitchFamily="34" charset="0"/>
                      </a:endParaRPr>
                    </a:p>
                  </a:txBody>
                  <a:tcPr marL="95250" marR="95250" marT="95250" marB="952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CBCD8"/>
                    </a:solidFill>
                  </a:tcPr>
                </a:tc>
                <a:extLst>
                  <a:ext uri="{0D108BD9-81ED-4DB2-BD59-A6C34878D82A}">
                    <a16:rowId xmlns:a16="http://schemas.microsoft.com/office/drawing/2014/main" xmlns="" val="10000"/>
                  </a:ext>
                </a:extLst>
              </a:tr>
              <a:tr h="2447938">
                <a:tc>
                  <a:txBody>
                    <a:bodyPr/>
                    <a:lstStyle/>
                    <a:p>
                      <a:pPr algn="ctr">
                        <a:lnSpc>
                          <a:spcPct val="150000"/>
                        </a:lnSpc>
                        <a:defRPr/>
                      </a:pPr>
                      <a:r>
                        <a:rPr lang="nl-NL" sz="3200">
                          <a:solidFill>
                            <a:prstClr val="black"/>
                          </a:solidFill>
                          <a:latin typeface="UTM Avo" panose="02040603050506020204" pitchFamily="18" charset="0"/>
                          <a:cs typeface="Arial" panose="020B0604020202020204" pitchFamily="34" charset="0"/>
                        </a:rPr>
                        <a:t>Ôn tập kiến thức đã học</a:t>
                      </a:r>
                      <a:endParaRPr lang="en-US" sz="2900" b="0">
                        <a:latin typeface="UTM Avo" panose="02040603050506020204" pitchFamily="18" charset="0"/>
                        <a:cs typeface="Arial" panose="020B0604020202020204" pitchFamily="34" charset="0"/>
                      </a:endParaRPr>
                    </a:p>
                  </a:txBody>
                  <a:tcPr marL="95250" marR="95250" marT="95250" marB="952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defRPr/>
                      </a:pPr>
                      <a:r>
                        <a:rPr lang="nl-NL" sz="3200">
                          <a:solidFill>
                            <a:prstClr val="black"/>
                          </a:solidFill>
                          <a:latin typeface="UTM Avo" panose="02040603050506020204" pitchFamily="18" charset="0"/>
                          <a:cs typeface="Arial" panose="020B0604020202020204" pitchFamily="34" charset="0"/>
                        </a:rPr>
                        <a:t>Làm bài tập trong VBT</a:t>
                      </a:r>
                      <a:endParaRPr lang="en-US" sz="2900" b="0">
                        <a:latin typeface="UTM Avo" panose="02040603050506020204" pitchFamily="18" charset="0"/>
                        <a:cs typeface="Arial" panose="020B0604020202020204" pitchFamily="34" charset="0"/>
                      </a:endParaRPr>
                    </a:p>
                  </a:txBody>
                  <a:tcPr marL="95250" marR="95250" marT="95250" marB="952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defRPr/>
                      </a:pPr>
                      <a:r>
                        <a:rPr lang="nl-NL" sz="2800">
                          <a:solidFill>
                            <a:prstClr val="black"/>
                          </a:solidFill>
                          <a:latin typeface="UTM Avo" panose="02040603050506020204" pitchFamily="18" charset="0"/>
                          <a:cs typeface="Arial" panose="020B0604020202020204" pitchFamily="34" charset="0"/>
                        </a:rPr>
                        <a:t> </a:t>
                      </a:r>
                      <a:r>
                        <a:rPr lang="vi-VN" sz="2800">
                          <a:solidFill>
                            <a:prstClr val="black"/>
                          </a:solidFill>
                          <a:latin typeface="UTM Avo" panose="02040603050506020204" pitchFamily="18" charset="0"/>
                          <a:cs typeface="Arial" panose="020B0604020202020204" pitchFamily="34" charset="0"/>
                        </a:rPr>
                        <a:t>Chuẩn bị bài sau - Ôn tập chủ đề </a:t>
                      </a:r>
                    </a:p>
                    <a:p>
                      <a:pPr algn="ctr">
                        <a:lnSpc>
                          <a:spcPct val="150000"/>
                        </a:lnSpc>
                        <a:defRPr/>
                      </a:pPr>
                      <a:r>
                        <a:rPr lang="vi-VN" sz="2800">
                          <a:solidFill>
                            <a:prstClr val="black"/>
                          </a:solidFill>
                          <a:latin typeface="UTM Avo" panose="02040603050506020204" pitchFamily="18" charset="0"/>
                          <a:cs typeface="Arial" panose="020B0604020202020204" pitchFamily="34" charset="0"/>
                        </a:rPr>
                        <a:t>năng lượng</a:t>
                      </a:r>
                    </a:p>
                  </a:txBody>
                  <a:tcPr marL="95250" marR="95250" marT="95250" marB="952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bl>
          </a:graphicData>
        </a:graphic>
      </p:graphicFrame>
      <p:sp>
        <p:nvSpPr>
          <p:cNvPr id="13" name="TextBox 14"/>
          <p:cNvSpPr txBox="1"/>
          <p:nvPr/>
        </p:nvSpPr>
        <p:spPr>
          <a:xfrm>
            <a:off x="685800" y="1204686"/>
            <a:ext cx="10820400" cy="654025"/>
          </a:xfrm>
          <a:prstGeom prst="rect">
            <a:avLst/>
          </a:prstGeom>
        </p:spPr>
        <p:txBody>
          <a:bodyPr lIns="0" tIns="0" rIns="0" bIns="0" rtlCol="0" anchor="t">
            <a:spAutoFit/>
          </a:bodyPr>
          <a:lstStyle/>
          <a:p>
            <a:pPr algn="ctr" defTabSz="609630">
              <a:lnSpc>
                <a:spcPts val="5133"/>
              </a:lnSpc>
            </a:pPr>
            <a:r>
              <a:rPr lang="en-US" sz="4400" b="1">
                <a:solidFill>
                  <a:srgbClr val="000000"/>
                </a:solidFill>
                <a:latin typeface="UTM Avo" panose="02040603050506020204" pitchFamily="18" charset="0"/>
                <a:cs typeface="Arial" panose="020B0604020202020204" pitchFamily="34" charset="0"/>
              </a:rPr>
              <a:t>HƯỚNG DẪN VỀ NHÀ</a:t>
            </a:r>
          </a:p>
        </p:txBody>
      </p:sp>
      <p:pic>
        <p:nvPicPr>
          <p:cNvPr id="23" name="Picture 22"/>
          <p:cNvPicPr>
            <a:picLocks noChangeAspect="1"/>
          </p:cNvPicPr>
          <p:nvPr/>
        </p:nvPicPr>
        <p:blipFill>
          <a:blip r:embed="rId4" cstate="print"/>
          <a:stretch>
            <a:fillRect/>
          </a:stretch>
        </p:blipFill>
        <p:spPr>
          <a:xfrm>
            <a:off x="203200" y="5256645"/>
            <a:ext cx="2865369" cy="1601355"/>
          </a:xfrm>
          <a:prstGeom prst="rect">
            <a:avLst/>
          </a:prstGeom>
        </p:spPr>
      </p:pic>
      <p:pic>
        <p:nvPicPr>
          <p:cNvPr id="24" name="Picture 23"/>
          <p:cNvPicPr>
            <a:picLocks noChangeAspect="1"/>
          </p:cNvPicPr>
          <p:nvPr/>
        </p:nvPicPr>
        <p:blipFill>
          <a:blip r:embed="rId5" cstate="print"/>
          <a:stretch>
            <a:fillRect/>
          </a:stretch>
        </p:blipFill>
        <p:spPr>
          <a:xfrm>
            <a:off x="10396632" y="5408101"/>
            <a:ext cx="2219136" cy="1528197"/>
          </a:xfrm>
          <a:prstGeom prst="rect">
            <a:avLst/>
          </a:prstGeom>
        </p:spPr>
      </p:pic>
    </p:spTree>
    <p:custDataLst>
      <p:tags r:id="rId1"/>
    </p:custDataLst>
    <p:extLst>
      <p:ext uri="{BB962C8B-B14F-4D97-AF65-F5344CB8AC3E}">
        <p14:creationId xmlns:p14="http://schemas.microsoft.com/office/powerpoint/2010/main" xmlns="" val="414495326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4"/>
            <a:extLst>
              <a:ext uri="{FF2B5EF4-FFF2-40B4-BE49-F238E27FC236}">
                <a16:creationId xmlns:a16="http://schemas.microsoft.com/office/drawing/2014/main" xmlns="" id="{ACE60FDF-0E3F-2CEC-8F3C-2BBB0A6EE6E6}"/>
              </a:ext>
            </a:extLst>
          </p:cNvPr>
          <p:cNvPicPr>
            <a:picLocks noChangeAspect="1"/>
          </p:cNvPicPr>
          <p:nvPr/>
        </p:nvPicPr>
        <p:blipFill>
          <a:blip r:embed="rId5"/>
          <a:stretch>
            <a:fillRect/>
          </a:stretch>
        </p:blipFill>
        <p:spPr>
          <a:xfrm>
            <a:off x="4501083" y="3015453"/>
            <a:ext cx="3189835" cy="1764777"/>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28600" y="-304800"/>
            <a:ext cx="22860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12153220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reeform 6"/>
          <p:cNvSpPr/>
          <p:nvPr/>
        </p:nvSpPr>
        <p:spPr>
          <a:xfrm>
            <a:off x="7467600" y="1840335"/>
            <a:ext cx="4309181" cy="4206838"/>
          </a:xfrm>
          <a:custGeom>
            <a:avLst/>
            <a:gdLst/>
            <a:ahLst/>
            <a:cxnLst/>
            <a:rect l="l" t="t" r="r" b="b"/>
            <a:pathLst>
              <a:path w="6463771" h="6310257">
                <a:moveTo>
                  <a:pt x="0" y="0"/>
                </a:moveTo>
                <a:lnTo>
                  <a:pt x="6463772" y="0"/>
                </a:lnTo>
                <a:lnTo>
                  <a:pt x="6463772" y="6310256"/>
                </a:lnTo>
                <a:lnTo>
                  <a:pt x="0" y="6310256"/>
                </a:lnTo>
                <a:lnTo>
                  <a:pt x="0" y="0"/>
                </a:lnTo>
                <a:close/>
              </a:path>
            </a:pathLst>
          </a:custGeom>
          <a:blipFill>
            <a:blip r:embed="rId4" cstate="print"/>
            <a:stretch>
              <a:fillRect/>
            </a:stretch>
          </a:blipFill>
        </p:spPr>
        <p:txBody>
          <a:bodyPr/>
          <a:lstStyle/>
          <a:p>
            <a:pPr defTabSz="609630"/>
            <a:endParaRPr lang="en-US" sz="1200">
              <a:solidFill>
                <a:prstClr val="black"/>
              </a:solidFill>
              <a:latin typeface="UTM Avo" panose="02040603050506020204" pitchFamily="18" charset="0"/>
            </a:endParaRPr>
          </a:p>
        </p:txBody>
      </p:sp>
      <p:sp>
        <p:nvSpPr>
          <p:cNvPr id="11" name="TextBox 11"/>
          <p:cNvSpPr txBox="1"/>
          <p:nvPr/>
        </p:nvSpPr>
        <p:spPr>
          <a:xfrm>
            <a:off x="834846" y="1840335"/>
            <a:ext cx="6229457" cy="538609"/>
          </a:xfrm>
          <a:prstGeom prst="rect">
            <a:avLst/>
          </a:prstGeom>
        </p:spPr>
        <p:txBody>
          <a:bodyPr lIns="0" tIns="0" rIns="0" bIns="0" rtlCol="0" anchor="t">
            <a:spAutoFit/>
          </a:bodyPr>
          <a:lstStyle/>
          <a:p>
            <a:pPr algn="ctr" defTabSz="609630">
              <a:lnSpc>
                <a:spcPts val="4242"/>
              </a:lnSpc>
            </a:pPr>
            <a:r>
              <a:rPr lang="vi-VN" sz="4000" b="1">
                <a:solidFill>
                  <a:srgbClr val="0070C0"/>
                </a:solidFill>
                <a:latin typeface="Arial" panose="020B0604020202020204" pitchFamily="34" charset="0"/>
                <a:cs typeface="Arial" panose="020B0604020202020204" pitchFamily="34" charset="0"/>
              </a:rPr>
              <a:t>02</a:t>
            </a:r>
            <a:endParaRPr lang="en-US" sz="4000" b="1">
              <a:solidFill>
                <a:srgbClr val="0070C0"/>
              </a:solidFill>
              <a:latin typeface="UTM Avo" panose="02040603050506020204" pitchFamily="18" charset="0"/>
              <a:cs typeface="Arial" panose="020B0604020202020204" pitchFamily="34" charset="0"/>
            </a:endParaRPr>
          </a:p>
        </p:txBody>
      </p:sp>
      <p:grpSp>
        <p:nvGrpSpPr>
          <p:cNvPr id="12" name="Group 10"/>
          <p:cNvGrpSpPr>
            <a:grpSpLocks noChangeAspect="1"/>
          </p:cNvGrpSpPr>
          <p:nvPr/>
        </p:nvGrpSpPr>
        <p:grpSpPr>
          <a:xfrm>
            <a:off x="7830196" y="2135326"/>
            <a:ext cx="3583986" cy="3569987"/>
            <a:chOff x="0" y="0"/>
            <a:chExt cx="6502400" cy="6477000"/>
          </a:xfrm>
        </p:grpSpPr>
        <p:sp>
          <p:nvSpPr>
            <p:cNvPr id="13" name="Freeform 1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4642" r="-24642"/>
              </a:stretch>
            </a:blipFill>
          </p:spPr>
          <p:txBody>
            <a:bodyPr/>
            <a:lstStyle/>
            <a:p>
              <a:pPr defTabSz="609630"/>
              <a:endParaRPr lang="en-US" sz="1200">
                <a:solidFill>
                  <a:prstClr val="black"/>
                </a:solidFill>
                <a:latin typeface="UTM Avo" panose="02040603050506020204" pitchFamily="18" charset="0"/>
              </a:endParaRPr>
            </a:p>
          </p:txBody>
        </p:sp>
        <p:sp>
          <p:nvSpPr>
            <p:cNvPr id="14" name="Freeform 1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txBody>
            <a:bodyPr/>
            <a:lstStyle/>
            <a:p>
              <a:pPr defTabSz="609630"/>
              <a:endParaRPr lang="en-US" sz="1200">
                <a:solidFill>
                  <a:prstClr val="black"/>
                </a:solidFill>
                <a:latin typeface="UTM Avo" panose="02040603050506020204" pitchFamily="18" charset="0"/>
              </a:endParaRPr>
            </a:p>
          </p:txBody>
        </p:sp>
      </p:grpSp>
      <p:sp>
        <p:nvSpPr>
          <p:cNvPr id="16" name="Rectangle 15"/>
          <p:cNvSpPr/>
          <p:nvPr/>
        </p:nvSpPr>
        <p:spPr>
          <a:xfrm>
            <a:off x="834846" y="2790635"/>
            <a:ext cx="6115071" cy="2481705"/>
          </a:xfrm>
          <a:prstGeom prst="rect">
            <a:avLst/>
          </a:prstGeom>
        </p:spPr>
        <p:txBody>
          <a:bodyPr wrap="square">
            <a:spAutoFit/>
          </a:bodyPr>
          <a:lstStyle/>
          <a:p>
            <a:pPr algn="ctr" defTabSz="609630">
              <a:lnSpc>
                <a:spcPct val="150000"/>
              </a:lnSpc>
              <a:defRPr/>
            </a:pPr>
            <a:r>
              <a:rPr lang="vi-VN" sz="3600" b="1">
                <a:solidFill>
                  <a:prstClr val="black"/>
                </a:solidFill>
                <a:cs typeface="Arial" panose="020B0604020202020204" pitchFamily="34" charset="0"/>
              </a:rPr>
              <a:t>VẬN DỤNG KIẾN THỨC VẬT DẪN NHIỆT TỐT VÀ VẬT DẪN NHIỆT KÉM</a:t>
            </a:r>
            <a:endParaRPr lang="en-US" sz="3600" b="1">
              <a:solidFill>
                <a:prstClr val="black"/>
              </a:solidFill>
              <a:latin typeface="UTM Avo" panose="02040603050506020204" pitchFamily="18" charset="0"/>
              <a:cs typeface="Arial" panose="020B0604020202020204" pitchFamily="34" charset="0"/>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08154" y="-152400"/>
            <a:ext cx="22860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4503017" y="595083"/>
            <a:ext cx="3302000" cy="661552"/>
            <a:chOff x="6553200" y="0"/>
            <a:chExt cx="4953000" cy="1104900"/>
          </a:xfrm>
        </p:grpSpPr>
        <p:sp>
          <p:nvSpPr>
            <p:cNvPr id="7" name="Round Same Side Corner Rectangle 6"/>
            <p:cNvSpPr/>
            <p:nvPr/>
          </p:nvSpPr>
          <p:spPr>
            <a:xfrm flipV="1">
              <a:off x="6553200" y="0"/>
              <a:ext cx="4953000" cy="1104900"/>
            </a:xfrm>
            <a:prstGeom prst="round2SameRect">
              <a:avLst>
                <a:gd name="adj1" fmla="val 50000"/>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UTM Avo" panose="02040603050506020204" pitchFamily="18" charset="0"/>
              </a:endParaRPr>
            </a:p>
          </p:txBody>
        </p:sp>
        <p:sp>
          <p:nvSpPr>
            <p:cNvPr id="8" name="TextBox 7"/>
            <p:cNvSpPr txBox="1"/>
            <p:nvPr/>
          </p:nvSpPr>
          <p:spPr>
            <a:xfrm>
              <a:off x="7124700" y="263724"/>
              <a:ext cx="3810000" cy="597691"/>
            </a:xfrm>
            <a:prstGeom prst="rect">
              <a:avLst/>
            </a:prstGeom>
            <a:noFill/>
          </p:spPr>
          <p:txBody>
            <a:bodyPr wrap="square" rtlCol="0">
              <a:spAutoFit/>
            </a:bodyPr>
            <a:lstStyle/>
            <a:p>
              <a:pPr algn="ctr" defTabSz="609630"/>
              <a:r>
                <a:rPr lang="vi-VN" sz="2400" b="1">
                  <a:solidFill>
                    <a:prstClr val="white"/>
                  </a:solidFill>
                  <a:latin typeface="Arial" panose="020B0604020202020204" pitchFamily="34" charset="0"/>
                  <a:cs typeface="Arial" panose="020B0604020202020204" pitchFamily="34" charset="0"/>
                </a:rPr>
                <a:t>THẢO LUẬN</a:t>
              </a:r>
              <a:endParaRPr lang="en-US" sz="2400" b="1">
                <a:solidFill>
                  <a:prstClr val="white"/>
                </a:solidFill>
                <a:latin typeface="UTM Avo" panose="02040603050506020204" pitchFamily="18" charset="0"/>
                <a:cs typeface="Arial" panose="020B0604020202020204" pitchFamily="34" charset="0"/>
              </a:endParaRPr>
            </a:p>
          </p:txBody>
        </p:sp>
      </p:grpSp>
      <p:grpSp>
        <p:nvGrpSpPr>
          <p:cNvPr id="11" name="Group 10"/>
          <p:cNvGrpSpPr/>
          <p:nvPr/>
        </p:nvGrpSpPr>
        <p:grpSpPr>
          <a:xfrm>
            <a:off x="626140" y="1582004"/>
            <a:ext cx="11049853" cy="886016"/>
            <a:chOff x="650371" y="1748166"/>
            <a:chExt cx="16574780" cy="1329024"/>
          </a:xfrm>
        </p:grpSpPr>
        <p:sp>
          <p:nvSpPr>
            <p:cNvPr id="3" name="Rectangle 2"/>
            <p:cNvSpPr/>
            <p:nvPr/>
          </p:nvSpPr>
          <p:spPr>
            <a:xfrm>
              <a:off x="1600200" y="1830749"/>
              <a:ext cx="15624951" cy="692498"/>
            </a:xfrm>
            <a:prstGeom prst="rect">
              <a:avLst/>
            </a:prstGeom>
          </p:spPr>
          <p:txBody>
            <a:bodyPr wrap="none">
              <a:spAutoFit/>
            </a:bodyPr>
            <a:lstStyle/>
            <a:p>
              <a:pPr defTabSz="609630"/>
              <a:r>
                <a:rPr lang="en-US" sz="2400">
                  <a:solidFill>
                    <a:prstClr val="black"/>
                  </a:solidFill>
                  <a:latin typeface="UTM Avo" panose="02040603050506020204" pitchFamily="18" charset="0"/>
                  <a:cs typeface="Arial" panose="020B0604020202020204" pitchFamily="34" charset="0"/>
                </a:rPr>
                <a:t>Chỉ và nói tên bộ phận của bàn là, nồi dẫn nhiệt tốt, dẫn nhiệt kém.</a:t>
              </a:r>
            </a:p>
          </p:txBody>
        </p:sp>
        <p:pic>
          <p:nvPicPr>
            <p:cNvPr id="6" name="Picture 5"/>
            <p:cNvPicPr>
              <a:picLocks noChangeAspect="1"/>
            </p:cNvPicPr>
            <p:nvPr/>
          </p:nvPicPr>
          <p:blipFill>
            <a:blip r:embed="rId4" cstate="print"/>
            <a:stretch>
              <a:fillRect/>
            </a:stretch>
          </p:blipFill>
          <p:spPr>
            <a:xfrm>
              <a:off x="650371" y="1748166"/>
              <a:ext cx="949829" cy="1329024"/>
            </a:xfrm>
            <a:prstGeom prst="rect">
              <a:avLst/>
            </a:prstGeom>
          </p:spPr>
        </p:pic>
      </p:grpSp>
      <p:pic>
        <p:nvPicPr>
          <p:cNvPr id="15" name="Picture 14"/>
          <p:cNvPicPr>
            <a:picLocks noChangeAspect="1"/>
          </p:cNvPicPr>
          <p:nvPr/>
        </p:nvPicPr>
        <p:blipFill rotWithShape="1">
          <a:blip r:embed="rId5">
            <a:extLst>
              <a:ext uri="{28A0092B-C50C-407E-A947-70E740481C1C}">
                <a14:useLocalDpi xmlns:a14="http://schemas.microsoft.com/office/drawing/2010/main" xmlns="" val="0"/>
              </a:ext>
            </a:extLst>
          </a:blip>
          <a:srcRect l="16247" t="29909" r="15345" b="6060"/>
          <a:stretch/>
        </p:blipFill>
        <p:spPr>
          <a:xfrm>
            <a:off x="743817" y="2905760"/>
            <a:ext cx="10688839" cy="3251200"/>
          </a:xfrm>
          <a:prstGeom prst="rect">
            <a:avLst/>
          </a:prstGeom>
        </p:spPr>
      </p:pic>
      <p:sp>
        <p:nvSpPr>
          <p:cNvPr id="23" name="TextBox 22"/>
          <p:cNvSpPr txBox="1"/>
          <p:nvPr/>
        </p:nvSpPr>
        <p:spPr>
          <a:xfrm>
            <a:off x="4680817" y="6256536"/>
            <a:ext cx="2946400" cy="461665"/>
          </a:xfrm>
          <a:prstGeom prst="rect">
            <a:avLst/>
          </a:prstGeom>
          <a:noFill/>
        </p:spPr>
        <p:txBody>
          <a:bodyPr wrap="square" rtlCol="0">
            <a:spAutoFit/>
          </a:bodyPr>
          <a:lstStyle/>
          <a:p>
            <a:pPr algn="ctr" defTabSz="609630"/>
            <a:r>
              <a:rPr lang="vi-VN" sz="2400">
                <a:solidFill>
                  <a:srgbClr val="C00000"/>
                </a:solidFill>
                <a:latin typeface="UTM Avo" panose="02040603050506020204" pitchFamily="18" charset="0"/>
                <a:cs typeface="Arial" panose="020B0604020202020204" pitchFamily="34" charset="0"/>
              </a:rPr>
              <a:t>Vật dẫn nhiệt tốt</a:t>
            </a:r>
            <a:endParaRPr lang="en-US" sz="2400">
              <a:solidFill>
                <a:srgbClr val="C00000"/>
              </a:solidFill>
              <a:latin typeface="UTM Avo" panose="02040603050506020204" pitchFamily="18" charset="0"/>
              <a:cs typeface="Arial" panose="020B0604020202020204" pitchFamily="34" charset="0"/>
            </a:endParaRPr>
          </a:p>
        </p:txBody>
      </p:sp>
      <p:cxnSp>
        <p:nvCxnSpPr>
          <p:cNvPr id="28" name="Straight Arrow Connector 27"/>
          <p:cNvCxnSpPr/>
          <p:nvPr/>
        </p:nvCxnSpPr>
        <p:spPr>
          <a:xfrm flipH="1" flipV="1">
            <a:off x="3944217" y="4328160"/>
            <a:ext cx="2144020" cy="1828800"/>
          </a:xfrm>
          <a:prstGeom prst="straightConnector1">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2"/>
          </p:cNvCxnSpPr>
          <p:nvPr/>
        </p:nvCxnSpPr>
        <p:spPr>
          <a:xfrm flipV="1">
            <a:off x="6088237" y="5090160"/>
            <a:ext cx="1813819" cy="1066800"/>
          </a:xfrm>
          <a:prstGeom prst="straightConnector1">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071217" y="3992622"/>
            <a:ext cx="1893145" cy="461665"/>
          </a:xfrm>
          <a:prstGeom prst="rect">
            <a:avLst/>
          </a:prstGeom>
          <a:noFill/>
        </p:spPr>
        <p:txBody>
          <a:bodyPr wrap="square" rtlCol="0">
            <a:spAutoFit/>
          </a:bodyPr>
          <a:lstStyle/>
          <a:p>
            <a:pPr defTabSz="609630"/>
            <a:r>
              <a:rPr lang="vi-VN" sz="2400">
                <a:solidFill>
                  <a:srgbClr val="C00000"/>
                </a:solidFill>
                <a:latin typeface="UTM Avo" panose="02040603050506020204" pitchFamily="18" charset="0"/>
                <a:cs typeface="Arial" panose="020B0604020202020204" pitchFamily="34" charset="0"/>
              </a:rPr>
              <a:t>Đế bàn là</a:t>
            </a:r>
            <a:endParaRPr lang="en-US" sz="2400">
              <a:solidFill>
                <a:srgbClr val="C00000"/>
              </a:solidFill>
              <a:latin typeface="UTM Avo" panose="02040603050506020204" pitchFamily="18" charset="0"/>
              <a:cs typeface="Arial" panose="020B0604020202020204" pitchFamily="34" charset="0"/>
            </a:endParaRPr>
          </a:p>
        </p:txBody>
      </p:sp>
      <p:sp>
        <p:nvSpPr>
          <p:cNvPr id="34" name="TextBox 33"/>
          <p:cNvSpPr txBox="1"/>
          <p:nvPr/>
        </p:nvSpPr>
        <p:spPr>
          <a:xfrm>
            <a:off x="7908829" y="4801414"/>
            <a:ext cx="1579361" cy="830997"/>
          </a:xfrm>
          <a:prstGeom prst="rect">
            <a:avLst/>
          </a:prstGeom>
          <a:noFill/>
        </p:spPr>
        <p:txBody>
          <a:bodyPr wrap="square" rtlCol="0">
            <a:spAutoFit/>
          </a:bodyPr>
          <a:lstStyle/>
          <a:p>
            <a:pPr defTabSz="609630"/>
            <a:r>
              <a:rPr lang="vi-VN" sz="2400">
                <a:solidFill>
                  <a:srgbClr val="C00000"/>
                </a:solidFill>
                <a:latin typeface="UTM Avo" panose="02040603050506020204" pitchFamily="18" charset="0"/>
                <a:cs typeface="Arial" panose="020B0604020202020204" pitchFamily="34" charset="0"/>
              </a:rPr>
              <a:t>Thân nồi, đáy nồi</a:t>
            </a:r>
            <a:endParaRPr lang="en-US" sz="2400">
              <a:solidFill>
                <a:srgbClr val="C00000"/>
              </a:solidFill>
              <a:latin typeface="UTM Avo" panose="02040603050506020204" pitchFamily="18" charset="0"/>
              <a:cs typeface="Arial" panose="020B0604020202020204" pitchFamily="34" charset="0"/>
            </a:endParaRPr>
          </a:p>
        </p:txBody>
      </p:sp>
      <p:sp>
        <p:nvSpPr>
          <p:cNvPr id="37" name="TextBox 36"/>
          <p:cNvSpPr txBox="1"/>
          <p:nvPr/>
        </p:nvSpPr>
        <p:spPr>
          <a:xfrm>
            <a:off x="4477617" y="2334260"/>
            <a:ext cx="2946400" cy="461665"/>
          </a:xfrm>
          <a:prstGeom prst="rect">
            <a:avLst/>
          </a:prstGeom>
          <a:noFill/>
        </p:spPr>
        <p:txBody>
          <a:bodyPr wrap="square" rtlCol="0">
            <a:spAutoFit/>
          </a:bodyPr>
          <a:lstStyle/>
          <a:p>
            <a:pPr algn="ctr" defTabSz="609630"/>
            <a:r>
              <a:rPr lang="vi-VN" sz="2400">
                <a:latin typeface="UTM Avo" panose="02040603050506020204" pitchFamily="18" charset="0"/>
                <a:cs typeface="Arial" panose="020B0604020202020204" pitchFamily="34" charset="0"/>
              </a:rPr>
              <a:t>Vật dẫn nhiệt kém</a:t>
            </a:r>
            <a:endParaRPr lang="en-US" sz="2400">
              <a:latin typeface="UTM Avo" panose="02040603050506020204" pitchFamily="18" charset="0"/>
              <a:cs typeface="Arial" panose="020B0604020202020204" pitchFamily="34" charset="0"/>
            </a:endParaRPr>
          </a:p>
        </p:txBody>
      </p:sp>
      <p:cxnSp>
        <p:nvCxnSpPr>
          <p:cNvPr id="39" name="Straight Arrow Connector 38"/>
          <p:cNvCxnSpPr/>
          <p:nvPr/>
        </p:nvCxnSpPr>
        <p:spPr>
          <a:xfrm>
            <a:off x="5950817" y="2806184"/>
            <a:ext cx="787400" cy="1521976"/>
          </a:xfrm>
          <a:prstGeom prst="straightConnector1">
            <a:avLst/>
          </a:prstGeom>
          <a:ln w="571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7" idx="2"/>
          </p:cNvCxnSpPr>
          <p:nvPr/>
        </p:nvCxnSpPr>
        <p:spPr>
          <a:xfrm>
            <a:off x="5950817" y="2795925"/>
            <a:ext cx="2194820" cy="683875"/>
          </a:xfrm>
          <a:prstGeom prst="straightConnector1">
            <a:avLst/>
          </a:prstGeom>
          <a:ln w="571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7" idx="2"/>
          </p:cNvCxnSpPr>
          <p:nvPr/>
        </p:nvCxnSpPr>
        <p:spPr>
          <a:xfrm flipH="1">
            <a:off x="3029817" y="2795925"/>
            <a:ext cx="2921000" cy="1668622"/>
          </a:xfrm>
          <a:prstGeom prst="straightConnector1">
            <a:avLst/>
          </a:prstGeom>
          <a:ln w="571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124817" y="4268764"/>
            <a:ext cx="1574800" cy="461665"/>
          </a:xfrm>
          <a:prstGeom prst="rect">
            <a:avLst/>
          </a:prstGeom>
          <a:noFill/>
        </p:spPr>
        <p:txBody>
          <a:bodyPr wrap="square" rtlCol="0">
            <a:spAutoFit/>
          </a:bodyPr>
          <a:lstStyle/>
          <a:p>
            <a:pPr algn="r" defTabSz="609630"/>
            <a:r>
              <a:rPr lang="vi-VN" sz="2400">
                <a:latin typeface="UTM Avo" panose="02040603050506020204" pitchFamily="18" charset="0"/>
                <a:cs typeface="Arial" panose="020B0604020202020204" pitchFamily="34" charset="0"/>
              </a:rPr>
              <a:t>Tay cầm</a:t>
            </a:r>
            <a:endParaRPr lang="en-US" sz="2400">
              <a:latin typeface="UTM Avo" panose="02040603050506020204" pitchFamily="18" charset="0"/>
              <a:cs typeface="Arial" panose="020B0604020202020204" pitchFamily="34" charset="0"/>
            </a:endParaRPr>
          </a:p>
        </p:txBody>
      </p:sp>
      <p:sp>
        <p:nvSpPr>
          <p:cNvPr id="47" name="TextBox 46"/>
          <p:cNvSpPr txBox="1"/>
          <p:nvPr/>
        </p:nvSpPr>
        <p:spPr>
          <a:xfrm>
            <a:off x="8208242" y="2861628"/>
            <a:ext cx="2442961" cy="830997"/>
          </a:xfrm>
          <a:prstGeom prst="rect">
            <a:avLst/>
          </a:prstGeom>
          <a:noFill/>
        </p:spPr>
        <p:txBody>
          <a:bodyPr wrap="square" rtlCol="0">
            <a:spAutoFit/>
          </a:bodyPr>
          <a:lstStyle/>
          <a:p>
            <a:pPr algn="ctr" defTabSz="609630"/>
            <a:r>
              <a:rPr lang="vi-VN" sz="2400">
                <a:latin typeface="UTM Avo" panose="02040603050506020204" pitchFamily="18" charset="0"/>
                <a:cs typeface="Arial" panose="020B0604020202020204" pitchFamily="34" charset="0"/>
              </a:rPr>
              <a:t>Núm cầm vung</a:t>
            </a:r>
            <a:endParaRPr lang="en-US" sz="2400">
              <a:latin typeface="UTM Avo" panose="02040603050506020204" pitchFamily="18" charset="0"/>
              <a:cs typeface="Arial" panose="020B0604020202020204" pitchFamily="34" charset="0"/>
            </a:endParaRPr>
          </a:p>
        </p:txBody>
      </p:sp>
      <p:sp>
        <p:nvSpPr>
          <p:cNvPr id="49" name="TextBox 48"/>
          <p:cNvSpPr txBox="1"/>
          <p:nvPr/>
        </p:nvSpPr>
        <p:spPr>
          <a:xfrm>
            <a:off x="5773018" y="4692743"/>
            <a:ext cx="1453009" cy="461665"/>
          </a:xfrm>
          <a:prstGeom prst="rect">
            <a:avLst/>
          </a:prstGeom>
          <a:noFill/>
        </p:spPr>
        <p:txBody>
          <a:bodyPr wrap="square" rtlCol="0">
            <a:spAutoFit/>
          </a:bodyPr>
          <a:lstStyle/>
          <a:p>
            <a:pPr algn="ctr" defTabSz="609630"/>
            <a:r>
              <a:rPr lang="vi-VN" sz="2400">
                <a:solidFill>
                  <a:prstClr val="black"/>
                </a:solidFill>
                <a:latin typeface="UTM Avo" panose="02040603050506020204" pitchFamily="18" charset="0"/>
                <a:cs typeface="Arial" panose="020B0604020202020204" pitchFamily="34" charset="0"/>
              </a:rPr>
              <a:t>Tay cầm</a:t>
            </a:r>
            <a:endParaRPr lang="en-US" sz="2400">
              <a:solidFill>
                <a:prstClr val="black"/>
              </a:solidFill>
              <a:latin typeface="UTM Avo" panose="02040603050506020204" pitchFamily="18" charset="0"/>
              <a:cs typeface="Arial" panose="020B0604020202020204" pitchFamily="34" charset="0"/>
            </a:endParaRPr>
          </a:p>
        </p:txBody>
      </p:sp>
      <p:pic>
        <p:nvPicPr>
          <p:cNvPr id="50" name="Picture 49"/>
          <p:cNvPicPr>
            <a:picLocks noChangeAspect="1"/>
          </p:cNvPicPr>
          <p:nvPr/>
        </p:nvPicPr>
        <p:blipFill>
          <a:blip r:embed="rId6"/>
          <a:stretch>
            <a:fillRect/>
          </a:stretch>
        </p:blipFill>
        <p:spPr>
          <a:xfrm rot="17129870">
            <a:off x="10359073" y="5254050"/>
            <a:ext cx="1610761" cy="1846221"/>
          </a:xfrm>
          <a:prstGeom prst="rect">
            <a:avLst/>
          </a:prstGeom>
        </p:spPr>
      </p:pic>
      <p:pic>
        <p:nvPicPr>
          <p:cNvPr id="5122"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7039" y="-52617"/>
            <a:ext cx="1621711" cy="11205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996968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up)">
                                      <p:cBhvr>
                                        <p:cTn id="50" dur="500"/>
                                        <p:tgtEl>
                                          <p:spTgt spid="45"/>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up)">
                                      <p:cBhvr>
                                        <p:cTn id="59" dur="500"/>
                                        <p:tgtEl>
                                          <p:spTgt spid="39"/>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p:bldP spid="34" grpId="0"/>
      <p:bldP spid="37" grpId="0"/>
      <p:bldP spid="46" grpId="0"/>
      <p:bldP spid="47"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877210" y="2599713"/>
            <a:ext cx="5135057" cy="4049807"/>
            <a:chOff x="9332314" y="3991045"/>
            <a:chExt cx="7702585" cy="6074710"/>
          </a:xfrm>
        </p:grpSpPr>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960189" y="3991045"/>
              <a:ext cx="6074710" cy="6074710"/>
            </a:xfrm>
            <a:prstGeom prst="rect">
              <a:avLst/>
            </a:prstGeom>
          </p:spPr>
        </p:pic>
        <p:grpSp>
          <p:nvGrpSpPr>
            <p:cNvPr id="10" name="Group 9"/>
            <p:cNvGrpSpPr/>
            <p:nvPr/>
          </p:nvGrpSpPr>
          <p:grpSpPr>
            <a:xfrm>
              <a:off x="9332314" y="4552385"/>
              <a:ext cx="2438400" cy="2400300"/>
              <a:chOff x="9347866" y="4539685"/>
              <a:chExt cx="2438400" cy="2400300"/>
            </a:xfrm>
          </p:grpSpPr>
          <p:sp>
            <p:nvSpPr>
              <p:cNvPr id="9" name="Oval Callout 8"/>
              <p:cNvSpPr/>
              <p:nvPr/>
            </p:nvSpPr>
            <p:spPr>
              <a:xfrm>
                <a:off x="9347866" y="4539685"/>
                <a:ext cx="2438400" cy="2400300"/>
              </a:xfrm>
              <a:prstGeom prst="wedgeEllipseCallout">
                <a:avLst>
                  <a:gd name="adj1" fmla="val 62304"/>
                  <a:gd name="adj2" fmla="val 36257"/>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UTM Avo" panose="02040603050506020204" pitchFamily="18" charset="0"/>
                </a:endParaRPr>
              </a:p>
            </p:txBody>
          </p:sp>
          <p:pic>
            <p:nvPicPr>
              <p:cNvPr id="8" name="Picture 7"/>
              <p:cNvPicPr>
                <a:picLocks noChangeAspect="1"/>
              </p:cNvPicPr>
              <p:nvPr/>
            </p:nvPicPr>
            <p:blipFill>
              <a:blip r:embed="rId5" cstate="print"/>
              <a:stretch>
                <a:fillRect/>
              </a:stretch>
            </p:blipFill>
            <p:spPr>
              <a:xfrm>
                <a:off x="9573876" y="4936630"/>
                <a:ext cx="1986379" cy="1606409"/>
              </a:xfrm>
              <a:prstGeom prst="rect">
                <a:avLst/>
              </a:prstGeom>
            </p:spPr>
          </p:pic>
        </p:grpSp>
      </p:grpSp>
      <p:sp>
        <p:nvSpPr>
          <p:cNvPr id="22" name="TextBox 21"/>
          <p:cNvSpPr txBox="1"/>
          <p:nvPr/>
        </p:nvSpPr>
        <p:spPr>
          <a:xfrm>
            <a:off x="1014156" y="2774302"/>
            <a:ext cx="5234245" cy="2237985"/>
          </a:xfrm>
          <a:prstGeom prst="rect">
            <a:avLst/>
          </a:prstGeom>
          <a:noFill/>
        </p:spPr>
        <p:txBody>
          <a:bodyPr wrap="square" rtlCol="0">
            <a:spAutoFit/>
          </a:bodyPr>
          <a:lstStyle/>
          <a:p>
            <a:pPr algn="just" defTabSz="609630">
              <a:lnSpc>
                <a:spcPct val="150000"/>
              </a:lnSpc>
            </a:pPr>
            <a:r>
              <a:rPr lang="vi-VN" sz="2400" b="1">
                <a:solidFill>
                  <a:prstClr val="black"/>
                </a:solidFill>
                <a:latin typeface="UTM Avo" panose="02040603050506020204" pitchFamily="18" charset="0"/>
                <a:cs typeface="Arial" panose="020B0604020202020204" pitchFamily="34" charset="0"/>
              </a:rPr>
              <a:t>Bông là chất dẫn nhiệt kém </a:t>
            </a:r>
            <a:r>
              <a:rPr lang="en-US" sz="2400">
                <a:solidFill>
                  <a:prstClr val="black"/>
                </a:solidFill>
                <a:latin typeface="UTM Avo" panose="02040603050506020204" pitchFamily="18" charset="0"/>
                <a:cs typeface="Arial" panose="020B0604020202020204" pitchFamily="34" charset="0"/>
              </a:rPr>
              <a:t>nên không khí lạnh từ bên ngoài khó đi vào cơ thể và nhiệt độ trong c</a:t>
            </a:r>
            <a:r>
              <a:rPr lang="vi-VN" sz="2400">
                <a:solidFill>
                  <a:prstClr val="black"/>
                </a:solidFill>
                <a:latin typeface="Arial" panose="020B0604020202020204" pitchFamily="34" charset="0"/>
                <a:cs typeface="Arial" panose="020B0604020202020204" pitchFamily="34" charset="0"/>
              </a:rPr>
              <a:t>ơ</a:t>
            </a:r>
            <a:r>
              <a:rPr lang="en-US" sz="2400">
                <a:solidFill>
                  <a:prstClr val="black"/>
                </a:solidFill>
                <a:latin typeface="UTM Avo" panose="02040603050506020204" pitchFamily="18" charset="0"/>
                <a:cs typeface="Arial" panose="020B0604020202020204" pitchFamily="34" charset="0"/>
              </a:rPr>
              <a:t> thể khó thoát ra ngoài hơn. </a:t>
            </a:r>
          </a:p>
        </p:txBody>
      </p:sp>
      <p:pic>
        <p:nvPicPr>
          <p:cNvPr id="23" name="Picture 22"/>
          <p:cNvPicPr>
            <a:picLocks noChangeAspect="1"/>
          </p:cNvPicPr>
          <p:nvPr/>
        </p:nvPicPr>
        <p:blipFill>
          <a:blip r:embed="rId6"/>
          <a:stretch>
            <a:fillRect/>
          </a:stretch>
        </p:blipFill>
        <p:spPr>
          <a:xfrm rot="16200000" flipH="1">
            <a:off x="3413450" y="5438441"/>
            <a:ext cx="554296" cy="484058"/>
          </a:xfrm>
          <a:prstGeom prst="rect">
            <a:avLst/>
          </a:prstGeom>
        </p:spPr>
      </p:pic>
      <p:sp>
        <p:nvSpPr>
          <p:cNvPr id="24" name="TextBox 23"/>
          <p:cNvSpPr txBox="1"/>
          <p:nvPr/>
        </p:nvSpPr>
        <p:spPr>
          <a:xfrm>
            <a:off x="2173626" y="6036746"/>
            <a:ext cx="3428641" cy="575992"/>
          </a:xfrm>
          <a:prstGeom prst="rect">
            <a:avLst/>
          </a:prstGeom>
          <a:noFill/>
        </p:spPr>
        <p:txBody>
          <a:bodyPr wrap="square" rtlCol="0">
            <a:spAutoFit/>
          </a:bodyPr>
          <a:lstStyle/>
          <a:p>
            <a:pPr algn="ctr" defTabSz="609630">
              <a:lnSpc>
                <a:spcPct val="150000"/>
              </a:lnSpc>
            </a:pPr>
            <a:r>
              <a:rPr lang="vi-VN" sz="2400">
                <a:solidFill>
                  <a:prstClr val="black"/>
                </a:solidFill>
                <a:latin typeface="UTM Avo" panose="02040603050506020204" pitchFamily="18" charset="0"/>
                <a:cs typeface="Arial" panose="020B0604020202020204" pitchFamily="34" charset="0"/>
              </a:rPr>
              <a:t>Giúp giữ ấm cơ thể</a:t>
            </a:r>
            <a:endParaRPr lang="en-US" sz="2400">
              <a:solidFill>
                <a:prstClr val="black"/>
              </a:solidFill>
              <a:latin typeface="UTM Avo" panose="02040603050506020204" pitchFamily="18" charset="0"/>
              <a:cs typeface="Arial" panose="020B0604020202020204" pitchFamily="34" charset="0"/>
            </a:endParaRPr>
          </a:p>
        </p:txBody>
      </p:sp>
      <p:grpSp>
        <p:nvGrpSpPr>
          <p:cNvPr id="11" name="Group 10"/>
          <p:cNvGrpSpPr/>
          <p:nvPr/>
        </p:nvGrpSpPr>
        <p:grpSpPr>
          <a:xfrm>
            <a:off x="733703" y="1627714"/>
            <a:ext cx="10601706" cy="1203048"/>
            <a:chOff x="1100554" y="2441572"/>
            <a:chExt cx="15902559" cy="1804572"/>
          </a:xfrm>
        </p:grpSpPr>
        <p:sp>
          <p:nvSpPr>
            <p:cNvPr id="4" name="Rounded Rectangular Callout 3"/>
            <p:cNvSpPr/>
            <p:nvPr/>
          </p:nvSpPr>
          <p:spPr>
            <a:xfrm>
              <a:off x="4277713" y="2594518"/>
              <a:ext cx="12725400" cy="992329"/>
            </a:xfrm>
            <a:prstGeom prst="wedgeRoundRectCallout">
              <a:avLst>
                <a:gd name="adj1" fmla="val -56441"/>
                <a:gd name="adj2" fmla="val 39146"/>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09630"/>
              <a:r>
                <a:rPr lang="nl-NL" sz="2400">
                  <a:solidFill>
                    <a:prstClr val="black"/>
                  </a:solidFill>
                  <a:latin typeface="UTM Avo" panose="02040603050506020204" pitchFamily="18" charset="0"/>
                  <a:cs typeface="Arial" panose="020B0604020202020204" pitchFamily="34" charset="0"/>
                </a:rPr>
                <a:t>Vì sao khi trời rét mặc áo bông sẽ cảm thấy ấm hơn?</a:t>
              </a:r>
              <a:endParaRPr lang="en-US" sz="2400">
                <a:solidFill>
                  <a:prstClr val="black"/>
                </a:solidFill>
                <a:latin typeface="UTM Avo" panose="02040603050506020204" pitchFamily="18" charset="0"/>
                <a:cs typeface="Arial" panose="020B0604020202020204" pitchFamily="34" charset="0"/>
              </a:endParaRPr>
            </a:p>
          </p:txBody>
        </p:sp>
        <p:pic>
          <p:nvPicPr>
            <p:cNvPr id="3" name="Picture 2"/>
            <p:cNvPicPr>
              <a:picLocks noChangeAspect="1"/>
            </p:cNvPicPr>
            <p:nvPr/>
          </p:nvPicPr>
          <p:blipFill>
            <a:blip r:embed="rId7" cstate="print"/>
            <a:stretch>
              <a:fillRect/>
            </a:stretch>
          </p:blipFill>
          <p:spPr>
            <a:xfrm>
              <a:off x="1100554" y="2441572"/>
              <a:ext cx="2255717" cy="1804572"/>
            </a:xfrm>
            <a:prstGeom prst="rect">
              <a:avLst/>
            </a:prstGeom>
          </p:spPr>
        </p:pic>
      </p:grpSp>
      <p:grpSp>
        <p:nvGrpSpPr>
          <p:cNvPr id="5" name="Group 4">
            <a:extLst>
              <a:ext uri="{FF2B5EF4-FFF2-40B4-BE49-F238E27FC236}">
                <a16:creationId xmlns:a16="http://schemas.microsoft.com/office/drawing/2014/main" xmlns="" id="{71841239-EF5E-4E43-0F40-2DD979518D3E}"/>
              </a:ext>
            </a:extLst>
          </p:cNvPr>
          <p:cNvGrpSpPr/>
          <p:nvPr/>
        </p:nvGrpSpPr>
        <p:grpSpPr>
          <a:xfrm>
            <a:off x="4503017" y="595083"/>
            <a:ext cx="3302000" cy="661552"/>
            <a:chOff x="6553200" y="0"/>
            <a:chExt cx="4953000" cy="1104900"/>
          </a:xfrm>
        </p:grpSpPr>
        <p:sp>
          <p:nvSpPr>
            <p:cNvPr id="6" name="Round Same Side Corner Rectangle 6">
              <a:extLst>
                <a:ext uri="{FF2B5EF4-FFF2-40B4-BE49-F238E27FC236}">
                  <a16:creationId xmlns:a16="http://schemas.microsoft.com/office/drawing/2014/main" xmlns="" id="{4830A418-BB51-7161-2966-31C411CBE27B}"/>
                </a:ext>
              </a:extLst>
            </p:cNvPr>
            <p:cNvSpPr/>
            <p:nvPr/>
          </p:nvSpPr>
          <p:spPr>
            <a:xfrm flipV="1">
              <a:off x="6553200" y="0"/>
              <a:ext cx="4953000" cy="1104900"/>
            </a:xfrm>
            <a:prstGeom prst="round2SameRect">
              <a:avLst>
                <a:gd name="adj1" fmla="val 50000"/>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UTM Avo" panose="02040603050506020204" pitchFamily="18" charset="0"/>
              </a:endParaRPr>
            </a:p>
          </p:txBody>
        </p:sp>
        <p:sp>
          <p:nvSpPr>
            <p:cNvPr id="12" name="TextBox 11">
              <a:extLst>
                <a:ext uri="{FF2B5EF4-FFF2-40B4-BE49-F238E27FC236}">
                  <a16:creationId xmlns:a16="http://schemas.microsoft.com/office/drawing/2014/main" xmlns="" id="{B949B81C-ACC9-3EA6-C4DA-FC88150F3733}"/>
                </a:ext>
              </a:extLst>
            </p:cNvPr>
            <p:cNvSpPr txBox="1"/>
            <p:nvPr/>
          </p:nvSpPr>
          <p:spPr>
            <a:xfrm>
              <a:off x="7124700" y="263724"/>
              <a:ext cx="3810000" cy="771056"/>
            </a:xfrm>
            <a:prstGeom prst="rect">
              <a:avLst/>
            </a:prstGeom>
            <a:noFill/>
          </p:spPr>
          <p:txBody>
            <a:bodyPr wrap="square" rtlCol="0">
              <a:spAutoFit/>
            </a:bodyPr>
            <a:lstStyle/>
            <a:p>
              <a:pPr algn="ctr" defTabSz="609630"/>
              <a:r>
                <a:rPr lang="vi-VN" sz="2400" b="1">
                  <a:solidFill>
                    <a:prstClr val="white"/>
                  </a:solidFill>
                  <a:latin typeface="Arial" panose="020B0604020202020204" pitchFamily="34" charset="0"/>
                  <a:cs typeface="Arial" panose="020B0604020202020204" pitchFamily="34" charset="0"/>
                </a:rPr>
                <a:t>THẢO LUẬN</a:t>
              </a:r>
              <a:endParaRPr lang="en-US" sz="2400" b="1">
                <a:solidFill>
                  <a:prstClr val="white"/>
                </a:solidFill>
                <a:latin typeface="UTM Avo" panose="02040603050506020204" pitchFamily="18" charset="0"/>
                <a:cs typeface="Arial" panose="020B0604020202020204" pitchFamily="34" charset="0"/>
              </a:endParaRPr>
            </a:p>
          </p:txBody>
        </p:sp>
      </p:grpSp>
      <p:pic>
        <p:nvPicPr>
          <p:cNvPr id="6146"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6967" y="-127183"/>
            <a:ext cx="1524000" cy="10530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1053737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dissolv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ounded Rectangular Callout 23"/>
          <p:cNvSpPr/>
          <p:nvPr/>
        </p:nvSpPr>
        <p:spPr>
          <a:xfrm>
            <a:off x="2692401" y="1748307"/>
            <a:ext cx="6088991" cy="661552"/>
          </a:xfrm>
          <a:prstGeom prst="wedgeRoundRectCallout">
            <a:avLst>
              <a:gd name="adj1" fmla="val -56441"/>
              <a:gd name="adj2" fmla="val 3914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09630"/>
            <a:r>
              <a:rPr lang="nl-NL" sz="2400">
                <a:solidFill>
                  <a:prstClr val="black"/>
                </a:solidFill>
                <a:latin typeface="UTM Avo" panose="02040603050506020204" pitchFamily="18" charset="0"/>
                <a:cs typeface="Arial" panose="020B0604020202020204" pitchFamily="34" charset="0"/>
              </a:rPr>
              <a:t>Vì sao khi trời rét </a:t>
            </a:r>
            <a:r>
              <a:rPr lang="vi-VN" sz="2400">
                <a:solidFill>
                  <a:prstClr val="black"/>
                </a:solidFill>
                <a:latin typeface="UTM Avo" panose="02040603050506020204" pitchFamily="18" charset="0"/>
                <a:cs typeface="Arial" panose="020B0604020202020204" pitchFamily="34" charset="0"/>
              </a:rPr>
              <a:t>chim lại xù lông</a:t>
            </a:r>
            <a:r>
              <a:rPr lang="nl-NL" sz="2400">
                <a:solidFill>
                  <a:prstClr val="black"/>
                </a:solidFill>
                <a:latin typeface="UTM Avo" panose="02040603050506020204" pitchFamily="18" charset="0"/>
                <a:cs typeface="Arial" panose="020B0604020202020204" pitchFamily="34" charset="0"/>
              </a:rPr>
              <a:t>?</a:t>
            </a:r>
            <a:endParaRPr lang="en-US" sz="2400">
              <a:solidFill>
                <a:prstClr val="black"/>
              </a:solidFill>
              <a:latin typeface="UTM Avo" panose="02040603050506020204" pitchFamily="18" charset="0"/>
              <a:cs typeface="Arial" panose="020B0604020202020204" pitchFamily="34" charset="0"/>
            </a:endParaRPr>
          </a:p>
        </p:txBody>
      </p:sp>
      <p:pic>
        <p:nvPicPr>
          <p:cNvPr id="25" name="Picture 24"/>
          <p:cNvPicPr>
            <a:picLocks noChangeAspect="1"/>
          </p:cNvPicPr>
          <p:nvPr/>
        </p:nvPicPr>
        <p:blipFill>
          <a:blip r:embed="rId4" cstate="print"/>
          <a:stretch>
            <a:fillRect/>
          </a:stretch>
        </p:blipFill>
        <p:spPr>
          <a:xfrm>
            <a:off x="673999" y="1292259"/>
            <a:ext cx="1503811" cy="1203048"/>
          </a:xfrm>
          <a:prstGeom prst="rect">
            <a:avLst/>
          </a:prstGeom>
        </p:spPr>
      </p:pic>
      <p:grpSp>
        <p:nvGrpSpPr>
          <p:cNvPr id="10" name="Group 9"/>
          <p:cNvGrpSpPr/>
          <p:nvPr/>
        </p:nvGrpSpPr>
        <p:grpSpPr>
          <a:xfrm>
            <a:off x="624893" y="2650922"/>
            <a:ext cx="5347494" cy="3790405"/>
            <a:chOff x="937339" y="3976383"/>
            <a:chExt cx="8021241" cy="5685607"/>
          </a:xfrm>
        </p:grpSpPr>
        <p:pic>
          <p:nvPicPr>
            <p:cNvPr id="4" name="Picture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37339" y="4367971"/>
              <a:ext cx="8021241" cy="5294019"/>
            </a:xfrm>
            <a:prstGeom prst="rect">
              <a:avLst/>
            </a:prstGeom>
            <a:ln w="57150">
              <a:solidFill>
                <a:schemeClr val="bg1"/>
              </a:solidFill>
            </a:ln>
            <a:effectLst>
              <a:outerShdw blurRad="50800" dist="38100" dir="5400000" algn="t" rotWithShape="0">
                <a:prstClr val="black">
                  <a:alpha val="4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66411" y="3976383"/>
              <a:ext cx="763095" cy="783176"/>
            </a:xfrm>
            <a:prstGeom prst="rect">
              <a:avLst/>
            </a:prstGeom>
          </p:spPr>
        </p:pic>
      </p:grpSp>
      <p:sp>
        <p:nvSpPr>
          <p:cNvPr id="12" name="Rectangle 11"/>
          <p:cNvSpPr/>
          <p:nvPr/>
        </p:nvSpPr>
        <p:spPr>
          <a:xfrm>
            <a:off x="6219616" y="3064269"/>
            <a:ext cx="5356910" cy="2783839"/>
          </a:xfrm>
          <a:prstGeom prst="rect">
            <a:avLst/>
          </a:prstGeom>
        </p:spPr>
        <p:txBody>
          <a:bodyPr wrap="square">
            <a:spAutoFit/>
          </a:bodyPr>
          <a:lstStyle/>
          <a:p>
            <a:pPr algn="just" defTabSz="609630">
              <a:lnSpc>
                <a:spcPct val="150000"/>
              </a:lnSpc>
            </a:pPr>
            <a:r>
              <a:rPr lang="vi-VN" sz="2400">
                <a:solidFill>
                  <a:prstClr val="black"/>
                </a:solidFill>
                <a:latin typeface="UTM Avo" panose="02040603050506020204" pitchFamily="18" charset="0"/>
                <a:cs typeface="Arial" panose="020B0604020202020204" pitchFamily="34" charset="0"/>
              </a:rPr>
              <a:t>Khi xù lông, chim tạo ra các lớp không khí trong lông. Không khí dẫn nhiệt kém, do vậy nhiệt của thân chim ít bị truyền ra ngoài, giúp giữ ấm tốt hơn.</a:t>
            </a:r>
            <a:endParaRPr lang="en-US" sz="2400">
              <a:solidFill>
                <a:prstClr val="black"/>
              </a:solidFill>
              <a:latin typeface="UTM Avo" panose="02040603050506020204" pitchFamily="18" charset="0"/>
              <a:cs typeface="Arial" panose="020B0604020202020204" pitchFamily="34"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rot="4419970" flipV="1">
            <a:off x="8403744" y="2011455"/>
            <a:ext cx="1225834" cy="1037873"/>
          </a:xfrm>
          <a:prstGeom prst="rect">
            <a:avLst/>
          </a:prstGeom>
        </p:spPr>
      </p:pic>
      <p:grpSp>
        <p:nvGrpSpPr>
          <p:cNvPr id="3" name="Group 2">
            <a:extLst>
              <a:ext uri="{FF2B5EF4-FFF2-40B4-BE49-F238E27FC236}">
                <a16:creationId xmlns:a16="http://schemas.microsoft.com/office/drawing/2014/main" xmlns="" id="{AA0AC66E-0A48-FB33-AF77-5E0CBEE8B054}"/>
              </a:ext>
            </a:extLst>
          </p:cNvPr>
          <p:cNvGrpSpPr/>
          <p:nvPr/>
        </p:nvGrpSpPr>
        <p:grpSpPr>
          <a:xfrm>
            <a:off x="4503017" y="595083"/>
            <a:ext cx="3302000" cy="661552"/>
            <a:chOff x="6553200" y="0"/>
            <a:chExt cx="4953000" cy="1104900"/>
          </a:xfrm>
        </p:grpSpPr>
        <p:sp>
          <p:nvSpPr>
            <p:cNvPr id="6" name="Round Same Side Corner Rectangle 6">
              <a:extLst>
                <a:ext uri="{FF2B5EF4-FFF2-40B4-BE49-F238E27FC236}">
                  <a16:creationId xmlns:a16="http://schemas.microsoft.com/office/drawing/2014/main" xmlns="" id="{53376A94-37EE-70E0-F7EE-22964789E7BD}"/>
                </a:ext>
              </a:extLst>
            </p:cNvPr>
            <p:cNvSpPr/>
            <p:nvPr/>
          </p:nvSpPr>
          <p:spPr>
            <a:xfrm flipV="1">
              <a:off x="6553200" y="0"/>
              <a:ext cx="4953000" cy="1104900"/>
            </a:xfrm>
            <a:prstGeom prst="round2SameRect">
              <a:avLst>
                <a:gd name="adj1" fmla="val 50000"/>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UTM Avo" panose="02040603050506020204" pitchFamily="18" charset="0"/>
              </a:endParaRPr>
            </a:p>
          </p:txBody>
        </p:sp>
        <p:sp>
          <p:nvSpPr>
            <p:cNvPr id="11" name="TextBox 10">
              <a:extLst>
                <a:ext uri="{FF2B5EF4-FFF2-40B4-BE49-F238E27FC236}">
                  <a16:creationId xmlns:a16="http://schemas.microsoft.com/office/drawing/2014/main" xmlns="" id="{75591EDB-DC74-F1FD-6831-BB9907741845}"/>
                </a:ext>
              </a:extLst>
            </p:cNvPr>
            <p:cNvSpPr txBox="1"/>
            <p:nvPr/>
          </p:nvSpPr>
          <p:spPr>
            <a:xfrm>
              <a:off x="7124700" y="263724"/>
              <a:ext cx="3810000" cy="771056"/>
            </a:xfrm>
            <a:prstGeom prst="rect">
              <a:avLst/>
            </a:prstGeom>
            <a:noFill/>
          </p:spPr>
          <p:txBody>
            <a:bodyPr wrap="square" rtlCol="0">
              <a:spAutoFit/>
            </a:bodyPr>
            <a:lstStyle/>
            <a:p>
              <a:pPr algn="ctr" defTabSz="609630"/>
              <a:r>
                <a:rPr lang="vi-VN" sz="2400" b="1">
                  <a:solidFill>
                    <a:prstClr val="white"/>
                  </a:solidFill>
                  <a:latin typeface="Arial" panose="020B0604020202020204" pitchFamily="34" charset="0"/>
                  <a:cs typeface="Arial" panose="020B0604020202020204" pitchFamily="34" charset="0"/>
                </a:rPr>
                <a:t>THẢO LUẬN</a:t>
              </a:r>
              <a:endParaRPr lang="en-US" sz="2400" b="1">
                <a:solidFill>
                  <a:prstClr val="white"/>
                </a:solidFill>
                <a:latin typeface="UTM Avo" panose="02040603050506020204" pitchFamily="18" charset="0"/>
                <a:cs typeface="Arial" panose="020B0604020202020204" pitchFamily="34" charset="0"/>
              </a:endParaRPr>
            </a:p>
          </p:txBody>
        </p:sp>
      </p:grpSp>
      <p:pic>
        <p:nvPicPr>
          <p:cNvPr id="7170"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6200" y="-76201"/>
            <a:ext cx="1765882" cy="1220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1212473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8153400" y="1994481"/>
            <a:ext cx="3768004" cy="4632791"/>
          </a:xfrm>
          <a:prstGeom prst="rect">
            <a:avLst/>
          </a:prstGeom>
        </p:spPr>
      </p:pic>
      <p:grpSp>
        <p:nvGrpSpPr>
          <p:cNvPr id="19" name="Group 18"/>
          <p:cNvGrpSpPr/>
          <p:nvPr/>
        </p:nvGrpSpPr>
        <p:grpSpPr>
          <a:xfrm>
            <a:off x="536832" y="1850449"/>
            <a:ext cx="6688233" cy="1675843"/>
            <a:chOff x="646824" y="1771136"/>
            <a:chExt cx="10032350" cy="2513764"/>
          </a:xfrm>
        </p:grpSpPr>
        <p:sp>
          <p:nvSpPr>
            <p:cNvPr id="6" name="Rectangle 5"/>
            <p:cNvSpPr/>
            <p:nvPr/>
          </p:nvSpPr>
          <p:spPr>
            <a:xfrm>
              <a:off x="2057400" y="1771136"/>
              <a:ext cx="8621774" cy="2513764"/>
            </a:xfrm>
            <a:prstGeom prst="rect">
              <a:avLst/>
            </a:prstGeom>
          </p:spPr>
          <p:txBody>
            <a:bodyPr wrap="square">
              <a:spAutoFit/>
            </a:bodyPr>
            <a:lstStyle/>
            <a:p>
              <a:pPr algn="just" defTabSz="609630">
                <a:lnSpc>
                  <a:spcPct val="150000"/>
                </a:lnSpc>
              </a:pPr>
              <a:r>
                <a:rPr lang="vi-VN" sz="2400">
                  <a:solidFill>
                    <a:prstClr val="black"/>
                  </a:solidFill>
                  <a:latin typeface="UTM Avo" panose="02040603050506020204" pitchFamily="18" charset="0"/>
                  <a:cs typeface="Arial" panose="020B0604020202020204" pitchFamily="34" charset="0"/>
                </a:rPr>
                <a:t>Vì sao ở những vùng lạnh, một số động vật như hươu, nai thường có bộ lông dày hơn vào mùa đông?</a:t>
              </a:r>
              <a:endParaRPr lang="en-US" sz="2400">
                <a:solidFill>
                  <a:prstClr val="black"/>
                </a:solidFill>
                <a:latin typeface="UTM Avo" panose="02040603050506020204" pitchFamily="18" charset="0"/>
                <a:cs typeface="Arial" panose="020B0604020202020204" pitchFamily="34" charset="0"/>
              </a:endParaRPr>
            </a:p>
          </p:txBody>
        </p:sp>
        <p:pic>
          <p:nvPicPr>
            <p:cNvPr id="11" name="Picture 10"/>
            <p:cNvPicPr>
              <a:picLocks noChangeAspect="1"/>
            </p:cNvPicPr>
            <p:nvPr/>
          </p:nvPicPr>
          <p:blipFill>
            <a:blip r:embed="rId5" cstate="print"/>
            <a:stretch>
              <a:fillRect/>
            </a:stretch>
          </p:blipFill>
          <p:spPr>
            <a:xfrm>
              <a:off x="646824" y="1790700"/>
              <a:ext cx="1268154" cy="1905000"/>
            </a:xfrm>
            <a:prstGeom prst="rect">
              <a:avLst/>
            </a:prstGeom>
          </p:spPr>
        </p:pic>
      </p:grpSp>
      <p:grpSp>
        <p:nvGrpSpPr>
          <p:cNvPr id="20" name="Group 19"/>
          <p:cNvGrpSpPr/>
          <p:nvPr/>
        </p:nvGrpSpPr>
        <p:grpSpPr>
          <a:xfrm>
            <a:off x="642449" y="3891509"/>
            <a:ext cx="6477000" cy="2730528"/>
            <a:chOff x="1219200" y="4633458"/>
            <a:chExt cx="9715500" cy="5029200"/>
          </a:xfrm>
        </p:grpSpPr>
        <p:pic>
          <p:nvPicPr>
            <p:cNvPr id="16" name="Picture 15"/>
            <p:cNvPicPr>
              <a:picLocks noChangeAspect="1"/>
            </p:cNvPicPr>
            <p:nvPr/>
          </p:nvPicPr>
          <p:blipFill>
            <a:blip r:embed="rId6"/>
            <a:stretch>
              <a:fillRect/>
            </a:stretch>
          </p:blipFill>
          <p:spPr>
            <a:xfrm>
              <a:off x="1219200" y="4633458"/>
              <a:ext cx="9715500" cy="5029200"/>
            </a:xfrm>
            <a:prstGeom prst="rect">
              <a:avLst/>
            </a:prstGeom>
          </p:spPr>
        </p:pic>
        <p:sp>
          <p:nvSpPr>
            <p:cNvPr id="17" name="TextBox 16"/>
            <p:cNvSpPr txBox="1"/>
            <p:nvPr/>
          </p:nvSpPr>
          <p:spPr>
            <a:xfrm>
              <a:off x="2514600" y="5716898"/>
              <a:ext cx="7620000" cy="2513765"/>
            </a:xfrm>
            <a:prstGeom prst="rect">
              <a:avLst/>
            </a:prstGeom>
            <a:noFill/>
          </p:spPr>
          <p:txBody>
            <a:bodyPr wrap="square" rtlCol="0">
              <a:spAutoFit/>
            </a:bodyPr>
            <a:lstStyle/>
            <a:p>
              <a:pPr algn="just" defTabSz="609630">
                <a:lnSpc>
                  <a:spcPct val="150000"/>
                </a:lnSpc>
              </a:pPr>
              <a:r>
                <a:rPr lang="vi-VN" sz="2400">
                  <a:solidFill>
                    <a:prstClr val="black"/>
                  </a:solidFill>
                  <a:latin typeface="UTM Avo" panose="02040603050506020204" pitchFamily="18" charset="0"/>
                  <a:cs typeface="Arial" panose="020B0604020202020204" pitchFamily="34" charset="0"/>
                </a:rPr>
                <a:t>Lông dẫn nhiệt kém. Lông dày hơn vào mùa đông để động vật giữ ấm cơ thể tốt hơn. </a:t>
              </a:r>
              <a:endParaRPr lang="en-US" sz="2400">
                <a:solidFill>
                  <a:prstClr val="black"/>
                </a:solidFill>
                <a:latin typeface="UTM Avo" panose="02040603050506020204" pitchFamily="18" charset="0"/>
                <a:cs typeface="Arial" panose="020B0604020202020204" pitchFamily="34" charset="0"/>
              </a:endParaRPr>
            </a:p>
          </p:txBody>
        </p:sp>
      </p:grpSp>
      <p:pic>
        <p:nvPicPr>
          <p:cNvPr id="18" name="Picture 17"/>
          <p:cNvPicPr>
            <a:picLocks noChangeAspect="1"/>
          </p:cNvPicPr>
          <p:nvPr/>
        </p:nvPicPr>
        <p:blipFill>
          <a:blip r:embed="rId7" cstate="print"/>
          <a:stretch>
            <a:fillRect/>
          </a:stretch>
        </p:blipFill>
        <p:spPr>
          <a:xfrm>
            <a:off x="-111039" y="5098674"/>
            <a:ext cx="1929946" cy="1806403"/>
          </a:xfrm>
          <a:prstGeom prst="rect">
            <a:avLst/>
          </a:prstGeom>
        </p:spPr>
      </p:pic>
      <p:grpSp>
        <p:nvGrpSpPr>
          <p:cNvPr id="4" name="Group 3">
            <a:extLst>
              <a:ext uri="{FF2B5EF4-FFF2-40B4-BE49-F238E27FC236}">
                <a16:creationId xmlns:a16="http://schemas.microsoft.com/office/drawing/2014/main" xmlns="" id="{D1A2A497-03DD-3F19-05A7-9F108EE088A4}"/>
              </a:ext>
            </a:extLst>
          </p:cNvPr>
          <p:cNvGrpSpPr/>
          <p:nvPr/>
        </p:nvGrpSpPr>
        <p:grpSpPr>
          <a:xfrm>
            <a:off x="4503017" y="595083"/>
            <a:ext cx="3302000" cy="661552"/>
            <a:chOff x="6553200" y="0"/>
            <a:chExt cx="4953000" cy="1104900"/>
          </a:xfrm>
        </p:grpSpPr>
        <p:sp>
          <p:nvSpPr>
            <p:cNvPr id="5" name="Round Same Side Corner Rectangle 6">
              <a:extLst>
                <a:ext uri="{FF2B5EF4-FFF2-40B4-BE49-F238E27FC236}">
                  <a16:creationId xmlns:a16="http://schemas.microsoft.com/office/drawing/2014/main" xmlns="" id="{39AA5497-894C-5F88-0625-AB7EA9B6F33B}"/>
                </a:ext>
              </a:extLst>
            </p:cNvPr>
            <p:cNvSpPr/>
            <p:nvPr/>
          </p:nvSpPr>
          <p:spPr>
            <a:xfrm flipV="1">
              <a:off x="6553200" y="0"/>
              <a:ext cx="4953000" cy="1104900"/>
            </a:xfrm>
            <a:prstGeom prst="round2SameRect">
              <a:avLst>
                <a:gd name="adj1" fmla="val 50000"/>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UTM Avo" panose="02040603050506020204" pitchFamily="18" charset="0"/>
              </a:endParaRPr>
            </a:p>
          </p:txBody>
        </p:sp>
        <p:sp>
          <p:nvSpPr>
            <p:cNvPr id="10" name="TextBox 9">
              <a:extLst>
                <a:ext uri="{FF2B5EF4-FFF2-40B4-BE49-F238E27FC236}">
                  <a16:creationId xmlns:a16="http://schemas.microsoft.com/office/drawing/2014/main" xmlns="" id="{BDACDED6-52B7-EF02-E65E-A012A5D1C635}"/>
                </a:ext>
              </a:extLst>
            </p:cNvPr>
            <p:cNvSpPr txBox="1"/>
            <p:nvPr/>
          </p:nvSpPr>
          <p:spPr>
            <a:xfrm>
              <a:off x="7124700" y="263724"/>
              <a:ext cx="3810000" cy="771056"/>
            </a:xfrm>
            <a:prstGeom prst="rect">
              <a:avLst/>
            </a:prstGeom>
            <a:noFill/>
          </p:spPr>
          <p:txBody>
            <a:bodyPr wrap="square" rtlCol="0">
              <a:spAutoFit/>
            </a:bodyPr>
            <a:lstStyle/>
            <a:p>
              <a:pPr algn="ctr" defTabSz="609630"/>
              <a:r>
                <a:rPr lang="vi-VN" sz="2400" b="1">
                  <a:solidFill>
                    <a:prstClr val="white"/>
                  </a:solidFill>
                  <a:latin typeface="Arial" panose="020B0604020202020204" pitchFamily="34" charset="0"/>
                  <a:cs typeface="Arial" panose="020B0604020202020204" pitchFamily="34" charset="0"/>
                </a:rPr>
                <a:t>THẢO LUẬN</a:t>
              </a:r>
              <a:endParaRPr lang="en-US" sz="2400" b="1">
                <a:solidFill>
                  <a:prstClr val="white"/>
                </a:solidFill>
                <a:latin typeface="UTM Avo" panose="02040603050506020204" pitchFamily="18" charset="0"/>
                <a:cs typeface="Arial" panose="020B0604020202020204" pitchFamily="34" charset="0"/>
              </a:endParaRPr>
            </a:p>
          </p:txBody>
        </p:sp>
      </p:grpSp>
      <p:pic>
        <p:nvPicPr>
          <p:cNvPr id="8194"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11039" y="-76200"/>
            <a:ext cx="1768475" cy="122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29082107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Science Subject for Pre-K: Differences between Warm and Cold by Slidesgo">
  <a:themeElements>
    <a:clrScheme name="Simple Light">
      <a:dk1>
        <a:srgbClr val="663C41"/>
      </a:dk1>
      <a:lt1>
        <a:srgbClr val="F8CBCF"/>
      </a:lt1>
      <a:dk2>
        <a:srgbClr val="A4A6E0"/>
      </a:dk2>
      <a:lt2>
        <a:srgbClr val="38002A"/>
      </a:lt2>
      <a:accent1>
        <a:srgbClr val="C9CFFF"/>
      </a:accent1>
      <a:accent2>
        <a:srgbClr val="EE6E75"/>
      </a:accent2>
      <a:accent3>
        <a:srgbClr val="FACD5E"/>
      </a:accent3>
      <a:accent4>
        <a:srgbClr val="FFFBFB"/>
      </a:accent4>
      <a:accent5>
        <a:srgbClr val="FAA1A7"/>
      </a:accent5>
      <a:accent6>
        <a:srgbClr val="F3D1D4"/>
      </a:accent6>
      <a:hlink>
        <a:srgbClr val="3800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TotalTime>
  <Words>1543</Words>
  <Application>Microsoft Office PowerPoint</Application>
  <PresentationFormat>Custom</PresentationFormat>
  <Paragraphs>183</Paragraphs>
  <Slides>36</Slides>
  <Notes>20</Notes>
  <HiddenSlides>0</HiddenSlides>
  <MMClips>3</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36</vt:i4>
      </vt:variant>
    </vt:vector>
  </HeadingPairs>
  <TitlesOfParts>
    <vt:vector size="59" baseType="lpstr">
      <vt:lpstr>Arial</vt:lpstr>
      <vt:lpstr>Times New Roman</vt:lpstr>
      <vt:lpstr>Calibri</vt:lpstr>
      <vt:lpstr>UTM Avo</vt:lpstr>
      <vt:lpstr>Roboto Black</vt:lpstr>
      <vt:lpstr>Roboto</vt:lpstr>
      <vt:lpstr>Wingdings</vt:lpstr>
      <vt:lpstr>Calibri Light</vt:lpstr>
      <vt:lpstr>Pangolin</vt:lpstr>
      <vt:lpstr>Fredoka One</vt:lpstr>
      <vt:lpstr>Be Vietnam Pro</vt:lpstr>
      <vt:lpstr>Bebas Neue</vt:lpstr>
      <vt:lpstr>1_Office Theme</vt:lpstr>
      <vt:lpstr>2_Office Theme</vt:lpstr>
      <vt:lpstr>3_Office Theme</vt:lpstr>
      <vt:lpstr>4_Office Theme</vt:lpstr>
      <vt:lpstr>5_Office Theme</vt:lpstr>
      <vt:lpstr>7_Office Theme</vt:lpstr>
      <vt:lpstr>8_Office Theme</vt:lpstr>
      <vt:lpstr>9_Office Theme</vt:lpstr>
      <vt:lpstr>10_Office Theme</vt:lpstr>
      <vt:lpstr>6_Office Theme</vt:lpstr>
      <vt:lpstr>Science Subject for Pre-K: Differences between Warm and Cold by Slidesgo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Manager>9Slide.vn</Manager>
  <Company>9Slide.vn</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9Slide</cp:keywords>
  <dc:description>9Slide.vn</dc:description>
  <cp:lastModifiedBy>Admin - HP</cp:lastModifiedBy>
  <cp:revision>16</cp:revision>
  <dcterms:created xsi:type="dcterms:W3CDTF">2023-11-03T03:40:18Z</dcterms:created>
  <dcterms:modified xsi:type="dcterms:W3CDTF">2025-12-03T00:57:35Z</dcterms:modified>
  <cp:category>9Slide.vn</cp:category>
  <cp:contentStatus>9Slide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93FC91A1-0FB9-49A0-BCB4-7B7132D73CBA</vt:lpwstr>
  </property>
  <property fmtid="{D5CDD505-2E9C-101B-9397-08002B2CF9AE}" pid="3" name="ArticulatePath">
    <vt:lpwstr>Presentation1</vt:lpwstr>
  </property>
</Properties>
</file>