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6" r:id="rId2"/>
  </p:sldMasterIdLst>
  <p:notesMasterIdLst>
    <p:notesMasterId r:id="rId20"/>
  </p:notesMasterIdLst>
  <p:sldIdLst>
    <p:sldId id="259" r:id="rId3"/>
    <p:sldId id="285" r:id="rId4"/>
    <p:sldId id="299" r:id="rId5"/>
    <p:sldId id="288" r:id="rId6"/>
    <p:sldId id="289" r:id="rId7"/>
    <p:sldId id="290" r:id="rId8"/>
    <p:sldId id="300" r:id="rId9"/>
    <p:sldId id="301" r:id="rId10"/>
    <p:sldId id="302" r:id="rId11"/>
    <p:sldId id="286" r:id="rId12"/>
    <p:sldId id="293" r:id="rId13"/>
    <p:sldId id="295" r:id="rId14"/>
    <p:sldId id="303" r:id="rId15"/>
    <p:sldId id="284" r:id="rId16"/>
    <p:sldId id="261" r:id="rId17"/>
    <p:sldId id="297" r:id="rId18"/>
    <p:sldId id="270" r:id="rId19"/>
  </p:sldIdLst>
  <p:sldSz cx="12192000" cy="6858000"/>
  <p:notesSz cx="6858000" cy="9144000"/>
  <p:embeddedFontLst>
    <p:embeddedFont>
      <p:font typeface="Calibri Light" pitchFamily="34" charset="0"/>
      <p:regular r:id="rId21"/>
      <p: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77E9"/>
    <a:srgbClr val="1E09B7"/>
    <a:srgbClr val="001F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4662" autoAdjust="0"/>
  </p:normalViewPr>
  <p:slideViewPr>
    <p:cSldViewPr snapToGrid="0">
      <p:cViewPr>
        <p:scale>
          <a:sx n="64" d="100"/>
          <a:sy n="64" d="100"/>
        </p:scale>
        <p:origin x="-486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A44D0-59ED-264F-9D1B-3C11EF7E80D5}" type="datetimeFigureOut">
              <a:rPr lang="x-none" smtClean="0"/>
              <a:pPr/>
              <a:t>18/11/2025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05B9-F081-4148-B3D8-1C57FC2655B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1433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49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14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3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75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20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71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9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87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093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46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05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14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51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E63D72D3-0655-742A-1739-650672E1426A}"/>
              </a:ext>
            </a:extLst>
          </p:cNvPr>
          <p:cNvSpPr txBox="1">
            <a:spLocks/>
          </p:cNvSpPr>
          <p:nvPr/>
        </p:nvSpPr>
        <p:spPr>
          <a:xfrm>
            <a:off x="1524000" y="1977254"/>
            <a:ext cx="9144000" cy="12421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001F60"/>
                </a:solidFill>
                <a:latin typeface="UTM Avo" panose="02040603050506020204" pitchFamily="18" charset="0"/>
              </a:rPr>
              <a:t>Tuần</a:t>
            </a:r>
            <a:r>
              <a:rPr lang="en-US" sz="5400" b="1" dirty="0" smtClean="0">
                <a:solidFill>
                  <a:srgbClr val="001F60"/>
                </a:solidFill>
                <a:latin typeface="UTM Avo" panose="02040603050506020204" pitchFamily="18" charset="0"/>
              </a:rPr>
              <a:t> 11</a:t>
            </a:r>
            <a:endParaRPr lang="en-US" sz="5400" b="1" dirty="0">
              <a:solidFill>
                <a:srgbClr val="001F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2B695205-2C54-FA03-4CF6-6BFEC220057E}"/>
              </a:ext>
            </a:extLst>
          </p:cNvPr>
          <p:cNvSpPr txBox="1">
            <a:spLocks/>
          </p:cNvSpPr>
          <p:nvPr/>
        </p:nvSpPr>
        <p:spPr>
          <a:xfrm>
            <a:off x="1524000" y="2814452"/>
            <a:ext cx="9753600" cy="1600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Trao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đổi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sách</a:t>
            </a:r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63D72D3-0655-742A-1739-650672E1426A}"/>
              </a:ext>
            </a:extLst>
          </p:cNvPr>
          <p:cNvSpPr txBox="1">
            <a:spLocks/>
          </p:cNvSpPr>
          <p:nvPr/>
        </p:nvSpPr>
        <p:spPr>
          <a:xfrm>
            <a:off x="611776" y="1267097"/>
            <a:ext cx="10968448" cy="7380514"/>
          </a:xfrm>
          <a:prstGeom prst="rect">
            <a:avLst/>
          </a:prstGeom>
        </p:spPr>
        <p:txBody>
          <a:bodyPr>
            <a:prstTxWarp prst="textArchUp">
              <a:avLst>
                <a:gd name="adj" fmla="val 10837257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59500" b="1" spc="50" dirty="0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500" b="1" spc="50" dirty="0" err="1" smtClean="0">
                <a:ln w="11430"/>
                <a:solidFill>
                  <a:srgbClr val="EF77E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59500" b="1" spc="50" dirty="0">
              <a:ln w="11430"/>
              <a:solidFill>
                <a:srgbClr val="EF77E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4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35;p7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92C82-4FA8-D929-7982-8B0CD22E8BA0}"/>
              </a:ext>
            </a:extLst>
          </p:cNvPr>
          <p:cNvSpPr/>
          <p:nvPr/>
        </p:nvSpPr>
        <p:spPr>
          <a:xfrm>
            <a:off x="6432914" y="509447"/>
            <a:ext cx="5759086" cy="5525589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rgbClr val="00B0F0"/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err="1">
                <a:latin typeface="Times New Roman"/>
                <a:ea typeface="Times New Roman"/>
              </a:rPr>
              <a:t>Nhóm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latin typeface="Times New Roman"/>
                <a:ea typeface="Times New Roman"/>
              </a:rPr>
              <a:t>2</a:t>
            </a:r>
            <a:endParaRPr lang="en-US" sz="3600" dirty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Những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bạn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chưa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tìm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err="1">
                <a:latin typeface="Times New Roman"/>
                <a:ea typeface="Times New Roman"/>
              </a:rPr>
              <a:t>được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câu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chuyện</a:t>
            </a:r>
            <a:r>
              <a:rPr lang="en-US" sz="3600" dirty="0">
                <a:latin typeface="Times New Roman"/>
                <a:ea typeface="Times New Roman"/>
              </a:rPr>
              <a:t>,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thơ</a:t>
            </a:r>
            <a:r>
              <a:rPr lang="en-US" sz="3600" dirty="0">
                <a:latin typeface="Times New Roman"/>
                <a:ea typeface="Times New Roman"/>
              </a:rPr>
              <a:t>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văn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hoặc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báo</a:t>
            </a:r>
            <a:r>
              <a:rPr lang="en-US" sz="3600" dirty="0">
                <a:latin typeface="Times New Roman"/>
                <a:ea typeface="Times New Roman"/>
              </a:rPr>
              <a:t> ở </a:t>
            </a:r>
            <a:r>
              <a:rPr lang="en-US" sz="3600" dirty="0" err="1">
                <a:latin typeface="Times New Roman"/>
                <a:ea typeface="Times New Roman"/>
              </a:rPr>
              <a:t>nhà</a:t>
            </a:r>
            <a:endParaRPr lang="en-US" sz="3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 smtClean="0">
              <a:latin typeface="Times New Roman"/>
              <a:ea typeface="Times New Roman"/>
            </a:endParaRPr>
          </a:p>
        </p:txBody>
      </p:sp>
      <p:sp>
        <p:nvSpPr>
          <p:cNvPr id="4" name="Google Shape;1135;p7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92C82-4FA8-D929-7982-8B0CD22E8BA0}"/>
              </a:ext>
            </a:extLst>
          </p:cNvPr>
          <p:cNvSpPr/>
          <p:nvPr/>
        </p:nvSpPr>
        <p:spPr>
          <a:xfrm>
            <a:off x="93074" y="431074"/>
            <a:ext cx="6505303" cy="5643153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Nhóm</a:t>
            </a:r>
            <a:r>
              <a:rPr lang="en-US" sz="3600" dirty="0">
                <a:latin typeface="Times New Roman"/>
                <a:ea typeface="Times New Roman"/>
              </a:rPr>
              <a:t> 1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Những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bạn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đã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tìm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err="1" smtClean="0">
                <a:latin typeface="Times New Roman"/>
                <a:ea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câu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chuyện</a:t>
            </a:r>
            <a:r>
              <a:rPr lang="en-US" sz="3600" dirty="0">
                <a:latin typeface="Times New Roman"/>
                <a:ea typeface="Times New Roman"/>
              </a:rPr>
              <a:t>,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thơ</a:t>
            </a:r>
            <a:r>
              <a:rPr lang="en-US" sz="3600" dirty="0">
                <a:latin typeface="Times New Roman"/>
                <a:ea typeface="Times New Roman"/>
              </a:rPr>
              <a:t>, 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err="1" smtClean="0">
                <a:latin typeface="Times New Roman"/>
                <a:ea typeface="Times New Roman"/>
              </a:rPr>
              <a:t>bài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văn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hoặc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báo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latin typeface="Times New Roman"/>
                <a:ea typeface="Times New Roman"/>
              </a:rPr>
              <a:t>ở </a:t>
            </a:r>
            <a:r>
              <a:rPr lang="en-US" sz="3600" dirty="0" err="1" smtClean="0">
                <a:latin typeface="Times New Roman"/>
                <a:ea typeface="Times New Roman"/>
              </a:rPr>
              <a:t>nhà</a:t>
            </a:r>
            <a:endParaRPr lang="en-US" sz="3600" dirty="0" smtClean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5;p7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92C82-4FA8-D929-7982-8B0CD22E8BA0}"/>
              </a:ext>
            </a:extLst>
          </p:cNvPr>
          <p:cNvSpPr/>
          <p:nvPr/>
        </p:nvSpPr>
        <p:spPr>
          <a:xfrm>
            <a:off x="760412" y="1373825"/>
            <a:ext cx="11519806" cy="5956365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en-US" sz="32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1: 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endParaRPr lang="en-US" sz="3600" b="1" dirty="0" smtClean="0">
              <a:solidFill>
                <a:srgbClr val="1E09B7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dung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endParaRPr lang="en-US" sz="36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) qua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(hoặc bài thơ, bài văn, bài báo) đó </a:t>
            </a:r>
            <a:r>
              <a:rPr lang="en-US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i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i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i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i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232892" y="-236538"/>
            <a:ext cx="2481942" cy="1874525"/>
          </a:xfrm>
          <a:prstGeom prst="wedgeEllipseCallout">
            <a:avLst>
              <a:gd name="adj1" fmla="val -141136"/>
              <a:gd name="adj2" fmla="val 31838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cặp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AutoShape 2" descr="data:image/png;base64,iVBORw0KGgoAAAANSUhEUgAAAXkAAAEyCAYAAAAfnKCSAAAQAElEQVR4AeydB4BcV3X3f/e+OnVne9Guepdsy70bgwu919BCgAQChFACJCaUBAiEkISWQi+hht6LwQX3LltWs3pZbd+dnT7z2nfu2CYk+ZAIQlgGPc2Z9+aVe88995z/KXd2pE+66czkBJ2QwQkdOD51YO0N5yeHI265KLFuPT0ZvGFZsvaavmTxtR2JdUtPwu1LEveWk5L1t7jJ6bf1JefetjY576bzkvOvuyy58LpnJBf/7IXJo372kmT1T5+ZLLr9JYn1syclXHNW4t98ZnLybRcn51z1yGTDzy5LTr52XbL+9rOS3NXrEn3daQk3nZNww7mJt/HShBvPS554Hcll15BcdJWXXHBtV3LBDYuSM25clSz/2aqk76erkkfefFFyrtx36vVnJafdcHZy7s3nJxfccmH73BnXnXUCe44x/hrd0ZzYTkjghAQethLIRA6LG3nWRkOsd5ZynrOMp7WGeEwzyzlYBOFZTDZWsKvaxe6GYjKapxXfhxPeRKpxJavDLZzZvJdLrRLL7QKJVWAqbpDS21ivrqRp2eS15hTf4iIv5JxwkpOK93F2aQeXx1P8IPdErsxczs+8s7nLWs1kMkQ27uakpItHqQKVsEkjDIjjGJVwP8UJMQmhnOPEdswlcALkj7mIT3RwQgLHTgLVpMColWe7nWWHynIw7hAg72G+MUitMsiKRobeKEdgpxn3NTtSVfb440yld9Po2M/2bhcObWXtnddy+Q3X8/jrN9G/e4592uOOlOI+L8tWbHbFFqVQk5d+Fme6GNA+2WaI12iRC6APnwUqQ8HKEVsppm2fPY5HIw6JkvsB3oCNTiBJkjYppY6dYE60/HMJGLn//MOJgxMSOCGBh5cEVkZjDKsZulWDzljjCtjWPJdSRlH3IiLvIJ6eJhe1sOMMxINUk+VoTqMjOYPhapZgU8iuHyVs+VaN8R9J1H13F4OldaxlNYuDLjpaXSRBH+O1Hg7GixjPn8Q2Zym3xH1cEE1zVjzDCmbppEiYzEo0X2SXnuM+XcLXNp5kA45loZSS6zGRRPFKKcw5TmzHXAL6mPdwooMTEjghgWMmgdOiGzmjcQtL6rej401U4h3o1iHy9Xk6gzq70g773IiWFbI69nhcvZcnHhhk+EaHmW+WGfjWNhq3tgiml9O98BksefSfcOFpT+Px9QWcc/sUz55q8uzpmOc0cjyy2cHisk+m6Ev7PazKrOdH7hA/9Xq5zU2z12rRSsbok3LQqeE9PDLaSMbxSNmuALrdBvkgiWnFEaZ044kDOGaCOdHwzyVwAuR/LooTBw+dBE70/OtKYMzvYJ/Xz+b0cm4Q0L05u457/OUccAcY9zolWl/O4uoQq3ZGFH58D8VP/oADH5Na+zf20nW9Zm5jCafSQ97qo3Vonm0/vIEbP/tNbvvytey8YZriV69k7DPfZfbzXyX46jfRX/k+1pd+jPOV6+m6cjsX7inxyLGYi8tdbIiX02edQcU6h3v1+Vyjz6MZhe3oXSlF0iaISdpkyja/7rhPPPerS+AEyP/qsjpx5wkJHHcSKAXnEXI2XfoUToqWcUG5n4smM5yxF07e2qLr0z/D/+RPUZ+7ifRVexjaH7IolBJM0ktYz8izHo5TI4xuobNxJWe2fsaZ7kby7hyhHqCruYDOsJtMtYNgR0S8qUpuRw1r0xTlm3fifFja/8RtZL92H91Xz9B/Lyw61MuK6grWxOvZX55hul5uL75KLI+rLTQKs+jajMPjTp6/iwzp38VBnRjTCQn8vkig+6fb6PnJJnp/fBsD37uBvq9dRe6zPyH4xJVMf/SHDN+dYcPECh6dvpAnDT6GiwYewfL8MlzXpeJUuWiwj6c9+nT++I8fyUtfsoGnPbWPp15s8dyzCvzxhRdy3rnP4VlPeA1Pv+zVLB+8ACcZIm0vJEcP9owiH6zEnR0g2pxQ+skBip+/jfJHriT80PewP/g9RkszTAnIt8IAS8DdEYi3TEQvi6+mbPP7Mk8P5Ti1H2kOR06oeBjSCZ5PzNtvRgcicA5Dh7OdX+Xacq3IRjGTQYpNUV5IURFAHGiWWFXfzYB1KzV1Ezuim5m397AqcXnEtgFO+lSGwbeGdPwoJPedEoXvFem4rkF4e0Rw0Ge5v4JL+k/l9AWKxbkWWSegKgOZSrXYMns7cXAbT94wxnkX76O342rsaIrYHiRW61GOi5u7j0b0FanzX0vD2s7Oyn1sHR0nqgcMxjb9wSgLvTE6dVEi/Tk6WnPkG1Xy9YSOskXnlKbrYMzj35dm9VuqdH94nux3GyzYmWVlAxZEm1jq386i6DY67duoWHvZ2vDY0lxO2R0mZ5fprN5OKjmIG43jJSWyxOJcfPwgR1TpoD7fyZFkLEM+7Pz9rmNbJgnFrT6ULuZE3yck8HsugdFiHT+OWZeOOEWoy7LZK3B2pTPCV9MbuMo+j0p0EWcFF3H27gFq37qHjV/7DpP33UEqHEfFCel8gYXLVlCvN8nYmotOO4X+QgfZVJparYKJouutJqgmGzdeTxTW6ep0WblyFYkKcGyb2CyGCojajpZjuVXbuCmLjq5ebrrlVq6/9nocKbUM9Q/IMzFBEKA1uEpjWwpbjh2tcK0EXyk8IVc+O0k//bkldDQ7Kd55iC1fuYGtX7yb5s98Fuw/g+nU46Wt81hS7eKJ+gBPdX7GkvKNtGahFT2KRtJBnQy1lk2tHqHCmLwnTiZn05tVnNiOLAF95FtO3HFCAickcKwk0OqYZ86tSSRfplytkgQ2SmXAzoI7yFNnlnHW1k7CL4zJAuge/K0uPSWfVHGG3mSMFSuWsWzVSsZniyRJRI/v0poal0gYGnVpT8XiBDqwUi57R3egdZ3ugscTHnspnpeQyMBcJwtJXfptYlsJKvHlWPpMLHbsmWTLvbuYHpvB03Jb3KIVVLAcLW2BLTjravCUFnA3eyX3JaStWD5H2Cb2Dn1y5RQD8wUWFQt07yrQuCrNfZ+W6PxfZ1l75wDLrfVMup3cHGqKqSUMdq2mz0pxQOcpOd0EbgeJ7YKMx0ma5JIa3WGJ3+j2O9qY/h0d14lhnZDAw0ICraTFnhDubSr2Jw5dTp4zE80Fk3NcuHWcwheuwf/+NnoP5MlXVlHf30smXMTJKzewZu0Kurtz7N6zg+m5SYm0IwpOQiauU5sep7OQwc/kmS3PE9kRdQHnjnyKi88/kzicQrsz4hhsQW5P9mXZlwT062grJ+WcPkZHI264ZQ+Npk1fR7cAd5NaZYIgKuN7WZLQa5cCxC9gJbHU3BMc2buSmZi9J8el6l58p8T6xQu4eN1prCssoKfm01X3yVRiOu+ZZ/wrm5j43B4W7ljC+vTlTMXD3FBpsivrMRfAVAShZDjKdQkE5GutEnGjSFrG87CY5IeYSf0Q93+i+xMS+L2WQE/cRS4qkIo6WcoQZ4aDnDqqGLhuO+qLP2F62zS1PSXSZY+uuJOc3cHIwAJWLl5If95j532bqJYmyUtUvmyom968KyWUJrmsRWDAUBxGrruDloC8n81w1hlnyPMd5HLiCBq7gE5agQKrQpRMC9iXcKxO5uczbN4cMVvK4Ni9UhPXOAgffhNlNQiDBOKsPJO0vyljvg6pkgQl2YSW0o8VRdgC9tmeMuXmVir1e1i0IOTc0wXszxzijJUWg+ldFOMyqh4S3V1k7tN3UfjMnTzpAJzqd7K1XCRjpcmIExQm0aZNcUNKKUJHE+ZcTmxHlsAJkD+yjE7ccUICv6YEjvxYZ9XlEV6B52V6OP9Qhca3bmLnZ6+nfL2UY+azdKX6yLsereoYKXuCs0/t5+z1I7iNOQ7es4lScQKXOqetWEhf2qZZm5NIPGa+PC3lmiJVqdNXgjonnX4Khe5uFgz04NllubaPnn6Fpk9q8BpL6vVROIsgLknicXC0zu69gv3+Qny3C5oBlpRHfC8CKZdEoRbQF5BHkShNZEhAngc3ibi11Ph7ezLiCBrsG9vC6MxGiA8w1FnktGUNLloD55w/xMCIh49FV7FAeEedrZ/6CZlv/pTXV+ucKeWaVbZPrwC7R4ISp9VQDmMKNtN8sLcT+8NIQB/m2olLJyRwQgLHWAKLBUQz2w9S/9p3qXz9h3j3bGZBJUdfuBa7tJyx0gypzoALHlHg0ZdmWNw3yXxxJzsnqmyaS+FYCcuGeomL43hRDctSjM/Pkusq4EolJpVxKTdKfOsHP2DlmtXkcwrbmiWWksv8vNTkkw4SGaPSEUFUwfeRKF2z9+ColGmgHtpyfxpHebLoGRI3WyAAblkOSSQwLgu0sbKJtUZZ0qF8VpZGyzkt52pTGjfqI2xkqVQVEea5Gq6srPYJ7yd3+Fy+bgWXXLiK7pURDT1KZrZBTsB++uObqO3eTbZSpde2pRSkmA0DDiQRO+OI7Y0aJ7YjS0Af+ZYTd5yQwAkJHCsJbN+4icmNu0g2N0jvho7pNPlmgQ5rAa63gJUD3Zy7Ns+Krp3k9XWkC7dxILyb66cPsSuzmJGFw6TFirtTHq1KGVvAsGdgkPmqAWyfugDhvJQ9bM+l0NkJuk61epBcXkDTskhiF6VUe3hSDcF1bQH7iKnZWSxH2pSyTNCSeons7QR0orAs3e6nWW+QCLAn0qfSthxbKPmMHBugN/tstIBO7xSi5kKmZzpotHoIowzNRizexMaTTMJqzNOjb+e8hZu4ZF2Zoc4sxcoyxoqnc+ud9zI9PkY61m0+p8RNTLiaajYLWRkPJ7YjSUBHSSLp1C8nLS2cIFHuXyIHOf3bfP3W+/p9n3sE1A5HjbiXkAEmnRzbnIh9dkDgaDI6Ta7VwWCUordeYTFlYt1gI3PMpfaxML6Xnt23sPzbJQbuVGTmlYCYRgtYN/0q0+peGuktnHnSTrr9reimRM2NRzM5+2gmDozQUVGcbRXIN/ZgR5NUgzn8QgbHcWjON3DJCsC7TEYLmJiqc8ay5fT5oyTBGI69jmp5A2HtcpR/DZYnPJXSpDJnUWqcjBmPrTsI4ybL4o1kmzuEt5LAq4CqrB1YjU60RNJeLiTTKpMNq1i1InGlJHX4EFcr4iggjFp40X3QuoXOrkl27LuF7aM7iVMjkDqVqlpF0PgKlr4OWwdSjjqN7uyldGWHyTplctY8j7lnKdZ/tFiy5xS6og1Mx8NEYZZ1rQOcW7mD25oWu1SWaqpX2u2hqVOMk7DDaXKPU4EjzN/vun4bfDdj5MR2QgInJPDrSaAm9esxq0qqVWV90GSNmqYvniATzZFjhvusa7nN2syP4xpb9SIBrrMYmTmFzJ092NdZzFTLCCKiGwmOitH5LHNxkyhucMrCQXKOQqoaBIFDqV5kcnKSUmmStOUwIKUO28sLSGcIEotyud7+rrwj0XRGInfzXfVKeR99vQndfTUsfz/K3kWs70M5e7G9/ZQrPbKmOUwmcwpeegUzMxFb7ztAqaKx7T6sbKFNKp0n8bOETkqA1KUqkbWh3yXqfAAAEABJREFUmvQb2L7c04nf0SVOKkugHULtC5DnUXZELEDbCmLyHQV27NzJ/rEDcl8a7XZQyHrtspKKqyKHMtkUsqg8zOKRvIhlH9ShEIfc/tUvoq+6k+d6gwxZGSYavaTjXs5xSyxpjdJfOUihIg6sMdd2QJESXunmxAYnQP6EFpyQwFFIYJ92saIcllvFVjtR1f1Sy94toHsfTb/CtlRCI9NNX3ox63QPp5eydG/0KF+dENwU4aYzSMiLr5BSictUrUQtaTEy2MWK3hx5rdGRjetLpOrETM9OoKIKI4VOeuUhJWCqEl+i4RS2k8G2UqY5qrWW1MCbFEtT9A955DqbNOMxWnGZWjgp+5JQmb7BSwmTNdTDYe66Z4YfXHkX92w+xMDwWvzUAKPlBmPVFpONiNlQMZ/YlJVLRXvt/WQj4GCpLvfVKQrwN70MdXEEZeVQkXtlfRY7nSaT7+bkDWfRCCO27NjN7oOTzNSgFTYx38zJpCGdmse2DpFLz9Gfr5J1ZrFl/AviAkuqNawb76DrZzs4v55ntbOSIf88kXsTLx4lZW0nndpPH2XSzYSy8JqEDic20CeEcEICJyTw60sgiW1KUZmoFRAJuIU5GPM0Vwng/qQVsaTxBE6dXcFZuyNW3noA79s3U/rJFtwDGU5yTsOLBMSdNIHvU0NJ1B6wfLCTNUsH8JyYpBGjwizKKVCPEmr1ObpSKQalNBNV5oirIUFNqB5LxOwSS7+RRMilxGVMzqezCxgYPBes5VTrSwmilZTKa5ieXsnk1Ap+/NO9fPt7t/PF//whN9xyt4BwisnpgAMHZwnihI4FI/QvW8HK087gnEsv5/HP/gOe97I/5eV/8UZefcVf895//Xfe/r5/4hVv/Esuf9ozGFq5mqbnU1aalp9ivFim3AxoRgjQd9LVu5A5WYDdNV4h8DppOVBPoFxvCX9TaDVKxp2kN9dkxaCLr21yXo5ushRKAXu/cw3Jl2/grD0Ke3+G/UkfY24Xc1FMOapSE/k7aVdKWDaxm+XEBvqEEE5I4IQEfn0JrHIC+mVdqxanmGj1sS1ZzB7WQHwKYefZnLFrIf7Xakx/7A7Cb1/J4PaNrE6q9GfKNKKNRDMVuvpHmFIOM40Wp61YwnnLhuhwY0I/ptlM4aVHmK0G7No7RkKF3kIHjm4ShhU6/DSFTJ6UnyPRHg3lU3UylN08s1aWuVqWjduqfPZLt/IvH7udr3zzEDfclrB/fJhGvIY1a8/mxS95Ne/4u3/inX/3PhYMLWTR4qU8+jGP453v+nv+8UMf4t3/+I+8+W/+hle+9rX8wR/+IY97ylO44FGP4qwLLmDlSSex7tRTOPeRF/P05z2XV7zutbz2TW/ipa94Bc96/vN50rOfz9kXXUziWNx4y+3MVxPs1CA79s9z5Q0bmaysILJOI7bXE8b9UpZStBoTeNYoSxa26Fcp9k/vohj6nLLiDM7o6aRj0172feZH7PrG9Ryak7FzClV1Cpub3UwkDtp36bHSLG12/foT+zv0pP4dGsuJoZyQwG9dAv3JIbo8ARYy7ApT1JpLOIO1XBh0c9rOBtNXSg383iILillW1IfoLrlQHSNQUzQk4u/tHSRV6JUat4Vt2yzs7qDHjUjCWZp2BZ1ehJUfYnRmRqLrUXK+ppDxpNRSxcnblKQ0UY0sdKYgn7ulBBJw1/bd3LPrIJO1AOUOkM4v4+TTH8eLXvJW3vqOz/K37/4sf3HFh3npq9/Ok5/6VAHhy1m6+CRGRlZI+aTFS176Av7kZS9l2Yo1+AKYrmtjWUpkGxNLfTwImrRaDXFAdeaLRTluSbSYYClNWkozS5Ys4cILL+RJT3oCz3/JH/OqN72Rj33qk/zjBz7En73mTaw95TxIdVMTAP/hjaNs2tdittVF7KzGcU5CxcMkUgLzxGldcOYqOtM2zTCg1GjQrXKsFXmkZot4o3UWf3+U9WN5TvZW0+MsYQ8p9gUhnUFEl64Jzyde+oQITkjghAR+fQlUWrNUo0PU3Jhlqp/HJJ2cUbIZumkf6c99i75KhSEnS0HKMaGqUaZFOYHIjuiQkovfP8TMXJlsolm1cAEWTSldTOP6LWJpO/IXsHt8TiLvCaQ8TUrbhMEclda81MhLzLl59pSa3L5zPzdvuY9doxPybIqzzjiNZz7tqXzq0+/jb9/xOl7+ymdx+ePPYdHyHtL5mDApUalNEMYRuBbaVrgZh6c84wmcdd6paDcEAUlLeFVSCjFEGGH2tpSVXG3h2w4d2Qxp12ufT4IWnmVREKD3tKZVrcs4Rba2BY5PpqPAOeedz2vf8Hpe+JKX0dm7mNBdzZa9LW68c5StuypMlSxC3SH99xDrfmx/jg3LhrHDKZqyeN1MMti2gPqS9QwHWZbd3qDzhr107J9mjcrSFWQkewmxohY5kZP0/nv/0r/3EjghgBMSOAoJ5OyEUECvS0BycdohGS2x75s3UrryXoYmOugNxslY41Sb+6VUUUHbi/D85cTJiMD9cnYXS+zbt488MWuHh/BzHg0rxM3aWGGJYsPh1k33MDZZJpdHShlNqaePUpR6/I5De7n74LSAfIPZFmS6enn8k5/Iu9/1Tt79t2/nxS/4AwodinQmINcZk01HwmkVbQX4nk3Ks/A8j/r8JNprSKlknosfeRG2q2mIg2lFEziKNqkoxIB41GwQNur/RfUGyDVHYnktawZIBK1isJUWh6Wk3Zh6s06jEZBOZ2kGdTL5DE9/xrN4/4c+yote/EZxPGcKuAfcs/0+fnb7ddyy6Rb5XEfZI9JOjUxOgDwf0JHJ4nV2ULFt4kqOixau46R4hOmbDzB65Sb699boj12UL9yYkhU+JzZkZo4ghVhu+d0mxLx+fTqC+Fio5xlUZXqSBjkCLB1Sl9R3wvbY7WTZ7tW5121ypyyy3WnZ3Gll2Gj1cLc1IDRErOuSmpdpRiUaVGiqqoBKFXQTS9L6skQrLYm4IqfZvl5PyiRyrJxW+76KjK4iTFZjR9rIEkXdxNEgSTgiRrtY2lFYloVr220yx1prmXW5FCfy9K8vm5hf5VktfeiHkI7Ao7+PbUmNO6Ne7mS50DI2tfopNm3y0RzjyWaGrCaXJH2cdG8F6yvX49y8j74GpFSDeL6IDmM8J4+bypBYFQmIywQ6oqhLlBshdrrA2lPPJ5sfpl7WpKwuoipYMmfX7WzJAuoI5WQJY42T2FpfyW3FJWytLSbIn8NpZ5/LH7zwhbz3g//Iv37y33jxq17CyOphWnYDoxOQyMslbnWg9ABa9xCHFko1UZRRlofndpBEaSydIY5kzqMI10lj6xyJjtukbNCOwnJ1m2xxEIbMuVg0DTtCuwkxzTbZToKhRFZWPcvDdWSeowZpX4nezUE4Tj41w5MuW8jfv+uVfPQTH+DFr3kdQ+suZV9jOdds9/nhpjoz8zaDfadwwTlPZfHIYlJpTSYTE/r7meAe+obKDHfn8W6C3Z/YzWOvG+QN1ZPYKeWk2xvjLOBW+uxb2ZtMcXeUZbOd5oCVpkelWBHXhVeOQMI3D19CNi104nUMJdAMEgluNIFStETaNTG6+bjJTFCh2JjnslLEY2sxT2wlPEHs8bFEXBpXuag1x7nNGYKGR4c/QC41QNLwCasOKd2FqzqplBQuvXiqr00+fbhxDyroRFb9sJIeFnK70K0s0jcz4tzEoHMr/e5Gev3t9KZ3tuupdYnOqvU6hoIgII5jBA2wHJvf922PyKNTEG5EAG7IbrJMnOjJVpFFqXHSqQN0CPgOWQPMbd7PpitvojbTpLPQg+924qsOEaOF56XQti9RbCI17wRlOwKmUJQoPp7fzcqRPN1ZDcQClHlabheTjQzXbBxjYmIM29akUh6uRN+nbDiJ17z21XxIFkT/9V8/zBve8AaeKnX1xYsXY76K2JR5NHMojT08Xsqi2WwKcGd4zGMewzvf+17+7d/+jT/5kz/h5JNP5vs33MyWQ+Oce+nlsrh7CWvWrENL8JHRFnmRYyo9zaAdMtCTxq7NctOVX+e2H/6MVTM2Fw2vY6O3lClrAauSmEV6kjAJmdYeuxKY09mHh4yOkkujWUfZxInHDyeBSmTTiG2BbkeA08XTLjmhPsun33K5L06zW+hgkmEqSlGRaKMRZ4msTgGGTja73WwOO9hJD/dJpLc9PcA9zSx3t7JsTfXRHYZtGowjFogiD8m+N2zRI+d7JSKbtmHK1oxqX/rJsC3IsKnpclct5PZaA8uysLV1/16ieUs+a60xW5SIJZiD32NKidwL2mIgnmdpa5YVzAmoTOIl40gNQiL2NURbG8xet5Vkd4M+d1DAv4849HHjHElsUa60mK9IhKtctJchFn1oivMnsThpSYa1SzvoyCsiHTPTSLhu436+f+Ne9sx3UKtXCMImj7z4At77nnfzljdfwWWXPIpFS0fI9xZId3Tgui7xA3NljlNSE3cc5+fnjufp06Jz2VyOnJDhM240KBQKXHLZZbz69a/nte96DxU7xWve+jd84evf4sqrfyYy1fR19dGar9Gs7WakELFyyGZ1d5puq0ll4w7Uj+9laGuNcXstO2XBW1s5FlppIpVgtRR7ZS62SGmH34NN/66O8XgZV9XKUtM+9cQmCjVWaJNLXHpxGBGgn+pRTHXETPoNxrUoZVxkWkozM0LTUYXVukxvNEZPa5RTKHFmKmBFpsaIPcfyeA7La0naXZUocU6i8jnCcB6SCpbTxElH9NcfQ2/zcrqjR9Ctz6bT3UCnt56Cu54Oa007KlJKYVkWBhjM3pLPJpqPxEnwe74NhL0UYuiMimT1NA17mklZBNzTqHGnBdnpAhM37CPaVmVFaog+f0RAyCdWGiU+UitPQFrhpfMMjCyjo2cQqdAgNTUWLBhh5eoRas0iEzMT3LllC9fcdAc7982JMxjizLOfSD6f4dWvfiUveemL6OzKY+kE27cF3MoElXka5XI7EjZRvBLnrJQCIWXm03U53rdAovgoDIVlhdE9pYR/0btYzskiARc88jH81Vv/lte96a/ZK4vKe8enmKm22Dc1h1PohQAOTN6Hqu9kRcFnUdZjsBZR2DXL5Jc3csbmhKWlIcb0Eq61OlGNmM50gyjlMCrZFb8Hm/49GONDOsSGk6Ou0tQjh5pEEI0wEaMXG49iLFHmuepuyvXdhK19pJKDdOlxiRQnWKgnWKzG6I9mWayrjCTzpIv7cKd30deYZJlbF1BpcXuiuCWBu7TL5kyObfkCm1JZbo3hxmZA3quS1yVy0o7fmkY3J2k0DzEXHGA83N8GIuIYA+ihGFYShBKFRhjFMEbH7/mWa9Sx3IhmWlNKPKaCHvbrNezVj2C8cTmNew9hHajRGfikwwyNogBIo4XrRSR2SUSr5TiHmyoIHrmUBWTCxKHQ2cOi4SXsmSrz45s28tPbNrJrbAq8DI+S0sSb3/SXXPEXb+R5z382Z515KvmeLjICTAbVGtiXF9IAABAASURBVOU56o0yjufgp1J4Qq7ntWeq1WphSjZhEIizidvnjuc3x3HuB3ctGqdUG+zb/IptBDKGoFTBkWzojFPP4h8/+G88/fl/xH0Ts5LlNBmPbJzcEpJsF5HVxKpOyDw0WJDJs4QC3miNwg9uY+l8isAdIqln8NKKU5Iyy2rzEIvh8Lu/iWR/9wf5UI5wSlLzknIJLBfbyeDLYmvOSlOwPArKJvROo+GcRt06iYZaS8hKkmSFgO9SbJaxKV7DT+NFXGMtZ0/+LHbnzuSnyTJ+UO7j2vlBFmfW0G8tpiPspxAP0q2G6UqGyIcDZBu9XCPA/tO4yJVWlav9JndkW+zqCJgu1GkI5fN5fEnvbddBKSV9J6g4wVK6bXz8vm+pGB0pRgVw7k5aNCyHtXYPG2o5BnY1qdy5WWSfIpvqo9lKaDWqxK05gmCGlhIKYtAOVQF3E4mOTRcJxTEXS2U2bryH6+8cJd+3mvVnXcJzX/wK3vme9/CqP3s5G87dIPMS89SnPxXb00SNCirlS6YWYNsWhc4C9VoJA+aR8GaiYZk8tNZtSsRxG5A87qfPsjBZY0si+kAclOFX2TbastBSgnISG0v+BVGMky/wuKc/hw988nMMrj2Zu/aPcc9BTaCXEOUXY1sRfVmLoa4O+nSWAkoyrEnUtVs5fcccp+ct1siCbLkySR8m+Knz37ffzU/6d3NYx8+oZhJNWWlCKc0k2iMWwGhIpFeZKzM/M82L62t5xsww5+9Ms+jWCv6VY7S+u4eqUOk7u3nEXQHPvi/Nn1eX80pxAo/bl+aUH4yy4ccTPHF3isu3+5x+U40F395P4Qv30vGlzQx8Yw+rrpxkw/Vl1m7Kceq9WS7cmuGy+7Jctq+TR00M84jyKi5obmBmvsh8tUwtaLbrlVoAxETwMQlBFPL7vsW2ZnfUErIlu8kwWPcZ2h+z5PYqp15dIj01SyZwUU6e2LPxvKbU4stEzTlip4Vje0hIT0OypJboQqwdDCUSnSYC9pde8gdc8eZ/4k1X/D2XPe5pLF27FidtEZbGiBuTkmEF5Dty4nBVuzyTxCG2ayHMkEr72L6P5ThocdBmrpRSGKC3BCRtIY7zLZAavOHXzWRwJCMx7MbitIzDslwXbEdkF2G5acrlGqGyyXX1SgnnnbzsVa9DdZ3MdgH6/RM+ZZ2mFURkqdCf98jbkHOWMH3vTrI33cnp+3biRdNsC2OC2GGD2CK/B5v+PRjjQzrE2HaJJYpvSYQ1LwuiBwRU7x3dz627tnDz9nuYfPdHmf/nLxB/6gd0ff9eTtlS48mNYV7VeyFvW/00Xtoc4bLtMPCVe4g++CM6Pn8bp900xYV31TjpqkNkb58jfbsAzR0zZO6aJ31nkdRtU1g3jJFcvZ+uT01T+Mwsuc/MkP7kJOl/P0D+A5vp+Yc76H/3dWzaeBdbtm9j/6FRAfsKYRxLPRkB+Ihm0HpIZXc8dH6oXmV/KwAvy6rcIN1Vxeztu5i9cQ/sC1jgpXBljSVUDoFEkklcxVd1iezBTUE6naXe/vZSQ+SqidFk0jke+9jH8v73v583vu5vGRpYgVZplDiARqtJrGNauoWWqNTKpTFRbr1ex3FtHN8VscTEshhrzjcqFUxdW05igF0pJfiYiHOI2mTOH89keI5F5xKJ4mMhUzY0/Jo1BhkAIjURpENL7slK1pnI+FL5TjzH5wmPeyKveeM/sPasi5mZUGwfq8j9Fm5jhliVWLt4GZ67mJzy0Bv3Ub/5LobFYc/3D3K3TtOtEn4fNh0nElkchky08XCmOLE4PB1+/KtqAwzMF+hIcmi/wZzeR9WdAz+iUZ9nRGqxS8kw2IpJ1WdQ+hBN6z6q1ibI3sfjRzWP3Blz5q1VTv7eLGd8ocgjP6t40leGeOa31rOgbLGo7rAkSDPQVDA5zd6Nd3Lt977O1/7jI3znu1/g1pt+zM6ttzG6fzO1+VHcuExQG+fgwXsZu/XH6AP3siCcY4musziuMBJVWZQIqRr9BejPRPQ5TbqTGp2S9udLVdIzVfypOk//2jIe/5kFnP2hDha9T9Px75rebw+w+q4zOXPv46hbGea1z5SymBSatm0OWgmbpf07w2mq8S5aTOKLUfWpFv3YLIhtFgeKhS1xcMnh5Xv4ubFIEgNavz7FR5j/lBeThFWCVknKAy18AVhPRXh2QjbjsFcW8rD7WGd1cXJR0XGrjPeGrXAooOBkUH4XVlihS81jNUs0cGi4A9LeEI9Y/0zi4WEq2SwVDYuWL26XYj74r+/nRX/8h3T2dxPbkxKZF6XvWVzquEmMFvn5rlwLMsTzVWwBf0+cyf1j0Zi9yQ5s25WavEe9VkUpTRiGaM8j0UqOAxw5x0O8JQkyh7+csDSGDM9mrySTNHvzOVbgRnU80StXt0hErx0rIG7OSpsVYrGD9RtqvOEtz+L5r38hcdc6No4WmPZOw+tcSCTzcq57NbYqMhktI7hpNWu+vZLnT5xJkFFcw/WSr/pEsYvSaWJZc2mIDWorQyrd1T4fH0F/jnTdijWHo+Qo9ftIz8difyJhTmyHkcDtbkKrQ6KscAyrdA9DTNAIG9wpi5pbO7v4lr+dG9wxxlMWaXchw9X1LB8/h9W7L2LppovQ191J/SfXMnvlVdTvuJ302AH6gyq9cY18a/6Bnv/3NLQjmQeuHmmnlJJbfqENJcCVJHIOifgCMY6QRNJ8SwDEFrV25HZXgMATA1vgWCy0FcNSb+4vzZDfdx/RbT9j9ntfZfRLn8T96C4Wfn+ec3ekuaTSyRkthyUSmXZHJQywR+4gJAHmT+1DMTrLCpjxO7hBot5vSq2/zcRx/BaFwpy2QNugLCIULan/mnq2+f52Ui+x1IVF5ZjSlgPM7iuSdTro7cjgJHVajaYAatgmVwDW9XzKIh87neIHV13N1q2bOfXUU/i7v/s7oXdy2WWXSHTv0wgkUte/MGf8elutViPf2UkkUbBlWTIVAu6uR0ookfn+9Vp9+DyVhBGhZFqXPvrRvP1v38HZF17IbslKR+eKdA8vpLBwOYuHlmPLPWHQYLfo9/itN7M08GllluA5LkZuD47YOEojU5M5JQ/Y0IPXHq77o9eyh+vIf0W+9zgRu3SRul2kKwUdlk1agM5tFiTCGoK8ohJUqM5VJLqLsbYkWLdY1H8YM/ofM/h3z5Hf3aR/VjNY13S3IgoSnXSpOj1uE6UslFI/58YoliFz4sG9Of5lpJR5Vv+vNngA6FUcyGEg0aHwJkprS0OugIshz4BCo4wT1ijETQYkYhqJGiyuFVlYnGJ4eowlO4Zwrg6Y+twOJj+/BednM6w4lOWccCEX2ivYZRUopxai0stoUmCsWeOALPbORfPIiiXH+xZGikQ5WLZPYtkECRLBQSDgHwaQVR2sbDj0bStTueUQtdEWeYn6Ov15HHaTFlAX6dOSBwKJymLHY8HSlRwsluldspK3vu2veclL/4gzzzmdlNTWkyTCspREij5Ozj9q8bi2w74dO3/ejrKsNuAb3VFK/fz87+xBnJDK54nEW/ctGOYVr319+6eQzTrY92+6ib1NTcHvZ+XgAhqim2MT44xUq6ydU1Sbw/JcJIFQRCKOXYtd2LbdPmecvFK/G/LTv7OT/xsaWAezVFuHKAJlBmmFyxj2l3BGagGL53wu3N/LWWM9nDzdSf+oRNBbxgi27pOIfYbuYgVd6ScbL6XgryTjLRZAKVAToG9IJB/o+TY4K6Xae+mi/UoknnyQ2id+4e1/HiploZT6n6cxRm7asEl4kB6M5H9xX3MScWAJTTdCfBexWcRzU3gCXimJTHsrVYYlhR2ouWhxVhNXj7H/O3sp/bSEd7vNhZVerPledlY72er0ccAeIKk0WDW3n/OCmf/F1/F2IoldlBRKDCVSJjFkjm0rhbJ8TrJzFPZP0rh1N8l9dXKNPty4g7g5jx1XqEsN3ZGo2UtlZF4D5hstNgnoPuFZz+H1b3sr55x3NkPDg+I5QnmmikkYbN+W+QloVEpHLQ7bT3HNNdfQEpCLoghpmKYsZpqGozg2u99tksAlENBGZrEp409Eby97+jN4+evfwLqzzuGarQck6xpkuL+XhcuXkk51Mn/PTkak3LZUr8FE7rHIydiLrS3SIk/f91Hqf9sUD9NNP0z5/q2xfVI4xYgNB+IUN9Q7mQiGseezuBsP0vWdO7A/P0/85Wnq3z1E/foDxNsOkp4aoz+YZsQtURClcpI0odTdWy2XRKewfPnsaOo028qk1P9WKKN0ho40UKXUz9tQSomNJ/+NTHRiSKn77zNtGjKKbUi5MYkAfCg16MDWNLVHXWep6QJ1q5Mu+wB5NUaHRPv9cZqhaJCu8X6iG2H6KzM0PvINzrxrkqcE3axo9UhWU6CcXUAqM0B3Qx2J/Yf8uhIXqATkkdplHGsBSRtt+0IpkavH8O6IcMsspV0l0rU0PVY3VmxJpN9Ey/A6+vo5/YILKUrZpiGYqjyXZ73wRTxbqG/JMuKgTiDrIK1WTSLEgJb5sa7avGQLTfyMy1FvAuhmPu+9915scdDmO/KeRPdK67YeHHX7x3kDpqziZDJYqVR7vK3QyLjFyvXrefPf/A2ve9vfs237LvaO7aWzb5DuwhIaEzG7vns7G2YL2K6Dl/IxNmKcpNl7jvvzz8f58H8l9kSrf6X7fm9vyuuQLreTHnpZ4Y+wNjVCdleL+k934N1xgNy+LlJ701h7IgH3kCFJ/YezkLPnsJP9ZKJDQmNk4mlyqkLWCvEs3VaiGAv1C8QDmzHaB+mBU790p8zzAuD8j+3+5yMipQmll/+5N+cMUZnEkgVjR0Dcl6gobXmk7SwZp4O000nDLhJa81i6ih03yDYjehsWK4IONsS9rBpzaH71ZsY/8i0W3j7KE4Is65Me6mqYmdzS/8HV8fcxUR7InCWJRSIgr+Wz0h6tUDNfCwiuLxPs9LBbHWTdND4NbNUExycWR71o3clce+sdVKOYZevW8673vI/nPPcPkAKALMzX0K5GW0mbHDl25RlbiXeQqBNZKOUoNwNyZ599NldeeSXmu/KWzLVl25jvz9uyLnCUzR/3j6fzOVqVCrViEdd1SWdzKCmJBfUGhBGXXfoEXv/mKyiMDLLx3i2EDZeUNwRTmuaV8lnmwRHniFY0xGG212HEDlQCSsk88fDfNA//MRzTERRr3dDMsDLOcJpE470TDbwDVbrmcgzay7AlMuuU6K3gpUw8SNhsMTs7x8RUWUAiktT5IEkyJgo4jbanieMizVaFZlMRRaKQDyiSUuq/KdWDIH2kwSmlINH/61mIpd8Ek8K24rj9FbRQGovk/lhrecRpk2shoBWh4iqEVZJGjaTaIC7XiebLKDcveJbB9hNcbx7lHJQHdoG1DWXvwK0tottegh7z2PPlaxj/6JcZunkL6+dhqO5Lj8f3qyUGHcWKWOrpJDZK24SJZrZW5+D0HOF2KbFMOuIvShkUAAAQAElEQVT0Uvh+QBJPopO6yG6Q+WgBV916G1WlOOuii3nla1/LyNLFWAIaFgm+6EVYr6IEdGzJktCI3MAWoRsSwcuJo3u5ls2yZcuYnJri1ttuw5bF7kgWGU1Uiszz0bV+/D8dyQJ2KNG7ZWm0En6DAMd2BMhdoloVpwkL167lL97ydp4lJTRTa7dUjm53GH1fiX0HD1CRco9SSh4GY3fmQIvsbG2Zw4c96Yf9CI7xAK6jhzmdIizOs//qW9jx+R8xc/tOWmWLxkwHKb9IKlND+aJNro2f7SeTWU42tYJC+iSivEcjBRUrEDBo0HQkwpD00Ep3YqX7MJtS9yuYOf4viv/r8AhHSsnzAkz/dVv8c2VtRgbgEwKJTEIUkdIoATIl4KDFGLwuH7vDFV4cJJgV12CeFdBPImwBqkpjhGq9h1bDJw7lnC7juEUsdxqcQ7TSa2k5y+lxelmlCqR2N5j6/p3Uf/ADcls2/RdLx+lRM45FNjFRIgyKYSMURopyvUVtbh6/1Ydd7cGNXFwnAD0tUimKU7ApBzaVMOIlL38Fr3jNaxhaMCLXoCqRpfm5gSQQiasEbSkQeQYC+C2hJA7bn0NxqNLrUb0s123P9fDwMD8QmWNZEjxEeLKe0hQ+jqrxh8HDxpn5krG4Rg4yF4iDSyo14moFRymScoNIFsOxUzz32c+RhfArWLliLeXZkOp4idkD+5mvlGWOLEwt3sjNEhkqpdCiC/wObOL8WmL6v5yO/zGKwUhBgl9Cil8+NnNta36ee5tF/LifBa01DDaW0e0OsN8qspGtrF28EsY9op8F5G+28Xda5OYihtUsg5nNZEyKX63jNps4UUDQLBNRQ6UaRO48nr0MT62QUsdydLgImkPEdUH9GoIGTQI7S8vKSFkkR9XKU9R5ZnWOSV1gQnWwz14rvKzlgFrHQUPxGg4GqxhtruRgYwV7ggz7wjwH4i4ORF3sjwpy3M2YGmDSXiTtZsWxdFC3chQDj8mqYqKuqegMUaaHPdXl7C4vZn9liIa7CJ3rFcC3yXXZ9C1I0ZfZQpe3h5Q9jRU3IRC+Q9WOmsRPkG3eSCHYRCqcwhbA7Pd6GI6Hce4W/j81ycA3elgxupbAHWKrtZ8wvoEV4W5WBwMsCM/CC28gH0ziWhWKbokZHePGLQajOZmLOX7ZvP7XebnlMC91hPm/z+tgNBWxp7GL/Z014SPFKRN5Nnxhmqd8RqPDg4IPh4jcgClZma6mV7G72kHNdujI5Hn/e97BmRvWkvUttCuMJAGWjCFs1VBSplGWR5xYbbKcFLabJlGOOFMbbfvywFG+LEcclOZFL/wjHFw23XInlpem0gjxsp1H2fgvffxXvqAUHI44yq0dbcdJ29ElWhFLxpT4Dvg+sdTbVSGiWZ8iZQUyB3XWnXkKb3rHm7j0KefhOFOsujrPedtznDI3y0B8K/XG1ZTiA5RrDj6L6WyuoTXWz/REH5PlRWwrLuTeYBU7/bPZqDawMW+xpbOM1ZpASVa/0UmzLz1Md9zB0mqJUAWHJZM5HI44yk2J/uujbONh/3gylyKKfcaiEvvVGAf1OAeKh7BLMatZyLKb99Nz9yj2nll0OSQjRtuVSpNLe1iugECSiFErbEtj2xZaa8Ikpt4MKNcbUuer0GjVqYdyHIfUkpC6gpoVU9MwVSwzU6pSkuijWWuCPGdJNOI3W6RkPxyPM8wEI/YkS7xpVhVKnDLY4PTFMWcvVzx6xWIuW76IS5Yu4OJFQ1w03M8FQ72cN9glVGBNZy+rC52s7ermpL5e1vV0szyXpU94zFYr9AkQ9bk2OeG9Wq8zXq4x2orYJbS50uLuss3OMMOM10dcWIhbWCJlm0GSoIOg7FOPE5oigxhwDfCl0vRm0nR6DlkNyV03MPa1qzl94zSXR8vYaV/AV9y1bEma5OJ5cZLDOMKDqwIykS3GGnNQt9gh4HXAOfYg1S2G6QUxXm8/c9NlGvWIbXdsIqnFKDRa+NDaJi0yQ7ZGo0Eq7VMoFHjf+95Lb28vGVn4M4ZKELSjaHNsvrURNmU+ObabKT+kczmqUnLYs2cPn//857Ekis9ms5Tn5o5t5w+D1s1XIy3LQouncTs6KI6PC7g7/PGf/AmXXHIJq+YV1Rt3EkYruLF1NrMLnoY9nuWSuQD7c1/CeefHGfrE1znpI99g8T98gTM+8EUe9fef45Hv+w/e8J27eOa4xYa9Hq3OFdwjOq9nRllTG6PmNpmwe48LCenjgouHkIkw7sXKdrPfmWNrej/V/BwLMi4b7BH6y/2or96Nf+sYPfMWg3YHvU6OtJh/Erdo6QaOitFxIKWMgKDVIogjUBa2+U8e0hkSCX0jJcaPudYkiFptwK8H9+9NephNp+mWBaThnl5WDA6yftEiTlu6jLOWrxBg3sv6nn2s697HisI+Fmb30uvupqDuIxttJRXOkQpm8ZrTeK0pySjGZT+BH0y2qb8rJW07dKQTCtmY/m6H4YE0C4eyjAzkWJP3WVdIcXJvl/TTzbr+flb3DbFQIvp+v4NC90q89AitSLKMqsN8xaEZ5nH9RXR0rmH1aWfSM7wIP5XFs2ycoEVSkshGHEguDuluTbN4Yj/FL11NctUsC6qSGemllLvTzHInZbubkp2WakaKztgni2ZGZdlJB/dKCs4x3pYnFXF0ipJkKL7Tg9W0YL6FrrawtYfr+mjbpSyOuCljM9/e6BsY4G/e8TcMLl1CV1cXvoBqHEXtxU7xUtiWhaU15twxZr/tVEwf+XyeoZFh9uzfxx233AIJ+L5vLv1ek3G4SimMM0SCmA4BesdxSGcyvOKVr2Td8CXM7YiYuX6a81onccr+AQY2w/hX70Hd0GS1fxYvP/+1vONl/877XvJ+Hr/s6aRmByWjT7PrmjH4/F2cNdlPodxJJLa/qsuiMb8T29Hc6aQ5HjZ9PDDxUPIQ9w0Qy4QnUYUknEAH0+SDkM4JmPz+ThoHFcy6uC0PN7aQegxhs0YspQkkqkdAXolBGWV6kGJ5BGWhbYtANQUga7SaFaJWHU8i+d6Uw9LeDlGwftYLYKzu62OZgMWgRMAF2yEdxQI2TaJqVfpLsGRR0LZ8fCkteF6nAE+ntF0Au5M5VWJOzzNvlynqEkWrxKyaYVqi/6l4nIPV/Ryo7GdvaTe753aza3YXe+b2sr80ymhtnLnGHLPVWQHuGoJK2GFITsa5MNPJmYvWcPnas7l49Rmcufwkli9YSkdHP4HOMlGL2T3bZO/ENHOVOsIiGc+nINTpuXRKqtzhWOIOBfhrLZJKltFrp1lxw26eIFGSM3GI3ezjdgpsDgqMNtPELU1nDL1KYyuF0gHHehu05ymIw45KTVZkhhjUOYZSBZkDG5VohB0sy6JSq4O2WL5yJX95xV/RO9BPs1rGbGbejT6YvSX3GhB5kMz1Y0lKKcwPenWK/jzhCU/ABA1f//rXqYnuODIXx7Lvh0PbZl4isWdPbLxeq0lm3ZBptNrySff08JLXXMHA4EnM/2wXwz+8F/cTVxFdM0lzvJMNay/jte/8ME/9sys4/fHPZ/2jnsxr3/VB3v0vn2Xp+ZfR9Hspb/K59Qu30XnTTv6oawFzwRzx8AKuH9tHPmMfFyLSxwUXDyETbrlKXJzClVre2V4/J896dI1F9FfSLBRgsjPDKLtT8E+TSDRuSW3W9i1QDnHTl3Oa2FJorduEbLEoVUtAoSoRbVMcgitefbC3W+r7w5y8ZCGr+rpY4CoKQY0emYEugZKcPJeSEoqLZAJSAoml5TZlz6fun8k8axmrL2TffDc7pnNsn/TZOuGw9cBeth3cz/bRfeyeGmO0VGQuqtFwmkSZUEop84RWmcR8turUo3lmK5OMzwrIT+7jIA22V4vcMzPJXZNjbJqZY9N8mZ/tOcD3Nm3h1o2buWPzdrbu3MPeQ+OMSwlgXkoWdUG/plaMT00K59BV6JaMIU9eSgedhQJ5iZhSmSwpfwGFhefhWIsZavTS+MFWiv/+BU4aL5FvDZOkl1BL9zPnpZjUtgTCCcsocgGTXNiocqy3IJwkaVVYaHcwNAeZ8QrRZBlP/kl5nZYs5pUqVbyUz4bTTuOv3nwFC5cspiZRoeO6BJK9GSAx82/b9v06IMCLkBKdONb8m3619BsGAWvXrm3Lb9OmTRgKZZ6Odf/He/vG8TqOQyLycWW+jJwaMndpyZ7LExP0Lx3gzNPOZTg7zFte/Hr6ahn0pM3CnrW8/NVvZHhJTrLziXZ0nvbr4vhnWb2slze99iW85HlPorNjLQuTXmZ/fCtjX7iS87Pr2ChrXv19w3QX9x4X4tHHBRcPIRNLrBbrIodHJiOsn+ijet0sG796Jzu+ewfJlklSUm/OWjF5P8ZJ12l5NepSM44EBKykIBCpaQgu11sBjWZLgD+Q5S/IeQ692Rxrly1i+fAAfZ1ZMlLDd2nhCHk6lM+JKFBCQ4CkGjQpSw13Ttowv1ZZjEKKkv7dc0iA9+AhNu0/xOZRiX4nZ5mQ+n1F+gy1yylrM5x/5gKe9OizeMEzHsOLnvVUnvOEp/O4C5/Kxac/lmc97mKe/bhLee4TH83zn/xY/vCpT+Klz34KL3vuU/nTFzyN5z7u0Tz3SY/jWU96PBeedz7rTj2dJWtPwe8fpuJkmcpoZnzFrJNQUiGNpCElgipWVCUV1UXJc7gC9lp4dQRsSDTVKJEko4uR9afwpBf9KT3rTiVV6KGj4bIkGaBwUMb23W2s3D/CY8pTXNpMWGbnqDs++7CpaIu8XadfHzzmmjEjpa7ETRhKXHJj8+y/5hYa40XiIBHXa2N+QdJ2HbL5PK969Z/ROTBITdZaMh0FzH+PaEDEAK3lOCjLwmyRZEMPkvl8LMkWRxJLf0opjJN59KMfTV1A7D//8z9plyiOZecPg7Ydcc7K0pTLZcwc5STjMb+1b76Vk82KTXoJL3rh02lKlr1j+yGSKM2b33gFr3nVH7N4oJc4PIAXT+J31LEkM3btWVSqSCFV46nPeoRkdX9GdzpHbs6jdkONuWvnOGt2kI5WjOVXjgsJ/e6C/K8o3t5ghlNUhiVzndTvjAnvTZM/UCAzYdGVLtCVjNGhJ/H0tEz4FJXGLCWJ/ALtoNM91CIQjCK0bBwx9JwoTm+hwEh3L4t6e0lJZO5KicaS+nQs+5rU7+fjJjNxg0kByVEBhgPC695Gix2iiPdNz7J9fIr7xibYIVSu7SZODpAvlFm5NCWAPsKTLzuZ5z/tfF7yB4/i/NPOY8PqdYz09YhjUThJSUB3llx6jm55RrUkGm6WSBqi5GGdlNUk7TRI2RVcVaQrm2FYFmNHZD3AFkc1vn0ne++5h+LeA6SkzBIVt5AO97MgV2PdgpSsFXRx8sIOVvTaDOdDAuF5fmqC4vQ0QaOJ1JJIdfUKwG/g9MsfxxmXPIaTT1/D5NwBsj0ZnvSkJ7Jm+QXog11UvrWX9O1X03dwCwuk3u1Z9KGPKgAAEABJREFUaaZih9FmnkorjQqmOdZbw7Mo64SOUBGNTTJ/7wGysUfa7xSQ9/BSqXaJ5mV/+nJsz6VZq5LOZglbTRKpy2kB2TaPpnwnZKL6RAKDB6l97Ri+KaWElxaW6+IIf09/5jM4TTKOjRs3snnz5mPY88OkaZGPcXZZmTMkmAqrNVIyp5Zto5RCNXaTz1dYvX6Ef//4x+jqG2DxukWs3DCCdkrY+QLzjkVQDxEjJMQiLDZQmSxJM2TJyRne9jdvZO3KCxmwT6b5/QOsPVBhmZQkt6fd40JI+rjg4iFkIkrmcZOY2p4S+68bJTyUostfghtnScW2eO/9EBwgiWZwrIh8CnxZ0DLR6kGJqGtRBJZHR6GLgaFhhgeH6JXjlGO369u+iXCjACnkU5Xyw1S1xIH5OXbOzbBtdoqNU7NsLVY4IApT8TP4UqMfWrGKNaeexqnnnsfznn4mz37q2Tzz8SfzuEcu5txTMqwYKtHj7SbV2kgznqEZzYryldsUKbMvyXGFICkTuxGRHRE7oqReTEvXmZVa/H0H7uH2zdfy/h/8gPdJDfcj3/0eV955J3snp8SZJXS4KYYKnVzWE3BOrsxqNc1Ac5SOxjgdiAPJNBnsghWLF7FmxXKG+vswwBaj6R1ZKIZyEoOrVjOYG8SpaTyVULWrzHU49Kw8g8H8evyDLgevrxHu2k+flLV6dYZYO4xL+Wu/ZXNAMgKO8eZlO5iQ2nqnRGPTkjX1pTzh1WVoaCGxGLS24OUvfzmnnnoqBiiakm21BOBtN4VgfJs7A+ztb9NIRG1kYIDfsiwMtW84lm8CVKYMEUs5wvGEd6FnPvOZ9Ei9+Tvf+c6x7Plh0bb5mQdfSjOG2Var1S6nNaSUWp4rYiJ6slVsr8JTJGgq1raTZIsMr+yjlbWZLtjEkUNO5SR7tWnNyr0ShGjbJZyromyPXCFhcM0IL/uLv2Iwt4r8nEXx9o3YGsnXu0y3DznpOPEkUjwcKbl+PNPhePdYFN/BlJQ1dsSrKISdjMji6mgyyl0pi01OF3fku9m5b4zStbtx5lxS+RGUWK/5a860t4nIExC3HVp1B+wFAm+Lmdc9lKSenk3Pc0r/HOv6qyzrjOj1Na7yRDFyBPQRWCPcU+/k1mmHmw612DRRY1QWxAIL+of6OeWUk3jBBXv586fAm1+wgNc9q58XXF7gyefnuewMn0ecEkgEvYM+fwtZtQk7vgcVbSZJdhDGOwTEd+GGDUknm3hRAz8OhBL8KJHzLexWjcR+FJXWWWw/uJAf3az43Pfn+cS35/nS1Zrv3tFNbd8syUSF1qEJhsQZnLYgzYYhOGtxzPLsOFW7n9AfoaW6aYQp6TuFjhx0AxwZiC/gUilVmQkT9MIlpNeu5fTHPoYzHnE+g0N9UJ/j5muuIpVAJNF+Zec9nNEPazrnWL1gnuH5Cyn+cAT7h5q8LHDH/jCDTc1M/SA3ZdZwV5hhPvDJyJwUVAs3aVCUcW5RFne5vuimdQSS+TiMjp/aGqdHdaPKGbruQzKKBVgyvs0HttO9GF712leS7Urh5ByUDsjJ3vUgCSQ40E0BDfXfSClkS0RO8QMk9ya/nOTmo3rFUQu0yJ6I+vwMWkWMLOhjYLCHezdvZO/uaaLAE71xaUnaqSPkOBRqEUuJgmO8aeUgCazYhELbvvDnEEoprH2sLVS9hhLwNc4xUSBSgyhGS1apGw0SGROlWZmfOXS9hJZgQAcN0UGRfdIikODBkKgHhhIVY+Sh5Lwhx4qJxVaRe20pOaICXE+RybokklGHlYK48kHWrXoEAz3Lmdg3jaVSWKUWg3FG+AiFnwjXkqDN6JvSYHtoKcXGMjaqdRlfjRVLRnj/P7+P4a5hyQaLFBoLsWuLuMtyuFuy6YZk7SbQmUtgIvKoJDladgcJ9mEpFqEcHQmv/I5vNZXgSPqcIiYr5ZSGKEErDMhEmhWRzyU7YvTGCcpzDWxJeXW9giv18YKdhSqkdIaGStPo7KOWyVOWSDwrSrOhO8/pXd0UvAEydjdKpagGEQeKk2ya3MbN+27jmj3XUJneT1QfozNbZ8P6BTz50ZfynKc9jcddejGnn7xM0rxV9HfmxbFIBC6AaMU1XLuBCis0KmWSqF+UbgGeO4Jn96PJE0UeYegQx7LXC6nHA1SjHmG3h3nVxaGGz72jdW7YNsHHPvMRvvDVz3HV1T9ix+a7qUxOSvklZlCyhsW5TpYODLFm6RJOlmh8yYIFZH2fWCLVUEoviawLZDId1OtNzAKkFiUPhQPkWa+ji5Z2ODAzyw5ZKxidmSbT2ckL//CPWLVuPSZaqsmCZUnKOTt37sRKoLurwOYtW7jm+huIgY58joI1Ty4TseVucV4/3cYjx2r0pHsp9q5GRZMyJxksN0eiMwShjSWWnLEtsm6MqwNp5eheN1dsqlYe28qI0TnMBSEN0Zd8IcPznvYkli5dSl7q8SJsTCRoUv8kDOVjjAGmo+v96J82WUMi2aTJJky50PCWy+U4TUo2Tck6rr76ahyJ7pXSmL/ClYEKqGgS+Ww59tEzcIQWIgkCIpFnGMbs2bmbubl5LMuiNDdHo95COS5Ka3GsEZYBdlmTipsNWo0GDdFBs75gft+9TeUK9UqJVrUsDqtCUK2QSJlPvAZiKGiViK1oZNeen0jkcgT2UEoRyXwantasWSN9NpgXGzHy5Fd4nlhRE74RWSaW4jWvf504iz7G797KqtBlgZzrt9NIIZ+msnFE7rZUDqI4JIxa/DY2/dvo5KHsoxUpfNsB8eRKyiZNEXLBycoEZBjYX6f/RyH+1iytso+dBHS6FbJ2Ve6PUYHCLgzjdY9QbGjm50os68izritHn60opG0azgJmApe905NsH93Mgbmt1JNxOnoVi5f28uiLV8mi5vk870mX8Kiz17FQatkpNYNqTqKb89Rr22g07yUMt4mYDmIrATY1h2+3BMhclNtPbPXQjDuoNnOyJpCnFfZiOYtIZ1fQdEaYj/vYNa257u4xvvaju/jCt2/lm1fdx1W3T1Itz0o9sYyrIjrTHgsKWZb0dLKsu5Pl3R30pFyyYoSWALsnSt3hOhTSWUy5SUUx81JK0trH9nPCS5rATjE2X2PTnlHu2XeIsXqd/hXL+OPXvpYXveIVePkslVJJeMtiYhQjb2RzxJAjMchiaZ5dBw5Qktqobduc0lPFj+ak9BSR3LST7FX30FnxcVo9rLQgjANqtkNVeyIDF0ecc2ccMyy0RIxFmj6q1z3eIvbJWkC9qQTENbafxUtszjv9VB514XksEMdnieNLRDbIZkBVdm2Aj4UHc/yQksjVlIqMwzFBinFC6WyWCy+8kLSUKa772Q00ag3RrxBsG+R+c695RjneMWc9jmD3bslW//zPed3rXse//Mu/UJXoN18o4HnSv8wtSiZaAiRkQVtWtYlkfarZCqmLzF3fwzgvSxyDYTYRnYzEESdyHXkmEUemxJFoAWot94PYbRKhRKcF6c0jhyUzn8YZGF00P/RWkTWXrVu3ipg05vxhHzYX/Tyx5RApiWKchLXnnc3Tnvw06vcd5MyqyyLR+WGdpZVkKCkXX+7NiN7osCXsHX2QYlg4Eukj3fBwv57ELlgeVRrMyeJjjM+S1CCLSh6NO/ZxcHMF3egk76RJUybjzGK7gQBKngYj7C8GzM3WMP+X5ykC8EvSLtmUpin1hy1zY9wzVeReWSjdMzsFbou1K3p5/IWred6l63jeI1eybnnMsgUh3fkiTrwXFe7EYS8pewxfjxO1YtHLFpYVIes7QEsMcoYgmCSMZqjrbipJQfa96NxiUj2rCNxBdo0HXHv7Xr74nav58nd+ynd+fAM337Gd8bE6Ou6iM7OQgfwKNixZyEmLh1kjKfySvg4GOlwKfiz9N6X0UcdttrAlXdYSPUWNOi0xtFar0QYxZWksXzIH7dNMHGYqLe47MC59z1JRHlahj0uf8lSu+Lt3c/5ll6M9HzEv0pkMc1Lb91NprFQKN50RhY5p1gXQM2lirZgqzmJ+PC1tHWR1t8sSJ0224VG8Z4bGT+7mtLEm69QS0mGEI0bdChJp28Gx06QSTUcjYNB8rUkkdjSvOFiAh5l7C9/L0LJcEqGLL30EdKWQUI9E5GMA3RNQMkCqlMJsBizN/nD027hm+FDqfp6Ukr1lsXTZMtatW8fU1FR7AbYNWKHompAEn4KPEWZsHOPN9lx+9KMfYbI5A6TX3XA9X//610FZbZ2IlRI9DwmbdWIJGMTTogSobdfBEudqdMcTZ+V7Hp6My5H7rSRBRcJ/GIruBlJSaUnQ1AQBfJoB0iBSHxKgjznSppTISxyfkrZXrVndvv1OWZuy5LOW8+0Th3kLxJq9TIFAghFlC0+S6T/2sU/ggtUbcDYdoEMyls7AoSQ4NC0Biq9dKb0m+JLaaovfyqZ/K708hJ2EKkdRvH8g9beailBWlmwzjb2vQn3zDNUkRSRpVc6yydiJHNcJZcICAZOSzuFJfbhPeazMFegRgKqoWBZMJ7lnbC+bD+ykPLWThf05niplmBc+41lcLp58+UCanDNO2tohirZbAFvKJLXbqDU2i+5NoFVNQHSOVnCITHol2lpEEo6g9CIBmuWkUotxUkN4qQFibwiVHqGW5Nm8e4pv/vh6PvvV7/KNH9/MdXfuYnK8TLUU4cg4+rK9EqUPs6p3Aas7B1nZ0UO2NUuqOYPTnEU15oibUhaSGmEQ1miKTJSEWjqJsbSmHTG5HpiyjO0SCrWsNMVmzK6xKXZPCLiLojqyjnH+ZY/ln/7t4/zRH/8JPQODVJstImmjLhmBFoPMSjQ5J2mvJcZSadSlr1jGkxF5hCgpA1XFmRTrTWakNNbvNFmpM3R7vTI3HaRv20H3jXeTnhviDNtjcZSQNikxmtDJUNEOVQEraZSj3Rynm+U1iPYdpOlY1KSvs087k9XLFpOURFZBIPMXtLvRJhKWKMxEwb8IrO2LD9WbAJ4BI0MIbwZIEfBD5uKiiy4SPUu45pprsCRqD2Wu6wKElmXRvo/kmHN96NAh7rjjDkZGRihXapi+N27cSCh8mM5N5tESJ2pKS00po8YKbCmr+mJrGfNTEhJ8IPea+01ZJRGHb0o0hmLRtXaAIqWdqFojlCg8EIrkfiVysbQ2XRyelMIVfTU3FQoFOqXkaH6b33zl0gC/OX84mq8FiPkQhw1IhLToebrAc5/6fKbvEds/OIlvfshOFmznExtb2+QtRdaWVm0ZrOyO9Usf6w4e6vYbVp7ZZkhB4gPXt0gkWpubaTB33zQdRZ8O3SIf16FelMmycf0eElnsCIMauULEht4hlvUMUpP08HYBgrtmZtg2N4vUcjhjWR9//pwNPO3CAdYORhScEo6qk6iEcpgwUQmo1CfEy9fwRJE8L0cc+9TrnihFL2kB+AZDEtEupp4sphENU2r2UWwM0kxGwF3M3Xdu4uqfXMs3v/ZdfvT9qxBn7UIAABAASURBVNm2Za/UKy06cgX6e/tZt2Ahp4ws4+SRJSzv6aPPdclIWSod1ciI0jlIBpEUscJ5dFxByVi1kvjDSnBs0UvRs1hpIqFAUsmWAFlVwHRGjGms1mTLgTF2Ts4xWW3RNbyY57/05Xzw3z/Oy1/5GnIdfRBG1KtVfNeWTEST7+6mJDIyRtvR0YEnnaxYvYYklaYF4owS8ikHZWn2z5XlRJam1Gl70pn2t5L6hYfOUkjjjnGKN1cYkrYXqJhuV6OVTRmbKVlLKYscEcCXJo/qFWQchsanmL3xdlq1FqnY5jlPeAquRIpKZGKLPLSAhSFTsjG1YTM206lSyuwecjK8ITzGAvLKskhk36zV2LBhA67ow1133SU6V5dbNGYMWsZkzhMnx5x3o/d1AeqDh0bRFvi+T5tf6dnIMRGAj4MWgSBlKLzHjoN2jX4oLFR7XSqo1zCgrsVJabEtS2vRBdUm1WySSMAQC4W1uqx/CYljToSQ+znCFiciA2kvkf617BcvXszo6CgG6DHXjvC852ZpVRritCoEqk5oxbQkEFq6cA2LOhdSPVjBiS1C2wFZS7NimwyRBIBIjf4Ijf+GLuvfUDvHbTMt2xdhxvRZLrEKiSRUaDQF06erdMR5MuFOctY+Ms4URvG120NMloKT4uS+HkKJbHdMz7KnFjGHK89rVgwM8ORHPoInPeqRdHWPkc0dwHb3Ecf7iaJ5UU0b3xmSss5qPOM0kHaCfpQawXJH0M6g7JcI8K8hsleCtwYrvZKW1cU+4evqmzfxqS99j3/66Ke5+8brGdu5E18i1+UDw5y69CROXrSeFb3LGc6OMGjPUYglawgmSSdlcn5MOgWhAHyxMoWV8rFTHpZvY9kRtm4I2JdQQVHS3BkibZFI3TMUMJgTg9kl0feWgwfZIeWWA+UyE7I4lh0Y4tV/eQUf/OjHeMyTnkxnV59kFx2ErQgviaSdprQXyIJtABLR27ZNWlJsLXtfw6Me+xjR7xTzEm2lbU1eIhjHc5kXkAkbPTRSi0S2DYa6mizOI8adoitcQvWGUUbv3YyaL9LhOHJeMdPSTMYeM3aGipvmaLeechNvxw6sg1PkmnbbcQ4tW0RDMh16cggiybypdjcGRA1ZloUj/LRPHgdviYCRAW/DShyGKJlLU57pECc7NLyAkqyRbNu2BS1AZnQckbuSZ4hj88gxpZ7BAd73vvexYYOUL0Rm8/PzrFwpOi9Wls7lsKT+rkW3lWWjJBBC9BVtgZyP50tILIISDh2lseUeW67pBGE9bmdYgQQBsWSKZrE2CaTOHYW09yKH0AA9h9+M7BBZmL1lWW3eTGZhsp9AHNDhn4acm5OAANHNkNBuUmpUSGe6aFYtLjrjkTQmYykHeqIvHiQWShyAkvVBi4CSZC5Hav83cV1M8DfRzPHbRiy1ZARsso4lUXUFM/G+5aEjEbh4WNeqkoQz9HXb9BQ6mC3XqKsmSxYUWF2wOag1BxLFQakBdxd6eeYjHsXTL7iAxT39hDK1U/YYs9Y0ZTUvNfyW6EsknhvSoSLTitF6kCjJSqRik2hBXy3RPHkS4UGlbIlufe69b5Qvfv17/MunPsXXv/dDtu+ZwU6NMLzkLInUV7J2aIVkEwLo6U6yoiiuZCaugGlKlMSq7cQL9+IzgUORMC7ToE6csrC7cpQjl6qkioGySLSS6KeFq2p4FHGTGWLbZk7AfO/oIfaOyVgEiJui7IHj0tAWf/CiF/Ou9/0Tlzz5qZJxxChto5SiNj0tY1UghuBL2yqIcMRZlMWITbSmlKIpaXRT0ufFS5dRj5H+tchaDGFmSpTeIVXoYlzWPKbshZBz8Gv7WJL3WLJoLbraRU4MZe/GaTGUGTxpP5FSSi1SzNseM57DqJZGObrtXDqZHx1jTqLNSPoYWS9ZR1Z4kTE1yhViAQsDmAYElFLYIi8zPokIjq7j39TTwpNxPIZMk6b8gYCl4TMU3pcsWYIt4GoiUzMO2/dlDkKZtpa5/ZhTIDqwaPlylgsppchKGc8scBo+zDVHMiaxDAy/SnjDdtoA3hK9qReL2ALAdpvLBCQyj2RMDWmzUqlgSiqRmTcJTpSAuxL9MA7AzJUZe9gu8bUf/qVvWgsEirNTSuZWnGN7oV30/+6778a08UsffOBCWG2KuNNk8hlCHWKnfdAevk4z3LOIqITYm4NvWyixXQENAfpQhtKkHDYfaOXY7mSER+rA3HIs6Wj7P/zzm6N9PCk1wy3zh9jSeRnbGqex8s5OcnsjpBqBrXroKKzFdlcwduAAA2lYv+QUetZdzHXNXg6NbsJJJli3xOWSi5eyeHWKVO+cRN13YNs30hU8lmzwCLzoDImUVhGrYep2DxU3S8XPUK8sEuU8SQDudMicgz94CTPOGr59Z5l3f+42PvKRf+PGG65Ci+Ku7l3ImcNLOVNq/GvcCsPVg6SyEVgl6q0x4XecKJ5BWxWUrhInRVpSxmiIZtdVWXiaAD2B1pOiSOMQHMKpd6HrvUT1foJwMYF7MnX/TKb0aewP1nPrjMWdszZ7gwJFZ4hS0oOTGeFxT3gB//Ivn+cPn/sE+rts4sohXF0TJ1EhoYSfCoSaxJ44D0+R2IlE8jUyaUfG2ySJGjhWjCfUk9GsXNrfVurp0MMpLKE1H1CQNHciSpMUpwgamqLXy0xcY0l0gGWFnSTuTtbsfwr2NzTJ2Ci3d1Zw7JAnSMS9LHJY2pDxHn76ZV5ckkaR/uhmhq3rcePrGfVu4e6cYmucFbmk6TwIC5JBbBSPu2ANiWRk9A7iNwek9UTm2WrvkZG7rkMcR8QSPWqt5PzhX0puORwlYYQhohid0CZlIm15SNv24RuXq7FE55bwpAREsDTG0cbVSptnW85d/Kizacj4b77lhvtBS0A1UTb1RgyWABLHdtNWALL2c9qp61m3diVPe9LjWbNyCVKHoToxKjwEuGmblKR8TmUGtfc+1O77sKbGUM0KkQFCWSODSF4tWvUyYbMqIJrQnUvT6pAxmL9QdKSb+jyqOI1bLYnOz9MoT8NcEUll0FK+0hLZa3ESOk54kJQTEkcSFEmbyOLvkkWLsWwPuZ0f/+Rmplo+Zb+bUHSzFWVpxnnioANd6UDVOlH5kCZ1inNNcsmAZIM9UHGpzyd8+9tXcc8auC3ZxZp4itOYBLfJuNPLZCXNGVYvR9603PLLKZEA9PAkYwVp43f4lVawf75FOpNnmUTzS/dOMyrpeahiBh1Nd76HbknLd+27j+7+fnr7BjjtjDVcf/332b/zPga7PS654DQee8n5DPXmqJXGpSY+gW0ViZKDAkRlYmtOjscFHPaJ8mzHie7FCe/CDe4gEOXQ6X6yshA6O1Pm21/9Gt/47GfZs/EO1NwUCyUjWNDZQ08mS95L4RjgECUMxRiDKBQDjaVdJFpIkZYSh2cp6aOFCiuyF9D1e1BOB4nKELYcAUuwJEDIWja9qYwAv4vO5nA6uog8n3nJAA4Vi+w6NMaW3XulVltFzIM4DikU8jz9GU/lve99Ly9+8YvJSTotF4/ulSQ4wsspJ51M2k8RozB/p+BK1GQiLvO1ymlJuUsmK1EaJeOOZYym76FsBrdeotSoUb7jEAtn04x7FpXMHOl4mopnQPjw7M06y6k63eyzz2KKxdSsBWSjs1gYpAnS/TRFHloAFTSO68o6TAfasmhJdMhvYbMcB0Pasu7vTfZKzpkosiTzdP/JX/+9X3RaKYWJeufm5kCOTdTvSB/8FrY4Fu2SbO/0DafyF699Hc997nPxe3qQiINsJkPcaBJKPb0pOlA3WaTI3SzAGt03MogEmE02FZvz9bpEwwmZVApf5spcy0gbtthF4lhEMqZAxmd+ElpLx3k5Hxl9kuPkAUL08efDlnvNsdFDpRTmmtFLpZQcJkxK6bJfTZCv7cct78aPJknZc9h2EbyiAHxFnJGLp/KQTnNQnFLYk4WMxS23XcW9d19DWkq+RtaGD9OPkb1SCkvm2Zzjt7Dp30IfD2kXa3WGbU5KorgC63eN03Hvfcwe3M8SN0dvNqG/s4ND+/cyNNLHwKJ+lq9dyGc/928M9fg85TEX8tTHnM6KER8rGhVQncR3KtgmohX/7TpKwPFOUYi7Mf/nqe0fwM7OYmVLAqjzNNQMDZ3mxrvu5mOf/gj/8YV/Y/f2m+hJBazp72RlZxcLMjn6U2kKopAppbG5f2srBAmJtkA5ooCKRKK9OGoKENYkja3hURPQzEkZJSOglEKrTvLpPjrSPVihQ22uRlFrds8UuWvvXjbu3c/dsni87eAY5htHucEhHNfirLPP4C//6o28/wP/xItf+iIWLFog42qJIiYc/SYgL8Z3/jnninHYtCQKbkg05bgiUxSeUsyKIU/LwrZ0iiUpdyhy8H2fkZRHNr9dou0m1bsqrLl7nkwQsociXj1kl7WQI22DSZm81Uk26UAFy3DDZQxGLqsbDo+sTBAIyAtLMocJ6XSWzu4uZODiMFsi8yO1fvTXDYA92Iox+lhkYT47rktKwMwcHw0N9PW3/5jLlDd27tndHqcWnTBtxyLLo2n7V3lWKSWOtInleXTKWpbjii7PlzBlJcuyMGOOZA6CWoNQAD8Q3ZAYR/RaC6Aj89CUOWrQkPKNIQm7sRwbS6v2eeTmUCUoqeWnejqxcpl227GE4jqI2+0bZ2H6i2S8xq7afAtf7X2StHdaZIKcM3Kxbbstp927d0PWJnQCmklNzlUhqhK0JqkFY4QSnWN1E1Z9Ct6g6FmKanGMG2/5Dt+/7st43QGLFi2Syp4rthtJ8woD8shm+pAPcnTsX/rYd/HQ9uBVApmUDNnxGvE1t5Hasod+12PN0sUsK3jMSxnHcRUDC/qwU3W++NWPysT0cfZpqxnoaJG1Zyiki2TcWaLWKM3aDEloCRj3o+PF+PF5+Jwvn8+jFZ3J+Nxybt+e45tXV/n4N0t8/nP/wrYtt4KkncPdfaxesoqBroKAdJW838AT7+9JqmjVqyStmtwXoCUFV7YjypwSxUqIk5AwCojiACQiUQaVJEKJwhZJ4OHbBTHkYdKpQYK4g2Ldo9hyqZJlpywam59SMKBeltSuJsrsdfew+tTTeeQTn8SHP/wB/uzPXsFZZ51OJu1Rr1VoVMskhPhpl6PdjJOyLYsVUpc3Bt0UR9UUw0rknDGsfMojFicw22pK3812dyYaC6MWBQVLs9Pkwgx2qZ/k9n2MFMvMBbMivzoV88twHH7rDO5jRTBKn1Ml5wX0St8yraRaDVIiZxEnYZi05ZzOZQXo04g1yks659hv2rbbnSTCSCK8GRCIWy1iqSer+H4Aat/wa76ZrwcuXLhQxhhi/sjH9GH6VCJ/A3y/ZrP8qs8ZMDMOWxigVZqnJrX0OA4xc2++XWNrC0vmwRZwN3rd1vtUCtf3fg6OkTi+WK4jMmqTHCdC5rhaLmFq9Fps2u7uJiXZaCzM1ctVKJXllli6Dtsl18GvAAAQAElEQVRk9M/IVy4jE3w/icwxmwC82aXTaTxxSEZO+/btY37WQ8cDeJllqMwi8PpRfj+kutBeB6Fk4XanfJb1t2u//gVe9+LH8qa3/RF3NXbS97zL6eqS+8TmTHta9sbhGB4skb/p77dB+rfRyUPZh5fr5RR/Ab0zIcG2Q7jTdXqsFLEOsMMSidXkzLNPxnYDbrvtGgb6fc49czkdmRr18k6CxhiV4kFq5WlRTJtMdgDHWySAvpB6czF76+u4fV8f37quwqe/up0vfG071143yYEDDmEjx8L0AIvzwyzs6KNLInZbVtaDVk1AJcByLZJWhSioQNRAxS2UKLxRBttycERxg6AuihpK3xptOaBdIuXQSqT92CFl5ZCCIdVqQrFhU4yzTIVZdpUs7hyrMi/RS0schl/oYs2GDbzkT1/JP37oQ7ztne/kWc99Hv19XXT2FEh1ZPBSDr5v48te6UgiMOGLo9wMiIkBWbZuG08ozUWWJVFQJGNFMluFL5FZRSKvaVkAjmWMSviNmwF+AoNOk0Jnii4ZV2nnNL3bZliZpMXQLJDoiiNsM/oOpvVdVBq7mWhNs1PX2WQF3OVXOeiH4sw0QQSJssiY1F8iRBF4G2CO0PRv5rJtk4jDNsavlMJ2HJlnq0226x51H4kA47Jly9rt7N27V/ROhCqfAil/yO6Yv2LJzMx8mo5cGU9aypJKPoQSvT84Zm10PgzRwpol8lCeh3JctICiRk5KUKPkHlsrElPCrJTbkb25FomeRDKWsNUA0XUz3lieibWZU3lW+jLOMhYZG5AXAciZ+1+JMGLAVyk5MCSnXcOjAL0cUiqV2LqvzETRotxKU5NgA/LYupO4bDOzs8jVV32VL335X3nXP76Rz33r39ldGcU9c4DoCRv4waIY0+eDztSMxwC8Gbdp/7dFIorfVlcPTT9Vt4vhSFM4VCHXzGCne8nEPo3pKWak3LFs9Wr2j+1m546NnCWLQ09+zEX0dNbIpKckqiu1jT2X7xQA7KMZdFJt9VEN+th+MOS7V2/mYz/8GV+9fiO3bRtnaha8uJdhfxkndZzE6d0bGEjlyEr/XW6BwXy/gLJDyo2w/XmK1S1oMWrLsbmfLCxbtZVbKYXZMr6DK9eVUkSJJlAeoZ0nSXVCtp/QyRJ4OcqST+wt1qQkM8FdozPsb1o0coM88lGP4lV/9md86MMf5u/+7u940uOfQF9PL45lk01nBGhDGqU5msUZkGxDqZjY/ACURDjeA8pu+Ph1KVKaWIwuarUwX51TtkNk2zTCCAOmUbNGOolQQYvpepOK3K+VjSN7Y+xaOh4sOGSdAFeCM3/jGOvry4TvHmxvr1w9/OuGqIurcqs55HfjqhE69QgpMdbRYIjNKivGGxAkYInjSYlTtZRCLBMln6X+dfjGfwNXq1InN0DgZNJYkkkgcx0J4DVlIb5Zrx91DwZUTCRvGjJ//dqSeUgE8Ez0awDNnD+WVGvUMVG3ATZDjUqJ2dlZCSCaKKVEBUQ7WiGJADUC4JHWhCJ7Mydm7UZmA0MmGzRkwLol95pvyZnzGc/FiRXNUpnq+LgEZPNoy8bNd6A6OjDAqpQSbE/a1B6rfEbIADySWWpltEyuyDlzv3H2Zu7N8T++7T1c//0rmR07yL7dm/na1z/DFX/zal74mufwwlc/m3/4tz/lU99/L9/c/UMObBjAffETiS89n6TPluxzK3WZw3YWIs2b9oyeGZKPv7XXA6P7rfX3W+/oLln1bm3ZwtSmbVSSLDl7gIFUH5YL1ZzDrtExqq0GF15wHievWkJ/h8ZOJqlU78PPzWBSslrgUGv5VJopNm6d4ovfupFv/GgjW/bW8ecn6FdN1vZlOHPJABsWd7K0y6JTV3HqkxTEqfhWirBVplw6QLW0h7A+RkrVKaQUkVxLrCyx7WOYUtrGbLEAXyxKb4BHKUUsAG/5OXJdA2R6FpCkuylGNrurEZsnitx9cIKDlSaFxUt5wh+8gHe9/8N8/lvf5w2vez2XXPxIugudWAIgnjgNX2ZdBU1oNdC2wk+52I6WQKhJZIBeR9Jfi1a1aFg5KjK/EJgkiYAyXHTxI7ClPCNFJ2KJME2NtNmokgkbZGSMVaGpZkAiEZmnbZrGWMOFdEWadFdEJmOhx0LUvhQl0izk9iPyluq7iNPjU1k/u4ZVO1Os3NLk5K11nrRpnEv3l5kpzmGiPssWGWgLzxHFkMgxlHIRWnGst0w2i+041KWMMT06ytz0tOCPkqAihQG1o+3fQjE4OIhSirn5IjPmD/mkUcuSK3JODo/py/QjnWNLhGzIRLVm7v1MWsbn3g+8cYgWfTDSVlqDJUCvEsy9opCIimJJoJCEojliE+azIXPNkjE4EuUnlRrNmVkSCRRM246stdXTIkPbRkubSilMpqCUwvCD7Ewkb3jBnBMdRTbz2ZRslFJkZW4ue8LJ1MPdfPJL7+HtH3wdn/vpJ9gU7qS4xie5aJjei5ew6Bln0/3CSxi/dB0/W+ZzS7pEkCpyUk8gTSts25aWaeu8WYR1RRZKqfvH3r5ybN9Eose2g4e69bCzj1SrSlisUEk8rKaPr31aAmZ7i9N0D/Vy8cWPYbBviJQdEjemyLgJjl1ntryHRmCzfecBvvm9H/IfX/42V91wMxPiOJz0MOnOlZxfGOWM3B6WO9vpTO5GN2+nFW2kbm2ilbqPuXKDREoQSWIRBzFpRxQvUrSKAW6gacaukC3lC5tYSjAJuj35sSh+JHX4pihtUG+hlU13Tz8jy1bSMzxCXVnsmZhmjyyuDqzZwMvedAUf/eKX+fdPf4aXveoVrJQMpSVgqYhR4jCSoEVcrcm6UQVazftJoiyMgYjhaDEiR5yAZVso8y8Bo4xHO39hnJAo0NL26aefju25SAYvpAjDkETG6ElkmRXFj6TvGVmbCGQBzhYe6nJjrEdoxWN0FuYpuJ101geobK2yP+MyKHwfiT9vPkPHgTrcdIjpb/2Mqf/4PsUv/IzmD26g50ebZX4qaAssy0IpJXw6IAZvAEZEwLHeJiT6/NEPf8gVV1zBS17yEv7hH/4B8xeqppxiwOk30X9nZye2AI1ZfDVRtJJj3/dBgPU30f7h2kjlC22wDiWDECFLlxK5i3zdVKqtX2aMltIYcrQl8rcRZpHJwGyxZHwaJbwmUtYM23vjiF3bwVxrGR0WPXBEhwylxdb8TI7E85gX/bJkXk0fpi2lpJ37D+CBYxOAtI+FJ2QzIP+g3qcyaZ720jN4/ItO5dI/Oo/zX3kpi//kcqpPO5O7HrGKH5+zlK9esJSP9Qb8yJ9hD4cIanvxw0OUmmPsaE5g2jJk+jH6bngxc6HUA7xIn8f6pU3nDy0psalfTrPOKGuibSxrHkB7GfYFNRYEVeZocHe6h7vDk1jWcQnnTQ5wzrYWAz/cSce1Zcp7B7g72MCTZ/opTffQIXXxvmqJ3nxI05sSUN3OpeuqPHp1k0J4F3brIGHiMx+uYbx6Eftnnso92x7H3//nHF+7OcuO2dWEzhp6CmtY2ruINb09rO3I4bgKpWN5NhTQaokSg4WLZ+fwnTwqM085nhGq0bB9oR7i1CJIL6LOCF6Uwol8VJQWOM7R0p3iILqo6m6Kqpvb6gu4rTbETbMdfPveeT72vTv5+nX3YXWv57kvfwdf/dq/8I6/eRWXP/JUenOxAPkosWQMbnOSbDRHU0ovSqL32ErAUSjXlnRYoTMpEjmWkyjLp9mS64a/ZgSWh/Iywo/D0W45qti6AbpJZ1eOP3zmM7GihDIW5a5+kaknY5XL4gQy2FRrmoNJgYrVj1/xCFM3kOmaJR32saRrNU13hnDuLh4x3sUN6nl0uNdj2Z7MtegCkejFzRTVHUIjzPpP50+3LqXryiqV6/aSm3J5/iOewxfe91n+6oXvpLe1nAu+NU5Hcgpz4oks3SIyf7VlD5BWNlDkaDedyNgOQzEO//7RT7Fr9wFsJ83+A+NUGiGS0KCczNF2DyqmkM9igD6JYvbt2U8SxmjAlIlkd0xfgdhcIppki3NPJHMkSUh5PkkcoSSDjDyPYiugJYGIsYCMZBq2lFJt5Cnh23JcAuE7kmDEcRwMtY1MHFRaymuxzJcJ8BNbbCjfBZ3dkMri2GnyIs+4VscxfVqW6F0k81snkfUfqRehZEHXsvMyQRXqrVHJjm0mwwJxWWGrQ4yeZvMn+77Mi/Z8ibdN/4gvNe/k+sadlKPtrPTGOSs1zmoB8pPVPCdbDaGI9bbLiFUQ/RkgTkZoJAFlyVSbOiawYb5VY7YupaW4hTl3tNj7q0ye/lVueijvKUikBylqUq5w6jXMIubeVpou8qyoFvmkfxKP2tnkvs/8iO2fuxXrzkncW/ex9sa9vHxzk/5mg9kt96DLRbQc9xZ6MOA7PLiONSvOh0YRO2wSNZsS4IZMzc/z4xuv4dPf+jzfvfnHZObH6Y5KLBF7W9ebZm1fiiVS0um1quTCKWLhLbGzWG5OqANt54mVTzNUojiKpDqP1ariJSEZS5HSGsvUByKRqlDDtmlKFBuIsteVYlZqseY32nceGmPnwQNMTo5TrZYldUxz/nnn8NdvuYJPfvKTvOmKv+Siiy6QRg7/0tJf3Gq1b4rFMEw0YVmWKLbGfA7kWiLnsUQVZG8iPGP8VVkE1cJb+8GjeRMDk44k6gpBoi0TzQ8PDxE0W5j6sEIyDWnfkr5d4VWjKNeqlBp1lKwJmMfLpRZKjLzg23ixyHVmjnDsEN11xdYmFMVo8lphSdlrzO6TDKmHk8MUjxNncujO2zlw90b68nne9Z5384evfy1dCxdywROeyGskej7llFPkOUtYjNv8GPkgnRrZYGTC0W2mncPRzMwMWsZtauTG4M3+Ex/7OAcPHuTBeTsaDkybruhXXsZv+mlH8jL/hifz+Wja/lWeVUqhlBKRCmjLHD/4jOHLHNuy2G2lUsSSxcVKdDKRe+U+W0A+54kzkLkw9xlSSmF4jkEywQTzddyW6KiVzuBJ/d2T8op0RizgbTJXxJnFJHI3clohTZsDEF2RE/KySNDy2cZ1fZT8s8VGozDAtjVZKflUBXPMt4CMXhieTf+/SDwMNhnh8c3lSGBRJUNFO6hWhbr22WJ1sqTVw+p7d3P7h77LTZ+6jkXhWp510gt45aOu4KWP+jOGK33s/vzPqG3cRq5Yx5OSR0c6jZ9OUaoHrFx3NpY7SN1bSMMfYOuhab7w7e/w5W98mz37D5BLd9LTMcCGhT5r+hUj2RqdegovOIjb2o8fj5JSk4RJWhRYPABZUZGcKGG2TZZljtNoKZOklEQvShFLeNYUPgIp12CnUGbB1LKYFbA/IDXZXVMz7JycZkzKKi3Xwe3q4TnPfiZve+sVvP+f/4GXv/ylrFq1DKXkAXF+rmtzpM0AulHQBxXTKKpSikQMwYC5UnIsSm+AYNeuXZiU3gBAJpdDBnak5o943bRlqO0wpK+hfaJwCAAAEABJREFUoSHOOusskZHGABpSzrEEwC0pT7kqxrbAGNZMtU7L8RHxYak0SlLvlG6xpFtAvNqksulezgx8LGeEtPC/VoAswty/gIxeSd/+ItZVP2B240YeK2Wif3z337HypJOIRN6OZGHT5RLDy5dLqe5ikadqk3Gm7QEJyLTlJODb/nwUb9qy0NYvJwO+3d3d7f6NPIzjm5a6vCkXaRnTUXTdflQphed57V+BNGOamJhAOsNsSimzO6ZkKUvmT4sq3Q/ySj3Qp8x7mw8BeC02iZlrAdz2V2zrDcJaAy1luyQRXZdAALkmgiRRmlDaMBQI52E2gxKAdzu7cAzIayXrX8120KbDluR20q+CxDxvabBslJnXB/ZRrIQ3jWV5EEYItlOTwCyWPtO5NOVqVfSxLtlEKL3J4zKXlpBSSthX7XPH+5uM+vhmMSt19EmVouWkyMgk7amVIddHdiKGa/Yze/AQS4cX8eZ3/gN/+o8f4MxnPIdnv/xVvPUNf8mqBcMsyywj3cgJSPj0jixE5dPkhwYoyvL9aCng6h0VPv7dm/n2z7ZTayn6Owus6Ozj9IFFnDOwBN8Au5Ctp0UZJgWTpgniGVG0EthVXCuLRQoilzjUUjdU7b2EJiipsTviLJSUbZoCQLXEJXSyJKkOKvJ5dL7O5rEJto6NsWd6hrkopnvRIi578lN4w1vfzoc/+Sme+ayncfqZp5Pr7cbNeKSFbEeUKw5IotYRJ0+LQhsyim32tm1jQNdEJ+bYLnRIgB3xs5/9rB3JpsURmvOiwcQSeR+xgyPcoJRCS5otnXL/FnPm6Wdg0m5bW5ifv9XGBGU8townZen2bWXJrOaEtLLxnE601jiqyaKeATodj3DvQRaN11mYLGEwtjDfvhHvjeMuYmW8hKl7trHrR1dy5qqVvOnPX83gyAjFRo268FMUwzXgGkiUduqGU0gE1M2Y54viGMTKjVM0n815jvG2YMEC3vKWt7B29RqM7B0BH9O3+evU30Qkj4xXCSitWrUKM+8mkjffdNKWhbnGb2Ezc2fKVsbJWEpjIforuo4AvVmz0b4PKZ+WpYkMv6IXBnCjeh2jI1ruN88GcdSO3mNpIxY5yWTjCLjbkqWQSpPImEzgn0jbiUTjSgKZRLqK5f5E5lVpG2VpsBwQfUq0oolNM9IkiSJoBoiHoFYp0mxVaUqppSlRhvnrWyM7pRRKqbbEDD+hBB7tD8f5m4z4+OawlmSp4RDIZGg7RTZMWB3YzGzaT30HrDt7CW9566tYtCjD1MwWcj0RhONk8wF9S7Ps3TpFve7JIukCnvenr+DyZz+VUy95BJsPHOIL3/oJt191E5SanLxgIesHV7DAL9AvCtQRlLDm9kNQR0dNLIkobKMYShOLsoTKoaWFxDEEgSaKbBGkJ0rgo3UKLZGBobLqpmx1UXO7qegce+eb3LVvjI37x9kxU0Znc6wR0PvDl7+Cv3//+/mHD3yIP37lKzn59NNxRPFTaZdWs0pjbopAyjZx2BDnEYAVo31L+jz8y0TrWvgOReFDUUpLDOFBhTXGVZ+dxfzmt/lDGfN9aqUUSu5pSt1SKXX4xn+Fq8a5IO2ZKDWUmqwlgG+AbcWKFSIrRaC0yNOSMUUi5xa+jCvluQQS3U/MyRw43WJwLsicaCtECyB3+h1k61C5YzfZaY0tWUCzPourYi5NLSF7KKG06QCnDy3ir9761/hdBZAUQUsN15XoOOOnKE9KViZy6ZYo2kS6SimKxSImgjbyQfg0suMot1gc5eEokoxsZNEI//zP/8i//cuHedvb3sKHPvQBlixZhLbVUfb+wONJgvn6qtGDer0u5egmZk4E2R644djtDBgqbf28A8uxpWtL7CWSICXC1pDK5fGlbBNqjQH6ENWOns0vVlqiO0opYTUhkrk312JtSRbsYUuZJpXLohxX2gvbQYqZMy3329KGFieSiN5gaZS0rYwOSHtohVyW0EKhLB9wUcpGOiGWcmnQqosziamKrbXvlfuVtCE3yi0JRj+MLRky54530sc7g42kk1zsMSfGslfBKivDqh2HqGw+wEmLzuOPXvwCAUOIkgo9XTZ2UoK4QjZnc+DgLvbuGqdQGKIpk7hnYpwPfOyj/PO//ht33rOLgQXrefTi9Vw4sJoF4kyyDUW3n8cRgK7LQqT2s6StXnzdI26mB5IumWAh+tDOEHZqEXZHD1a+GyvbBek8oZuWaNGhJMBfFFuaEt63TVa4fedB7j04xUwzoXvhUh4rGcdf/u27+cxnP8vb3v52nvSkJ7FQasVawK32wB97JBJFJGETV4zdT7k4jpmupK3QkVyLZY3hSPNnFFEp1TZsc9w2Aq0xwFadm2O+WObrX/smq1evxpW03vzGiWiyXHcFeJMjNf8rXI/bhmMid2PwBCEZMehnP+tZmHJTJPIyQG+uaXFCtkRrac+SObAkVa4wXVEyt75EeBaVRo1YUvAOt4N0kGJuxwTeRI0CSmReZX3KZ1FNM3XddqwoxR+94FXYnQVCAbmaRO2+gLwyhi+G3GnKUa0mWmQxMrJA5jVsl4/GJKsyvPAb2rRloa1fTrZtk4humzJNTng6WdYIhoeH6enpIZTzR82GjN3M58DAAKZ9k8EZHTDt/ibHadr7/5EBRHM+VmBkbfTA7A0PseiCeFVzAVvKNumOAtnuXnzJLu10GjeTauug4TNpA62Nth2UOGotpERfHRmf0ZtIbCGSdR4ljkDMBUt0wvSrrQdk77jyrEUiDqIN3HI9ElvTThpsHywPR1nUSkWIRS9s2ekEy7LafGu5XyllmhRxJj+n9onj/E0f5/wxpzNS2LCoyiLaLuG2qwnB7ffSU/N4+tP/mAUr1lOphjhyl2qKwdRkRC1HJiHFshUnk6NAUlMUx+f5j09+lt33befs009jyfBi6hJVjxddxsuugK/DvLRRUj7zKkXZ6aApZaG6GiLylmIXVpPuO4n04Ab8wZOw+9dh9a5hV7HG9ukSdx+a4rY9h9p0174J7j00y7bJEpv3HcD8ZO/JZ53Dy1715/zjBz7MP0hZ6SUvfRlnnXchBmwdiRotiThsUWDPtkhrjSfKawvoIdEpomyitRjSluxEDpaQVkcGYQMUShRVSZu29GOiIW1ZmP0NN96I+W/ZzFf2TDrfkCjPlAziNrgofhNbJGMwzsXyfSzp14CZKwZ67rln84iLLiJOZxGTIpK4SstYE4mitKTaroxT0I+DMy2asYP20hL1Iyl1i5yVp8sZgLLG2T+JK8CfImBAZFe65V6Ke0o8+pwnsvy8RxHL4pvp11UWtuiQkyiMM1Mii6o4SqUUGzZskCxdsiNg27ZtmPsTWZDWWsuZo3slIksD4r+MtOfJ4rqMIZ/HF6ATb4NZiDQysm376DqXp43sBaXwRf59fX1tR2bajWV8cvmYvwyYm06UUihLY4nctcg1kgwmlHlrFosgQY0YLJ44OSeTZkbKabvNHx+Nj2P0xTgK84wteuOII7c9F+TYlGxiWctKxIGrViCOPZZsMEHd3yFKKZRtCTmYvpW2MXYASiruSVvnWuJ9EmxIBDvEQUyMH6IpwYQtXVi+LaLTaLkf2drORuxSKYWWdi1HnuP43/TxzuKYrQgscLUl8+ATC6hO7d7Loo4BzrrsckpVl2zHSsEDKYfU0ziZJYRBgVo9h9+5ClWSia5aLO5fzAUCtOecdirb7r6TnVvupVEqcUdY5Ya5WW6br3HnTJ0bd49z7/gkB0qTbNm/jTv3zHP7rhlu2jHGtZv38+ONO/j+7Vv5rjia7wjtrzQwNFoPKIqrodBL3+r1nPSISzjvCU/hire/hXe/7728+S1X8JjHP4bhBYN4oiCxLCzVZ2bB/LWfRJSJlDKSRr39WUk0a4kyGVICjLEARSRGaYACuRZLeSISI0FUlV9lkzaMM7ElglZKobXGRHQ3Csh/5CMf4XQpDQ1J9OhnsxiDalRrhFIPF7TjaDdT/nB9n3bEJo21j4UH0//znvc8kNKJ+G1iAV9LjCmRslIs8jBpvJFTNdKUGk084T3TUaAiRu2GFoOdC4lbmtk9+ylKKasu9VNLwGHbbfcyRDcvfOLziG0PLX3FAgC25WDk2azI2ATsE9+DtC9DVKxeuQoDhraAqvm9EiMfw7eWz8LyUb1MZnQ4qosO9g8N0SgWqZXL1GQMgewNOBqAO6rO5WHTjky4YGjS/hplQ7IY40BM20opuePYvow+PdiDUtKf6KJSCsOXIUvq56EEFy0pD1ZEFtt37eTb3/8+//bRj/FPH/4wocydacOS5wzfnudjuzJ3ymqDdFgpIZ5LHHiELYGCZQKfOAEBbxKNsmwhTVsGWrVZkatteZh266JbLQkE2sGI2NjM1DSNehUlt9quaKS52TzVbjNBJcg1heHH6AsPg03HAiaHIyUpzbGkw/Vtrq2vjXKdU2M03Ut/OYe7K0dHeDqXP/0F2OlD5K0ZonCfGPSMOIKKTO48di6RSLWCXZ8n8KeJsmWe9bKn84o3voIr3vZXfPyTH+Vd//x3POppj+bkdWtYu2Y5A4PduBlRE6lzl2IYrytm4wxzqYhJq86klIBKuo6Xsxga7mTtyhFOW7+UZzzlCbzq5S/lH979Dj72kQ/z7//6Ad79zrfxptf+Ga942Us477zTGB7pRTmx6F2L2Aoxv5sj4acAl24fJzqmTXZC7AiJY4sdJcdCwgsmAhGQSpQl9zsg4KUc//7jIyhZOm1Tm5/FMveJQluxDebvAYotyuWEWmWeJz358dKmplaax9Ea33MxUb8BXPPY0ZDrG8eBjF1asWQ8ErfHSRXHC+jsdviTl/8pTqGH/Y2IeSdFKNlM2nUI5uegWaPbS7FzrsxoboD+Mx9F98AwVKbINifIBpP0bF3PwNYFROoMUttb9O8eZMO6x9O/coii3kSsFcqxieOAOIlwXC3RXgACKjK1cq6BqfWn0h4piaTvvmez+N0EV8p2hCJrYftwLy32o8UZJNJHS8l8yhxpARddrdMcn8AOazj1En5phtz8NPnyLDn57DUrqGYZrzRBNLobXRzHqsxgN+dxwiquaoo+N1ECLholzkq3EzpRbJIw+vl5jrB56TQIYpls8dRTT22DW03G7kokzK+wyfDkGX4pHamJlPnmTBtDkDHYJDIe42DT3T04+Q5qrk3VytKw+vjpTQd58zs+w/d/di+H5gOe8AfPwR1ehd23lCQ7QGh3EEQeccvGalm4sq9pn3JiUcGmKaW/MJUjEkLatqTkZUvgYv4wKpY5QoIrLC08GPnF+Nqi067TQYVEdC1Jd3PLT3cRuGuoiN5F6VkqMpeGymgeJPO5EikMqfbYYo7XvcFQzXG+VUSIVtBCe01OlRX00W2b6MrnOP3MM1BB1OZeCzAloo1m315gbDbp6OjAfEPBnM9IFGj+ZxqTGpsI0nEcli5dylOf+lT+9m//lr//+7/nwxI1fPKTn+Q//sHsPoAAABAASURBVOM/2vTpT3+aT3ziE3zqU5/is1I3//x/fI7PffY/2uc+9KEP8Z73vIe/efvf8MQnPpGLL76Y9evX0z84SFaUyhhQohWJ8N5m8Df69n9rzEQraUmDE0lFA4niTATXlMjpG9/4RvtXCdesWdOukQvaCRYolDSfiCwRYFDKfJITx/B10XnnceH5F5DO5Aiw8Du6GJ+eIZ3Nk5N5swSYM5Zm82238kOJ8GbrDTL9A+Igswz3D4KOGN1zgA5Jt6d2H8Cx4NwLzySUlNuKj8y4GWt3dze5XKadJRSLRYyOGCCNpdR0xBYk80BA17Rj7g1FzonMe6gSIgEWW0DNRqHFCSjHRbwMRjeURLBIlJqIrJVKUEohUAryfBi2MG2SmFPyJvdgSD7+X18mQm1Uq9gC6gtlzcdkLA9mKSaS/r+293+93+idGaPhv72XBpRS7fFqrcl3drb1z5QMv/jFL1KX2rovmV9XTzcmw0Ts6HBkSlye3O96Hq6MUTsuhrBslLalt8O/PBFvWKujbZeKOOaxuXFC3SDbmUNJG4d/+uFxVR/vbNYsC8uAdm2eoWoJZsYYENAqFApgOW32lVJorTFKK3OGUWQEyCu1KmazpA1TjxTNwhxbogyuUF5qlM1mXZ4LsG1NWtL3fD5LR0euTQ8eFwp5Cp0d5OR8ShaDLBORiiGa313pECU1imb6MeWUtiILP0r4MWTOP5RkQF4GLdgRyxhtlEQznhjEHXfcgfmmxfnnny8Al0OEgKMFIYXZB8cgh8f85UjZ6Y/+8AWcJqW0WqyYKtXpGhqhKYtyQSDVeonAsyrGl/vmJJXefnCc0UpTANQj5TkynohZWdDOz0WUZE0k7cWcds5JBGEDN3GPyL+WO7q6ushnxckIYBsnuGXLFoNJbZnJ5cO+2romAGyL7FzPxjG6ISU1cz6RtQW70ULLZ6UUkeuQCJkGEwlcrHoTA4LI8xYKS0uUKeAfyAJiKKUDE7Wb+WvPB/99a5+T5/772f/9SSnpV8p9pg9jI4Ysy8J8/t93H4MzMh4zDsOvkuaVUhi70JbV3ps/XLIlgxodH2O+XBIbTKOU4glPeALDUkIUgXI48tIZDDmSsVgC9rbI1+g4ouciUOnxCK+gRpyEiCJx6JDo1tw+6kzTu2yEirb4Xdj08T6IWMBa02KJ1FGLo/eRDpv0yGTGouAtE2nJPhEyymtA3nFdwXeHWIzIRCxKKSxRKHMdMRxXrhsFr0p0U56aat9r23ZbsUw7DxqVUvKcnLdN//I8ZpMoC0NybNozz5nPsRiReU5Oo+UZLc8YRQ4lojPnHkpypPyRSORu+FMC7m2ehSEz1l5JmU/dsIGU62EyoPY1/YBKiEzNPXLrMX2Z+nsskfCrXvNaVm84jblmQLUVke3qpCHnLa2wgga9AuiFbIY5GctopUZgOXiOiyOO2U/SRDvnSBUVXbkUfgYcec5XKY68JfiiE4OShZnxu3J81VVXoS0L/aAsDtNI5LiYUg2uI/dbWAbQJbhIymWoVohrFcz3vUPRVbPYbag9F+JQlAQYoQB9JBG9lmjelshR2CaSa+Y3WSJZozE6/aAjMGwopcyO+9/bh4d9M/qYEhANRPc3btzY1nezuB4IP5bjHPbZ38RFw7shY3MP6pNSCqUU2rKITLoiMjv33HMxc2CyqEc84hE8/vGPx8jf8lMcljwXbWQvY1ESjWPLmESOaAFoQxxhi+dxM1nxQy733r1FdG+KRqpIetUCxsWuj/D0w+KyBo5rRm1RgqyXIi/AHshipfnak/kDBa+vh6YsQAZiEEop0aEERybcAK4lyqMtC/M9Wy2GaiI1szfGZRTNGJFRdFPG0ZbVVjgloBaL4ptrhkxUbqJbQyblNSBo+jLGau5VSrWdBw9spl2lFEh/hmQdsc3TA5cfup2MzwCFGbtxfEopdu/dI2tVjXZpyXy1zvBuxmX4NmRkZZyXOX+sGTcO0ZO6bVrKNa97wxs55fSzmJbF1blKnWxnL2WpH9vaIpE0HlmcNql8TSL8sgDkwqXL6JK6a6c7QG3LFPkwS2eHTyWYxbIVKvaPyL4Zoxnv2Wef3Z5PM8ebNm3CgKJS6ojPawHQGDEjAWtKZeLZWUIpN0mtEKtcFZabbQpkPaQlGalpN5YsJRYHlkiUa77JEZqxyeKfacbRFm2dk2je/EhZe94ksDB8iqK2+VHqAb5EZ9snDvcmz5rxmXZuueUWmV6NcWbmHL+FzfD9IP237swYxKM5YtfGvpasXdsGeVPuvPTSS8lIdmV4tkS+hyMMqBsycpP2jIwS6ciQCQTl8LCvxBFn7PlSorPYeOvt4lAqeIt9Jvt9xqzosM8+XC6Kdh7frKZQsiCWY4dE5pmeEfqWrmT37BTzkxPkpP79IDiZv0pzRCFMJBCLYzBfB5ycnGxHLqbmakZpohql7jcQAy5KybEYgaAxyLElUbgjEYGhthHIOWSzZG8LWJrzxkCU1nK7eTahFYUYYDBpvjHiRCImqRchgRltg5XnH8pXJHV4W6JTpVQb2LUcHzhwAPMfIhiAF2QTPI/vZ/EB0FBKiUjETCx9//lj+J6IzHE9EinJGMf7pje9gTPPPlci9hazEtErWURzZC1GmJTye0DOTSQyrjIxNcn43DyZXBYrzBAcrMlCnItrrlPlfiftHJFz4wAF+TBlK/Pd9Io4GFPG2rJtm2DtA3I5TCumh1gi9+r0FNWxMaoTEgkKX6GAtFIiR0tI5Bq1msQmshcKBdRNv5FREllXMveG4sAknMQojhbRx6JXcSsUHiIZuvAhbSCbUgol+1/1FYo+tkQHjF2Mj49j9NfYjCV6YPa/ajtHc59Sv4RjWa8w7bb5kGDN2JFSCvPTF4j82vbjuHA4Mg08QBFJOzMw+1DkFT1w/rA7t4JxwLv2TrBj6zbcVI3Ok7vZpCqUfwv6f1jefkMX9W+onWPWjCPRelmAeLQRUxlYyLLTz6OuLL72pf+kIcZkCfga42grikysfgCA2zVniZwSOWeiP6NAiAKZz+aZSJTffMvAROgmkoglNWunlb84EnnWRBPmGUE9fpFiicSMobq5HJ4ATUpqgsYJKCUKLc+17/3Fth6iY8OjGbfje5hxGzaMwSulWLduHYIignG67QxjMRLz2YzXjNs4RY7x1tI2M7LYaXsC9FKKy2fTXPHXb+bUc88n9rP4nT20lI35TRNlfvYgbtGV0hJ51bnlno1tZxU0FH7goJqaaq1IrOsog5ShoOWvwr+UCzK9vW2gz8l8ohU/+tGPMIuoR3x8fp5odppIAoqoOA8CTrEAeywBR9SRxZFAxPFcHNFhS64hi3xJoyFtRwSiq5YAfSSRvflqo3kW0SsE/MyisS18mHkw9P/jw8zT/+/8L55TSsmURhjHbmzErGUpJToq1NaNX7z5/3L8K977oD0qJX3+4jMP2ojIxdyzb9cuNm/eLM45Jt8h623mXgm4YnnucGQyZqO38f9o3jz+q1ASzdAqt7j22tuoVEpY6Sbe0k52q4bo0a/Z6K/S8W/xnuMe5BMx7KJEPq7fzb6US3pgAb39g1zzgx9LDW1jG5wMSBuFb0m91hOwVRId3nDDDZIBpKQM32qDmFIyYaJYbWMSASulJArMCf7JeflsDMkovSFzLKeQi4LVCeZz+3wkMYIopenLKKahWPo0DqPtJKR943CMoRqHYYiHeDOORwaAksjNFapLJGnGY4uMTMRkxmLkZRmDkrGZaybNNedFcMec+6qAWqYjT6NWlvnyiMMAW+bwr/76LSxbu46xmTmaYskmA4mkRBNW5vDFGWVlAdzJZBg/NIYEvaSdjAwzoVyeI4hqiF/gVzF84/jMb6IgZSFTCzaLfaGUTszfECh1v24cVghz0yRzcyh53pX5T3k+ngA7MqZIwMqV47aDVRotY1UC6O0AQcYQGpCXIMXI3ETzZqE5Fh0z/RndsrXV1j/zuT0f5uD/SCZiN3O9Z88ekU+MyWpt0YNEImelfoXx/R/7+1+3Sx9KKTGl+6l9XeQkA2sfmvKVIzL75je/CeLcTKmmbtYzRBdNFhqiOByZRpS6v22l7t8b2VkiV0Pm+uEobpZBgoFbb7kT27WxUjHkXQI5tpV1uEcfNtd0WlaWD0eWBEPHkg7Xt7k26G/k7Pg+CsE4xdY012e20nrEHJy6n3d+5tV8/ON3SrlkEZ41hJXkSMSQfviDH3D1zTdQSQLiKGCgvxdbDCqWSCqd8kCOtSUGFAdYtsJyNLZnYfsyya5uAwRIsifXE1v2TiwgKYKQvflsvuse0MSQVtKGDtFynyFkjw5QSZMkqktXrixqiqOIlNyTZmJ8lj27D0qwKFAV8tvZZKyEocCKxvfS3HrrrcIbrF25isTSxBLJxnJdaw2WRjt2m2LJdo7EoEl1tSX3i3jax2KU5rMSgzWkpV6qlOkjoSULjE2ZAwNYWmux84QCLdygjmsp4iTC8h1i+axFvm+/4rU85WlPpyhrMYfmykT5Psp2nlpskRZn0N+YlwgZbLtGa3of5Lo4NO9z33V7iK1BmcdhgsBGqZT4XgutLSIBUe1bMs6ARDfk3A4s9oidz7Ji7ULe+c5/YO36NSjp45v/+Z9oNyvzp9B+nqZkk0ms0dhErZhmrUUk6wOxa+EM9uIsWUDQlydK22RE9/Il0dPyLEm9RBw3CEUvEtEhx0nIWDEdKpSWaqQc0RfRpqo4ukqjhfIz2J0DkO/Hr1axxIFEraY4r5BAADIW2cmgULKPjZyV8CRzoGRvPhsyx1pkH0rd3yl0cc8990gpy8V8ldjMdUvm1rZl3lBooUjmxpzT5pw4fGTT0p5ScDjiCJsk4iJ7RSJSFtMUmTvgptr7WM45bp7vfvsbXPnjr3PKhkGe/ZxHkup2qIcNiaoL2CLvw1Ei8niQ/jsriXxM0CombNXkOBZdEDuNHYK6QuscQZhC6Qv43jdvZ+bQfjynTva0JXyjWYLwEE+f34vBoMPRscTG30TbhnfNcb615l0xrgLlwGM0SthtaSaHBvEuOI8lz3oy37rtP3nje1/PBz/1T3zsMx/kta97BR/45/dRnJyGqhiPUm0wUUq09cGximLISXklJHGMWCBtRZFjszfgJCfklaCI/xu10VEAJg5bojwNzF8otiT9NoYjD0gPCSgLLAftpTCRmSkV2XJclrKEKQOYbzmY7y5btsex3pQBAjFoM05tCV/S4cGDBzERvll4lo9H9YpFZsYZmL1pU6ynLU/TqFKKcqlES6JG89lc96QsEwswGZlYAijm/P30/3+/7DGP5dzzzyPf1U09CAmVTU3kPy/AnzgeprxiwMoT+ZoWzDdJvvWtbwkb4sRlKrxUpm3cju0J0GiU0lTnywjKoLVN4g+h0wtoxD7VxCUruvXHr3g9fSPL+N41N1OTcoxl5CZjMHtTr0c2R8aRkoyjValgiePwtMKScVmiW64ArrnXZAiByN7oALKidsAJAAAQAElEQVSZc0qJRhmZyTOmfBImMYmcM9cMaZkvuRUl581zSimU+i/ScmyuP0hKKVG7B/RYTiql5J22M4se4Lk2M4OZc/ONsgd/qMzMRSx8ROLckfE5qVTbCRhbiOU5w1t7XaPd2q//lgg7lsyzkj6MbZk+hTmZkwAt53/6k5+0/w7lkksu4a/+6q/IFwqYv4A1PRqdNfujIhmjbbuSqDXwJKsy4zJyjkSXvEyG0sFpbrzrehKrRitr4w+O0DJ+KLGYtzL8Lmz6eB9E0HEauewaer1+YtGYvVGFn6oy12cUm3pzrHzOMval9/LVG/+Tz33rE+w7IFG/ROvL+/tJm+hZlKutWEq1jUXCivuHLJOv4gRzzZA5b5TQkLnhwb0Wx2JIhQL2QshCWSxRTyQRqaGw0cREQSaDMO0ksRK3IOiiFViKlhh5JpeTqK/GV772Vb773e9iUmc35TNfmjddHVMyhhJF0f1jFwAqSyp86OAo+Xwew8PRdm6A7sE2lBxEsg4SCLVlIf0ZEPZ8H1MCMnwYw3ZcV+5UtAFGjg736l68kJe/+tVCf8bIsuXMNwMqAUQC8LFkJWWpcSuJWGWARCRUqjWK8yU++omPowsdIDpj2a6ASoj4Bmx5znWFnxiU9oRGIOgj6/aSocD82CQ/+fbVTO6dojITc/W112BACtEXRyJcX8Zi+jIAaPiP6g206IMyYaqAoyWyds3cg5TYQwlQJII3QCqflTISQpqKMWATy70SaGPa07aFbbnYstcoYmkvDloopcQZyRnZ88BmlhvUA8dmZ3TVkDk2TkIphZH1g6XJfQf2MyNAb35ldO3atUgnaAFYS2yjXaYTHW1JtmBsAKRlYUqJbSi5zlFuZv3HNGGcoyOyM3wamzD8fV9s4bOf/SyPe9zjeNGLXiSJWBeh1N5MOSmVybSdl3n2qEiGk4g8PM8jFr1USmELH2aBHTHTb37j+xzasZFUpkJ1SRc7u7pkcT/NAtGNA+nOo+r6eHlYHy+M/DI+dtQ7KQUZunBYIfDZLyUQoiLbGOenzkF2DO4kdUEnpz7lLPqX9pBI/V7Vm/TnOsg5bttAzDdvZD5RSoxHjFW0B0SJDSml2ueVUmjuJx7YjEIqY6BiBIkoSGTq70KxfFZioFra8uQ5ZcodrVDAIpIILGq3Yww4DAIMKNQqtfYfHn3/+99v/0WfWS+4/vrr6ejufqCnY7czYGLbNiIIIoleDuzfL4AX8ODXSn8TPSul0JaFAQWlVDtLMLVgpTXIeWQz4GOAPjbylHsMwJjSjVw67Kssi5npjgIXXno5r7viCl7zxjdx+vnno7N5yuKAC52dAgwRDZG143p0dnex7+AB7tuxixuu/CkHD4xjuWnhz8OR6+DgyIJuXUotaJtgvE5zrk5lfoqxg7vYv3cTh0Z3k06JzMSBfO9736M4XwSRoQEmWwDC7A1QGdka4E8EmGKJ6GXVFyW6IQLGXGuJVzHOzpDRJUMPHj84aKOGibaER+FLnIhlWdyvnyGxtGvkppRCqf+iB59t3ycfTLuG5LB9n9kbHk229KMf/JBPfvwTwlKA+a0gA3ZlWUMIxFnOS5Zi5sPwpJQyj7X71pYlw7WJE/GE95/9td8zMj91yXRTEkW3jA2J3SRC3/32t/n0Jz+JqcE/7WlPIytrGM16rd2vCRJQGp382t3+14OOjEPs1Mmk2zKwZB6N3Iwc7pKy5Y+uvk4ysGka9iTRySPcmvEYijRZ4XmfON3/aujhe6SPd9b32h1MWDZRXGcwKXGyKnGeqnKmKnNSPMvVk1cxkSsRdnu0EKVsJlhSpqkXZ6lWZtrDMwbZPlBK5vd+zWkbhURcbSPSIgZDct3cZ649SEg0hdRD40YdQ4k4ES3G64gB+PK8K9G9ljpqWCkTmmhIPouloJG+JBozhpbOZk2z7ejZGJ/h5+Mf/zizk5Pt88fyTSmFMmMTXsyY9gvIm5KGAfnfRL8mU1BKyZATHgQMAxqRgF1TDMWUpUxJy/RlHF4b/OS8ucfI3pw/HPlinEh0a+7vkJLNeRdfzF9c8RY+8K8f4S1/+y7Wrz+JijjetER+s8U5CgLyr/+LN3JoYrwdzc+Xa9y78V5+/KOr+I//+CKf+MSn+fd/+Qgf+vC/8463v4O/fvObePUVr+b5f/4HvOAvnsWfvPUF3LbvBvYW75Nq30z7WynXXXdde3yGTxPxGl6M4/QE8L2uAoEMvyZzHwpIKRm3yfAC0ZNYCtJt0JYHzTOG5BClFGbs5prgiZQKNJZkG5YAktEbLbqVSMaIzJm5D0u371dKOuL/tn3wg+9vr8GYOU9LeUm7LrlCAUfKM4WuHgxPxnE5oqNa9MSUeKQzlMj8wUyAo9hiCX5S6SyhOBVXSmoNsZV3vfvv+eznvsDrX/cGXvDiF7eDAtOFJzyYvo2emjKY2ZvzR0UyJqXEFiUI8GTMIvz2XNak3PfFL36RZlMxq+aZ66xSX5qlnnLpDBWmHl6SNTl+BzZ9vI+hSxao8nGMLwuorixmZeyAbqvBUFhhSWWejgJYrsXkXJVq3SJrddHhFQRw6rh5uz08kzI+qDCRGJCZ6ERBG/xECcxnzCblhUT6agOxKIWpJSfGaIVi+YxJyyUaVkJaDNDskQgukbpzWCoTlkuY70KL5oBEK4606XgezXoVV4zrlX/6CvqljKSUwgC9+QaH3HJMX7ZEh2ZMofBvWxbm+/EGoHp7ewVY7pfP0TBgoncjPyPjpshJW5Z8VO22vUIBP59tj93I1JAlkZRSqu1sTRTMETYDNNX5EsZZGqAy41GWJj/Qx9JVK3jlq/+Mx5m/jhRQ0gKSO3ftYlYib/M7RE952lN517vezac+83mZpjqFjh7pV3HP3Zu5++57+dm1N3JLeYw92SbNMxfQ+QensuRPLyHzmMVkzh6iPJS0I8tvfvObkhHsx3zrx4zByM8SuRpAolvaFHAKRY9CyehC0ZGg1cCUcszQzL1arhn9S+SEtqy2PB48H2uRl7bRwn9bHxEMMuUSWYTW0l6iVVue8iavB47lnl98KfVf500/5pol/Rj5/vmf/3n7/wI2fzNifnH0vi1biGSeomYTQXhs36Mieluammr/HYV51pw37diu0/54NG/asjDrEkYGm++9l1e+8pXs3buXD37wg5x93rkgmZ0p+TnigFqyyGwCBVcctlLqaLr9r2ebIUbWZt5k8hEhCjaEfFPWbe7ceDdNKfmVujJ0X7SectcknfUpspGN6/dAVOF3YdPH+yBS1btRwT6qusGc7TGnOiiSp6I6KdvdrLV8UrMxupGit3MprYaLjh20o2mqiuhrjAEIo7TI1t4rRSKEJcMXXUpI2gofCzCbe1tiBAa0DMDEEsWbYq4lzsGRe225V0kaHUpk36pVMWm6kkhSy+eoVKE2M0td0uGkJgoi7WFIHIdRNPODS29/69vaEb3535FOOukk4egYv8w4f6ELJfUBE02br08+CCq/cPn/fCiSI24/paQ0lRK5u4yPT3D3pk3s27GDMckclIjZEmM38rRsG0ccn4kgzbn2o4d5y/opUr6PiB4zP03JAsqyrmDqq+YxN+1j/sMVA2hmneHyyy/nsssu48abb+JnEoHPFyvcd99OPvGpz/DJT36Kr3/t24yOjtES4x8YWsDAU05n5JmnMX9alu9m7+HWRVOMr5il51F9zCycxfC4Q8bxgx/8gMrsrIzRF6wwo4Y2kOfz2J3deJ1dKMfFyNasz5hoXIlkzPNKKRCyZey+jMUVMseJBBXaEl21LbSy2veYc4msLiDzpI2uyXPm2USaaBOiquZY9g++lFJyi2p/NHI1bZh+TV+PFllc8Zd/yd//3bvpE4f0rne9i/e+972Y7OTaa68VR3ct5m9KxsbG2s+b+THOyvRl+GyfPIq3pqyRGHv68pe/zF//9V8zMjLCO97xDpasXCFBWQ20lrloUhbZGpmYTEMMFqMj6n4xH0XvYOQhwsHWFnGYSHDVFN24ub02Zvqr+2m6zzif6qmLcNV9LJvfjm+lmAuz8pjwd1S9Hx8P6+ODjV/OxfrOIgtyVSIvYqutuFYm6wZy7FN9BNZiBkqhlHFyFA9UGD9UlsnMyUJtl9S+a1i+1TbISCJvo/hGcSMxHLEolFLIW1sJzDWjDMbbGyM1QG/IKGciEbsWZdOIqCxbHtEkEmkFsvDakJqtFofgCIh7co9oEObnequisPVKFRPRPxjF2LY8J0a9ZNkyTHRlfr1yZGQBx3pLxMkoMSSj0LEcWwK2Zmw9EsmLcH4j3WsBL8f3UK7LvIz929/7btuQ/+Iv/oL//M//ZEqiRFvAWAsfxqhNpy3JLESY5vCwFBv52w6WkhnQFplcjo6ODrT0ZebKfLNpaHgB86ZcJuN76jOezo9/ciVzxSJveMMbuPDCR/CMpz+TVavW8MhLLuPRj34Mz3rWc0Dmslgs8eXv/Ss79l9Lkp2gOTjBrtLtuLl9dHaMc8nlwyKiBPMtJAPy5j8UUSI/s4ho9MWScccS7fqywJvqLGC7PiZTNPqklGqPSyllNE6GqrAcG+25IFmAmRPThonUTU1e1utBHlEC7oa0OAijd0ZnkU0puSj7//l6sC/TnrlmPpu9JXxa0o/hNSUyO+WUUySreRd/9opXtsdjfl3VRNP/9P5/xvwCpFmE98VhIf0opdCWhckAOcpt9+7dvP0tb+WjH/0oJ598Mn/8x3/MomVLCSWTMHKNRQ9ccXo5mVPTdyABk5lXxFYeHMvRsKAtyyB92/lqkYPJZL/2ta9JZlchnc3iZzoprD+Na5tTDDbHWRfPogX4d9QSFmX9o+n6uHlWx4nL4cji2P5D+j8cjTZWUKr3k2t6rG1GnNGssz4sU0iKNJJJvlc4j51eP2v9Trolkg79cZnAG+hQs1jNYQR52Lt/XKIuSxZFXdJ+gUjaSUJIwvsNRysxKYnYA/MXbxKRuxItpiTl7tYKO+ugPLnPjkXvmoRhnWZYbVMrqlHsL1DtyREV0rgZi4yTkJLFYadahPlpdNDAIZTsoiX9t4SPGqefuYELH3k+yqQGHNtNIZFnZIGyMU4sVqEcRqxcKbKJJdvg6DalPepmEVM5YIkuaYfZuTINkXEk8h3bM0l3pg/qCk+nSVoCeqEljriXOHKIBVBCMehQHKfgG9qy0doSXmMajSaW8Js0K2gCkqBG0qyiIik1yD7lahw7xJUAYKA3L+drlKZG+cMXPIOnP+XRpKnz5694Bs/7g0v5h/e+kZe97Nn8+Rv+hCc/5XJe+LxnSGSb5w/2LqT7C4rBuy9kWeuVvLhkMVQv8hEdsK17DYuefiF+b4q9hw7x4c99nYOTCZn0ELrsMaNTRDIuZWUgXUB1d5EaGsTryqGcGNcKZZ2miBM3SOkQR3QnKc8SyyJvVJPzSVOixgJhywblE0gG2tQaK5cnzqQIUx4NN0+UyiHKJcAYiw5pLMul2QzFbjVa1pazCQAAEABJREFUizwly4yjUPQzbn/++TlZO3JTDlHYwPz9RqRanHrmybzyVX/CJz/1Ef7zK5+Xxc9P8/KX/ylLliyDWHRcHGUsQVFUb6JkfSkRWRvSRoeFYmnr55+13B8bHlxILOnb7B20nWZ8bIZ/+scP8ddv/yuyhVS7zz979ctZum4FjWoRW8qw6AgsRSylqVh4RcZhWaY9OYe0bSuRS3BYUrjSX6pNUWwRBor2Ocs4XFvaHgO3gd3RzdhEzHW37WfL+DhlfwIncx/Tr5lme991nKFcZoMz2Jxew6FggjPSc/TMa3nePSxZHN//DLZrHuZbKtGUDo2zZeM9tAQUMn4K820awQxsMQCttYB+RTJAURZRYjNcE0EZUtrCREvI+USAxlwz9xsyx+aeQBZoZqemmTw0SqU0LwYTYKJLBJEcASTXtnFlb9JB85whJX0qpUCJaYQhkRgOD7SvlEIphdke7NMcHytKHujL9G9ZFkUZg+/77TqlMHLU3SYyNjN205D5K0rTR09PD9l0hrKUVSzHpiRRtrmu5djINBSZJLIoqW1LTIQ2KRJM5BiZayIrW+SaSqXMY8Km+m/UPvnAW1uGIu9Go4Zpt7u7ExE4odR30ymfWN1/o1KKWHhtSfaVlYjOZFLm/xFYu2E9QT1g3133UJiXNtIDTKLI9vTTKes/kws7CTpclg4PUd07xqf/7eMQetCZJROVcRw5Fp1LRB+CVkSjGdAKIzw/jbZd7HQOJXXfyACz6GpdcM1QS0ZtyHXddgkoDGKUpZmYnOZ7P/yBtNOUkoVLKp9HKQtTRzcyUUoRS/RrdMpkmveP7td/LxQK+G05Jxi5xWILSt0vtESOLS+FZTmgrPsJo9OxyDoGeVkyT0auWmtx9jVM2edLn/88b3zjG9sloT964R/yipe9nKc88Ul0d3eT1Ov3656Muy7rWRzl1pSMwJTwDN9GPoYP5Qi/wo9ZDI/KaRLdQRQkBNMH+fZX/hmnsUPWdHKknvCUo+z94fG4fniw+cu5TDViOo1xzc7jOy6W1ogdobQjPj7GgEBVDH62OCeRUkQsIGKASClRZAGTdsuyNwptjs01A1pKKdH5iIYooiXXfTFYwrjtSBLxIGmJsgodOWxReo1C6QSlFPIGWhEbgrZzMeDTbl+uK6XkLG2+jGK2PxzTNy2daWQND2U5UjqZIZPJ4bq+9CqGK+9H8zJgY+qnWkoqCkUuk+XUUyRTufBCzjjjDM57xPm4GQ9MVyrBshSOYxFIJB7USkhIipKSl2qFhJJBtWo1WgIEInyUzCVK8f8lmRMRIlruaUndt1lvtNttf2uoJY5YIltTp/cE6JWlpV8Lz3FRBowFGAwg9AwO8sTnPQtb2lAHx3F3HGSy1cl4tkfKTvOkWzN8MT/Fuuddzkx1En++yeZbNvPhL3yBeauO3xFIWbAFrYhEaVEPjeOmSGU6SLCwbB+dktqun5FkNUVke21K5B4E+M01y3Xa36d306l2iemn117DN77zXb4kJYVDUxOEkmFqw5+yMJuRdywHmVwOzxO5yvHRvBoi80a9RiD7WJygJaBtCwCbvWk3lowBGUskTohYYecKeDImxGFhezRkrgx/5nvn3/72t9tlOvPNMeOATFny0Y9+NL2Dg6YplGWjtIUpIQVik2Z+2heO4s2yLLxUSlQhwdiT4b0pbdfEbjukJBna3ZKRZLFKLT7+T29lZm4Trd6Avqedy22LLX4fNv1wH2RHYDFiufR4WSxlEzdaUmcT5bc9QgGStlFIRGL+AMkWBTb1aC1KrJRqR0Rm/MYRGAURnMYorFEcjbpfcUT5O0SJ8rksOo4IG3U8S7cdSiIRWxy2iMOAyACLfDbtoW0SMcpEi+GLUzE8mD7MNaWU2bXbfvBc+8QxelPq/v7M+JQYhPlu9G8ykkccnonmDTiX5uclwgsxC8ovfOELefNf/lX7mx25XAaxNJFRTUplNRKZl5YsTAfVSjvijgUoYonEY5F1SxazzWKdAQ/z2yViueKkEtqbGYuh9gdzWs6LjE3N38i4s6OAazttHlwBQDM/tsydtiwS4dM8ZisNAvRtcBMgOOmCMzn51JPJVwPU1lHqrRxjziBObU5YrhC701yvJznp2Y+lImUhXQn4zpe/yp3X/BQCKd9FiopkezrfhZfOUq63JMjQWALkqWwHoZMmcmX8qTxWthMn390mt6MHQ60gIpWV67bwqC1uuf029uzfx4233sJnPv8Fw3KbmuKYlOiUZcYjY0Z0Wqn757Z9w6/55mfSmEjecV20ade0Yxyo7JVSFEtVjFpbboqWLFw2imWSWGGLkwrFARSLRb7+9a+3a+3/Kesvpga/ZMkSzOLuo2QR3LIsjG4YJxDKPCNtpz1fHLKLLU5Xujmql5n3duBmS7gl/Btd9CRTNTrelEyy0r9A7Bw+/J6/ZPveGxnt0ETPfwq39zbJxPceVd8Pl4dF4x8urP7/+ey28zA6hVWNiaUObEnE4aR9gkSRda12tGPA1PyUgAG5RCJsRHnb0bUoHLKZ679IcgrkPqP0Su4JxMACWUgNpRxkBGbJ84FEP8W5GUKpXbbEyE2pyDgQA6bmWWxNItRu6zf7dny1pmKUpXB9l7xkNo5r48lxVuYgW8iRTrli5BWQNQ4TuddLs1RnJ6FWxpNaNQLqSuRqiTN0BLhsoUScpnGmTSmtGJlGcs0YrwE2AxK/KABj4OavOc38dXZ2toHKzBtKy62J9F0jlOfNMwb0zX22AIIBNkMNqfU//qlPlnUUC3esSofdQ7GR4fTeLFWpCaviTdzSUSd7ztnkl3UR6Wk64zr/8KF/4rZbtpLrH6YVJNTnKtjZDvxsnpI4jDCxwU2jhCw/iyvRvZ/rxJA5NufMNeXa2Kk0FclGbCn7XHzJpZx5zrnMzBa57qYbMX80ZxxSSsZmAK1RKkny06S9CYC290fxFohjjSWCNzaBgKQIDSNv84UBE413DS2U1mUsUnN3ZW3AsjxqsgZz6y138Pd//4/86Z++kk984lPMz5fb9LjHPYYPfOCfWbxkEfXyfLstVxyuKQuZeTFZmpmDdj9iVxzlZng0Nme+Imx0xbRt+Dd7T7IdPVnh4//6T/zwtu8x3Zuw5HlP4iq/zu5MmUG/dJS9Pzwe1w8PNn85l5nEY2bbDrQUOrOSFvvalWisTqQdVq9Y2v7LTmMc9957LxWpDXuicIhSG8O3bFFeaVopJe8QJrFcijDfkDAKaUsqbWsL8y0aE0l5josrEVdDgKkp5YG040mUEBBJRNcmaVd8i2SySiJ5LWRhSx+WGKNSqt2HUT5zoJQSu1Lm8JjSg/2Z8Rig7OjowICGGb8xtKPt3HZdyWRCkVENY1wtMVwDGpE4RwMaVtQQ51shqs5LPbaCn4R4Ii+nVSOcn0NLDVsHLSyRnSsy8S0HX2RsKZGf1O2N3I0hG34TcQD/k19zrVgsCv7HmLUABKi0yNxkAUbuodSvzXNGDhKAgqVRMh+GR5PSR2GT9eecwdIlqySlD9EVRW+Sobsxx27J3M4OZkFX+WJlO6tefjHlkTmalYPQcPjnf/oKd99+F4WeAWLt0JKSU6ZnCAP0gXRWLtWwDcgLKScFhgQkE+UQxhq5nVgUpiYBQ1PKSyY4ePZzn8fzX/ACzrvwAizbaUfE5rd4SpOT2CZCTWUwUaoZJyKz/ymP/+tnpdT9j5j5MiSfLZGPKcG54nzqs0VEkalLILNz23186Ytf5pWveBVX/NWbueP2OzEAa/g577zzeP/7388rXvEKzPNG7q7ohiM8m2Mzf0opbNtu671xzmZO7u/813/Piz6bp037hhdDluOYU8zKAuuXPvQOvnjN19i/bpjU855IravBOW6JxZJVbIoL7ft+19/0w32ADUmfm1Mz5CR99CWltMVo6s0WkdK4jrp/sUeUd3p6GpNKKgEBo1xG2R4cu1LqfsUTEDHKYpyCUqKQoizGKZh7DdibvZbzBiAsrfHTaRxjENKXRmGuKSVtYSEfhIcER9owzym534Cq6RvZlFJoc45jvcWgYrSwlEQBvb3dVKtlAaQGEAkd5UvGoZTCjMUy8pDxmmPjSEpzcyBA6aqIqFEjqJSwgwa2RPWuAH04NysOoEEkdfhYnCYG7DV4Am6uZWMp3Y5aW1KzN/NiDNjIkF/ctGJsYpxIHPTwwkVEAurmchTJuEW+aS+Flrkxz5t7lKXBsdHCp5nbnE6wslkGR5ZjS0TemG2yWtpSlSL3kVDILebs4kG6rZ1sj3dxxvMfibM4TUdc4NDWGn/3nveyVcAv09lFIMDdFPBImYg9kyeSz6JSRGFMKIgeSCmxJU7NOINQzplrFSn/GVbT2RwGsCwBwXUnn8Rf/MUbOOuss9Ba83lZyPzXf/1XNt99t4ioRWJ0XPqpSu2Zo9yMrhv5GudsovdIsp5QyAQxNSl37N03yte+/m1e/eev589f8xd857s/pDhfpau7nzVrT8b8cdN73vMe3vSmN7Fq1SqUUniiB4bv9nw9wJ9SCtOXOW8JMOtMpn3vA5d//Z0EbUbXjEPxpU0TzRsHsn37dsk0/p4fXftFMiM5Vlx2ETMLC+zgEP1OhWE7zb4o8+v3+zB6UhteH87UrEnq2hJMxaJekQheauO2lEkCiXLuu28L6QcUzhi4qcsbRVMCzJ5EGAasHxx7IgcGgEN5ztxjPiP3WakUBqiN8pi6otkbcLDkWkOMzLG03GZhad02SC17tDJrVERJ0o5czL2i0dIDYqBJm8wHpZTZHVMy5aZ2B9KXGVch/5uN5E2UZmRigAEBWHMsgsDIyER4tbkpxKNgau71+SI1KXGVZiZRAvIpjZS76rQE4OtSo29J2SYxBWARvlLyJoybdg0Z3tugITKV0xh5KqXa/UxMTAAa8wdedSmfSXjZnjPihEgchJK9mUPDUyTI2qhUpM86pou4VKSJoiSRqllcTyKX/nqRBX191DIpppuDbGCGZfG93O78P+7+As6W6tr3xb+zdHmvdtu93YUtbNi4S7CgwQmEJIQYgYQQCCFKCAFCgITgDkGDu7tud/fdLqt7+Sr7j2pC7n3v/w6c+3i5n3NusWZXrapZc4455Ddk9m7a6WiJsdNX9kFXNrWxFrbt2MFV11zL0sVLiNc3oImDEt+AMi3SjY0yT2m4laQcE7aylKA80dGQJkNpRMN6vC7nZBIjFh/WjbB8Y4gT+vGPfzwcGYe/ZRT+Ybtrrrlm+PfN165dK+uOEk8k+LJHyJewbGXF44TX4f7G66+/QThXGJWff/753H333XRLJhHOZUl0/rWvfY3Q6Vx++eUceOCBTJg8efhd07IIMwAv5LnIJgxuwuwxlF/ovAzbJtSPcl8fhX/+IkQ45pdpeRkrkUoNOxBEtlFZx8svvzwM8EvEKZanjGT2IfNorvYZGNjE+ljAU5KJ9xU8vhqt/TJT/7d5V/siSkOb+nc2Xwj4vDY/qKPGH1aoEegAABAASURBVKKNDShjO8XiYmZpnXiOy/z4REZ8ECVSHknUHCJqd5O3MphSU22zTJTv8KOLfkEkVUdONsReevnVYSWTl0EPULgyO4TAomsalhUZBmuxOYyQqHyJrBGhILVIP1kDsnkWqAh+RaHKYMqmL9kythi842kE0TRdcj/WOhpf3onXt6CJIQZ2BFcMuiwRkidhm1IKBHjCMtAwAf/OH7pDvjQkDsdBty3m7SZlAC3Cxx8tkwVUDYNKIAL+j9oXkaYLCy3DFmeaJBCQN5TckE1Ls9iLkdkq0BtQkjJZQTIpW9Ye1XXCf3TTKwY5ICDqWx6VIE+5MiSyGcJ3hkQeGQHRIpGIR60AhyVOICbO1xCZ43sg/CtL1I9lSumkwprlaym4JaZPm0yiPgZBAaUXhZ4BlGmgDF1eUQQyvwTuWJIlGJpOeLhGE3pfhu617fS4eZpqPB6RPYVbyrVc2r2VilbiXTvFer3CSq+XJ+hg1WydxPFVVEY/xcxCE10LNnLlH//Iq++/gFZvEaSExqgDEQe7sQrXVjhxHVUdpWxDVlVwEwZ2fYpYbYvQ3CJBgY3v6wTKwi04+K7CNmMcdtihw4B12mmnie4XefLpp/jhj87j7G99kz9ddz3vv7eMpUs2sWP7EMWCIfxOoWlShvATkj1E0I2Y6HQETXQ0bAoLryw0DBTo6ezlg/fnc//9D3PJxb/g1K+fzTnfO48b/nYL7300n87ufuK2y5hRtRx08G5cfMkPuO76yzntjGOoaxKHRBaluUJrAT8o48seiy+DK80nwP20aTJjVGxGvvkiO11kZkZswgAgdBihDHzRBdf1ZO/EkzECuSWykpMXyktDxq+gIQYpezWajKPJGCrw0MRLG2Y7JAIceaury+HyX1/L1bfdwvtmhM7Dj2LV1xr4e/0WXtO2oJsVppYCpkU09KoBOs1VuCILT5UgKKFRRFdFDHKYQU72jHK4Mo8n9iGzywz/4xPS7IgOyiO+TAPBgs9pX2bs8F3kEBbKz//CnxFaAUdzpAmRQnVgjmKN20K90UDL5tX0blqPpSnKogBiWmIYlii5RqAZRNN11NTV4FeKRAyDgf5eNqxfLwIVDXKlaTrDh6C6IZGTJYASRjNK3nUDn7LvYgj467qOLmBhWCZKrgOlcMLnnktZaXTLppMWiaNJdjB62jSJKnwStY3kcwW59gjTyVApwvEtiWZ0y5LxTAyhaXj+f+cPmSOMBDVZhybXoXG1NrcQprPhX9P8/2RqkYssVIy0gldxpJUESCr4UpqwCiXMcjn0qWiWgS9rV5IdWYk4ESlRhNFoJBYb5oUjTiLkVVg+8MSABPXRhG5D+O6KgyxIWSfMHP5FszjK8G+2Z6WsEP5mTTKMhAUYQqsL+a2Mf8r3Xy/8/1/4mkH3us1s7d2CSlj01aVQnhInr+iKJKm1bFoKGulKhGbHxHcidMochRE61bvtTYe9kZoGncz2Tq7/zV947h9v4McayNsRKHsoKcskW5uolnJOuN9QXV9HY3OTlBejIE73M4qUCo39s2+fnpVSspSApqYGTjnlJP7yl7/wh99fwd577kVvdw+vv/oaYank0ksv5dxzz+V0cQRnSD3/vB/8gF//+tdce+21/OlP13C1tCuu/AOXXXbZ8L+2/tZ3zuEb3/qGOIpvDf/K4z8efYyujk5GtY3k8K8cxgU/Op+b/3YT4a9EPvb4Y/z1r3+RjOK77C37BHWNDYSY5Em5qCzy4EsegehOKONh2xC9MERHPXHoYVNKEf42mCb3wmlCxx6I3VEpS3JYAV3HrhnL4IotfPLcc/zyWycy/8178e0NTJxeomXXCmPtGlr1JHXEqfUiNEqJprGSIJW3MQc1Mp5JzotSVDEc6efpKVwthS/NVUmZQh/WQeQIhFY5EWKAKXYcicfCr//lm/ZfncKRAt4FLylCqMKo6PiRRlZrNVRXDMYt/Aitp4OoUkSi8WGBGJqOphv0C7iMnD6T7SuWkrJ1dInqwz858IYYBtI3lJcSbx8KTmkammljRMIWRQmge6JAoR9QSg2Pq8m9EGw02yQwTTxdE2VQVOS9RH0TvaUyb3+8gFtuuYP+XIlCoUwsVYMhfTVNQyklOOhJtCXAL6CH3NN1nX/7IamzJpOERoPwJimZRfh/B1q9evUwTfLoS32UUgQSiYUAHf5xruHarkTejmwmVsolNCmN6HLWdYWyI3hiHGFmY9pRovId4UNo2IZhDdMRjoWAd3gOxwtBPHwensM5hjvJDyV9hKGEv1kTAsGIpmYSAvJIRBjKNAT5cGzp+rmf8O+UPPnUg5TdLrS2FJvcigQHCZKBwSqzhrRXje81SlbYwmgJFytkWEmWrQ0e5V1H0HxcK/2JTvT8EMlCjLtueY5b//QwVj6JW1NDKVS0XBmUjiagoGOIfkUk64tQyRaGZaCU4rNDKTV877Pv4VoidXWk6+tJJuPMnTuHiy66kPPPP5/Zs2eTiNvEoiaWqXAlmxmQ8tjmzetZtmwRn3zyAeGftf7ggw+YP38+q9aspl/KJFVVyeF3w99hP+/7P+CXl/6Cq6/8I3+4/PfiLL7LAfvuxwgJBCyxI+2f+os4Njfc6xLZ+nIO6bPkWXj+Mi20jVCu4e/Ou2IXw3oqA5oytiHOv0roGBgYJBD+RRuaRdcU5ZKDQscRG3v7lfn89urruPmOW9jsrSMzxmX0sbuhzTMYSi0gn3cwXJu0kSZp1kg+kMAlJll7PQ2JNtr1arbJs416mlUqwWJ5Np8kH8nm+0fy3TZMbPPTpuu60KFE7UT2EoSUhF7+Gxzaf3UaE16Gogg4I544Ih7XMBP4RhXB5gp1izwB+xK2pFS+0jBMG0cY72s6Fd1iQID+pSceojWdQEk0HzctPnjvfYY6+yjLJptYG/86NAW6CaaBJkCkSVSuYlGUCDZsmq6j5H0VPpP7utT+9GSCIUmxi/LewlXruPOBh3j5jXd45fW3UJqNsuMCEB5KKXR5PwSeUqkkAaoDYvzhd/7NR2g0IVCELZzTsizCfYodUkv+/2LjDs0QTA5k6IBwPb445VAGrmwo+hJxBQIIXugtxViURK6uBq5XEXlUEE9IXpxAGLkHCkIwN4X/tvQ1RJ6BZFKO4+AhWZfwyZD3DduWq//xWSXOqiQG19Y6glBOSsAoXKumaaCp/9HxP7jqzAwy//VniMV7scbEWW0KSChxQL7GIrOKHZ5JhiQlow7LjlEdZOnzhpivynxk9aPt1UDzVybjTkoxIBCSb3d45r7XuOX6e8is7iCSSFP2hH5foRlRHLkO944QFTAjccJ1hy2kValP6VVKDeuMUupTvg4NEf6OuVKKiuiPKbp04P778ptfXcY999493O6+5y7uvOsObrn1Zq6/4TquvuYq/nDlFdx0498I/578gw/8nUceepj77rmb6667jksvvZQfSMR/+FFHMnvnnakVRxLyLQRaX5y2puuI5yCQDAo5dMPAEN3RBfA0udY1bZhGefSlPqHMQh0Nf4sqlHU4mFJqWJeQuT0B8loB97ycA3GKaKbMa9De3iVZzNVcfdWdvLdqFe1Ggg3jZrH+mFN5sK2eBdEd2H2LcesSdMUDVqoh1qkcvbZPfyRgoz/IB7kdHOBuZT9nK/vIeU+vnXl+N/O0Hna1B9ktmpeSl4MvgQMSVIQ6pQttIZ/CcvFn9IY0/1du2n9l4kLaCoErqZPJkBYDrZaYl2CcRPRhiqZ3KRLKRyRBVsAiEFAoCyg4Arq+RIaLFi2hfc0SqnSPuriFrQKG+gd49tnnUJqN56hhIwqFhig2iDEqDWXZmBIV2okkummAoROI0vtyDp9pEmHY6WqiNbWMnjSVdFMrC5auZLDoDjuPV197i9UC+uVsEdfzCJU4nMMSgErKBptpmshNmU7mCxf5b2y6GKam65i6rCM0GqGnWzbRwhLH1m3bvvzMwhNk7EAAVZd5QkMQphLIPEoAt6gUJSVLlTVr0tcT0HdyeRyp05cHMsJ2n5A/vvBfKSUGrOT1QN730fn0e0hkyD9DwGX4WsYO50LTmL9wAYaMPaqtTcZxZSLpIeNoushMyfUXfJYvWEpG60erKxEfAVXJKJbs31RkPQVMPsbhk5hJVxBhSKun1ogziSwN+U62llbzt/xKNuzUQLXUrLW2NDHbJV4e5PVnnuCnl17C+uWrCH/bS6o2BDKuEeqWaVMpu+ISFEp92obJlDmVUsOXSql/PfuMN5ZhEOqOLutVsnZX5GlHTWIxi6pUjLqaFC1NdYwe2cL4sSOZOGEMjfUNVIkem5oOIg9hOBoMNyWBBlqALzbmiON15awMhWZqBGJXnlv+VBbSzxeee2JbnmSGgcwrxBGCPV/2ELmHa4pL0BSNRtFljb7MV5G5yqUSRdmf8CoBCdkTU2ZUMrdB7rjrPn50wU9ZuHg52dIgU0ZNZ9y0XTn+mJOYMmYKpl/F9Hgb42IaiyXYWCnYsHEwx7psjhWVHMv9Iuv9Cu3S6oKl1LOEOn8xdd4i6iuLqM4vIjm4gPjAx6JTHiGfwzYM9rJeU3QrIkFgXHBAvv7v//wvzhjK+3/xlf+93TN6TJQwIOPrDBpNRHMWbVszlDdsRtMtIraFLkyPWSblQpFIPEEY+Xf399NSW03Ez+HmuhnTXEthcADbtHj1lTchMHB9A6XU/1Bk3ydAvst4KhxXNow0McrPGuF1WNIZjuRjaFJXJpagJAZ7wAEHCy1RTHEu/b39LJy/CFO3sBIJoqIMQcg2UV7Dsobnq0jGoelieOH9f2eTNYUGKpMSGqcmhPSGm6CipF1dXV9+Zk0D4WEI4IbIIDRYwYl/goiPK/M4ss5QRgbCdgF5v+IOP0dTxMW4dd0kBLKwhYAfZjthdC/dsSyLMKoPr0PaPQGZsF84Xl4i3DWrVmPaFmPHjsUV6YXrVIbwVWgK3/mitmLNetyURfXkCM6oAnUqh+nqBGUlsqwIGvZK09mAxepAo8ZJMkVkPC6SZRrd2LLv846RZf30Khr2H4c9voLf3IuRztHdtYmLfnEZ773+LkozUaKbftlH1yzM8I+QyXXIu5BGpVR4AuGJUkpuq0+/y89A9EZOKAFApRRhpuQJ0NoSNFQKWQlWSvLYQwk4K0tHiQACAWxPQBrhvVKfjqWEgZrSUPIffjAcoYbRqC98M2TsUHYhX5WSHoaObpoyLiil0HT5LrJWSsmr8q7oVVhS40se4fzhvKasJRwq/K6UIgR8W2wnUV0vt3VyQ3nuuvVOzvvhBbzw/MsMhP/yFp2YROrfO/9sjttvNw5Lj+VH2ijuGrk3x+p7Mr31u/ykdhrn1k7mtOpxnBRr41TVxGl+AydpjRxntYqj3oPNlX1Yrw5ilX0YC5NH8F7qMF6vOpTXkodgJ2Lool+hXLzAHwb8UEeR9WuBkPbf4KP9V6exFNVxVZGsePZtVhwjJxQv3kg0A7bVJgptoInymYaGoRSaCKQ4PH3/AAAQAElEQVToQ0NDA3MmjiemxFDLOZIRg0TEJGqb9PdnePOtdwkE5JFDk/dEk+Wj4SsIld5FETZNlN2wTMyojRWLYMRi6FLTx4og6EJFlC+eTHPggYfwja9/g8njJzFlwmReeeFFnn/6GXo62mUGCI2oVC4TbhyGuuGL4Wq6Pvzs3/kjBIMQJELFDJsuc4YgGoJrJpP50lO7vifOMuSYNrzGcJ1KhUyUVcoaLcvC0hR2eC1prybgFPYxq6sxm+rRDJvPDlNAReka4SZ6SUo9vhjScPQpHUxNH5ZzeC8EH0fmXS+b6AMDAwQy/mgBeT1iERqiMg1CIwzXLa9+7qd7SwfG6PEM7jIS3eqUKK4dV6L2gtA10xvkCH8NM/R1BCpLWRxUQXmUvBSamyJi1KAPZZgqkXS+tIHIPkm+8qvjaT5gLP3pAnqjhlvyue7W27jqyj/RsX4beipNRUqFXs7BrKr5lLaQX3KllPDt/3bWNQ1T+KKBRP9lKfd4aIYx3IQhgj0hnz0B+jKelCS9ckHAWyJwBPQFhXzPlatAeBSglIwvH3kJZegYYiuhLAzd+PSZ8DvMwMKG58uMiI18eg7nEgGj6fpwX49A+PTPZ8M9/9/9CGU03CRTKIt9hNchTWHkPNTXh5cv8Y/HnuD88y7gqaeeERk4NLeMYM7sueia2HJ5G69LQLX/Acex7/4nctjck5hRns6kysFUbZlL3UKofrdE4nnJ1p7qwn+uB+/5AXi6F/WPLtR6G229SWStRdW6KC2bU0zuamROfxtzc2Ppyw6SKeTIOcJ7AXlflukKn0oSbOQlS5Cv/+U/oe78lyYyCOvvniVlEIseU0crD5HbsIJUoAtgp4X5zjAoZEQhqpJxsrIxVHB9DjnkEAq9PUTMgJit4ZTyTBg3Bl1pmKLU99z9AK4nio8covxKQERpGqLBeFIkDUEk/O0aNAOlm2imjW5F0KSh62I0atgZKKUIf3XQF/A6+uijCX/7IfxDaYaMcc/td/Lmm2/S29+HhKQytJJXdUxxFLZtgwAf/+ZDN010iaY1oVNDoZQiNCBPjCrctPyy0zueGLsofWicIdgqJfyQdYVgjABFCPCmAIIuAI/jogdg2DaWZFlGUyOyQUEYtYfvWxGbMA1WSg2nySGNoUNCos4Q6ELj14X3IS/DiG/dxg2E84StXpy6EY0QGiCGPvz+f2ZtXe29jJ69G/3JKB1OJ62U6HV8cUoxRmt5ahlipLNEhupHSVCgCch7AtzZsk7RTzNXj9LWuZU50Twb+xfxl22vMzBnJFP23BnNyYue6ESUxRtvvs3Fv/wlj937IOHv8pvpNIFsIMrAn35kzZ9e/F9/+rKf4Qs9IS/CtZv/LGmE6w/5hmjhZ00FPprGp83Q0KT5wnvNUBi2hZJgxZfhHdHVsBwSnhUiL9cVZ1Qm3OgORGYqkBGljyO2pGsGiC4LYwkq0k/kGGgaZiSKKWUgvuShyVhKqeFRDNFVKx5HiRML/5rlxx9/zLe/eQ733n0fJSl1jR0znl/9+rf8/Oe/YFBKL9l8gYl1o3jv7bd5e/MSul0oYTFpzm7sN/kAvr7PWfz4gAu54uSruOL0P3PazG/SuGMUA6/kyL0XkNzcwojXNtL47BrSjy4ifu97JO94g+q73qLlvvdoe+BD1qxZxYatm+kd6KcsDlOXQCLUU10CCaU+pZv/4oc236+mSjauIkWP+dFm5tsxpiqXOYVleCLtBnMQSw2S87P0uEUGRQnEskhLKtjiFKhzKwS+oi+IsdWoZbVKs70YEwVOYpRTtCRShEDQK30LqkRFxi67oolenLiqYlHcZ74zRLepKOOBRCMxQxfVNfCMBJv6NrJFUuMZ0u/ExQW0R/I4m+eQUmOJ+PMlQo9hSdSXjkfok0igotvsNHEi46QWOSTgOpStwpeIv5IYyT4nn8PJ5/8cN5qmq6uHB267HZLNkiVY5IoiqWgCXZTekvqkJU4hHlTwNfPTpgz8sEmP8BwoEyTtRhtCJX20qEdBeBTYSpQUGuprufC883jt2U/42/UPsnFtD3qsSdYvm22OYqhXomgx4IoAnyOGIzgGSkPTdDShQZMbmjgrT0DFD/niu/jCG1+iCr8whFYpSDm1BHJfQ+bXQNMVSgWoQPgo98Oz78Zk005HxevIlT3ue1BAJoxIZX0vvPQ81173ZwYGM4QpaRg967ou4pUZxQnotk3FAcdVeL6OJyWusLmydl+PghnHNzThr03G9RkSECybKczqUQw5cVZtlrRLgMyWvo6vyMm1JzyLmBHEO0PHALneASyJbCOewhnI4vTnSIgDT6kIuoBpJGpI5FwWQHVFVgmG5B6BhUuCx554HasnTVOqmbcWPYvTuxbbaoHMOBx9Io7RRhBpF550CJvESIXPmt2EFtuJRUs0fvKrp1n4o14+nLCCspHAc/dkk15DndbNGAbYUEyzTO3JDm9PZmOwk9UndOTosPKU7AiWnyCLRbcdZ0WxSE85A0Yvq+yVvLdzjq0/25mGySOpRCwCkWqmYyv33nEDl/3mtzzz3ifsqKkHeV9YTMUvgWzoKrcPl05crRO0DqFVF/1zRQNEpsonELvzfQfT0rFE5zXLliEslMhKE2euJBhBNwnE+XqOJ2cft+Lhlt3hFghg6/I8/G0mzTBFpgV8rSxjCH8tV+RZwdPlu+6hGz6ImvuaJ/SVKftloa2MH0hzCyBOTNMihC2Qjq6nDeuKHxhoKvpps5MoPY5SMVlLPUEQo1BQ8k4c/AiGmRD99PGKEJRNVi3cyHXX3MnPLr5WdPNh2sVO9zv6JK68/QmuvutpZu51DBgp8qLDviy9YfqH+NZ7/O0P38Md3IjECbIHouFFdJE56C01eHUp4mNHsOexX+XHV1/JVffez8+uuZ5Tfnghv/v9o4wccwCVUhPV0SnE3RFoPTFUd4TCBocTn5jAV+6rZ8bfFI3X56i+u0zrO9VM7ZjOzt6+zNcbWaDXspwEnbIeTdNoMT3Gqj5GFNYz0t9Bnd6PHy0xEIGsCki4Fab4WeYZ/bgSIH1ek+5iz/yHzQsCkeHnNw2rwpCuYQrAad4gZMrca9Rynz2PPidCRQDUxCWp+SQMnUAUZECL0mGl6EzWst2uQYskaDR8WitDNIvgQ73bnNT4MOlSGeyg1XKYLPOM8geoVgXyls9SHd6yTUYCtTJ2+D9W0ANQZpS8gEjW9aiIYvrJCJNVAxM74vS/vwo908HoRp2y34PoBBo+mmXSJ2ldRZSrVChx0D778s5rr2CbQrk8GyyJQiqfd15/RTZpRpKUe5au8c7bb7J40SLCI5GKk+sTI7UsUZIShtTbXUnJwmef10zLwslmCVNNUzdEiQMsudcp9e4XXnqROol4Fr//Pr+95FIeF4DNSkSgpF+yWlJ1paHEaeqaJspuohkGggYEfiBnhVhZuDq5pYGmoZsWmjA3PAdKQ8quhBFeGAWHddqhwcFhOpSsO6Rn8+bN3HfffTzxxBO8++qrvPbaa7wvtAwM9GFbBmXhy7w99iWWrCE0TN2K42BQEZAt+xpD2SLyAF2BqWuYho6hEJoFMCRVrRTyGLpOPBohatskpeaslMKQ8wsy1xvvvStRaxFHDFLJmnShWcmKnFKZgvAh09OLIbJQMrYj5ZfQ4VVchzAoCO/pAlieGyC4RLy6luJQjnSN0CqeZ8nCRQxJTd5sijO/axlX33kVf/jLZax6+wmobCYSDOL2daMPVAu9taLBUTRxwKt3LOSXN36Xa574GU075fl3H4NHTyJ58gzcqQa9eg9+1GTLhu089IebuPvMn7Jp1RqGsg5WtBk/0ibktILXiOFWE5QiVGSfyRcg0IXPSimETbiOj1PxcIsVtFAvRF0Qewk3tcN/+xC4LkopdE1Hl/fCFvZTShEe4Xhe4BOedd1E1y0Mw/5X0zUz7DbcHHEUnhcQvm+KXlnioHVNngea6F4g9Hg4IrOQLkPGsQVHDAkUQ5JCHaTiU8oVKIdZgOiMnkiSaGkmdDxDPQO4Yrcb1m/i4Ucf5ScX/YwLpT33wkvk8kWU6NuvL/893z33+zS3NuNKIIHu8+Zbr5HJ9qNbiiCqMWPOeKZOH83NN16B7xaxbR9RHfQoQqM3vA5b9DOdTjNy5EjCv5K6++67s99++zFmp524/KpreOjJp7n6+hv49vd/wN4HH8rMXeZx0OGHM2LcNMZKG9cyliYVxVjbTub5d9lxx6Ns/cs9TH1qLYcsLnFatoEjVRMTnAjlfI51hQEWuP2Ug4TIEeKyzionByrHliDPO6LXz5Qj/O84tMkCzL1aDF9T7NfbSV26AfQ0RaOBrRjkK2kMP021niSlGWJwAR2ewwpJXT4WCpeLQvWUS5gSGda7WUwxru2qjz49j2UY7DADtgoY9OcDfC+JLos2xOPrQVGMMcM4t0yb8ol7FTRRJkcigzAiLHpKZteJaVW0devw5jbcFatJljZgq01YsQDHHU3/0CB6XMZNpMnIDvr08RNYL8BtiGEUha4wg+gY6GXVymVsX7uaq3/9C/LdndTEIlSKBR649z6iEgEV8nkioghusYymDPxSCcO2ZYVf/AlBVtc0DFmvK/ywJJwIFbx/MEOxq4Mm+Z7dvpUHb7mVy35yIddfcw0ff7KAXqkn20J7aBxeaLQS6TpiVCHIlQX8SwJmgVIEMnagGSjdRJMIUlkxlDhDZdmoQEMZNqYVJSrNDLU7UJLO5tnR0SWQGrBm3Vruue9e/vHoY/T39hH+fvpE4dO553yHWTNmYYTrFeAII+zw2pbxkrEk4dm2TQEBfRgQQkdSCR2fAHbEtoiII9QcAWUxyJDfCNBoQmt3Vyd5x6VfwNwyI0K3Nvy+KxljyN/QOTjijH0JIHwUnvp0jZ6GXEtf8Sq+phPIObyXSKWBANM0QeYO/1HUc888K0BRwY8PMnH3GRhzxrG4cykX3Hoeh586l5O/vRtXXf5VfnHJdfzoJ7/jOxf8mCNOPoSTf3Q4CzNP0bTfEP0t78m4/97PP+KLWD7dJXLCLNJH70plVJwiWfolWFm4Zhk//8lv+cMvr+aJB59j0/YMxJsgNQKlt6AFbcIdHVPkEeoIEsQopWNZkeEWXocAHOqLI6j6WXNRwjsDUQqUUv9qoWyGm6Gj65+2UN9c0TVfbE9wX2w0IATT8H5FdNIUfTNFzzTNJBC9ErMibOE1aCIVHU2ZaJqOJ+OEv/xQljKKK7pgybuEtArwR6QFBY8PXnmT3/z4Ik45/QzO/sH3OfHkk/nZxZfywIOPsm79RpwgIJGu5tAjjuC+vz9IGITE0zV4InfXKYJUBF5/+yXJ7gYZNakNxzQoSQ1gw6bFfPzhS3zwzgtCiwOIE9SEQtFHpZTQLgySu+FHKYVhGMJDS5yPgy3zpRqbaJ0wicO/dhIX/fJXXCLZ1oWX/ZKrb76Dq/92O3+99R4efvBpnn/kee69+hYuOPZbHDJ6LpOWmkVERAAAEABJREFUxqk8sY1Vt7zNxn8soLxigJp8kpFmM5MT49ieHEO73UxnOUIuWyYm9tMc0UglHDx7ICTn3960KjNLWu/HDyoMxlLs6ersvKOLuWWf6uhoPglqWa030KmlcZVNCqhTLgkBeb1QYRfdoFr4N2Qo8ok4tckqmg0NCl3D6dMyr4F1Zj3dtaPoiLXRlY+TqMBcbYBdSguoLpRpVDoJZVIRRckHGq54ubgoVU3EZHeJckoLN9K1uI96qkiartTnOohYDgmacSIxBsoOumnRkEyQ8h0y27YSRoSdEgWt2bFFACePKxmGlxugLI4sIfQjChOIY1m2aCEP3v8Asaq0KIeGI6ClWyaFUgUMk//MYUWjKKUI68chuIdgNJgdGv6u5bLUyXhTW1pojcfId3Ty+jPP8btfXsb55/2Iq6+6liefeo6tOzrBjGIm0hjxFLrw0a6uB0+B8AQ0UXRFaHhlcQQVMUrX1+WZNImW8JXwIIKu2yCtqWUku++2F9/45jeHfyc6/P95hu2mm27ioYcf5Oqrr+KIw75CKh4XJ+4PN7EElKw/bCIELGR63cQ35Eo3xJkIPzRFGAFWpDTmiGPUhE+2WH1MaRRlX2TtytWyQfY0G7dvp6q5CTMeRZdyhWabwk5LaDTQxPBMAXBb1xAuyxI1lMjPjMYwYjGUOFdX+oT/kMgXY1TyfrlcwrBtZHJWrVjJiuVLiYmj6QuyeFMkKJndRnDw7jQdsifu9Fo2+hle2rGdd4YW88nAEjqjvYz6ylT2/d5XaDhwPOtqB3gntllW+O/97KUG0bNr6In34u1UTeqQCYz75mxGnzqa8oRuwt+5X7JyIffe9hcu+/F5/Pl3l/P2q++TzZqQGis8i6I0C/GZFIXXFZE9mgFKxxUdUCIbIxrHTlQRETC0U2nheVJ4GAXLxvO84RbKLAxGAiWvKjUsA03T8FxfGsO65YueKc3EEMdsRxNEYonhEo8nAUCog5rYqELmDsK5wRG9C+lxZYxABtZFV0wjiqFHhpsSujet2STg+Bjnfvu7nCTA/rs//pF3P/yEcvjrxnmHsngmD8Xsnefx00su5a57/84DDz3C93/0Y6rrm2QdCckGyziil/G4LcHaQto71xFNK5rGVDEkWWKsOk7bqFqqkj533XE92b5O4VVJ1gSG6I+maSglCwdR8eBfLeSJHonjyZpcsR/xafjoaGaE8L4bXgvmWdEUZrIRP1mPXz+KEbscxNE/vIyf/e1hWdsz/PxHv2SviXujb9dZ/8w6lt+/nMo7LhP6phLJVxO1x6DqJjEQH0m/qpIyX8C4Ujc7D2wSiv79H5FygtHiJcN62AZJF50d7VQ/9SozP17AAW4VroBozkzQT4JBx8LwYLylsVsU9jHKJAsbqRVTLVsJFno6q7MlxkjU/nU3wcVmDZdU2XzV0anv0AT0a1CRkUSjouyiAK26MFhALKInQFpWlKQUQMLXaNEM0r7LyBV5Bhd1EpXxUrEaAlOJ4EXBhvow3QBTgHBQHEUIOG3VVej5HEnboDuTYcvAANGYQTyuUxXVcXK9jB/RSMKUSQTkbQF7Q9N5+KG/s+j9D9CSyX8pfyKdppjLfbEEAhnrn710XSeZSjF37lyamprEULO0NTZiiqEZUrPdedx4Ttj/AA6cPZtRVWmhNc/8Dz/m7tvu5vwfXCCGcC7XCOi/8NIbrBbj2Lq9k0quRCC1dE14oitD6JOmLIzQkIwouhi5LwYWiJIijqAiDi8/lMWRLEAX0ESUPCQvKo6oRmiqqa0Nv+IISCulKIWGKkbriTx8XyMwImi2yAWD0OkEsqYAha80lFKYpi3NxJT7BopgKMPK99/lqksv5sfnnMNvL76Yl154gT4pHR1z4klUpJ9rmCihJVpdPRyl2bEoytBB19AEiEJQ/6xh22BaImML3bIwIjYVQTjLjkLg4wsvX335ZXy5Z2o6XmIbfrXNyzY82RZl+5yxpI89jMk/+Bq7/3Rvmr81nqkX7UXqlBlsnBBlfk2Ut6w0L/m1fGhPHObFv/PHxMEqZhtNJMwYEvTxUrPipZZBlk3rxT/FgLERsrEM/c4WBgdWM//tJ7npj7/m5z87n99f8TvWrtvIQCaLaceIV9cRiSUJBIwrArxh02RcpSw8AcviUJHsQI7cYEGyVJfAVWia8FiaUorwGAZ60dkQ4MIWiSaxrIj0Mwh8XYIhRHcC3MqnzRBd0M2oPLdQyhw+G/LdjiSFlioB2zrseBWGZJfI876BDG+9/b7QfhWnnXomF/70Yh64/yG2b+vAFXsNHYMtfceOmcAhBx/Gud/9IX+7+XZ+/4er2P+QI2kdP5mYrDPQDZToDZpJVJxY6NAROH7ssXtxggytY6twjD6MqEm2PECqXmPs1Fq27FjOX/56FQYutpI3RF/CdX7WQh4opVBKyVo05ArX8wmUji7zuT7ieDw8caClkguOjCEZSOiUHN8iEMxyjCRFEvS7EcxaxUHHHswfr7uOu/52Pxd949fMqz4A712bNTdupPTQW1S9tZ7JHSZj9FG4RhsbSgm6gzTR6kb+dxzajkgBN+im5A+RSdhUhjyym6D7w3XoC9dzkFdmroBtiwjQ8U26Zd25wCGh8jTTR9osCqNKwhmorcTYyWhh//hY9tGamJizsV94hqrnX8N+6EXMpz6mfn1W+qZY4NTypBpLUY+SDaL0ejZDRPB9qAOahfHujh10vZWnttBErWmgk0eZNoZmyLWSCL1dgLRAWqK/EXU1xEwdkZVs+G0iWxGaZJyE5eMUMijZKKqrjjE00Iku9BsiPeVXsHWDqADljTfeyMZly7Cr0+gCMp6AiCbz8EWHruG57jAgWQJKiAHN2mkmU6ZMQSlFp5RHVAAJAbOpI1rZc9Ikjth1LhecchLnn3wiR87bmxP2O5DDdt2DJlH+xW+8w02//yO/+OH5XPKD87hIzr/86c/585XX8Pd7HuCtV99k5fKV7Ni2gz4Zuyj7FmFw5wtHNEnrrWiCmBguAtxlcRCh81O6jis0FiW7CJdjR2JootBoOpHaxuGmJ6vxZX4VS6HiKYrKoKxb4hjzDEh5a+PK5Xzy1tu8ILXT+278G3+67Fdc9qPz+c355/HYnXcwsGkTLZLJTRjRgiWTHLDffowbPx4lNVgvEsUxLVFwE0fA3RN+a3YEW57Z4litWBzNsvGEnkDTULaFIfcseR5NVWHFY8P3hKEsXLCApYsXE/K5VMxjDzoif19KGwWoGLymyjzmZnlAwrLrKjqPx7ZwR7CSxyJdvG+V+EgAc6sfQ4uMIehJC6X/3k8pUsuAgNT2SoXu/CA5fYAd0U1stZZRjKzHPXd/qk6bR2LXBlSqj0ywVvai1rJx49u8/cp9/PjCi/n+Dy/gkp//kr/f96A4/w14IlsrVUOyul4CpyJByUP3DaJiS3EjRkTZ6K7wsQJayE/RQ+QQKBP7EnuQqDiMjCtCkytO3hUH4XsqZKmwWJN3TDkbw2dfyi6etBAI5SQZRUBFeFuW0mJZ9gSWLlzCE48/xa9+/Tu+fsY3+MZZ3+Kqa/7MBx/NZzBfpFfq8b5uUVVVjSlORHMhLAuOlnLh17/1LY468URaR4kspA9ivJ4ENKCjNJNMZghHSnxCuvCkzEDnDj756G3sqEt9W4ShoAOkdJwvdtFX2UrB7Ka6zeK5Vx9l/sdvIp4OXddlHVo4hKwvGF6/LyDzWcMPZ9MIZHG+ILzMjG0Ywy0eMcGQ5xIgRqJyT5ev0t+SNQgJVCsDV+isiMaXA5uaEVOkDPUjbrnuUW767T385PiLmdRXjfbmFoqPfcyIpX3sobUyrnoWXeYkXquMGabr3/1D6xfiBgXE0XymDoLbVE/rrJ3ozRtk33yO+mUrGLF1Ky3lHJZh0iX9N1ZM+iSScEtZtnqwpZKjSg/YO1LF5JxG7/sbeeO2N3jm6jfIfgCjeqMcKMo3TYAgePIVYu+vp62YIqE3MKTZ7BAFaxelzIsTMQJFtaw6IQoysHI9he0m4R8jM/QBAskYok4LZnk0ZqyWsr0VWyLXllSSlrpacqK8K7t7GP4Lh4MZGhNRamyIDgN6kZ7edkoC9p5ySMRsqpPx4TUhR293N9dffz0927YRiBIMyqaeHYvKky/4mAZK10ApUUiHfilZlKSen8/myOVylFFU/ICqeIJ6SX+TElnUCJ0tSmOMAN0BouAHjJ3A12Sj5xenfZ0bf3YJv5Fa+cFTplGVLVIZzLFDNqbee/0tHrn/7/zl2uv51aW/4Aff/QFnnXYm3zn3B8PR0Pe+/yMp//yEy37+K66+6s/87cZbufmm27n33nu5SRzYowLOzz77LLffcTt/v/9+HnnkEa688kqu/dXv+PVPLuLiH/yIH37zHL596hmcfeKpnHXCycPn7596Mt8Xh3TRt7/JTZf/mo+ffQqtt5vZzY0cOWc2umzeBoMZ4p6LUS5hiTNB7h3z1a8SssWsrUNLJHBNi7KucDQdRwxPj8YxBOCNSISw6RLBf9osdOGLEbFQ8gzLBisCwsOuzu7hP5oVZiFJkU0iGkMXx12txdEkgtW1DG2SrWF7+DUakUSB2iCFKgSQzVOtQ0tax/A7MSVyHt/s8O8+1jrr2Da0horqk4zSJ2VCq1krujCVgtqJN/w32DYug3P0ONJn7Evl4GkUxiUZqi1DTQnDsEWPiixfvooHHniIn4isTjnldL73rXO47NLLWLxsOes3bGKgP0MYfWq6SRiciAoLGLuEYBZI4CFmJfc1Gc+QZMkebhHhb9hPKeGJYWFKtmSYMZRm4MsLjoBeeA7LRN1d/Sxdspynnn6WP117HT/60QWcccaZ/PKXv+VuCT4WLlhKb/8Qrq/J2FGqqmtobGxmr1325JCDDsGQTCQjezCJhnpyslfzwtPP89Pv/5jli5cje7IokSUyb4Ai8JFDIy3lJ9Oy5BpM3WCxlFaDoExzawoVyZP3O0jHLASW0GIORSvPBNmbaWyt4/qrr2Rgy+bhd8MfSqnh9Wua9q+zUoow+JEZIeSRMEPXEAqgLDSGv+rq6Q6ecnCp4PllaSXpWiHQBOk1j/6cQeAnsImjHIuClKG8hMGYvady4Llf4+673uDMU39OvFjDpifepv+h56hZtI4x2TjNxnj+dxxaQavQa7dQK8pUVe5lqGoC6qgDsZubiW4vs+PdTRRWbSA2lCFqapREEXr1BN0qRk5FmV+TYHsUYpUskTVr2Pj0S6x5dj4jnFF856s/4ZrLvsWPvnYKvzjlEi4+6odMc0z8hR/Q0LGJKUFAQVbZK6lRTgTrajoWGhEVoAtg5LYVqdHGSwpawIl246hOjCGkptVEpmSjLJgg5ZAqUYBiocBqcUZZUQo3GqW6KoXb30Oxrx9TRGRbGlVVSfr6eglEi1ynTCBRgC+CDevLnoDvunXruPvuu6WEURYFS1PIFfnCQ9agieKIhWGa5vB7tm2Tl3q1ZVnkPB9bAFbunHsAABAASURBVH6KRPZpiUidoYwAoo9eyAnPirSIStVJ6cTu7aW0cROOOJmR8t5xe+7NpRLpfO3oYzlwv/2ZOWUaI5tH0FhXT52ks0kBznDDuLe3n66eXnZIrX/j5i0sXrqMd955j1deeW24Pfnkk7z44os88cQTPPjgg4TfX3vjTdZt2Igm1lEHJGTvoloyF4klqRV6mwyDCdXV7CT7CPvN2YnD9tqDkw45hK8LcJ9y2GEcIuA+RfjeYGjERWY10QgxXWG4DkM9XTTV1VGTrhI+ByC8IBLDkCjfln0GM57AEHDxdA2U9mkfTQnAWNItii3gb9oWYfosD3EEGIYG+kHTCP8++PLly+VSY9SoUbQ2t0ChlqwbSKaWY2/dZA9xDnNEvg0CULIUJjsG+0frODhVyyzdZ7zXz+SgR4KW9dD/If/uw4wspza1nLHRZYyrbKRmsEyx0MAGbxpL1BxOzS+hJVjOa9EtPNBq8OYBuxE/+xu0nHQU9u5jqK+pJ9xQD2SNn7VsZpAtGzezfMkyLrrsMr5/wQWEUfGJp5/O6WefzQUX/Yyr/nwdt919Dy+99BIvv/oKr7/+Om+99RbvvfceH374IZ988gkLJCtavGgp8z9ZyLvvvM8Lz74gjuT+4WDnN7/5HT/72SWceurpnHXW2XxPNkl/9Ztfi33cy7vvvs+2HR0UJcAKW/g77BVJJ5Mi3zlz5vKNs7/FtX+6jjsefJjf3/DnYXpSqRRxM8JECWrigiGW6ECmmONnl1zC3x96kIzoMKaFJk1pxrBYcpIFBGJfFfECmq7z9ptvyH2f5hH1eBTxtQKloQqGgqJbwTOhrAXss+/+jGxp46Zr/yL9P/0opVDq0xbeCe0+tHlLgjRddPezFj6Tblhig7GojY6AupuX8mYOx5OgQNdkHouC6H2fdK5OxAgch4rYT0i2EdUksCtIy2PaFTqFJ0d+/Vtcd+WdnHvIKdRsbKf/mdcwFyxkQqYkI/z7P9o+lSRpJ8aAV8AIOmh134fgA7zDNBadKIbXszP598ZQfLbInA19HBwUsPUNrPE+pFNtZ/LgEF8z9mPk8hmsva+IsaLEbnU23zldsc+cLjq7X8dqbCAwHmLGTldz9JndtORGY79TxJTob1FpBkN6PXp6ED+xkvWRPjaUU1S6JzKifQYx/30agm00FluIqLH0JVy61A6SVoQ5jXvh1lSxRuq/y2SjzxaGR2Qjpk4EERWOK1Em14SK8LHkI1G8R6I6iWFow82Rkk5bJEu9gMrUyTujzCk8/dIObrvrZcqFKBEBBRW6HU9DE3Fr4nyU4aJZLoE/hFvsxROnlcs6iIxBoiFNHKFvKQ48+lBUwmRQDTFhSisT2moxjQA3FiMbT6JV1eIHFlkGKRt5sMsYdgnDz2AUuohJCpqu9LFnXHH86HrO32s2lx+5P1d/9WCu/epB/O34w7n9lGP4zRH7ctnBe/Czfedy/m4z+OEuU/n+LlP4wa5Th9tv957H5fvuPtyuP/IQ7j7lBK49dD9+Mn0CP5w4imNHpfnOLhP53m5TuPCAnbn0sD245OB5/PyQ3fj+vCmcNG0nvjZ1BkdOnsrurW2MkDXaxTJxMb4mKaWMHTGaXSZN5+tHfY0DDjyE1MTJZAXku4sVtEDHl4zPkHesSAItEkdPprHqmjDrm/HTdRiyueZLqciJJAkiKYgl8fSIuGUDrJiM0U8qWcemNTnuvfUBIt4mpo8sccBcqW/melDKY51u4FTVkKq8yaaghwXkmVTOsZujkzFd+mX/pUf2RLoEiAZEXrjVxLVRJMwJ6AGf2/iCQwkfPq8Vgz3IFPaQ0sUcAtpIWzrNfg9jSuuY6q5mpbUHfe4kdirVMMsZYnplFVuCN1jbuoZte7rc860BVn5XI35xC2MuGcvO3x3HoafN5IgT5rHbPlPYfU4dDS0GgeWRyw5S6eqgf+1CFr77D55+8SZuuP4mbrvtNq6+5gquv+4arpJS4B9//xd+/Ysb+NWvbuSK31zJHy+/mmv/eAO33ngnj933OG+/9C4r5i9jy+pNlAdiqKKNKuWlLNRJTMsSE1CMeGmqrUnMnbMfgRHHTqc57qwzuOKvf+PoM84mPWoSaAkCTYI6XSeSNinEu+mMLmXMwQ7JsStQ9ntEJMt67oH7+f5ZxzD/nXvQtG2AQ85B7EcjCD7BtIr0D5VYuKwdI9mLmVhBpbSDhLMvVTakXagrQ1IV6XHeZ3X+DfymRSzecBNP3nYv4vPJSx+3IKAqPPYYELocsTXhmwR3vpRqNBRKKULwDzwfXQGBfIIEul5FxKrGlnVqmKIvATF5ViuoYAIR28SyDDR5x0IjocWIEEdhM1oFJIKAURMmcOr3f88J37yTxtRJZF5pxL2rwuztLexcHEG1G2cFJZZY21GxXsbF+pjlFXCE+M9rutDxeS10ktpAZQg3cLF0C08ZZAKNjERTsZETmLDzXsSOaEPVdzG44mP6n91OW8coRtu7UVOzO9Eqh5RRS3Ggh+Xz35SF9zG6Fk79Wis1MUXgilIkNkKhD0314orgxrYewZjRE+VWgJXxmJOWdyq9jOgYYPdikq+JAbat2sKqZ54j5gXYEvm5VpSKFRHBu/RnBojH49Q0NLCxp491K1ZQzA7JXA6CycRjETSJzsuFAlEB74oywYxjRqrQjQRh7bFSygk4Z6TfEJ0DLi0to7nox+fSWmthCLA+//RD3H33fcLgJEqJ5HRTNrMGRbEclChtWM7Ro3GseEwUwJBg1ca0LBBhVqTOGdJ38MEHc/nll6MJEL4okVOQTlHxPTSJOCK+QzFfICueIYwmhhVL3g0FYts28WSCaDQqCq/xRcfE0aOZNGYMk8eOZZoo0oxJkyTqnzLcZk2dOhzxjhgxQlLnRslkqoZpVUrhOM7wb/980fhhv7CFaW1Ipy4GaxjGMF9C2nedPo2JY8cMO9KZu+/B0rXrOfCQQ7Fiwg/9i0aH8E/MWlVVmKY5TI+SsXVpZcluPKGxWAzo7eznoQfvp5AfwpQxZ8wYTVXKlMGHpP2f/XETDaxMWryvF+gR3vfXpFjaZLG0RaNvr1FMOO90zvjb7znj8ks45txz2P2oE9mejYi+T2JE9TyisSZyQzYxe7SoZy1KT0lA4hGJmxi2hvwYtnsnQPQdPJlDi0SIpNLEq2upHT2SSbvsysipc5g8Z1922e9Ijj/jHP582x3c+9RjHLLfHgJlHpVcjntuvZ2P3n+frNijbZkhRlIummJrEYzAFN33cfIl0e0INSPTNE2NUjPNoRzrZKg4wO8uvZXf//wO1izZQdwALYgIbsQIfMW6lTsoOhnGT5wgNqeR69dIRxrpzWqUZGxRF5nHk+Avgaa7hGsYOX0Mdz/yZxZ88rbQ6KOb2jBN4bi63PFgWI81TUNJC89hC6/lwbA9K6Xk8n80/nmEthq2f379D0+hHiulCG0ltO0TTzxx2Ol+73vfI5xr20NPUljcSUEbSUWlqRKH2jgozrXP4QPs/3Dc/5UHWhqNiLwRKB1Ht8hpNr1BlM3S1mhxunfvwtrTId1YhZ8JWPPQJ+z0YZTpHSNZkplDnXit/PZu7CGfKtXJ/jv7TGnrJxlZhW4sIiVja/4HBMEOZN+FdNU4pkzeF5Wz0LYOoA2+yriaMjvXjGLEOoX72FIGnviI9FBBQLsi75joqTQdJRFJoor9DjiIMFUPf0Wvu+wSt3Tq00kaqqqI6AolwGloCkPzcSVSd/0IZcnjKp6Fh4FhWFi2LucKaFmaR85gr/12p3v7chLBepqTXVKv7eb1N17ghr/eTV42L4uyP5CQTS7dssCXj6fRI+URJFINJBIIPb8f1qLFuchy8eQ6KiA9QUA31dhKn9L4/Z134Um5KJDsRSuVsHUNM54kFLwl4yqlhoE3VIoQUJE16GJwfMFhOh6WlCYiPsTQSGgGSd0kJesMWzh2CKDhWBpK5BAMRyshYIeK9wXD/z8+VkoNjxHS2ZaulqhH+C3p+LJt21HizPY+6ABCR4fw5v9xgP/pZkiXJwAR0hNPp/EF2F1piZoaQl4YWopXXn6LRQs+wqvkmD1jLK2tCtfvkfrn9v9ppP8tl//7J/GyaFqJ+pY6FqZK3FPaxEd1Ok+NMri6uo+nVy3l3hef5cU3X6F5/GhO+uF3mbjfvnzjxxdy7d9u5TeXX8MNN93D3vsfR13TJOJVLYwcP5HfXvF7HheQvvPvD3LNX2/kx5dcxlnf+T7fOPcH/PQXv+bPN93MvY88yh2P/J2f//6PXH/Hw1xz80N8/+IrOflb59E2dTKeDS89fbfgR56E7uNJ2e/Be+6TzCuJ61VwgjLoYFoBjbVVSLIhmUEZv2JjVzehS2ZYNXMr8XFZBpw+3MDngzfe5+cXfZe7b/srXrEHnBo0L8HypZ+I6Q0xd88pTJXAYttan+wOwYfIeFyjBU/03jTBkl6+O4BjmJit1ejJQe6943pK/X0o0xCTNVBiK26pTMGrEOpw2MLA7T8D2qEChP3CFups+P3zWmjf4XNNnEio6+FcITZ8VUqft9xyC/uNO5rN76wg/+Q7HFtupEH+W8xE1ldFWa8Gwle/dNOSmo4pRhso4adhk7ci9Mh5k26wRYA/yCxG7TyB+jMOIy+RbkQ2HzY//jTG0wNMXLQT9kBAbmMvcbeLJlOxz06z0UoZNAFbpyREehGUthzPBcGd4WgtXVVLTKVwtrjo0QEy+X4q2Sju1iqq+1oZoZoFbBvRfActloBECteOctjRxxD+TZqslGd8obtp7HiOO/IoqiXazw2Kw5BIOQT2vKStbsUhBN8quxYziFIpOMNzu4FLYCkcC4qazzZJbx999Hauv+rnNNVs4/AD6jnm0F3p7VrNG2+8xvXX/4VCyRHiRYMCA4aBHerrm3EqLkoJ40QMYbQbgrspUagu4BwqQSjYc7/zbRrHjafPtvnNHXeSE0D3lEboFHyJ6kOgDZVFKUX4Xvg93LitSEagdI0vOtxSHi/8o1SVIoFT+r80X+4VJWMoifGViyXCMcPxwzE1UbowIg+vP6+FNH3mKMJ+4fthC6+VUnilIuHfCwrLULc/9hinf/s7pCUCrIiDDcSIwn6f18Kxw2jeEKcYyJrLEpIZYq3hbwXFZF/gk48W8vTjz0ikmGXsyBrmzh5BxVlPPt+BI/z7vLH/T3i2a+Ej9lHbGdj2MXVGiTmNCSnnrWdyaSs7bV3KJLuOi445g5su/C1f2X0ffAl0KikdtxrW9a5g6sypTJw6kXN/9D2pkT/ILXfey4233s20efPQojY1jSOYOG0W+x92OCfIxv+xsqm72wEH0jR2olRb0gLU4Ehw5ErzVZSy1D89CSaGRK/uuf8+2Yx9VqL1TQSVjNiZx/qVq+nYug2JJtBFzzUxG8QmJo6fiikBlzPk0dc9KAGlzZCh013MMHr6aCbvMobWSUhUvgPX6RJgvokLzj2L1fNXE+QqbFwjIO8LrhheQgbKAAAQAElEQVQOEakSUFRktnVgmGMoB2lB9yiyHSMOpEBAhsBWDFCkdarO8uXPc/+d14Ef4EgLM0TDNrGj1rDNhTquNO1ftkx4/DOzDi+/TAtxIQT20GY+w4TQ7pLJpGBIPWf/+lYOm3IMjZ+swfn7K4wpj6SjYS9WUctUcZxfZu7P3tXymovA3jADKmI0PVLKaC8OUgkN1LSwjN15uRLnlpoB7O+Op9K4hiqrm2DhNka+MoizyqGmEiFSsZm9086kq3UQRSvkdSr4uEFJFCOK6IgwEfHKzWzb0i+aY6OVc1QyMVJuHaPMNk4/6CxifiuZflPoiTJNyg3VjY2s37SZvfbai+xghj9ffRU9nR20tbUxbdoUXn3xBfq6OqmWSD70kIEIx4rESFbXEJNSiRS8iWlRkrE4tgi2HJTJyLyDFY+iMkhEC0wa28rXTzucPXYdy9g2i8ljqth/3k7oTjsff7KIq67+E6uXr0K3Y+I4NAwrKk5LYSarqQgwhUKzhVcqgM+EGdIROs5Zkl7+/ve/x6irZ73Usq956FE6HJdAQN+X+lUI8KEihO/Zci+MgE0BufD9UDn4gsMyDGzTHG6WYYi8DAxRWF0AWJN3LXEq4XghjaEyhy0E+PAcNunyuZ+Qjs/6hx1DOsN74Zjhb2cMylpqRo/moZdfYOaeu7Pv/vuJoZVxyxXc/0QkHypFIpkMGSe4EBCu2Zf3wjlXLFzInbdcT76/k6oI7LXraEyjW/p04PkOmmmFJP0f3abZDmm3TIst+jOQk+ylzGzh7fgNKzh8qJMfH/IrZib3FfsbgV1JUiXAna7J8foHN/D867+WbPQKejLbiKWFVxok6+vBTCDsE2OUoMW05bs0XTJd3RyOiEMQl+SQsAk8yJiWZNXCZhdqknH0QEoJb77I3++6EVvwtWmEkodDpOIRIiKT1ctWoqHIDA3KfQmQCBg1ZrrMGccrKrrbewQZEHzQGdW6L+1d/ZTs1exySDUnf3cirWNMIlaF7Ru2ccml3+cv1/+cUBeqE+KU6gxiCZ899m6hr3Md/V1ZXMEeX08JZqnhKN02JHi08rhWPyq1mWhViddefpBXX3oew4ii2bJOWUsmIzAj2bcfNtG54fM/r0M9D3VRFvCvT6j3n31RSuaS9tn3/+gc2p2maTKvMexQkCMMZEKbV0rRWFfNLy65hrP2OY/y6kH6n1rIzu056vQRdNMgvb/8RwswCBenCdvjukyqa7QJULY6FcZWyvSm5zC2NMRe7ko25V7EOmcvBufOICU7HsHGAQpLKiSy1cTFoyYbWhnyawgSMmqzRzR5OAUZM+/PwzD3pFIWxhg5Fi1/nXyln0htnBnJg5kb3ZmvtM3h6Vtuo3+gm+rWFgKpu6/auJnVGzdQV51m0fvv8M4Lz0nEUCKViIqy5HlLvruirYHyRaGGyObz2BLVa6ZNVgyhIlF3WeZ0AwulWeJsnOE+vgiypbGJmTvN4mtHTmCvXSYQjzhYZjWGliRw+zhgl/GMkXQ4zEDmL1jCn669gQ/f+0B4hcztCeBHcArlYWBSSg1LIhw3kE2bUEFC8B+UjAMB8hqh95KfXUxMHNaafI4//+MfLNmxnbKuEU8mxfnYw+OEwg/f/Qx8wzGGB/6cH+EfN3JEQcNz2MLripSLylLyCJumaYRNKYVSangkpdTwdXh/+Mbn/AiVMVT2kK5wfUopQsX9jMZcLM6rS5cyqDROP+sb2EGAJqlwQjJC3bI/Z+T/6ZG8E0ZXmjik0Mlpus7GjRv5y1/+QiGzXuQzmq/sP4ORrSWKhU3D/MrlTIrF6v9pkP8zL5d5E9hgTyZbPYVWbwzN+Va2LShirqzhV2fcimZECDcVPU3H1SDwMlIK3Urf9g/Yc14DjSMKXHnNBWzvWE9ZdDNXEj7pmvQ1JLjTxOrVcAvQCUSGnzZDrsPvOobuS7YmTrtUkR6evOzwxstPcsetf0R5XczaP8ac/SZTDIZA0GSgL8P6tRsE0AyqZG/JFNsMx2xsG49m1eBXLAY7e/AKWXQ/S397ljEjm6lvdHj1jVepG9PJ6d/Zi2tvuYDZ82ZT0jby1DMPyXsC2H4vxUIvZXM5E6Y0UFU9SGH7VlJGDEOrp1COY+gGZoAEGdswtQG0mEtNi0ZnTzd3Swlq/vx3GHIyYJapTfOpLhsGmq6jadqnTa71f7YQ2D9rsvjhj1IKpdRwX77gUEr9q19oP8hhSlAWNrmU/Ys8lcYqTrvser5x+q9Irxmk7fZ3OHh1nhp/XNjlSzdNBZoM8inRcS2gMfAYLZHDRLfEpKBI98BmxqoKE/PtNKcm8HpvjGDvnYhI7V2NehOrPaB/fYkhicg/Wlbkg7U9LN4UoXdoT7L+VHzzKPzkbmj2JFGWgJWrPqCjcweuMUR8ZIy24lR2tqdz9yV/pHfzOvqyO+jJ99De3SWAXMQQwM719+L195AW+qoiFmWp4Q52taNyGYYENK1IjEQqiaM0SrJZq8cSKCsuQO9QiqUY8jV68xVKjkZtqpbp4wTY58zgwLkzaYhtJHAXkS8M4VEvfdJYwpKIWsFhe0ZFmDq1tXVs2LSF311+BY//4ykcx6MwWECJQtmySRUqQQiE4VkphSn3IqkU6epqPOGnrhmMq6/l1wL003fbne3C8Ttefpl3Vq2ms7OTkmQDoVKFgFqQDeMQUDVRuM+UQrr/h5/QgEI6wqYZJrppDbfwOrwX0hSOE7Zw3LCF1+H9sP2HA//zgVJKHJtPuL7wPV3XxYB1SqUSvb29rBgc4qMtWzj3wh9LFuMQVRBxPXR5TxPQ/ucw//FJAD50brrwrCRyDedYu2YN4Z9fCHlzyL7T2GVODbN2qhY6VosjLqMFNTJ/jUS1tf/xuP+HPFlQSJNV1TS3F9kjb1F6dS1jihO47Of/IKLvL0DrogxwpOlGQEqHRlHghOimHo3SOGo5U3dyyRe3itwC7Cj0DebkOoIiLvopApOUU8lJXuWzZiiNsLluH3rUxww3aUUn35ba/1//djWDuU3sf8hU5h4wE7vWxjUVWQl66hua2SS2IsKS93WZwwb5magTUG4YgWFGBAfyuEObMd0tIs8+tm9fDCVZ2wB0d/QxVNlCn7+Er/90Gsd+Yy+aRkdljXn6ewZZs/kturuhfuJaTj93LxJ5j4hnoFRSnFacwHTRA9ArJXQJ9OTDuMm7k06PobejnZv+dg3PvvksWzNrKBZXU5ESZ6VSpFwuSCuKbZeFdIcwJdAMJTrtyXd/OAhDDqWUzPU/mtz63I9Savh5aGuOBF7hWalP74XfU4aNN+gRVLmc8N2fc/YpPyVeSFF4czV7bckMv/tlf2g5XVGRUSrlIh0d21i4/GM+XPQuG1Z9Qn77Olr7HsPJLCdTnoG3vZGD7RStCBMmJlF7GlS5DZilalxVZummDdzx0ALuuqfEEy++x6rNHViJmRhV4wgkTZJyOO+/M1+YBHZSx66pI9Zrccsl16H1lonpJqYlApOOVQJWtmy2hkxpkM28tKGhwvqztHKpILv1LrVRm4REwoP5LIWKg2GZhH+CNFcsgQCer5t0C4D2yAatI/OPGjOZfffan313242xkiaR60Y5awjUMiyJPMueTTzZJIJ2KBaWMLalyD777MdQriCCDoiIM7nv7nv485+vk3tZjGhc+hUII24j9M4CVK7sCxSyWZx/grWKxqCQh6EsM2dM4ze//x3T99qbrGHx+Jtv89Zbb9He3o4u70fk/RDcDcMgbPwnjjByD1sYxXsCmL68E7ZAFClsiViMsIxlWdbwmEp9Ctoh2IfALd0/92MKXSFNIfiGHXUB+fCcE0Du6uri2fff44Jf/VIMcRQJyb4oO+hCvy/yqIgzDPt+bhN6bAGj0HFH0mnWr18v/P0za9euZeLEiUyZ0EgyXmD7llBveogY4DlxkUUrhtnM//FHUx11PVmqlq5l6e0PM6mS5Dfn/pJmAS2vpFOjFYgEZYleXXF+GiWJjLcs6yc7VEd/cTRm8mNaRg/yzvtPs2LVYqlJQ7oqIQGNOAYBR8GxYXuU5BZX6jNhAOPJGQFKJcw1LB9Xgr0Q/V9+9TWu+tO17Ojexi67T2f3faZC3CJWk8QW2bsohoZyeG5ASfQfyRF8v4CnHCTYpqa5nli8hogWh5IrdIMR3U74zx2U6ErCMljyYSemBR25D1iSuZjG8WV23mMCebHByRPHMWHMgcSrDPKO2FT6PZKy51fOVKiUPZRp4AvRlilrlCmsik4yqdE2dirf++FPGdXazLrVS3j0qSe49Le/5uKLvs/pp5/O2WefzQUXXEBYVr3zzjuH/13J/PnzWbN6NaGdhC3U/xCLwiZs+V/6hGAevmfbNrrYTxggDWOGYVCUqChapTOQ1+UZnPSdC/jqWT/A7CnQ9fDT/8E8/2u3tcbMVxi5aR5jXq5m0p1D7H9/kWNfNNjtKUXVTZ0kb9mV4k3T8e+JM+qRMq3Xr6Tq6pdI3P0ebR+76MZyqZEtEce3geaGek74+pXMOuwPbMqdwVW3ruXsn/6FG297jptfS3HuHQfywebJlGyd5poajAc/YtGtjxHPFCkOiNDNJiZOmsuIsbPAahDgTVONJvoVpRKroxCvw0/XkhxRL2eD7V43251JdDOZTmckneUmhoI6ego2nRmHrETuE5v7OGzvEZxz2t4cc/gkRox0sRKDlCM99Hrr8CKngDqGYtEk4lcI8lksrZaocTT5wtEcOG0LB0/P0ZbcSLZ3MYHu8vL7n/C9i6/jrkc/RjfSRJLNFAtiDJUAU7eISQnDNDR0iW40ufak+ek0FcchguLSC87n5LPOwmus4+/be/nzB4u5Z+FK1jsmqqpJQMwiGHSpISaZUBxXj4oTtcXYRIkD6YOFEELgKvTqBHoqhhY1UIaPFlSwvRJ2JUeskiefH6SQy4jRDeGU80jei4aYo9RVlTRDACIiTtuSDXVKWSgOYcn7cemTUB7iszDljajQbQsgFwUAPtzezp1LV3DjyrVcds3vqErLqoqDaBV5PwpEAqHbxTIcGcWlIpmhL3RpYuyajK15FdmbqQgpRRxf+suYtkrw1jML+P3Pr2frilXUJ4rsMruRoOjhysZ8OpUTh9xKubQTSs2k7G0F7T3MphwRPcNIVaTAOEpBLVOV6EulwLu6jP0FH1fQ7PNaaJyf10LyP699wfTsJllJ1HNYp3czqH1AS+V9msrz6bBgWayJY7btRdNH9XQ+O8Ssur25+OJrGTFxBmFZ0BdeoiXQBFS1wJf122StcWzZUZb6+DZiqeslGClT1fYJ1eNu5bb75vLOy7dilMHCh6BfdOpTCj0p8bnlkshMxzA0HNcTzkCZRhm/hndfepS//vZU/L7XmDC6i0NPF/upuoYB/S2UH0XLx4i5JobZJQHXSnHCDkHORvNiFAoust/JAXvtQa5rKzHJrP1CK7HIEZSKYxko7kXG2g9VP5WN63RMKT/GTQtPAkhHcIgy6wAAEABJREFUBcRnrubQ3w0y+axNDMbnY9k6CVORiGrsfLzPpg8+oPiuTyxzBNnyzgzJ0ooVnaLSmBK5hfVvruLeh84ml3yB5qou/MUvSBVhAW8c1446eQNrDutlwU7tfFJ6gWcf/wW3XnkWV178dc49+1SO2n9nTjhkT75x/OH87NxvcuNVV/Lyk0+xadkqch39hKWyXlFiMX3hVSDMdIWzFUS5Zc3heROm1iUWNCj8LJAZ6sOOWpiyPoVCK7uUy2WqY6A0eV+H4048m2+dfyt9wpcJ122krn8ci+00I8rrOIg4A+5kFjOSwPlY7Cv43IYcWunqexi890Wyi9vFtddjVc/AjEszJxE3J7KzpD3TCoM093aR6ukiKVFy2owLQTH6cyC4gl8sU5dKM9DdxduvvMz+e+zGN045mdnTBNAHBlm7chnPPPMSPRmfkkCGpwRLQvAZ7KYY6yVIDqHX5FCJflSsD6sqg141QN7eIR5bMVR2RHhlBotFumW89q5B+oZEiVRK5m8naQ1Qny4xosFj3CiTXWbWc8Sh0/n6qfvwjSNr2GPSFlK8gF56nhhv4Rafwyu+QkNqg6RwD6C5S0VhunHMtQxqK8nHBhkUkNludpKyx7DzjNnsMe1AGmOtGBWHepXG2bydl266mV//7nds3biJaFUaV0pFFceVqMKRrKiDcqFEIZdFty1siXRCjz40kCEu34896khu/uuNzNljL3ISRj392uvcIxHGe1LC6dEgn07QL/1igrIpTRGTZoiaEB6GjmbZELEZGhgiK5lDueJKxCQ9rChONIYTT1KKJwREQ8UxMOzIcEM38EX5w7NmWviaQU5ozku9VovF0VJp8kqnTwxtQDKDjMiJeJRyKslWsdSXVi7nnqefEnDwueHP11Ajztq0LBzJmMLfkgkzmLLIKVTciiivI/lyRGg1DJtAjBs5i5WCzG3IfCYe2zq6ueHO+/jb7bezecc2Ug3NHH3kcYxNJVBCS7hkpRRKqfByuH0GvMNf/hv/WOLmQbLOnfQqmqmjw48waDaglzX8/ixVWztoX7CU1oYWzvvJxdQ3N5MrF3GEF2Ys9KiyeLlW6v/KG9OEkEdWCrp6IFFrcsjhR/Dgw3dx/Z//yFBfj2RFBoa8VhL7DYE9Go+BfHcF8OVlAR8Hyy/zxkvPyTu3YKV0Zu7bxj5HjWUgl0GXvvIZFqdueCjNQ9dN0X8PBNaUISfR2fg/6ZwgkbjSDelnUsiW8CX6tu3N4G4kEdlGQ30fNVV51q95kqQxhFXuIqH7jG6sYVLbZBqrxmJqteJU2oS8ZkpC255zviN7QRdKCafI2g+Xs/6DBXSs1WQOj5qEg1uzQkpKVXzzor34+rkn0zyiAU2y6O2fwNTe3XkunmN9W5byJIfsLtVETtmT6PF7kJmRoHhgAhoCitJnR3ETize+x4tv/J0bb/kl5194Cqeevi+/O+cIXr/rz3SsWYaWHaTiOrJiC5SFVlQ4WguB3gRaErcCaSnjBvgUVRlBOAzDGG7IEcorbOG9MIs99thjJbDMUV66jNEimA6tkR4tAhJoaqZLUavnP3NocTcmkVsEzYtjkMZ0UxjFGDEvSa3dQMF08OMKLRrgBHlcNyfCdYmJ4cZMk7gZJx6JM2X8RCJCsB74PP7Q/dwoirRZFt5YPY50oom6+ip8PYfIHtMyZIwYe+98CmcdN43vnbEL552+Kyfu18qshkHGRrYyJtVOW7qXqMxrWa5EBh6ptE5TU4rx40awx67zOOyQI/nWiVP44ZlzOPuESZx+zDi+ecIUvrJXFeMbe2lJbsOqrKA6tpmoOIyy00FZNm8crURRAKzgx2loahIhbGWoKFL3erGCEkFpvdQ611ETLeHkN8laDfbYfzYHHHcIumzY9mnCg5RN2SnwwYfzOe/8H3Pn7XcR/l1vUwDWkhJSXX0jdjSCKUCMgHLY4sk4qaokw1GYREr1Uuv/3fXX8qs/XslXzziNnPDzjuef4Y/338cLK1fSJ32t5laypoX4R5BykWlblGUfojI0RETGqDMjVGFilFzcbIHCUIFy0ZUIXBNFt9CUAYEARmh3cjZ0C0veCc8KPXyThB2XqCouqmfghPmuHUXFkvh2DC0RZ21vN49//DG/ve9+Hnz/Q+Z99av84GcXkqipxtB1wiM8W0K/WJ/M7aHkpin6YClzeH5RC3xl4CmdojjtnACL+BXWffgOV1z9J5565TVcyTSaa2uoaWyhUUDNGhpEKSVNl6ZkRE2GD/6n5sm9/96f+RK9dViKiPjikhtltdZKIT6RNq2eGRmTvudfpcnTOP3r32TSzruLTqVQpsjUVBRE5vIaCE8DYY9SIW98AnyiMUvOMCAhppFKkC05oBvse9AsXnz571z6s/PYtmqFAKaM4Hv4okthEOJ5HobILZC9JE2EtmXRWm654XoGcl30O53scsAetE0aSVVVM05ZoWRiO+6LLhhi30V0zRYw02VuDVEuiWZdhg+xt9YRI0hW1eB5Fn3dWfbZZU+yjo8f62DIWUsyWU/NaHj3bYjp+5AOjkD3PyYobsUQhxDTaomp0RKgjSA7MIpc/xxef30tT72xFIdqKp2DnHvkD/nmad+TsuyRHLKn8Kt5EeboF3Ca3oKazey0yziMSJTcmhTlxx3q01uZpM0nb77PgqqNPDahwuNzUrx+2Eg69m1EO2s3jLPmkTp7dxq+Ke2kGVj7NtDTmmW5vob3VzzP3Xf+jh/+8Gtc+sNv8vTdDzAk2XlFQSBC9bDJSUWhJAGOacWQsBtHZOGL7QUqii72E7aQRyHAh2Wh8Hr06NEcf/zxVLeMwftkObM6HXqDVpbpNkm/SIMEBxuj4jzCzl/QtO69JpKbNQKnURcD76EwuJ7B3Fr6Kltpr2wh/DMCQ0mfsgiyYspZlKFUCGTzRADAq6UiHisvUUckXkOgmWzasplXXn+F9s5tKM1hlz1m49HH2FEGbdU6cVdRGqjgOAGrNm0ks20Dpb4O4rL6EckY0+rr2HPCBI7bZ2/OPPpwTjl6LmecMI+zT9qDs742j5OOnMohezUwa1KFUU3t1KdexVZPoCqP4Bceo5x7GCrPSo3yDSi/SpdE19vyAb2lBI42GtQ8NGc/It6Rwqxj0PzZ8v7+qPJO5HoVxYEALdfM0FadZR8t4blFT3Lnq49yw4s38Ebnx5RGRbBm11OaFKe9xRPAjIoi69x374NS2/s2Tzz+DLgBpgApgUG5UKScHZKxe8hlMuD7oClxlq7wwKFf9kFGjmrhO98/l5vuvp2rbvkbex17JEvat/Hrm2/kziWL6WpspGnvvbBGjiQXGpWAcFoAX5dMwfLA9hWiLsJDgyQaCeFttOQSyVfQAh1DmZiahRJFqxQdirkS4TlwkWcWXiiTsCziaWiRBK5hs7mzl7c+XsTfnnic6x9+mMfffZexu8zl93+7UTa8zsVMpZFFooXALmsKo7/PFFTTNHlkivzlrBmEv6OPMkDGrQitujiPTVu2cc011/Ln666ivUdCzWKFJskUxsYjBJJZdPZnyEnEihxKKZRScvXpJzSGT6/++/9UWhUVR/ShVIaSgR60YPlN1AwajN1SItqX5dB9D+GIE04FZRMI/yKajhIYNU0NRN4IbxRKriHkTdgSiQSi+vJKDUVy0rsNXQImz2gXoB/PpnUf88uLL2TLmlWEDkGGFJnpaHo4jo+lBVgG/PXqywWUunG1tdSP1rGqIhQkEBrId+E5tuiUjhkp0jxS5iMvugS6FhM1V6D7aJaJ53tyT5GormbkuInEUw1Uxevo3dbDoA9FwZHqmjl0y8atFplF+xA89cxWdG93okJPVNYd1ZOYVEnm6rN4yUoef+wDbr5+Ie8tXkW/KaWsg6dIYFCmf8dS4ecQRQnminxAIr6JsuDWjj4k+1/K6OllcVKNJPQI/uatTPhEMSdrM1LKtCOCHnS1iUplJSqZp0/+e3lEmRebsrxcO8gHTUXWTTQpzGskdvhkGk6cS/VBe5IZZYoD3MDGje9y1x1/5PunH8/Nv7+GzVv60Addkrom9qcJH2St4qwiAvYJRNaS8fLPI5SZJnYTtvBaKcVIsfdTDjkFq98lvqFATG9kodioHhmiutQrGJL459uff9KWHjKWnsPHEhxQhz6vgjajB2NiD1rDNoraWir5dQJQa8RrbiIo92DpAXYkiRlrEEMfSV9JUdKjvPXJYsrKxJJ0JFGTJpKMMmPODD5c/DKZ/tX4A2uZWl9h57EutruebL6D9oFeXn1/G3c/tYgbHvqIx97czur2GEXGUdEmkw/GUmWtoD6+nuroWqLBQiz/fRLmO5LevUbMeBHHK1CWkpJpKaFLo5AXR1TysYWRptBV3fQdIqlzhJ6zMKJH4Onz0O1dKLmjWL0lw3vLMzz80hIefGkDb6+I8OoKxU2vLOPmN9bzwsYErwn/SuLVB7+yN/37TqPmhDnU7z0DY3SM2snVjBk1llFtY7CsCI5ETXfeeQ9HHXE0Lz73CkOZHDHTxrZsiZQjYkQmXuATpnSCt5jxKOmohSVo6xazYqYu48aN4oSTTuDXV/6GW+65FWPkaG5+6hnOuOhn3PjEk2yWuv5QqopBMWJXsopibT3FdC3FZDXFaJKiOJeSYYrzNXA1HV/4EMolLzWyimZhJNJEq+vRYinhsUWXHWeDRFPzu/t5etFybnjsKX5581386ZHHeezjhbQHGjsffAhXXHstF110IVMmjCchMq5qaKAQKMSaxSgqhBFgqKCmaWLLBjKipDnZnBXfLd+TVJwAiQ8YlGzjwQce4o+/+wMfvvmO1I+70SpFRpkW89LVjJUxBzZu4MXXX8VobP4XaIWKzz8PpWReuVbq07Nc/rf9VHQD5esYepSGSB07GS1U7ahI+XQ7mQVbGT91FudecBEe9nDkXsqX0AkE8Dw8t4T/P61cR4k8gmGeJSWbFN+LKfKXGAMtGIGVKNA8tsC02VVEonm6OzZy81+up9jXj6Ypwn97UBZZeG4FpWk8Lw5+/bqV0lfR1FrHYYcfiWYPEk+Vcf1BqpOTQBxzYPbRNiGJq2cJgzdbr8bzdBwRfsUtE5buNKHTkZr/LrvvTU9fkWI2IBZYtFgHUePNROuLU+WO5+A9z+Sg3X/I4jd6ePWBhbz7esA7b2/n6Wff5b77nuXZ59+kp7fE6LHjZON3PKNmxhk126aSXsHkeQ28+eFbGLaPH/sEiW+IZS1sfTdSNSOoringJj5k9kHVJJu34Bt9VF53sXK7U6cdSZUxna9WKhzqrmOPzA7qKjGOzj7EEcUn2cd5manlt2gsfkzMWyM86KeqVbF0j3HUnn004887g4GDZ5FrjbDd28STz93G9049jif/ejNDG7aJw/KFxwhNAaGYgmJOsA18EVLYQv1WSqGUEt55wkeH8NjvqONpqZ+Bt95jll4DoZPQegULM2hSmg37fFHTDjI/IFqzhg8kMn5h38msP2svjAUAABAASURBVPEw4mcdwtjTJjL6KBga2Uq+pZ5sbYpBGbSzVGFrZohtmUG6pDTgqiiOCMsTAPGU/qlAdZ9KKctbb75CXdUg3zjxEL51/DzO/do0fnz6fpx+9C5EVbsoXk6ivDhlrYler5qPNw3xyEvzuf2+53nk0Td4580VbNm2mr6Bdhm3KIqFKKIhzcIPovi+QSnYGzspGzj+QQwW9hcn8zVRtuPo6NuXnHOUePSpDBXGsXq9xpPPLebWe57h70+8yHNvvcHTbzzPi2s/YOFQNwtLRZ7ryvBiATZO2g3nyK/jHn82PceczSdTDuX1WDNviVd+8cMV9Eg9/vT9D+ChK//AzffcR5OUVA486FAam1rQlIFm2Nx+xz188+zvSGT/OO1btqNJScvUhd5SCdu2iaZSw8IM3KIYrYMpPNPDZgZEIhox6RO20485imt+/zt+cdll2PV1/PXxx/nun/7Et/96I2f/7a/85h9P8tvHn+LyJ57i6mef5+bX3+JBAednVq/l1U3bWSYRediWdvQIf7fx6pIVPPz629z25LP85aHHOPeGv3Hp3x/h1vc/4B0x9sLIMcw68WTOFhC+5NY7uPHBh2UT6CfMmDmTpC08L4hTHRwUeVQIxImUZT2aphGJRtF1/VPlVAozkSAhQFOqeKCZZAWcHhLH8ZPzLuTRe/9OubcfbShHo9R5m70KuzXUMsq2qfZcRsRMNq5bxdLt20XGvjRXmi/g5aGUGm7hnJpkCV+k4P/VnysGSYlT9qM1wq8G2lyBw6WbKC3cTiSr882LLsVI1iCJFlYkSjSRwi87eK6DHbEE7gMQgP5snSFYBIL8yYRkWnKzUNpB0hhPKlZNT2YpicZ+gthGZu8+kVmzp7Hokw948fkn8coFASFNnIKBbig2rlrCQ/feiR+DDR2LBeQj1Dc4FJ13GcotAjUoZbdeNHEzLl20jIpixRx8T4HYpheYVCjjC22xaIzwMGNRCfzmYtgpomaKe2+5k9Wirx0fv8Pmtz5h6/wX+PvNv+GjV5/C691G54IdmPYMyTR2prp+No1t46lrHocVbaLk5RmorGcweJ2+/KsMuG9jtOVxbMXy5a9jBR6mFUWV1+M6pvBsNiXhZ1girJn4MdP368ONrcHqaaBruUGO0XTpI+gaqCKlRpGwaojE4/KOJ7onPIkL3xNJ+gyNjX6FVWHTK3RW+bwoDu+edMDbB00h9o29GHFsG9VjurD9DwVrbuain53Ns4/cAuU+YhEDz3VRIU+UQQjw/N8OpZToejB8N9k6lr1mHoHbH6W6WKbBKMo7ncK/MhMDY7jPF/3QGJyPNbQGvdxD2XBYZge8Ie8uk+hwaNQUZh17MrOOO4lJ+x1K1fgZqKomPLuWsp4i50dIyuKLYsAx06aSzRJIJBDDJyY7spNHNXP+KUexx2QYUbcQ5fwDw3ufA3YZw0G7zCQmKYcu71k1Vbh1NQylYgzFTYZEPXb0bWH9puU8/GyOex7r4u7HuuW6wHNvRHhn4UhWrJ/Llu5D2dQrQiqMYWN3Iyt3pNnQ1cA7S3zu+sdabrxvMdfc/Rh/eeQhHnnnFRb1bGQLXSyurGalsZHcRB12m0X6kL2YfuZX2f/Hx7Pndw5mxL5jqLT6dEW7adtaYexSg2/ok3nla1ew4uLneeyCezhZog0zO0mUIIevNL77w/NkQ+YWzvzmOWi6PQxqOeHLrbfdxg/PO48rfvUrFi9ZhmVGQNcJNyiL+byk0BE02wKFGIiAmUTqSHSkNNB0hSZpvCFKMWnCOL77/e9x5XV/4rs/u4hdDj2I6kmTWdvTzxppqyQSX9zexbubtvLiitX8Y/4iHnjvQ2587gVufflVbn/1dW556RXueesd3t3eTlkc05j9D+SSa6/hLw/cz31PP8dN9z3Axb/9LSeefgY7zd2F+uYWKhLVBQo80blQIXWlofkeiFM0BJAty8KQ6B2lBPjL5MUJuOEaymUyAwMo3eD2W28fdnj33/N3CoNZ4rpJtWYytrqOGTXV7CtBRE0hJ3XWLKnqGmpsnWph04o1a/E8AY7AJQh8wkMphaZpwkITTen8dz/2rgwxRpaWkVJNOSeM3tZBdvkamiopjj/iVMbuNBfX04gKHwdyWUIMVQJeumFTED77yDv/YoImV0p4pYhG44QsS1kBSTNJtr8fyx5k47aFqPQaJs0YTbK6lraWBh5/5BF2tG+RIKpCYVgOPTz8wAMM9nZRMhPM23dX+vt7ScQ6SJgDmKKflkxlWwkMPZCIvZdYTUCsSqGLbMslX5yPLvddXCHCDQJc1wdRpOa20dQ2jqCQKxNRFq0NadLxCm2tJZqbDJJNGfb76nimzKmnEHzEjo4IHR31DA414Kp6PCNJWStSMHrxoyAVYVoScWwFW2SjunHszrz7dDvGjj0o5oqIuqCEf55XTSU3HcuAQgXm7BNjzz1dUoyhfWEn9qZ2JvqKNTGLVWaMAc2Q/nlerJrHC9GdeZ5JvFAZwVvFRhZ5jWwwW2mPjaYts4S40Q7uDty+lWy1tuFOj1N7VAt1366jZ3qE9wcW8Zc7r+SGK39OMNiDrmtkCx5FbLn+VIeVkgUAwzam6xiGgVKKIQzmfeVY3IqJ9/E69nSHyCNrT+g0Fkvyxhd/tB2RnXH00YwzEuwT1ThAvNMoqYkWtDTbaiYRrHma8opnGFz2AgPrP8LLd0ttLSoRQSNedVrAqiSAbsg5TzoaoU2izZ2nTyaGL7X0Y0kbH2OqlwX81+NVChJ1f0LUWsWRe+/BnjNq6ZZoJDptKm1fOZBWaVVSww8mtDBUY9MVcdCr95WFzmbbUAsbemslurN5a3GRJ97q4uGXtvL080u5/e5X+MczC3j59dU89PgHfLRQQIxGKjTRnvcoxGK4bXUYu+5E7alHkjjnKHJnHETvaUeyUdKt9nkjWNeQ58OO51m+8i94O26jbttDVC96mHNrD+LRMy/k6oN/yC7mKOol7rapEmGYmLE0obdfsnwZSVm3EU9w4mmncf1fbqRt1GhsMTQzFhmuLb/93rtcdtllfOc73+E+Kel07egiJiUe1xdDELCsCHC6YeqGHKIEKDnL96JTpiJ9fDEWXVO0NDbylf325aIf/IAb/3AFD91+N7ffcCNX/vZyLrzgQs78xjc55qRTOOzY4znomGPY7eij2fO44zjym9/kR1dcwXUPPshfH32Un19/PV//6U/Fx82hKV2DWDdavkBSbLFaiQIJeDfH41TFRZISNQrGo9kRAjTRxICoriRSccR4XcJoPvwXq3YkQrqmZlhBV65exUOPPMxJQsvTzzyHIyFUqLi+RPa2GFOTgPlO48cxtaYWo7uD1kSUwLTJCyDUVEVpq6liq5RtAtGjUPHDFsgz5FAiA6UUmoA9/82P0UGeil5imZS2unrzFNo7cHpyTG2dzLfOOU9Wp2NI3cETZ1+VSDJQKuDJ2ouuQjOjDB9SUhs+f/ZDvltmRL5pElgpcrnN1FaJzlKWskUE3+4kljRZsmwNgeheV/cO/vSnawgk+u2TTfaf/uTHvP/2G2ieR1VjFXWtrZQkY/P89ZjKkyhXw9QsvEpcZKDwZCNQNyrEExamaYr/91CiQ77IzhDQr1QqohMaiP4alsnkKdOxrZjM7eEl4fjTz+WoMw/g0K/P5oiz92PMbhOhbTuD0n/Z4n4yOcGNWA2m1TScGbimg2/YlH1ED3WCTJ6IDmZ0LOn0PMkQR/PBi0tIq4MRn4Cy36VS9rDijQwNSD9TQ1Fiv7mt1MbTxAYG8VYsIpnrQxOdXynIMaANMEbrF5rrIEgS9yKMJ8beRpSj0Di+WOD4wX400dt9zTKn2ov4nvEKu5ReYLO5g9tG13LntJk0nvwVJh1/KF5c8foLT/DLC77LjrXLiUq2WlABSinC4zPd/uwc3gt1Pi8Xs+fuiiHlzo2L1tBi5aVyUiau6RiF8Kl0+IKPZljzWKDmMl+fyDI3xuuezofxahIFxdRVq2hasB5rUStdqw/Adw5j5pyDGD2lQj77Kn73FoLyJizdx9MV/WUHvX4Ui3Pb0Zq6mVD1CUq8jogcCVQwqxHFCIiygBrzZs766iCH1zXR/8GzeOYSVsxYwKojt7Lx5IB3vzeJ5y47kiU/qbDmUo31l0VZfYnFqp/J+edJuU6x7KIEay9fx7pLOtj6fdjy9SRrv2ax4mRY9R2TDRelqP7JTqTPmYg6sYx/wHqGxn/EOnMD22MefbE0jmomWJml6a0C6Uc7qXkIxrzczFcLR/PqL//BvoediR4ZK8qVwsMWBusoE8TGKPoamzZtIhKrRvJEfLnpBDYjJ8/i+tse4lsXXsScabM+VSRlSdQhc7Z38uTDj/Oj753HBef9hCcf/YAVy3pwK2msaIuIKykGpeN5MomZEKPxsWzQrAAMDyUN0yNMV/vz/cQSDg1NUabPGMn+B+zM144/mDPPOJpvnHksZ3/9WM7/1jF8/8wjOO3oPdlv7mhG1kHE74bCVlRxG7LrjekOYkvTKv0ExR6CUq/cFwUv9kk0M0T4h8/kBwhJesJCj5pUxIDLvis/DZQm94hA2eTDt5fz04uu5ccX/YV7H/0YzXSpVIbAy6H8AtFoQLzaJFPqYdmmZVj9DhG7ip6yrMXqoLawnhopG0VzNej+VJ55I8D252KpOirxdkr6GqH3BUZUFRmUUteInMeIjCnvN9Bd3MBYXmeluZWPqGGmNo1lKslUfSz7vFfDTndGSf9xB4m/bGXqJo0mfFJ+hl0L77O7+wHjzfepKhaJerUkXEWNnqG5oqjWU3RaaXq9NMmSTb2ro8TolwZpcXrWl2q6u4IPq2oJ7HFMaq9Ff9WgQduD475zPoHopxiQ8F1hRWxMcXI1VgRdzlFDCV98dBfyyoOii8QB5Hr6qK7k6HFq6QpGiqxjIpYWOgvdVIl2RdwS+XxSNiFF50orKHhFEqK+mze9xxUXXszvzr2I/uV9JBB5WatonvMSgdEuY1uo3LkQnEm7W0d/ZAwd4pQrAj6RhIiXaqZMn43LStHd1ejiPEyvCkOcQ9IWffErlCRYsAUUZ+06h1IQp6LGobKdFOtupi/9Dv3uIIlIA5XIzey6dwsldJoHprBjXQ9Z7228wlMy3iJq7Jn4hQaqnThmRUeqxTiytuzQh5B+jdTczXyyKk/P0rH0qW+iuwdgFx/ATLxMMRVnsBSQl30ovbWX3b+3gZrEZpi/iebNtaRzEZqDLE0Zl7I+ipnlPDPdCuN9h7g4s0FVYItZZm3EY43tE3FjbHGTrHCm856xH4uj+1DxGpiZM9gp71Ewr+T9Gct549zZbP3KFF5f+SpX/P48uhd9QJVyCfdVlOhhILaEnHU9ILQ1TfPFXspCSz/KzPG1k0/A7EmTeTDJ7KHzyOTG4RkfEfDF+qdFchvZ1V3GXPUR9ZX5JJxOJlV8xvdkSS7fyKZSFds62qnXhpgxOcKO3FI+2boNc8wupJrkRqBwAAAQAElEQVTHELEDPA2yTpYRo9KUC324TplA84jUVPBND0MUUvfBKdoijDb0xC5Yif3QjHn86MyDmDOqQse7bzHaaWBVT4SVVpwpdTZ7ZtZhmcbntpVqDjuScyg1TiAxso0Rk0YxdvJoahviOCKsgfoSr+tDbIzWkLNbCdyR7KQ3MXV7gTEfbmf/pWsJnnyB/nc+YXxiBKcdegKXnv1tTjtoIkH3ApSwUYGoGxhKoSEy8AJ8aUrWNDRYoKYmDVYRT/qalpJnGrFkggMPOJbfXvs3/nrr3Zz300uZucve+EaCMiaBrHHd1m7+ft/9/OLin/PNM87klxddzIvPvED39nYq+bLgYgGlGXgylwwtRBggHjz8akdj1DQ1QjwpY1kypkZFIjhft8CMoGwb3zTx3JBWCJQu7xrohoVm2ijLln4Wvi59pDnSXHnmC4gQiRGeffluRRPYMmYYgQfFCohxaDKPLg0Z2/IcBMV5+513Of9nl3D5VX9k48aNhJF+igBTaEhHTBoNnxFambSXxy0V6XE1Nrs2H5d1hgxDAKtIZaCHXMnBqmqgKZWkuTTAxsE87dJfPsTLCk027wyrEaeSZfYIoTNfISZSqrN0ooaJK+Biux61sv6WMhybbSLz8jJWvruUbWsXUBvESBYyrHzsXaoWBKzzd2Jdan9WVaazxJ/DO9Y4tvuNDDoJChRpDdoxtQ5avSxNqoRhecR1JZFoFF9F+LJHv5airt9jZsFj2+IF5MqDHP7Vo5i78274ol+Dsv/hOMJjmUgphaZpKKUID6UUuobopgsGw3ZYiRokahrEvgzRwW34QYlUshZDj1AphfKHcLzevg4GMy4NEywOOHIPGlvSLF2+gs7+Dob8DNlYD1VTI2RNxYDKoydjNI2qwte2YdFNUu+iMVpAj2hkMrrQUcf0aXsDSRyRgZVwUQL5hm1L0FKS5wLGQSDPYdq0acRiMcKotW8HFPpNyRoCopL5lip9lCtgJT3m7j6HTGUQv5Sn1BVBStJoJmQG3xMaNMESH6WiBL4m65N3IhUKEqA01LXS3FbHc688RWWwC6cUJZ6YhOMbQkeeVMQnHoP+UHfSa9ntK7XoMY1l777BdGWS0pvpFzswghJf9khbU9CHDJJGwMidWmnbeSRLN83ntgduJ7NlO7rovlKf8gXhT+D7cvr0e2jnDjqYEXaaNnOYP32SdQxm+tDkHUMe/Wfo02zvY2HUEgxjDc2RTuaYQ8yQepm5vkL3Qo9cRoQRhVJ8HR9vfZbFRoG6g75Ky8jZbG/PkBGjTNZFMHWP0eOm0mv0U4zEhbkaquctiUbA9YUaBbapcMsj6B+qJu9WE4lNIcoqDtlpEokdDtWryzRobXhGozB6KzONj7CU/rkNEsSwqNIDAaM8jjlA3urEt7cTi27mI6ePAa+brRJF+J5FayVJcoeP8+JGMo+/IACwmZ2sGVx0zq+58abHOPEbp6DHcxQz76F6n0bXREEDDwXCWGlow0JQUpc0tYCB/q2k4gaIAZl6DN+zkdIjgn8iG7lvJqlpm8x+R53E5X++mZvvfoQjT/oGxOsJIml8x8dQBp5IdO2aDdx3z/389Kc/47zv/5CfXfRzbr3+Zl584nlWfLyUzrVbyXYMoET3NNcAiRQC0fqKvF9RGq6mE5gWyo4QGNJ0UwgO6ZF7wiMCU2g38F2FVw5ww9ppJIIjilbWNCq6jmdZ+GKYYXMFoGVQdHnXULbQqnDyDmVpXkWGlvHee+NNfi70/ulPfyL8kwRhal7KDeBm+0lbPknZgE9LFBdzCsS0AFPm8QkIZOyigNRCMbSVhTI9wjQvYhEeQX6IGrfM1KoY2RJ8uHKTrKkB8pCSJWWF7ohtsMe4MeQKDvXCwzanQsWuJifjjvFs5gQGxsYd5G55h+yrS2ihi8Mmj+Gnx+4p7Xh20mvIvDSfRtnQ6tPH8ZY9hk3+ZHwvSi4WUCsbyQ3lHBm1CS+/Gk9rF9oHBcCGGJSsShP+aprIgC93rIlMZJyfZNS6rZQ3bKFpRBNHH38CusjEV5BIJDBlTSEghuAcnsMZXdmn8TwPv0goHQhydAsgdjGA0ZClYGzB9D3RW5tcXnQGA1PkUchBVNbWNmIsiSRsLbzLys6n6SsvI8tSKkZAzcQk4/efgDmlLPcDSpoiURcVR/6B8MJDkjG8gSH87Arc/J70d81iYDBNQ/NE7HgUpYRwAUgtMCC8FPBScmHImkTyjB49mjFjx+LIGsSnsXlxjKg7FUslBbi7cZwIVmKIOQckiYwexCv30bN+C+nEFPIu2HoOna1SJppGQIxARfCFWREBed8bFFxJ0Tyyhfa+TlYueANd19EjE4SWNjTRJ7Mil0onsBtoaISJO89g2ry9yW0YwP44yyh7ND26gWms4csegZpEo15FikE6a/sI9mjEHxHltfdf5am77iMn+5gIvzSxixDafbEDhN/hvEopPFkbIrtJU2bQ3DSCwcEh+ru7UJ5PaONhvy9qWqxpNB+YI/i4PJ66YBKzM2n0+X1sXeJRdiTixpc0eBt9iQEyx86CU46ib9Bj6Rsf0kaSmCoxaVQ9CV2YUyPCEoCpmVhPp3jLe95UEtnvi+/uKsw9AL0yBTPoRLlr8ZzFFEWxBt2X2HlKG1NTNj2vLGG3UhP1bgtb8w5ZAS6lRD0+px3sZJha7qLGa6cqOkitlafazwllJVK2JrUs2KNK5zQBhpliSJmnXmDLI69gd1uMVq0cdupFnH/1nRx81vl49ePptZLkTQPX2kIhsw2dgsigTHgE8iNsoGHoCtN0SFkdHLTPeJ59/G5wegjTLM8vE8rJDUqUPUMU1yAzVCYwo7SMm8ipZ32Hex58nN9e+WfOOf98jjj+RMZN3Qm7qpoQsLMCwDv6c6zd3sGLr7/NTXfcw89/fTk//MnPOOcH53PO987jV/L9Nrn/gkT+yxcvJ/xHUJZhownFZYm4S4UybiWgLM0RUA+bHxqdALOmRdD1KIYZl7ONHuiSIQYC+u5w88re8NkpOqxavJIPP1jAC8+/yp133McVv7+an/z4Yr79re9xxulnc+PNt7F06XKUhF9VwpOJTfVSEkqiKkPEJZ2t8/IkcKmIEeaULeATxRNFTspmarqSoSwOYM1QgQUlRaeUvYKIiVEYIC7OoTUeZ6Lps3bVJrblTAJjOrqKEAKcJbIdK4AYNzXMfJaqSpmiV03BaGCEUU1Df4bSh4sZLWWKE3cbwznHzeAbx1Yzb/I29p7UxJkHf4VmAcm2dUsZW8gLULhCZZZpEqTUVNqpeNvIeD0s0nRWSNYy5CkGZX1dbkCmIH3Fy42V+jhf8lhNk9AuUlu5gYRj8rUTTmPkuPH0FUr4KhB90oZn8H1f9FANt0BAU9d1QtD0IyWyA6KVRgRNQHx13zo6i5tFf3uwPCiVSkTsOAEVCnkfyzKIRmoE8BU1tUmGcqCJzbZMrTDtwAxzD0+RHOtQsEUHJAqd1DCHCQ3jiUpw9tYL7/P+W5+wbjlsWaf45J2Au+/4kMf/sZAHH36CF197ja7eTvK5IvlMRjIroUtojUSENmQe9elaROnYe++9BcwdLHcEq9+LiemMx/NLYG1GMxwqWg+pEb3MObgeXby7229LdttMvErGcXRiUQeMBIEWRzeqqIjNhDZnR33ypT6MuMnO+8xm6et5vKIl9xBHkCSs3WsVBJc89Egdlg5uVT877T2FfebsRtfbazC2eFRFGik7a4TqL/fpzkepk6ylih4WeutYPEpRv/dMImmL5558gHfeeYcwetdEt8KZlFKE/312bcrqRfQocZ7TdpqN8nTJeLP4nsaQVhV2+8Km5doLJGLjaDV2wloeZfDFbXS8s4n2zjwZSfMq1TbVB01ny9F70DVrOsZAJ5VlC4kVKlAaZO5OY2mqsrDLA9TaRWKRCKnWEejTq3hok8tLbzSyqX1XPGNPAaDJGF6JanszMaNdjOp9aJpB1KpljwmziAz5xKT+Vu10sy1isyWq8EU9P6/ZKoYm4JWXFL1DgGFDOcsmYUCf0UYpMZtjJKJsXbaensfeYOsj4lxWwkhH8e3D9uHhh/7BqSd9kzGT5rC9YtMfpKirnUNTfStWbKtEGhnRjH4IRPmEWl/YKXgZ6ii65qCpPM3xCuNro7z70m3ce9PllDMrsTSbwHWxlYFXcVDyYlVVXJQ6QHCFZDJKaKizZ8/icNmY/PoPfshlV/+J2x98lHuffIpfX3sdex9xJHq6jniyjliiVhQ/TqmiyEla392bZf7CFTwuZabrr76e31z6Gy796SXccPV1vPXKa/S19wjIBlKLVFhWEsOIy3wWg4Ml1q/fxttvfcijjzzF7bfew4XiMM479wd895vf4VtfP5szTzmDU084mZOPO5ETjzmBi2TsK2SOW+68nyeefZn3P1nClvZeAWcDS/ZuorWNNDa3MH3sGCbXp2k2XSbUJxk9Ik3JyeCbcQGROLpto2kayilDOYdeyhGV+nBMDMDVDLbI5tqigRzrPYNCIo1h2RiFHLtaJeo1n9clk8kZu1D2ppGMNeIEoujxQcaPHsVQx0bqAp0+v4auoJ76IEpx+SqqB/Jceu7hnHLwVCaPX0Si5XUGtZdwYlez0/g+5o42cFYuJ+kPoElwMIIeJhs5kiWXT7Q+lsRge+ogOlPzKFljqVgNdMVq6FARKpKZ1GoZ0Ygv92lgBOW1XRR29DFl0i4cdfSpBDKkaeuiK2GAoUR24R0wDEOeMPw9jOp9sX5fj5CoNsToN/LOhtdY07EaR7rZwm8xXXRxkoZhYehx0VfRR9+lWMqQy2XJDBQwsruQjI5Ai4BrgjnyTczUgKh8A1Z5CuPMURw4+QhqghpKXTE+fruAsIzly9tw1QFMm7A3M6fvSdso4Y9bJFmt0CVU7hIdUbiENCql8CSrCNtnALb7nnuQTFcRFKoZ2BZh1cIhATcfVxUleDIpl6GkbWLiXJtJOwttTp7OzT2YpTEEFfDFEJVu4us2hilBhSb3HDANjTLd5N0srePHhBDFxjXrMEQ/3IIiGtWQxAiQfk4/pYKco2uJ1/kcfcJRNKYTdL69lqmRJnH00u1LfsIgS1EhoZXxYwFr9RKDLQnaZo+goLbw1FNP0dnZ+a9ZlFL/41rXxIY9wlsVwZPpc+YItkRFLp7IM0qnSv2r7+ddaA0SVc0qajQvzbHjuW10zS9QXYkRrdUZaKhQPO4ANuw5lXXTqqjr6WDihxuxdvQTC4rEJ8HUmZNxheu2GVAdTWD6nXR1baBuxp50zIA/PfcP7hRv9VH7FvJGLWZkEq4fR0VLpMZ4REcfhl4/ltrmccPKsWXpEiIi0JLbyCbDH1aSUFH+o7alFGOVSvKJFWWBadMlqZFFI2Z/msIqn/ED4+h5s8T29TChehQXnXAmvzjvfHaZWUcpeFuU2UEwhIQOceFv+L+V85VPUtuNKuGNM7gVKoPCw+CfDodhpsuLUO5BZZ/F7W2jrgAAEABJREFULL7JWcftxPpFT3PBt4/mlX/cwGD7ZpRE0bGIEgUroZwimpvD0Byef/IxqcF/jRuuuYKcpF3KjmHHUwR2BDNRzazd9uQnl/6SB8Lffb/mr9x089384rLfM2832cfQ42IwFqaVQjcSxKJJdM2gt7uPt15/iz8LIP/wez/kW9/4Ft8957ucdfZ3OOPMb3Hq6d/gzG+cw3nn/5QrrvwTd9x1P/944lk2bdhMu2QMmf5BUfiyGE8g6q9j6hYR4amrRyn6BuG5ceR4DjvmRC797ZXces+D3PvY08P/HmD8mPGUMgM0xuSd0iDeUDvVURe33M0OLUZGmVi6QZVkOAlxwhGvjBIFVrEqDCtO2tJJiD715HN8XAj4hCo69YiAXJFmeX9qdT1b121m4bouAehpeEGVrNkhU9nMpAkTyO7YSL2MNyDG3uFWE8k45FduZpbQW9uwRQz7JRLKk9pulEACgvDX+TzjJXae51KQjKerJ4NvVzHFtFGy6TtR9HNsSiJLewwzcqPYvbeeyT06bYMwWmgzrAQFz8HUi3zZY89yNbkFWwXsbI7/+ndR8TpZt0vUCMSW/H8Nr5QatgUvjBLkrmVZaOI0i5Uine5WnvnoSW575Um29C+ltkGjITmKXKctfDLIFzKyboUtUa5TQd6D6nQDyWScuBbFcmuwRQ66AZluiAYxqpVGbm0frz3zNEs/eZNTjjudow4/ihEt02hrPYxEzRh6hxR+WWzDrRC1DQrlTjwyuEEvWzdtRhSakMYw89I1fZh+wiMIqG9uZu7cuTheDlOlWfLxepFrDs8NsLyxYi8tonND2JEhdtvnQGJSLurvWomVbcbSmmTvQsnwK/CVjdIsLEvDl+DNdXysGGLbeTZ0bqGhBVYsXkhLshoriAh9ipKnY0VMoa8DTwMk8CxpK4iP9Nh5990xxJno69opqTny8Mt9qs0ivuh2RPSuxU8JYT6DScGS6UmcaTpLFi5iwYIFsm53eCKllJxDokDJf0hGF97ytYC20ePQhHZbuhp6lF4/wX/m0DobK2hOlmgmB0YUvzZNd3OZgV36GX2az4tjdNbUSESlZZlSLpIr2IJ5cTSzxM4zY0RiAX2VAkFSlEM81gR9gKHlL+M3NrN5r4OZfOphLPSW8PNb7uWi62/i0ffWs7b3EAZK3yWXuYzODo9lOwq8tnENXSrPQNyhopJEyhZuMSrpmPrctimpKFguIwKXvQKLw/wq9uw1GbOgg8Szi1j+wgC17jyuOP9errv7XfY95euMHtNENL4YZ8mvsIRutyxcy4MKwDVSeNWNspi5eGJog13r8fL9EPgQMh3kp1xXRCGzHaSNN0iaDzNpxEr22QWmjIxw459/xLe+fji/uvD7PP/gHaz46E3eev4fvPb0g9xy1a+444Y/UhloZ9vqhVi6JaCqpGmi7Ca2fDcxCcTB+KLwLZOnUDt2HDvvfwDn//JX3HD3PRL1X8NJ3z6HA445lkkzZ8tG81TqR7QRra4Rum0qKLLlCv3ZIl3dA/RLhFwseaAsLDMuBp3ANGICABEy+SLhX5ZUVgRLNnHDpkdiYNr4usmoiVM44bSvc+2NNwuw38/5P7+M3fY7kHhNvUTVkBdQTMfjOCUZp5gnnY6RkDJNlCwtCQ80MSopGZQlNMuXS3hKIyKOScn4mjiRqO8TDQKSERsrmWJA1r9S6F6YLbM2MOlyE9SYCSbHIyxc+K5sxBbJyh6PrpUIvH5GROuQfFwcyhC+plPxEmR6unEE6McmmgU4ylRchSsirgiN0ZhLMrYHmjWHhtGzJRxQFAY09Hyc5rV59De3E12XYfaaFDMWRxn5yRbaPtlM7dsr0Vetp0VKWCndZm3UoVM5fNkjtr4DZ3uO2Tvvxz4HfVXW4WL4DkqyHFNkVSwWCfc5NE0TnQgI+aiUGp52YGCAzWs/5opbf8Vdb99LcXySdEOz6JVPpTeCHXWlv4tpWpQq3cPlmmTKIGLVIqyira2NcnELqYSPXkpT7onRvaKOte9tZ+mrr1Pueo/9T96Z5qkjZNOwjiUb3qFncAXZ0iKU2kEsMiiQsQClL0Uz12PFt5JIAVqRTz7+WMorFaQjmqYRHuE5ICCM6OUmXzn8MGrq0rLeGgYzBbp7N6LrHqrSTFzNRclLmlsg3uYw7yujMR2HSQ1TqavZDc0cj+t34QY6TsgvAT/CsQXkRZ0ITIeebAcNTdPp2QyZbZtJ25ArepQNmUOyjZhM4CkNVYR88B4frX1M3iszvqqKLe8tZXt2hFDw5T6+vh7NHxAdj1A/YDC2ZIFUKJbXltkwt5mQJ2+9/gZZqc0rJdwR4sMs/7NZA13H9cE0TGw7KivU0IaxCHFksqDPOn7OWXvP2c6AX0Q3NeKtDTQeehDq7GNZdnAdb6Tfp6RnSRrbSAx10F8xWJZz6BeGTp0wiXkNNn3C1EE8hhyboXI3Y1oiaAM+viwsG61HTRtg1lHz2P1rkpZWwyNvbOfyW1/hwive5YcXv8L1v/ojv7v6Zl5YvoCWebvT+NUD6I3GmBJ3mOZPwVDa57aJRcVMXGYbA7R0L6H31WdZ/fcnyb4xn5FdHvvPPYQ//P429jrpDPKpEeJEJAoIthArvkUsXYSCSUx2kqKinK4qiJLVE6ufhdc0kYHYaQIAXeJs8giioMFwI2SyW8QpDBApJohJKho4HzFtfJrTjv8KP/7u9xk30mbBJ09z583X8YuLzuOm6//IHTddz+svPk0524NfylBfZWPJmDgufrlCeFaeL84mwFYGCQFBz9cIRJHBJCFR/qhR49l993045dTT+fGPL+TK62/g2ltu5fYHHuTBJx7nvkce48833cSFv/gl3/jedznt1DM47tgTOOjAQ9hdMoRdhcd77b0vXznsCI4+5ji++6MfceHPf87v/vhHbrj5Zm6/917ufegh/v7YYzzy5JPcdMsdfEdKOlOmz8K04wRCD8oUxdPIC+CtXbiAod5eCgJGJYlus8UcmYFuolqF8U1JxiUMYiKfnOvT6egMSOnIiSTwZc0qP0hVJeRtQMlIoMerSMVsNOWxtVThrUGHNWLkusw5q3YCFck2Plq6AsRJOAJaaauC5mrURg3K/b34RgCWTaGji5iwszhYRiuPJqYdha2dQkydQqXnNAb6xpCo2pvR4w/FkuhvDLXMW19i4N01OO8P0fvKRgYeWEHkpfVk3pfrD7aw48MtFJZsw5KSly7GKOjJDsqh9L5U27RqFaZEGiecdjaBZmHYlkT1OXAdnEDDsizRSX14DqXU8DkE/hUrVvDII4/wi5+ejRLgbp4zhWVDvfRIKF6bhoZkmkpuhDhUDUfCd1OCl7ikqyUpReUKXZSKFXq6Myh7Cx2SyX34cg9r3m0kt3480XwTM8enueB7u9K8aw1OfT9vLHtB7H4zZhyRTx9V6bVC10fD+mtKdlp2twrgb6aqypDnHh99uJCeHSJboTgEspxkaab26TqGQcz3mTdvHiNH11MoFEhG02zfUsCQLoFjEDNrEbOS8SvC5RJT5oxj8mSD5sQopk46nED0RYmeVFzEbEoiDgfTAKUUUuVDWYp0Q4KqmlbpAPPffVOcCZQrEaxErTga0B0NV8pV8UAh1UOWrF7J+s2LGC97c9n2AfrCvwfBlzt6Kkspl7qwdZuUZ9Ho6hTERuYLduyYPYHauhqWLFki5bMc4eFLphZWLQKhKfyuYolhO9Pki+f4wnNhED6+JwsnvJYHX/DRpvi7oBkafbtqtJ+YYsmcrWQiK5nspWjxd0O3HqbHS9KsdmHk4hT1W0tMa9PYb3YdobA+qBviPeN9EuY4lD6eju42gsEmBrJP4gfbWSWA+HECPtxpHEtO25OlP57LG99u5qETurn7sJXccGwrr54zip4fzKV9X4WWWM0MtYmYbKNnPANfosOCROk9YgCLlWJpUKEjyIv37abO6yJnFLEDSfsWHkLvoyPx34R0F+w16ywu//N7nHfhuZLmJEkCMb9EVSSGnt6dcuQblPP7U+57RJ5swC71kwximCg8AQjdbCZWaqAp41PJrBI6PsSTnkOinIEoVyD9je1vUogcRjk4nMrQeKq0xSSKN7BX01ouOXEkfzh3LldduJozdtnAld9Zw6VnruTcY5LURT1R0mq0mmkEQSD819Esmdm0EIYTCBWerD1sFcOgIut2AweUS0VA0Zf5XTQKSpd7MWkJea8KLdJAVf04xk/fnX0OOZajTzqb079/Puf89GLO+/XvuPAPv+Nnf7yCH//uCr590S8487yfcvxp53LwUacyc95BtIydSbx2NGayBUOi4LApLRCF8mQOl0BTFFwNT85GRM6uQVfjLLyJs9hu1LKxOEis0SRWNYjyBgTIB6hLe7IRqxhTZ2BI2upHIqyXKLtPr6O7UkVGAgxf7sedQarzndQXe2nQCkSNisxTYbsYxDM7OlgTbWDG7GPoXRlw7+1rWdF+Bh3qWowam4kJoW3DGnbPKQ6iQl1nO3pFQ1QYO/Icrve4mMXDWNGPwe5Dt0ezpauKP9/6Nj1Dsxn8Rzstf19LbG0NsVgdjeUyI91BxmZT1HSvJ+51Uzca6iamKVl5ok6JSUYbTUzki45d82X6HdFbiVAnG72M8oYwSNKUH8nkNUXsNTGmjN2fGXMOFs0zCaNSquqExhrpF6D0DoxSp0yTJ6NpDKkIi5a8z59//w1efeQHPP/N7dxWv5WbRTdGVK9nnJ5lMDubydZpYpMHs13sz4hsxjSy4HwN1fVDtr10IP+4dSVb2nW0wX3p25Rh/70q7HXoJo7/+Ucc+5sy+5wXpaPmXSLdi0WWt1KJX8ekXfNksxYxfR6DveMIbCgxmqwTo6KS9JdHUapqoWjFqRS6+f15Z7Ho4+10t4fyTNG5o5v2bVt59Y3nueq6Kzj9nHPYskP6Jgpk/T6qgkOI544HcxkF7iJS0fHthETwH5NUL3HQka08/fY1cr2DusJ6mgsQYYHwaRua6GRJCf/Ebkt2HQWvht5BxYbUS7TuPIcPXtmL3mVfY5x9Ck6mD6cSyLjfYtOO2Xzw+s58dB9kVpRxq5JsqSowyU3zrbu72J6fwlTfZZr/HtnCNiqRCTSXxtBkFlkafZMvOhx7P/rs6WzyomRiEQoSxUfwmJmIM030aOnueSi9zaL5SwRHFJqycEWWclN6GYSxHwkP5UPQ10WCdrS4S7fpEgQD/GcO7Ys67SKMVFoL3rYKA6veoU3c5F5NI4hFKiLYLFnbQDfAd4UQTZpuUxaPY2hxor4nxiUgQTA8jWXq1MRTtEkpZ8rocUyfNJWxNfWMSNaQtqJo0s/xPIqeQzEIqAjA6OLJpuiK8YUuZg8W8P0IXdFWFsVHskKNYG9vFPp7H1J6/1m0jpU01Nqcff75XHTFpVJqGImmaUTsmBgQ6JqBZlWRappArHkGTmICOfHclZ71qIiHJ2lfsQRadArUfBVj0k/wE41YqVa0eGdo8XEAABAASURBVA0VP0tCxlOyQ6Vym9Gdj/Gd51HG85j2WgzfxJV00PFfJWa/SWvNBmpTLRxyvE86DRNbv0pbyzgsU6GURioldCmFK7UER1LRz+qtSil0XR9uGlDI5jA0JXOVsAw1zKecRD+O4/FFRzhmuSz9RBamCsgO9VEuFWUMMIWOL3qfMFpQLpWyI3Qi64LAL6NJZN6+eTUTUmLmktGpSJlk21h6VSNlaycK7igi1uThiDFh2rRKKWaXsaMZE49TIzxEykSurHmrUNKpm/RbEbJyLgWaTKCRsqM0parIGTo56b9ix3YWbd4E6SQZAa6X3n+f+WtWsd2rom3GiXQt8QQ4dbqyGt3iSIKIWIWkuI7loMWg5EfJl+ukxJnixddf5y833siSpRuIBP0EuU5ULkNc5Jcy69G0BnJ+HRma2doaw9t9MrWHH0Jsl7mUqhIMiaMtlUoEEpXxBUdWMpZ0PEKtRGbZIEm7OB8tMBhvWXR/vEDm0jj55JMxxJmHQ4XnsCQTyk0pJfZTDYk0wZDBm3fdy7PX/45rLv4+m92tpI86iPFVTTRFRbnk/YqUUzu62gX0DAoVBxWNMppvkRg4lu4Vzbz81IfcfudfZP2P05FZQ8XuJTDyjBozmv3224899o/S2DiBQMvgBVmitkKsEBRourC+qh7DDMQGfbkl1uorsYlOee5gGkkidlqcagLNUBSkVt8zuINf/uirnHfGkZx9zCH85odn8N2vfYW//epSPnruMYY2f0S2+IT0XyJlmwGSNZ3okZxM1ozjzJO1zxQ6elGCLyUciNSy6wEnsL5nO1bN7kj1g5LwsiIIGOgBVCwoF0gKXamgQoOhU2vC/rt8lZnTx/DgvY/zyP3vsm4prFyCZKx3sHDJB3T0ryfRACMnR6lttKmqNUjWuWT8dey5eD2B18Kjzq5EYzWMGFhNldFDewVwhe9y+jKfpoYGTE1j+/btKFmC0mT58l35gfA4wBD6DeSHTPL+/LfxLY/a+hp8yfSwbbn7xR8Z8vM7NTpzOKqvTGHRSvJSN2us8tGzb5DpeZPl+gA9stlmJYS/lRKVShkzkhDB65h6ihZJs3VLCNQ1wqgfASUlaYYtypuStLomFqc1laYmFiMquVZITAh4biBKJH0M3WJQzhUnz2jxgKOlH46JVUxieBGanBjZ51fjfrAEa8NWdpugc+65h7DfV/ZAJaP4QpfnqeEFhvVtRCEgCpFmgtpp+I27EaSbhOak9HEEzopErYC80NhfVngjW4nI5p1d3SAKB0orYOPSvuRDhra9iZv/iKjK4+ZAbF6yEJdorQjGDkQsBarsrXjyMKFNxRQyDD1LPGagWTvEUAZpbg7nBV3XCY07PCNHyKvPmuAr1ckEyxZ9LBurL0BQopTPUBWLYWu69P78j2UZKKG+NJTh4b/fzcU/Po93Xn8Z0X98z/v8l+VpIF1cUShDQER8tMyfR/dzKCfHy8/cJyDfiepbLUbdTsPU6fz4qjvwG3ahu1JPX66BSLJeHIRCyZ5ASmRRLc57xogWkXuM0XVp4UWUshjlkJR+pBJIIOAeS9cQq0oTSSRJRS1ZZ0BtMklUh0ouh6UF5AZ6ee/tt3j8o/XsyKTZWRyMt3IbjcZEnMQc8lqMiF0vazyQYvFgTPs4Vm1McNeDr/LKW1LWy/jkxCFUGSVa4j5t8YAUeQpDXXTl+umPmpRGNuOf+VUG9p7JpoYI28iSVXksSxvW2Vo7Lhz6/E8pbeJWeiTyC1hbMcnEGyX6TNEjNV9zo8sE2Tjee++9CYH9M5mHI2pi6OHZcG2KpSiPPfUgrz1+H48/dg0D8fVocyfx5OQazFQttm5jihOvChTFXJYqM8KalevYsHoDz962hduvfI+HbnmX1Ys7iNo1TJ05jTn7TGbyHglKfgFPADQSN7ATnuh4RUpxPr4bCMAH+AKWIR0h+NTVjBI+OpTF1sN7QaDjqdKnfeRaU8Ywb+y4hhZzqeiDKL2bfHEtufwKuvs/wnHXiiPYjlNez7gxJnvub3DSN+GU7/qMntZJlo/F/gapSJpQ8VspehtEt3SKjjg6Yww77bYbcSmnzJi3L4ExD51xWN5skvZkqiwpw9FAwkuI096OXdrBlvfgntt+zYr1z4k+roVSK8nK2eR75tI8aQRWVRdWuihNR4/r5N1+fKE7Vq9T0F3U/LVS/jNxYi0MmkUajJVy7mCD4IBNS8iGL9VqatKYpsmWTRtRSiFMl7DH/xQv+fRsoovZF3lvwZvkzRKJ+hS6YCS6+Z+aW/uiXu8wA+vtDyguXkglOQJ97i7EdMWqbUO8UFtDlwVWdZSSRN+9Uou1BORNIyZERKgVpdMFwEKF9X0fVyJWz3FE6UWRKhURdBlXSjFhq/gOjlzLK1hKF4M2SeoWPZUsTtEk7yTpturArichUdABYqRNby6m9+Ot6ANxjjziUL55xvFisEupbHkH0/MwZHFKKULGgZxB2GbhqmqQKD7etjt1M85CJXdmKB8hKEYY6ixKLXGASn+Oj978gIdfe56PNi9lcddWtud6mb/oPR577GqyQwsJTF+UOYIbaZB2Akb6l6j073CN4ykJZz1VwAySFIorMfRAjGOTUNFLoV/HrziS0qphYSqlUOrT69DQhczh70opbA2cQpZb/3o91/7xN1z4w28TuEXx+o6k0X7Y9QubLaD08gtP8vB9d7BiwfusWjofGQSleV/4rlJg2THEW8krQ5SyXahKH++8eB9DO5bStfwv7LtLgpZ6j3UbN+BEqrjgt9cz94jjWd0PvY7FoBYnp8fQEiksibJTEZ0x9XFGJXTmVlczNZGgUdcw3QolyVB6BvrZ1tXFuu1bxKHlCSOd3p5ODE1x6MH7s9u8XcQpaujKY/HKlbLP8QFJfSTdn7QTWd5Ja3Q0Fb+VTVJnj1UdQyz9VdZtq+XV9zezdH0/gwUTz6sVHtYyUMmRoUA3A2xVHWxN9zA008A/tAX/6LE01gRY8R48ex26tYWUyhB1S7gCqkOWCIfPPwaEH4FE84Yo9iaVQIvUEnQNsk2i+FrR0JNOOglNAF0pNSzzcLSI8Ci8F264ohkMdO7g9fvupW9oKcXGvOyb7U7HTg0MpmOs7R/Alf2LFmUzOZbG9nyy/UM89MhjvPTCq2zunA9WjtETRjJt56mMm95IpGGIINmOWZPDjkXJlfMMiG4P5Su45MQ5VmMZKYSikBxZK4j5khSHrRswNJQhkJ7hQ0O++8oX3c6Rr/SjzArp+ggNo2LUjTNomD2ayASL6CQT1Yp8r6NSl6d6SoTjvnMCU/aCUbMh2aAYkhJodqgi/N6CFd1E4G9AoASzypNArBk9YtAl2frKBR+y5uMt1JujiFUS2I4tRMk6xGa3bVnD5g3b2bGlLJg0yHEHH8nZ3zyA078/k9n7xVi/sYt8Xse0R7K1fytY3fhWmYLYQlEcWtkdlL2dfpLNGjUTbAq9AxTnb+Ygtwq/VM8Ww6RQ2UZa+tUqky99+IEwN6Cvrw9DaWJjvuimh1IKDYUvuGoB69ctYUvvGvJxDyciZJufviePvvCjfVGPLDE6NndRzCTobo7w3rw21u65D11jIjxbP4KMKqPq0jiWzZaOHSjfIxVPoVd0EZKBJ2AWSCknVFrTNAmN3I5Gh89mNEK+XKLoiHKJZ5KADhXmLICSiA9hwGxNY5tt8XYlynsVxVi/ngN6bcx31tH5ymaaI61c8NObOfOC39AyYjfa7B3U9LyJv+J9DIk4NM0nkDE1HXEyCE0KXUDH0EWRrWYoVbH4vTX89le/5LLffY87H7mcX111Buf+eB9uffACVonSLmKIl7u28Mj7r3P7g3fz/vyXROEUZTHAocpe2DXfIjX5NBh/LH7DMVSqDqDEMeRVBEuPETVaCDOYhB2nOtpETY1DJJKhv385ofPzxCGFZ+RQSsnPkFaXsISD7/LsEw+zbeMKUbIhVi79hN/+4kKCclYM0R/u+3k/ilJek9FYteQTiaYHaGus4sM3X6F760a+UPgycCCtkhelQ1owRNQs89wjN/Hg7b/kK3uNpLp6EVawnLjsk5R7MmiOhhGNsNtXjueQM37IR+s6BOzLdKgY2qgJmG0j6ClksC1xUpVuaoWIEckY4+rrGF1TTX3EolpXNNg6Y5Jx4gJkZsyQqN4iJ4D86luv8vYHb+Mql8AIaPIj9G7L8vH8zSSLaTLPvota3S5gZ7Fyw3pIjWXhuu389Z5HeOv9bcRTU4hXtRGIQhhWjCq9FkdKOT12jL6JTVQOnUH/kWOYP6vAC+lFvJbpYo3wsFQJZEwTw0OM0KVSLuDkM3zRMSSRYVNckRV5ebEEVQIwpUXbSAfNNNXtzn777TesAyGwf+bgwzFDnQhtxpH5KuvX01vawA5T+HXoniycNZbl0UGcwfkk4w3U22lqhD5jaEhAqV/03Bf+mMw74ADadssy4YBuqqavopRcRDGyFc/OUwgBzTcEUHUwHfSYhxEBhY6mxG49FaqeXFuISeNUwJQOtvTp7+8lkOgffAzTQEwUT/ZWHOmkmZBsNKkdpwQkK+jNgzRNSzJiRj1jZ4+nZWIbtSNriNZFKVsFicqPpODOoreg4eoukUSeCGCzjaS9mtxQI4a/J34wDq9kU85soW/LM7z6wG188PizLH/rExa+soD5by2iXNjK9J2mc8RJB3LkGQdzwHFH0zKun5pJb+LVv8FRX5/C7geP4Z2PXqK9fw12lSaBpouvI3NLk1X5EmiWnX5IdNE4tUyqZSL++jVMWtLOtKCBd61RDAg2TXKhwfGF0i/3KUhQU6lU+Jf9CzOVUgQyRziyphkgpdI3X3qcPmcHqi1NxqqgkBaEPb64aV/UZS9TFrzvLhj7Qd3EgMWm4nejm1k+90iC/EZJvwoU0lVYDXVs6u5kcKBHgCxBRDjXF0T+RaxSCs3QUboGmhIl9HB8BwlwkbvDTdM0QuNzRHkK4sGybpm0Nkg8mqBbnk2W8aa199D35Au4n2xkn/G7c/lVN7PfcScR1M1iUDWTH2ygmF1GUFwGQTuE0YWfB+VTkbJDpeQQiONxcwWKfRkWvDKf2264kbffeYl3V73AU0vvoDB6G6PPGEfsq62stfp4dNMinmxfzepcB5n8AI0NI6hOjcGM6BLltGHXzEDVfgU3OhWvajp24yys5BjZVyhRLuUI62de2RZ6KmjBEHNmTqZczLBx3XJ0XccwDDEUjTBlLxaLwwIP75niFLO97Tz28L1YyqEqptCl/LNm+UKeefwhlBgqX3DEYib4ZXraN0JlgNlTRpEdaOfRh+4jkIj0C16XMlQBK2qiTB23OMCzj97B4/dfx+Q2lz1nxQj8EsodYsqIceQ7s5QG8sNDNo0awwHHHsnhJ55K2U6wZFsHz37wCW8tX8mOSpH2YpZKVKNo6cNNxaOk6+sZP3o0M8eOY05rKzvV1TFB+kyvjjG9Js4YM6DeyTPOhtkNKcZYMDXMtgV/AAAQAElEQVRVR3VtE0IFdVaK3ZonU1jbQU2oQ6rCr6+8nb8/8Q65UpzGNuG7RH0DmSK6OBFXZcj5SYZUDW7VSFIjZ9A8YjyjozGmOkPMcPpRyXF0pyYyPzqO11Q1i0wJTBImCSnJVTtFvuiIiw7HBamLjgGeRuugQ2TjViypH+931Ck4ktkqpYaHCa/Di/AciJGHOrD0jVe54vY/0VnZSsO+u5LddTbrixliUrY6spIhm3XIZUtiPwGxmE1tLIkhwVDP1k46dvTiRcXOTCjLwEXBpHJQFr0sgh4jkRiLGVfyrBuHLqEFXK1begqtgYZSAUpQ2xe6w0heaZCWTeGhoRxB4EsLECXEkPFNAXtDj6NZUYyUh14zQJDuEt3ZSCTWia5tJ/DX4rmbmDKuhVJmQIKOLCUJhDy9VaQ1HiXylGXjlBzkAapgSXY3g+7tcT75oJNHHr+fpx5/gh2rfepqfeLeGHYSfT7hhLmcetJXOP7ok9lp1gSqmvKSYQ9RYAdufCGO5VMUngwYLzFxp2qGxBl0dawmTppUUse0YqBEB8LszosTBqaFUll4B6lpAclYL70fvs3ogYDqoJEhe6KIMoJdlvf4ckdZHGPFRYKlajxxMgiPNcG6cNQwW0RudKxezbtvPE5BL0hG1MpAxBWnWsDECLt9YZMhP79P2hzi/UltNBx5GBPFQ0/IrwGpwy8ky+7lQYIw1bPixFtH0JXJiEA2khSpJzWDTj1KCGJKKQKRXliuCb1WuGlVLpQpF8TYdB1Dmq4MAUANJdH7ZxSJCmFmJTKvlNg3mmZmVwf++29hrtnMjLnzuOCi3zFyziwyAjQDnimRw64kxn+LUtyS1G8RQe+r4PdJBNBLpZghKmAVjZhsWLWSv/7xD5x+9BH8/K/f4MOeF4jOhNpjJhIXhemZ1coH8YAlEQ03tZ4ubTvtWq+k2hWGOrfQs2U7mW1FobWMri0EKV/gDoqQTGQZWKYvrQPZy8XS68QRDxGJlqU2vIlyKc9MqV031sUF5NezYMECiegFTJQSo/q0hTwLDT3cjPnVLy9mqL9baq0DfO8736SuOklE82UT6U4B1G6+6CiVh6RLiUq+jwgOh+63O7vMmsrzTz8uILBVnn3+JxqPCe/KrF++gnvvvI2H7v0rjdVwytG7k+16HzcP9ekGalOt+I7G1k0dopbCdomI6uoMvnnmWRyw976Ma2vD1BXdg0Pkpe6+dGCQdzt6WLF1C4s3bmLZtu1sF51w4mnMhiaCZJpcoJMW87eFZ1WiP+GfIx5fW01bKk6t6Myomipxtg61zXUC4GPIZ2Hy5MkYto8ROAQqwvuLF9E1UMQXncwWeyg43ZgCJmXJCgqlXgItiuFHUL0B2Q+3037/fPpu/IDI3esZ92SG/Vds5Ssb+jlUnu9ciVAr0a/nVQgkco1S5ouOlL8V0++nJAEO+QKR3hy27G2lI23sccRpUjrID8s9jOSUUsPXoZGHAJ8Re7rr5t+zePN7xPbZh/zOk3ljcCWmNsicqI4Za8UVUM9KpGdKNmgpSMk6Y5G42GCC4mARzbPIDfoCnBCLJrAjDSKcFIWiQ9/gVuyETUXrF+DvpiKOKNzAtAX0LMvGEJpDoEckKuxGNzwa6toohd5CZON7CqfiCc2g64acbeE5eEaOoj5AVnhU8StSU+8TvvdiWAV0LUdeSkO9PXJfAi2ld5JMIQ4qieXtAoXdKPceQaHrdLrWH8NLj73OQ3e9wusvr5VyFViNARP39Zgwdw/i4xpQ4qQmzpjF+KkjaWhNopvtQsNC7PhH+N58ShIICdtFPzRK/eOIJyzamlrpXgvedgHrskch78sKW7C1MUT1JpLCo0AANFcyqapbwKhxUQpZg/KCAsf2JqgNGthkRrCI8WUP1/UxTRg3YSKhDqBEPEKNUgqldAazPi89+RiD/RtINBhYbY0M6qLbmoOS0tx/Zn7tizqtKXWi1ADbSz1Ualx2aq1wcGYt+7IJO92ILtHMoFLE6urIORUGuttl8RATZSsoC18J0dJCkEcAXENhaDq2aRGxbXy5DmRRPoF0DFAB4qE0IrpJ3LSJWBWqRFBRAan2j96luGwrB88+kAt/8HtG7HIgjh4CbYSUjhz1FNyRENmVqLWdwdXPs3HRu/jFPokoDAHYAg8++Heu+O1veOmZp4T2Mpm67ez+7bmM+Oo4lo/0eC0d8LbUUNe6irJrSLSxgPr6LNF4kbQNdn4Iq1ykSk9iy+Kc7BLKQ6ug1CXrdvGcTgZ7N+BpD1EjkZXSKgz/Fowny/NdEhI5jBlbx9FHHiE0Wlx00UU88cQT9PT0iLBNIlKPzefzvPDCC/ziF79g65b1pKvi/PiCH1IVj7DnvLkSuQ1QzGV48L67ZM2f/4kIj4Nijo52AXSJ6JNRi8MOPoBkIsbPfnrh578sTzs7u/nzdVdz0YU/5YH772dUWxXnffcUdC9L3B4UWSESLTNtpxl4Et31ZoYkQwuIWxalwgCJeJITZL/k0D325NA996K6SgDGh+josWQlAndKZUKgKIhuZIRHW8oVlg/m+ah3kHe6elnU3cO2QPg+biyMGMFgKkU+XU2XjL9R+g6UPBqaazGlpOPoBi+9/TZ9FYeBkoCnNkQ02cpgvkyp4mMZaaJWBKUN4gvwplIxVFSXTDFC2teozxi09qQZ3TWehvVTMD4Zi/fYy2jPvUitlLumZgeYrAySTiCgVWDQzPFFR5DvJyUlp7xktoasu699u/Alz86ygWhINpJOp/msNGOa5vC1UorQya9YsYIt69+SDFqAde8pvKSyjBLgPFUyp2RJ8ZpXR2BHhoOjJj1G3A1whvIMVAposSjShbSaSZU/mxQzMZ0R+IW48KCRdKoFVISSZEbDQGNEsKMugRMfzt5ykinkc0KwEuZrAbqpCIG+Ot0k4KlQShceasg2m5whtG9PMvOK6EUpyFARp1yRfYiSihKtb6GsErjmCIiOoqzZzNhVymjL1+Br7wjAbxR9ieA5UZYu7uGBBz7grjuW8PcHl1Dp95g9eR922+0Ixk3cm3gr1E6pJpvQMEa1snDdFjJlX9Zaouj0ki8tR0ngWWPqpMQJqYgvGWsUvbQXEX+mAHmCPXadR405jvYVzjDvNHHcljhGAksco48nvjvAxdcd0KFu1CRq6sYzJBv7sQGwbINt0UYSmuLLHo44ZzsWZfTo0fgEeK7ML/eCcGylMdCf47WXXqIqodMyqhEvEUUsTGjQJEEX+v4TBGi+H4iQ/uOm6ymmKZ9BO+CTRDUrCtAZsVjuNtFXMZkRM2mttFEZoUR4tXSqetb4y9lRrmZSMJ9SoA03UTvyQnQORdiyAWTFsHQvT6bisNLR2W4mRBl8guIGzKG3iZlvsskoEcvXEnnWJbq8gTH1cOzXZ9E4dk/8LNiSCqeDHmy3WyIIRWT6MVTv/xeMCd8jYzZRpa/DqyuRG+rg+uv+xP1/f5BtmeUUp24g881NFM+cydu1WZZZJWyhZ0Kuwgzdpy0QaWodVMxDeL84lmrZrLOWL8MTj55um8emaJZAD0ikEvgDj1GefyyV1yag3pmBteW70GVSKAeYag2xoAqxWwETDa/4DIngZvYZ9RE/OGQtscpqHr/7Es4+fldOOnwqpx45m28etw93X3cJgxsXc8KxZ3PvIy+y/8lHM2Z2MzvNqmdCi4VeLPHSE2/SIWk5vifKURRLA0kn8EtydqUJAOLavPLChyQjGWaPcYg5P2dW/WN8/7ge9O0vc+Jhu/HmS0+IsQ5LBT8YROGwduUn/OHS7/Odk/fl3ed/T6zwDl/bp8Q5x1ZTra/HMgeo+AmMlIHqXciUui65vxR3YAFuuRMlY0StJPTeTrLvbA6f87hE9Qew69QjyXdUkxtU7Hv4GB65aD/ePskgd+Q29EMX07uHxrKpSYr711GetomtzU0s00weXbKOpxfu4N11Fd5ZWWb5VpstPVWsy7fz5urXWb9pGXpuhzgYkYsWBX8aqjICx+3FjimUZmNH6xg/Zi6zJ+zM6YccxCkCnOef2M7ZR6zluP3XcNCe65m3yzZmTt/BjCkdzJrayaQEjOgH99Ueuu9bh/a2h5EZyRZVxwrJcrKi5yU3IpAQgFbEC3KEe0xFx6bkN7DBnseK3omUzSkc69WSWjifKmssh3z7PNJlIVPk5PkZEVYXxaATxwjQRA/dIYf7Lv8tHaNsqufWUR8fotUSHaeXzbL/0eHnaHIr7NuvMTW5Q2xTZ7vaGzc7mtqqHO3ectICCIPeChxrHZ65CVdtFxjZRqW4EqewkqjWgZVYS9IDyz+UQmUMVbLXYGlLCGJxonaabtclGtsdo3QIGclmxkxoJC9OTlcS4HmzqTKQZZuUh+rBS2PqbRjOWAxXJ6EHtDYp0jGXuJ0T57YVS1PDILp5w2aWLVlBZe0P6Hr9ADY+NJZn/5DljX/0UKyUqW1dwV77rCI6UREbvYWa1uWSiW9BlRoZ6IhhaKuJxB6iqdzCqrffYCjXwTanR+gu0qgLKRIx+CkJpHJ7YusxhipvkTWfwmrYTk2LwrYdipmslPaSpLUKOB+Jrb4lPFuC6a4h4UHCV6I38EmkG21WDVUsofD6m1Rnohi6w/PeWyxRZVb5RTJy1g0PXfMRn0PWN+VeVJ6nWOKn2GKOZMhrJU4ddYZJqjLA5GiR2dsVrjWF2dMngmZQNDUJFk28QgmNQR67/Cx6jTUsa4Ty7CYM1tBcaaeurNiNNF+E3+FzjS959BUchjRFOeKgN1RwzHb6rG6y4peicfHcXzB+TsVRpk11ROFWMuhKI5JopT/WRr/fymjfYtsHKyls7qZZOfzk5H2wht4EaUpAzDeioFLoRoMobkQYUwvBJIzqwxm964VY43anfdEWbrjgIt56+kGUs41gdhVNZ36Njc0H80XHRhFc+GeM0+UEG5atpjZVZtakCLWmS6Fgo4IETtBF0duI43fiB2WZXxc64uhUo2IyQ6wPNEWoMeKkcSoRkjUNUnI6iMsvOYev7D2dqNosFZ81WM4G2XRazW471fEnEfDxZ55LSa8GNQHDqmHMmGrOOHVf5kx3JSr7kN9ffh4rly1G123B+gB0HxUBCepwdZ2NUm547P778IsB++yfJm5WUyxtZuakffnhj77K5BEprvz1TznywEO49g83cN+tf+fbZ57K+eecxNIPnyIhkdDMSaP5+gl7csLB+9KUcIX+T1BGO5qZElBzycpklbLLxLHT2L6jh2hE7nsFlBi5r00knppNsbyGfO8qfnTh2Rx78ql4ns8H76xl9haXA2YeBLMPp33W8QyNm8zs/XYhMbKFpiPm0XrW/oz69n6MO2dPWr8+hehXUhTn/P/Y+ws4K65s7xv/7pLjp92b7sbdISECxBMCUUIgBiSBCMQDCXGBKHGFGHF3dzdCgJDgDg3t3n1cqv6rOpN55n2ee2fu+95/PjNzH4qzuqp2Ve3ae+21fstON0k6n0h4RQAAEABJREFU+rcTHRiltn8F0YoCfJLHLx3cV8YVJMeVIDe3kuyCiCiuJeASJpGIEYpEaAm1ExdlSgUysHILyNZ6UJw5jJ5dD2Lg0GPZe/SpjDnyDA487kyh07l64Yecd9nTHHXEHLrog0n8JIDzyTIO3BxmgtUNj6ELiJgCXjqGrRz2dx67dbPzWpY4RBlSWM506fiSGhmBYvr0GyCemVgPcbA0BS6Rf4QfmjJEiQ0ikg5Zu24VoUSYzK452EEll2NkWYoiM0iOP5/MQC65wWycyM8toKGUwvH+k/EEKQFml8slIOjFL46Z2xPEML3yHr/cnyFpm0xMOVfyNk3kBmdTNobonqYrNA2U0lFCmtZCe/g3XO4wbldM7olTJmpdWytGwvAgU8IfLCEnpwiv14VHxpIh0ajP0DpTee27g0TqcrDayglYA8j3DiGg9cIKBcUwJFjyyEM89/IzfPXrN0TMKH0E7EYMG0RxaRG2G/Jzu5IZLMDr8cugEsQSDYQjjTLXNBoBirsX8cuqTbhVEuJxMeRB2mKgiw4kBfjjepyUlYcuEY/uSVPX9gsZ+VH2PbAc3NXU78iira4EW5kov8L2FGLL+JJWJhjSj3KT3RBD11rJ2Gscjekmcr9ewVlmGXiP4ZCYm1ERm4pIigKpXRTL/V01F73Q6WPDKJfNgVaY0W2b6cNWbKuelKTKspM5NG1J0bq6hgH99qKoW09Eg9GTCTQZi2H6xbl6n7WVG7AzPHQdPBjLm0FjIoluuCCRwm2a/Fc27b9y09+7J2JkkhDhbvKECQz34xllkjkgkxqZ3NqkcPrvPSzX6vCgocg3UgStmICkTqMrmzajglhahGFZBfpOHW/cxaxpE+lb3EBZ8Gca19+N0fE1CWUSxSApEYPpg3AsIovkpbUjm3C8B199uZMrr57Pmu3fYuXuQBvtIXviaF4VgdrmfD+Rv79tpIFceXdBKIN4VQRvcieH75dG79iCqfcTkPdhWWDZyCy8aMorx0kRrDCOVxdud8vYIG4bxFWKlFdDM/vKeUCUOERFRiMXnHIYT9x6MXdeMYVb5h7PAzeczjmThlLg3iSCZIvAGkSTwqnsfPLzi+nVzcP0k/fi0IMTbP3tN55dfA+bfv0QzWjAtmsQCaA1VMuHn7/NTVedTnPVGsYdUkG/LkNF9FrINIvIyEjSq0seM6b05tjDB3Hq5InMOmcup58xm8MPGsPgXn5GD4UZk/Zi+rEHslfvQnyunzDUVtwyU4iKYuwgbomwZw6V+QbpWtGPGkmxKAl7LTHyMnLxrHrItS4E3ZCKrMRTmMHEkyZz4XkX0rNiKL03W7T8uBvcvdhm9aBW99JBC3aOTVN2E+vymtlYEqKyn03LmCAd43LoODqDjomyHifnsHTCAJgwmgHjx6FleigtcrFv/3wumnYgl83sy/gjDqabGAyf340hXpaTT7c0jTU7dvPu98t45KUvePzVr3j+naV8+PUGfllXJ1FBK6vX7Oa7H9awcMFr3P/sB3y/ehsqkUFPf29G5A+hX25/AbQuZLi8BF0efJqJKXrgQus8dtqca3letwC7j94eL67WBJkZ5ex/4GHkZmaAyMzvPxSW8NSFV34qfB6NyprNGPkmniElpPINbBWhGINuRh65rkIyvflk+3IIeD24XYbMDRxwd4DeMbherw+/P0gwkIPfl4XHndlJfnnGK+em6Udpblwukd+0QimFrusC8JbsNZxN1wy6luQT8CRI8B25siaGyFjfPjrZAQst2UYyXo6te3CJk5YtYFSYZ1OU4ybPnyPGCPI8PfFZBXjtEpKtGWxds4uqrfV4KSU/0J/uBfvRb/CBDDpkFP0OLKdU+s7ITOPzlxHIOUjAPYDL9GLobkwBNU1TpCXtmE4nRffcBIpK6QjDulVfkUU+emIQYTFU4QTo9hqSVheUK4OEipO2oS1cI05QDb0Heglkd2DEC4g15ZNs31tqBfvRHutKWq8QfhSjNFui8S50dwXxx2SuBWm8Rblov60n+9t6RrIPKSMDlV1OOFjG1pifDe061bafJtNNTTqF2VpPF30nJa4f8bqWEtbEmTPc+KNZhL+rJ7Grg9mzLxVtUqhUUvhi4GDJ9p07ePqxx9kQ3oW7Vym+vr2pNVw0xBzNMnEpA03jv7T9F2/7z/tSeo4MPMVvmeIhDQiQ2reEjME9iHo9qDbzP3/wL1fadBNPMoUvFaLIpdOubLYnlAhGCd5QPq0rdIyWbE45bRajxp+C8u5FIm6SbnufVOWDyA14rTacN6VsQ677aBCvNUyKOdfP5dEHXqfZ9tFcmkXRjCNoO7A7b7VvYbg3h5Gtob+M4j/fOeBcnjTJbIii1TQyYV+TXM9Potjrwd4HlIUu1tutZ+MxSjB0DzYiUFYSy45iinBpLhcx1wBCrqOwg6ejZ+2P7nUerUOFPyRc9ywBezk9CreT71uKjw/wqKfE811EdNdWXPEteLVGaF9DqHkViVgDGZlejjx8EpedeTBN29/guouOYt4ZE1l4zRxuvvpMbrz6ZF5/7l70yG+cMKGM8WP3k7GEUA6PDJtEWxVGuoMueTViMA5g2szjcIsSW64oJ0w+givnTueMKcMY2T1DjEEjXt8PRMMtiG6huWxMw8DtEYDwHU1Gt9NwZ/bG7cumNdxKOpFA012k0i6Urzsubwl61MQwv6a9fi0FBV4xOhO56uL7mTTsGDLXxDDe/Z6hO9sYaQSIN9bhM6O4UjvJlzy/PxrCDLWIgW0m06wn6NmCqS+V/j8Dbwwdxaa1P2DGYwwsc3HycYPo1bOF0i6rMInh92t061pCWWkebgEIIx7GEJkLiPLuSJeyOZTLmirFqs1trF5Xw9pN1azfWseazXXsqP6GUMMmNInc9G65JHuUECsuolk86S2SksgwPQSF/IYLF1onOcdOW9Bwk+22iFsJeqBjVbfj9pRKPn40pgIM+SGfRDoNwi9pIB2Tdg1qG7ajlfioLQ/SGlDCzzQFwvMcPYBBAE1k2pY+dU1DE3IA0NR0OTYkSkrj9Xpxu92Ybv9fyWX6Oq9jO88YaMrAZbpJJzUQM+P0Y+gyFJEP0DrvjUcbpJ80Pj+kzO/xZ7TTv1c/tq+JUJCRS15RORmBrjIfPwmJlEKt1cSjm3EZDeRkGgzuP4Dt21ewYf135OTqHHLYfpx34VlcOm82x514EB3NjbRGI4RdkAzEUb4mdE+DAG2UUMpPhxRp20MNxKQOZgqgZgRK8Puy0QwNx/C1G1up6Bdg6QcGbbsb8agyUtYw4bmIhuhhUrVhODIlqVM7DRnBOJb5C2bONwwa5cES2WrYLf1LekelvERjCeJaFbiqO9OeIUSWAzvxaxtpT35BcV8v3i42a39ew+H1Sgx/rUQVDbRb7dRqYXaZEWpdIVqMdqJ6E9/Z4pwIP6OiK+3C5QI6KO2wSK43Sa02OHD8MRSXlROPx0GMrmOJEvEoV187l13N1cS6BfEM7s4Wj84G8eJTyovh6JXblJFZ0uM//jir+4/v+jt3dKRssYZhmuw2vhGQeCtDY5kAX0MqRsJr/J0nf78UtBQ+NwICbSJUimYUetpNt1QQ1+ZWaPIzoNsQjpgyCauwC/Q7mkjBaLSgRWvHW1JcXQItn0JiFXZ6B27pwR3bze2XnMX2r96nId5CQrzQ7FMnsixL55vYUvrom0l2bCKYW8xftv90V04h+we7UvPN9+zXF8YdkMIIJxF7JJFGREYbwtRccu6S8YdIqQ4RPhPDyMTtKsNIIkLfn7T3IAL9jsc/6Hj0wv3wmEPIcw0g02uKOm0SxfwOK7VMBGsTWlLmobdLaGuQ0fg60fV3QeVLdGz6lpR4yr50kES7j5KcEYwdAPNnT+OcY8eSwwoiVa+SndpK/xyDI0cVc8k5h3PYqO743a1Y1Aujk/KelLwvjJXeJUL9mRijnWBEsZSNOHWiQGncRiumaw1es5Jo+89oVJOd5cIWYIrZCtvVF1vm4Co9FlV8CP6igfizcqmtk7yvALOGG9LykZBeC+biFOU8ZoJ4rBnbTgmm6JQWduPQ087iuINOwrdqDeW/rqRrUztl+d3YHWrHlVuGtwMCHQq/KEZGBAptL+WuLMrdWRTpbk5pTxD8+RdyI1sY3CXO6ROGUeSuxNBew/kabUmeC78nTVKcCJdukePW6ZWbRd/cHHpkZpKT0QefIUZIZeDzZ5BZVoSnRxdC3UqoKi9ADVQY/RXaIJPkiBx271XOz8MLqesappu2Eq8yCAhA+zQTLzo+OXeOnTbnmstqo7a9jcz2CB07G/AFyynq2kNk1QIXoJTw1hRyyRgtlCXiXFPJijXf0pqTYr3wu1WumgLGAV8Q2/DRntAIRxOEhJeWhPe2pHpcholbQN0r4K7reifIKxmPhS1yqaHrSo6SxAVA4okoqVQCTQfT4yWV1mVN0mjKRDfAcO4VcAINWU6ioSRip4gJAIYi4ohkdSE3yybX1ZOgUU4yrOho3U5EIrVQx3oa6pvokPUyvRo1be+w95hizr1oIgcfU4G3cAMx10+0WV+yqfEZGpqqqa2tISTrrZkGHhm/y6uwCNPc3iB9ttLcWkVbRy22pfB58oXyZD5izEjQllpLRqlNkhTff7ycZHMuuuqGaXZHk4gyEWsTXocw06aAIwT9zqxE/IgwVGpMOQXNdDTtINoQJ0fSj5mBZgzXeky9HTPpxZuZS0MSPBKK+kTu4+5t6P182O5W2j57j55GjPKORnq11zFctTPAqKMovJKi1q/pHV2Jy9uNT1UJX6cs4tKPX+9OeHeEtlUr6JlZwbhTz5C5mAQkndSRsMCtc+V5p4pjsV5G2CIpIrm/NMh6YrRJGi5TxhjQ3LSnkrRqcj//eNP+8S1//w4nD9UrGWVA1MBOZUO8iGoRd5s4bkO0/O8/TpkYCbfXxkrG2S1uTJtS9LCD5LXEUau2kOXuyVmnn43h9xLWsolkDiHYdx569jXgm0Fm4xckfn2exNr38dT+Kt79zyycN5mdG18iO2sTiBerjy1nZ0a7RAs7OCZcxYh4A6a894t/MDbn8r6eYvKbqihKbGDq+CMFhDV0t1yRBVOqlrQUwSzJ1yRSrYTjO4nFO9Dw4jL9sng6mjmazIJDyOl+MFpgX3bV5rFmaxvbayya24toaffL/Qdg28NIJorRTRNlQCqu4QhusuYqErWL6ai6j6C9igy7Fi1STZ64VrYYs0TbUvz6D+w7BC6cdhiXnHIC047qzeTDyjh0cAa9yppFKTYKgKzB8CRwi2GxXS5RorQAfCV2UlA0VkeqRa7HN2Kmt8vLq/AaEVx6DNOXFiAIk07YpKIJGasXS+tFwjMYlX8wrtKB2C5RuqJudOnandYGUfBwq4TJMncdNC2FLflDRLlQQzHxoaU8oNJ0tNXRFlQcceoMqRccRsOW9Wz/eQWN1WHIKWd1Ww5VlpsWVwZRd56IeT6JdDmKYeIIjMGKHEj2ynsU6gwAABAASURBVHYKmxroFaxj/MgsiL8kOfj3iO6yydDT7N23lIF9ywhm+UnKO1vbmgk1Nkp0lCDP5Wb/kmwGZpqU6Enc6Q4x3G20+QDJ9eeOO5jK8cNh/DBsSSVs6m/ymb+V75o30Fb7NRVtH+KyFS5Nx6uZuNTv5NNdoqtG5zUrXkeTgGNUakqJhhBdug3E0LykJNpJK4uUQs5NeaESXskzbvht5U9sqVxHoiJINC3CYHml/wyRu2waDQ870kmaEo2yfpuJp9IkROE1TcMB+UAggGma+HwyCenfkc203G+lojhfG43FWonH2gXYE4DdeW9SwCWdTsu5hqifkIVlybrZaQL+EizlEZCFtJyrdAEDe4/m2EPPp2Z7iB2r66javJFta7aydVUEgQJ69i9l8NDDKSo7gl4DfRR230aH/gbNiU9Qgc2EjC9pd31Ecb8OjGzRm9g6kh3bcMs44mGDlo524mzDdK9CUwaJeIhwpFlkOMrvm4ZtiXDZBprsY64wxbI22zamWPn1r/iNYpK2RcyyMI2VGJboi7sIt+Ui1iY4Fc8iJXLl9hSy/9EDyCiAmm1baa2sx4jbkvIxURKlaUZMDECapgi0yohyJP0S7rCJZg2T+lNfWiq/oapKkdBLSeX0Z4e3glWUsNHVn0bR9Q7vSFK+ApLJImxzgrx/PO6VUVo/WI4n5GfG1HPoOWCAGCUdwwbDrXHbgrlsXv0ZkdRuSvbvgbd3gBp3O1GvrI9pkKlceAyT2nCYxs414x9u2j+84x/cEPGFyJXcXHlCGGPnYXp7UWTnUJ6GeDr0D54WXbbS6OJdmG4Xu+0EKQGg7LBNeO0OgpVtHHjcEfQdPgy3KFJaBNpNL1LGXuT0OBVXtzOw8g9AZfahtSXErrVreOLu29iy4RcSXkXJqL3wjzbkeiXp2lXkScXaCnRjK91Z4RFA0BxB//tDHOUfQsvKb5l+FJSU1pKw9ycWHiYP+dCMbzqVAduQvYUYWpTtE8EKkEiGqW/YzdZIBa9/up2rLn+Yk487i5mnXszCW17miVeXsuidj/nu1xZ2NmQIuAwkmhpJOHYgaIdjBIaS9CACBClM8UBGg+EXnv6Gpb4jFnuYhPUQvvzd+HM2EUl8L4L7HZn+GrxsJ2DXk2XWoNJLZayrsIwdaO4gWrAvaV36SbWQm52FW4HPbiZd8z3JzR+Q2PAm8a3vEmtYS0ttHU1Nu0WRijBdMg5ZA4wK0kZvoSFQ0JUEudK/F9xZwp8KCqVusHrDGuIOeukWSsaulCKmfETtHmTl5GPFIZlQArwZGFGL/MwgZ595IUN6Dcdd0469YiOFdR0E6z0sje5ibbqRHVYztakO4uJheowgZjpAolnRtsmgyF3KgX3GkuH9CHegBt1lklMAkfre+NJt5IkXltZtwjKOxmiUevGskzJvT0YGWUaC8hw/Q3uUMai0kIxoiLZ1v1C3cimhTb9Cvkl1npetkpJxuwIcXF7AiX2KGVRURjrQG+kWU2kYwhtTMzCU3nlsyMw1y8aON4i8uqnbKNFF3GL4iH0QfcYQ45AgKfNBGKvAAiV9RGOw9Nsv0UWp0+UB8mSuOVpQ+hUZIYPdlskmLU6rqsGd2kRaFD2ZTAoAWyil8EjR0yU65BWPWCmFhiItqcNorINopEX4Hsbq/J5/Ekv0STOUyK2FJdGVEjmW25HpSL9JbAF1Qw2R+fRCRIeWFq88k02oI0lDbYimmjCVG1ZSvaGKLG+Kw44s4MijR9KloifKn4W/MFf6rcXryha9UEQT9UTTW4mK4UvZEVkjxfAxQzFs6Ni5HSMcw2tmiZMTRF6N1RFH0zTA6hyLEjahUqTSUSwxQrrmwe+2hIca/vwhBKX+sOr7b8WIN4j+WST0FH7NhcesItOdSYY+SEB8KG72I+g+DEPfi6yeveja5wi8ItOJ1gCeuMyVQZjaENzmEeQbAykOnESWNpUS32EUWPviDudRkFFOj549qfkuhbE1Xwx+Lwa19WHv8CAOtEYyMjmUro09mVIZ5shYDkNj3cjZHCT0fUjwMpsJRx/KgUeNEuMty98ZWUX5/J1n+OGT59ADcVIDigkfMJiku4XGdC0+laBCGeKcxEikBLcMF42WsOa/8NH+C/f83VsCxMkU0r0mKbGOKTuIN2bhtZNodvzvPutc1JSN1h7GFKGMmQaay0tYzuvXbSVPUG7i2acQTraK7CXJIkMMApipTHD1xd1lCL5RZxIv359gz71Zu72Fz37ewDoBDv+BR9AxYjSuyCcSyn9Gsb+B2oxS3vcO5Ad/dzyROBOitfyjrcAqIssKMahECTj+IsLbE09wf/EuIiJvMZRS6JoPQ3djGjoeEWhD9xAOxdi1M8ENjz7Pc++/SdWOdko9PSjP7CICH6Qx4mZ3IpN3P9vGi+9/xC+bG8DThbiRSVM0SdwOYFsHEfeOJu07mKgqok0AKm3GcXsRb9jEbQtYIiCiC591cHlahDnbhV/fk0j/SGPzu6IkMUwRdl0zCCWaSaVbwXCTUG2kxCoZqVz0RIhk3bckdr+HVv+pCPHPePQQZtpFtjeA5fyJCi0fw5dPxM4mlsqT8Sna6joIpd3CA1kPWXufL0C/br1Z8dsKAQmQC1i0QcDC65d5GMWkww6vwHQZdMRryTc0CIXw4GPyuBPpn12Ad/NWGj54iyFpMQD+OnLMeumiEV+smYxkmIC4i1ZjPXWb1pJq9jKg51i6deuH6U3R0ajhEhDT2oWdyT6ojmb8Lg3D7cIWGWuzFVUdIWocT0g8bDL8WC4dj6QWehUH2a8iwAh3I/lbPybxyWP0qWyiJJYkK21TKGm6PpJOKhVDtCWSxYM5I8ES+bV1dKWhlELTtM5jTdpEtOV6XPgWoKWmEY9y0af3AAFdG6UbpMV8o+SWWAppFF5Z7NhRycrlP0nqy0ezlqCroGu28qOlvQKSbhrTBo16gqTZQabZDEqRkrGlHcJGl1SLYWq4xNB1jkU3ZS3SJMSRcsiyEygtjbOl02kZr5LrNo7Hb1uIbNK52bYtvVkkEm6sdJBwh1cMd5RvvvuOa65dwC8/bxfjVkKWWcD4Q8YwdcqJDOq1X2c/SULElUZ9R0Ku74WWKBUqxEsxbnqKPOZ2Gp9wu83YcSPIyzZJNiVkrVwyz0ws5UHsHbIk4r2LUZJxOYBuGj6Zny7jigslEFbjEflJKAvLLCQj2JV4K2xZvR7TDCKskjEqhB24VJDsYAlFef0pKuxNaXk/SitG0nPYAVx05TzuvGsx111xL5dddDPnnb2As8+6k/MvupMLpt7I8aPPZ9yY2fQbeQ5F1hjcq2LUba0Bfy9OUOLVr4GMT3bQ/cc6Rq3uYOgvDfT6uZpea+spathC77hBTpVG489NtGwMc+Cg/Thz8knoWZkSwVRjeCwMM8mSe2/El2oRGMghcOj+fKDFiMTqidKKKQa6UPTBlvpFJBEnKzufmNL5r2yaD0vU6/871UQ384MvSo1eyd6sZUR8OS53KwmXj/2UG6+po5Ix8Wha8esh8h3PX5QoS68iR9+F16qlzevhUzsDtG6MafWQt6aKdLubYSdMJ9cdxxswRSgMRG+wTVAiAaKruAw/9aEhqPyjSRcfwesf/0iV3ciasV14a78ky0rf5evEYH4KHMJ6rS9WROeAlMmRup/99WI6UqX0oJdQb8oTYtHTvehl9qeb6k1Xuw/9vSPYt2kFYwcdzdbwDKojZ1MfT7O6Ywe/Rg5gffMYVtXvxcravmxqO5xd8TPYGjmB5bXH8Mr3+3D7Cxot7V05+vg5XHLdBdz39HXc+8h13PfgfK6/+jaum/Mw4694lyrzaN78ooNlK1pR8Qx0KQCl0sI3XxxX3EOBGA9XRxWeeAyvVkEs7iUlRlS3IJGeJOdZ5PjAnYRwQx0u7SSC5U+SO2gZ6bxLSPpPxNCKyTaaMCKfk27dhslgWmP7CtA0SR8/oAVWk/AvJaIvIx5fT7pjOR4S0vcybHM9ttGA5RKPwr+LbNcKAq1v4q5cQt7asVB5BvauC9FbHmdw2TbqfnibLG8bMhyarELw9Qb9C/yRhejWN+BtQKJedL0UM4qAh3grNV+Sm/0eh4x2MaA8H091KXWvxjgkOpC1Ag7fpyNkmDvYEa3k+7wejPCPo+/rAYK8xgEj28nIahAPsS96lp9mG/CbJLT3aLbClJX1QGuz0ZviMlc361Mu1tZWkd26k6BZKbn/GGbJIDq0CtqqCslrKWaoHmNoAkIvbKDbJk28zXw+FY68lIKflYIkDKq22J2qZkPbLta3tVMlBq9BBahJ2dTb7XS42mkPTGffTVl0aejKkMEn4YTderyNtFhov+XHssNoAZ00QQEug0+fu5eEqiYwYjDLBFgDkTZaaKZBbyFu19HLauJwSXf1SA4ilDqWhFwrNHuwd9JP0mynskKjJpTCZTcRd79K2Aqi+7oTdRXRKuNOuixsGbyZiFJkpomon4l5bH77vhmfv4pwAJKWj1IJ8ZLxeszarvz0eoxX74bHboPfVhUw+IAT2HvKPnhGtJG/dxU9xmRh57dRl/qFhNGIptv43Ba5QR0tWozb6iJy2xudXmh0Q9cGooyhaK5etLVuYdJx/QlXITxZSjzgYUd0ADWJo2l3HUiT1o2ofxDtRk+aU8XEtcHo5mGY+tH4vRPJz5rBgd2v4Ih9DuDYmdM545o76Vo2BWv9VPT1d6HWvkDql3f4+cUTuOcCuPXcWt66z83yV7rx9ZIA69+s4YsXv+Tjd5/jOZngwkvnc/85D3LrSdcye7/juPjo8dx2/hncNHs6D8+9mm/feZftW3ew6Zc6Vv24jc/Xr2Pphk2s+2ULW79bz85P17Ppva38+v5uVnzSypYXo2y6cylNT3yFtqGZAw87hQtufRqzYDCppBczmEkq3MqV50wlLmkqX2kvjj96Jj03pLgr1oNDs89jTN0BlGwuIRXvSVPWWJYzkuXhCvD0p7sdp5eWpLsRp9gWJyhVg9fehdtVhdtfQ1kyKjznv7l5hxMze9NGEfUpPw1xg9aki3DaRyIdoKBlB71UmL4enTzxHFUoiZ3ykiZLBDCbllRYgCxJ/6TOfjZ0b6iWBfqFbm4PU8dNkQEm0QTQVDoKyRB2MiL7uHjRKVQ6TUbAjy9u8e0rb9FR20r/jBJm5fdn0uYkg77cxUmrbQ78qp7hH+2kz3ubyXphGUoYbrz4A5lvr8ZY/BQ88AT6oidJ3b2E1usWEbvlaeK3PcWuS+7mvFsWcfUDL3Pjote5YuGLXLngBW6+433ufeBr7n/gW+56cBn3PbKMG277kHkL5L67X+W2h1/li1U7yOo+lAnjx9Pc1MhNN83nuGOOYcqUKVx11VUsXryY997/kEwjxEmTjpS8ZRcWv/Ymz3z0A0++9R0vvv4Ty36oY8XGBL9u1dlam09tey9aYsPEUz+ASPogoskjCIf9KOsAEf5CARVI54jy9ToAehWTqBgowjQwseplAAAQAElEQVQcM6MHKaMfcZ1OQ2m4KzFVO0a6nlg6G6UGSmg6Dp/nODkeQzQ9mLg9DNvcRxTTEv7Lc5awPaaTTNZBOoypNaNbLbR37CImipqSdXG+9VOSX0xHRz1VWyrFK1NkpzvoqN7M7t0ZtNp7k/b1JEUOdgoxPC75YeEOmOTlZtPe3EF5l25MmnQie43Ym6a6Wja9/TaTU1l47EKq3D3JzC6nrLadcGQ3rcFKCnvtTdLsT0wdKtA1VXhzhhyfQMJzPEbBMRQP3ofcbj3RRU6ikQQ5wUJMguysTbAl5KIxnEJLBnFkKWWYJIIau1KtEmlplBYZFLna2f3Tdxjiiedn5VEv6ZD18RQdkQ66B5J4vW68bjeGpmHbFul0irSVotMzJo0mBtqnKQIZQfr264Nb00HObSst9zqHcq5AHqW1LS6KnCY7N4ucwmzyfDZOn5bcm3Ly6rb0pytMiYLcbhcOeU0D0zQBDeePjhni2SodkpEkmuSr/RKluYU8lo1Hy5JxZdIukVmbBvHMFJkZGVQUj6YwOBZv9Aj00N7ozQfTurmC1Z+ZPPHSQ/z4y0p0v4v9x+7PsL2G0hGup7JqDbm5OgO6l+JiN4noUjxinIxUFVbsNzQxEK6YoiPxqsjSB8KHb8T5W4ZprBR5/RUtIY5DbDOqoA8hV3cSGdAaKkHTXOR6c8lz+8gQIzjYX8Go/L4cWD6csd1GcGCP4RzUdx8OHjiasX33opeWR3xDHd8+/z4v3b6Y5xY+zOsPPMUrDz3J8/c+woOP3s29Dyzknfdfoba5krZIPT8s+5KXXnuaV996juceeYFP3vyMrz/+nmXf/ca2TTXs3NZEbXUU3cgjoucKvuWT8hajZ3UlUNyHgh7DKB+wL92HjOGQ40/m2KlnMWX2xcy4/DrOvPIGTrvsak6+/Fomz72awyYcSSArm3jaYtxRR3PZVVdgiAx1RMIYpptoczs3XXsTm9fuJM9fSmR3jDcfeIXdn63lk4XPsXbezfDYK+Q99w4Zdy6m532PcMpHn3HxN99yxmuvUv1dLakdOq62IlId3Ygk+hIWva1jb9a29uUDdw6y1Py3NnfMRyDmJVsAvlAFKTYDZHsMPO4UuKO4C8sJuQPsTsDOhEElATbaPn5N+1iecvNt/iC+9XVjYzqfUDKHaJuf9iaDzJwe5PYYjJ3WRQMUtiiGcmlo4mEotzS5UlhGAjkEKab9+PEXxBMBahu81P/YSs2bAj4rM6j9uJ2GzyNEl5sk1/iJr/Jhr8/EvaUQY1MOfvHIe2RNpH/RRAaUHMvQ7lMozzyUoDWCkuAockoPZe8DzuXQ469l1KFzGXbYFYw+fiFDD7+JnH7nE1GjaLeHE3EPww4Oo+ugI7n61sd486PvuVWMh9vQWbZsGbrS2HvUSPbdd1969uhFdXUtv/32Gy8/9jTff/kTazY10nP4CazelckXKzx8+1MGX3+fwRerE7z4eSV3PPU9V9z1Dpfc+hbXPPQR977wA4ve/JXPlq5hXaVFTctIEeCDQYyuCvQQb61IICYKgb6ojKFo/oHStpdEAG4cQHGbv+H3fi5GM59ExENKUlwqBabhFuHzyIGvk5Kybpb4i7rWFY85DEN1RdMaZV02Sqi5hlS8g3Q8SiIcQrPSFOVnCbhHWb3qZ9w6mK0/iE1owOU5Gn/pLLSs/igsAVobkXtsn0Y83Q56kqA3IEYkTWZuEaecdAb7jtxH8p0J0l9uYmy6lBZ3HtXoZLsj1Go7qS+M8fV3jTwqvHnt3Y0sW5NmW30JTdHh1LSOEKO4H7+t3cWH3/7ItuqdwqM6cTxS8m6ZrxVkixThmiwZr67jF4/aFXJJHthN2s7AZQwm07UXZeEw8fUy119WUSFF5d5uP8XBfLK8fgKuBF6PC9NUaDJXYQppKynvSJBICU/SCdAU7nicYGYGw0YO+11edQ07lcayLDSZDwLAyNZQ3SRGO0qW5LJ9hZkU+dJoyuFTUqKrqPAmLndZGALkLreBy9Txyrt1Q5GS97bYUQyvgXJBTLx5UjmYyUq8qhGvlpD18WEafQlmHCqG4gAaWoeT751AljmQSEMpNVtyWfZ5G2+9sJYfPgsTbcsnv8tARo09lL32O4yC0kL8uSncgQZZs3VEkr+KkajBNHfhc7WT4VbIcuIzUmSL7me4WmhPmXSkbdotCKdixBxHz87Dqw8j232wyGKJGLsyevTuQXn2aIYWDWZ4fgUVth9/nU3D0lpWvrKMTx75iI8e/YA3F73N03c8y0M3Lub+6x9myf2v8ekbP7FjbQvRdi9WIotEMoN4Kkg8nUHIoJPSkpbLLCslv3tX8ruVU9q3J/1HjqDvIZMZPH46e584i4NmXMH4i27imHl3MOna+zhpwcNc88CLnXTtgy9x1X3PctmdS7jw5kWcc929zLjqTo48czYjjprEoMOPoWj4fhQO25fuow+laMT+dJN9F3Ew2mX9TztrJhfMuZRgdjYoDV8wg7CkXq6//X6+XrWZIeNOYup193PhPa+x/6S5DD/4LHoMOg6fZwi63RtPug8Z6X7oDUU0rkxR83077SsSFH1dif7KctoXfUJk0UdkvfILQ39oYsJWg5Nqsjg07Ufjv7mV6ClyiRNMteMVL89jbSWQXkl28ivykp/wbr3N8ngWDZ6u4k31ItfbnV6urgw1uzLK6MrhCcWJcZOjW6HPzjjJHWnSehdKB44k7AFb92NrfizlF9DykcJLUlQlmfaIInlJ2bvZWreCdVtW4vLlkVexH0P3ncKR4+dy5HG3MnnG1Zx29vWcMvNqJp12KVNnXs7NNy/m+Wfe5ZVn3+fUO1/gzAdfZJZYy4uffoNzF70kKZT7OOiihUxe8BQLbn+SM86/gWOmX8Lki69j4qXz2fv0ufSefB79p83l1POuYvYVNzNm3HHsd8AhnHvOTEaMGoIVriXbFWbGzJksfuhBLrroIoYNG0Zaoo+NmzcREksezMjikCMO5JRTT6Ior5SlP6wV77yAk2bcyuiJN9DroEvI6D0OO29/Qr7hdPj2psO7F/X2Xqys6sr7Pxm891mUV97byTOvr+OBR3/g2mue4LpL7+DpO1/im9c+oq7WRVuoGEsrJCWCEpF0Uyyso2wLt8vGo23CYDVGeikuPpe0xHuo9GckYl8Ri36N7YKIGNpQrEz2RUSSFcRjBSCFVZ+RxKNn4vdJ3/EEHi2DgNciN8vHujXfY6fj2O2fk0y34C0cJWmRAwhHMrDlWa+8W9daJJpLY3psYu27RUEjRGNxKfB1UNB1ABecdwWTRpxOzTfbcS1dR782Ly3iKFhGikajnsA+3fHlZLL0t19445P3ePn9t3nunXd44YMPeOy1N3j05dd46N0vePGLL2hIdxB3J4jabfiMhKyNT0oBil+qI2xpjgg/0mRq9SRbNpNsbMGVcMk8DbpRTLk3i+jPSwl88wn7tzcwxKXICQSJmX6SyThWOokMHttOdlJa5p1MxYklosRFwUM1u/F4PJR2L0MXfdN0HSXutq5pwnsTW2RCV9BQW0NrRxMxj06DYeEjgnQsMpPE+Y1d5+uPzvvS8j6rM1pIgbzTaWuTKLcq2QxuC9ujiXwlSUvtxOMJyF4XRffi82ZD2kUsZOExculZPpx4YweNu2t5/+03eOrJZ/hCeB0ig7w+fSnqtz9dB3YntzyLmNFMXWgtrbFfSaj1ooPbiaW20tAeJirraZkaejCBJzONIXyJSUQf6kihMgdiu0eStMcIr45HWdPEMJ5KXu6JFJccz/CCkYzssjej+x1CsirFj6/9zMdPvMYPr/7Aph+3smV9jJ1bLJrEebNSpZjuHgSy+uLP6YMe6EbekPF0PWAywybO4qAZVzLh4gVMue4ezlj4CLMffIarF73AJXc9zsxr7+TkS25g6pwFzLzmDs699m5mXHkrR549l/1PPod9J59Bz0NPwKoYQlt+L5rye7CBTLZHFbtTLhr0IK2ePNqEh41GJtWWj51xk09+WUs8kE1TWqNFsCyc0kmkTTRRnI/e/4xnX3uFC+bOYdqMGbj9PjTdlDWlUy4ef/xxflu3iSMnT+WIMy7EP3wsVXl9CfU9EGvokfSZfDET5t/H8bcs5ujrHmDfGddTeuCZZA+ZTMW+M8S4XMYVZz/FcftdxuCcCXS39ya4K5/QV61EPqsn+Fua4Ws1WfvOV/5///GJ1sz3qpUNWkgUL0VK5mAYIlS63dnpGLM7Y4wK9orn0rfBoMf2GF3WtRL8bhPxt34gd9EbJB54k6ZH3qbupR9o/XoX5alCDhk8WsBGurBNUpZBWpiYSNkCVE4bmDq4TTCUxsZt20h6Agw+fCIjTjyLon3HkTP0YKxuY8kbdRjFB4yn9zGTGXzSVPpMnIRv331oKi1gg8dgeY3i7Z9FyH9p4Zut8M2WFFuiOVglA6GsL7tcmWyWRf6lKc03W9v4eE0Vn6/ZxtKt1aza1cgX333E4ifvITPH5rK5p1CSHWbdp4/RuvkTjMhvMtg0OXl5dOvelerqapYuXUo0GpX5pNmwYYMA9NssefYpDh49hnxfBru27aZAikL7nziTHuNOYcTh05l8/gJufuwdFr/2Pbct+ZB5dzzD3NueYu6dz3DojHkE+x9Fe2B/kplHETb3Z+OuKO9//AkPP/gQU046l/MuvJ5bbnuTF+T5H35OsbM6QGvrCGIdh6OZGrpKYKc6sMWzMGImfgwyDPCaaXEyR4hHdDAJlxiuwDBUoA8xqzfJtBLmAwIajmeiSJISoHGZSYJBm02bl7Nu7TLqdr9EfkU5Wd33B08FXl9Qbk8QiSRwadkoJf2kY6hUreT/a0nKeSC/BDvtp0u3oZw68zJG9B1N5Kv1mKuq6GHl81a4mbYMH7n9fAw9tS/BfUyi3cPU5DWw0djOarWFNcYm1ro3sio7SKR3BUWjh5I5sATlDeFJ1WPG2rAjKTqyvfzSXM0nKz9gw46vMDxNFGRbmGmL9lab2nCQvEARBVKo13/9Bc+6FXjqt0ouuZH1bRE6Qs1Eoh0CYDIHO4VNSniW7DyPJ0JiSEI0btuMz+cDt8Mv0ATgNdOFpiGcljb5KMOmrm4nTeIc1FlRVofaxNAKaCunv4TIfYyEpMRi8RDxRFh4FeqkiJx3hNtoTjRTHRMeupJobp2OWEquB9hct4H6cAvRtI3zVUlNPGmPGKHWHTv44b0PWPbte8TaK8nOsei/Vxl9DtBxVcAuK8Tq1t2EEo3Ut+6ipaOGSKJFjHCr9GuL/EI6kaSxvUhAf7CM6RCJQvaVdTsUkuNExnsRS5STJynFCu8JjOp6NuOGX8KBA8+hUI1m/TdpXrp/FXNnXMPVcxbywvNL+eTLVWwWfNA9vcks349sAbvRJ17CSXPu5Jz5jzF5zq0cdc5VTL3iDs676WHOueEexs2+moPPvIx9p5xL/yMnUTZmPFlD98fbfzhm73406cVUxoJURgO0u7qQzupJ3x8V0AAAEABJREFUwt+VkFZAO/kYsggSGJFI2DQ3N9PQ0NC5ZlbSFoOkOsE4mUzifEkB2XQdXOL4eDwmTqqurGc3lq1cTiwWJdPtEvMILZs389zd97D9+x9YeNfdHDnhaHlSk3ekRDZSsg4xXnzuWb787FNOP/c89jnocOJuH1uboqzaUYUKZpNdUoFoCBslFGnyFpEzeAzDJkxh7JSzGDP5LMZNv4gTL7iCoqNPY98Lr+WiJ1/hno+/5YrFr7L/pHPxdhkpfYq+1ZShydv/Wx/bnU3UnUXIlUPMVYSl9xAFGUagYwxZzaPZuyVN7ortxN//mdDbP1MnoUXVc8vg6yYGNBaTjpdhxrvRxb8vXUv2Rs8qIO5PSkiloxkt2BKGGiqNqafwigfn0aOY4o2l47UkwztlIZJ0VLcQToDWsxeRiu5sjCZo8vhIl/dkQ2sryyp3s3TnDraEO6jTLLaEmvilYRebIg0U5/vx6Iqmmga2r9tCq3hTeRmKbl185GenqZb3rqjexm/b18ri12A1b2fH9++x/MX7WP3yvZQV+7j+2gu54LzT0GmlRZQqoLdjx3cRqvoVbA1nKywo4pBDDiE/XwTLMDjxxBM57bTTOOLIk1izeicff/Q14488XgxCOVVtcd7+YTmfb9jO6upmfli/k69/3cbPm2vZ2QpJXxlZ5SPI77ov+l6H4x87kSHT5nPara8y55FXuPS+xcy+9k7OvuRGppx1McMPOI6o2Z9vf4On34K7n2vjxkd2MefeVbz6rcVP27vREBtDOD2clkQWzZJzbrMhrJmYmaPIKxtHfs/xZPc8kozS4zAE7KOpLsSjmnj7YaJtO0VZwnSEN6KrFIYZFoO2jY8+fk28HQ+tdi7489GEzylhhq35MMSzjccieGRttUS7rOVGXGYIjz8LM7cEy/ASCysy+3Zn3rwb6Vc+hO3vf4u2axfKX8CnUVvSDoqNXeLUD/WTOrwU1wn9UccPJj1hBNpxB2JMPIzkPr1JDexCenAxakAu7andaLGd+ORddjKBO8dLTp+u1GbF+aGmmi0C4GG7kowumex12CGkuvSiou8ohvXfR4qyMX77YimRqiY6kjFxBlpxQDeRiEiaJi4KnBCFkhlaic7zVCpGTIxDW20VXYq6iCxbOGkakVSSKORmbOGzUibyAFWVW8WTr8fJl28Mt5ESGbeclI8YD4RPlnjtKQHouLwvEY8IWERxACgmRiasOgjZrSTNFG63SUwconDEIGUbhMJRAeEwmmoj3L6Rqu3f01KzEjO5m4OO8XDYUQMp7KoTN3+hQ6KPpESgMbOS6uhymtqXE05swtYb5PmEkBuv24tLZKOtNcn6tQaRiBjP9BA6WroTC/UjP/Nghg04ljEjTmd0t5l0Nw6lSqLOJ276iAun3MDlZ97Ca49+xvYVLQLme9Fzv+M4XtIk597+BLMkr37OrS9y/FV3c8ilt9H7iJMoHX002YNHo0uNKZpdSjiQRzKngFR2EbtaIlS1Rqhrj9MShVA0TWtbmN07d7Nh9WY2b91Ou0QbXk+ArIxsWXcPelJYL/xx2WB6IGGFqarZQnPzbkqLgwzqW07f7gUM6V/OXmW5DC4I0CdTp6snRZksVVd5plcQ+mXrjOyex5j+vWjduh5Norxfv/qEJ+66mbED+7Dkrlvp3r07YYnanYjOJZ6pgcbH77/Pr8t+5qE776bfuINJFBaysaGOzbu3khFUFEq/vUvd9C710EUcv/DuWnZt3CQGJ4UrM5MOXWdzawfrm+J8GlZ81GLx5o4Qr29oYXnIjW/AGA6ceiEnz72Zs667S97If28b3p7JmLZcDm4vZGxjPoO2ZZKzVBH6oI3Kl2v59dnP2fXpWuLr27GrTayWTLJ9gzl0zFnMvfARjpq9mKm3vMmFi99n5o2PMGi/CaI4SdLibVlUooe/Q4W+F/oR2r/DbvycyK63ad/6Ek0bnhaA2cHA0jx8WoxAtqJ390IOHtSXsd3L6OWC/IJSPO4gYZGASFMMV8IgqALkeXLoVlBOX2Hk0B7Z9CvNoIswt3uhj94l2WTrLgHpVup+XY3Z0Ii1exs/v/4s7z0wn47l7zB9VD6v3TSVa+ddwIghvbGtuHguabLyyintOYI6KYg+89ZS0DSSqTSamP+SkhIGDBhAe3s7b7zxRmdOfvwBh3Dm1DOorKnFXZiHXpxNoCyfigEV9BncjYp+QynoPhhvXhfaMdnR2ERlS70cxyFD+s4sosOoEGMWY3lNGzsTmZDTj6weAygeMIg+Y4/lsGkXCaAv5v43f+Te1zdz9q1f0/e4G0n1mcwLPw7mrtdczLl7K/Pu3M4L7xWypXoyMfsiYuo8OhL5aMHhqJzR2IFe4mX0E0Hrj+Eagu7NxKX5SERDpNKtKDsq3l2Y7KCHRCTELz//yOJdSPh8H/fe+QJRUUgD4VOyAVNL4jZ9pELVEG8m0b4VUk1kFXUlbbvl/aC7DcQxJa9XH86YeQEeiR7Sn3zLgIYEthakOh1gmauNjQUG6/M9rMrx8GPAzRcuxRdenY9MG19GjJBVzdrEFlq6JEkLmGdlpgkGYig9TtOmdyjo5yV4+jHsOLwXK9xRVjS0U+Xx4x3QnQOmn8nQcROpGHUIWf0HESnozo5AIc2BAAGPjWZoMlDrrx58WgDeFm/eAWVhCIL8IMZkYN9+pHQLTdPBVp2JGNuWqYvcoOukEjY7Nm8VQG5BzwgQNi0xnA3C1xi2mATdsHHIObbsRGeb0tKgFIgjhEfkQYuKcQSfyJo4ooQ7UpjxNJZEPu3122lp2oEv0MxBh3bjrPMPYvYlh1De9wCCAmQxlcIlwJXh0THT2/HbDfQoTOJ2hUW2W0jGWtAkqvZo5djh7qQ6+hPQ9qVHwSH0KTqI4b2OYFi3Y/DH+7Hu2waevPNT5s18gMOOPo8pM27kjkfeZnNjmkEHH81Z19zIvPse4rJ77mf29fdylESjPcQDN0uHUpfysjuiWFsX4aedbWwRmVm+bRcrt1VR2dRBSyRJOCFzAjweN4WlXZBFoKqqik3r1gsPN9FatYtkUyN2ezN9c9Ls1zubw4eWMKanh8FFMCDXol9Gkh7eKAWZ4LHacCUaKfEl6VvgoVeWokz4WeGJ0tUbplhrJhDehVWzlvYtP1K3+mt2r/ycyuWfsvXzL2n87WeSgg83X3YBy7/7lHvvvpWTz5yMkWV2ikDA58VUkIxGefiee/lGouyLzj2XoMckJkBthELYjbvJiTcxpncBIys8lGdEKc8Ks2/3EvbpUUJvGWi+RyMvw6Qgt5iwOFjLftlMWAxZest2kjsrSdfVkCFRYJf8gNwj7xT5XhuOIRIq3Pp/8fnfbx3TYdJ9ewd8uZWql35lxwvraP24Hv9vbsqrSlAtbrpk9aZnj33oNmg0o4+fxuTLb2DEtLPp6NaHoiGHkSF5MMudCSpIhpGNXyyxuekXQt++THjjK4TWP0Pb2kW0rFtI6+YbiO+6Ghrn4e64HiuUoHdZL4y4TVCUp8CGfCyyEyFyI60UZQXpkltAjgC9KYrkxU2Wx4NHeaTCD2XuNN38NofJ6k8a3Y0xfU1GFENPyS+mKjfTtOw7vnpyMe88vBC7di1zzxrH04/M4bRTBgErqdq5SRRXoTQTt7+QuF7Aw899zb1PfUPX4SeJN/sRzz33HFfPm8eVV17J119/TUqUPtTewcoVP0t/s/G7vALm/VlfV8shJ55AZmk+wSwfuhXD8oArQ8eX68Md9BO3NNrCloCBRjjmokCAo8yfhyeVQ3N9jOb2CB1YhHWDmMdFLA9kCdgWslkrCrMzkYWrxwhGTjyXEy+5iwVLfuLye99n3BnzUXlj+fj7JHct+o3r7/ia6xd+zg/LNrOrtp645LSjlnTm9ePJ6ILL3QtSAwj4i3DrWaRiITK8WcTCbRTllmLq0N7WwrcZFfQ65nC2b9/K3HNn8OlbrxHQfShnjDKmVEcdO1cvJ9OdwO9RIACvTC+asrEk74wZZnciTP+xo5ky+iia11cR/+UXDBdsUQG6t7bSVzyl8rYmyjqa6Crpi67i7XYjTXE0QnG8kVy9nZrodiL5MSqGBCitgJRqxpC1z2s0WLNzAy9rblYdfgS5Z0yh8JAx/NReyRUP3sPc2xdy3s13ctvzr9JcXIjn6PH8UJTHOklVlMQs3G4TUyariSbZdrpzzM5eSc1DV2DIQN0GdK/oCp0NIjbyicn4LEF55+/aiNiSEPmtq6mXfZxAZhb4TLwSbaRSSbnb7pQxTQyKkj6UovPcMHQxBAYGNrpbbtOTKOG7Wzew0jYxSdmEd6fwJT0M7t2PCYcczGGHHkXP/j0xMtrp0DeQ8ueQXdqfjNxCiapNkqLPHgHRoERXrjpDIlIdj+4SgLdJJ1Nkyv0DJaqZdNxMrph7h8jvZSTqDR689VGuueAmbpt3H28+9T6xKp3hXffm3DsfFnqQ0xYs5ODzL6b7hAkwqB91hbnsyPRKDcojZt9D1NJpCyWp3NZMvQC2FbHJDuTIOhmklSFpooSks+rYtX0bTbVVING6V8mcvRqZhVmUdKugWJyojIwA+bnZDBnYn/GHjuIQ0evu/g5ilT+z/aePWf3pi3z32oO8+8TNvHr/1Tw89zzuv/AsXllwNe/csYD7zp7K1cccwg0Tj+DGieOYPvFQZk45kvOmHcOcsydz1fnTuf6SM5k/9ywWXHY2D157BQ9cM49v3n2NS2fN5MGH7qa4opCUJjqoJVAix4lIlF2VlVx12Tw+fv891v66iksvvIDpJ5/K3ccfz5NnnM7XN93Ixmcf47sHb2Hzey9gV/5GZqyaQZka+1fksF+3PLpmQLZpU5xr0rtXPn37lFIgclKal0mf7l3o37cH5T0qCOQL31wmbekkLgF67ScZRLU8aNNKVqKSLumdFNu1AoXNxF1hhqaW47Wr2GLr/GaVErUH0T06hL6ri8h5JcruJ9bQ8PIW7GXtZDS6yTRlMCP247BLLuW0hxdx6kvrGCdW/bBrn+eg2YsoHnEqDeFimbRGS70Lx5Ex3ICdJENvwdC2osTbsswgwUQGWsMjqPonyAi9SiC2mlTYoN3an3jeHDKGPYw3cBiuIYeQN2QgP73+JD1EyYtdJj5/mh7doxye08bEnjoH9jDpmZeiR4FNt0ybHmYDgzxNJMLb8dNAvHYjDet/Jiz50zU/fcVTj97F/Q9ez8oPP6FrTi533X4bjz/zCAcePJyOxl/p2P4xnrov0VpSRHc0sOLD77njyls4/cQZ/LJ0PadNPJvxYyfRfdC+HHPyDC678XYmn34O+x12BLbPR4fMN24qmsOtLHr8EXoP6MdREycxYp+x+Dy55BkZFOMX45UWvoAVThFw+8nOzieatIgrRVr4lkYjo9CmqMKNKXOuamli7c56ft5RzQ9bm8XDaaK2rppELEqGq4wcXx6epB8tCm4LQko6yevKgPGnccxVd3HOY68y/tp7KT5iOrmUEeYAABAASURBVK2SPnv8vXrOu3wJp0+ZzRMLrmXVe2/QuPlnbLuDhMsHzT8KCOwkoXWQ9q8F7Vsy9QY0AWsru4JtuV14rHUzy7O2s7pjPXfecguLbp9PS+UP+PVvMTePoiT1BuHUydiFL0LREQL/WXjTFm5JS2DZeBIbUMk1TJo0id7BIRR8vYPZ1fVUqC2EXOsgvZkco5XseBtZdowsv5tkLEJzKkSr4aNRtZPrjZIrwNzYfSCfBcoZdOQMuga7k47ti70ui6MadbLaanjJXcNPB3qwJgcoPCuP2NwUjRdFicwJ0nRgjISxir3i69k70YQPRVyAPpVUYJsYuhdT3qdrHlAi25IqCXa4yI0bmDlZJJMaNkh+XKdIxqmUIlOekaUQ/jWQbl0FOQk6Srwg9YKSZCm2y01CaUSEH5FkmrgFcXlvTDoKp9JssLuyyd9IoMVgr2Q/vMY2ckRe9bYgA4bkoI/tjndUGXl9fSI7O3ElPkCLfYSRWiEdVeGN7iSSeoaMrp/JFJIoiU4i4nBVi1w0esrQkgeQ553MAcNu4rwpLzPvjNc4/YjbyWgdzKt3LmP2aWdw70330lplcfghU1l4/7M889anXHnnLVLkPBd/cQW722w27+6gPe4lpeeSSGWRSAZlnTNp8WrUydx2t7axvV7k1BUjo8hPr365DOobZFh5Bvv3K2Zoj1zK811kZyg0Ed6UCouzAUfqO9k/sY7+jd+Tv+0jwaFXWP/SQl65bia3TTuBcwREzz/lNC4/ZzY3Xn41D9zxIG+99iGrVm5i9+52Srt250DRyVMEaKfNnMHZF13IzXffxR0PPMD1t97Kw0+8yv2PvMiip97kroef50EpCt//2GvMvfZuBu19BKZEdCeffjoPPPYoBx5xOJphkBTjHUvEMDDZsX0nr7z+Bvc88KBElBbdhgynfPAIcWx74u3SFa+ke5E5GX6Djg5x/H5axfOPvdhpPM8VnTvppGO4cPYZPL/4XrZ+/zkFrdUckKmYkAWTChT9+uTQrdRPTsDGpZK4BA88ysQQ/VNJP6YdQBuXaKEk3kpC99AY7MYaswfLtFK2qiKisVwe8R3BqvQghofzmLi+hsIlz7P1jofY/u43xLeHqEu48FUMoNvBx7LPmRdy8k13c9JVCxh0yFF4C8rJ9LlxmzqVu+tZu3UDMTOFpyyLVneULRKqu4ImdU2tWKRBfpZ37UbEUmxvbieZUYBdcjWp3ItpMmfRap4pzLmEipHXUtz3AozMSWgyWefZE0+cREtbLY8/dgeVm1ax9MM3eeuxB5l/401cO+cSFl1zJUsuu4TLjhrPWUcexpmTT+LwI8Zz0YxzmDpxMlOnTOHCc8/i4llncMOcs1j2wQuUuzu4454FLLj9WvY7cF9RNoUrt5ScHiNJB/rSQgWPP/UUF4tBu0kE4stvvyWeTtPU1sa9Dz7ItGnTuem6G7hyzmXceuMCfvr2e/p068HJJ5zImFH74tEM4loKy2NhGxaansbv0UVRQUtLu+RdvXoSnwsy/ZoQZPhsgl5w6wlM8Rbd4l3luhVdMoNi1T2Y8Six5kbSHS24UnFCtXIsXmJcGTQmoVrYXKdDZSzMr1W7+G1bPdvqojQnXWjZ5eR1G0j//Q7nmKnnMvuqm7n50Wc5/fJrKB26F1+t38aV9z3GrOvv554XvuKLNSG2RMbQlBwn4zmYZFsRAb2IgrxCElocKxDFm9rEyNw4PcTxLxsSxOoC777zDgvmL+bb97YS9k/D7HcBGfufRSy3n4hABnpCx1ZpMRo22B5yAtmY4g20127mQElh6W21rPthKZmJPCwtn1YtC8vII+rLIqKZkEqKJCXxKwiLcdNl7j7NQ3UyjuYTPvXrzdYdW5lw5kQsSeUkG7Zg1m2jrxvKBeTaGqtlDdtlbaSB/96WstIi2TZKKTRNyR4MTe8M46VJzhU2Mk1b9gIOmqah6zpyQcZm8Y82XWkY0pFL6WgiT5Zyoek6ppI+01FGdDXoU2STmxnF9IqcedwkDUXCMEm5Fe1xP7iKsFQB6Xg2nnQpGekyKgIDxQs+lhtnXcdlZ1zK8QdPwq1l8ezzbzHt7Iu56YFH2R1KMmnezVxwz2NccN8S9hGZiRf3ZEvKw4aEwW8daTZv3IpGiq6lRZRkZeJNpnFFI+Ri0cWRdZm9kWgj1VJDz5wA+/UqZ0COjz6SligS3vUybHpoafqLMdgrN4MR2QEyGutY9carLLn2Ws6YMZNZs86Tus2V3H3vPbz2xussX/kL1bV1ktKIMWDECMYdcwwXX345Dz76KC+89gZPv/wq9z32BLfcfS8XnD+b84UmiQNx2OGHcuChB9N30CDKy7vI2DfS2NhI9z696VJWRq/+/SmvqOgE47feegu3282iJU9w5uxZBDMFiGQuTp0n0d7G2mXLuPKC83j88ccpk2fvuPNOFi16hJtvvrlznM8++yzPP/88T734Ek+/8CJPPvucYMnTLH78CR565FEeXPwIDyxazGTBpUGDB7OzspK77r678/zkk0/mFsGbd959l8JYBz38Or1y/GS7LTHK7ZCOYRoWuplApEDatAQGJhFZwF+iLja2uiiJd2Gc1Z3RbVkc+nWI4W9sRnv0a9peW0t2Wy/G7Hshp5z7ELNvfJb7l7zHhTcuYuiEaaiuw2nPrKDVlUPI8pJWfhpbkmzbWUdjWwsuv4vswiAlFVkUSGFT84Wpb24jIJ6XRwefqdGjW0+MQBY7W+Nk9hmOb+AsModdSu7wS8kfci7uruNJuXoRSReSIJ80KZTWxGGHlXHI2P4s/+5z7rjxcl5cfDufv/wUy777gXUrVxBurCHTTIpHZ1MgOeO8jCBu3Y0mguq2dNyiIMpK4bLDDO6WxSWnHcJT91xK/6FlCHaI99FBLJUmmvLx89oW7nrqWy6++U1Wrd1Aq+S93IFM8ou7kFtYgjeYhW24aZKCT01lNbu372Ljmg189emXPPPE0zy75Bl+Xb4KUzjv92l0NNfyxYdv8NjdN/PUXTfxyXOPsPHbj2jb+hvJpt3YbfV4xHP0p9vJVCHyXHGhpFCaUp9BloCDPxmm0A2DywsZM6gXBw8fwEHD+jFh5ECGdy8lO8NPhxSb1uxu5IfVO9gg3n44oVEVrmdD7Q5WbNnGmsoqtjRHqexI0qp7xMgW0uHLw13Rj6HjJ3P6Nbdx8V1PMmbqZWyKl3H7i79y2ZObue6x1fy8vphI+wGSrhkAeg6uILgzIWHv4pfAVjaU1KP21inbL4t0UYQfl33NXfc9yPer8iDvKBLeYbizehDtSAgAarS0hoiL/JCy8NrST/V6guktHDCskLIMF5HNcez1bnxaN8JWPjttP1W6n4jSUfE4LlnLgG50OhiGpEwM8Wzq0zar0lGyy7uyye5gRfUaCjLDaMLfplVL8VXvoEzZBF3yXDBARICQ/+bmFEZtWR+HBL/BBs05EFBXTt9KSVQElmUJ7GnoAtCaoYNcTKeT/KNNl/G6lSV80FFKJ6SZKNOFkjbiHeRrOzFTm4jF1onR2k7aFyVh2sTSaVJphcusoL05iEp2pSi4NyN6TeSC027nijPv45BBp7Lk3le495ZnuPT8W7jxhsVUNcMJMy7mggV3cczsC1FdhrFbFbA54qEqHaTazmZXws36phTfb2kgoVLicfsIZPvxuMEr4CP4jV8KyqqtnUC8gWItRt8sk5GlWewlXmlvTwpj92aqv/+Un998lrcfup27LjmHK06byPUzTubpm6+W9uep/flbLE0XnStir333Z9rpM7hxwS08+viTvPTKa7z0xltce8ttnHPxpRx2zHF0l5qKNzsHJDrCWVvZm4ZBJBzCdJnowvf6yp08cOcdXCQA/cwzT3H5FZfx1uuvyz1hou3t3H3P3dL3y5x1ztnceNvtFElNIClOBbKOIYlGXn/xRWacdAp3zl/AmKHDuOH6+YwdcyCmKZOXxfT7/Xi9Xpz7lVKklay7GF3lc+POyiBLUoLF3bvStV8feg0eyKRTTmHWxRdzl0QWL7z8Cg+LATjuhEk0ybueEwNx7mnHyHodz73XzGHlBxIRb1+PLQVkLVKHX49gJ6JotWYJrXouWWEPx3bkMCOcR8/V9ex84TM2LH4X36trGKP1Z9zoMxkz6TomXPwoB557BzkHTCTSZ5AITSEtMS+RmJugO59cbw7uNKTCNnEp/GyrriIs3mVJUS79u5VQkWFQpEL0cEUY6E+gQo1k6Sm0jiZ8iQQlmdlkBXL57NsVpM1sUkYRCVcX0t6uQsWkdB/Owhq6Qgw9iUQN8ZbtJGp/4MQjypl07HAMUXDdgqaGavHmNIaOGMpBxx/O6EmHMXTcvmR2ySMcC6ESKXH6FLrppe+Qocy+9CIeeOQ+Lr9sFj3KA9St/Uq8011Y7dU012zn7ddfY/q0s7ng4vn8uqGDLr2P4LJrruXRp5/hpdff5BnxEh598mkefOQxnnzuBR4Uq3ynhGnX3XyLFLku5YRTTmXvMWPJE8FI6YZ4UQmMRByXCHysZhd1a5az7dtP+PHVp3jzgVt4+pYrufnic7jporN54Lo5vPXY3Wz58RNo2IHZWoNq3EWW5J/LfIpBJX5GdM2hX1EG5UGDEkHGsgBkKkt4AIloAuf/a21vEUPh9dOjsJi++fkUZ5dSKJTpz8NlBGltjbFdDFNdS4gkENcMInhpirupi/sgtw8jJ8zk/BuXcPuTXzFk/HlUWwN45O3NzL3vTW558nO+X9NBSVFf+ncpJW3sT9wayM9SKHpJ0gqNww0GTezNwANKCBTEeeKlT1h4+xO0NSTRbfB0KkCKHFFGcUhIizDZzTVSD1lJtrGdkvJMDh1/Jjl2b9q/aSC7LZtMq0iMjmKbyE9K2RIFRcmWFICh6yRVGlsiw0RSEbZ1dhs6a0mihnbnoXefpTFSK+kBg8ySAvzi5bswMJT89PhpjEeFA/+9T1KE1AH4WCyGpqQvG3QUtozPtuT8Lx/nHqUUuozZIeQ4/bc38B9vMjvpz5LUmyKRhkaZY8o0sEmTCjWREoPn9YAhSxdKQSiG6I0XQ4yi13bhiZXQNWcvjjtkFpecfTfHH3kp2zcazLlkMZMnXcnyHQmC5Xtz3JlXcMoFN7LfhNMoHjACK7uQXZJS0kRHa2sTVNWI8UhCOIykYpuor24RgFFkZAfJFC/T45VZa2k0O4ZuxdCsMIYVIaOlmrb1y1n90ZssnHsOpxx2AFOPOphLZkzh8bvnS+SwmC+/fo9dVZvQjDilZTmMOWAkZ587lZtvvYbX33ibJ5Y8zfybbmHqGTPYZ/RYiruUo4uTlYonOg2n+AlIeYKIpDmdom1UnJ24yIRIHIghdZuKml3beeDO2zlv9rm8/+5bVO3ehRIu7r///jKnDjZv3sxtC29n3Lhx3HLHQgYMGQZimHVZlsotW3n47nuYevJJPLr4EUaPHs0zzzzD8aedimGaKF3DWV+5tXNvyXOWs7Z3EdBGAAAQAElEQVRKoRxjoxtYSu75C1nS/gchz3Y+Jz+84pj2HtCfKaeczK2SPn7hpReZc8EFDOrfi/XrfmHJE/dLxmAu91x9Me88eAfr3n4Jl+Cq1jfcjb1aS8lZWkfrB8vxrWuke3MGJaFS8lyDOGTKRUy8YAGHnb+AvINPYIc3n1WVrWxdUU3Tt3V8sHoLv+2uxRQp6paTj6SJcMdlRGLd2iIhfHaS/uUFDBRg7S4ph/5ixvu5LLom2xggFtzTVM33r73ASw/dw5wZp0tqZS7tTR20iyf/yivviUCk0MUDUzYyX4WhdFyajUv69YgCe80odss6mje8i962lamTD5Ow7CYuuPIy9j/yTLJysmmXif668lt2bvmJ8kKTo4/YXwqnJzL1zNO546GHefLV17j9gYc4/LjjKOjRg6xu3ckWIE6KR/Tlh+9yw7zLmTV9Gi8+sYSgGIRZM8/nwfuf4O57l7DPmIPJLCgFlx80F+6MHPJKyskqLqNb/8EM2XcM+xx0GAdPOJaTzzyba25ZyKKnnuOmu+5j2jnnMWzkGIYP348+vQdSIc+U5uWRF/QRdBu4jDRZknIxJPXSvnMrq776lDeffJRHbruJm+dezA3nz+K+m67jmYfu5dsPPqR+62Y88Q4kdUmhV8n6QcprUBdOsa2qlgaJptw+g7IuWXQv89ClyMXefXMY0TuLgRUZ9CrNEm/Oi5lOY6YUpg0yBDyGoIR4ws2taeqaLSJpDyqjQlJXPTlswhlceP2tHH7W1ai+U/mpvT9vLd/N9p07qV/9i6T4FKc2deFgfYiMrYAPkiG+8bRhH1xAvyv2o3zICD587wMWzJlLy+42wmlIuAxkCASxSAgYtFX9ii+6iyQhzLJeHHjSpQwbNA7Pjij81ky5nY1b95G20+IEpDBJ4NM1jJhiZ7JdnrOlPxt30qBA0m1f2a2obgWkB+XR3t2LPmYI4ZFDqMrOo1YKfmFJeOuaKSkgm/9/bI6Ct7Y2/6Wr/7hPpRSaposh0FEi48jmPCe7v/tJOYwS0EQchYhQtQUxTSNlJYl1tJEUcI1LhJNIlUr9a7Dw5CA8kUMpYDz9805m9KBjGN77SLxWuUSYnzFj5nU8+cKn9BxyELctfokzpaCaMeIw1oQUy3Y38dOWXWyobiKuQ3aBRDthiMdTpGNJIm1pmutqpWbVgEeci/LCPIYVZNFbIvgSAXdfey0tm3/juzdf4IEb5nHl2VO5cdYMcWDm8enrz1O/fbMIbFigNQWmhjcrwLCDxjLxzOnccO8dLHnjVRa/8hJzb7mJcaecRN/99kFQFEvWKmVrJATEkwLgFgplujDEUNvoKM3EEDA1TTculwfTuaYbwmsNARjWrV7FtVfO45WXXyARC5NMRPC4NC6cfQ6XXnoph0nO3lmLq666SiL7obIeSu6JsmH9eq49/wKum3sZb7/6KoMGDOThxYu44LLL8IoDJS+Se3//KKU6AV4pJess70XkPB4nLWPtJFshQycpNahk2uYPiiXkHgE/pcszCom+UnJPGlMstz8jg4NOnMK8m27j8See4tarr+f4sQeQa9hs+PlrXnnqIa6dfZbUNT9u4Jdnf2Of3INYdOXzTDzsPPKK9uWwky7n6gffoefUmbSX9KExbaKLsOgCrJpbWCfWuU0EKB0wCYj3WCIWNidL4RNkyPKk8bliwrA6+geSVOhhCtNtRHeu58PnHmP+Jedx8RlTxVqfzkOSWvnoxSdZ+c0XeD0uzjzrbE45bbpUjwfw6svvsGX1z+hGVChOR7gZyw4Je6RvUV7L6iAZaRQBTVLkayXRvo5ovJ6C7oMZO/4UZl8zn8VPP8+tC27gqrNPYep+A9k7S2fvsmzGjz+MKWeeQb/hg8jMzZE+dWzLRUN9jE8/Xc4tD77MpQse5/6HlkheLsSkE07hsYcf7/Qapp9+JuUV3TA9LhEkj4CLjS2Lh5KF0KQf8caSqRS29BqRnHlS2pXpISXX4rKILn+QISP3ZvJpU7n+3ie46aGnWPjI09z3xAsseuE1lrz+Ls989DHPfvIp7771Jk9KUeeaK67kqCOPoneP3pKX9xMLddDSUM9vK7/nw3df4d47F3DReTM494yTueayC3ju8cX8+OVnrBMDvKVqM7FUO2WlmRKh5OLxWEREeGJWAtVmownRmpT8OQR1Fz7lEoDXRXFBi4fI8WgUiLGUMyqr6tiwvY6a5ghRLYjHn4Mnuyt9xh7D2fc8wmm3PE7J3qfhCQyncl0z9c/+wq4nv8fzwRYO2uHnKKsvelk/XivM4obWFvL6ZRDIj7J102fcvuACdki4mRK+KRWHWC3p+uVEmlaSdpuYxaOhy364Cnow8eSpdMnLJ7RiG5lNSfrrGbhcLuF5FFOPYetJSXFpNHpdxEwTr2bSTfMRtMB2K34To1FxUF+844ZRN7CMpUGTVfEkreLdKsOPshW2y5aR/Pc+mgCu00N9fT2StXEOfydNgYiL06gUAkKG6Jf++7W//Pzj2b+c/oc7y7JQVhxT9jGJDupFvhJKx7Z0EqEwqcQoDMagxfbGFRtJeeY4hvc6jV5dTiRoHshb7/7G6Wdew5yr7iFsBzn17Iu5UMBiv3HjJUr3UW0ptktE3oIbT34htsdNfaOsvxS+25qi5GRBboaLeLiRqu2rsSMN9OwSpG95kAJ/jNivP7PmzZd49oYruG3WmTx4xUV89NTD1El6LBBtJhqJ4Pd4Rff99OjZm8MnHM3suXN5VPLVS157lXnX38SJU8+kz+C9MfzZxGVeDiVsA4dkyijhpW5omC4Dw9TlXMOJgpLpFLYAJhboCI8ViH9IStY53BGmvTVEpKWBu++4jerK7XQpzifS3kJxQS4lhfl8+82X7NhRSUFJCUNHjsRw9FeKo2t++YUFN9zI1WIYli39iaDPz/XXX89Nkhrq1X8AuEzCElWm5X5k0WORKM4vQCqlZBTgrBmyTi63G1v2nST3OReVUui61kku2bslpaSU6pyPJdKtG84cTUQ8JXJLgtTSELnOKipn1MGHcv41V/OopIxefeUVlkhO//Ybr0Hbb+BJMri3GX/STWzq6EJr1jCGTT6PrgcfTSiYQ74UvbRIiKAUrQbm+RhenEX3oiwyu2Wh9y1mVHkGQ4p9FAdS5PpSVOQregr18IXo7W5j8zcvsuiGWVw0dQI3XHYuzzz1CCt+XSUpnjRh3UN5bpDuFSVMnHIiV950MwceP4kTTj+bq2+6ndJuvZh/1U18+cEXpFMWvkAGSvOACJzLE0DpJmagUBjYTFXtb6S1NLqkeuLihSY1F55AAZosgJkRwFuYhT+g0yZFu7qG3fJMGCcv2dHWzqY163hm8ROcdfJMTp04g8cefRfl6sm4Ey/nhXe/5OEX3+HU2XMp7S4L6LxfACOtIR6EjbwRzfCQtjTiCUsssLRLyGwYXgTf8Yrnr4mXocRim8rEJeOyUlan8Ll1Nx3xFHG5bsn9eiATPEFSpoC47qXZMiArm9yyClnAwznr4nnc89gzvPD2+zy45CmulpzghKMOZ6QYqoK8TMGMJM1NdaxYvpRnnn5CBPFarps5mdfvvYGdX75BYv2PqN3rcLfW4krHZESIkNXi90XkNTbBDECPSCqrTXgTJyWnHgE6twu8HkUg04XIE82xKLuaQ+xqjNOcaKWmo56N1c38vDFJs9mLw0+7hHm3Pc7Rk+bQv6iEdGsY+5c6+HgX8cdXkPX+Fg6qSjFWV+ws2MLYuQdSfmQ536x9n1uuO4fdq75DSzRTuW01xo5ncBm7SBQOhN5TSBi9CIvyDh01koMmHoW/I014bSXZUkcoknXxybzcxEhJGsslMmK7vHQo8BsuCiQ6SnQ0UaBsquNVRI0GQnmKOneSkEuhidHOEhnzGCYdDggkE/x3N0OU0umjoaHB2XVSSkJ1W+k4+IMouYgSpozdUM4RdIKA3Klpv5/L4d/5aJjKwiP3WrIPKxMMN5qzT0C2MRRPtAddPEPYv++RlAQH8On7m7h07rPMOP9ZVtVpHDXzKq67/2lGT5iERwynkgJZwo6QTLcTaUwhwiC6LXpaXERJThArGiLW2oDPgB4+KNE7SO5cxdrPXuXTp+/k6Zsu4uZZE7l62jgWLria119Ywtpfl9HRWofHrYmDVMLwUcM4+IhDuPT6m7n3ied55o13WPjYk8y+7CoOP2oiJeW9MMygvCMDrx7ErXlxKc9f94Ytspg2UIYmOogAHsTFFU4mbdIOY0WndF3HEBnTZL2dr5SmpOhrpdOYsiYZQT/ZEimEJMJKxiMMHTKQZCxGVmaAIYMG4hNZ+G3VSpYvXwmCM+G2ts5C6clTTuKLzz6nWtI5HpfJ7Cvncecji9nv8MNBFCUuzp3zDr/XJwZFPPJkEo/Hg5OHd9Y1Le9XMh5NR8aZQIb/V3LqKwY2ugC+AShEFuR+2cl6anKusER2EiL/cek3KdeSIkc2Ggjm2IIXqbgindQxc0roMnAEQ/cdibbPuFMJe8v4scVmmeVnldDGdkvyUOBXLlG2VrxmCk1PokmBINPvo0T2QyTXeGxQY5+AYnRhQEI/F3q4lp8+e4M7Lj+Ly088lLtmTuKrD55m1+alJMK7KcgPMO6ocZx76aVccctC7nrsOR578nEeWvwQMy+8gO6Dh9Fuy4IZOt7cPBbee7+E5aN5/LFnueba+WzctJ2UWPC0LC64JLeo0SR5x7SAvj8zn5ySMjz5OaTleVsW2cDE2afEGpKdjerbg8CwgTTIwr/2wftce811nDxxIldcdDE/ffENo4eM4sHbHuaFp97hxlsf48xZ1+Ap7EpnuCvvSJseUsLUsCQ/I8LguCxIUo6dRdBFcBzLrGuyPPJukTeEYeJl2eiyCJqYXpW2cMglQmNKP3YiiU+eE7nHUE4vQmnEACALKiSSkFAGUdNNzHTRJvrWJkKccnso6dOffQ45nEsuvZiF99zJS2++yocfvSeRxqMSYl7MUROOZNQ+ezHS58e/fRtb33iFL+67g+evn8Oj183hzUfvYcXX79MWaqe5o5nmUAORdFhAXOHJMnGLdyZTJi556YSAnVsMZJGkdIrKi0G84+qWDjbtamDNji1s2VVHS3tClsRNIFcMVUY2mWV9OeDYaZwzfwYnHHsYGX5ZlyqFuyaA67M6mh79FPdTH/NE9Wc82/QzWcfux6iTD6Vm96+8cM817PjxM1x2GlX9quhOM5QOpcM9gJCsvUfkUpwxjp95BsWBfJo37qC9sZlg2iYjlRZeplCpuAh6kLgkomMJC0PXSag42Zot1yKU+F0Csm2yMjJuCc+lsobW3oE3Gccra6IMHTMQ4L+7aZrW2UWHeICdB0rhKLstiizDxbZSnWuty/h+v1frvO7c+/u5c/Sfk3OPKe9wCznHtsifZpgYmomWhq7Z3SnylrPu++3MO2c+54vXvnx5FYdMmMn8e19jxFGnUG/7WFfbTlR3o0RXbGXjGPegrnwFiQAAEABJREFUR0M1tpGvuch3meR6xM52KRBPvZhQSyPff/kpN501lYcvn83Hj99L3dJP0XeuwV29nrJ4A2O7ZDDkwNEcPmUSZ195Gbc88jCPv/U6jwjdsOhhzrn2WsYcPZGc7j3RMnIkDaFjKRNNDHI0mhQMimPFZRIpUJ36o0hLct0hJW2GMoRX/IUsHJ7amuJ3onOzLKtzr+sK05Q1FZLDTh2zREkL8nKxUkm2bNqA03jSlBMlAxFhzW+/ki8R/po1azhDip+nnjqVL7/8kgU3zscxECdMnCiO1NOMnzQFT3aeOJg6aVlbt8eDpukgfSoBYtPlAmkXqJB2DWccSimcTdM0NNRfSdnIPH8n536H/rjHlhMH4JVSGLqBS/DAJX2bBp1bWvqxZO2UpKhw+WUsXlJSS7NNEy0hzNtdW09jbbXk69pJttZTW7mFxvo6xGjQqufSQjahlFfyUDEyVAd9c1MMK7UZkJcgx51g1dfvcdvc85g9ZSK3X3s9y39eTdTIICoKuNdhZ3P+1Yt56o2lLHn5Uy67+naOnzSVfUaNpltFd8gqh4xiNDOAIcPN0DQ8svdp4DU1Lr1tHrPmzCKdinHFnAs4e/rJLHrwLn767hvqqqrp+PFz8V4N7JzbMLJnQ0cZ6boaareuZ/26tSz/5EPeWfIm8+c8zbQTH2HqaUuYv+Bdfvp6Hd54UqrvN3PPkse4+9klnH71XHoesDfk+bEMC+G+mBJwC2NdCgFrOsfod+kEDVNYKGOVNIKS8f5BmhzoGpiydzknDskxDjkXHHKOpV1zmch6ydOgGTqd9xjyrFvDDWQLuYS8KHkXZEl7pgzEueaRducaegZoQTkLoNy5VPQZzlEnTuOiK+dz/e33c/fr73DPWx9y9ZLnmDTnCoYdOp6MnFw2i5fyxsP38/DZM3nkvFl8dt+9bPv4bdixmu6BKN5YJa74DpJ6JgnxDAJKI09YUmLCgMJCencpo6y4mH7dB7LvgP4c2reIsRLB9ZVB6YKbP1dH+aTVxS/2GEom3cCEhY+z13lzUD2GEvX0wNXQg4wdAzj+qTQ9F20m/PwyuuX24wipd/zQ2MRVd9xJMhQhMvR1giNexe0/Cc124dfBrUJg1eJ1+7ni6vPwxreR+/kybLsnSxN9qc/qI4qf4tuWZYzQLPKVTrVETw1iIE0rQRcptuXZbmzyaRGnJiCAO0JLMNCModIhWiQaSGhpsqSKaEt64O9R2jbEWPzntDKI6A3EK6sIqyiibrjDTShdx1nyloSJGwu35sGdV0KbjFcRB3sX261d9E9/Rzd9J7qMe3VCZ6Xlo03LxdCyCURdDNEbqKaYF9IdxDUvR7R3JbvQzX6nTyCv930svngpV09/mw/ejtB92GzOvu4Vpl32gNRCDpH7M4lg0mEHaUv5aEm6SHgyabHctNleahM2A7J3sE9JI8Mya9HWf8nnd1/JS3On89Wtc/np3uvZtKOSdjGilhHAl9+NvY6YwmULn+SRd5Zx2/OfsUDyxbNmX8TRR5/IoEGj8PkK0FSmSHQGlvBeieS6TZeci9wbmlyj89jndRPwe9HcOp1Kp4Gz1z0GhtdEuTSQS87OucXBCoecY1Ph3IomPWma/FTSII//9aMpRCTQHM9KomdvZo44O3GC2bnU17eybMVvWMoj9acQVY3t1LdFJT04nSXPv86AvUYzedq5jDvuFHTJFJjSqSGky9t05RwJOXvDDS4PMoT/RTibJj+EZABKk3vl7I+PUgpkbJ2kpFVIKfkhh5p0pIsOdu7lXBcy5Vx2OLfoGp1zdtodcnp2SOFCWyMFMlsKNl2EqcNzc5kwpA8j+vSkJRXla/HSsuw0RlsDrkgzxT6DfOFi5bpVPCqFkLNPm8KJk0/iptsWsnr9RkolT32QFClOmXY61y+4medeeoU5c+YwYcIEioqKZFEtEpKrcgZmioVxyDn+e5RKJhk9ZgwL77iDxx9/gulnnNF5+8uvvsK14glcdftiLrn+TmZecBWTTzuHSVOmctLJ05hx5tnMPncWN91xO+98/DGCOxxy5JFcef31PPjIozzwyCPMv/tu+vTpQ7GAldvt7uy30xuw7c6xpiT06mz8N/7h8Dg3N5fBgwdz3HHHda7H/fffz8svv8z777/P+Zdfzr4HHkRjSzOvPPcCt19/HY/ddgfL33uP2NZtFGpx8vUYgVRYnIAQ7nSE7KBOsVR3C/JcZOqKVKiDqACiRIuExTOtrN7NrqrdkhKLUtfSytqt26lsaqVL/0GcesFFnD9/AaMnnYhVVEisZC+ajTJWrNrF+y9+SOWqrQzp3o+A5I7uX/IkKtAdy8oQry6BoZBN1kaQ0u0N0FFTT1Y0xeTRR1Ij6aKeO6vBl2ZXB3iDRRyYErCUJ/6ZHx82mlsRiYTFeXEjfgV4TBzNdGTS69LF47JA18iTddJsHVNc/AKJfFIxxVP2Cbwa7kmj7uXADMXB1JOX2ICub6Ujt5qPm7JRqVIOSeVxWtTLQe1pWL2VH179iPeXvElLQSlHXnAxc+59kCOkluSX1F/UMJD8gayVRVN9A9H2eoJmihwP+CWSyZa1LndDL8GEyM4dvP3kk9x4yRxuufpavv3iK2IyibRmogWC7DVqJLPPn8WSZ5/k2ZeeY+68uYzcd2/hv4+kRICOPlmWzA9kygpnc86ddk3TnNN/KtkpmHDUMbi9fnZsr+TLr78hFktgybo5ulNXV9eJD4ceeihK12gWPfH5/XJPDPinDv2//HLNLQBfmpNJv4oi8gJukqEwEsnSp3sXenUtEa94C10zNEKV63jktmu5dOYp3Hj5hXz65kuYiRBde/XluBNPYv6tC7l/0aNcOf9mppw+g6H77E92UanIkrdzcZ1FdUgXD8YhZHMWW3Z/92OIMUBA17mpoLCQAw86mPMvupi777qHx59YwgufreK1z3/hlU+W8dJ73/DK25/w7gef8+knX/LlZ1/y5gcf4vzCwU0L72T6Oeeyjzxf0LUcyzQIhSNkZWXhkrDHGZszHqUUzuIaoggOOe/9dyelFJoolMN3Z25/S2MkrTNr7qUsEgP60gvPd0Zi+4rhW/v5Fyy8+FKun3UKz917Ixu//wi7aScZ4jEGU614kyG86ZCE2HEC2X60oIddzY1s27VNwt0OCj06ZRLulxb1pkwKrYWlfUi4ctghqcBUXgUHTT2HS+97gpPnP8fhZ9zA4L1PEAOSz+61VXTUhUTFXGyprmXxwx+STAQI+gKkBRU1AXgrkoTILlTzD2R4fOIEHMGo8m5EZMwnxbJpFop5Cim1Be35525ZZpqE1yYc7xCfWSMtRhABdhsBdwE/B++TTsisG5QVdcFAwyfTy7M94oNlYKYyKVI9aIsIb0J+jGAetjtJW8tGXOHtnJg1lBOCQxjZnk/jxxv59LH32fxrDQNHHsaZl85nxg23MfzoSdQbPn6VYulKiShW7NzNbxK9L9tZiRGtIVNrJ98VFYOeIDPeSPPalbz5wF3MnXIsTy68i+Uff0q0vpHe3bpyxBFHcOr007lh4UKekuLeDfPnc8xxx1EkxUlb5Mz6i66iKUy3S1TXJi2pTWT7Qwb/OJemf/pHiZ4fc9wJXHjppeQWltDY3EqWePQut5dEItXpBC5YsICS0lJaW+VaVhYyqU7McPb/9An8FwagjSzJpzDgQmJGQh6buNsmw6XIbm9CX/0Ln733EhefO5WnHr1fLH4jDfVV2FaCGZIPXfTc09xw8+2cftYs+g8Zgeb2E5fQzSk4pqQQmUgrYVSic5GVUjgg4xB/2TTtv2LJ5R4lCpFOiYKk//Kk7CTWVUoRI5OUkSPjz0G5g2guH5rbhe4SdZH8m3K5Seu61I7SROIJYpIHt1Bohgt/MBMH3B2hcwjZNE3eJ3un3QF9Ofy3/jjz+N9JKYWzDg7Y27oYO4mWQpJ792ZkMnzffZk1axZzRejPP/dc+nYtZPfm3yRyu5X5l53HY3fcwNIPXiOyYy35iTaUSyNOkvr2BqrqdxGPtlOeE2BEeRGjuhRRJLn8MinWdS/NEU81W7xWCKcg7cnAycPWp/NRuQM4btocbn3weY4/6VyStp/m5gS68vHhqy/z4lOPEwu14HO1Y1qbMDu+JvLbc7iqvkXXXDgG5KwzLiVREyK1s5VoRhGfylrXiQzwT96CZpRktovWWDu6zNslY0pZNjoaStlIoCx7rXOU5V0qsCQH7QonCYgxzPAUMTldQ5+MGK7SQtb6S/igPYdIuj8TCo9gZpdDObzFZvuSz/jooa9o3Z3PgOGncNCpc+h63Gns6tmbDVt30i79eSTyKS4sISsri6TU0zoSMerbWugbsNirNINU9UZeXnQH8+fOZv4VF/DdZ+/Sr1cXxh97NJNPObXz68azL7qYiy67jCnTpzFyn33JliKtW+ozplt0TcIspdlY4hp3khizpEQFjj4p9bsHj2yO3Mmu82OJkes8+Gf+UC4MT4B99x/L6WeciSeQQa2kC9vE2R0+Yi9uvfXWziyEjd3JO2c+aTHKumH823jzmltCb5cXTJHALDdoki/86o0XePyWa3n/0Qfo1qMbjzzxKPOuuYJhUsi7/Z57eO/LrzhmyikkJcfp9geISbErKshuS47JEAuoTDEahonu8nRaPGdhnQV1yEmBJAVUHHLO/9H6pp2UiXgHhu4ShdaF1TZO9dpptxQSVmmkUUjhnEgsTVgKNjHZJyWfmEoi9yuU0nEL2Hs9Xlx/eO02ON9yUEp1ermGLJqzgMjmAL4zPofk9N/6o5Qz//+YnIlZwiEH7E3hTUohcG1BIMDg0WOYfO7Z3HTvXTz9/HM89cyTzDh9KroYgw+ff4aHrruGe6+Yy09vvkbbpvUU6tA9L5teEhH27lVGSRcfLq9GofA+U8J7M4TkzhU5rmxy/YUCeAYtDSm6FWSiKTebaltpNDI44JSp3Pb4S1x9410MHzqWspJCXn3hUTau/hhCK6lc+iShrc9B+HUx+i9i5hRhVfRk2NjjmHDE6Wxdup3eKhfVBjVaqTPFfyqZNOLuWUa1pDzFo5C5QtpxJCQl41Z6pyxr4r+nxPPt1bsvSuQ2UddCTsqD285hmbuBb1q3sruhiuKk4pRATy7seTz7Zk9BWzqYl+5/i3Stn+MOO59pM29j0BFnEi3rzxZxgjZaMRqk4BtNJaQvi0KpcY0ozOaI3hUcWJrPQEkjLX39Oe6eewH3XDWXbz98G1OlO9Mvz0kh/7ZHF3Pa3MuYPHsWR02bRo+hQ8DjBk0nIcqlUOg6OCFWNNQm0UUjEdnbkibTBPBNeZ9cxdEtZ+/ou1JKntFRSuGc80/eEgIclq3wZ+Zy5NHHcfBhh5MphdTjTpjMnHlXkud8313GqNT/Gq8z7taWFjxer1z51/9oWq5XPFqD0M5NvH//nSy+9ALWff0JBxy4LzfccxsTjj2WagnVPL5MTp42g0Ej9yVuucCVjekvkGKYwl+wVg8AABAASURBVG24OkmT+YpzgqAuVtIiJeGOA+oJycM7e7ncueAO0DoLrznC7jT+HXIspkgEzvMp8eadWzVdx2nXdF3UA0xpdGmIoRISj8IlwmWKAMuwcMajxPIqucchLBtnkRwvSm6VVqT7ziuig79fsx2jYhi43W7+p23O3BxyeOCQwztDJqkJiaNJWjx7JcKbdrvEQ5dWUwTZ56ekaw8mT53GQ48/zmuvvMqss8+itCCfnwTwH7j0fB6YczHrv/oUPdwuyt7MjuYIrYZNl2yb7kUm5XmQG7DIdKfxGUkhyPFqBKM2nnSc1miYqkSczSGbHRGbsiF7c9G1t3PxbXOlIGly601zWPv1SxSaNbTWb8d2dcVVNBFKi1HuXKKuXKYcN1uKw3l0W76RUina/Wxkyaz+uR8rVYWvVzcaIu1EGqvEMKVlQF4EJdHEwIoCOT9JSGu3Pr0pFW+7Y3cdBa4M0nGTzYFumJmFnJrfhYf778t5WSOIvV7Ni1d/yLNP/8aBx8zklDk3MlSK7a1FvQhndKewqD+DcooZk5NBvxGDMF02bitMoZ7E2r6erx++i0dnn8bL885lzU8/YAvvhw8exJVXzuPZ51/gpDNmYGbkihq7CSmImAZxwyQkEUBbJEJccu1uaVNOGBKP8N4br3H+2TM5fsKRnCie/yVSyH/n5RdpkdqMo/sytc6PI2/OgaP3Sqm/6p3T9s8iw3SjKQMnzaRL6m/OZVdy5z33c9bZs/EGs4nHYihdIxQKof0FrxznLzM7i7TjgP6zBv7/4r1aumorL923kIfmX0OorpIzpp/EHXffLoB+Crllhbg1D4P7DaFHt97ouDGUB1PzixevCfDqMtE04oSgQBiSIBFPYOgKl6ljClA6YG6aZqf1/gNcnL1SSp74x59EPC7eTlKMgyb9GvIeJefpv5IS4NcElJ0xuEznvTaaCDOiNjZRGWMCxzNPW0lZyBRKszF1DU1US3ribzdnXA5pspgO/e21f9djZz5/O3alFEopnPkppQRIUujiyWiAJkpsiwI7e5fwxxDj2B6NkVYmyvQQd9Jv4oEGCgoZf+Jk5t99Dy+98SKXXnwB+QE3Hz77FPPF67tz3uUsfe9dko0NtLQ1khDeazq43To5uUEyAiZ2Oiny0kGOAH6XbA8uO0pbWxNtEhHu6Ijxa2OCDWHw9t6bU2bPIxzRefuN76ltyMOVPwFvr5nofWZi+f14cONNuintPZjzjzoF92/LOaA9gicZkFn9cz8mDSQCGbiCfn764UvSks6IY4DIrBIea4aOskR3ZJjunBwO3HcsHQ0NqKQl6+Ln2Hgx8z370W+FxZOXPsQNF93AF18to9+wMdz2wLMMP2saGQfsT11GNo0JnUwziz4ugyHiAO0rNZHu3jQF6XZ2LP2CWy6ZyRXnnswX7z9HW/NWlNZC72EjmXPNddxx/0McPP44bM0ta2PiNvyiI6bw1sCruzodKWfvcwu3BeDtZIpflq/gpOOP48F77qJ653ZKcrIl1WuydsVyHnvgfq6ecym1tbWigymcTSmZsczbOXZIlzE6+38mJcWTF5EWWUzKOC2RdZ3egwZhaQL8Ssft8eBsgUBAlsyWe1J4pE0pxb/C+PkvbNqWl17h1P3350XJry948F7GTj4BT3Gh5O0SuEQ53ZoLJcoteRFIyydmYUtIaSodQ9OElAiFhZLF87hdeFwmKcl7OyRI3MkYx4IrpXCY8ge4OG0O+PIPNpfb7AQkW/J3Djm3a7qOpgvJ+3WlCWjZ0mxBWoRJxoyVkPO4jCmBaZrohpJzuSzXLQEy0TA5t0nL8d+CoDM2/S/9yg2dY3f2/87kzM/h9X9Ezrw8bhNN2KPJ+rnQcL4jLo4fmnjVungxGd4gmq3J0gufdQNLPLoOYXW7RERRAaiQpGgOOWky9y95nGcee5QZxx2NSxT73fvuY8H007njgTv46MsP2dmwi4QWRSr9aF6LQLZORY9MMrwGPctKyPO7aa6uYuvWrazdvoOfd+xi6e4GauN+ug44gL3HnMC67SF+3hahaNhEtKJDCXnHoIlcKEkbOmtvyISOOv4YusTDBHZuJmbIQKXtn/mRlDXtkj7MLyrkxx++RhMexkTu0P+QQiVyKrIpg3S+n76/5LrTkbiAcAsedwb7fl3Huptf4PtnP8fV4mbAgH04dvZZHHHOaTR2z6DDzKBVjKEVdhNUbrLdKXKzQDfaqdy9gdcWXMud55zJs7ffQMPWNfTr35UJpx3HpXffyKvLv+b6e+5j1GHj0MUQyeDQDLcMRlygmAxIyBCjlA5JLUSKp7p47qYIiy08/+CDD7j88suJdrQLPojeSbRuiYPQpbiIffYaSbFEeTu3bcX5dko8HpfOED1Vf9UpRx75F9hMwQdNaXi8/k580g0D5NyXmSWy6hEzbOOM1dEjhwy5rmkazpxsxb/Fps287loGjx0rkwzixUVQvCKf2G9TCyKVMRDv2HE8RP9xBFMX70D3KP5oU7qGQ8jiI83O3hCgd0gTEFBKdTJPE8bwN5tzrgug/k3Tf3LoMN1EOcZGiM4XS5uzFw/T6Qc0eVZIPA50HyKxoJzxZ4JcU5jomhvT8MneI21mJzltSik5/o8/Sv3n1/7jJ/71Wh3+/Gek1P+an1Jy3LmGDh91cAmfvMJLNHQRepdMzSFpJSi3ZOgKv7Rlal50DNBMSvr358zL53L/i09x1uUXklNRQM237/PqLVdx9znT+fzxB9Gbqkh3tFLT2MxvO5tF7uJ0zdc4cVR/Th/VjwndshldkcWA8gy6dc8ilo6w1XTRe+rFNPlH8f4rW0G8eVvAPyXvTaVLCZntJD0/Y3V8KsNIcM4Vb7B+tc7khhpW2Juo9CX5pS2GnSpEt8qJU8IvEqGsCERlBn//Ywlf/h79/afh05ZjaZSUUk1FPd+vfZqqZe+RqRnYCRdGVBPuWpi6hV9SJlZaZ+CoKYwbNovuS4vxL2rnk2/r2Z7sSnDUVLpPvYFeJ11OVr/R8pyiayxETkcLpVYrfTMb2K9rmB6e3Sx762kWXnwed8yZxw8/fE9rJET3IcOYfeV13PHQU8w87yr2HX4o/nQWZjKGaafF0FiQToI4ScqQc7eFMiT6tQw00RtklYkmiDXWU7NxHW88/SjueCs+Pfo7eVIkY23YknorKSogFo4IoCs+evVZwo1V0m8cpQQwNU2AExKSyu08+EcM/JOvayj5x++kdJQQwl0UOKSUwtEfpX7f85fN7XajlHPTXxr+hXfav/DY9gzt34ADjpfzxzCdY8fbycvLY/LkydwjRfoTppxOlhRHG+ua+OajT1lw6Rwev2kB4Y2/UU6EyuZG1lXXsKGpnrDboLRrIcP7dGFEbg6DJF2Un7YokLqAzxtg7FETCAe8LJBakXJZpKMtGOKtB5JtmLXraN34IzQ3SdG3nLzcUtL1fjRXGS3tYYZ3KSFuxolYzQR8HeQHU2RKyuGPsf9Z+wJ/nG22gF9JF9ySsnnkofm4Y41YHhm/CSmJLhPiAXulDuJ4kQmJnk6bPo3dVVWUV1RQNKA/4089ldFHjSdQUoS3sBBXfjatAsyNqQTFuqhwUwM1a1bzyuOPccnsc3ls0YM0NtThdptMOe1U7nv4IR549BEOPXIctiH3C191lxsnTaGJAbUFbW1pw4l4hSzx3i0BewfXNS2FS3htJ8M8+eQiLp1zAe+8/TKpVAif36Qt1EFCxqIEvB3Hbtu2bXz59ddE4jF5v5utm7dwzVVXs2Xjpk5QjEs6NxSK4PG4JNC3/yy27+n3bzggK/43Z/+Vwz337OHA/8YBy7I6WzRR9JQUoxxSSuGA/emz5/DQw09z4sRTpfinE5BUXuXP37H46kt5ZN4sfv32G0IN9TgA0RIOs6uhnXQCcr06+bpBr+wAmZpLQKsNb3ExYZ/JD78t47vP35J74tCxnNj6RaS3P4/RtpVQdT25OSUcvO8xhNeGGZvszrFFwwhEQ7Qld6AVhNnUuo6upo/SVr1z3H/mj6zEZpJ6M5VFQbRuJfy2fiVP3n0NuhknZoAhc7RS6c7wHzRcPi/l3Xsw68ILOv+SZ35+jswnA4+m6FFaQnGWRKiRKJliEGPixX/+0vMsWjCfRbfdxLIvP8Mpou41bChXXDWPN999kzPOPoe+gwYjCAsSObskOkvKejlfJRZ/nT8Ko0oDcb35o5iolHIaqK/dwvNPL+bYYw9h1S/fccYZJ3LuuVO5575bmDr1eHr27YMmKYyOSJhwNIpmGjiFWWS8DoQ7aY2LLrqInn36SPc2HknppsSgpFIWKSdtJW/Z8/lzOeAs7Z/7hj29/4/mgAPszgQdoFdKiWctyCUNDtA7hKbjCmYz+8JLWLjwTvr07YWuEmQHNSnWrePt++/lqQU38OmSJYR27UQT73RHUxMbxftuytLZ1QobNlXRUNdKYUEpI/YaSTod5cWnHqZt51pa1z5Aql6ebf4Rw+UnUJiP0mHvPvthVNpM0Coo3BSiMBSnIt2BCtcQUwZVHQYJdwl/9lborccb3k4djST696Q6x+Sd7z7inReX4E6HSUou2/HinfDf+UuFlrjXsViUAw89lJPEC9+57Hs+eOxh3HW7GCkGryjcSuS3Fbx+x63cfdEs3n31JSq3biQnI8DkEyfx9LNPc+8jixgtzyeUQgkAx9JJouJBJ8SYSPeyJCa6S0jqK6ZpojThgtRknPXS5f6kRBbfffctt9xyC+eefQbffvspV111KbffNp+9Rg0hbUXxeTXGH3UIzv90NHHiRIIZWWRkZeKRiMQpUh599NEMGzYMJzK57ppr+O7rb8TO6PKsTTAYQE4kQjDYs/35HHCW989/y543/I/mgAP0DtkCFM5EdV3vBHunSCX1OgEAH7apM2DvvbhLirM33H0XReIBhgVovHJvqKaab958ncU3XMerjy6mesc2WlMxfqlpYHsE6gWgPYaXIf36Mem4Y/GLN9hQuYuXnnkarfU3SHhwZY/F23U/KCmQ5EOSviU98Ldn8u3D71ORzGdszgCGe8rxtkCFq5QmXxbbLI8z3D+VNDNE32gNBYkWImUVMOZAVkkh87mnHmP311/hMg2sRFzGYOGAfVIiIY8UAaOxOMeeMImzTpmELsD+xmMP8dB1V3D/FXN44qbrWfXZB2Qkw3Tt15OLnTrIIw8z/ZyZlPbojuOpRxJJDOlHOsbU9M7UiWmY4mBrJJNJUgL6KSuFEm6l5Tgt9zfW1fPc008x+9xzefnFFymW1NCDDz7I4sWL2WfffQlLpIVEAUopPMGgGGuNYHY2p5w2lUWLFnH//Q/ipOhmzjwbr8dPVOoejndvoXX+GQ1kc5yBiBSWdanpON68NO35/Mkc2APyfzKD/6d374T7juI6AO+QUgqlBDoE8J1rqCQJKe7pBqRUmnAyzuB9xnLTfYt56NnXOOzUk+gycADeoA9LQv7v3nubO+ZdzhuPLCZdU0N4pRbMAAAQAElEQVSoo5UR/bszclA/TJdgeEU3jjx6Eom0i6+++Jm0PRQ9cxbeXhdgFw4lYbkEtjSCmQFyikrp5h9IVlOQLV9V00sfyQFl4+gRC9A9kqZYxvlnr4/gOT0CWXRDZ3c8Sq99DuCYI0/Etkzuvvk2Vv64FIRXMmjAkiglLTj6F8CXfP0Rk47m6ltuIE+M1+p1v1FTs5um1gbGHDyG+xc/wP2LHmLccUeRXZSP4TakDxtT1/A4vzgieXUloKyLq64kNZKU96cSMblmYgjwtze18OP33/PUU091/h0oZ9+ltIx77r6XBx9axLSp0ymp6EnKdoHmwx/IkeKqIiq8I6mTSGi0tbRi+nxSp/eSJYBfI4bi8aee5NEnn2Dlb7+iaRqlZV247vrrcf4Sp2HoeL1uJI1P5zfwZMR7Pn8uB/aA/J/L3//xvXeG+wKWSfEOHVBPO677X2btKLiupzBcaQHjGEqQzOPyoWwDww7Ss3wg0848gwelKPjaJx+x8MH7OEY89eIMP2s/+ZgHLr6YVa8/Rev633CJ11rT1sZuyeeOPErSA8V9CMd9vPFzAFf/c0lnjSZsZaBrGdK/JumJdrqNGcLm3S0cPuYkJh58Hpveb8JcrhhfvDejk4pRquUvI/3zdm53X5IU4LKzyFQuBrozuHTSNPp3H8x2W2f+DTfw8w8/4vx+QlI8X58DgLZNRFI2LrFqts/LoL1Hcu+i+5l90XnkFeXgFwO24rflXHLlXO674w7efukltknhNdIkKaG2JuxIG1osQrq9GZIJGiVS2rFlC2t//ZXXX36Za6+6kksl53/zTfOlKN3K2IMOYP7NC5gn7fuNGY0/I4i4/OhujzDGj2FmIpYU05WNEv7qegaJuI6uMmhoaeaZp5/h2uuv5+SpU7lmwY307j+AOVdcwVUyt0knncxtC28nv6iIgHj/SnqMRuP8Xnx1y9mez5/NAe3PfsGe/v9nc+APUHfA3skr67reOWGlFE66xiaObacEM9LoCAmA6WkNM6Vhd0DQUKh0FEvAu9vAQVx89TU8IaBx3syZFHt8bP30bUnjXM6LTz/ClrrdNJsm7a4gB004UZ4J8MLSTdR6M+gQwAl4uqDZCdJWM7oUaL09KwjbEZ759BuG9z6UO25+goxQJl+/9Dn7S0TQO1rLn75l9qIhnCGvyeLEvccyoUcPHrr9Vob3G8m1Dz9GSozjrZL7fv+ddzGEd05U5PDQ6/ESlshGCc8UKQKSopp41Hgef/B+brhyHgN79SIdCfHVBx+wRFIqF5w1gynHTOCkY4/i5OOOZuoJx3Hu9NMkahjPmVOnccWcy3jy0ceJhsJyPp0HHrife++9lyMnjKdX794YwlclXrfL7UY3XBJR2Dg1grRl0NAUonL7bnRdAD+QLWPWcf6c+AXnX8rNt9zGps2b6TNwIJdddQXPPf8iN95xO+OOnsCBhx/KmWefTSBD5q+Q9bKwhRN+n5ugRG6JRFrO9nz+bA7sAfk/m8P/w/s3DAOl1F/pj+kqpToPFVnoKhMN8Q4Rz03pYADiJCppsvUgthZE4RKAlmfECARzsznu9Kk88/G7HDvrdFy5Xr595yU+vOkGlt9zN/nioY4cMZiBB+xLTt1GXr15PpkyDueXtJLKj1K5WJJKOHzwILpY1az56XXWRDeyPtrEaRdewZzJ17NuSQ17h06kr28UhfEyukVsuibXkZX+Ck9sFTmaRb6nGCcF9feI1Fe0+VtZId5uwupHXqwnvkQXVkqkskLL5duGDIblj2TR4KMpeXY1r9/8EafOvoMjzptFKlXACTPOAJ+ns4D56H33Ea1vQFAUJF/u9fnRklkSmQRAd2HrNu7cDPYfP54b71zEo899yC33PcSc6+Yz+Yxz2O+wCVL3GM0QSQmNPmw8RxwziVtuvQnn/x19+oXnuF/qHWecew7devaQyCGFFY3h8D0eTwmoy5rIKjlf6UxLmkeTd9liXF54/lnmzbtMjpSM08/n3/7E6198j51dyj3PvsGTr3zFTfc8z3lzbmHvMceSU9JHOgqgzCzQA+AOgumXNgNdaZ1LrwNyiMvjHLFn+5M5oP3J/e/pfg8H/lscOPnkk3n88ce588476dGjB5999hkLFy5k9erVTJ06lWD/oXy19GeqNm4lw7IFpgQjJXLwmGmy0220tDTRWF9H5Y5dUpDUaQnblA3YmwuuuZM1u0MEv9/IMPG2l/t78pY+jLA2hO66l0TDBra0bucfbZmSgilsqmZUvI5kdAfV2QY/+JOUuDIpNdzcVTaACaUDWHjf8zSlc5h2/vXE87uzrDmG0T2TcQcfzPUSvRxy4EE8uWQJ582ezQ9ffoWSueiSo1emIZGJ3UnKFKBXBk5x1tZ1gjk59B06jLGHH8H0s8/lyhvms2DhnVx543zOOf9CpkybTs9+AygsL8MjqRLEU7eVjm24UF6fpNn9WGJM3G4TXUNSMFEMzUC34OP3P+DcM2fywgsvMGHCBEpLS4nFYowYMaKT7/vvv39nMfcf8WfP9X8+B2Rp//mD+JcYwZ5B/EtyQClFbm4uo0aN4sYbb+STTz7B+fvezmBfklz06BOOoT3ZzifvPwfpBqzYdkx7EzR+TGzrY+y19wjchslP3y0lGlVUtaaoT3upV0WcfOEtHNrzMH57cwWD2wvIMXuylGJ+UcUEsv0MNf4xyDcnCgi4oCi5lWCgga0t28DWGFKvuDpnMD3X1/DO7S9x+uk3s/fxF/PRlmbWtseISI0hXruRdb+s4slHHuWn77+jW3kFVjLF/Ouu5YKzz+GHL74k/Jc/jKULqDsRhZMe0zUTlE4ikSKlDBLyvmja5g9KopMWA4PpwZuRKTURj9QF6Lwek5pJUnImf5ASr12QHmcLN7fwyrPPcuqJk7l9/s3EO8Kcc845nHDCCZ2A7nK5yMrKQtM0eXeCsPNtG+fBPfQvzQHtX3p0ewb3fz0HTNMUDLJw0kIOOTnrLl26cOqpp3aCfUVxOX379uOd99+EeC2u9E7syo9Ibn+eLtq3nUVAxwNd+dNKAeFMwraPX7Z38PWaXaypSuLrczzTJl6K8elKjvi1nvJ4EWsCvajPKkcl6v8h/3NyR9KayqfS5aHZaCdHNTPZ8nLRsEPZ9NgX/Lq8nnvufA0t0Jef69OEMnIFPKUgumM9b9xyBXfefhsb1q6hl+TY51x+Gc88/xxnnXWW5MC3seCG65kjnv1rzz1Ha22tpFZsDE1JWstCw8Z0SIEpbR4xAqau4RbSlS0wb8n9Foinbktko9sWXrmn8z4F6bgYmvY2lv/wA0sWPcy5p09n2tRTeeLRx6RWm2DqaafxzDPPcMwxx+Bszi81KaU6wd1ZAwfw/X6/c2kP/YtzQPsXH9+e4f1fzgEHUP4AGF1AShMv8g+WONcOGTaK66+/jkCBh2eeuJnGFW8QXf85lqRbOiI1TJ56OgUFJZBI8bUUYLdt30F1SzvNsSTbqut4N6wo7zOWO85cgLWskWG/dkjqJZNfJMG/NmPUH6/6T/ep9gQ1eX35JWsgdiSbk0v7c0Q6wHO3PsGRB57Blbe/yO6EX7z3NPWJOJbUE7Z/9gEPXX4R21f9TG5+HtNnzGT+rbcxcvRoLDFqJ0w/nSXPPMuUk08iFWrnhccfZfpJU5gngP+eRC+7N24k3daGEq/cikdRybikd1KS7xbwFzDX0imIRUmHQyh5pybFXSWg3lpbw69Lf+SpxYu4dPYsphx7DFdcOpcP33mPeCjC0MFDuOLKK3n6uWc587zZuDMCODx2oge3241S6q/Ens3hwL8F7QH5f4tl+r93kA6oe73ezgKoAza2FGadfSQSwfnKJmSSl9eboYPG8v3nSwlamXjsMjTvAXjLzsTILmThHfcRMNys/nkp2Zk+srLc7DW8F7lZilwrwierVtHafSQL7niB4tokPd5bxlH12Wzxdv+HjG+22okmbNwtPg727If9dYJPX1rNgvPv4aCDJ7GyDjZGLOwMC09kB+2rvmLd5x8QNDyUd+nPDTcuYNIpJ5NX3gXcHiyXm2Q6SW5pCadLTvyBBx7gzLNmUlFRxoaN61j8yMOcd/4spk47lVlnncldEgksfvABXpEC6afvvcs3n33Clx9/xAfvv8u7b73JXQvv4Mq5l3H6adOYduop3HDtNXz/zddkZ2Vw6CEHcfPtC3ng4UU88fQzLLjlVg464jC82Zkg0YEtBtUxrA45qRkH8J3IyuG/sw7/kDl7bviX4ID2LzGKPYPYw4F/wAGlVKdXqZTCARqPx4NDbeK16gaMP/woGprjfLRiB6mKsZh9J2P2ngHuDMorelCUmw/xML3K8xjUJw89XU/vIoP9inLoXtaNN5euZp3ycfXCJyjP6kfop00cv6bxH4wKUnqaMW1ppjcG2P7iSkKVOdx+90cEy4ZT6TPY0hRlV30jdet/hm3fsnvpm/TsVsKsK2/g7qdeo2f//rj9AeJpEJ8cS4qimssHmo5MFG9xCUefOpX7n3qGJ154mYuvupr9Dj2MTGmPoFi2chVfff8jH37yOW+/92Hn/sflK9m0TSKWxiZ69OvHIUceySXzruCRJ5/i5Tff4vHnnufmu+5h7jXXMWrsGArKuqD5vOBxI3kxmbMimUrS1tGOUqrTwDrGVi50fpxjpRQhqRd0Nuz58S/NAe1fenR7Bvd/PQccr9HxIB1gcSgWi+G0Oced3qRPw7KhLL9U8Lyc99dUYww6CLtkb1LuHuJlWyi3jwF9elO9cyt2oh2fy6I010WWN05OIAszZZBdWMFXWxt5pyrGqVcs5Iz9JqDe++Qf8j9HPF5/VQPNn/zEUX0O4P4FD9GS0vi0rYU1DZBsixOvaWHVx+/xxcsPc9KE/bjn/nsYNu4wmrKCxOIJbDRssVSJtIUlb0wKhSLRznmlNJOEMojKJP35BYw+bByXCNDfK8XaxeJ9P/fqqzwjKZzFTz/FPZKGWXDHHVxx3XVceNllzLrwIo6RIupB445k8Ii9KSrrihnIkHe5sKXPtJBlukiJx24J2TIO55ewnL+KaRommZmZnQDv8NyJpmRYnR/n3PnlN+dv1HQ27PnxL80B7V96dHsG9z+eA0qpTm9Rqf94r/9NHt45drx3Z+8wRilFplUH6XaCXXqQXTaKrdsNNkheXeEVZziJV/uYcNUT9C/ZQU7Hr8RWf4+nsZX6OmikHFcAwj4XuySlEk5n0dYaoD1UyoFHXM/Zs99j2POZ9NzVh82pfFYGW4n7v6Y8+iO9zSx8mSO5UJtD6vMMLpx4AxfNvZ4PK7fy9q/LyXJr9FAx2lY8zVePzqNpzQqmnXEZ46dfCuK565JuKkjbeLx+lEzGI5Qpc3X2DgV8fhm/KXl2cMk1r27ikEcz5NzArZxzN27Tg8uQvebClLsNdIHq30mp3/e6gLljFJVSck2hoJN06LzbeV6TIyVXfZ4gLtMH0peSHpVSeL3i5UuL04fsRkJeBwAAEABJREFU8Pl8ONGUc7yH/vU5oP3rD3HPCPdw4D/nQEplopkZOKg1aq9R+MSz/vHTNyGym45tK6hb8Qk1G34mP9OmrWUDD9x5JUvuvxm9rQq9tRorkcSd6sAVb8GvEth2mvWV1ezoSFCx9wFcMv9B3LXRzpRMSZvOxoZM7Kz9KGr1cax47O888gRzr7qewcccy0ZJb4TaGujh10nV7eSKy2fj/Pd3zvfMr7zySpy/zOgRwHT+S0uPpJs6IxH2bHs48OdyYA/I/7n8/ef3/j98BCnlIylztIX233dvVLyR5V89T/2qtwjv+Bp/pI5uBQEqumYTzE1LwbWMSN0mbps7k69efohkcw2uUC0DCj3i7QeJh9qpCSVo9uSyNeklllfGgnl3MyqUz/j6IqaWnkiuGiBA3ot1j3zKtRfMY+CIfagxPDQpjSG9u5HV0cCtc85l3736cfLJJ3PIIYewzz77kJ2TI6MEl8tFZwpKPPfOhj0/9nDgT+TAHpD/E5m7p+s/nwO6vCIWC4GWpKIinyxx6tub1/HN50/hN+qw0n1IIMA7YBxFPcdS1nMf7r3jUc48cSY/f76MS86azu5fl9IvS6NPpkFh0CAWT7KmspE1dSG++nEdibZsLjv9Rvb1DqD/zgD5u1ws/XAtC+e8SN8xY+kQCxOL2xRnZlD522+8/Phi5l95KWfNPIVBgwfLuCpklMhY0kioIB8b3TBIp1Kd7Xt+7OHAn8mBPSD/Z3J3T99/OgcMeYNLUjTKtjElVzz6oAPoSKZZtnotmj+DjD6nYZQcQsLqRrB0NDHVBTNYzJQzZ/DSSx9wxAH78/7Lz/LIrdeSqt5I//wAUpNFSR+hSJq0mcnqzfW0hUwmjz+L0KoILd83cN3c+0gV9+WzTbuoaYpRqitCazfx0UuvcsFFl3DwuHHo4tnHpVAsQ8Qt6RlN1zs9eOfcIec/6XD2e2gPB/5MDvx/APk/czh7+t7Dgf+XHLBSuF1erKQCy8XhR04hbudT2ezlt+2SyCkahFHYB8uTj9tfQMzSSBo2lmbhzja5+uqrWXDjDcRa6rn58gtY99V7DCkMCthn0a8wh579SmnP8NKoZVFVCfsNO47zZlyDOPk8tnIVW+qrqNqxmex4ihUffsTNN8yn/8i9iVsGOUF5p4C7800Ucd87PXmlFErTSCYSncDPnm0PB/5kDmh/cv97ut/DgT+VA2k7DraGhSEgqujacxiDh48nlirnvc+3EDcVja1RjBTs1b8veqIDOxkjZSWdx7ANL3vvN4a77rmH48YfyofPLuKL5xfTxYhRakBQ7ssqzGJrAppzu+EftDdr2sKsq2mluGsPRg/qxtiRA/nq8w854+wZBIqKcHn8GKaHWDSN831zl8ct47PRDB2la51thssExZ5tDwf+dA7sAfk/ncV7XvCnckBPkUhHBVSVAKi8yTQ57IgTUWY+K3/bwcadK8nPMjBUhD7Fbny0oNthXIL6oUgVgt1SuNXILy5h9iUXceMVF7N1xXfcfc1cYjW7MTwmWRZ4PDrriPFpQ5UAvoUeyCZTczMw10/Lrs3se/BoyPCTkiEkEhbxaAqvgLthGJ0pGk3TOvdyGactHo//9dxp+59Oe+b3z+OA9s979Z437+HAf58DBplo/O4Vp1QaDDhi4niOO+00ku5cVnz9JaRriFYvo2vvErY3RujQ8gSM/QS9fgKAJgXQtKWTsn0MHzeZG+5/mC4Vedx36/kYO3ejt7USEKAv0vz4UhoFwQCDinPIat1FXV0Yf0YhLrfTk7xeB49bw+c1sOWfUgpdcvHI5gC97FBKidHw8Me507aH/jkcsCxZ2L95tfO11j/o92bHbP9OtrgD/ztJPMgfVxNWuvNYpLBzn7BsmlI2LfKKkI24CCKKTqdyjNxkReWCLU/Lc8m4uBvS7ownkoh3Ph9O26TTSXEG5B7k3r8hS9KUzrVERPoNQbQDIu107p3vITjktLUSEf1wXrqH9nDg35QDjkI6YOn8FuwfHrJSqvNri8OHD2fXys9JV/1ConkDrTvXkGko/DJXXQq1pJQoURrnOQeInb3zN3Gcvwh5+eWXc/jhh3PXbTeIEQjht5NkuVIM71uOlyh1lZv44pO3O8Ha+Uqk8zx/2ZwxOcrq7P/StGf3L8oBZ42ctfrfh6eU6mxyfvvX+Y9ULNtC/Qf/tLiAcCSKFovjkuuGGA09mcQQcgkoZ2mKLA0CCtwCzJpEcDjF+EQMTVKNiVQcW+pDmsilLffYEvFhmlI7slFSzI+KgxDTDByoFiynRfqtbm9ne0MDm6qrWd5UI1TFDzXb+HzbGt5d8zNv/PIjb/36E++v+4Ufv/txD8h3ruSeH/9+HPjLiJVSnR6xA/KOwv4B+M6fI95nn31oWPsVjVu/It2xAaujhkxTxwUoG6T6ilKiWXLoPOv04fw2p5ySnZ3N9OnTOXnikTxwx3UkWnZSEVSUeFL0LQny5vOPMP2kYzt/+9PtdneOAdmcfhySwz2ffwMOKKX+unbIptTv8uDIgkOGKWurmyInhsRlmsC2QhxskmmLRCqN7nbh8nrR3B7kBlIJKfYLsKPr2MkUugC802OnTEjfym2C1/U7+dy4TJtUvJ1ksoO2tgZ2VW7l15Ur+PCD93jxxRd47KaFPHDdfG6bM49rzz6fy6bNZO7UGZ37K844h2uPnsCtU07k4bNn8tTFF/LsnEt45tKLefqSi4Qu4L7Lr9kD8rKuez7/5hxwPDFTvB/nK4mON+5Mx/n7KhUVFcRDURqatuPypckpLcABZFvCaEQRE5reqeCOAuqilNFoVEJjq7OttbUVv9/PpInjOOn4I3nj6UfJM9Lkuy0ad25k8rFH0LdPuThdZuf9zjsdUkoJIPwvctr20L82B5z1/9sRKqVw5MEhGyXY7ZCN483/ca9zzZG1sC0FefHOQwL6aUF0XeowtqYjQoHl1GNIEkuEiQiQt0fbqaqvYtkvy3jt7ddZtOQR7p9/PfNmnct5U09jxkknco6kGefPu5zH7r6bFxY/yrff/cSPS1ew6td1bN22i5bWMJruITevmC5l3Rlz3DEcfOIJjJ96KkdNn8ohkycx9JCDKBrQD3dJEYGMXDT2bHs48G/MAUfpnK8oKqXQJNR1gF4XwEa2YDBIh60Rk9y8u0sPKCkn5faSEoBPyfWUKKHzvGMk5LTTK3e8N+c4KytLouoYusvg2Anj2WfEUN565QWyvW48EgYcecThpCXkdu51yOnH2TuklEKp38k530P/uhxwZEYp9dcBOrLgyFBcgNsx+umUpGPSKZz1VUqhKa2TkE3EAJ88mi3efEC30eXeVLt45DW1bFr1C0s/+4yn776Te665inkzZjB70iTOmzKFG84/nyUL7+DDp5/lgw+/ZtvOagx3gD79hjLh2JM4dfpszpp1KdfeeBtn3n0fZ9//EOcvfoxLnniKix9/kvMWPcpZ9z3IGXfdy+EXzWHU6TPpdcxEuh55NIOnnMphF17K1FsWMvuBRVyy5Fn2gLws1u+fPT//XTngeOcOOBsC2o7SOvNw/jaMA9TtdilRoydm/jDxyDLRfJlEYwkckLecQq3crJTCUWrnWScicIyGNHd66aDT1hHhuGNOIB2z2LphG90rekJaiQHw4mwOAPxBzvke+vfhgLNuDrA78uPsHRlw5MiRKa+kYVy6himkKwQsxW1PJkiEQ4Sam2lpqOe3Lz/nkxee54EbbmTuzJniiZ/CzFNOYe7s81k4fwGvvP8FXy9fS2VLFCuYT3Z5X0r6Daf3yLEMPfBIRp8+mxk338vU+bcz/qJ57DvtHILD9yNS2gPXwGH4sgvxZhXgCopH7s3EMv042f9wSqM9LoYl7kUXMpNevHYQv8rsJI8VwJXykTS8Mm72bHs48O/LAaVU5+Ad78s5cLx4B7CdYyevnpE5kOqGIKg+JNJZBPw51NfUY0ohTROoV0p1et0OuDuK7vxHJI6SI5vTTygUIys7H8tycbx4Wb+t2kjXrn0lL6sTDSfkLknF2qL8nUf/68cf4PG/WvYc/StyQCmFJhGgQ0opnM2RAyfd19HRgeRa6KhrYMPKVXzw2hvcf+ddzLv4Es6aNp1TJ53I9ddfzwOLFvP9zz+Dz0fZgIGUDBxIvwPGcNy553Lmbfcx+/5HmfP4c1z66HOccutd7HPORZQedQLBsYfhrRiAu+tAKOpGOKuQypTJxrYklUmNbXEEuDU8luokdxoBbhsjkRZgT6HFkmxuCLO9JU5lu8WuDpsqyR/VJwzalJeo249PDIHmTGoP7eHAvysHHHB3gNkBaWcOjjem1O/K6nhjXQr7UbVTtIUc3Hq2pFsyaNxVLf65JkCf5g8w/kPJXS4XzuZ48z5RWo+E0RICEI0kpDhmMXLkKOprG1HKwCvX+Q82p88/6D+4vKfpX4gDjvw4MuOQk57ZsWMHX331FU8++SQLFy7klBMncabkyy+7+CLuu/MO3n/rTbauW4cl9Ztsn48Djj+BeXfcyd3Pvcjl997HGddfz8lXX8mBZ51FjyOPoGd5f/IzS1HiVUdCNom4C5+/kC5d+9F30Ch6l/fDI/+sqDgLQs01rdhxRUVJN/ICbuqkftSsG7S7f6cGFDvCEVbX1vHzjp2S42/rpF21LWytrGP9lirWb93Ftt2N7K6PYJsutLQF0g9pYfwflBTHRArHdJJYjc4b5CanWuyQI/SdJM+mpd6csJMkSUhTqpOQs06yE0Sl54idkr2No2oJeY+zd9odSltx6d55NilXfiebmPQa7qRUuom01dxJlt2GZbVj22Jhicj9Tk9xORfuyBvobAt13hONNhAO19GaDMuVpPhsKfHkIkQizcQ6mrBjrSAVbStdK/00gF2Pc+xQOlWLQ9Ao12SSMhI6KSXnDv2vtpTM2OFbUjxDh5xjh5y7HLKcW+Wp/8dHeIlDwmen/W8dwVTKIu2U7+WadIntdOb0IefyKjrpb85TaeGV7XDVeZszmqTwKi7d/9HmvOF3coDH8VIcsv7Dgf1+37/TT8MwOotkmnhjzpyUUrgEqB3ldeYx4/Kj2bDte6x4M6gOvBkdPPX8zbz/5uNsX/OriEwjWlxkwY6iRBZxZDmZxOnLWRdLeOsU3PwZbjJyAxSXF+LL9JBMxxF9w9mcdzuk1O/GRSnV6R06UQV7NtFPW2Q6jbMmDjny58iiwxr7DwASfXCOHeqU8T/kvVPvRCcEQ1JWEofSznfHHXBynnXuS9qybCL/liiL3INTK4kLPiSigjm2IJOFg1HOs856JuIhmqQAumPzWn585wkevekirpg+gQsmjuHyKYfw8OVn8M2Td7D5g2dJhFqJh9uJJ1Loki4p6TuM/SedzunX3cmVj7zEyJPOxug5jF12kG3tGjsbbdpCHiLtLnZvbaMx0kRcJdHdSPrPJtOrU5btpzzDS55K4cly4/YrHF1vEJBONDdSnumjyK1jhiwCXgPNSq07FHoAABAASURBVGElbBzxDLenqK8O0dKQJJ30kZWhdVLAB0UFAQYP7E6vbmXyTILGuko+2LALTc6wJDfpCG1SCgeOQEtdCqXzO5kyAKdByNY1lGnIBUjZadLKQpe9K50Wr0iJtUoTbmyio7GBSFMTjbt3s3P5L2z+4SdWfvwJX7z6Km88/jhP3XUXi+bfzP3X3sBdV83hjivmcOucS5h/0cVcN/tCrj77Iq448yLmnXEhV511OdeccwXXz75S2udw+YzzuHT6Ocw94xzmzTyHsyaewKzJUzhn0mTOO+lUzjv5VGZNOZmLpk7n/JOnMevYiZxx5ASmC5113AnSNpXZp01j5kmnMXPyKcw8+XROPXYy0yedKtXt6Uw7wWmTZ6X/s04+g1mnncTFM6ZzzUXncZtY6AdvvZlnH76ft597ik/feIVv33+PdT8vpXV3JXZHG3osjBYNYYiQGbI4cc0Wk0UnRUnTafBEYGMiyXGhhAhkOp0QJUiSSiUQzqJLEUcQR66mQLdIizCkBHzSpDrXyvlerS28d8jQXYI1uoCS4L+tOo91zUQTT9PBcUehLDlwyFEspRSaAKJDyPbHdTn8Pz7O/f9H479Ywx9jdPbOnJRSnSNU6vd93569ufTCi9m+eSvJ9hD9e/dl9rmzaKxv4LI5czn55JN54403aKmrQ4nBcEDINE2cKMAS4HH67OzwLz+ccwe8lfq9/78079n9JxywRPactVFK4Rhkhxz+OW0Or0VQ+YPSgnQWCueTEgAPiceatjQ6fR6lo0Su0QzQ5FjXZK8RljWKCUbFdbHXokcJ0TlccuIWcimSVbto3riBtV9/w9tPPcVtl13OrJNO5swTJnHOKacx/94nePWTH/l5ax21KS9maW+M0j7Ec8sxuvYnp+9gRk6YxBlXXMcV9zzEBTfdwaEnTSejR39q0wa24ReX1k0kqYildUy/F392DpZhUt/axnbHo65robkjjvP3jDA9YHiJp12EYopUQqemOsrObbWEw1Gcb3QFM/y4XAa6oQTIU5iGgaEpWlpaqdq1Uxy/BBVdSxnQrxv9u3ehT0UJPbuUUJqTS1DYky2GpHtJEYN69iJfisIaVkxC1yQe4YnHsDBVEuV4NUKaQJMuBgCxhR3tTTQ11tAgFnDL5nWsXLGUFct/5Emp/N5/2x3MPWc20wRoZ888mwvPOZ/pp0zjVAHR8867gLlzL+fGGxdwzz33sWTJU7z11jt89tkXfP31t3z563a+WbODpZt380tlLWtqG9jY1MiW1ma2tTWxq7aSHVXb2bxjCxu3ObSTTdsr5biSDVt2Ud/QQlNzBzsra9ghVept26rZsmU3TU3hzq8bpaIpQi0hmhtbaW0J09qRoK41wu6mdqrkuYbaDqISRtXsbmK7hDrNDSGc443rtlO9q57q7VvYvmEta1Ys46dvPuerD9/h7Zee5enFD/DwXbdx320LmD9vDudOPZkpR43j5GPGc97pp7Hgyrk8esfNfPnhu/y67Hvqd23DioRwi1F0azYe4atbyDRtdD3dSYYsqkO2eCPpVFwiiwRpkfi0gHfKQrxHm869CHZcPJloIingLhcATdNQSuEoT1qMrpNucJRI03WUc+0vJCek0nZn8TEciXU+7zwjXfxbf9Iy5z8m4BzrMm/nPBWLsHHtaoryRPHEoGZnBOjXqweTJx7How8/SFFRES88/zwPP/ww8VAYwzT/ykNdV3/lK7IppWSddAzD6Gznz9j+h/XpyKVDSv0um39Mz2lzKBQJkxDn0pYLmqHjOC4i3uiGhl/cUxFbadOwUzaWCL+BErwSWRevPREOSQouhWbHSCc6ZP1aqdm5la8/eo+7b7pRQPxkzjlzJrPOPodrrryKJU88xTc//cyuBskOmG4yi0vxVwyh216HceS0i5g9/35m37qIU6++k6nX38UF9z/JjOsXctDUcyje60DsLj1pdGWyQTBkVW0rvwht29UiaZJmtuxsZNuuZupaUoKW4Ark4JOCaVNHktqmGDur29hR1Up1Q5wmyZ2HEoqoGIkWuVazu0HwqgVHrrKyMyQN6EITR8+RP/HqSMZT1FbXCS5VoWsWJcX5FOT48bpAIASEN24xAqayiYdjJKNx4YvCa+oM61aCpknoQrQdYu2kQq00Ve1kjXim77/2Mk8+/ABzzp7B+dNOY8aUSZw5+QTOPe1kLjxzOvNmncP1l1zEa+99zFsffc6vG7dRI2Ba3xHDlVlAz0Ej6dZ/GIUj96PnQUew9wknMe6s2Zx6xbWcd9tdzHvwUa5evIQbHnyE6x9YzHX3P8K19y3m2nsf4uq7H+Kqux7kijsfYu69S7j07sc66bIHHuOKhx7jkvseZOZNt3DK1Vcx9tQZHHrGLPY/6XT2mngKfQ87mq5jDqPf4ccwcNwJjDzqRPabeKos1NkcNvNCDjj9HEZNOZ2Rk6eztzx7gizgqIMmUNZnBGPHTWLhg0/yyntfcteiZ7jwigUceswxjBgzhvJevSVcL8QdyBRjHMB0+9EMDy6/m7QGUfHCwwIibQLkO8R7+O7HH3hd8nf3XX8N8y++gNmnTuFUMQLTj57AXOHfvTdcw4sP3se3333H8hUr2LR5M41NjSRF4B2PRnAdB3CSKbBFrHXDFME3UZouK6uj6aZcd8u5JucKS+764zlN1+WaieEyBbAQIEciBbuTkM0QBfJ4XPh8HnS511E2af4/Pkqp/6PtX61BKYVSSuaW7hyaY7Ac4+actLS08NrLz/OJGFqfeHaaRENWMirRfAiv3012pp+b5y8gFArxnayD89uuiAepKQEVydXIhz944/TrkHP+B8+cc+c9e+i/xgGHX45n/8fdDi99fh+6gHta3BnLuaBppMQRSgqIpx2ZFkfGEAtg6hq66BixOMRkDZtaaNtdzZvPLOa+G65kzpnTOO+Ukzq/4XLvDTfxzVsfUL95B5UJi3Agm5yBwxhw+Dj2m3Qyh8+YJXnzGzn/rgeYf8dizr70Bg6fdDp5PYayO6SzO6aTzC4nmVVIuwqQ9GaR9PhpEs97R10r2yX/XdcWoSOepjkUoyUc79xXicO5aXs1WypbiYpXn1dSRl5xVzwZOUREj6vF0dy8s0py5jtZt+V3ahUZTadTZGVlUFCYQzDDhy3zT8lclYC2kqKrJSAQ7mgX5ztFWXEhxQWCQaL2uvCnIxGnob2dBrneIhmE9riAvA7Kq7DdiO6n0GISwi777gfuuPl2zjh1KlMl1XHFpXN57KFFvPv6m2zYXMm2nbW0dKRw+/MoKe/DgCH7sNc+BzBy1FhGHD6Bg088hf2OnsiY4ydz+pyrmHXNjbK/gvOuW8D4qTOYMG0mR5wyvfOe/mMOpnTwCAIVvdDyS8nM7EIwWIrfW4jXnUMgkEduXhFl5SV0715KTu8u5PQtI6t/NzJ6dcPfrScBKVpkdh9KTq+96LX/oQw9/FgOOHEah592FkdMPbuTxp9+HsecdQGjjpksObRTGX3CaQwbdxwVI8eQ2394JxUPGcXw8ROZICmgC26+ixMvuIxAzwG0eoJk9hlK77GHc+qcazhvwZ3Mf+QZHnzpHRa//gGPvfEhj7/2Hk+8/i4PvfAKdy95hlsefpR5t97BKZJu2vfIoynqOxA7Kwd3ZoYw2yUhnUZUPJEWsbKbd+3m82+/59lXX+Oq629mwW13M++a+Zxx9mxOFl7NnHURc6+8ngW3381br73K5x9/zKrlK6nctoPm+kZi4nEinrxEqVjiwSYTCQGuOGkRBsQNUoBDtgCW4J8AFQLmqpOcc2RLixI5BkUTpVJKSQsiXHbn/t/th1IKpdT/MexNmzbx5RefkpebRVNjHYahiITb8WcFaW+qJxLtwJ+fz7Bhw7CEn9u2bXOY0NmPYRgOKzuPnR8OQDl7pZTwU+sk9mz/kANpkU/nJqVUJ8+UUjhA77Q7xjgleXNLolZbQM1OxcQrT+LS7E7SxCgbyiLa2sSW1b/y0VtvcceC+cyefjqnnjhZ8Oo0nl+yhM8//YztO3bTFk2S8mSS3bMf+xw7hVMvu4YFDz/GVXffL5g0n+Nnns/eRx5LsQC+KdgT9WbQJgCN5iaagJ2OR90WJiu3iOycfNraLTSlI1kkIh0WjTUNRAQv84MBepWV0rO0mPKKYrqUFVFSWkRubq4U55OSfqmjrrYJwV/yJU9eWJRLcYmAs1B+QS4ZmQFcbg2lpfF4ldyTKc/nk50TQNdtcViSQmLixMuQW2iVyCMhqZxseW9Q3Hdd0r1KKrVWMoID8Nurd7N600bWbd0iUUotrdEIIalTtMeT2JLu1Y4Tj/baW+7m8x+W0yTmxgjkE8grI7e0JyUV/Tjk3IuZOv9OrlryArPuWsR+085lgDBwzJnnc9QlV3Ls9LMFwE/n6NPPZp/xx2Fn51MdS9Fk69SIpZPMAzombsOLx/TI3sSU0EJH4bjANR7YLhD4a6iFH6Vi/MXWKj7dWCPUwmebI2zcEqZylyWFEkWo3RAl1YnH3Ni2F8MIkJSQJ57U0Ay/kLeTdDMgIaCSaxpuAVrlySAki1jX0E59YwdpOc7NyBOrWEaT7qNBeahOmuwI22yVhd3YnGJdQ5h1jSG+2dHELxJibQobbIubbA/r7I4aNGsZJAL52DnFaEVifLoOILv3MLoMG83o40/jnGtv4SYxDOfefCeThE8HTj2LQ04/l5PmXsvFdz3E1Y8+zfWPP8f9jz7PHQ8sYZ6EhWdfeDVnzr6MI449BTNYxNJVm1ly3z3cd9N8rpOo6aIzT5cawSlceMZ0rjhvFjfOncvTTzzOx1IX2LBmtRiAOjEAHaRiUZCIQFeQTsaxpVAlKIZDzrFDgne4DJ2/3ZSSB/6m4Q9g+5umf7lDBzCcQekSkTh7pZQoik4qleLnn3+mrq6K0tJCOjpaqKvdTSArQK2E9L/9uoIrL5/DOy+9RO/evTsB6DvJ28rD2JJHRjZNgz94oNT/kzdyec/nv8ABzWGi3Ofw8Y+1ctqc9XIMqVtAzdQsQYgUuni0mshtqKWJFUt/4MWnn+L8WbM444wzuOCiC7lv0UN89u13bJP6CQJ4xf3E4RRH7KjTZ3HBLfdwxcPPcN69j3LcVbcw6LSzyTn4GDJFP72+HJTmxtBcZAdyKRWAL8zMI0P3kl3sw5cLHaIzHeFQ55+zKM7Pw0nrmzLueCRNdWU9u8UB0BIxyvOz6VmcS9c8D+VCGR7I8CjyM11UlGRTIamULJ8LTQxWItSGW0HABQVZLsoK/fQoy6RPtzwG9CpjUJ9ulHTJJb8wC5/fJbKW7jSAukTahqRaNGxchoHjyRfk5tCjawVBib7dpiZ7E8NOkOHz4oB/VsBHTkaAkoI88rMz8cuL3bqGocRQFQ3eVzzsUznzipu59oGnuGHR01wuYH7RgruZdcNC+h84nsw+Q0jmltHqzaXZnY1V0BWzrBfxzHxaY0kSAuixtEJz+ykorRBPKZe2SJysAkXMAAAQAElEQVTmjohgjY0l1xxKJm3icaEYxKJ259fSVld3sL6+gy3NMba1x9km6Z5Nra2sqa/nt+oqNghz12/dKiHQbsl3hYlZILUYotJXc3ukE8g7wgkSKSUpC4UvkElufjGGy41oLoLX1ElIVVnfRGVdA+FIAq8nQKYvQMDwEkGjVfJjOxvb2birgU1SKNkgi/rrlkp+lTrBz9ubWLmzhbU1YbY2p6kOa1SFYFdLgi21UVZXtrO1PkZjwkU7QZqSHtotPwSK8OR1od/e+zBg30PpJ9R16Biyuw9Ey6kg4cklZGRgy31pXxYRPZN2MVwpTx4lvYczYcoM5i24h+lnzmDchKPo038Abp+fdilGVVZVs27jJlb++huvPP8sD4shuHLupVIHOYkTjzumcz/nwvO5+bpr+OD1N1j65VdUyv2RpmbsSBTlhLxRZxHiOKkK5zvBjmfF32yOUjr0N03/kocOcDjjdEDDOXYG6Rw781khaTDHoOVkZUj+/SFuuuF64q0t4o210b28jMbaGp577jmam5vxeDysX7+edDwuyiYyK0CfSKQ6j50+lVIopZzDPfT/kgOOwU0mkzj7Px5NSPTZ1tYGAuoxWZNN4qS8+sIzzLnwPE45cSLzLr2IZ554lHXbdtAkshoo6cKgAw7k2LPP4tybF3DJ/fdxyYP3c8KFl7HP8adItD+cSLCQxnSAppSfVlscO2USFrBIu3wY4rWje+X1Gh7djV/a/KL/O1uSrBYd31ZbDW43WTnZCJCIo5TCL2C7q6qGDqkbBLOC4rWXUiieubKjxMIt2LFWrFgYW1LeejqG37QpyvXQtTSLknwfWX7pUqXxiBFzSae6OFu2yJfj4huW4JDU4jIyvBjynt/5I4CsaZimianboFK4NCgpLKK4sFCcZZuEjCUmxiMtEZAubn6J102/ogIGl5XJvohuWVnIDDA6wniiYbzJGNqJ517KKElZZHUfQMyXS9idRVzSMjG/HHuyMC0XHstNwASP/Et2JEl0pFFRjVRY2rx+bMkbacrA4/bhcsn9ojB+rw9D07Flb3m8JAydkChOi0yySWKjRgGbBgEstaOZYGOCrsrL8NxSxlb05pAe/Tioex/GdO1FfrdBJMWw7GgKsammkVp5LuZGwFEn7TOolOLp1rpGqtvDNIgF6ABCCna1tnfev2JbJatloSrbQyRMN9mlXSjt0Y3MgmxsA8cO0NrSQUxCvbQYo2Z5Tzxm4xXvP53SiOt+GiQM2FrdSKXk41qjNrbMUbk88rxXDFsGac1LTO5tj9g0NEWpaw7T3J6kJQTtzeBSXln0MsqLu5IbLMQnkYbPnSXH+UQsnbo2i3oxcMqbQ0ZhGWZGBim5x5a00V7HHMURp09jxjVXcc1DD3Djo4u58NabOfrsmYw4ajyjxYgM6TeA7l3K6VJQRF5Glghegs1r1/PVJ5/x6IMPceuN87ngnHM5ZdKJTD/5FK6+7HKef/Ipvvvsc9olnxeJRDrDTFvCQ2Efzt6hP0DTaftXJqVU5/D+GK9SqtMjqqysRIk31KtnD+pqqiWiSbG7cidrfvuVt157jccWLZL111i6dCk1NTW0inPhdKTpeme7aRqdvHDa/iNS6vf3/kfX9rT9zgGllARHeieZAl5KKcLhMDt27ODXX39l3sUXcea0qVw4e1ZnVLpe0jKxUHunNzpkQD/OnH0+19xyKzfedRfTLryQYYcdTna/fsTycqgU4IwIcIeVKfriF0MdxLA9hOvCtO9oJFKVok0zaLagXhyblmSChG5guz2SI09R29zMlrpqdohDaXncFJR1wfS6xHFM4zgJjl40y1hc4iVn5WWJruukJF9uuGwsO059cw1Z4klnej14dU2897joepIsv0l+lofcDBe6pA1cpOU6QhpuhYwxiS4g71A6DY7BSybTKKVjGKaAuUitvEepNCkpqqKsTpn96MMPWLd+DTVS89uwdg2bN65n5Wefsu67b1n99Vf8KBH9Z6+8zLtPL+H9Z5/hy9df4x1xArXKqlq2764Vj7mGZWt38cUvO/lydQ0/7AizskGRkUqSYUIsYqF7NXAZhNs7yBDr45O0TCASIyhW2pQ8kBaPYUhOOCHFkhYJfTqkvUKYk+vR0GIdaJIDzZQBm1LkjdbvJt5QS68eJgP6BiV1ohPwhPC7Q3iMDmFWi5y30z0rRf/ygIQ7EI/WybvrsMRCuSQflaulsF1eIpKyqWuNsqO2gw07WqQIXMX67Q1sq2mmpK2BAXqcwyuCTBlRxPGD/IwpjrBPXogxBVHaVZKWZB26q4NuZR727pfNoYML/3/s/WWAXdXz541+thz3du90x414kBDc3QMEAoEAwYKG4BDcXYK7u1uwhCAh7p60uxzXvfet0//nN3fuffHMi3kx9848h65e2/datWp961tVpwOnTq7kzKl1zBhdy4GVRQyRcEoX77mzpZllOxtZGU3S4EccWVxCqiQqaXFwkAeaRNIAxU5C0l/90V5iyQiZbAzDTIhZxgfanJEka2XozMGOrn56JH+Wdzw2J+QyMYKeFF5bjNaMi/achx4lSNxVhlY6jPKx+zP+sFM58NQLmHz1Qxxx14sc/+BbzHjqU05/4mPOfvYrZr/8I4fe/jKH3/QgZz/8IrMff5ETb76XiWfMxj5sEn829vPoBz9w1Yw5zDz0JG6acyUP3nQrv371Dbu3baazQyr5MseidRlUEtNIYZGR/mfIiIGnrBRJGTPysfJfW5P8KWTBiGFk+zBzPXImTM7Myn0mhuQR02LYWXJyf5b8dg7Rk1z1P/Oj66DIMy15dn4b2c5lk7hcNvadMpGQXsCuzS2kMg7JV6a4/8nXmTL9GExbkCeffQPVNIhI8Ssk4bC3MCT2ZCdn5JCBIkQJTdNQFIX/kz8ZYd358ZtC0vLgl9/Ot3kxM2nEe8ohUzRvkBZwyktGFCjWIHPfL/qLgNFN444VvP3SQ1wz5zSumX0Kj9x8BRvXbpNo0sLlr8FfMZ5BU0/g+Mse4sL7PuaE699g6MGnQNl4Sf2G6E0Vij2VgLRaNIA7UYie9uDCI3OlYUgNyulX0YMm3bl2dndtJdyVIpPSsRQn8ZyTRiFUGztirG4Js7ItjDeWY2xlDWNrq3DrBoqaw+nXyOppWsJtuAqqcAgxQwhiRkigkRN7MNxo2RBaqggtrWLFFbJxMHI2DMVDRvcSUz30CykuLnLh9+l4HSY+u0mBtAViWK5kGHraaF/5MR2rPqHhz7dY++3TLPvwIZZ88DBLP3iK3997irXv3M0vT17LshdvZcXr9/H1/dfyzs2X8uEd1/DeLVez+MlZfP/YTJa+cDEr35vP6o9uYtPX97H1p0dY9/X9rPriFVRF0dBUGw6nDa/HhVfySQoG/X09NDfsEcBsoy9qincDxbDI56vcXr+w1RQJU5fB2IgquqQf3Ch+N4aAYcxQ6UsZhDMGIX9Q2JA64GXdviC9wuK7hDVroQJ8NTXC/kswDJeEzBmaGntpb4uSSsnKxYsh4KabNlyiuICzAL8jhAM3uuHAqbjx2ryU+wsI2lziQLLk+iKYsQQ+zc6gknLG1A2lZsw4iQaGowTK6Mw42dZtsr7dYGVTmr8aE6QkChhSUsnYoSOoLCzB6/JKSilLd5+ML2uSFcdVUhCguqyYAo8Tr2KhRmOkOzoxerK4XB7cEq3kvw2QXwz2PMu3TPLbfr+Mw+bG1JwDkhPgz0r2MSMhRFqin6RgSbg3TFjC1ZKiQvx+J/mwTbc7BRQ10qI/mzuA3RMUn+EmJUbWL4WiXnEw8QzyTBm3oiE4xcBH+uaU8M0lbERRFHw+HxOnjqdu2BDKaocxZMwU9j70eI45axbnCiuad+fNXPv6G1z78iuMOvoYuiXtdt/DT3D57Eu4cuZsrp45i1eeXsRfv/5BtLsXRfqjSvFYiIzoX0PeTiKZJiOLy0CTLiigOVBlPtCdWHJMVzUUOYM4f+S6vNikz3ZVF92m82f+p8TI5UDGqqiq6MEgn0/XhTFmBZjyhdSUEI41a9aRSGVweXxS32nm7Xff56ijj2XLth0kk0nyaYRp06Zx/fXXo0l/VVWVZzLwLP4P/+SBXdO0AS3kQT0jes1HefljeT0pdgdZmdu8ng0hdTaJBh1ytV3m2ib7e/5exwdPvcRVUsu7+oLL+egNAbWWXlQB5qxkCCYefxoX3Hw3l9x+Hzc8+BhX3b6QKQcfSKCiiKw9Qyxlgq6JOTkwZJ4z8i50RY4p5MTCOlMpIUg5UvJO3aES8roYVFrGsPIqakMFNLQ2yTxvYcOmbezavZtWSQF3SU4/KdGETVFx1gzG9HlIymvSKRVioEdMPOIMQpKaHRt0U++AMnllkZnFL2TCp+Yo8EJ5sZO0KwreOMFQlsqCLFW2CEV9u/DuXoVz858sfvZBPlp4PY/NncltM47hxtOP5tazT+Cu2adxz5wZfHj303xy33N8/egr/PTM2/z+4of8+dpnLH/rK/59+2u+/vY3Vq3ZRk9fWtymG1QviubD7S2hsLiW7F6nkx1/Bubks9D3mYXrgIvwHT6X0NHzKDz+KgrOuwV1UN0QBg2qY1BtPUMG1zJ88CCGCPjWFJdSGgzSbfYJ0w2jKQpqFlyqQ7YttrVuZUPbNqJ2jV4Bh3Zhr03hHDvaE2xr76Yjliaru0kJmBniRNKixN54jh6RrO7CESzEXRTAdOgkZcr7U4o4AJOoeMqcnDfsNuKSysAA8T8UBosoLS7DLzl3DX2APJhZi7pKN8PrChgzrJK9RlQzZmglQ2tKqCxyU+hVyP/PHryahUP6r0gfkNBO0X1klUKi6QK84pD8qh2X9DMrY8hkFRSJDrI2J30CpDkBbEs64bAhQF/ExBF11JUU4Eqn0fpjZDMW4lOw2xzk87qFRSFp7eS/8pQRfakuJ4buJKM4sAS8dY9L9l10RzPslPx/Kt5PUdBHMOBB1geaZkPRNNI5pKtu4vKMrnBm4M+UN+1oZv3WBvLttj3tbG/oEJBKi0MxyP/xhN2uouuQyWbEafYK9mlYwi7SKYO0HMOhkRPpyqTY0tnLGrl/q9RO1JpBjDrsKM6adx0z5l7OlMOOpn6vSaRlrj//+lvuXHgPZ5x+FrNnXcBTjzzO37/9QbitCySUdEge026zo8mCscQO8uEnaCjYQRya/CIniz3fOuQ6m4TL+YEqcsDlcMrv/7kfTVOFDMhyF5ap5sE5/zhRpCY6dIrDS0lefdO27fj8Ie6+534m770Pi3+WGkVTK2UVleSdal1dHSNGjGD48OHkjBx50JdpR/nP8/LP/D9UhDeQF8FTbLoNl9M1sJ8T484fz+tLlzl1Ctg7dDuq/NfX2sYnb77FZVIwvfHmB3nvwx/Y0xzHFqhh0F7TOODEWZx9zS3Mu+dJ9j7jMgomTCcVLGG3RP+9EiXmXNAvTNcjpMcS4E6J7ntiSZq7umTNNLNxx25WbdzCP2vWskXSp76/4AAAEABJREFUb5t372FnUxNt7b1CmOJ4ZC3WFBVTKSBfUBwkJDgTCvnweBxC4myCJV4GVZdLBmEQQ2WdlUbBFQG7YI1h1+m3qbSIXTe6HeR8KdLOOGktLus2jqVEMDO9WJlO7GYP0d++oO2bd2j97j16fv6cLR+/LKA9n+evnc3LC+ay+MN3WbvkZ7r3bBMC2oOSjsmajKMpBk5Zr81CVjsdQeIFlSjVI/GNnELppAOp2ucwBu1/FNnTL8B5wVWUX3cn9bc+OCC1N91HXupueYDaCx+g6vx7KZ15B/7TFmA/YR7m4ZeQOeh84vufgzHuOFS35GLy4vUpeD0geENJocqgKg/Da4MoHi/d/f3iTE0K/AqCRVRUFOAvCBGTMP3fTdtZI4to485dbN6xiz2NTcQk1+6R+8rLK4hK+JbTVXoE9HsFFP0uHyW+IG6BAb9MnpnNYWQSuBw5iqVoUVQgE+EWhWugSkpAy/ah5aL49ThF3iwhVwafPYFHi2FXwnjVCEF7hCJ3hGJPlJKBtp+Qo1fu6cVpduIwe9EzPRJS9UvBJElGir9JodFhYeRDqkpxK/qA4aq6bYCVJhXoEIb396bNbNy5lYj0z+GzIVhNHpeqK0opkfGnJJ+9ZdtOOtrjGBLl2Gw2XC4Xmq7Q2dXG9m1b2dHQPxD1RCSX3yMMYU9LnF1N3XIsQf6v5IoCXurEKalYZASMhSiTzpgo8rKUodDanRDppyucFMBXUBw+VKefpJzrjiSEmbTTJcafEqaaz+sJvpFnW/0yZ3kAC6h2vBJBOCwVTRBYVcAptRN/oFCMv5xqiV6yknJLpAyZK43y8VMYLiz31Ftv5+x8LvTZRdwowD7z8qupGDGaJSvXs+DO+zhj1hzOPPs8Xn7mBf5YvJS+DjFgEzRVk5lVwDRJpzP8h1lrqko2k5EoLUWeCeYlLY6S/9mPosirZHXmnyPb+SYvqgzU4XCIe9ZEsxq1g4cxbNxE9t3/QAyZ74cff4r2rl7yjuHiiy/mtBkzRG9Z8oBlt9vlmTKYvDLzD/s/WBRFQdU08p+MzNd/Iictf0zO2fK2Kuo3BITX/L2CB4QQnD/7Ip598RVaOnuI141i6IkzmXHnQ8x9dBGn3Xgvk08/n7Kph+IcMg4j4GZjcydbW/uF+ORk/emyhhwyD0l5b4SOnjA7GxoHpKOnl4jU5GKSX8//XYqpKaimIUXSJElZy52SW29qbpV6WBTsoAtI1w8qZWh9OYMGlVNXVcawukpGyX5lgQeHkI+Q3xDsiePSowRcaUIuC5eSQc+G0QV3gkSxehpo3/APK7//ks+ff4onb7qKOy+axS3nncGLTz7D26+9xUsvvs69jzzDc299zD872+m1FRLzVZEoHoFRMx77iP1xjz+cwH7HU3nUTEbNvJJ9Lr+VCfc8x7i7nmHUbY8zeMF9VMy7jcCF1+KYeRnqGRfhG7M/+uBJZMpHEi8aMiDRgnp6vFW02orpMz1ETO+AJPCSwkeWADklgKUE8WVdqJ0CUP29aZJxEzONiIUm7NRpgd+uEnAHyUl6JS9WykTNWhQFfAwWtj+4pp5hNRUMrymnrqyQavGWg4r9jCgvYlhpAVU+FW9AA02eKa8uFk9a6XdQTA5/XMBZDGNSscVoX5IREvYM1ntxdW6gZ9VP7FnyKbt//4hlHz3N4jce4duX7+WbRffw4RM38faD83lDclOv3H0lL985l1cWXsqrd13Ga3dfztsPXM0nj9/I18/dwbcv3sWvX7/Jsh/fYc3f39CweZkw0I1Y8SacdOO39aPIeIxsQrpoIqQbm0tDSL0oyBIjseEvFGXpkDJzRJIxusNhGUkOX4EfX8hPd1eY3p4ICIPRNJW8hEJB/ALeWckNd3V109LSyq5du9mxYyfNzS1EpKaha3aCgQLKioLI4wfer2oI0GRICdInZQ6aWrvokNAylUrh9/vFUAcxbFgt9fVVlJeXU1BQMACaeZDPFxnz1+ZxKSDv9nrd0ieTTLhHDDaFx1SxZ3QcaYWAvKjc76FWxuYS9mWX6MYpTjmNRp8BYUm5tFsKPeLRwk4fWkUtQ6YdyEkXX84tTzzHHU89z7GzLqRw8Gh+/OZ7HrjnXmafM4v5V17FVx9+SPueBpRcFqeuC1jmBvohliW6UcTB2FBUCySscjhs/M9+THFcmqbLM9WBdM3A8xRF9JgdiGacXj+JjMHgIcNAHN3xJ53KFVdfi9sXpE9IR87IsGzZsoHb8k7BEhcViUXJ/0EKujJw/P/oX6LLPLAnpTifd36azGleH4qqEo/FyIYjfP3uB1x60aVce/2N/Lzsb0qGDOesK+dxiwDgPjPPZcgRR+EaPoKkv4Ck3Y3l9AhR8YDmENyBcG9EtJ5hzMg6qos03LIOSv2FZPuy5IE7lczgdDopLCwUglnBoEGDGCnF1/HjxzGxfgh71ddTV15J0OsjKyFYOJ2kT9Z1VJ5jpJKQzcgaSAquxVETEWyynrwy7yGbRVNmBxGlGae7jypJu9RmOyjcswrbH99hfP0hz115KYuuu5q377qL78Vxrf7hFzq2NKDELQKOAozaQ/BOOo3Soy6m4sxrqb78Hkbc+RxDH3iF0rufZvKNTzL6qgepv/hOys+/gdCMK7GOnEX7hCPYUDuViC0wIGHdT7/mo1fx0IObLtNJh9QQhriLqdEDFGfthJIqwYQy0P5n26NnyItfzxLS0hSrGcrVNJVKZkAMRwy1q6ebAaMWYFFl9mzCvFUjjZKJIO6RAj1FecCB04YYvkV+oh0a+DSL6oCdIT6NYSE7Y0o8TKwOsk9tCePLfFSSwN7ZyorF3/P3tx+z+pcv+fPr9/no+Ud568n7ePuJ+3nituu57JiDufzYQ7h55kk8fMVsnr7+Ul65/To+fexefnzxSf74/DOWffkpa39ezI5/ltGwfDlNK5fTuOpf9qz4h+ZVq2lds3ZAmlauYPc/f7N92Z9s/PU31nz/I8s//YRfJO/88aMP8tptN/DsVRfxxKVns2jeebx+48W89eIj/PLFe6xc8i2tm9egxrpwZyMU2tJMHFxKbZEfu4C1mopRIE4q5HdhUwxcDpXSkiBeXwhVsaELwCsKwj6gtKyAIUMGMbhu0AB7KJLwxyMOM+hxUFNezLC6amokGirwOdDMDNlUQu63BPcsbA5hkajsEWfQK/WFQrmmXMC4qiRISVBHCve4RP/547XlhVRXV5IH9HB/RBh9Dwlh5W4X5BeEIQCoqE50m0ueq6PJ3BpSIM/KcyVJjZ7K0WuKI5AFJD6ehCyMcH+cslAJAVWnVhyLPVAE3iBZh4eEPCumOXFW1DBZUjpnXn4V9z/7PJdefwNTDjyYfH+feu4FTj/9DGadPYuHBPzXrFxFnzg6UFBV6biFbCko0uZZPv+Tn/wzVTVvuaAo8lyR/HM1TaO6qoa0jEm3ORkzfiLiueXHxkmnncHFcy/FLmCTzzkvF5syhdXl8/P5CMMnYKFLujAl0Rz/Sz//61+eZ++aAHs+QhUFkwf8PLjv3rWLD8WhnzlrNs++9AoRidKOPOU0bnzgQa64cyETDz+aVLAAn+jRK87SI/PiENZtz6bxSEqsSIcqn46UusQW4rhsdjJJ6Oi26OlJ09HRR7vUvZyajcrSEobV18qaKSbo9eB1OvDIc53yDL/TTqHPQ2HAT9AfkJSMhzzQR2VNJaVe48ilsKXjeKwMhXZZF9IXVyaOW6RQ1nGNgH560zp+ffNV7rt6Hpeddy4Lrr+eRa++zDe//EQy60BxlRGo24uaA49jzMwrmHLtPey38Fn2ffBlAfWbcZ92Icqhp2CffiLa2APoC9XTqReScFXR5Cim2VlCs72AJi1Ik+WlxfLRI+cjzmJCstaDQqgCJvgEg/PikegoL96swUbFzja7h92eILvcgYHtrTY3O4R8NfiCxLUISTVCWg2TIUrW6CMnYho9WLkeisw+VF08q4KDXFbFzIJu6ThVFbeEQm7NYKx4yAmDa6mtdFJarlFQrKKaKbI9XaSbO4jv2UB0+xr6Ni+nbdVSVn/7AZ8+8wBP3ngF9152Ll89dg+LX3qCpe+9yJJPX+WvHz9kw8qf2b5lJdu2rSFtOcmpHrAHUBzBgVZzFQxsZ3DR6ywnHRiCc9BECkceQGjEfniH7INPxD90X/TiyTJz48j4RhKxDRYvWCNS9X9JDf2pIPFcCEUrxeMuw2X3Y6WzpPu6hSl08e+3H/HLJ6/y8XMP8tzt1/L4dRez6NZ5fPPsQ/z74etsk4lO7NiK3tOJ2t2BPRbBI07Qo2Twiff0efPP1hF7IpPJYRhZATMZhq7h8bgoL3AyrLaY8SNrGTeihrqKIIVeFb/DJOgCM5PGLg4TAVvZw2aDhBQzo8kUgcIihtaKoykPUCjONO+ADXE2ZGNi5DlKQgpFxT5qB9VQXFyMJsDc3dVHX5+F0+mUZ2ks39nIptYOeo0crhI7hdVeea4bh92F3e4Gm0o+79/RGaarvRdbDkK6nE+YqJEsmhQHTIm4jEQWm2bHLs/NoosLV8naHCQkbRUauxeHnz2T6+97gAeefpbZl1yBy+3jpx9/4eYbbuCKuXN5YOFC/vj5Z2K9vYiS/kvySuN/8qMoA+QDWSyKjB9FkzSR9FvXGTVqFE6Xm6TMd2lpuYzVTiqVRpCew488lltuu52J4ydQVVUlXTKkz25URdaBicxnTu51/U927v//b7c7HOTTbHnnlx/N5s2befjhh7n00kt54403cNYM4sQ5F3H9Qw9z/Hmz8VRUExb9RUWPGZuDvQdVMrIwSLldpVC3KHQoBN0aXhdigxDuS+BwaFRWy/w4IIVCHCdbW5I09Tko9HplrThwqWCT5+qGgZa3m7xdJnL0CJiHJeWbyGXQbDqhYBC/0yX5cgOvqlJg1wnoYtNyrshlx5VNsWfNKt5+5iluuHgOl583j4fuepavvl/Oli6TZNVYQoefxYiLb2XCjY8wbsG9jL7+LqovvQHHabPo3u9QVteP4htXIW+nVMK6nZzLg6kIhkZTuCStWi91sNEZB0P6M5iCFzaJLHzS7wIhEiFZ18WJGBUSGdVJXSMjazBtc5HSnfynzUjtLud0k5dBuRh1RpzBVnJA6s0E+WO12Sg1mRhZ0YOVM1BNBaduI+T2UhwIUB4qolrqElMqylGra4opLPYgkTk23cDtRgDDQWWFj5rKIA4BoS5hlf8sXcunn/zEoufe4KlHn+F5yWk+ee/dPHX3TTx6x3weX7iAFx9ayIcvPMnvX3xA++aVOFP9FCZE0hGc4Q78JBlcVUhVdRGl1YWMnTqWksmHUjv9OEYdNYMJUpDZR/JQ086ay1TxjqOPPpOC/U6m6KDTGXTULAYfdwF1x5zP4GNmM+qUSxk3Yx4TZ1zL1LMWsN95N3PgnDs44vL7OPbqhznx+ic5af4T7H/tg4ySMKn0uFk49zsGZcL+2CbsJ888XJ53CnPOOJ4LT/ArOIwAABAASURBVDmGuTNO5IT9J1JgxOjZuJLtS3+QVNEbfPr807x0z0Juu+QSbrv0Ml568CHy/wLlkq+/YOPyP0VfojuHC5lr7GJQeXCVTAQJmciMGJQuk6PJxOQFmRgzHcYQvRipCIZsu5x2bKqGJc7BJUaYEDDtC/dTUlYuEsBMR8nEw6SiYbKJfpD6gJJNiqOKkxFGHhMJBm1UV1cTCIQE4MPCgjqwibcIyGR3Gkl2h3vZ3t7Frs40reIAeqI5ca457B5VWA7EO7tJ9kVIR5NUl9fiEiNziGRSFkFTpVwMp0QWmyZpj1h/lJzk2jVNAzGqRmEfMTGaLgt29vSg+YKcfs65PPHM87zy6pucetLJ+Nwefvzue2656WbOO3cWd9x4M3/9vhTFkJv4n/vki7qKqg88xJSFlN9QZXHnQT+VSsk8JMhHNdUCRoYsBofLCQJA+eLq3vtO4y4Jw/NikzEiua6khPf52/N1jfw+/4d/DAHUvC3l04F3iaO+7rrr+P777/F4PCxYsIBzrrmWYftNIykA0is2nLPbsYRpm+Jk8znzkKLglRSKWwGv04bTYyctC6RRnP26ht2s37oad8CD6nIRz0FPHHZ3xAgL+cNfRlVZEQ6Z31Q0LWvBwKnpuIXFuwS03bLeDI+bnEvHkGN2t5PiAi8lEoEWiP2WOlXMZJzWXTv5/P33uOmqq7j0gvN55pGHWL/iXxSZ68rDZzLu7Ks4bN49HHHdA+x94c2UH3UOqVHTaS4axRY9wB7VS5fhIpd0UJjyMNYo5mCljOOUCsJakvZsL51mPxFnlqgXuvUUHXqMHmeKQJEdpyuHYoWxCdMukGtKnQZFagJvugdTSYlkMEiTs1IDralksNQs4s3E3dmkNqBgSQ1RSZvYDHVAkBpaTuqcuUiOZG+K/vY+2na2sn3ddtb/s44VS5bz989/8bHMlTqtWmeqyJhyi1JPknhPE8v/WMZrL7/DPfc+ziMLLueVO2/ko/vvZPFTD7Pu/dfYs/gLulYvJdmwmb42VXAngEIFWXsNRmAE7rp9BbyPo+agM/Gc+RjF5z3H0CveZtTcN6g+/TFqTniQuuPvo/yQmymZehHFU+agDzmVePFhhEMH0eufPrDtHnUW+x98NJMn709pUSU2U8eBHU2xkZIBJ7IKGVs1SbWCpCSIMlrNQNuXKqQr5qM77kfzDCVQPpmK4UczaMJMhk+7imEH3UrF3jfhGXUVmb1n4z70MipOuI6Dr3iESx56l7Oue0iuOxl/7QRUu0HOjODQ42jZdpo3/Mrq797m17ce5/0H5vPppdP5695ZbHzxDvp/extn8z8UGnuoCsTx2/vI5HwkUk6icY2U5NVUzYPd4cMuRqiK8aqKLliikN/GgoQAuqKkCUooq6vIJCfQhbkHxAG4JGzr7E4OfN+7L+OmM+kW5+ymP2rmL8RbUojNq4MZxUuEfYYWUl5bhyKF2sbOGJsaemjozdAtemxO66xtS/Lbmo10CWhnnRplQ6twlDgIY9Ih7Lc7C8szKv/Epe3PsV5ypLt7c7T3m8TjOpqh4Es58Flu4mGLjn6VLquI9RGdFXEH0bohXHjNVTz+yiKeeuV5zj73dAJeGyv/+JUHb72RM486nAfvmM+qP38CcXgYafKRjSVgK6ogB6Iba0Dyqac8MOfTK3k9Ycpxw0RInFwlikKVwyr5gMguTjcSibHP/gcSVW1iHzqpXA5NHFOeqWfSaWx59qXb0EvqcZcOAtUJYldupwsFxHm7QVVk6/+/f7KSe7ZkPk2Bj5yE6pZsp7Mpscu06EvsxpDxSUpLfpMUZWZlI693yRjIeehZ/xeP3jCPK2TuFv/wNbrXw/Gzz+cqYfMlU/fGdNaxo1meoxdiZLwCOGkKTCdusZOSpB2P5EicQY0UcVp6OmiT/Hssp9EvdrOzOU2R3Dc0VEWNzFNZGkpkXtVoP2YuTmGVmz6xQ12i2Pw/2Y1bI2eHsBAd0wURI0VZrpHhjn6mlWQ5qCTHFHeM2thmwss+5JtHbuKOi2fy2O3z+fKLz9gZS6FMOJDgzGspvf4JSu58le4jL2fTuBP5rWACP6nV/G4WsDoXYIfhJZ9aKZDIzy9E1ympJjF3+lSTJgHgbXqOTXaTfaUQvK/Uz8ZmFEqTGumEQ+71s5QivlKKaY8n6BLGHpV1ntBcRHGISGt5SCg+ejIpUrk0NtIEchEC4SbcUhPQV/+EuuwzjK/uI/bhbXS9dh2Nz13GzicvYvPD57H67hn8fetJRO6fSfjB8wg/Oof+p+fS9+I8+l69jv63bqTv3ZvpfOc+1I9eepmXJI92z9XXccPsi7nt0st5buG9fPvmO6z4fjEbu+LsjltEnAXYq4ZROWEaow8+linHns60k2dy0OVXs/8lV7LvxfOYftEV7DN7LmNnnEvtEcdTsO+BhKpr8ZSWoweLyDnFCDQHUUshLCyuT3JOUcLE1Shpe5KcK4PhzpJxpEhoMSJWPzv64uySEKghlqE5adCRU+m2bKJsJ2FJKyhmmLyoVgRdiWFT4zj0JE5bCpc9TdToI2b2yzv/6z3yVOJEiMh9YTnXLKC5ekc73/+9jo+XrGbxlhYatRDBqQczVqKKk+c9wklXSih62QMcfbF4+wsXcsh5t3HgOTcz/ewbCY3Zm4Y4fPrDMp598hXuveY27jjvCl6adxu/PfoiW75/n741v+Dv28kQPcrYIEwu1phaame/Che1BXbqSxwMLnJQ4YFSF8hhQuLhPZkImq8IXEFh3jppKXzr4sm9lobfVCgEYQMGWjyJPQcOMT5DWH4e0NKWg96UzqjqECNqqqiUdI4pxdAdTXv4d/NW1u7ewQ5JP9UE3JS4bAwSB1EccBGNZNjZ1MLmPc1slnanhOdtu3cTlgJwb1en5EnbaG5rpbO3m16ZE1E46IgzdIix5uiNRMmaYAqgdvSk2dzaTUcsR8WQsZx3xQ08+ep7LHzsWfY9/ESSuo8/l/zDLfNv48zTzubFp58j/08NKAJIimXIY+VBiuwJEzREFF1HEZqdltA8nRN00lRcwgBFDaQFuPOOQJXzeSfh9XqZOHEiY8eOJRKJkEinyGazpFMp7A6HPEf6rObv/N9bFEUZGGDeQWqqJsBtDejBJg4uZ+RE0xZZ1RDoN2TNgE1cay7ax6a//+D2a69m1tU389WfK/FUDWXm3Ku446EnOezYUzBVD5YQlqzYqaEb5J2CJikZRXcjpok75MEt4N7WF6axs4+IFAztnlIUm5/OniRdfX3odo3aYcPIs/BewYKECqau4Pe4KfO6CckUB8QK1IRBQDVR+rooVJIML9QoyPYwqlBhYkkFdZLyyDV38OsXX7Pwxlu58rJ5PPrEs/yy9C/SwyZQedhJHHTxVRx/9Y3sN2Mm5RMmkQ0V0K+pjLAlGWFPMcKZZrjbYIjDolbSsGVKhmKplzX6i2nxFtFlD5BQndhMG4Vphaq4QX3M4CelhGV6IZscHvpcFgFXmHGOVo53NnCefRfHy/I9zJNmitrL6Gwbg+KN+FrXEV3/C01LPiX08kKsp26g854r2XLnFax/YAGbFz3I7g9eoeWbj9je6WRPn4/WZBG9VhVxvZ6cZyRawXicpVPoK9mHWOX+GIOPxDXuVEqnz2bw0Vcy5pQbmDDjFg685DHUTz7+mp8X/8HWrQ0Y4mFraoax734Hc/TRJ3PSSTM4fPaVHHre5Uw/6yKmnHwuww89kfIpBw98n9NWN5Z4qIZ+bzldtiDtmp9uPUCvFqATL605B14BKJfdh011oIkJKaaGaukD27pil+NpdCUl+0k5nhho/7OvkUTHh2Z5B+S/3/7PMcWZIy84spi2NIYui1lNkFHi4htjGEYYy4qjiXHoedHSqNLm91Xikq91kEpLqJjxEMl5RZHSd7WINrV4QBqtcpqVStr0GjoddfR6hhL2jyAWGk2icCxDDz2d8SfMYurxopt9jyJYPZa04Wfz1nZ+/nElX739FK8+dgd3Xj2by2Yew5zTDuXq2afw0E2X8+LDN7P5j5/o3LAKpauRIiPK6AKdfWoKmFIpIFXiZqTbzhCXh1IUylx2hlWXUFdTikfy+pYYo9Nh4FCzSMSK3+nGaxPRPdjRyefRneEsZQoMLwoK4JcytKKESikmFxYEKC4MMGnoIDlWTJU4mZykZ/JheWdvH0lJfZgOnXq5r760iPqKUmoqSygsDKFoCCPrZltDA3va2ukIJ4ThudE9Hpq7u9jV2klMWKFld5CWhd2nBtkTM9nYFmWnRAGe2jGccul1PPz6RxwzYy6lgydJdJDl/Y++4txzz+WKC87j64/eordxC0YuRx6gbAJKKhBPJTFR0e26REY58mmVPKjruk4+rYB88vv/kfPOO4/CkmJ6e3vJX5MXMQi5CvJ/tj6w8b/xr6xEaTL96ALw+XErFnhcbrEmyH/XPZZJoArYqaJVMx2TUP8P7r/jFu6742bWrfiL4F77MefOh7nm4efY69CT0AprsGRO04qXXiF/abG0aDpNW38Pqhe8xQ7ihkV/IktXGDJqCRmtgLTNQzSTYXd7O1uFNETiJqHiQfjFlsxMkiw5MjYI55LERHTVwomFwx7D7YhR7MkyuMTOEJ/CELvBKJtBbaKPH976nPvn381FglH3Sx83toap2ftQDhdQP/mGOxk/8zJKDzwBQ2wuFahCL6gkUFhCwB1CN3R6HNCn5UgYCUnt9OCJt1OW7GREqotxuR78wsw9KRu2jIopUUbSytGvpulU47SpUSLS86xm4LHlqHWkmehKcpgnzkn+MGeEwgza9DvOJR/R8vrD/P3A9fx2zzxWPnsnzZ8sIvrrhzTt2E5nczOxaArLFsBdPIKiIQdSMe4EqifNoMW3Fx2hifQUTxVA35ve0r3pL9+XeM0BpOsPoWv4ybTWH8eO8oNY5ZnIr7nBfNlXwvstXt7a4+C5NXHUKaeczb6nn8/hF1zBqVfdxIzrbxVQv4yaaYehCHNPOopI2AsHJG4rIKaHCCt++iwvPYYbh4TqdsuFPefCmRXJOfGaHoKqnyK5VokmyIsaE8BOpHFKXtclVO8/YsuAQ9i5y9TxKg584i09Yjj5Y3rawisT4RPvmW89OQ13VsWVUQbEmRajEKMNi0RQiCoqcU0nIYCQtNlJCch4LZukE+z4cRDUnPjl+QHVJa7DTv6cYtixyTGXeGq3owCXlp98H0rGjSk5uJw4pP+IgY3/b2nPOLAKBxEavS8V045l2AnnMunC65h40QKGnHMZg0ZPpaRulExeDYZEQ30ZnW3NPSz+Zw0ffvMrDy64jlsvu4irzz2bK88+nTsvu1hqALfz5QvPsvyLj+jatBp7uIlaV5aRpTp7VTkYJQXwISUqe1XacHgyOCTnh5XDZkJpoIiaghIqfTqVfgelbhsFuiVjNyl36gwJeRhbWsy40kJGFQXJSB7VENacjEN3ZydkM9TK+ZG1VYyuq2ZkTTnVhT6V/+toAAAQAElEQVQKvTolQQ81AvYVFWW4vR7SuSzNHW3samyS5yiUVFSjis6b2ztoae8mmszRIqmkzpRCPy4ieoBexU1rxk5LWqct58AcvR97z7qCoy6+llEHHo6/uIoGAYHXn3qCq2adzQN33Cm1jxVkolFxWgm8NhsuAXRF8jJOm47dbkdRFFRVHWjz4J7f1jSNvAMYvddYrrzySmpra8kzfU3uzTsN5JO/V5r/rX/yNaL8APM6ydcsFEyZ4hSRcB92m4bfpaEZCVYs+YUFV8zjjptvZfXajVSPHsv8+x9kzh0PUD1lGv0ydx1iu839WbqiFqbNi8Pjwl+g4i30097dx+7GfvKpw0TGwtRVVLuYkw3607B9Txer1zfQ2NyPze6nqKSIYMiGN5OgwGYJGVSxdIskOUzVwO7QcbsUXGo/SrqbQr9FZdBNpLOR377/mgfvWsgxhxzCza9/xG9dMUoOOZ6Drr6VfS6fT9FxpxMbtzdN1cPQtWI0tQDL8pETm0tFDFLhLJZgkU3Cj3A2JZF+lqSmkHY4SDk9JIUsRWxuwroDj2QIvFaMkIB6SI1RZAtTrPdTauujXO9jdqaZk7u3MGHj39i/+1JY+PN8cutdPHqJrGtZ/8/c/zBfvvU+u9dvwa/I2q0ZzrihYxhaOYSyUBl9lUcRqZe0y6gzaRt5FusGHc+3oQN4QxvPImMEHbZCuhzFA9JhL6JdK6BVCQ5ImxqiMWH/b9KcctIi0pp28R/pFkxW7eVDKRk1hUrx2HrZYHaGDf6VCdkqoXaPMHPDsMnisJHNagOSy+ni0eyyoFxomods2kCVFIJbc8iE2MmDsyppFSWWRVw3Oc0cEEO3EKzGsisDkg8RU1YGpz2EpngxZcHnxJUbWTuYLnTVh03zo+jZAVFtOXSHid0FDrcyIE6PisPmHxC77pN7PKgCJorllGc4sAw7RtZJLmuT1ib5W/vAe0zDMdBahhs8Gjm7Isw/R/6vQtNS/SaTw42NkMOLasb+m2hWHJ0ENiWJXU0NiM0eJJ7W6I5Z9OVshBUPfdKXjDAG75BxjDh4FhOPvYwDZtzAEbPu4NBzbmbvk65i2IHnUTnpNCrHTMVbPRz8peQdwI6Wfn5ZtobX3v2cF17/kEuuuYg5l53DOeedxGUXzuCJu27g5w9epEtSQM6+XQz2Ohgs4BsQXWrCcr12Dc2m5lVP0oJWKQB3yEKKmVkUOe6WyMDv0vFg4kgniCvqAPNq6eoiFumnyO9jUEGACo+dMht4HEgUhRSd0pIyz+GQxVtS4KeuuoKh9bXkv9UTj8f/r2KvQo2khoJBP1EB5T27G9myu4nVm3eycsNutja209yXoKk/zkbZ/mfTDnZJPrjX7WPoAQdLEW8Bdzz5HC+89xl3P7GIw046k9XL/2Hhrbdw49VX8/M33xDt7EImD9WSJpkUWzSlPhAnFouJfWYH9v97EM+D3AEHHCCg4Rg4j3zyjkBWPboAvuz+b/2jyDynUwlZA2kwcjJWZUB3fn9goF2/4m+uu+IKbl1wC5s27qBu+CSuvONBLhb2blSPZE9XH5sbu9ne3CmRWxtrtuxky84Gmlr72b4rIrqHivIyXC4Pu3c3sFlSgQ0S4bW2ttPU1MJfK7bKdQ2EhezZBETLSkqoFdspDrnRTEtWU5qskiOZlvlLhSmVms2Q4gKKVQNbTz///vAT37//ER+8+jZXXHU1p5x3EQ+98T7bhOhNPXcOB992LxOvvI7QUSfRWzuMnULW9mg+mkwPO5IKmmCKTUiorjhIpLO0hntpFGk3EsRk7Q/LhhiUk/eZQex4iWlOGjSddXaT5VpOsKkZv62NClsng7PNVDSsxvnb58Rff5rmR29n8W0X8MP9V/HDovv57YsPWLl8PdsbknRGiohkhxAbfQwlJ85j76seZezce1EPOpvdVfuxuXQCjXXT6akaQndZPV2y/nsFSyLS73TWgZW2gaRbbakoebGLfhyZuOBrApeZwmOmB6RKTZOXai1DjWBljeBkXmrtBgOiIvMsCujpSbJ9WxObNjfQ0txLPJoTe9BF7OgCAhqKXAiKTEpe8vt5yZ/LOmxk7DpJHZKKSUokq1hYsq86NBKOHHF7lpjkveISziRdWf4j+f1sJibvSSCjQtcMbLqJqmQHjqVTEXl/74CoVjcYnZjZdvHIrWRTLWSSzXginXijXfhi3QQSvYRS/RSkwxRmIhRlo6gyUXlR1Byq8HBNnp3f120WeelLtJLIdWOqcQHBFKotA1pGrhQRZUa1LHmJS3iYl4RMvjhL8fiQFqahay7pnxOX7iLk9BGyuXAJk9EjSWz9CXZmQjSYxTSrZbTq5fS4aslVTKB08jGMPGomU+bewuQ5NzL54puYetFN7C0RwPhzrmLw8bMZctwsTp1/N+OOnwkl9Wxu6eWH35bx4nMvc8OVV3POiadw1enn89iC2/j2nbfYseFvkhJqJnNRWiO9NIXD9IlzjWgmEdFrvziCXgH2fjGYlJnBsmnYHTqWAvFElGDAw+CaCkJeu7jKLFYiTGd3lFgygaKqOOR68RM4VMgz+5piD8PqqygKhAj39NLe3IbLplNfW0mFpEgCHi9eYdr5Y6qATf6flm1paaGlrY2MaRAqLmRvWfATqqvwS/QVT2XoU53sxikMZwijZ17M/Y8/yZTpB7J202YW3nsP559/Pk/c/wA71q9DE7ae/waNx+PB5xMnL6CdP6ZLi3wURUFRdfJfbc1/C+c/zN1mt8tZ+VEU+fW/+Y+sWYfDiS76VWW8ZiZDPBbl37/+ZPa553LdDbewbssuhkzcn3l3PcpFdzyEfdBY/m0K8+vGJnolvRLp6STW34MmBfGQz4uuavT19dDT1cH2TXskwoKqslKRIjxOhXQ8Qn9HN5HeWB458HrcDKotZfTIauolFelzGujZFA6JIvtlzZsuDb+QimKnjj+VoHv9yoFI9u4rLuL959/jt2+W8tvva8l4qjns4puZdv19BM+6ko79TqDfEaDbdNOehL6Ygmr6KHKUUGorpCDroVtR6ZCor9s0SDo1HEUB4VNe7JLuzClR9hhpesiiqAbF0g5L9rNXRwMTtq5n3LrlhD99mYbXnuSfR+/ih/vu5MennmD5Z5+zZ816Ii2dZFIGeSKsuYqwF4/APnQa9onHo0ybgXXQLPYUjOX3sJtXVnbw1NIdvL+5nz/jbna4BtEUHEqRz6LAkaJA6afc6mCo0sFErZNp9m4OtHdS6TQps2Up1dIDUi7beSnWUhQqCRQl/N8E+vmPWDKqvKTVLlTDspOTPHlO0iKGtJYU7FCccrELVXXLueyAGFZOlqmBpZgDrYkx0DqcKpooyDIyKAIidgEUjwPcNgWXXFsuOZUSW4KQFcWX7cOTlryXiDvVPbBdbrUyyN7D6FCKiWUWk8phbGGGOkcvZWYLnau+p33FtwPSuvxrmv/+kqa/vqBBKs952fPrmzT+/jaty96nZ8VnRNZ+TXrLTxg7foXdS8jsWUZ6958kd/5BYsfvJHYuIbVrKek9f5Bt+JMqukS53RRbPQRFXCJ2q08MuhdEgZojSF7QfZiqhxwu0oadZFYnkdGEgaREP4aQ/yzheIxYJiXX2/EEfNh9TlKqTkZAx3Q6sVxussJmEkBvJk1nLMHyTov1MSc7MkEarUL6vXWY5XthlowiWzyaHelyMqV7M+TgC5h25o1MOulqSaXNxDvsSIyK/YjgZ2tLmO9/XspTTz3FrdfN4/6bruaj5x/jj4/fJL5nJ0ZnO/ZYv3j+FF6ZH7cGDt3ELgss09OPIc5Az6SokhROWamGy6NjlwghIsxn3bbt5Fl+VligripiMAZWKo0uqRgphyBrmtqyMvx2BxFZ9LlEhJBbp7IoyJDqEvJ/CT2itoLxowazz4ThTBk/ijEjBzN4UDnVVcUMFYdSKKwkqFoERV+KhGoRsUGxDjpUP1lhdbOuv5Y5C+ZTOXw4+f/N2Xc/fM+CBQu4Ys6FbNu2baCwinwURSHP0v8j+fRMRMZmkxSPbnMIkzdIJlJyJeQLuQMb/5v/MrJZMomEDNhEkf++l2jojltv47Ybb6anq5vK0ftw8e0PcO4t96CNmMDq/jTL93TR2JXC6SplUMjLiIpSxtXXMLymjCFVpQNEoLqshFDQh5ZL0CspO6elMqyqklF1Ixg7dATjZL6njh/MwQcMZcSwCgJuB3YDnEBQB5+exKX0MsjnokBsL7VrJ0vef4/751/H4w/fz5amHRSNrGfwBddx8G2PM/aC66k7aQ7K6APZbBbR5Kqh0VmNknWgC8i7tABOzY/U1+nqjNDTHSOVNOmXgn1CMWW+c8Ld4jijHXh6mijuaaBK2vLEJhyNS+he+hab372flc/cyLqn5rPjxVtpfe1uYsv/JbZ2PYldbaQiFll3LUr9NCTPjXrguQSnX4Bvn3Ow73UimfrpdJaMZKO3iGWqjd/NLDYzJO/1Y0+6CKS9lOVCVKYDFPVpeJrTdOVUegyFiKkiWTDiapa4Eidq9BHOdqFpNkAlZ8i7czIOk4HttGQb8n9PU6rCf6RMUyjT+C8RUlYmUpwntwmZnIRiI45OwrLJi5T/EjGIqJyT92NpKoowNNVuG2jz2/lj+XNGTzdGbxdquA9HPIpbPLHW30eyqZGerVvo/XspHUt/oXHxd2z7+jPWf/Iuq95/gxXvvsa/77zK4kW38+Vj1/POwkt4+cZZvHLTeQPb+WM/PX8bO379kF2/f8yepZ/S9OcXtC3/ho4V39G9+scBaV3/Lc0C7HtWfs62vz5k45J3WL34NVb88DL/fPsCm758gY1fLGLDF8+x4fPnWPv5s9I+L8cXsfnrF/j9+Yf57YVH+P3VJ/nzo1dZ+9Pn7Fz5G2071tDXvJVYU5RES5x0ewqzx0ARZ2mP23AJnfdk3ALoNgy7SsqmEHEodNugSQB0l2awS7bLfA78moWajEK8D3s2idvK4hQGYZfwy26FcCgF2K2g1ACcqGk3HjWEVy/CI8cLGSKpo3ostU6YzEgy5XujTzqR0PGXUHHOdYw59WymnXMhMy6/jpnnX8y0CZMpkWcn1v3Fts/f5tkrL+fpKy7nueuv470H7xfgf5/mdasw+7rxiMsqc7sodTnlHRbk0nT3Zsl/zS0uu+3ihDSXC93pknE60cSAVFPGInl7SxamIo4qIUXXAr+LsqJCPOLAnHKRqAIjnUaGSbHfgUuXh6XiWOI0dMXAI/ryumx4XZo4ug5Mu0FG+pyU4pPDhJDqJCDpuxJ0uhRoSsYZuf80Ll2wgMOOOw5vQQGJVJL8PxVx7bXXcvfdd/Pzzz//N7DPg7yiKNJfDX8ggCrGbhqGgJYLl4zHsuScLELDNPjf/aOJ8432h3n1xReZedaZPP/sc+wzdW9OPPFE7lx4O9csfJDi0ZPpdnrZGEmytr2PqKkR8BcJYFeT/8f4ynwuKoJeyoJunAIkXrtCeamPqrJiSgtKhEd9jgAAEABJREFUSYajxITp54vkTptFeYmDUnEOmsxlPGqiCUF0SiRsVxO4bCl8LhPJlIBgxS9PP8UTl1/Gk1fNY+0PPzCosozT58zm9OuuYcI5p/PGuCm8UFLJ9yV1rLAFaYipeCTPXBPTGB3RcHuFCEh/I2mLmG4j6fHRL/WivoCHeGmQIs1JCXYKMhmc3V3k/7q17Zfv2fTeayx/+Um2LJxH45O30fvxs6T++QSj5XdyybWk2ETMvpk+xUfaX4lr0DgKxh6Ee+zBRKsnsdFew5KEnyWOkfxlH8o6vZoGvUhw1E0AO4MVjVGKzmaXwSZ7hvVKgm1WkmYlTU8eyGVNSJYXeitQI1VoyRr0TDVqthKMajStGt0+iKTlISFOLG64pE9eDC0I9kIsWwGmHsITD+OO9eOKCrb0d2OTda31tqP2tKF0t2K1yHZMgDxtGRhKCl3px2m24khtxRFbizPyD7mtb5FZ/zLJ5U8T+fVB+r+5g+6P5tP5ztV0vHkFW964ge1v3MzmN29i5SsL+G3R1fwm7b/vLWTjZw+x8eeX2PXn27St/YLw9p9INf6B2b4cR+9aPJGNZLIaquJCMR34nAXUSbF3UPUwMbISnK4QYZePuLcQvWoENVOOZOqxAmSnXMf4I66kfp/ZuMefSqxsX3qD44kXjCfsHkq/rYaEo5aUs0ZgrBJTK8fSyzH1EkylQMYaAD2EKiGdprRjpnaR7V2J2bQYY8sHxP98gu5vb6b5o8tp+2AGLe+dTtM7p9Lw1skDbX6/65OZ9H4+i51/f0vXhqVYbRsJJVooN7uoMLooMzoHJCrFyYSwiZSqkVLtJCw7Kc2D5ShE8ZbJ5GbR04Yw5Bwet1Mm0SBqJMg4TbqNPnqcImo3MaUfRUtI+sOkVFcpyVkUhNPEHPvQbe7F9r4q2nMjKJk0k/1nP8xpCz9kzgu/suiZZ7nkglmMqS8n1bGLfz57i1duv4JHLj2FJy8/ibeffpi/f/oKtzh1K60TS+gkTT87OiDtqKIuMJhiewmOnIKaA4du4PbkcHnTONxxbMVuejJROpNtGLKAxUuRjsdAUmYeLYkjGcNvpQnJivcqBi7LEqemoEhKKxFO4hKQsJxuDIeLpKLSn86Q0UB1qUQzhjgLP053BX0pHy3ZAHWHzuDc+1/hkuc/4YLnPmHyiFE0bd3C/bfdyryLL+Sd11+UtNF2IDYgUfndngiLznPkrBQWGRTFBJkTDR3DMLCkT3LZwE9+Oy8DO/8/8Msy8n2Vjlj/JQP74mjJS/6YHM4Kw0tLEdGQ7Xg2K2CQoyvVy9L1f/LItbM4/9TD+OCDV+nNxTnukguZNuscjr3merKDRtKd0okJ2kT7UyQ6O3AluxlT6mJihYNqW4okDtKmTkKen5C0nZUL43ak8DuyuNUozuE2MsEYuNOUFIk+M1ka2lO0Z2FXQiWYbqbE6KZS68MXb6Lh7x/48MkHuO/KS7j5gvP5bmOY/lGH4rzmIXrveIZlF8zno7GH85W9jg3mYK4QJnm25POPiYSZKjI4m18D0CnrY707R1cCeoWk9gjB6LMr5OwRCrRGKiN/UbLrM/j2TnrenMeOxy5g+yMX0fH6Qoxf3sK1+VeCDSvo9Q4jWjKV5KDjiA27kM6h19EweCE7RzzNrtGvkNjrSvqGz6a56mi2ekeyBT9NovuczcQX0CkyIxSrCQrsOQJ2C49NwaZYIoh1WYwWEB6djTNGSVGvximwerEJNuSMNrHEdmpTH1ERfY+SnpcpbH2W4sYnqGx+hKrGR6huepiadXdQv+luhm9/gMGb7qN81W0UL79poK1Zfxdm83c4e38nEP+bwvQKqrVNjPA1UWffQUFyJaXtX6I6fn8Gc/GTxL58iMb3F7L5jdtZ9+qdrBZZ+frdbPrqLzZ/v5Ltv61n9/LtNG5ooWVnL20tETo6kiRy/aTMMIYZQ1EzaDJQxaOghGwoJU6aKk6hs/ZM0iPORx03F9vEK1DHX0Zqr4uIjhLlTTqf1ikX0rXvJbRJu2vM2WwbcQY7pW2cMIsNI85k4/AZ/FtxLF/rU3lBwOyRtgIeC1fwvDmEdcZk+qtOQR11HurIc3CMnYV99NnY5Bm+cbNomXoBLVPm0Lr3/1tapl5I8+QLaZp8PoHxl+AfNwet/izCwaPpdh1KzHcsEc/RdKoHYah1ZBGHYVQRz5TTHy+iqz9AY5udHQ2Q/P1Ver95mt1v3cXG5xew8Zn5NL16B9GPH8WUSKF//deoLX9Sbe5hYmGcaVUmk4uTDHV2UGnuptLVSJmzkQK1FZfZjp7tR6iEAI8CssAc0QxeAfSQasMjZqOlTXKpLJqp4bK76c020ZNtpJ9Oos4kEWeWFivM8vZd/LB5NZ/25GivH8/EC+dz+ZNvc9drXwp7W8TUA8/AVCvZ9cdifnzleZ664QoeuGwW7917A1u+fQ9X63qG2/qYNMpObakhDCwqfYqQUwREFDs9gsQN/QapnhRmwqTAWShMrxKvtDbdC5qfdNZGVlexHDY0lwvV7kA8uoCshk1SKB45lkymyQiYq6qC223H4bDLfpbe3n6xrw765dl9cYhnNfoTOTpkJ21p+IuL8RUVMXf+Ao45bQa1w0fS0t7OS88v4upL5vLcAw+z7Z9/8aZilHk8uEV3ljArQ7GRQ0WMVXDSlL4oA5IH+7woyn/tm6Yp47X4X/1RVNFfvi8i6VSKXC6HdPi/BPlks9hEx4pdFQJhoNs0GnZs5vGbF/Dw5XP5c9V2cnqAUPkQ5t2wkIOPOoWGlj6J2JKge1Bt0Ncn+93d2HWN8pJSCgJBLAVSkhII6zZ6VY1eeX9Gs+P0BrDb7WiKit/tojruZGSoFiwbmzvD9NnS2PxZseU+Ku1dRLY2s+Sz73hw4SNcNf8Obn/mNb7e2gST9ueA62+ndtbFlBxwDAVl9ZRbbkakNMYYNuoUnULpQ6ZPJZ3xEnYGafcHaHLa6VIymOKw/EKGBhs7GZfZxt49/zBm9aeEPnqGyFP3sOvhe9ny+BPsXPo2nZK+TUR2kFZiRO0aESGP2YI6tKpxbBVmvm3ofuyu3IuO0GDSnloczkqKbKVU6mUsDxXzry/ECruX9TYve0TyX0iJ4CGWc1GldlAs6y8Q34Evuk3AdseAuPo2oXWsYVzDN4ze/jlDNnxA9eq3qPr3dapXvEHdqrepX/sevo1bCG7bSaihjYKOMAW9GXxhU5i5ij2ikaneBwYfIBHE0ZTtfzrDj53DlLOu5aA5t3H4pXdx5FnXcPCplzP9xEuYdvxFTDzsHEZOO5WxB85g76Nnc+Cc21F3r/yGtnW/CstegdXagCvcjzeTwyeLwaO6SDtqSLsHkfGPkPzoOFKVU0jXH0B62OGkRh6FPu4ilImXkJs6l8Tel5Dc+1LSe19GZsoVGFOvZPvgg9hRdyA7ag9ge9U0NpVOYVXBOP7yjmSJZxjr1Xo22Iaw2TmcdVo9f6VKWZYQxeYqWcsgfI5S7I5iDJuPiBhSdxbCObA0By6Z+O0+8fj+IfytlvF7ppCVthrWuwazQq3ib7MMI+fHMoNgFqBYhQNtLuMnlXSRiDvYahvEDttg2kMTMIYdjWvC6TKm07DvdTreSediTTgJY9wJZMceR2rU0eLtD6d30IG0V+xLc8kUMr4gGTH8jMsnRuQUVgRdXVH27Opg2+Y9NP32Jms+eZzvnrmBD++/lK+euJZ1nz1JcsO3BHtWc3x1mhkjXFw8rZorD9+LOYeO5sQJQ5laWcAwSfVobhVTt0iqBgm7RcKtEZVjHXqWRjHyUodOkSxEj6Vhy+pYhktALIRlK0dxDSKVKqC1285f67p57+dNvPdXI6tFT65pZzBx7j2cfP3N7HfmOVSPGYsqLL1p/XJ+feNJ3px/AU/MOpo75p7M1y/fRWzHciqdGQaFPJR4XARtLgIOP0G7k5DDR7EsBr8vRNaEhAGWHM/YdFKqQkIAIpLNkK9XpA2DPFPOM1IzZ+JwOAGVWCxJc3M769dv4N/lK9myeRtdnT1sbexge3MPsZwdT2EtOZuf9nCK3qSJ6dBIeYLsc/SJXHP73cxbcBsHHHokWUPj68+/4ZYFt/LA/JtZ//sfJPvCKKZFFotkOkPWkrdqGnkwHwBO6YUm+9IM/CiKMtDPgZ3/hb/yKRBFUVBUFYfTic1uJ5lIkC8kZ/IpMV0lXy/TpK6hxPt458Unuf6i81n79zLcMp6hkw/jpgcXcYtIqHo0f63ZKbp0ojjdJLPyrBR09/WTjMUJ+fyUSwHV7dEHxm6qkJa11h9N094blfsMcOukFJ3+jNgjGmFsOIKFhPwhijWVomSU+Iql/PT43SyaezYL73yCdz78ibaIyvD9j+W4yxZw0NzrCU0/isbiQfTVDCFWWAaaW5ioTnXaRrEQGAudTgX6vT4axIY2ZxI05KLk1AQVRpTRPc2M27ae7mWPs/XTW/n3uetZ/8p9dP/8qYDaZmzxHpRUPymrjIytnpx/LNmy6aRqjyBWfyx9g4+ne/BxeKnASQmqWiT2VEDK7Sci9t3hVGnSs4yN7mBcZDuTYzuYFtvFAdGdTOvdzKSWlYzasRRl5ddoq7/Ftvb7gVZd9c3Atm/rbxQ3/E1rx2Z6+neRzLSj6VF8foPCIo3iEhulIoWT96Fs2oFUHXYsQ06aybCz5zLyvPmMuOAmhs25lXFHX8jow8+jbtppFI87Cseg/ckWjSfsHka3rY4+rYJuSumySv5b22kW069Xkg0Mo8dejdrlmEyne286Cw6is+xoOqtPoaf+bFHCuYQHn485/kgy446kf6/DaR51MFuHH8i/Q/ZhSd0Ufq+ZyB5jAtty41idG8Xy7BCWpmv5NV7Oz7FifuwvoCwTk4kPD3wDxtXXjifcKWFEP5VminoBrkm5PiZkehiX6WZUsp3B/Q0MCzcxLtXFxGwv1bqdWgGwQVmF4RmFvXIaEyydkRmToWLk9kwb/nQ7BVaYIj2J14jjkLy3gxwuxSIi4WXcislEpzBdYrEeE9UHigcxWEvAUCH/jaCkAnFZSN2GRWM8yZ5kjnbFxjfaIH5wDOEX70iWBMbyZ+EE/i2dwrrqaWyuP4iWEbNpHzWHvvGXktxnHtaB16MfcTOOI2/GftTNjJ54DCPHH0XdiIMIlOxFJB1i1cYePv1mJS+9+SPXXXoZ8y44nyvOPoMbZ8/g5dvns/bTl3HtWcEopZ1B3iyltijebLsUb5pxGh349AgFngwF/gxqzJBUih2vEpDl5icTdxENOwlHvUSTQVRJvzgNHz5XOT7vIDIU0dhnY7sku3eGbSyxCmmqGkvxkWcw7YJrOGjWXEZPPxJ/eT2G7qF9825+/PAz7rrmGuaccBw3zZrBl08/SHz9X9QZPVT6oTKgUl/qpLLIhkNNolpxbLa0wGmaqORdUzkDU9VAJA+q/2HMuq7KdRCW4mj+Wze9vb3ouk6RMPSysjJKS0vRnB46eiM0C+CbmkA74ggAABAASURBVAuHp4ieSIrdTd3SWjRHDbpzNtKeQqrG78uMeTdw3cNPs/8Z59InjO0HYfPX3HQ7t9x0Gxv+XoFLHIvP4UCRFGXKyJIVJox8NAFEacgDfiaTId9HVewhf+x/pWiij/+8Pw/qeXG5XAN6sss4urMpNMVi87IlPHjlZXz78ssoWYNxBxzCra+8ydyb76No8ESikmbY3hohZjnQ3CG6JAozFYcQgG5Sso58XjclBSF8DhuiFjISMWjigFP9Udp3N5KJxnHaHMRjlthVBtNmJ5I1KfZBtmsPrQLsP7/2MvdeeRUPLHyIP9buIOKqYNAZ57Pv5Tdw4KXzqT/kRNTioaSUIJYakucV4eiKo4sTQYhAQrPot0GHrtDsUGhw6xj0ELJFGSRpjtLGdaR+ep8tr97HsmcWsOyFG2n45ldi67ajJbMgLDuqFwr41ZD27YO96jh8Y68iO+piWobPZE3dCSyrPIQ/Q3uzTBvDssxQJmT7GJPqZHi8mbrILirDmynpXYu/82/crX9Qu+VNKja+QWjdK7jXvIR9/avYt7+Lt+VzCnp+kPXWh5GKoOQSuHSTAiFmVaUhhtSWM2JwNdUzbqL2rFsYPPM2hs26c0CGnnsHQ865feBYzQEHUL7P/hSNn4p76F6oZcNJeaqJ6OX0CXBb+a+sZzX+05o5hf8PEbs1VJWMpByTMmcpwxjYTos+Y+k0qqmj5iaeTnjcSeweeTQrB0/nt5qp/Fo9id+FsS+tnEzGXoShhdAUHx7DS1HaSXXCQX1Upy6sUuuKMcgRZrjex2itm3FaO+P1NkbZmhjmaMSh2VAUhbSRE6NI0Z9ODDC6/OJSDJNmt43dNtgtE/wfaRKG1uKxD5z7O1vK32Yp/5rlrKCMVUoJq60i1pmFrDMK2C/kYFC6n9JEN5VmgiIzTrGapULuL3ZpOJx2bHYVTVPI/xvhhliwkUmTyyRF0kSTsqBVG1mHix4TWjIGbZqTdgGXZpubCSk3E9MeJmW8TMx4GJ92iGG4mGz52FeMda2rjjV6JWuNEjakCtgeK2B3OEBTr5fmLjdfpIfwE2P4x78fm6uOomHYKbSOnjEgTaPPwDboSKzSaUTstTRIYffvVev4/LP3WPTsXTx63zV8csvl/PjALax84WG2vL2Infk/d/7iLcK/fIb1z09Ee6SuISxDt1oI2Pso9IQJOsN49S7caju9HpUuNUdXNkk0nUQRQ/ALRSsyNEozmuRgi1EleopnS+lWqugq2kuisOMpOOc6hl7/CBOPvYLB+5xOoGoShhakuamNX775lIduv5qLzziCu+bO5N3HbqVx+Y+U5LrZS1jK5EoHowqgSumlyO/HnQcqAU4rl8Wu69jtujgAg3yqZs/udvr7IjiFpdbU1DBixAiGDx9CbW2NgHwJdfVlBIJewuE+enp6cLvdBANFxGJxdu9qJq17iFh2ei0nPZImate8RAqrqJe0xBl33s9Zt95F8ZhJ/LNqPbdcu4A7513HztVr0FUFE4M8YOYdD//XJy0LI7+vSz/zEcf/dfh/XSOLVxYQWdGf3eEgL6gWeUlKvWPzP39zzdy53HHL7Wzd0UjxoKGccclVzLjyRhLBSrqFGLUmMrRIUbs3lcUTKiSdzYm+NWwadPX1owpgFxcU4pc1o5qQXx+WrFlLU/H6PSg2C8ly4NfBa2VxJ+JoHZ1Et2xmycPX8+78Oby58Eb+/uVXEt4Sio87l9LL78Z2xd2ok6cQrh7ETkXWedIgYjmwuwpwaj6UlELQbkOXh0ft0G3P0qvGUY0opVJHGR4We163mOw3r9L8/L3sXnQfvT+8S273StRsB4Y9iuKcTFKkPzid6JATyEw9l8ze59E14hh2le3HJttgGrUawhQKQbJTl0gzNdbDsckWzkw1ku5aTLrtBzINX2Ju+xjHlo8Jbf2Ymm1fMGTHFxBpQU/34FJSeB0KXnGGocIiSiprqKwfRu3x5zHstIsZP+tqps65YUAmzb5uYH/cuVdRM3R/Sqon4yoYiWWrJmWWEM8WDkgiVwS6DxQXimFHS2o44hb+mEKBSFlcw66mB0QnSV40K4ZqRv+b6OkuGVcfLrN/oA3oCcp8FsVSr5CVgV2Lo8ZMg5xi4RAJitkXkyVkxPAZ3bhynfQaOhFDIykexBIv4chlCWZSlGaTVObSfCeAsdhS+B2VVZbGbhz0YCcpk5mVxdds2mhWHLTY3LQ5fXS4A3S7AvRIqN9l96EaCmbawDIQdqVi5sSATQVdnkXWYnpyEwca2znUvpsDnTvZ37aNgxzbOcbfwGnFHUwfO56hpWUU2p2IqiRXjYC5RUYYWjgWxZ7T0AXMyOcQRLSUhU3G41bc+MXz220eVFGyqrqxuULgLCCpiHoMN1HFi93pECO0oYjB50XVNBRVJf/Jiu6GmmkGCz+uVXNU2g0KnTnctjSmGhUd9KHbarGUSllYxSSToQFJZ4tF0xVoeg3ry6axW9I//aOPgakn4d3vRLyTD8U5dh/UIWPZ96jjOfiEkznqjLM46pTTmLLfAfgkNbJnTzO//fYH6796ir/evoufn7+eJS9cx5aP7ibxx/N4xVhLGr7GK4YcpJOg1oNT7UbXIzi8afSAhSVRQkWgmEJPAW7dLyzWTdrwk9ZKSDkqSDgqUUYdQekBMxk/42qmn3cDU0+bQ9304wgOn4CtYjAdu3fxx4/f8+gddwron8GV55zN6w89xM5lS3H09hE0TAKWiR8LjwIOEQ0FRRERnSYk9eByuQTQSwkKmOf1mhZAywn7l0vwu2DooGIqSwJkk71kE/3kv8df6PNipVOs3bKT9QJu21s62N7ayZpdrayQ/W09MfoUFzWTpnHlnfdy91PPsfehR7Bqw3quueYq7lt4B10tzeQB3W63D7T5bY/HIwDoHNjP9+V/teQjCgToNU0jz+JRzAHA//ijj7j44ot55o572Ck6iLmCjDl1Jmfd/Tg1048lrvjIE7OEBprPLjjikuJpWh5lCEBkcCpgxPpJ5XLYpA7iEedpN2W04gB0eZeqaaRl3rIkmDhhOPl/PdaSKNxo3sHKz97h5Rsu56O7buSPXxdj8/mYctKpHHT5dUy/dAH1h56BvWi0rJtanNjQ5bmKrOmsSEQIVkc8KoQqR0qcSpcRF+BL4BImXJaOUtHVhGPFL/S8/TRbH5jP5ncX0fPLt+g7tuDqDWMmFFL2YqiZiHfCMdgnnUJ6r2NpHTKNDSXDWesqpkH6LphJyGkxJPsvQ6JLGdn8PSO3f8KgzW/h37iI9NrH6VzzINndf2G0rIKezZBsxsr1YGkJcFsoATuVh1xO3dHXMurUmxl75j2MOfNehp56D7Un3kXlMbdTMWI6wZpJuErH4K0YR8GgKbjLxhJTS9nTq+HI9eEyw3iVGH49ScCWGmh98g6vGqfL6afT4aHT7qBbV+nTFWIOk5T0Pe0yMWz/b8npBjndIquZZFRjQBxqEpeexiMO0i/XFwV0yotclBU6yW8beg41LCCbEXFYKkUo1MrEDhPgGpaNMSzdS4M8rFEMpVWYcJcor0+3EZEOJewukg6XgKJHxItud+OwOWUh6wQFRIuzUJZW2Cexhf3iW5gW3sQ+PeuY1L6C0c1/MXTPEup2/srgrd8NyLAdP5KX+i3fMmjT1+Tbus3f4Nz2Cp7NL+JZvwj/6ufwrX4a28rHMFY9TGrFg6x652b6/nwZbduXuBt+IighVqjtL0q6VlIb20o8uXtAstkWFKULlztGcQnU1bmEMQa4aFo1p47yckS1wlFVGoeWGkx29DPaaGVkto1tVg+bxdnlZafaS7s3Q1fAoNkVZ5fWh9uVRbdLZKDHCasxOmXymh1p9sjxXS6DUskllmWTVBsZqswsNRgMEqlVTWoUg12eEFsdBWzUQmyyCtlqVdBoH0WnZzJ9wWl8F/XwcyrIKq2a1rIJsNcRFO53KmXTZ1A67XRKBk2mauje1A+dSk3NCPzOIDFJbWz99x/++v5r1r50B6tfuYuNHz7Ont/eo2vjj/Q1LSfWu4FkciftiZ1EjRZMpR+XlsQvfSrMWQT7szglvO8WR9sl89mv+skE6/AM3p+aqWcy9qirmHzyLRw5724OveQ29jppDv4xB9JOMZ//tZ2bH3mTs6+8k4dvWMAXr7zKrlWrSXf3kInFSCUTmAJcNoniysvLCQQC5D+pVA7LMnAI6ORBLZ3OkhMG6rfJfJWHKPHppMNtZKMdlAZsjB5cSVZsM09S4uIsIv3hAUAZVFLOXrVD2Ku6HjVpyqOdeKrrOOGKK7n7jTc46swzWb3yX66YfR75vy1oaGgQ21CIRqPi6HJyPQxEmooysP2/8pem6wOvVzUNXbaXLlnC9ddfzwsvvEBbWxtJu19y3UdwhYB7/bSjWdUao9f0YDoChCM5JKuJBKtSh0jI/Sqa6NcjkW021ofTSmFqCrpml/GDkR+6kDibpqPZbViqwlhnluJoG5t+/ITn7rye+2++nG8+fZVsupNx4wdx/P1vs+/8R3AefAqtxbX0uf2omoNAIkdVJIsuxNCl6GKXToJuJ16nHacN1Py7BWNqzCiBXZvJfPMFjc88xsYn7mXHh4voXfcj9K0nZrrpzfnpUiroD04gLZFvcvAJtJceyjbX3qw3DfqxKJHofaqA6fTwNvZq/JPiDV+jr/oIdkjOfNcP6K2/4uj+S5jyWuzGLmy2NjRnNw6P2F/REEoH70vNhOMZfND5jDz2GsadsZCJ5z6EU/LgDDuAeNkUeoOj6PWOoMczlF7XEPqcg8nFM/jsHkoCRdgtnc6mdnaL0+1r75Gxq/RLxBlNpkgbJjkhh6bMoaFpZICUpFRCUZVgTCUQB5/Yu0fSbw5xeDYrgm71k0nJtSK5jA1DaihmzoFlOMFyDIjd6UcToqpoLkzsgnUG3b2xAQlH01iSylRblRp2mmVsNIKszjpZKwf3WC6iWhAchUywJRkjADZYi1OmxvETJx8y5Mw4KSPGIe3LOLhlKQc0/Mre275j1MZPqV73HsG1b+Nc9zqOTa/g3PgKng2vENj0OgVb36Z41/uUNH9ISevHhMKfUxj9kuL41wNtoO9TfD0fk2+D/Z/hTMhYIhnSfQmy8ZSEadItyc/b+pOYrb3YugT8Y6/h7HoJq+E5nG1v4m37AGXnm7D1dYZtelcq228zaM0bVK14hcp/X6bqn5eo+OdFKpe/RPfyZzC3v0lBz3cMMf5hemEjJw+JccKgPg4K7uHE2mKOKQtweKGbwwo8HBJycqBXYxJpRib60MMWekxDTznRcj4s009S2v6Mm3DKwb+uGP964qzwJljtS7HKmxzY/9sZ4W97mFESog1PO6iVVFChUYCDCokAquix6mi16unMlbGjx8nSdb189P0G3v74b75bvIVtu1IkU4X85tyHPzz7sSI0nS3lh9A3+iQKjruK6fOf45ynv+LUE/dheI2DdMcGOlZ8T+PiD9j6/iIDDFADAAAQAElEQVQ2vPQQm59/kF3fv0PPP9+TlnynEWuRhZ0g41WJBO30+O0EtSw+JYtuipGKocVTfiKZYqJmPXFtFCuUUnZLKJoaeSDFh57NhJnXsO/sG5k881omnnEFfgs2//svzz/6KPOvuop77ryDD997n+Ur/mX7jt1YebC32XA4bNhsmpg+ZDJZ+vv7B0Csr72VntYOvDaFEfVVlIZcmKl+NCNJgVdnr0kjGDG2jhEj69hrxDDGDKplkD9EuapTZKrUePxi+io5WYj9Tjcxf4BDTj+VBx5+gJmnnMC3337LDTfcwEfCjD0eD3kgzQO8w+Egz+wHOvS/8Jcles8jcE93N++++y6Pih5/++03KioqOOecc7jooac44+oFhKqHEvSXMmbYWFwOD/G06FF3kTVy4swTUtRuJBjwUVjgJ+h14hXG6HOomJYCqoJgPbKDKaCcH7cqgKTLfPz9zMM8MWcm3z7zkKQ1tlNdGeCy+Vfw4JvPcugFp/OzUsI6q4i0WkrACuJMKsTScXbb46zyRQm7dfrsJr1CdhKJGC4zS7G8w9bYSPvvS/nuybtY9dbTdP74Mda6Zfg7dlGl5dirrpLpUyZSO/54Cvc9CeMAcSJ7H8PWIfuzxzeOhDEaV3wEpbFWuWcr6qY/MFZ8i7lWwH33d3j6fsaf/o10vBmHGqM46KW8rJrSmr0oG3kItdPPZdQJVzPyktsZcv5NlJ98Bd6DzsEaczyJmkOJlR5IrHi61CkMinwZQo4o+X+zplzrpdropjzRTInk8PVCL71Ggi1te9je2USfmcTyO8h5dKLieALuejz2GmyUYWUKyCUDmOkQqlH8X8dkxVuqnazNTsKu0e+ATleGVmeSRlcCjxoYEBc+nJYXh+nCLiBvz7mxZV10xyw6wjk6IwY94ijy201dCdr6MkQyNjK9GdTRWgdDlA7KzG78ahzVlqNLN9mqmqxWLJw9W3F3rsPf8iehXd9SuuVtatc9Q92q+xiy8k5Ca66nYMPNhLY9gq/5Ldw9P2KPrcaZ3oU33YYuaZ58OiaTNcgoKpbbi+UNknH4iKkOwumhaMH98NUfR/m+5zP0hAVUn3ADroMuw3bQXHxjJhMcszchEd/wKTjrJ6DXjketm4Q2ZAr2QTNRK87AM3gGhSNOo1hycXWTj2PKYTPY/7iZuEiLUhKo2eiAGIle+rubaNi5gfWr/2T978vYvPRP1v3wNUvfWcQvz93NXy/dybYPHqXj66foevdKUl/fiuPPRwmsE8ew5wMmpP/gtNoOrprm4MgDijhiapADx7jZu8bOyCKFap9JgUvB7oakWkLCChHJesllfYRyAUZkg0xNBdgv6iJlxsgqcbJaQvQTHZAcYbK5bmGTXXTbLHrsCl1OXSbewS63i01uH6s9AZaLNOeGsNsYwvpMHcuiFXza4mHRigR3f7mLBa+t4anGanYMOYuxc5/l7Hvf5cLbn+b0ufOYetghVAyrItD0J8mVn7D780dY/dp8Vr96BU2f3Cgs6GlqOz8m4tCICRhkpTXsJpaeQdcy2Kw4djOCLxvAmXDjSLpwWwE0041kUciiYw8WEDr+LEadcxFTz5JFNXUKPgX6Vv/D2tcW8dMdN7Ho6UUs+fYrwsLmPPF2AqIPm2LSn9HZ0aeSMXpR9SS63cLmtKH7yuhVi1nd4+DXRggAhQaU5kzKBTxKJBLx2SGj5+i1kvQoKdJajmwqhRHOyCJz0psrorNgLINmzOf1l96kpriCV594gvkXz2bT37+iGz3y1F5yShfRdJq0ZZHI5cjJ0VgmQ0ba/HbSkBfL9v/dTzKZHDidB878Rt6p5fP++TRM3pnE0tI3K38mLyaYWSwzIw48gkVG2hy/fLOYBRddybvPvIoZVzn27Es5//7ncEw/Hr2klva0RcQwcfm9AyzZp4FfnpnXjWnotDaH8TqCFPhLUDQPHQnodwbpdJdQ5EfApl/ui1JfpjCh3GDfYITBTUvZ/OClfPTXDxh+nWNOOYmHHniOx575nJLpF/Bify0PWqMx9FJaMm42Cfhs9gXZJjbZJM7FcLgp9hWIXQboyfpxpxW8jZvo/fZJtj49g9bnjkb/+EyK2zeiRNvpcQdpGHYkm/e7gSWTH+HVsnu507qRf/yD2WYrQLe5mOLOcSy7mNbxGYM23EtwzQ0ENz5JYPdrFIR/xZXeiJVqwy/POmDq8Vw66w6uvPtd5tzzDodc+SiDz7yZqtMWUHjMFWgTzyA75Dgsu5eMqpPCxNAMVJeBLu8xbP1CYjskKnaQ6HdjZENklGL6LD9tuGiT+7qDxWT7U2gp8Klu/KJbl2lHl7HqGQuHoWK3tv9/iM3chprdLP3cQC6+FqvrY4yWD8ltf5vs2rdIS1Yiufglkl+/QOLz52h771Ka376Y3a/NZvtL57L1hXPZsugcIWgzB2Tn82ex58VzaHx5Fs2vnk+LXJdv97wyi50vzmTb67NQK+3dDBagH59tYr/eTRy8/U+OWv41Ry9+l6O+fg3HzmXou/7C2rNCmPMmMr0NZFJhUYkJdjs9gQn0BicRKZ5CvGJvMnX7YQ3bH33UgehjD4IDTsZ99EzKz7ySEZfczF5X38X4axYydt6djL78NopPnEnhsWcSOvI0AoecQuCwkyg88lRKT5hBxcnnUnH+XCpnX0r1hZcz6OJ5DL70GoZdcT0jr1rAqKtvxH3Nq7iufgXbFS9gXfw0sZkP0H7irew6/Fo2H3A5Rz30Iic++QZnPv8+Zy36gFOfeotD73qa8dfexdBLFlAw9QQCk47GNfZwtKH7k62ZSqJkL/qDI+jxDRNw6cFS20gkdtDesoINq7/jl+9f5aN3HuaNF29n5yMX0fTcFSQ+voOq9W9xTGYF84paubO8i7sLOzjIauVAtZtJtj6KbXnQbuVfRwu/etr4OdSHXw9hz7lwmh48akC2HbLtwm8PEbQXgOJEE6Py5HSKpbZQn1AYFc0yvjfBZHHdld4G6tzNDHW1MNTeQd5h15htVGTbKco0s0Gt46dON68v7+GRb3fw3C/t/LjLT4dnGs6R51I/83ZqT76eounn4ao/nASD2bkjx18/7OD7t/+h6b5r6XpuIZmvXiC05SeGZLczvKCLQRX9lJV0ERS24XLGyEmo3J/sJQ98TleRgEqljKWIlDi2lDi2+lH7cskNN3PfS08y9757OPySOUybfTaVsT7WfPIBT82/iufuuoll339IpGMrxYEko0f4qKkbQXFpLZmkSSpqUBr0UFNYik9R8ICkbsRBpjPYXCreYg3FoxNJJsmDalmhCySFmFMcYM9ve0hkFSKprCxgjZyi04TGdY8+zsW33kFHLMWV117P0088R59ED/YcMg4HGSk02lVFFnoGl92OKu/N/9gl7M63/3fidDoHUkCZTEacdnagXzabDU3u1SV09wpbtimIUzfJypOThgWKhstmZ9fGLdx69bU88MAD7IlG2OfUU7jm0cc49qyzSSXSDJa8o5ozpI86brsNI5chnkqRk0dIhk3mIsf2SAoJNAkGfRR7dXxmBns2IWOJEY62ckh1GUePHMoIv4+8U2hq6OKmOx7knGtvZ+muHm6WNXvX3c9ywqU3s6toMC9vauPbLZ1I7ZLSsBu/GqNQixFQ+nBmwniMLKWKnaqYQXFjGye0/k7VX6/T8tZC/nrjEbYv/pX+VkNGOgrNtT+9vn2xqg/BN/pQXMPGkAk56NO6pc+NGJ5GRvRsoqZ1Lc5Nv0la9kta//yK/k1/oQgOeXI92NRSNLUMT2gonqq9UKv3QhsxFWP0vrSUDWV1Z5S1rWEa+1JkTYesMQ+BrIOSpE5FSpXtACGrmCKthKASxCXntJQpwG2Ks7fIqv1gi2LQRzrVipXuwGl04c52ovbvodZsoCy5DXfHCjJbF9Oz4jOalrzDzp9eY+t3L7HyqbsG5N8n7iQv+f01z97L+kUPsOmlh9nyztvs+OgD9nz1JS2Lf6Tjj6X0/Luc3jWr6Fu/jgaJ4Jp6e8U2Y/Sm0/Rns+LQjf8mWQsypkU+HZTM5ojLWoil0kQSyQHJoaDaVr+Pvu5j2PwF5s4fMLqWQW4LrkAXgaoUekUAW00x9iE1uEaPxr/3dIoOOY6y486m6uTZjLvpVfa68RVGSnpg6DWPUnvZvVRecjslF95I6QXzGXTwOZRPO4PAhKMFRA8kWzGJVMk4kqXjSZdOILDv0djHHkCuciwJdzVRUXg8V0A6WyCLo4A+Z8mA9NiLyEuXXkCnFqJdCQyI3QrjEkPzO9IUeAyKfNZAm9/32pLsNEvZli5kfdzP2qiXTakQTbYaogVjMGr2xnPWFfjPvpqi2TdQdekdDLn6fkYueIIJtz3DxDsXMWb+x4y45n3qLnuD8vOewXvK/SiH30Jqv3mEJ12CbfBIkSFkCwvYIUWjH379lA/eeYxv3nuMv795AfvSl7D/9SqhlfKMjV+z984/OLJ1LSeEd3JSqhmHp59gQQqvP4Y/mKCsApzesIx/D6reQajAjS/oQA84yXkdRHwO2j0OmlxOdth1gko/BYRlYaWoVkxqVVlgqocyvBSbfnKUErNKaRK9rs2GWJzw8H5Y5/kOk0daUry4OcFHTTrLM5XCbqeg1R1BcPCxBKsPF9Dcn7gWJ5xqZ/eu5cK4X+OT527mxxdupPmn53Hs+p6DhnvYv87JxDKdepdJMJdGTcmCEmPMmCppmauco5CdnSk+X7KBL//ZQ5M4LL12MFTXM/WkEzls5llMPuRQ4lKQ+/TlRbx0wxX88fQ9pH/+SHK7KYIC2gEx4JDkkwMqePUsLi2NXU0S1O14BDSTwpwaezN0xFOYDp38p6czTjQN2xs6WLdlD9sFdFq6w/QnTBI5FcE/cXYB1vbHqd37QO58+iUOE3Lx/U+/cuWlV/HlB59CJonPaUdXFCzJV2sW6PJwVdpcJidb/+MfVVXJg30e3BVFnmNZ5Bl9XrLRMKboS9dVGX8Km81Ob3+YJ594hquvvoatGzfhKQhxxFkzGXLoYWTLK9GKQ9h0B04DPJqKBN8owuTt4oA8HieaE2JGTsL3mDjGPsqKAwSEsls2C5cHgvYk5bJm9inzMFacYmrrJt596hnOPHkmF191E61qkJNueIDT71nExsHT+TgT4rmGBJ9GVDY4QkR0P/6ck+GGi3CuC8OZwSMOpFiJUBPeQM3un3D+8w593y1izXPX0vzJcyQ2LZcUbAaHvQqnfzzJ2oOIDj+KTSOOYnvFPvS4q3CZOoOT3UzoXcfEhu8Zs/E97Jt/xN2wTLIJ67H37cSW6Rl4V6C8hFBtDUOPmsP0C25l2vkLmHrmNew/63pqDzqNPn89u40QKbG/uOkRFh5AcRWBPUha2HZSbDBjObAyXtG/nVxClblWydcP3JqJbiawEj2U2XsoVtoJZRskb74De/sq4ht/YvdPb7H2o6f5ctE1fP/qApZ+cBfrvn+SXX+8Qodgav/mz4htaFYptgAAEABJREFU/wrFaEA1G8VmmrEpLQOtZjUNHCe3B1Py8Ll0hjwp0R1OCsorqB8zhokHH8j0Y49j/6OP5MDjjuGwk0/k2DPP4PTzZzHz4jnMvuIyLrp6HveL03/4yad4atELvPLW23zw2ed8/eNP/Lz0D379+x8++epr1Gx3hwwmIoahYq8pxTNlHIETj6To4pmUXzeXuhtuov7aBdRfdgODzptH9SmXUHnY+ZTudyZFk04nFhpBJDCUiGcQYUclfXopvUoBPZaXLsONVlgNvirSehGRnEcAw00i60dO4HBX0uEL0OVy0y2LtQ+VVJ7JWApORcer2wiZboJiTHnxi5f1Zex4UvqAuJMaJakI+e/i/0dK09GBY/njRYl+0rZikrYiEnohca1gQPL7WVcZprsCcWV0qkG61BAdagEdtkI6ncW0O0vpkGu+KxvLL9UT+Ld+X3aOPpzI1JOxH3IupcdeyqCTryZ88+tErl6EednTlEo7cf5rTL38GYacNJ/A3udKHrCQwoALny2DN9mFr3s7zt3/Yqz/icS/X+BcvBDf0vsZvvMNpoW/4QT9b64f3ccNY8MckVvK2D3rGNG4ibrO7ZTHGgnRi8sVh2AWs9BCF13nrBA9OR/bxWBX5fwsMwv4RSlmsVZKVbaDOrOXoQLWI9wmwzwqdU6FCjuUilMoMgK4sl7SWQ+dppc9zkK2FlWxtnowq+qHk5h4LNFRBxOtnEwyNIyUVkhbS5R/f/2Xr97+hMfmnsOL8y/j55cepWvlDzhiW/Aoe3A7mnH729HVBJlMBNPKoGp2eiRXuHZDC2u39NIZdrIqptAVHMTwo85i5nUPcuKsa/CFali9bAVfvPkO9180k48evpPoxr8Z5EpR6zEZFMowtBIqCxP4sdCE4eSLualclvzfPGTEGQwsGqAvZtEbzYjNqQPS1h1l2+5WkXa27mpnZ1svEctJs1zTkshx2pzLuPH+x7EVlPPYC69x2ZyL2LJ6HYYUjJ02hzzRHABow8xhs+my/3//oyjKwPV5QM/3Kd+qqoqiKORbm9+P6rCj5EyCLifLxMHMPvdCfln6D2P2PZApAuzz77qXA447nq5Emh2trXRLJJcTXaYBpyrPl/EjoG6T7ZSkf3Y3dcjYdtHU0cZ+5UUMCbjxOSxSuSjZXISQw8TYs5XfnnuCGWecxTXzF/D1z0soGz2RU+bdxMjjZ7LbV81vEY3P007+soLszPlp7xNdirPuS+bo1BV2uRVxGnV4zAC25hb6fv+G9W89wl+vLGDTF7fQ+++D9CVC9LkqMCrGkJq4P+rEQ2ibcBCbqybxe9EoRroz1ImNBhvXoK/6Eevvr7Ct/oaC3Uuo7FyBJX3OmWmyNhVbdS1VBx3FuJmXMGrWPCpPuZjOwVNpFwa/xVYmffQRsZViqsVgBQi6KwjYA7htfnS7nyQ2WlMZGmXuWpw6rT4nGVKYSgpdT+Cyx3FrvdizzZj9G0i2/0vH7x+y7uNnWfriffz+0j38+84TbP/2LVIbf6egf5vMYVzmMoaqJHHYcxQXuRk1spaDDpzCCccfypTjj2evI45g2AEHUL/ffgw/8EAmHXssB591FsdeeCFXP/YY8wWkb3rmWW559nluevpprn/kUa68537m3n4H19+4gGtvmM9V11zN3Msu5bwLL2Dmuecy48yzOO30Mxg7aSoj9ppA/YjRlNXU4S8qxebxg82Jpeg4fEFJ19zwJHULnmDYtQ8x4uJbqT3lIor2Oxbb0EkYEu6kowEy8ULxeCVgVqJaMmFGKem0gGYySCitUCRSnFGpyOrUZDXqsypDpR0hRdzVyX425cLsUJM0C+VoF0W06xnaSdNmJfld2j+VHGt1k90OnW6Pk4TLRcZuJ6NqdOT66TTCdJkReojRJ6ARsaWJ2jPEHFlWeAfzj6uOv52D+NNeyzJbXvLb+WOD2WLE2KmmaXZYtHs02tzqwPZuPTtwfERGZ5j0e7D0v076XJlRKE9ZlKRNilMGB2qdHKB2ME1tZ6rawkStmb20JkapjYwUSbZrmPEAhlZGzFVLe7CebqkXGAeeSGDGHKquf4Ah19zHqLl3Muzc6yk9/kJ8B52Ob9IxBEcdSsXgairrq/AW+lBdmiykDj7+8hPxyq+ycsMKMpsWk934PdaGb9E3fYdPpEikfNPXlG/8ikCyB2+mF7foximMSvXlML1ZUq40aXuCrBYlo0fJKTEsM4nNyODOmfhTEJR5q1dNqjDIM3BNqvpxkW4rTbuWodtuYvr3JemaQsK/H7nqY9D2mklur1m01BzLOs/+8uwCYY06O1oaWfz717z/5gN8/fptbPnuMTJr3ybQsYZ6q4N6WxJ/OokqqRKHLvakl9Gd8MuyKySW8LKuMccfTdBdNoXBZ1xL/bnzUaafjKfQyT8rl3DbLVcy58yjeeiGC1nz7Wv4ejYw1tWDEe7HrRgUehz47TYcigCfruIU0bGICTgrikJBQQE1NeXkC5Zer5d8Xjz/x1dWwmL7xl30hjPk7AGxNx1X1VAuv/N+Dj/7Qjpa25k/fz6vv/46yXgcLAtFkZeAgIMlv//HP7lcjny6Jn+lpmkD9+f3B0RRQR4X7+zigfk38sjCe5k4YW9OPf9iaibtzxGz5+CsqELVbZT6gvQ1t9Owu1H66qQ1DYYweKfTgctll3fkaG9vp6urC1VTKCsvxWlEKFRTDPMoTC7yY5dzrzz6BDfMv5n3v/6RVnch4045j2OvvplBhxxPtLCGFluABsvF9pzGMHHCNQkoMqHQbifgceJw2QgrCRrSXbh+fJW2l+5izcO3sltSD+n1e9CShZjeSSSLDsMxZS49o8/m52GH8kvxGH4NlJCPugb193JEYyPBVTKXmz/A3foLjvgmnEoXbreCV8ifP1iEa8LBDDl6JvuK858oBLNw0tEki/ei11UvzqMezVlEWKbFxCX3FKNrLlTFjl21SRQTJ5yI0B/vI54Ik87E5Fwajwu8TgM1GyaoNeBIbSbZvIyG5R+y5punWf7hQ6z5+GE2f/kY2//8ifAOiSLSPZS4FCqL3AySzMaYMfVM2WccJ593DXMl6nnw+Q948/MlvCHyyEufMP+u57ng6ru4fO71XHf1rdx2833cs/BR7r7zEW658R6umXczcy+6hr332Y8pU/dh4vgJjBsxjKFSUK8OBCjRdUJiaw5U8qKjoMscaIaFInOumCaqnFdtDjTdgSLjRdHF4jWxS22gBblLjqsbBg1jc+VQdpfW015QR8RbQ1opx0oUY/aHpPVgZTxkLR9J3Uuv00Wz285OYYTb3CZdtghdjjB9jghhe5iYs4+Es5+MtHmZbPYzyQoz1YqQ/4rT5EwXk5KdIm1MTrRxYUczZ7ft4YSmbUxvXMeYncup2PIbvrXfYVvxBSFhsv+R4O61/H/LmKZVjG3+LxnXupqJHWvZu3cj+4W3sH90GxPFwUzI9jNWJmlUopOR8Q5GC6POH5tixYjk2gSk2olZHUQQUTqJ6L1EbH0DsiuRYU/SoFESnc2itBbVSbNIoxjTHsVBpbOdIlsbPr0dh9aGrnahiaEq2R6Id7HJXsA2fyW7K0fQNnofwvseTerwGWSPv4Ds6ZdScOmzaOc8gHHGXYSPuZHIsTdRff2b7HX/1wSkWDrqmEMZeth0qqeOo2xYLUEJvT3CxO3pBGq4B+eq93CseBvX8jcoWPU6wzd/yPS27zkptpSzcv9S7SqgVPfjsVyY4sziaVmgGQdhKSCFlQL2pHqFwUfJ2rL4nBo14mhHahrjLZ29ZJFH2iwyiSCGvZaoq45GbRDbXUNpKtuHvpFHok86karDZjHu2NmM3udoykuHQDxD64YNrP7xO/559zV+f+NF1n77GdFdm2RBxSAdJZWMkM3FcEg6Kut2EhPb6lYKac8W0mWV4hemN2H/0xlx9sUccNl8JkkqwVNVT1NTK5+++hqPXXcdz1x/DV9+/AGbViwn292FIxHDnUriloKoZgmwZhOy0LvRxLm5dIOgB+qq3IwcUs7w+kqG1JaR7OzFEvabTOVo7olhuJwkbV5UAaNDTjiDa4VNVQ4dxivvvMecuZfy86+/YQoTtGkq6biMhf/7T569a6JPh8OBqqriIyy538QugJmXdC7J4sWLOW/OBaxcv57Zcy/n1HNmM3bqdIaNm4omefe0aiebMgm5BGCKSoh09/Lv6jW09kdIGllyKkTzdtrUSE9XLwGPXCdgUS4pRC1oSiSpId6KTx56nNsuvJK//tpMxf4nUHX6XI6+4UFSQuiaXeUkiqppEpLTFkuiybs03Y4ecBC3pYipUZzuBFVWF6Wbfsf25uOk7ryaps8uJL7qWbzJ7ZSGCnAWj6M7dBAby85nRf1N/OSpYqO7CDPnwBntpV4As1DuL/z3SxyrPqM8sYeCZCt2AVzDYYPqoRIBH0mdAPpeF95G+VHnYNvrICKhwUT1UjS1gBABCpN2/D05BuegIpnFH4mJk4iiZeLkclGyJMVmDRlHFtQYTj1MtTvFCFeKMWYvZc3rUP75mo1fPsfqT59m7efPs+fnD4itX4qjdRP+3j0E+1s44JgTuOi663n81Td47fMvefmzr3j6gw+4Y9GLzLv3QWacdymHHnsqg0ePx+YrIGnZSJg2UooT0x7A5vahu7xoTg+K3QU2J5buwFR1DEXDYdew6wq6okAevHMGMgARA8W0sGTfzOYw0jLPmSyGbFtyHXJOsUBFI//7vxfFUlH+u+Pqfhk34xI2aqNQlAC/TIZLl45JBy27D82toTsUXLYMfjVGidJLjdXGEJoZQRPB9s1SNV+Htv0f0pKC6Pvzc5oXv8H2r19k02dP0f3WQ7S9ei87n76R1fddzl+3X8jvN83k9xvP5febZ7H9oSulin8l6x6ex5rHrmPNM7ew7sWFrH3lXta9+gCbn7n7v8mWZ+/h/1t2PTKTvOx8+Gy2P3gmW+8/g033nMqGu05m/cKTWHrr+fx5x4WsuudSNjx0FVsfv55dz9zE7kW30pAvnEpxZNcPr9D8yzt0//kpsdXfkt30M8qOpWi7/6Qs46cw4xMW6sWedmOKpAyvTKaPpBoQ9hDG7erFpfcIo4zgEePyWuAT9XvRGSrFwvJYhkAyIwCUw5tV8IkhOGwuFKeXnFYoOi4jTQFRmYuMUkAs6yVlBAmUjCB5/KnkTjgd5ynnUHzWxQybfRVTL76Zgy9fyFHz7mWIgH/V8BqCBTb0bBfZjo3Edv5ObPP39K3/Am3lB7i3fENJ5z/UZbYzVG+jXhxwhd5JsdJGxOEmbneTVAXccoqAr0kunhMwtvAaKomCHHF/mqgjQcRKksimUNIWnqydAtHDD+L8v+y3861ENBsytZjC9ismz6Vi0mUEhs/GUz9FFmcRqzfv4ZsvPuPTN55k2afPEF7zCQV9f4kfXIHDaMFnS2A3EiiZDJ6chjNhkevop9k+ig7XGOxDj+Dgc27l6gfe5qKbn6QHVp4AABAASURBVKVu8rHsjrj5efF3PPfoQzx22y0s/eRjUo2N0vckDhUCIT8OspSJIykJOrFjCaBn0Iw0QbfK4KoChg8dgVN0EBZga+vpZUdjH0kB1EhfErfmwV5Wwvx77+G8yy+lI9zPgw8/xDMSUqcEVDyyYPkffFRVRdO0gavygB+XaCB/LH+gUfr6gjzv4Yfup2zEcK588CFGHnkkEbuD/niWooCXjABYb28/iqZTWlpCcXEpNZVVlBUVEu5qZ9PuPazfsYvN23eQ/7d+XC4XddU1VBZ4sEnEVutTeP+tRcy+7CLeX7KMGqmnHXjJjQw59gJK9juVbUkXYVe5vDNEb1ZDc3go8gcpkH6HpL6SzvYRsmJ4G9az5+1nWHLfPNa9eTfpTZ8STPwr9+1HJrS/zPv+JAZNITV4Mq7BY6goKqDelubc9CpO7fiLg3cuZp8NP1HTvJzSyDZ0Rzf4o4QdxfhG7MOEEy/iwNk3Mf7kawhNPJ1E0X60q6NJ5HTSph3T0lEUBdU0IJsUW4/hEeetik269JzMc0rmtg+7GcWrJWTu4tLGKM+2McabYO8SVRxKIzt+fIPvn7mZ5e88RNeyj4nt3kymbQ9aPEKhx8uwISPYZ/8jOOqkWZx41lxOOn+u5MZPo3LYOFRfKWmbh4ziIYdLLMuBLpGwionyf4mmIMfyYqIpJgkD0nLW0FTQNSxpBQJImBCXc+THY8mOYoGcM3WV/Pm0gHhcIkBV09BsOjaHHbvTMSCa3SakXZ6lKohJy9MVFEsB8/8t+UfmzyGPVrO6gswtEgNgV7IESBHKhPFHOvB0NhHftYrIxiVS9f2MRvF221++g82PXsHGheex4dYz2Xnf7TQ8fBdtT95H/4uPkX73GbTPX8P93Zv4F79L39bfiAhgpmRy6V6LPbYNX66RAq2VEkcnptUonWxGVTux2/vwuOIEXFkK3QZFHvCl2glkOgVQeihRwlTY4tS6M9T7DAb7TbKZggHJZQtFX8UDYuSKBo5l0iGCuT34UzuxRTZhdK4i0fQX4V1LCG//jf4dv+H85UPsP70H37xO5tMXiLzzJN2vPkTb8/fR9OzdNN58tMhRIkfTfvuJRO6dQe7x2TievxLPK9eS/vAn0p8tJfbtStp+3cyW5Q38vbWLnyWW/k4KVXGPnZxDw5IJN8wUWTMuek/gUdIUy/R3CzB3ZbpJOeJYfgFUPUyEfpLOBGlnEiMeIJMIEM+FiKiF9HpL6CwsobWsjGZha/EZV+K+6FZGzn+Ug25/lkPmP8C4My8nuPdhGHVjGGatojS8BHXnZ0RWvS3V/7dIbPwUW8vvhPpX0hs1iaZ10oqLjMNPUhZ5xOGiS5hnp91OkdopfW0XBtpGVGmnw9ZDozvGbl+Knf4MhfYqTDNEu1nMBrWSn6jh/Wwd7yij+Mg/jV2BkRQfdCrHzb2OMy+4gMP2HUud3i31iA/Z9OZtNL/xEN2fvwwbllKY6aXIqQgDMohoBjGXSjhWSH+8kKRaR0MsxOJNMdZEfPj2OYWpF9zCUUcezsSxY7GEVf/wwfvcu+BG7rv9NhZ//x09PT2EvHZCHicu3UQzM9KC22ahm1mUXBaHpPDqR9SSU3USaYOO9i7SiSxe1YU9Dc6SYrpTcaYedBA33XEHw0eO5OP3PuDaK+axZ8tm/kcf0xQbzWZFRyaqquJ0OgduWb9+Pffffz+rfl3M7HPP4cJrrsImhcTd2RwJmxOnw40VsbAJaysvLiIniz6ZA5ffRyhUwLCaaiZLeF9RW0tJZSWV0g4ZNoxBAvCaLPj2xm62b9rIdcceyY8fv0/ZxHHse83V+I47mY6KwfRYAcK9ChmJWtKqR0iFXWzUjlP0oCaSyEk8kurK/vgpW56+l22P34W17Ev8/dtJZJrFPtIk64rpHL6QzaNvZvGQ8/iqbBL/+OzElCZCHb9QIum62L/PYtv0BhV7PqWs62cC8VWopTE8h46g+KITmHzJExQffRV9Qw+hwT+KTlcVirOCoFJAecZNsUSFoUQGrwCebmVIKil69SQ93hz9xSqNeppduQgxt4nNr6GRpCbkZO9BpYz022DNEpa/+hRv3DqPT5++ix3//oCRbBLM6ZaAs5nS8goOO+ZYbrnnYZ575xMeev0Trn54EWff8iCnzr+Xmtp6HC4/WSE2ZtrEaei4LRWXAe6cgk10rZuIPamyrWKHAbHJNZqhEDDDOGMdgjvbaNnwL9v++Y2NS35g89Lv2fLH96wQO/3762/49bPP+PGTT/jxsy9Y/MP3LF3yG8v//pN/16xhzYaNbN25iz2trTR3dtLc0cGu1ha2S+TWuKuBJknftTW30tPZRSwcIZsSwxV7UaQvSN9ULbOWXOfvRNa9T+cPj9H87nyaF81hz2On0fjgCSRfvoj4m/NIfraQ9JKXYcNPaC0b0XpbUKO9oLSL9MjIUqTtCt3CUpOhQYyS8P2Ce1/n3Jue4OLbnuOa+17n9ic+4L6nP+P+pz7n7kc/5Y4HP+TlT3/g9a9/4Z0ffufdH5fw5rc/88q3P/LqTz/z+s8/8+K3X/6X/PA1L//0La8s/oGXRAmLvv2e57/5gc9++ph3v36bRe8+x33P3MO1d17N+fNmcdqFJ3HczKPY/6Bj2eeAowZk2sHHctARJ3Ho0afKxJ7GoUeewqmX3c+pc+/h9Itu5+RZV3PCqRdy5JEnc/CBh3LgPvszctwQRg6rYUhpARU2BZeMOdW0i7bta9i1aTmdP79K7y8vEf7+CRKf3o727tUUvTqHiidPpmzhQTTOO5CWG46i567TiT52PqkXLsN6ZwHal3djX/wwyXX/ouzYiEueGepqpSreT10uxuBsYkBymk5G10kpKnHDJCYAFEuYxIVtJrIWafyyqIJ0aIV0OKqJFo3HMfoEag+9kvGn3UXB/T9RcetH1M95gPqDz6CqchAlmT4KmlYS2LaYg9bfwF6rrmXQhoVUd7xGjfUbZfY1lCibKDG30hIdQjgxDDU9hJJcLcNz5UySyGZ6ysGhcY2SZIJKK0uNkqbaClNv9TJa7WWcvZ+J9l5WZIv5ssHijfUpPm4r4R/P4WwaciEbx1zLqtE3kMx5advRyMav3mP9q7fT+PHtZNa8iS+xklJvD5X2NAWOLDYtRVJJEtVzxGQe8npBdxKpPwf3wTcz7PwXGTv7KSoE/Pt7u/jxtZt5fu4E1n78Iskd/+IlBtLH/lwK8b2k7DpxWQU1OagUmVpbRl2RH9NIsLVxBzvD3XTpColsAbpaTTZbhLd2MkdesZAJ51zFhh6TOZfezhdfvEPOipEkQU8mTAaTVCYJ6Qwkk2RMBVWcZRaVcDyBputs2riWO2+Zj0vNcPbbS3EeeqGAVS2daR/dYZ11uzpYurORP9o7+WPbNlbt3EMkngKpZ/gzJlV2GyEDhOeghJzYBcwKgjYGhTTKzVaSa75g+cvX88nNx5Pc52JGXfQ4NcdeSSQ4irSnAssRIC7pLM1jw2vfQpevkY2efjbrBrF4Etuaf0i9eT/dC0+n89eXcLesFXAzhEWOoXr09YT2f511I1/k29LH2FISJ+tsZWR6I4cJY99/w2dU/PMS+oaX0NrfIWXVCQBPQBk9k9ozn2TKNV8y8Zx3qZ14B4GCC0mofjKKE9XSceTSuDIRNKMHU+8m5uhCdVVg2gowLC86HjyKG59pwy0pNlskSWkmwSAlS2GkE2XXBrr//p6fF93Ls9ecxdNXnc53v79PY89GElofYSVKyqVRMmIUJ8yey30vvMlzb3/JvFvuZ+/Dj8RXVkpW5jyjWDKLJob81kwD3UqL/YkNii2qehJLjZA02uhL7WH9+o38uWQpX733Dm8+9gjP3jSfey4+h2tPP4JLjtmHEw45kFOPOZILzjqDqy+5gFuuvZK7brqeu2T+B+TOhdx/73089chjLHriKV547HEW3fsAT9x6Gw/Pn8+DFxzOvecewq1n7M/1J+3DFSfty2WnTefysw/jyvOO4eq5h3HlRQdz0bn7MuuMicw4cTSnHDOMU44cwilHDOXqi89C3XX7QloeeYKut96l59vFtC9bRcvmXXR3RumXAmQ0rZDBid1bRKnky0ZN2o8jJVc55/LrmH/rPdz7+O28/MHzvCmL6cnnH+aJZx7i6Wce4Ybr53HoodM56ciDOfqw/Zm+/0TGTRrBsAmDqZs4iLrJg6mfOpSyQCWFrmJZhF5saRukVQnFbNhNF07FiydUiytYidNbhuYoFAX7yOEla7lImw5UXzGeomrK60czctI09jvyBI498zxmXHilhNjzmX/PE9xw75PMv/cJrr37Ua5e+DBX3v4Al91yN5fedBdnnXQ8Z592EmedcwazLjqfOddexmW3zeeKe29h3sN38sBzT/Loay/w7Mfv8PI3H/HK1x/xxDuvcMcTDzP/7ts5/fw5HH7Sacy44GIeevYFXnn/Y669bSETpx+Mt7QSy6YJCJgkJV8cE0/bv7uBjrXraVr2F7t+/g3l7SeIPX83zQ9cy9bbLmHzrRfTcO/VdD62gL6nb6X57cdIffcGodU/MESAeUz3Jsb1bWZSeCtTojup003KSRMy4jisOJqWxnJkSIlB9umyr/gFBCoJjtqX+uPOYcJFtzD+8vuov+BOik9bQHzIQeSKJ2AmRK/rG8n+8if6r78TXP0PJTvWUpP9gdrc71SyEq+ynbjazDa9l6WOGItdaSoMm4C/A1/GhiPrwMw6xRm56TG8tBluxgbc1DlssijjpHpaJcXQTC4WxaOoFLu8tOx7Ou0TjpFi9b50+mpp6Muw7e8VrHvrDVY+dD/hlV9hta2EbDNZI4xhpvFrTkr1AKXiIEqcW/FYm7FZzRSVBRh/wLHsf9rNjD7qQQom386fG3bzyANP8fLt95FbvYF9fT7qXA66oj2samvgn75mGtNhnJLfGVlWwujyKlRTZWdPhI3RNGlJeWQAzeXEkD63dHQydOQoLr3mOibuvz/PP/Y0j9//CEm5vsDuISPFZUWzyRzYMeUeIX9kshZaziLgcrN7yzZuvvUujjj9bObcfg+JaI7WpnY2rt06IPlCr5ExseT6pKSQ1CzEIgl6JT0UMyyiNoVOK01PNkY6m8RnmQQzKaolSnG0NfH1G29z2/1P8GevyQE3PUHFIYeRkcgPlw+P0yP676Q/3AUuCOspWlJ1jMvUcHhTN7UfPsvuxy5k/Wf30rPrbzodSbaZ49lasD9t40+gae9D+LcixC6jk5FaLzOr7FwX3cNJbZuo3bKC5Ob1tAtuRB2DcA09lnJxMHvJWpx41iyGH3MSDkmNdSs6bfEUvakMCdGtV3TslbyFL2XgNcApXFxDwTAM0pkM/WqMmCK2I21OTaEoSXQzhpaJoqUjxJd/ye7vX2P5+0/z50fPsemPz+lv2SD40U9A2H1C8+ArqWX/6Udxw7W3895rH/PqS+9y0ezLGTlkL5IuhaQdkqpBSuobZjaDnsv+yrZ2AAAQAElEQVTgkQjMb0F/Wz97Nu3hjx//4O1n3+S+625nnqRxZh83k1lHzuDJqy/hmVuv5qUn7+bdj17gm2VfsXzHCnZ376Ez0S3z2DEgiM5UetCUXnS1Dwd9OJV+bI5NIhtE8u1GafOS3/6vYylHNxlXJ4a3B8sXxhaI4ArJvIdS4iRTdO9XQeKwIdhPm0xw1gEDkt/OH8uf29LzG6ot0SmLs1/mPIvH66Syrp59DjmamZddx3X3Ps6zr78nwPUZb37yNS+/9yn3PfUCl95wKyecdR7TjzqBUVMOpLh6BIGSQQwZPYGx48ZTWlaMTbVAwqt8kcAUBirojKba0DS7DNKOpmjkJxMJTbG7ZFF4BgTdQ051krFspCU0cuoaTs2GXVGwyWLTsdDFw9osSxQl78joIGJlpc3a0LJ2mSQHNsM5IFo+bBIWpVma3J9/zn+J/Jbn2IgFE8R9YkTOOFk9jqmk5C1ZOQd2eYeq2OSNCoZiYdptOEMBagcPYfLUvTn4oEM588JLmXvtTcwQZjBswt4UVg9h30OP4YoFt3HP489y44svcdOiReQLNQ+98hovvP0u7338KZ9/8RVfffkNR0nYevD+dUweV8SwOjsloQSq0UBXuxjKjt8w/vmEvsWvs+29h1n21A38eN9l/HDvpSx57Fr+ee5GNr7yBB1fv4u2bhkl7dsoizRRnuyghihDXBm0VAtGpoNYNkKLorLFV8y/VaNYOmI/fplwGKOuf5JJ1z7G3nNvZ/wJsxg2YQoVpSFsuR5ibRso2PMJ9s1vo6x7F9/O7xgS3chUpZN9rH72yvTS7ErRZk/Sr2VkzhR0y4HLcOFLu/EnvCRi3eQkMrHULFnFIKfoWDYXqsOHontxJOpQnHuRHjSNzKiDMIbuTa5kGHFx6P04af7lLbZ//By7P36JnqXfEGncQme8lwbLYJew8T1GmB55d1Se35dN0ZmBiLcSdfj+ePc9g0PPvJxTzrsKn6+SxyUkn3fWufz58cf4I324Il0Egio2expLTaNLeihYWEiorApD+tbYFWFrQyNJ0VtCVUkIyOoOJ1mxKX95JSdfcBFnnTWbP3//m5uuvoHO3c3CjF3ocq10g4iEzE67hctmYSajLP3+Z5564gXOuuAKxh96Ghu6LdpaWklJesTpsBOQVExRYQHVVeUMrq8dkFBJBVm7i5ZYgqb+PmJGRpaIDY9PxeMyGaPlcDbv4YOnnuKKSy7nu3/WM/Wcy5hw2W2sKxqFLVSD6S+lNWPQlIpj+O04XTnckXaqhf2Wr1/LrneeYvnjV9Hx83M4OlaDptJdPgF9+CyUvc9j17ADWVk4iFW6nT1GH1qqkWD7X+Sk4L9r+Xt0bPkRK9FCVXU5Ew84jiknXMGI46+n/NBrSJXWkSsfTK6wkqynCMvpwyG1KLtqR8kaGDabrHtdxEFG3huX8eUlLevdctrQ0y341D6KJXUZMLtJN61nx7Jv+euDV/nx5cfY8vMbdG34EXo2CYb1UBjQGDNumBSvZzB/4W18/daXvPPKB9xy54McKqkqf0WtzLUNBIucuk8sTDYzJtH2XravXssvn37GCw88wIILL+CiE47l9GNO4LLZc3jgrrv48N23+PuvP9jTsI1osh9Tz9AeX05Pch0xcxsZRwcUJbEPceOcUo73gME0nDCeJpHmEyfQcuIkWk+aPCBtp0wlL31zj6Rv7tH0XnLE/4fkj+XPJc84jsgZJ9B+xrE0zDiaLTOOYu2ZR7DqrCNZLhLbS6NvpEnroDgNlf0Dkt/OH8ufy503CfXEW6/k4ifu4t6PXufF777g2Q/e5ZYH72XG+bM48LDDqBkymiJRjN0TxFDs5LCRxU5Oc8ogXeTUUpKExPi8pHIuFFsQh7sIxeHHyiqYMnEDIpNmWJCTic2KUrPiyTNSjEwlDZKJHPFYmv5wnK7uMK3t3TQ1dbCnoZ2lf20YkCV/rue/l9//Wkte1kledMO2LZKz2sGuxgaa29vo7O2hNxKmXxhjZzpLl4R2PZIX7c3l6BOGEBbwjgB5ieOR/ntJWR4BKS+G5UWxfKiWGxUfpByoOTeaHFdND4oAmJV1iGOxo2ZcEkFbpA0ZlzzPkDvy2zI8vP4AdeIMBo0YSd2o0dSMGkHVsOGUiBP1Sx5QCwYwnA6uWPgg8x96inteeIOn3vuMV778bkBe+PRL2f+IBxcuYP4VFzLjhMPZe6+h1JR48WhpctFuYl3NpNb+Rsevn7HmzSf5/oGb+eLWeSy+ZwGrn32QhjcXEdy2jIqm1dT17GRotIn6WDtDsn2MdRpMLXIRifTTI3np9tH1dB13GMZFF1J41XXUX3wNI4SxDC0vpL7QR6EU3hV5RnzTH6T+/Qnf+t+p2bEcR35xRbbhzbbhs/Xj9aTRfSZJd45+YYL5VJPpdIMjQFbz06262SU6Xyv6XY0DZ0LBnlQh7SCihmgO1LFz0BR2jzmChikn4yyslkXpItrWTtfyZez+/ENWf/Aaf37/Pn+s/FEWZxnxaAlxM0S/qhGxJcnZImKh3fikT72Gn4ivhqLpR3PsgoVMOeVM/vh9Ke8vvAt1yRIO8buZXOCn0G0j7yR6NZNgWZCyYBC1u5+uvn62NzYRyxmIOZPJiRELQMRkrjMyh3sfcwpzrrkJzennxgW38+fipWhyLpfO4FJVAb8mlv76OWeccxpf/LqY42dfTIVEVT0pN5t3xuTaDKVFXoYPqWLY4ApxsAFCAsQBr0bQp+AvKqR+dB2Dhg/FqWtk+3txpmM4c3Fy/a28c8ftPHTHHSzesIXB51zEgXc9Snbvw9mmBEmIY0t1RkhKmsd0O9E8OiElQ30qhn31P/zz+D20f3c98Q1vYct2EKodR+n4WegTr2JNzdn8ZE0XEMwxImtyeDTHkY1tjFy9AvfGv4hJVNnavpJM7XDKpx3KPqefx7RTz6d2v0PJVdbR7Aqwy+HBrRWgZBxkYwbEMzhy4BbaFFBEz6pBzKvQpxv0WDFSSgbdqeCRaMVFGlUcY02qhYzY2qoPnufHFx7g389eJbL+T0JCZOrtOfY5chKnXnAqtzx2N6999glvfrOYhU+/zSkX38Reh8zAK85Y8/hldWooom1Npq9foq4Vy1fzmRCtu+ddxW2SRrntkvN5cMGVvPnMvSz77n1atv9DMrwTr68Zu6cJPC2kvF1EQhESVTKvowuwTakmeOreFJy2D6HT98d1yt5kjx1PqxC3zdNq+HefUqKjXcRGu4mOchEZ6SQ6QmSknfBI24As9Yb53dvHr74+fvb2Dkh+O38sf651sEpTvUJDjcHOygzby1JsK46zqzBOQ0EEv96BV23DZUk/cw3YRfLb+WP5c3FHGPW040/ioL33p17CVK9uQxf2oUrxR83k0KUVbMaQ+cnKRGfFwAUfURXIt2L3Ml2I8hRhvjpGTtaq5IpjkRRNu1tYs2orv3/yJd+99T5vP7OIx+++nzuuv4nrL53HlXMu58oLLmXucftw0dFTuFAma87hU7j0+H257rRDuOXco7l7zkk8On+2yHk8dsMF/52cz+MLZg/Ig1ddyH1XzObOS87ipvNP4dozjuayEw5mzlHTmH34Plxx7MFcdcJhzD/tOG4/93TuvWgmj1xxAU9dO5dn51/O9w89weInn+eP199lzVffs+OvVbRu20MkvzgiaRLZNDnTBEUbEAsVQwZvKQqIMXodOmRTZBMJdAmdnfnLchlyqRSKKK4SgzIzR1Emgz+XxmFmxYnkyN+u2XUyWeeAZHMuTMsl+vQK0ymioKieCmHck6edwNEnX8jc6+/mwWff5uW3vuGZFz/jjvsWceX193HwEVMZN3EwVZV+Cj0mBVoKZ6yD+K61tPz7K8teWcgvi27mp6eu5venrmPHG3fg+PEVpm5dzGnda7mhPMWFhSkO92YZ6tLRg8X0Vo9h9/hD2Tz9dIaf9zz7zHuF4xa8ysnzHuaAk85h8NCh2CRkjrdvoWzz7xRvW0rBrj/xta/CGd4oi3MLuew24rkduExV7MKiV3TQbEGbRGe9plO0UoimVbGsIMpaZ5i2XJxMPIcac5FKFtKcrWFLroY/RkynaewhZOunYnnK0TNZ3D3NuDb/ifLzh7RK4Sq28l/0ria8SgqHS6bJjtingpkFt6+EpLDyHncB2xQHHf4SDj/vEmbPvZqgp4D5Z53DR08+I/raRZXLQaldQ1w7VYVuJo4ejC7sNWOYdPVFyAobLi0swmZz0B1N0i8m0OsIUTpuby6/7T7G7D2Nex54iGcffRKPbpO5ttjy9zLuuv029j3iMI654AIKxg4n6XLS1tVPkT9ETUUZRcEgbrstb044NEXAXB3YVgwLPZsiaEKFCjUeJ4MCPrRYmF8+/IibLpzDZ2u24p20L/vOnYd9yn6sF3035nRSmo9oVHRQ6sKtZKjq7mbEnmbUX5ew5JlnWCrFWCUaoaasgvr6/bBNPIetI87jPe9UfpLUXWHEYj+Pxsk1KSan5R27fia763dc4QbKir2MO/hgTjj3EupOuwbXtDPoqRpDo+iz1+4Em4pfQDqU6scp822XeXBZOj6JgpyCspbMtWlE0eWEUzIJBWaYSjVDSaYHvWELnX/+yMZP3mTFa8/w/cuPs+6nj8m2bWdwiYdjDt2Xq666hKeee5R3P3+Pm+57n3Pn3s/E/U7HVTSchOkWu7PIEy1kfnoysLWxnR8XL+a5xx5g/gVncOVpB/DAJSfy/v2XsXrDt2za8Qu7O1fQkdpOn9pCr6ODDns7rVoL9pFhApNNKg8LUntKDZWnD8F3Yg2ZQwrp2dfD+sGDWDGsmj+GlvDzIC+LyzT+CmbY6E6zx56m0miizGikNLeHkuxuSjK7KE7tpji5i6LETg4TbDlM8v6H53Ic8X9Jfjt/LH9ujLGbvYydjM/uYkpmJ/smdjA9uo1p4c1M69vCOrVsQDbaKtlkrxqQ/PZ/jltpBdUteW2bqUnOUBVQUkHQR9F1NIeOYtexK1mcWhaXiFNJi1eOEe/rpL1hO7u3rOHfN9/jk3vu5+nLr+DBObO4acaJXH7sQdwgYPv4tbN5/smbeP3le/hUQu7fFn/AKmFfW7cso2HPapqa19OQ3USLtY1uewNRfyupUCeZwi6yBT2kCzpRbOtENgwI+npMdS2GsoYc/yX96b8IZ/4WpiU5QWsVaX0dpn0jimsLmmebnFtGT+J32sM/srv9Czbt+pCVm17nz9UvsOTf53jzhxd4+YunePrNe7n30fnMv+E8Lp59AmeddDCnHjGNy089kctmnM61553Hwquv4rn77uWrN15jxQ/fsOvPJWzesJJYuBOnzUSVxYSVwm63cDoV4Q1pkEq3ks3JOUVUq2ApKjnRcUrapLR2TcGuKuiykBEHaSVlQwzTZoBL0TEdYrC2HGmZh6wwH7w2SuvL2Gu/cZIuO4jr71jIwscf5fFXXuTJV1/mzkcf5IKr5nLo8Ucxep+J1ARtwNbpJwAAEABJREFUlAtrL8z14+3djbH5bxp+eJtfnrqNtxfM5t45R/LlTReRfO1Zxi9dwuGbd7NPcw814RSBrME8XxG3u0t5MzCIVYMnYhxwIoPOu5ipN9zI9LvukCLk8dQcMBGlQKO/fSuJ9cvwb/iTvfas5fDuHQTirRRGW6hN9DGKLEMVixIBLi3RjyHHsGIYWhq706LQ7qBKc1GGFyceUL0U20ZgeEbQWzWRxPhD0KYchn/IeLzeIgFR0Vv3L3StepuNXzzJlq/epGvNKpJ9OZJKFWHHKDw2TXRr0t/TSyyeJW33sb4vzYqsA22/41j40tsEygax6IHH+eCeB/E0NTJY5s9tRSkqtTN2+Ejx4Vny39QpCtlwy5yko3E0AayWcIZeQyOqOum2dA6bcQ4zLr6U3/7+lysuvZwfv/qGp598levmL+TwE2egl5TTnsgRFeKQTPVTWxYg4PbiEoegybQrOTBSObKJDKaEhLqlEPKa2KQIXGYkqRIG8fevP3HDFdfx2YffMW7C4dTPvxfnoaeSDlXjUlxUKA7KxLaC0k+vyynPaaYg1Uby9+9Y+8Rj7PzwE8KNHST8ZTBxGjsKzuL74mP5Wh3PmnAQPadyiCvMKfbl7JN8hWXfPsseKdDnbP3UTBjBYaeew+FnzKVy0tEkgiPxqpU4KRbs8JFOQkLy7blsUsZkUuzTsTSdpIBXPBUnlY2CmkbV4qCEUeilKt6MuvUftn/3Jr+/+ih/vvMkrX9/Q2GikYllKqedfTo33nkrL7/3Fs+/8xbzbrmVqUcdQaCuDsMbQJX/yJoSbYND9OUxFbq3N8oafY/7r7uVu047kIfmHMXL91zM918+xqY939NubiRa0EqivJeu4izRWh1T0qXu6UMIHT2J8jMOpPa8o6m76AQahIRuPWAEq0f7WVOeYFuolbbALqKBbeRCW9iqR+iyJdHFYVXZDIYRZ0i2m4pUowD5Tv4Ux/dfUshf7kKWSoSTlyXS/u7086tWwK9KiF/wsxjfgOS388fy55bYC/nDVsLfzhKWi/zrKpI2xD/OIH87/JSZBRRnAwQTbnxRx4Dkt/PH8ue22UMIbDgxxTAsMTRLywMQpIwscQnpIvFeWrauY80fP/Pxmy9x3203cPkFMznvjBO54KxTmHvemTz4zBze/fpuflv/MisaP2Bb7Bt6XP8QL1pPX2gVvRWdROsimGNNnPt7CRxRSuHxtRSdOGhAUqdNwThrP/RZB+G84DDcIo7zDkaduR/WGVNpuuwMGi89nYZLTmf3Raeyfc7JbL3gRDZfcPyAbDrnSDafexRbZx3D9vOPZ4cA9I45J7HzopMHJHzZ2eSlb+7ZkvM6i645Z9B+/mm0nHsyzeeciHpsDfrRldgOEYa2rwNtbBZrUBe5ol1kg5vos9bQnP5bgOFXfm/6mo9XvcYzn9/JLU/MZu5NR3P1tZdw7nmnccppR3POOScLy5jDgw/cxttvLeK7Hz5lS8NuGjvb6Y3HSUsEYCgqCPyrYpyqtFFZECklh2kHy6UOSM4GGdUaEEXVURUblkgWlQwKWWktRUeXOTMlnLJrDoL+QmoH1TFuylSOOeV0rrjxJu578mme/fwPXvxsCa988gsvv/05jz27iAW33cSsS87mpDOPZuLEg/D6iti0aR1fvPci7z08n58fvJyuV24n+O0znNGymyO6mxmW6EaRNEFzzmSz6WGLvZbd3tG0jzsA7chTGHPxVRx9wy0cdfHFjN5vb1RhbE27tmA0fk9q59fQ8CMl/asYIaxknNLGPrY+pvsS7KX4GWW6KMhYpDMRAcseEnoXIUcvNY4wgyIaobCdTDZAg6uKNcGhrCweS9fgw/BNPpdU9WCMYIGAWZzothU0//wpjT9/QnrrvxQmu/G7NIp8Dkp9HkIuN7rmFgfgozFm59+WBB+u2oFv1N5cdscDVA8fwT0Lb+Xpe28GqW9Umt3k0wtjhw/Frmi07emjxG+ntrySSCxGc3cXubjJ6rWb5Zk2IrqdiUcew3Hnn8cWSS+9+tFHXH3XY0w+9FhCJTVgqKiiv96eThwC2J5CO4hNiI+XfsmmmaO/r4fmpgY6O9pISnToMbsY5LdoWPcndyy4ildeepWqUVM54JrbMU47h5SvnqS9nIxSiGb58GY1SpJJatP9jDGilPz1Pevffoplv3xES7wdo7iU4ikHYU06mB8J8DNFNOke9i32ceEgmOHYTmDr+2z992X2/PW+FPrKmXjwCRxx2iUM3v8k+mr3YrujgtZsEQmrHHcqgSuewJ/IUWK5xBEVUOQsQpHItC9skpDiqGJlcAhTdxkJ9GgbmcYNNP/zI6u/fJPv33qcP756jSZJyRS44hxx6HiuvfZ87n/kZrHVe5l1xaXse/ihuEsKSYp+UkZOdOWQlWOTdygQTdAoKdtP3n2DW669jBmnHMrlF5/AW6/dzbo1X7AzvISW9FrC9t2Y1Qbe6bUUzDwA/eIjic8+BCRzoB67L8ph48nuPZjw8CCtJSYNvhgNzjD/yJv+VVS2KBotNjsxh42sYpFLRkn3dnOAkmYfJckYNc4gwpSZfZQaPcLg+6g1wuwnusnLtESSaRLd75/OMj2TG5ADhERNU/vYT2Rfkf0U2RYZ2Jb9/Lk6ef9gef8IS2OsqTJZ2n2wMU0wIC9DxPkPs9KMEBI4WjfJS347fyx/7uBcH6qWBUF6EObQ19LKyiWLefO5R7j5qtlcJCAw94Kzuf3Gq3nz5Wf4e8mPdDRtx2YlqRSjGF5XTuOhY+k/ZRpZAdrsuceRPPd4MheeQvai00hfeDLRs/ej89TJbD1qBEunlfPlBD/vjnHwtshbeznpqHbQUq6yqzDLNm+cja5+NohyN7mjbPbE8Lr78Hn68Xn78PojBAIxQqEkBQX/JTVlGapL01QUJykJRSkKhClw9xB0dhBwtOPXdhK07abI1USJp42KQBdVoR5qCsIDsrYuwaahFrsneGg9oJq+Y8eQOGMamVmHkZ19LJw6kewpk0ieMZlM3vGcfyDmudNJnbQXsSOGU1JZhK/Ag6UbhIWZ7mrawZK/fuO1t1/h3ofu5ioJqa849zwuP/tsrpp5DndddhmvSTTw2ztvs+nHH+jv7iDa100mFSW/GDRy2BRT2L01IBi9qFYfOn3Y6R8QXfY12R4QMXxF6g2KGD/y0TUdu82JqtowUcgZXix7IbbCatx1oykbvx8TDjuZE869gvOvuoPL7n+GK59/leulGDn/q3e48Mkb2e+IEQSS64kve43WBy+h/ZGriL54P77F31DX0MhQSQcUC8u2mTJuRw0JvZw2vYg9oQraRo8jc9KJFMy/hvqH7+XoSSHGlSXwJjeTaPiN7s0/EJZCndnyF76+DXQbOnuAzbYse1xpss4kFUo/E7Id7J9sZHXAZLPXYreRpak/TZcwlk5HLau9dXyllfLn6JPZPepodEnnlAWCFMb2kN30BXv+eoK1v989EGX19XYQT8dJCcAmkjnUjE6RHqRUDZKzF7ChPcyy9m7KDjqAsxdch6lkeOH2BXxw83X0d3dJJAsjhtThcbjIJSDo8WHTHWQk1O5vaqMsWIzHZ6MznqIzm2Po3vtw9FlncvXtt6GXV2G5XaiKQkCcgC7pJlsOAuKYJFgSwMphmWmMXBrTSA1sq0oOr8dOaYmbxr9+49FbrhGCdT1psZEzZsxkwnGnsq6qkkU+nRFRBwVJOzEZU7Piot/pJpOM0/Xb96wQsrHz3acw1v1B3p94R42gY8xw/gwGWCfXZjxV1NLLGVo/+xp/Yax4kL7v7yHTuoKCysEUjDuZYYfMlJTFdPrEwUYyAQyrUPTnw4o7SRo+Uu6EFHNNTL9GQjVpjyZp7csSFbtTPTUUeBz4bSapjmY2Cn788f5rrPjoTTqW/CD9+odgUOfY4w/isace5M33XufGe+/goBOOpLC+GnwyFssiZxmoYssu1YYza9G8bhOfLnqFuy+bx4knHs+V8y7j5Vef4a+Vv9LRvx3TEyYot5cNd9J13tlkLzsf5dJZpE8+mK6Jg2irtNPpSdCu9rBM2r+9SdZLu8PWRxvt0vcWLKNZ1lorR2sODsxpDE8oBGM6ZjJA2Kqi1TaM3Y6RuMwMuhSLzUyaZDJNf9qkS1haJx7abQE5Z8c2kC1xYLecOHDhVNy4VNeARK0oMStCvo2Y/eQlv/2fY21WgPacj46sm860i86kg66kje6UnZ60gx4tOSC9eor/Xv5z/FPVQv36oy94/L6HmTPrHM4580TuvOEKvn3/JZo2/kG2dweJQD+5sgy5WouwJP8bKxPsGZajZ7of89R67Pv4SA+HnvI4vSVxwgK+Pa4InXo/PXoU08qimSl8RpIqMeKRZpKJsj0xE2ViMkxINQkKqPkxRC053DKhecU5jTR5ieay5CVm5EgJoGUxycn1EpWRl7im8R9J6Dp5idttxO2OAelx+OiyeWhTxJlYGs3iDVukbVVU2gUQq1UnxbLtFBAxszHi4n0jSpiIPUbUFaO13KKvJEvSHyWpiwHQTMTVS7LaRnavYjadZLBzhk7zLA+t5/sGpP2CAP2XlZK8pgZ1rx4yw5roL1pHE7+xqvEdvvj5bp58fja33X4MF58+jYslpLx85rHceuVFvPDwI/z08Tds+2e7hJ39pFL9GKIrVfShYomxq6iKDcUUkYWt2j1YulMWgo5hKIA+cFV+OyHpH9200C3Q5IyGiaYqaKIzRa5DwlunYeEXB1+ethjlKOToyQdxxbzbuOv5D7n3/Z/FWb3Ko4/fzWHThtG19lP+fXouO+47leBbl3H0mmdYMCjJ3JIYJ3vDjCeM14wTtky2y4Jcb/Ox9eTnSFzyEXV3/ciU2z9iyswbmTDpQGpl3lm3jIn/3MUBm17g2N6lTFO6cJBlZRw+l9z8F7ly2ns0clk/dnEoPstOgWIRlCizMBVhmFtl35glhUUXP/rG8PXYc9g25QrilYeRCGv0b93AltcOwtr2HF5jD8jY7WoQt+mFjEFKGGamTwejgJZOGysaVFqdezHytIUMnXEfK5TJLLrxRL5/9gbSW3+hzNmP6khg2rMUOnXKBLB7PSGU0iJ6EhDy+8hEFWK9GkOGTSduhrCcBWxtjrC1sZuk6Dwr9pYyICGgIH5CgNGGzemQM5bMU4KikMGoSgO2fMHL5+3HG4+8xN+NaRyn34DnimdpmXomEecgJiVdXCPvavUptMtw0DMM6mjA8/HrtDx6PeEfFqG3/cLawUfRu9917NprAb8HzmZtdl+C6XKOkHV4dGIlE7Y+Tt+Pd7Dzq3eJ706iFh9A8X6XUnrMddiOvAizOECUNAklgebOoGY7cJgdFPqiFGod7ElV0WGUEck5UUWfVULOxvubGJ76ncDWF2j44BT+fPYI1nwwF1/v7xw4rpCCABwqQH7n80/ywlufSdR5H6OnHoLpKBFn7CZrhdCUAmHqAdw5O6nWKH9+8xOP3HYzF5joKHwAABAASURBVM86ifnzz+atD+7hz3Vv01H4i0QXS7Am7sB7bBb3LHnG7Br+PaOIT49xkivppN/dTJfeSq8eJqykyP+/AUxDF5D1MFFNMMqMUpmJ4RcM0FUHWXuIfnsxHZqIRENRLYPiBLcDvGqOoJGiQnCpXtZWi6LTIeuxXy5I6z50WwivXkhQlXFaBUTtKhGbQljMrE816VUMugUTu8wceVHMIIrYiWYWyPwXD0h+O39MkXNFZgR5CgEljleL49ITOPUUDi09IClU8pK0FBImA5Lfzh/Ly0RxLOrzr83hh18foqn7V7H1LpRRTpRD6tHPOQDXvJMoO/8wgjP2w3fqvnjPmIb9rAPpOmY8S8YW82ZRhv/n83+vgd4T9iVy4jQSpxxI7vSDUc46FPs5R+I+90g85x1D78ShtAwpYoMtyeJdq3ntm7e46/GbuPTaGZw9+3DmnH0h1154NQ8vuJ+Pn3uP5T/8Q+PmDmJ9FqblJS0AbYqx6bqKpmoDnVHkt6oqOJ02+iTCiGmWQCdyvUouY5IVtmGYKih2kFsUu/xyKBh6DkiTD61LXAqDQ16qB9UybNQozr/kEp5/6WWumX8DxVVVrFy7jrc//JALjz6Al269mt5lv7CfZnB53SBuqavgtuIybnT7mWiDGlkUSryfqJohPaQS9fADCF44m7rbbqd68njsHgfhLetJL/uRqo1LOTi+g9M8XZxS0MuQ+iTFpX0ECiP4Cg0Ut0UMkz6JJjoyOpKdoN5TyBRbEYNTLlmIBbiHTcQ38XAcww6lOTGev37aSsu3X1LW8PcA2Pf5YnT7VPpSadJ+JzEzi8uhoYT7iTU1EQ1HsHw+Rh52KNPPvIi/t7Rw331P8NnbHxBrbqXK52RQaZDioJNMOk6LsPnmxlYSKQtFU8l/q6utt5u+WIyoiMfjwe/3I/xF9J9Bkf7bbRp+N+RyCXqSUfSAk8pQEH9HP4tffIeHH32ZbWYAc+qhnHrNLRy5/2FUZnWsWJrdmTDdEt3oRR4KlBaCW3/D+PgxVj85j02L3xUHotFaMJnOKXNorz2SbXoBGVuUSmszxxW0MqsqR1XLFsJLl5Foy2DqRbhHT6H25LMZJ0XpwdMOo0iismoBOxklXrMQm+EDw4tq88schEjbXIQVjZHKDoaL1Fu7CUjRvXXF1/zy/iK+evtZfv/qfdr3ZPHYa9h/2rFSlH6Ky+ct4NU3PuSaa29l4rj9yLk9KKqK+G7y5utxWDji3TSv/I3v3n+ayy48hUsum8Fdj97Cx0u/YlW0kYYindjkIbhPOohBx59KxeEnE9j3YBwjxqKVlWPzevHJPISw+H8+oCaHR/BMc1B9ah3VZ45CP6aGHXup/ChFz/f0HUR8/XS72mlWd9Gu7iRs20Va2mR6A5neVf+PDv8HGlhuNvA3LazUOlhn72GrO8Yuf4KGUJbGggx9p40iO2Mv3DMnUXbGeCqOHkJoagB9UIZ88bmrV9JWu3azeMkSXnnzde665y6umjeXi86fyQVnnsY9dy7gtRee5s+fv6dt5xZSPR2YybCwqjS6QHuBRCseU0EV5qpIqOvQHDgdTtB1BOvJallMJYsl7MIUdplOpsUJ5MihYWniBFSdnLB9ExNfQQFHnXwSz7z4Evc+8ghTp09nYkUBRssOvnrhUe686AzukUX5y3OP4tm1ikNDJq25FrKhFFaxRcKZIarnSNldqJ4yAiUj2P/ECzhzzrXMmHEWw8p8GE3/EtvwBdHVwtKWPUv1pk/YO7GG84c7uHSfeo6qL2akz0Ol3UkIO1ttdhrEccUz4MYl4bGb7qSTBopoLxyJs3YmJYOPpbm5my8/fJ6tf76NN7IZJz0knSn6zBQZ1UDJpLAJ6DsMk0QiQW/OwCwqoNddw7STzmevvQ/jt5+W8vCtt7Hki8/wSP1gVIWfEr8Lu5Ujk4jS0tzI5m2baevtQnXZhcU70CSiVBRFoiwDpwvsKijZDLowwR5JE2WyPYR8KrneNpZ+8hlP3P4A3377F0UjpjP6xEsoOfNi2hxFpCX0D7tttHhzaKVOAcIe/Lu30/7Bg+x88y46//6YVLaVeGGI2OBJdA49gOWBsYQTpVS4S5nqSTHduQllwwss++h2unetYFBxBeMOPYdDzrqWscedjyL39bjK6MJLNO2QPguQh1UyWRe65ZFx2rFJOopYL4Q70UU8u75i15cP8/Oi6/nj7fvZ+cdnRBtWESLO6JpibrhrEe9+9Qc33f8soVoJ+cWGLEkXRXWxBzu4s0AsRVLqVjv++Y3XH7+Ziy48mCuvP0acwfVs6FhMm7IBdWiWwiOqKTx9ItZJ42g5qI61k8pZV1DCOl8ha50eNoqeG40cUdFvvp+BfF/l8f+n/6j/nHwyP0/fh+/rClniy9Dg6MHt6mKcu4ND3Z1YmVb0bAcBs5OybBuDEy3sk+7kZCXB2V6x2P/TNfg/GP+0XIr9JD01iSTD1RSVtgQhRwqnO47NncQT24IjtR1T2UWyoIv4MIPk/iGyJ9VjnTuWwLEj8R1Wj23vIrKDLSL+LnqMbXT0/Utr+zLWL/6ar996gfvvuJ4LZ5/GzLOO45pLzuXZhTfy2aLH2fXPOnp2NGIlkgiuo2gg8CXMKYdNwE3HjomNtGIXtuci5/KSc3hIKU7iOblYxpeVhWOhCi8SMLIsDFVj/D77suD2O3jqlVd44MnHufz6q5h+8P6YuTiLv/2EB++4hitmncrG798nsekvgr2NVGbD1Atjrna5cchz04k0KzLlbLbVUnLQDK564jXuWvQGR55+Gs4iF0mrH+fmZST/+IJ1bzzOP688QFHbem44bir3nHMgJw0vpEd302SzsV3N0qhkSWoabnsAt16AafjprB7Geu8g3AfNYp/j5kBTJztefx595XcMFccbtJnoAvRpiTZUr13SDmkShiH1nwCtzW3ogcF4ysYwZPKhHHTS2fhLq3jlhUU8e9ftxLZuZFCJjyGVxZSF/LhsCiWlhVRUV1JUUYavqIhMWkAnFsPptGOIVw14XVRKETHR10VIHEHIYxHfuIqPF97Fcw89xuYMlJ96HqPPuIzioQfgclbS6QiwONXLZm8GQ0J2c8NKYj98xYrnH6d71RIi3Z1kPdUEJ86gY8KJrCgdgstfzjSJ9k509DM5sRN9w49Eln9PsmETusdOgcyf96hj0CcdTqRoCGGJGlTLL3rzo6seMnY3Sbcf7DlsIi49gR5vpH/j72z84gX+fe0e1r55D39+9w7du1cT1FOMkBrdCccdye13LOSZF17hsedelGLt3iQcNqIoRJNZXHYHTmHuHl0lHUmy/evPee3RhVx5xZnMu+k8nv3sGf4ObyA+3Evh4WPIzZyA49zJuE8YhjrehV4RxR/swKtsR+v9i81KL1vUfnZbYVrNBGEzTVbmT5NI1SV2LWb2f/yPOlZAqD6boCCdQRX2ErM08eQ+mswQDdkCvqWU3yXcWuMawWbHaFHoCDYYI1hnjGStMfz/eAX+jxTQa5bRbZTTbJaywyhivVXECsnV/UUhS5UCauMrKUyuRs9sptfczS61ndV6P3/ZUyyR3O+q8Qa793aQPqSIguNrqZOIa8gpNdSfVEHNiaUYwzXMeotcZYZEKEwLe1jWuow3/36Hh798nMtuP5ezrzyRk887gosuO5NHHlvID999zraNa2lr3COsPy0sP4tT2LpHUfGg4pbWrSi4ZDEqAupuoaCaHDNMA0v2URUpwJmYClBQSsnIsRx6+gxufeRh3vr0Y5564RnOOON0amsqUb/4iOZnHmPzQ/cS/vQDCht3UmElcKtJkmYfbYWl/K0U8Hpvjme7TX7wDoIDz+C4ax/j5ic+49TzryFUMVIYaY54pItlP33AI7fMYsmHjzKprI/5B0/j0JpSCm0ZTHuaiOisI5skkVII6iUszzazqcDFt2GFrtA+nDdvEXvvfxwrlnzLyi+eQmnaTakD7E6VzkycPhVy4igcFlQLyKkZBz3hHO0ZHcfgMUw84TTG7ncADTsbePrOu/nzm49wZSOMqC6hPOijTsC9sjKEPxDA7tJRNF2UpJLNZrEkD5sM9xB060wYNQSSYVa99z7PL7ybFWvWU7v/QUy/8hqqjj+FBkeQRtNNNpIhionmVqmQ653LfmX3Wy+z6bsv6WluYLuzlODwY3GVnciO3Hh25wbL3PgptfrYy99JSeurdC5/ga6d60hkQ9RNmsH+MxZQPuUwfINHEMNN2LBhiLPUnS5UmWPdSOLMxSDWSYXSROfaL/lRooXvX1vIlt9fJ9XwO+7wOkKZrTgKa9n38FO4+rYHWfj4i1x47e1MPvxEAoPGgL+MQrsNXZi1y7Lwu2w079zNT19+ysL5V3PmsdO55emb+OKHN2loXEPSkSA4sZ7Kk46k4+B9eLO2gL/E2f/pyfK30cHG6FZa+lZghv+hNLWcoeY6DtcyHKLlmCZqnmDTqdWd+HSH2IKDmGbn//mAaotHZbJyVKBRrbgpN1yUmF4q9EKqXRV4VBe66SBnOEjjJq0GiKk++gwnnUn1/9Hh/0ADHoJ48ROwfBTho8zwUGlKTld0Wm/a6XMNIeEeDJ4qgt5CqmQhjNAzjDW7mZBpoyXxJw2ZFWxVN7HG28JfpTGWDrLx+/AAv48uxjp8NPbjJhI6/QBqzj+G+otPpPr8owlIQVc/bgLWcYNQD6kgM8LGnvQ2fvr9HRY9cT13XHsmCy4+hosuOIv7blnA12++KaH2cpI7OlC6Mqhx0LICePEYGLIhbF4TLv//Yu+94+SorvTvb6XOaXKeUU6jgAKSQCiQERmRczTRgMk2acHY4DU2GUwOQkSzZIMAESUholDOWZNz51ThPaP9vP/9FtvrZRdB19Ttnu6quuG5dZ9zznO6ZwxNRVPYtelCYCYu0L1orgCWYuC4PQweM4YzL72Ie55+jJdef4lfXvwLhpSEaVr4Ee/efguf3HEj2ufvcbA7S33WotLn4AR0Vts5Foqs9LVewlK9nsWZUjpGH8TYi2/h0N/8O0MOOBq9rIxkJsq3i+fz+N03s+qBW/B99y7jrBZGuWI0BB2qhHDTkt1b0tdHrfSrNm4zzlPJ9uY8N7y1lG+8Q5hwyJn40gYrPnqXNknQ+hQLTXXQZHDiZJLti1Pi9qJkctg2pGRsW5NZurUAo2cdxqT9jiBqenjz6Yf48JV5pFq3UerVhdBS5GJJDBXMLHh8BobhxjJNFCePRw4EpDSLtPb4/X9m8VOv0Svrqv6cXzDywkvQKxuw4hauYJi2kIeM3AtVmskokeF6nn2CnXMfo6yvl7LKgXhGTmXg2GNIl09gS+Vg1koeIexzMyOXJfjlR2xcIATfvBAjZFGz5yxGHHM5wWln0hMcBRLlVGYVyjWHoGJh2kkydkKSwFmKjQTa9uWSx5jH23ddQfNnLxBKbKRE68Krx6hpCHPcOcdy9zMP8vSr73PJb25j5JR9UYJlZIVgTc3Cq9pjAAAQAElEQVQgJ/dITG4bZXsbHUuX8crD93DmnP244pKjuOeui/j6m6fQtTWs0lpJjy2i+sSp1J+0N8akBrpLDfq8AmDAx9jsFgbFt1BndlMf8FAeqcRx15BwDyVfPB6tbyvueBPuVBeubBzdyoAYlJztkHOkE7vu1J/3g/qNkmOt7tDhUslIuGnoFn47RVEuQUmml33zW5mW3cqE7DZGinQzXG7JEVqckVqCUXr6543ePzB6v4SPQSnFVpJKu48Gq4shVhsjzCZGmlvZqtSyLVfGzniAjl6dVFzFY7up8hYxqLiEiT6boe48EVnsWSVNhzDONkdlEz42KSHaa3TWl5gs9HbxhrqDt9SdLAr0sKVSoXeQn+5hWRJjbVzTwlQfMZDhJzRSf8Qg3BPdxOr62F7dygfJT7jjgz9w6u0nMPuSvTj1l7O45Xdn88TDN7B22TJ6djYhugOKLBwnlyOfzgiBZQALSyIA0NFQpWgi75nYQoxOzkSYg2h5FXuddAp/mvsUTz33DOecdjRFgsHSVx/mievPIvX6v7HHtvkcZ+7g0Hg746NRanQvSU+QL3OwUshuhS/I5qIyQtP34+Bf3cARl19P/T6zSYTraW/5gvbNH5HbspBIy1LKW9ditGwgn+rBLnLj9DhUOQG80uemRCvL8n280xHjo+4w3ZVHk8kkWPr5p7RIZFMsmrw3Eccv4b7H46G5qwe3kGY+n0XTNIKhYjKOiw7ThXvoHoybcxb9EcRnb73M6888Tuv6NQR1BbdjoYj36mSzJFM2aXkOhwPkMhk8Bmxav5K7/v02Nq5ZRsWsYznwipsJT96XNWmTTtPGcOtEdBtXvJOydDclzRtZ/8KjtH35HmE5ZgZKSdQ10jpkT2LpCiyXn+FlJodpmxi78VXMFS+Td9qpnzCRYftdxB4nXEXZjCPRBjWihSpwe4IEgsX0xtKYZp84cX2Est1EEs2o25ax5eO/suKDubSvXoBXIqRwQGPYkAGccMrJ3PPwYzw87zVOu/jXVAydTHc0gdwWiG0Uw+ZgkCcT72bJp/N54M83cZ7kaa6++nzemT+PbW1L6WI7XcE+/HvXMfiMWQy99BDMQ4ayfYiH3go3qiSTPQGDiGbT4NgMdJdQpUXwO0FyppfOrI8duRD9KsM2uxzH58Jy6+SFv/qT8DlsspZJ//dH+g2r3KQ/+11t9Map1bolTOukzepmJSITGA5v6yqvqBoJewV5uXlwd6K646S0JJ3i0zfJJGx1KT97AP8eAJ+qKRapSb4R3FarcbZqvXSonfQp7SRpI5JRKBJSLzWKiXirUNw1QuSlrEh6WdStsT1eRW+yCiNTSl22mIniPc4yLQ7KxZktBJBIfAG5pZSykYH6dgZo2yhXN+PXhOzUtVL/eyjZBXRai1iprmFhUQ8LJQpYuu8kNhx7OIunVrHj4FF4T5nBoLP2ZdDho7Ebsnzb8h4vfnwvN1x3LaeddCLHH3Uk11x2KfPmPs3qVSvJplMo4ilpmo4jz5atYktRDS+ax4/i8mLrLnyaLMK8IwsPSgfXc+Il53Lvy09y0+N/5IBzjiS+6kk+ufdcltxxHtXL3+PogMJkr0FYjJnPH6QklRECMumvoC8L7Zqf3trhRA49kcm/vp0TrzqfcTPGo9jddK5bQs+Kj1E2Laemr4NxjoPXKmazx80nrjjdRg9jxWgOkUhqSyLCm84oGkYNFfL28/WHC9i+ZDF1qkYAhZwQhSUJ3pSTRXdraDioEmVoik5/viLuKUEuZnh9FUXC3As/mM+TjzzIlnVrcBsqLjF6frcbRVHFENokEkkCfi+ffvQhd97xe+x8huPnHIl2ypn0+auJ5AMUG0GiQR9bXHnS0v8Z0pfU0s/55tnHsNYvp1Y8W0vkoNZRI1hVXsmyDHxdVk594yCGRJdT+sWdVK9+kJLol/iH1JM94Dhie4jnXrQn4cgQSmR+/OK4QYZmMXpxIfyY1wYtR+/apax5/knWPf8E7V98hJVuJVzv58JbfsstDz/KrQ88ygnn/pL6oRNBKZLgzg9WmIqwR8aaw0p1s3755zx0579x7omz+e01v+Dz+S/Rlt9J3NNLs9VExd7DJL80hcrLz+fjCWO4PxSi12wjrySJ2xnWxftYJVFQi6nSIbLxumyO1QmdFq2EqKeSpCKYqyWUe+uoddVSmgmzzYGtQJPi0C4lpqkohobXbVDkdsuRwq7auVLMfDGOGSJo+am3PIwxDcZbSLHo0/ejW5lChzmILjkvY7oRG0BQQusSM0W/Rvu9RQHhgP+67O7HhUi+b/zjSTFGyTBIPIwyXHgIY1JNUhlIVB2OLqExWoys003S7CJn9qA7cYpk4VW5HMpl4QcNH4rmJqNq9AlpdCsanZpOm6Hjk5pdZj1KvgrVrJa5qcNt16FlayBVSa+zPylmykKaANSi5Ay0VBR3qglfZjujjBhFThu95hbWuXayvC7F+r2LaJ4ziu6zpmJMN1EnJekq2cTira/w6LybuPba4zjzxH049fA9efDmX/HevEfYsVa0UgmXUWzyOKSl5FCIpCCSA5cQvW06WI6Bo0QYOWwGZ59+PU+/sY7b7nyOMWPG8fGrj/Lwrw5l6xOXsH/321xbtJ5MMEXUiGIFVayAm568ItiFsTw1dKVCbKycQ9Wh13P27U9zwW3/xrA9y7G63qFk9UNMXX0fO4zVhLVWxohnPdwM4uQCNNsGSUk+4kqxODOVb6unUzphHzat+ogl79xDQGtCcafxJ9OYIs6rVpoy1SYoxO9xB8jL9T7FTzirkT/4IiJ7HUZ5aRmZLct55o83YmT6IJfBkURjILWUoL2VEQFVkox/4+17n2DW+KNp/NVj/H7aGWyROe/ym+TEsLmVInypIMOyAWpamlj+zJ20v3AHubZNJOvGs6HhMDoqjsQw9ySSHQBGBY8UL8P37m/ZuPBl+tQI+ZFzGHD8bex9xK8Z6NqDspxNxFKwsinSVh+W3ovP20VQ20K+ZxHxx69j3UNXsuL1+0ilNrHvcfuz95xDufD6G/nL3Jc5/KDDGVA9SHDT0VUPjqmSSZlomo4tc0pe5/MFS/jt9b/npmtu5u3X3qX/P1kZPg9GwMPf9ouz+EgX7ecMo2lWEb0joCezhpFGJ7O8fSRUnaRj42ASEmIpduUIW31Um3HGaxZBlxuXHFfFKGpiCBQ7RTbfTcrsIKt041OCBPDjs724JcrSxJCZYrdy8pAxLb5vbe46psBPnZ9UWfmFvYDAf4lAdsog9P3GUDZnGgNOPoDKOXthzBhC37AQW8rzLFj6IQ89fx+XXnUup51yGNdeehavPHEfbSu+wpPqJua3yfgVIWUFRddQxUi5pDWvEEQgk8eyTRr3msmFt97Hne98ybl3PUXUXcrT9zzCY1ddyz7t7cwWcp2cSjAiHWOUVyWcj5ONtROJ6DRZCTaLt/1Fb5K2YB0nXnEHDz33N+acfh49+Sx7L32fkRuW0Kj34jFiZFxp9KALO5XFa6kUB4rpSOVZorrQJhzIxp0pPnziRRq6ooQlYWuJ1KIbBhnRuTXHgVgfxS6dtLzOulyEwlVUDBxNZOBI8q4QmXSOu373W6pEKhL6wlVZy/ghY0S++JTn3vobR155NZED9ycpBnpfLUSlXYyTL2GV42WzmOMGuxt16Vt88uI9tIrhbPcMpax+Jg3Fe+ItGsa3ap5ocZIThihc497M6//xKpu3N1M5aA+OP//XnHbZjVQOG0OHJHiT+V661Ti9dh+WE6dSZJehHhXXhrU0vfZXtoiE1peIMnnvvZi6z3Rm7ncwhx91HNdedyMzph+EzxUkZ+tYtorjWFhiuBTNxvCp7Ojq4tPl33Db1Rfy8H2/46NP3mRrbDvpKjfG1KEEDptM6NjpNA4fxZDaWookKlOErC1JQPcnofMypzkzL3dCYf+hEVB/6AYK9e/eCPxN28677hY+DnbyRWWSDSPcdO1diXnoUIw5Y6k8fhZFB03EGF9JtDTNis5veebNB7j41ydz6JwJPPO7M/nw+TtoEi/ZirWhSPIRB0xDIWMYqOKHgVviHMjnM4wZP5rf/fZW7v/L45xx1sV88/SDvH37jSS/XMDsumIOGxBmWrHOXiGHQal2PFqSlNTZGyhjs17Dhzss1maC7H/62Tz93hvcdtFBDPO20/Hlq/haVlCX7mKIlWJ8cYCyTIIvpI5KV6nUU8VKdxWNM09jZOlIPlvwDnp0J34xQv19NnUVS7EkErMwhOzcIgnEseiXLtylgxk+8yhGTjtQxmCzY9VyFr3zVwZWu3F5y1m3fgvPPf9XTrjkciLT9mV9cRG5sJ/yzihOroJWDAw7zR5Cyp3vz2XR8/fjCFY9XlhbP43u2r1o89QBYSYZfuYML6d7zcu0LrwXIxwhXDeMyYedgW/QNNZ2KUQtjbyZwOV0U25HGVGkMiQALd9+ygt338aXrz3L6CIPvzrpaC68/BKuuflG7rjrTi6/5jpqBgzsHxWxmEQiCmjCELZIZx6vl7yMe9VXS3jkzlu4+fzjuOvq05m/4hE2pD/FGJ6l+uABhI5spH1GAx8O9zO33KQiGCLkcqNLHYhnrTigaRqqrqMYLhnTf2svXPRPIKD+E+cWTv0ZIjBUPNZ68aKLYr1oohNnom3EU530mH30qHGe9EV5p05l45Q6tKMmUXr8ZIoOGYkyoYjEQJVPF87j3oeu55wLj+S8C47j0fv/xIpvl5LszYmYgyx0hbTIR+RiVPl1ISUhUpF1aqqqmHbIIdwnJP/7u28lEoK7b72Sp2+/nogkV4+pC3FSQ4gDAhYTvRpF4pWbYjC61GI+a4ry0ndr+WBnKxOOOY6b7rmbE48/BqtlC51fvI+58XOKM5sZEI6jBOxdpD0848eTCLOzeDDp8dPpyjosevE5fF2d+ADHpZHsXy0uHY+uSGI3iksYK5s16Mq4yEVqqRy9F/E0eOX9V599BMPuId2R5I77nmDynNNJlNSxOpGm17bIiBebJs9qI8MQJ8OMjk20PPMHtn70GkUllcRqJ5CceDSlRXuzWHGxWCIRf6CXi6YNZN0rj7P2i68pGTCBsYcezuEXXUG3t4ylTQnijp98Jk9tUKexDGYW6bR9/BbP/eF6tn67kDNOOYbH5j3ONX+6jUPOPJH9jzgUZEyKx4siY8xbNsLF1FSGcSvQb32bd7bw6qt/5bLLL+Cq685kwQePEo0uJOBbT9V5h1B0yjSUg0V+HAmdxS1kXRuJGJupdW8lm0qSSaakT1n65RFdyN0Q446Y95wk8aWFwv4DI6D+wPUXqt/NEWhQvQxQfdTrQSlhquS5BD9FtotQXsMOREl6e2jXO9istLPJHaelWic9rhZt1jjsC06i7KITKT92Fi2lJg+/9wTnX30ql55zFP9+yUWsfP8lSLTgcqlkZeGndCFMEUkzaRs7a5MVwqxoqOPUs07n4Ufu56JfnMqGFZ/z+D2/Zdlnb3LaSx1/HgAAEABJREFU8ArOHCIefpGPASI9uBIx3MEAvSIPfN7SzaOr4ix3ldF4/HlMPvZEKgZXYaV20rT8LbLbP2BWuochpQYJ+WnIG2zZ3slTHe3kG0bQ05un6ZuvKBVSj0Z7sbwGKU0hnk3jF7nFK5GHprpw+4rIqEH8FYMZO+0A0b4VFCHyRfPf5sWnnmPE9EPYUT6QhakcHYkEwwNhtN4YWjjMJGsrgW2L+PDxf6dpzUrKBo4lVzOZWM1MVutjaVZVKlWHEXYLRvdC5j36azzy3j5HXEH5gTfROPtYmkyDnbE0GSFoJDqZMryBAxrraFo8nztvuw4lH+Xm31zJXx6+lxNOO4lIVQWm4Gz7guTFs04L2dqOiSOat2rHcatJkl3b+W7RfG4+/wR+c8ExPPHQrWztXoM+opLU1HF0H3wQubPO4QtJuKyvUOir0qDUIuiNUk4L1ZlN1MTWgERs/cXWpCEZh0wtpmmSTqdJxhMUth8eAfWHb6LQwu6MgKpXoxrVKHo5jlGCqYbIiWiREM85Jh73/vltzMxvZ2y2mfLUDvRUC7lsDwlFFrFh8rrL4HmvyVsNXjoPGcWQ8w9m+KmT6R6W5Y30Qs7749XMOf9obr35IlZ/8RZuqwvFSJNzmVii/Xo0AwMVXRJ9/eRQIR7+xZddyi+vugJ/cYT7brma1e+9yhith3PHh0XKiFDqZOmLpunTwizPFzFvbZqXW3LsqB2Je8JejNtvf6ZNnIDR3Y572WeY7euIe2Oo/hwDbJVM3OJbvASnHCZE38Hij95nQHEYNZ2SpF+GlJXHH/SBJGRjvR1g5lDyCp3RPAPHz8BfNZRYIs9zT8ylNaPgEzmlNVjMdhlDSAg+0BunyoYyaWvwjqUsefQuYl19eEfvx9rqqSwuG82WbIBBbSoNRoJxEhEMTzRjbVzO8MaRDDrpNJLDpmJGa3hv4QpMSTj6hExd6Wb2HVdNx5rPuO2qX+CT5OXtDzzAhVdfzdQD9sNfUkIikwVFQ1M1MukMmuLG43JjyVhUNcP6DV/x5ON3cNo5B3PNTefwee4LMhNUidBGEDh+HPHZw2meOZilo0t4zehhUqqVUZkOSjNdmMk+epJZOnJeup1yeqlFd3lQdRfSIBYOpm2jKAouTccr7VLYfnAE1B+8hUIDuzUCK+NdbMz20iYeXlKNo7gSeIxugloHYVolms8L8VvkdQtLdGvF0PC4DUJC7iHVYZx7J+PF0x+s99Kb28nb5nrmFrczf1oRG08ZT+iCQ8nNGMaijpX8+tbLOPvE2Tz/mJBe53YMxSabtclkpH7Lwe0N4A2EyNsOkZJSDjhwNtfedAtFpX5envdHPn7lQYYHEhy6RwX1xaUohPDabtyGl609KfoC5ZTtfSihKbMp2+84Gk+8DPfgEJvXLSLSsxVH7WVHvpsST1hIqJTNehnUlLPo80WU5vI0SNK4SAxOMByiIxMn59KJRHQCmklQ18hlHfLeEiYdciyKt4xsX5bSvfeny9HxC6GX6T7aunrp6IlRo3vp++prFj/7Fp5ALe5B02kvncQqKkn0wsRAEUOqDM4YZdBYAtGOKGP3Pp6KCceIxFSPJp63UZpkYOkw6Esysa6YKQ0elrz5IGZ8I08//QCX33idGIXRRErLMC0FB+mr4CeOtBB8XkjWh5oDO5XhyyULueCKszn9mjN5/utXsUYHqT56NJ3nTmPZjAreK4uzNNjHDquZns5V1ORbGe/LEJGIqcgXlvkuwq1GMLVSel2VbDOq2KBXiv3L4ViWRDYKAjD9m6qquD0GPp+PwvbDI6D+8E0UWtidERhYClX+NMVqO4HcFvyp1YSyKyl1VlOtr+VjdyWfuMpYqIZZrHj4VnOxVlPYJN70JjOBlZPixDH0HqqNFibrm9lf/ZpZubeZGJ+Hy85iVxWRmTkFTj2B9vHjeHz+u1xx5qncftocvluxnnjKQpV65RFL4n1V0wVSW37PoQohj91rT6688VL2njGUV168m/dffYWQZqDbHpKkySSTDA5GGOYpIeQE6KGEr/VqNo6bTuO5J3HS7P1QNyxj+/qlrA/n2CaJ2ZpcECflplv043Hi9c9/fh77Dh3CyPJy4rE+LLeLXvFNXULwZrIXMxYl4I/QK6QZqRtC/ZBRGKqfzkAJacNNTdpiYAYixRV4qmtY+fXXfPv+2yLf6KT9o9gaGsuWfJhhtp9xZgafHmPivhPRtn1Ez7ZVDDrkeMzxR2K7R5DcGcVv9JJnDVo0z97DGnFHO8i1rOGys4/iootPwx1wkZSIQ3EsoXYHXeZEE7OXE4OJRGG64iYn/VnwyhtcdPZ5/OUvD9CZ6qbxoEn4J9WjTK2jeZDB4M4XmWS9y2T1Eya5lzLS06+19xAyTNHlo6xM+FmX9LMj5SWa8ePkA4TsIKW2lyLLA3kHbAVNUdGF3FUgJ1am/wti6VxaXhX2HxqBfsy/t43+G+NfKjZoP+UiC+f/ic9u8v73Tr4cTKddpHM+4nYJvUotHdpQmrVxbFcmsZkpjE+rjM9ojLcMxuNihCzoatOmRNZ2sW6g58NouTBOrpiMWUXMGUyPMp5efTpRfX/iwW5Snp1k9DWkgqvI7dlJ7iwvS47P8LsRS7j54mO5/vLjefuZB+jr2oahOljSLyuTIWsl6FAsTKMYy66hVnTsi8+/gQP2GEb0vfso/uh3hJ0WPFYrZr4NS0+SV7JoTpp+nbsykaHDW4tz4BFMvvQXDApEmbnor5zWuxKvsZUtnjYy2b15o2Q037h8vHT/79irXpVkqJs+NUCJVS8esQvHXUyf4qLXstE8PtIZE8dxkxFM8s1x3Mk8bbpDkx8GWzEO7VlG/L07qIgvZNW4Y4lV7Ukw56FaVmPCbGLkSIs/n1RL3YfXsGKnm9IxB+KXxG6p24uV6qL/s+SeTC+Da4s5aGgPvt5FTJtQw5HHH4e/Yhi2WQJWAEO0eisJihhGBzCVNC5Phpyzk/kfPMYvrzyUw9qv462DNrP6OIuOIwJsHZShvSRHm9lHysmxU9+fzdZMmpTpbM2Moj3XQF6txJK6w14fjksVXG1sQ2bFyKArUfx2p8Qj3QxQukiJccmoCmkh+bT0o7/kFQ1LM3aV//O1Y8NPmZ+QTW4reSzsBQT+rxAQjbb/JnQckTryeXKiE6uy8EojYQY31FN14Z50DE1x+1t/4OzzZ/PcXTdhte3EcAfxKCWUWhpqykSqQXG5yWRyjBkxmmsvu5ojDjiC7NffUpvPUeF1Ecsn6NJzmGEvhshKrqyQb9ISclaxy2o48IJfUjtjOt9uWIW/p41pYkSKwhk8mTQlNcPZlNB47Z0PqPa7KMmlSKdiwhCqELqNoSnybO1CUVE0AsEIpqOi7lhHxKuTCsg58VYqxeN+du5cMoEalIHTCNguWtIxkmGNXLSNgwfVcvHhR/L8K2+z2QlSP3kSTjiAK+Qln08ScisMLCuiPuAjtXM7RUUR9p45naLiYulPWsg3j6pDKpvA8Ci4fRpCwSTtOOu7N3DP3/7CyX+6iPvX/xXrkCrqyiooD0bw6BqKyGC2LVg6UuS5Pweya0CFh90aAXW37n2h87s9ArawsyZenks3UISOrP4kppBNyOunsrScuaXtNE8sovaYSbgaS3n0o9c4/bwzePBP/05s51ZUG7weHU0DVe5mj8sDloqmuhg/YRJ3nnUS5b1dtHy1GCMXQ9WzdMTFQydNuDhIWvERzbtJuYrZ6Qow6IijmHLYIfRt+I7qzcvRs+sYKwYim/fRVTSE//jwC9It2ynJRNG9OhjiIys2uqYiLL9rPhzVIFJRhWN4SX71qbSZJhtvptGV4uMXH2VbazexwEh2RPZAKsFXFMZ2Yhy052CunDOdJa+9gStYh3/8QRh1VZhiVLLSd7+axZWL0rZpNSMrS/nF0YcxYFAdjrSfzuYI+ILoqiaRTha8OaJmD+8u/4h/e+z3nHn9edz81B9ZHFtPR6OfFUMdXvBspiZSTNjrlRhMxRFit3EER3VXEbu1azyFh/81BH6QhtQfpNZCpQUE/kEE+j14RQjScLtwuVxomiZkaUmiMIeVz7KfqOpddh/vl7pZO20i1ukHwNQSFqyYx/mXzeSVvz7MBtHSFcUknc4Si6cRVYB8f7JPVQkJCZ93zAxO2nsPIu07iHQ0M7QogOa22dDXjKG7US0dl2jIWUuIHDeDp01j1uEH0dfXQveWz6jL9OHLqbQaYXyDR/Px/A+JBF3E1LRYFgeLvJCrIgbHxpHGLWk3WFKBO1JGpnUT2a5tDM0k2PzB66xeuwKnZhTJgZPotMvJR7x4zTSjDIsjJ49i4aefEK4oJ1I7ij7KiWdSBD0aQTPBtmULcZndnHDU/uwxZiiYNqlUVMbr7BqH2EjpgyVtfMWDT9/FcefN4YK3/8B8ZTXxCT5iA9O06pvJatvwKjswEutQFQVHDG3OzEp1Fqr0vX8ePDIXLl2nsO3+CBRIfvefw916BJbjCLnYu0hZ+JF+whfmwTRNIe00Zd1BhlvibVoOa6Ob+VzfQVejjXd/DXVmF0+//yy33Hc98z/+K4Y3jT+sYqs2qqaRjuewxXM3hcBmjK7jV4fOYlbYR6RFSC4XR/NLPUKww8u8RDAIOl40PUTCGyI8ZSrVRx6GW3TprjVfU6VkyesOVlElJXXDWbpxPTk9JfSeR1EcNEUIEof+zVQ09FAxJQ2DyeoZwq07YcV3bFyylMqGiWwvrmezN0C1HpRr44ytDHPd8cew4YvPMX1eIWIvPbhw62EGFZfijvaIPBTn6rOP4/wzDqKixoccxhJX2+/zoUm7+VyOtd+t4RWRgv54+w1sbF7FkJmN+Id3odS1EY/soEdvJaemKTVCjDIGsKcylEw2SzqfoT8Zavd3Xki+n+gltMA2rf53CmU3R0Ddzftf6P5ujkC/J58XLT4jidT+T1z0f44aIRrNMOgvsaoq7CwM6Y5xhOjph4cztHlaebFE4dVxUwkeMIJEncJND/2Gq244i3WbFgk/xTBFV/b4XageB91jY2VjVLjFWx43lBk1ZVSmexik5RkeNki0d6PYFjg62bRKEh87XH6cKXszfJ/ZqC6Lno2fUm7E2dTURuXo6Wxp6iCiZaSdLIpqozm2ePNgCeHmHJWc5qZ+5BgcJ0Fy41pWLPqSqZOOonjE/jSrHjI9HZTrCc7ep5GaoMnnIuuM32sGrUmI6n6kVnTJT/Q1badp5TLKSFGmZ9AxyTt5opk0/X8zPdbbSzIeJ5c1pS1HsErS3ryRHquLZn+S4e7vqMh9Sij9DQHasCXi2SGJ8mXpAN861ZiKQ79RVTShAlXZdTdZEgX1/12ZrBiAXW8UHnZrBGRmd+v+Fzq/myOgiCffPwRF+U+C+f9/14Xo3YbBu0LG2z1ZAoG8eNV9FMdT1DoRKpQazGwRK7xt9I30UX/0nqy127nw5st58qXHcLQE7T3NUl2GvJlEk4Rlv37uccPkIT/dEGoAABAASURBVBUcMXwA43Ix9GgTpiQlW500XS6DmKXRE82RIUBUvHrf5MMYPWsfcpn1WDu/JSQ6+2fLdtBYNwp9x3qyEiWoGjhiJHT5pT8ayaKQEAmkbthIgkqUtcu/RFFKsKunEAsPpDQLE3WTqjqd2r41dG/9jrjH4L21W/FUDCOf1cnLODHjrF2/njWrl/L4w/dw+61XE+1tkbpyhLxuPIJRIBAgEAwSivgZNaGRPSftgVvNsaVjCy3eDC6tFjcD8Ti16E4ZpuUnmnPoUixiPgVV6tAUVQyUJgZEAem3LQUxVI6mU9h2fwQKJL/7z+HuPQJJshqahtft3lX6f1eE+PuJxrFsGdtXbLJWCIFH2YqXppQLT8LgwESQkxM+cpE8W/RevtHiZCcNp+GwfXlzyUdcceUv6GleKZyVxujnKvG0bWkL4TGfvG4sCXLihDHke1owAi56fQY7sbHE+/e7JYFpqmIT3LT4K6kcNZzG8ZXYbRuwRfPvzbkwEg7Kji1iICz65Zr+v9Koq9BPjqa0lbWguLIag17y0V584Tre2NLJdxtbmRkoocaJMWJCA588/yAj68rQi8rYbuu0iwHYY+hQakJhclaG2mFDueSKyzniyIP5btlXJJPdaEi8IBKLInKKqhvY4nlLc/TDtWbtSiwzRXFNMa12gj5nJi258TRlBxCnArdIURVeh4FOL4NzTWg29Hdbc6Tv/fhIURQFzWXgEemIwrbbI6C6HI3vK4q4JoWi8FPFQHdU8fD+ifJPnm/YKt9XFNUNjiHEpGLmlV3FEoK1LaEyW2OKMp7JykjK1BJ0zU1SyLjLyLPB3cMWdwc1aS9V4vmWiieeo5mdRdvp2l/hzdHbGfveRTz05jxS0VaEiUVCcZEG8dYtLCWJ32rioAC0v/UCQzu2MTPfx5hcEoMYPq9NQzrFCnkvFxxH+OSrGFiVp3TTeyw1e1nTl6VbvPo9epL4slHw58SYOFgZB03eH1QkUlDXJ8SzYdqLRrM1PBhFLSWFhy/zOSZP2ZP4O89TMv0CrNBIvGmHumxcIpVWOpt3khYJS1V9RL1lrOmxOPHSqxk4agpFgQpUNJR+L9utyThsSbb29xi279zAO68+hRnIUNtYS2vQlrF2YossZLhMNCWHks/isRQiiodS/IDUhQuU/yyOjL4fe8cERzz+75u7/mP/6v3zU11XP5ZxuYTfVQpbAYHdGIH+v+tu98sL6n/eyv1fodeFBktFxmioqGJ+y1r++No8vl7+BW7x1A0L/JqGy/BJgjaElkjStWM7LrleEcJLSAKzTzzkmKKT8QXYT9FoCSl4Uzrj9juPNrfBXhu/IZfuJuWqY/O27eIAgC7X92vYQb+PvBiHoMgvCxa8j2oEqK4bSE9vH9lMilDQh2PlWL1uNY5iU1XXQGm/x+/1Y6kGluGmN5umW4paFMEvxBw0FF598XVGjWjEGynClP7ZIrHkHXZtSSdDsbjxb770LGutKFX7TKdDxtr/LdhdJxQeftYIqD/r0RcGv9sj0E/wmqagi7yAqgoBmiiWScjto6aklI+Lc8y3OvjtC4/w7oJ36P9vTS4boXOVmBXh4/ff5aD99mPHzm3YUo/hD5IQEo2L5JJxuZkZ8ctrIWg9xHcj92XAlOmUtn1KLrWNtmSEkBBxmZR8Monh1tlF9KIP9bW08M3XX5DMusiKpxwsKsbjUklFuyRqybBt2zbqBg4hoxi09iXoSmVQvD48kRAuMVAYGslciiqXw9blX7Hy6y+59JJLJLEqnVcMbDE+tiLTJ/KK36Wx6I1nefOTl7AmDmfTiBGsiMeY5cjxwv6zR+BHQPI/+zkoAPAvIOAWMjQMA13XQVXo/3SOKUlQxxayFwJMhaEpaOFUe9jUvIklS5aAAjHhyuXdaVZs2UKotgZ/ZTmaJDNNK09JOCgSk4WaSYNfZbBqkfKG+ZwQY/c9AqteId+7DjPnZsDQgYR9HirCco1kdbMih2iZJN8s/IhUoo+cGsZ0B7FcBolEnIBLZ+jAQRSXlOMLlhLTNfoc6Z/XJZ69Q6yrEz9ZBknOoJg8m776mE3fLeHqyy9B7TdNmgtNZCsTJOkr10nfWtZ/x6PP302g3I1raD1fipyVF0NRRIHlBaaf/V4g+Z/9LbB7A6AKYyuOIwlWG1tITdFUeYaMmSeeSaD0tlHnNhlcFeaM045njz0n0iNa89aMzXNfLCUTibBDyLx40ADx7LOUFnsJiJEoskzC4kkv64szORjBdHRGifafjJQQmXkwancLFUqCvnQMQ0h65OBBpLMpQmEfVqyPHWtWYjtZXMW1xBwXCduhpLQIt6KQjiUYMmw0PT0pofMclmKSz8dRzSi1QZXhRULkrRtY/tpcNiz9lBuuvJiGmipUMRCWaKx5iTRUiTQkYCDduok/P3AbG4w+BhyxF81aD3amjXpfkPU5bfee3ELv/0cQUP9HailUUkDg/wiB/s/Y50RH7392hOxVVZXEp44j0oupOEwvKWJgMkaNeOgRea+fHLe3dPPRp1+iCzknNZ1gVSXtos3HMxn8kovU+glUzveIudgaF0OR0+k3Ho0qdOVN7AmHUVE2AH/fCpp7OqivKUezsyTFqEjz1BSF8UsdOHmsQBkxRUjegu7ubrLxOI4YIF1X2dnaRrXPIUKCQRGdI/YazZTBRSxf8DJ/e+qPmG3LueS8U5g6dQ80l4IldWhyneKoYiwccrFu7p93Lys7NzNgv6lsd2Xwm21MtaOQT7JKog9+olthWP84AnLb/uMnF84sIPBjQ8DGwVEUFEVBFQkG8ZiF29FVDZemYWYsfOK1x7e1AA6BsIfK0hKKxHte8eJDqNk8yVgUW5K3hmji21uy6CJ1ZDQXcVslrKh8FM8TQsFUO/EZYkACw6nc6xCyXZ+RNlPiZQdI9HbjKDaJdAJDDIRXOmGLEUmpPuLoRPNC+GKESkTjj0Xb6e1r47jjD2eCeO5nzZjIUeMH07byM5685yY+nf8sUyYNYO4zd3L0sYfikMW08/T/Byd5QUZkH1sSsy8+8wSfrPiO2nGN2CUiR2W2ES51xHhFSUQ7aPCWyJgL+88dgQLJ/9zvgN18/Kpo3boUw3CjyY9i2eJAm0L4DoYQfdLykuozMRMKTtoCRQg7qOAhSnl+B040SqqrB08/eTsKefHsW2NpUi4vfbqLMtNmvmj9od6kJHSjuMUYVPTq5EaMFc99M6l8mn7iDfl9KMp/GpvVy5fR/03UvOjzijcsRiOC6vFgSII0HuulcdRQTj/jSIYPr+DgkYNZ88Gb/ObcU3nq7jvYY2Q9L7zwOLfc8RuCorGDSVbaUCXv4PW7EKWGYCDIM489xusvv0h46Cg8A6pIxtuo8Th05rtp89pEfD7qEikKWwEB9e9BIA7Jro+IFZ4p4OD88xjwd7Zdzrec8189O+L9fm/pJ/VdxcQWT9oWQnY0FUcIVx5YIdLIxqYW8hkvijoAM+nFJ43NnjiDUHEDme5OehZ9RE3TOmrUHrJKBzktSczKslOSup1aGdOzKus9Gml/NZYVp2Fgmj0a/LQPOU5eG7z/yTKRb8o4sLGeSPd37Fj+IZa7hGR4Flt8Y0hkiqi1dCq1Pg4cE+aSqQ24V33Ds7fcwqknDeSTRQ9y3FmzePI/nuT8y6+hrK4R06lA0QdimqUk8wHSyJgEp0xPK7fe+Ctee3seDbUl7BzTxVLPRrpDkrS1fXjNOkrMehwnSEoWbf+XnL6vWILv9xVp8nt3aaKwLv4b6+J/C7f+yVP7HwqlgMBPFQFRbHYlQ1Xy5FMinPgUoskM/mCAww8/lIAYhFVfLmHVggWoTTsZgMNgty5esYpPdO2UeP9mFnyWRrGpU5F2qE7BaDXMAZVDyck5uldD80Bfqpu0laYj0Y3lcqgfWsdIYytjpAxJr2FwegOp1e9zz00XcMMNF7F62zJ+f8fT3P7bRzjysFMpUoMoiTya4xaD5aInbZPXIej3EBBBfv0Xn/HbO6/lrcUvEw2kSY0pprAVEPh7CKh/74TC8QICuzcCGSqqS2jr2Eqyrwk7nSEQ9OD2qBx33BymT5tKXTjIlsUL+fTxR2l+/12K2rZTm+6hxoqTimgkxPVPGSZpJY2p5tB9KvXD/Ox/1IEY0TbMnhYiukN0+3pWLX6fiMfk8AP3YWhViKpm0e0/f47E1/9B29dvsPGLt6mrCHDLrTfxyNNzqR+zD0q4lpzjwfYGQfIBtioijQIery6yEmTbO3jzicf44+2/5qNv/kagsYjg9KF0ja2ksBUQ+HsIyO30904pHP/vIVC46seAQGkkSEesk50dm3js4d9j5TpRENccm86ODq676UZOPvlkhtZUkd6+mWVvvMS79/yBb+c+ivntYkJbv6O+Zyt7+S1mN4SZWV9EnTuHGU1hpjoIdTSR2LiCNx+5j8/mPoazYyNWx06+eu91Vn3wthD0cvxWB0MrPZxy5CE8dM893HXv/UyedTBdpoVHM9BUA0d3i7yi05O1SOct3CJBuVIZFrzwEjdf8yvunHsP27RuBk4ZSfleY2geGubd1JYfA8SFPvzIESiQ/I98ggrd+9cQsGN9lDZUk/Rlef+LN/j97VfS1rRWPPo4ZZVVaIEwx552Gg88+hAXXnQOVREvnlgH9qaVLH/padru/SWrbjmNDy45hLmn7cPDUv50ygx+f8YBPHD1qbRsXMt777zFa6//ld72ZpxcinBJMWXVFYxpHMGc2Qdx//138/CLL3DSVb+idupeWL4ItqNSrAcQFx4tb+M2QV5R7NLId7Xx9gvPcMU5p/Po07fx5Zr5eAcY1Bw4kdTk4SwJ5FlltYLa+a+BU7j6Z4FAgeR/FtP88x1kGIusW2XscQeTqXKxZMMSrrvxct792yuQSZPN5khl0wTLSzjpgrN44c2XeVe88Cfvv5O7brqGOYdPZq+JdVQUifeebsLKduIP2dQPKmfK9Insf8wcDjn9DI4893yu+d0dPDjvJZ6av4A/zHuRmx56jLOv/jV1I8aiGiF8rhBux4VuqbgwUE2wVQ0JL+jZvIqPnn2A2y4+movOnM7cuTeTtNdSNjzD3qfuwdCDhtBVYrLMm6IraFJhJ5nm/vnO60915D/EuAok/0OgWqjzR4NAyMkR01V2Rvw0HHkAdn0JO7p38tADf+aaKy9l8/Kl5JNxFFkJGStHRrHA76JUkqZTDtibk6/5M1fdPY97/+MzXvp4Da8tWs/Tb3zF7+5/hWtvf5KLf3UlJ59zHkeecgb77HugJFsbyWg+YpI8dRQv+ZyN4fGhKA6mGBPScdIi8az9/FPmvzSP22++nAvOPIqTT5vNn5/5A32lGSZdcihTbzqZ+ksOJCzk3jEYNkaidAdieKwuhuQyDM46uHpjPxqcCx358SIgt/aPt3OFnhUQ+FcRcOfTtMWjbBJi3K46omlPZtjYRqpry1i/Zjk3XHYpN119Be++9TqZXBZLU4laGbJXfbzHAAAFR0lEQVSKhe3W6ROfO637sbSAFB+O7gHVAHRcqhtD0bAzFn5V3hYPnXSOqJBv2842Fi74hOffeZ5Hn7qbO357OddccBznzpnB6cfP4pprz+LBR29n8cK5YhB2MvqYaYy45BQ2TB7JPWaU67ubuTXRxZ/MjXzjSdBm9RLr2kyVGaMkl5CMgoO/pEH6UdgLCHw/Aur3fgbZcb7/6sLRAgL/xwj8vfvXFJkkoGuUOhlyrj6W+7azcmKWFXPctF9eTSAUpWnbFzz85+s559hDuOKcM3j8zvv59LWPWf/VZtLrV0tidR2dm9ezY9NaNq5bzdKvv2DRpwv4+IO/8eZjf+LVP9/IHRefyXnHH8iJs2fwq8Nm8W+nHMVdt1zDgnv+wsdPPsfXCxaycXMTrTlIhEvIVdWSq66l5+o92XJKLYtG9LCIZXTkV1OttjOBTiZn25lgDyaYiOB1yigODiTvREgrIXJ6mI6sGBbbQf2eYiIRxPcUCttPGoH+9SH+x096jIXBFRD4XgT0qw7B/YvpuGcPxRpg0xL7jg8//Av33X0e1115IJedcQSXn3kkV55zDL8+/wRuuuRUfn/Vufzx1xdy142/5KFn7+SN959j2dpP2Nmxku70ZjR/goGNJeyz/2jKjhtK8OgGjAMqsKeXYEnRZlbhP3gwRUc0fm/fCgcLCPxPIKD+T1RSqKOAwO6KwJLE16x2baF1UJrczGJccwYTOm0MJWdPouysPZl8yVFM+eXR7H35scy65mRm33wOx/7hl5x27zWc/dD1ND5wPUU3nEn+3EMwz5uN67JjsS6Yzcb9h/H+IIOlZUnW1ttsG+2leXKEbRP8fDs8zwflbbzm37C7wlbo926EQIHkd6PJ+nF09afVizH0Uqv1ongT7AilWBw2ebVYZW6xwZMlXh5x9/Gg1sWf803cHtvEzR2r+E3zd1y74xuu3vYVr298jy+jy9jpbaezKEpLsIPtnmbawl3EKpKsc8fZYETZqXbT5bSSs1tEemmhjBZqlLafFpiF0fwoESiQ/I9yWgqd+t9C4HW1mnftUr5L+uiJ6xRlYFw+zwzR8A9QEgwQ4q8PJKjxRil3dVOqdxKhlbDTsquM1rYx0tnMSHsTI50NDLM2Mii7lqq+pZS2L6HKW0aVEaYEP0WmQXFeoVIStPW4GaS6KGwFBH5oBAok/0MjXKj/R41ARCmmSii4VonQ4IRosLzUmy5q81BjQqZ3A/nYZpzUdvR8Cx6ng6DeS8Qdo8gTZ427hDWuYlZpYVYqEVbqYdZ4StgUrGRLpIaeaJ5ExoWtFWH4qtD9DVhaDYlcMZ2J4I8am0LnfhoI/BhI/qeBZGEUuyUC+1o5ppJjmOYQMmxSmk3/Ry3XqBorVJ3eUCk9wRK6A8W0+8I0u/xsU1xssFXW5h2KHYUiG/HSHcKmTViMQ9CCkKUQkXMqXCZFagaPHUfJJ7D7i5PFlrZUr0ZhKyDwQyNQIPkfGuFC/T9qBJq1PDvsNDtyMVqyfXSYMWJOgqTyn6XBjDPAEtmmv9hJBkipl9/r5fzafIxvExobxYNvDtTQ5K1iLSGWZ9ysNv1s1kuok3NqzSgV+V5K892E7W6CTg9+egjQR2ErIPBDI1Ag+R8a4UL9P24EbAtNU3C7DfxuLxHDS5HmoQg3EcdFyg6RtIK7StoMkrXDWEox6GXoRgUTPQZDnByVmSjVuTgjMBmnK4xSLAbkUzTpOi26i27dR1QPkVIiZKT2vF1CzpJ6+Nc2CRikP/yX5V+r/Ud8daFr/zAC6j98ZuHEAgIFBAoIFBDY7RD4/wAAAP//Nc3t8wAAAAZJREFUAwC/Yu1VSPECNgAAAABJRU5ErkJggg=="/>
          <p:cNvSpPr>
            <a:spLocks noChangeAspect="1" noChangeArrowheads="1"/>
          </p:cNvSpPr>
          <p:nvPr/>
        </p:nvSpPr>
        <p:spPr bwMode="auto">
          <a:xfrm>
            <a:off x="155575" y="-236538"/>
            <a:ext cx="12096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XkAAAEyCAYAAAAfnKCSAAAQAElEQVR4AeydB4BcV3X3f/e+OnVne9Guepdsy70bgwu919BCgAQChFACJCaUBAiEkISWQi+hht6LwQX3LltWs3pZbd+dnT7z2nfu2CYk+ZAIQlgGPc2Z9+aVe88995z/KXd2pE+66czkBJ2QwQkdOD51YO0N5yeHI265KLFuPT0ZvGFZsvaavmTxtR2JdUtPwu1LEveWk5L1t7jJ6bf1JefetjY576bzkvOvuyy58LpnJBf/7IXJo372kmT1T5+ZLLr9JYn1syclXHNW4t98ZnLybRcn51z1yGTDzy5LTr52XbL+9rOS3NXrEn3daQk3nZNww7mJt/HShBvPS554Hcll15BcdJWXXHBtV3LBDYuSM25clSz/2aqk76erkkfefFFyrtx36vVnJafdcHZy7s3nJxfccmH73BnXnXUCe44x/hrd0ZzYTkjghAQethLIRA6LG3nWRkOsd5ZynrOMp7WGeEwzyzlYBOFZTDZWsKvaxe6GYjKapxXfhxPeRKpxJavDLZzZvJdLrRLL7QKJVWAqbpDS21ivrqRp2eS15hTf4iIv5JxwkpOK93F2aQeXx1P8IPdErsxczs+8s7nLWs1kMkQ27uakpItHqQKVsEkjDIjjGJVwP8UJMQmhnOPEdswlcALkj7mIT3RwQgLHTgLVpMColWe7nWWHynIw7hAg72G+MUitMsiKRobeKEdgpxn3NTtSVfb440yld9Po2M/2bhcObWXtnddy+Q3X8/jrN9G/e4592uOOlOI+L8tWbHbFFqVQk5d+Fme6GNA+2WaI12iRC6APnwUqQ8HKEVsppm2fPY5HIw6JkvsB3oCNTiBJkjYppY6dYE60/HMJGLn//MOJgxMSOCGBh5cEVkZjDKsZulWDzljjCtjWPJdSRlH3IiLvIJ6eJhe1sOMMxINUk+VoTqMjOYPhapZgU8iuHyVs+VaN8R9J1H13F4OldaxlNYuDLjpaXSRBH+O1Hg7GixjPn8Q2Zym3xH1cEE1zVjzDCmbppEiYzEo0X2SXnuM+XcLXNp5kA45loZSS6zGRRPFKKcw5TmzHXAL6mPdwooMTEjghgWMmgdOiGzmjcQtL6rej401U4h3o1iHy9Xk6gzq70g773IiWFbI69nhcvZcnHhhk+EaHmW+WGfjWNhq3tgiml9O98BksefSfcOFpT+Px9QWcc/sUz55q8uzpmOc0cjyy2cHisk+m6Ev7PazKrOdH7hA/9Xq5zU2z12rRSsbok3LQqeE9PDLaSMbxSNmuALrdBvkgiWnFEaZ044kDOGaCOdHwzyVwAuR/LooTBw+dBE70/OtKYMzvYJ/Xz+b0cm4Q0L05u457/OUccAcY9zolWl/O4uoQq3ZGFH58D8VP/oADH5Na+zf20nW9Zm5jCafSQ97qo3Vonm0/vIEbP/tNbvvytey8YZriV69k7DPfZfbzXyX46jfRX/k+1pd+jPOV6+m6cjsX7inxyLGYi8tdbIiX02edQcU6h3v1+Vyjz6MZhe3oXSlF0iaISdpkyja/7rhPPPerS+AEyP/qsjpx5wkJHHcSKAXnEXI2XfoUToqWcUG5n4smM5yxF07e2qLr0z/D/+RPUZ+7ifRVexjaH7IolBJM0ktYz8izHo5TI4xuobNxJWe2fsaZ7kby7hyhHqCruYDOsJtMtYNgR0S8qUpuRw1r0xTlm3fifFja/8RtZL92H91Xz9B/Lyw61MuK6grWxOvZX55hul5uL75KLI+rLTQKs+jajMPjTp6/iwzp38VBnRjTCQn8vkig+6fb6PnJJnp/fBsD37uBvq9dRe6zPyH4xJVMf/SHDN+dYcPECh6dvpAnDT6GiwYewfL8MlzXpeJUuWiwj6c9+nT++I8fyUtfsoGnPbWPp15s8dyzCvzxhRdy3rnP4VlPeA1Pv+zVLB+8ACcZIm0vJEcP9owiH6zEnR0g2pxQ+skBip+/jfJHriT80PewP/g9RkszTAnIt8IAS8DdEYi3TEQvi6+mbPP7Mk8P5Ti1H2kOR06oeBjSCZ5PzNtvRgcicA5Dh7OdX+Xacq3IRjGTQYpNUV5IURFAHGiWWFXfzYB1KzV1Ezuim5m397AqcXnEtgFO+lSGwbeGdPwoJPedEoXvFem4rkF4e0Rw0Ge5v4JL+k/l9AWKxbkWWSegKgOZSrXYMns7cXAbT94wxnkX76O342rsaIrYHiRW61GOi5u7j0b0FanzX0vD2s7Oyn1sHR0nqgcMxjb9wSgLvTE6dVEi/Tk6WnPkG1Xy9YSOskXnlKbrYMzj35dm9VuqdH94nux3GyzYmWVlAxZEm1jq386i6DY67duoWHvZ2vDY0lxO2R0mZ5fprN5OKjmIG43jJSWyxOJcfPwgR1TpoD7fyZFkLEM+7Pz9rmNbJgnFrT6ULuZE3yck8HsugdFiHT+OWZeOOEWoy7LZK3B2pTPCV9MbuMo+j0p0EWcFF3H27gFq37qHjV/7DpP33UEqHEfFCel8gYXLVlCvN8nYmotOO4X+QgfZVJparYKJouutJqgmGzdeTxTW6ep0WblyFYkKcGyb2CyGCojajpZjuVXbuCmLjq5ebrrlVq6/9nocKbUM9Q/IMzFBEKA1uEpjWwpbjh2tcK0EXyk8IVc+O0k//bkldDQ7Kd55iC1fuYGtX7yb5s98Fuw/g+nU46Wt81hS7eKJ+gBPdX7GkvKNtGahFT2KRtJBnQy1lk2tHqHCmLwnTiZn05tVnNiOLAF95FtO3HFCAickcKwk0OqYZ86tSSRfplytkgQ2SmXAzoI7yFNnlnHW1k7CL4zJAuge/K0uPSWfVHGG3mSMFSuWsWzVSsZniyRJRI/v0poal0gYGnVpT8XiBDqwUi57R3egdZ3ugscTHnspnpeQyMBcJwtJXfptYlsJKvHlWPpMLHbsmWTLvbuYHpvB03Jb3KIVVLAcLW2BLTjravCUFnA3eyX3JaStWD5H2Cb2Dn1y5RQD8wUWFQt07yrQuCrNfZ+W6PxfZ1l75wDLrfVMup3cHGqKqSUMdq2mz0pxQOcpOd0EbgeJ7YKMx0ma5JIa3WGJ3+j2O9qY/h0d14lhnZDAw0ICraTFnhDubSr2Jw5dTp4zE80Fk3NcuHWcwheuwf/+NnoP5MlXVlHf30smXMTJKzewZu0Kurtz7N6zg+m5SYm0IwpOQiauU5sep7OQwc/kmS3PE9kRdQHnjnyKi88/kzicQrsz4hhsQW5P9mXZlwT062grJ+WcPkZHI264ZQ+Npk1fR7cAd5NaZYIgKuN7WZLQa5cCxC9gJbHU3BMc2buSmZi9J8el6l58p8T6xQu4eN1prCssoKfm01X3yVRiOu+ZZ/wrm5j43B4W7ljC+vTlTMXD3FBpsivrMRfAVAShZDjKdQkE5GutEnGjSFrG87CY5IeYSf0Q93+i+xMS+L2WQE/cRS4qkIo6WcoQZ4aDnDqqGLhuO+qLP2F62zS1PSXSZY+uuJOc3cHIwAJWLl5If95j532bqJYmyUtUvmyom968KyWUJrmsRWDAUBxGrruDloC8n81w1hlnyPMd5HLiCBq7gE5agQKrQpRMC9iXcKxO5uczbN4cMVvK4Ni9UhPXOAgffhNlNQiDBOKsPJO0vyljvg6pkgQl2YSW0o8VRdgC9tmeMuXmVir1e1i0IOTc0wXszxzijJUWg+ldFOMyqh4S3V1k7tN3UfjMnTzpAJzqd7K1XCRjpcmIExQm0aZNcUNKKUJHE+ZcTmxHlsAJkD+yjE7ccUICv6YEjvxYZ9XlEV6B52V6OP9Qhca3bmLnZ6+nfL2UY+azdKX6yLsereoYKXuCs0/t5+z1I7iNOQ7es4lScQKXOqetWEhf2qZZm5NIPGa+PC3lmiJVqdNXgjonnX4Khe5uFgz04NllubaPnn6Fpk9q8BpL6vVROIsgLknicXC0zu69gv3+Qny3C5oBlpRHfC8CKZdEoRbQF5BHkShNZEhAngc3ibi11Ph7ezLiCBrsG9vC6MxGiA8w1FnktGUNLloD55w/xMCIh49FV7FAeEedrZ/6CZlv/pTXV+ucKeWaVbZPrwC7R4ISp9VQDmMKNtN8sLcT+8NIQB/m2olLJyRwQgLHWAKLBUQz2w9S/9p3qXz9h3j3bGZBJUdfuBa7tJyx0gypzoALHlHg0ZdmWNw3yXxxJzsnqmyaS+FYCcuGeomL43hRDctSjM/Pkusq4EolJpVxKTdKfOsHP2DlmtXkcwrbmiWWksv8vNTkkw4SGaPSEUFUwfeRKF2z9+ColGmgHtpyfxpHebLoGRI3WyAAblkOSSQwLgu0sbKJtUZZ0qF8VpZGyzkt52pTGjfqI2xkqVQVEea5Gq6srPYJ7yd3+Fy+bgWXXLiK7pURDT1KZrZBTsB++uObqO3eTbZSpde2pRSkmA0DDiQRO+OI7Y0aJ7YjS0Af+ZYTd5yQwAkJHCsJbN+4icmNu0g2N0jvho7pNPlmgQ5rAa63gJUD3Zy7Ns+Krp3k9XWkC7dxILyb66cPsSuzmJGFw6TFirtTHq1KGVvAsGdgkPmqAWyfugDhvJQ9bM+l0NkJuk61epBcXkDTskhiF6VUe3hSDcF1bQH7iKnZWSxH2pSyTNCSeons7QR0orAs3e6nWW+QCLAn0qfSthxbKPmMHBugN/tstIBO7xSi5kKmZzpotHoIowzNRizexMaTTMJqzNOjb+e8hZu4ZF2Zoc4sxcoyxoqnc+ud9zI9PkY61m0+p8RNTLiaajYLWRkPJ7YjSUBHSSLp1C8nLS2cIFHuXyIHOf3bfP3W+/p9n3sE1A5HjbiXkAEmnRzbnIh9dkDgaDI6Ta7VwWCUordeYTFlYt1gI3PMpfaxML6Xnt23sPzbJQbuVGTmlYCYRgtYN/0q0+peGuktnHnSTrr9reimRM2NRzM5+2gmDozQUVGcbRXIN/ZgR5NUgzn8QgbHcWjON3DJCsC7TEYLmJiqc8ay5fT5oyTBGI69jmp5A2HtcpR/DZYnPJXSpDJnUWqcjBmPrTsI4ybL4o1kmzuEt5LAq4CqrB1YjU60RNJeLiTTKpMNq1i1InGlJHX4EFcr4iggjFp40X3QuoXOrkl27LuF7aM7iVMjkDqVqlpF0PgKlr4OWwdSjjqN7uyldGWHyTplctY8j7lnKdZ/tFiy5xS6og1Mx8NEYZZ1rQOcW7mD25oWu1SWaqpX2u2hqVOMk7DDaXKPU4EjzN/vun4bfDdj5MR2QgInJPDrSaAm9esxq0qqVWV90GSNmqYvniATzZFjhvusa7nN2syP4xpb9SIBrrMYmTmFzJ092NdZzFTLCCKiGwmOitH5LHNxkyhucMrCQXKOQqoaBIFDqV5kcnKSUmmStOUwIKUO28sLSGcIEotyud7+rrwj0XRGInfzXfVKeR99vQndfTUsfz/K3kWs70M5e7G9/ZQrPbKmOUwmcwpeegUzMxFb7ztAqaKx7T6sbKFNKp0n8bOETkqA1KUqkbWh3yXqfAAAEABJREFUmvQb2L7c04nf0SVOKkugHULtC5DnUXZELEDbCmLyHQV27NzJ/rEDcl8a7XZQyHrtspKKqyKHMtkUsqg8zOKRvIhlH9ShEIfc/tUvoq+6k+d6gwxZGSYavaTjXs5xSyxpjdJfOUihIg6sMdd2QJESXunmxAYnQP6EFpyQwFFIYJ92saIcllvFVjtR1f1Sy94toHsfTb/CtlRCI9NNX3ox63QPp5eydG/0KF+dENwU4aYzSMiLr5BSictUrUQtaTEy2MWK3hx5rdGRjetLpOrETM9OoKIKI4VOeuUhJWCqEl+i4RS2k8G2UqY5qrWW1MCbFEtT9A955DqbNOMxWnGZWjgp+5JQmb7BSwmTNdTDYe66Z4YfXHkX92w+xMDwWvzUAKPlBmPVFpONiNlQMZ/YlJVLRXvt/WQj4GCpLvfVKQrwN70MdXEEZeVQkXtlfRY7nSaT7+bkDWfRCCO27NjN7oOTzNSgFTYx38zJpCGdmse2DpFLz9Gfr5J1ZrFl/AviAkuqNawb76DrZzs4v55ntbOSIf88kXsTLx4lZW0nndpPH2XSzYSy8JqEDic20CeEcEICJyTw60sgiW1KUZmoFRAJuIU5GPM0Vwng/qQVsaTxBE6dXcFZuyNW3noA79s3U/rJFtwDGU5yTsOLBMSdNIHvU0NJ1B6wfLCTNUsH8JyYpBGjwizKKVCPEmr1ObpSKQalNBNV5oirIUFNqB5LxOwSS7+RRMilxGVMzqezCxgYPBes5VTrSwmilZTKa5ieXsnk1Ap+/NO9fPt7t/PF//whN9xyt4BwisnpgAMHZwnihI4FI/QvW8HK087gnEsv5/HP/gOe97I/5eV/8UZefcVf895//Xfe/r5/4hVv/Esuf9ozGFq5mqbnU1aalp9ivFim3AxoRgjQd9LVu5A5WYDdNV4h8DppOVBPoFxvCX9TaDVKxp2kN9dkxaCLr21yXo5ushRKAXu/cw3Jl2/grD0Ke3+G/UkfY24Xc1FMOapSE/k7aVdKWDaxm+XEBvqEEE5I4IQEfn0JrHIC+mVdqxanmGj1sS1ZzB7WQHwKYefZnLFrIf7Xakx/7A7Cb1/J4PaNrE6q9GfKNKKNRDMVuvpHmFIOM40Wp61YwnnLhuhwY0I/ptlM4aVHmK0G7No7RkKF3kIHjm4ShhU6/DSFTJ6UnyPRHg3lU3UylN08s1aWuVqWjduqfPZLt/IvH7udr3zzEDfclrB/fJhGvIY1a8/mxS95Ne/4u3/inX/3PhYMLWTR4qU8+jGP453v+nv+8UMf4t3/+I+8+W/+hle+9rX8wR/+IY97ylO44FGP4qwLLmDlSSex7tRTOPeRF/P05z2XV7zutbz2TW/ipa94Bc96/vN50rOfz9kXXUziWNx4y+3MVxPs1CA79s9z5Q0bmaysILJOI7bXE8b9UpZStBoTeNYoSxa26Fcp9k/vohj6nLLiDM7o6aRj0172feZH7PrG9Ryak7FzClV1Cpub3UwkDtp36bHSLG12/foT+zv0pP4dGsuJoZyQwG9dAv3JIbo8ARYy7ApT1JpLOIO1XBh0c9rOBtNXSg383iILillW1IfoLrlQHSNQUzQk4u/tHSRV6JUat4Vt2yzs7qDHjUjCWZp2BZ1ehJUfYnRmRqLrUXK+ppDxpNRSxcnblKQ0UY0sdKYgn7ulBBJw1/bd3LPrIJO1AOUOkM4v4+TTH8eLXvJW3vqOz/K37/4sf3HFh3npq9/Ok5/6VAHhy1m6+CRGRlZI+aTFS176Av7kZS9l2Yo1+AKYrmtjWUpkGxNLfTwImrRaDXFAdeaLRTluSbSYYClNWkozS5Ys4cILL+RJT3oCz3/JH/OqN72Rj33qk/zjBz7En73mTaw95TxIdVMTAP/hjaNs2tdittVF7KzGcU5CxcMkUgLzxGldcOYqOtM2zTCg1GjQrXKsFXmkZot4o3UWf3+U9WN5TvZW0+MsYQ8p9gUhnUFEl64Jzyde+oQITkjghAR+fQlUWrNUo0PU3Jhlqp/HJJ2cUbIZumkf6c99i75KhSEnS0HKMaGqUaZFOYHIjuiQkovfP8TMXJlsolm1cAEWTSldTOP6LWJpO/IXsHt8TiLvCaQ8TUrbhMEclda81MhLzLl59pSa3L5zPzdvuY9doxPybIqzzjiNZz7tqXzq0+/jb9/xOl7+ymdx+ePPYdHyHtL5mDApUalNEMYRuBbaVrgZh6c84wmcdd6paDcEAUlLeFVSCjFEGGH2tpSVXG3h2w4d2Qxp12ufT4IWnmVREKD3tKZVrcs4Rba2BY5PpqPAOeedz2vf8Hpe+JKX0dm7mNBdzZa9LW68c5StuypMlSxC3SH99xDrfmx/jg3LhrHDKZqyeN1MMti2gPqS9QwHWZbd3qDzhr107J9mjcrSFWQkewmxohY5kZP0/nv/0r/3EjghgBMSOAoJ5OyEUECvS0BycdohGS2x75s3UrryXoYmOugNxslY41Sb+6VUUUHbi/D85cTJiMD9cnYXS+zbt488MWuHh/BzHg0rxM3aWGGJYsPh1k33MDZZJpdHShlNqaePUpR6/I5De7n74LSAfIPZFmS6enn8k5/Iu9/1Tt79t2/nxS/4AwodinQmINcZk01HwmkVbQX4nk3Ks/A8j/r8JNprSKlknosfeRG2q2mIg2lFEziKNqkoxIB41GwQNur/RfUGyDVHYnktawZIBK1isJUWh6Wk3Zh6s06jEZBOZ2kGdTL5DE9/xrN4/4c+yote/EZxPGcKuAfcs/0+fnb7ddyy6Rb5XEfZI9JOjUxOgDwf0JHJ4nV2ULFt4kqOixau46R4hOmbDzB65Sb699boj12UL9yYkhU+JzZkZo4ghVhu+d0mxLx+fTqC+Fio5xlUZXqSBjkCLB1Sl9R3wvbY7WTZ7tW5121ypyyy3WnZ3Gll2Gj1cLc1IDRErOuSmpdpRiUaVGiqqoBKFXQTS9L6skQrLYm4IqfZvl5PyiRyrJxW+76KjK4iTFZjR9rIEkXdxNEgSTgiRrtY2lFYloVr220yx1prmXW5FCfy9K8vm5hf5VktfeiHkI7Ao7+PbUmNO6Ne7mS50DI2tfopNm3y0RzjyWaGrCaXJH2cdG8F6yvX49y8j74GpFSDeL6IDmM8J4+bypBYFQmIywQ6oqhLlBshdrrA2lPPJ5sfpl7WpKwuoipYMmfX7WzJAuoI5WQJY42T2FpfyW3FJWytLSbIn8NpZ5/LH7zwhbz3g//Iv37y33jxq17CyOphWnYDoxOQyMslbnWg9ABa9xCHFko1UZRRlofndpBEaSydIY5kzqMI10lj6xyJjtukbNCOwnJ1m2xxEIbMuVg0DTtCuwkxzTbZToKhRFZWPcvDdWSeowZpX4nezUE4Tj41w5MuW8jfv+uVfPQTH+DFr3kdQ+suZV9jOdds9/nhpjoz8zaDfadwwTlPZfHIYlJpTSYTE/r7meAe+obKDHfn8W6C3Z/YzWOvG+QN1ZPYKeWk2xvjLOBW+uxb2ZtMcXeUZbOd5oCVpkelWBHXhVeOQMI3D19CNi104nUMJdAMEgluNIFStETaNTG6+bjJTFCh2JjnslLEY2sxT2wlPEHs8bFEXBpXuag1x7nNGYKGR4c/QC41QNLwCasOKd2FqzqplBQuvXiqr00+fbhxDyroRFb9sJIeFnK70K0s0jcz4tzEoHMr/e5Gev3t9KZ3tuupdYnOqvU6hoIgII5jBA2wHJvf922PyKNTEG5EAG7IbrJMnOjJVpFFqXHSqQN0CPgOWQPMbd7PpitvojbTpLPQg+924qsOEaOF56XQti9RbCI17wRlOwKmUJQoPp7fzcqRPN1ZDcQClHlabheTjQzXbBxjYmIM29akUh6uRN+nbDiJ17z21XxIFkT/9V8/zBve8AaeKnX1xYsXY76K2JR5NHMojT08Xsqi2WwKcGd4zGMewzvf+17+7d/+jT/5kz/h5JNP5vs33MyWQ+Oce+nlsrh7CWvWrENL8JHRFnmRYyo9zaAdMtCTxq7NctOVX+e2H/6MVTM2Fw2vY6O3lClrAauSmEV6kjAJmdYeuxKY09mHh4yOkkujWUfZxInHDyeBSmTTiG2BbkeA08XTLjmhPsun33K5L06zW+hgkmEqSlGRaKMRZ4msTgGGTja73WwOO9hJD/dJpLc9PcA9zSx3t7JsTfXRHYZtGowjFogiD8m+N2zRI+d7JSKbtmHK1oxqX/rJsC3IsKnpclct5PZaA8uysLV1/16ieUs+a60xW5SIJZiD32NKidwL2mIgnmdpa5YVzAmoTOIl40gNQiL2NURbG8xet5Vkd4M+d1DAv4849HHjHElsUa60mK9IhKtctJchFn1oivMnsThpSYa1SzvoyCsiHTPTSLhu436+f+Ne9sx3UKtXCMImj7z4At77nnfzljdfwWWXPIpFS0fI9xZId3Tgui7xA3NljlNSE3cc5+fnjufp06Jz2VyOnJDhM240KBQKXHLZZbz69a/nte96DxU7xWve+jd84evf4sqrfyYy1fR19dGar9Gs7WakELFyyGZ1d5puq0ll4w7Uj+9laGuNcXstO2XBW1s5FlppIpVgtRR7ZS62SGmH34NN/66O8XgZV9XKUtM+9cQmCjVWaJNLXHpxGBGgn+pRTHXETPoNxrUoZVxkWkozM0LTUYXVukxvNEZPa5RTKHFmKmBFpsaIPcfyeA7La0naXZUocU6i8jnCcB6SCpbTxElH9NcfQ2/zcrqjR9Ctz6bT3UCnt56Cu54Oa007KlJKYVkWBhjM3pLPJpqPxEnwe74NhL0UYuiMimT1NA17mklZBNzTqHGnBdnpAhM37CPaVmVFaog+f0RAyCdWGiU+UitPQFrhpfMMjCyjo2cQqdAgNTUWLBhh5eoRas0iEzMT3LllC9fcdAc7982JMxjizLOfSD6f4dWvfiUveemL6OzKY+kE27cF3MoElXka5XI7EjZRvBLnrJQCIWXm03U53rdAovgoDIVlhdE9pYR/0btYzskiARc88jH81Vv/lte96a/ZK4vKe8enmKm22Dc1h1PohQAOTN6Hqu9kRcFnUdZjsBZR2DXL5Jc3csbmhKWlIcb0Eq61OlGNmM50gyjlMCrZFb8Hm/49GONDOsSGk6Ou0tQjh5pEEI0wEaMXG49iLFHmuepuyvXdhK19pJKDdOlxiRQnWKgnWKzG6I9mWayrjCTzpIv7cKd30deYZJlbF1BpcXuiuCWBu7TL5kyObfkCm1JZbo3hxmZA3quS1yVy0o7fmkY3J2k0DzEXHGA83N8GIuIYA+ihGFYShBKFRhjFMEbH7/mWa9Sx3IhmWlNKPKaCHvbrNezVj2C8cTmNew9hHajRGfikwwyNogBIo4XrRSR2SUSr5TiHmyoIHrmUBWTCxKHQ2cOi4SXsmSrz45s28tPbNrJrbAq8DI+S0sSb3/SXXPEXb+R5z382Z515KvmeLjICTAbVGtiXF9IAABAASURBVOU56o0yjufgp1J4Qq7ntWeq1WphSjZhEIizidvnjuc3x3HuB3ctGqdUG+zb/IptBDKGoFTBkWzojFPP4h8/+G88/fl/xH0Ts5LlNBmPbJzcEpJsF5HVxKpOyDw0WJDJs4QC3miNwg9uY+l8isAdIqln8NKKU5Iyy2rzEIvh8Lu/iWR/9wf5UI5wSlLzknIJLBfbyeDLYmvOSlOwPArKJvROo+GcRt06iYZaS8hKkmSFgO9SbJaxKV7DT+NFXGMtZ0/+LHbnzuSnyTJ+UO7j2vlBFmfW0G8tpiPspxAP0q2G6UqGyIcDZBu9XCPA/tO4yJVWlav9JndkW+zqCJgu1GkI5fN5fEnvbddBKSV9J6g4wVK6bXz8vm+pGB0pRgVw7k5aNCyHtXYPG2o5BnY1qdy5WWSfIpvqo9lKaDWqxK05gmCGlhIKYtAOVQF3E4mOTRcJxTEXS2U2bryH6+8cJd+3mvVnXcJzX/wK3vme9/CqP3s5G87dIPMS89SnPxXb00SNCirlS6YWYNsWhc4C9VoJA+aR8GaiYZk8tNZtSsRxG5A87qfPsjBZY0si+kAclOFX2TbastBSgnISG0v+BVGMky/wuKc/hw988nMMrj2Zu/aPcc9BTaCXEOUXY1sRfVmLoa4O+nSWAkoyrEnUtVs5fcccp+ct1siCbLkySR8m+Knz37ffzU/6d3NYx8+oZhJNWWlCKc0k2iMWwGhIpFeZKzM/M82L62t5xsww5+9Ms+jWCv6VY7S+u4eqUOk7u3nEXQHPvi/Nn1eX80pxAo/bl+aUH4yy4ccTPHF3isu3+5x+U40F395P4Qv30vGlzQx8Yw+rrpxkw/Vl1m7Kceq9WS7cmuGy+7Jctq+TR00M84jyKi5obmBmvsh8tUwtaLbrlVoAxETwMQlBFPL7vsW2ZnfUErIlu8kwWPcZ2h+z5PYqp15dIj01SyZwUU6e2LPxvKbU4stEzTlip4Vje0hIT0OypJboQqwdDCUSnSYC9pde8gdc8eZ/4k1X/D2XPe5pLF27FidtEZbGiBuTkmEF5Dty4nBVuzyTxCG2ayHMkEr72L6P5ThocdBmrpRSGKC3BCRtIY7zLZAavOHXzWRwJCMx7MbitIzDslwXbEdkF2G5acrlGqGyyXX1SgnnnbzsVa9DdZ3MdgH6/RM+ZZ2mFURkqdCf98jbkHOWMH3vTrI33cnp+3biRdNsC2OC2GGD2CK/B5v+PRjjQzrE2HaJJYpvSYQ1LwuiBwRU7x3dz627tnDz9nuYfPdHmf/nLxB/6gd0ff9eTtlS48mNYV7VeyFvW/00Xtoc4bLtMPCVe4g++CM6Pn8bp900xYV31TjpqkNkb58jfbsAzR0zZO6aJ31nkdRtU1g3jJFcvZ+uT01T+Mwsuc/MkP7kJOl/P0D+A5vp+Yc76H/3dWzaeBdbtm9j/6FRAfsKYRxLPRkB+Ihm0HpIZXc8dH6oXmV/KwAvy6rcIN1Vxeztu5i9cQ/sC1jgpXBljSVUDoFEkklcxVd1iezBTUE6naXe/vZSQ+SqidFk0jke+9jH8v73v583vu5vGRpYgVZplDiARqtJrGNauoWWqNTKpTFRbr1ex3FtHN8VscTEshhrzjcqFUxdW05igF0pJfiYiHOI2mTOH89keI5F5xKJ4mMhUzY0/Jo1BhkAIjURpENL7slK1pnI+FL5TjzH5wmPeyKveeM/sPasi5mZUGwfq8j9Fm5jhliVWLt4GZ67mJzy0Bv3Ub/5LobFYc/3D3K3TtOtEn4fNh0nElkchky08XCmOLE4PB1+/KtqAwzMF+hIcmi/wZzeR9WdAz+iUZ9nRGqxS8kw2IpJ1WdQ+hBN6z6q1ibI3sfjRzWP3Blz5q1VTv7eLGd8ocgjP6t40leGeOa31rOgbLGo7rAkSDPQVDA5zd6Nd3Lt977O1/7jI3znu1/g1pt+zM6ttzG6fzO1+VHcuExQG+fgwXsZu/XH6AP3siCcY4musziuMBJVWZQIqRr9BejPRPQ5TbqTGp2S9udLVdIzVfypOk//2jIe/5kFnP2hDha9T9Px75rebw+w+q4zOXPv46hbGea1z5SymBSatm0OWgmbpf07w2mq8S5aTOKLUfWpFv3YLIhtFgeKhS1xcMnh5Xv4ubFIEgNavz7FR5j/lBeThFWCVknKAy18AVhPRXh2QjbjsFcW8rD7WGd1cXJR0XGrjPeGrXAooOBkUH4XVlihS81jNUs0cGi4A9LeEI9Y/0zi4WEq2SwVDYuWL26XYj74r+/nRX/8h3T2dxPbkxKZF6XvWVzquEmMFvn5rlwLMsTzVWwBf0+cyf1j0Zi9yQ5s25WavEe9VkUpTRiGaM8j0UqOAxw5x0O8JQkyh7+csDSGDM9mrySTNHvzOVbgRnU80StXt0hErx0rIG7OSpsVYrGD9RtqvOEtz+L5r38hcdc6No4WmPZOw+tcSCTzcq57NbYqMhktI7hpNWu+vZLnT5xJkFFcw/WSr/pEsYvSaWJZc2mIDWorQyrd1T4fH0F/jnTdijWHo+Qo9ftIz8difyJhTmyHkcDtbkKrQ6KscAyrdA9DTNAIG9wpi5pbO7v4lr+dG9wxxlMWaXchw9X1LB8/h9W7L2LppovQ191J/SfXMnvlVdTvuJ302AH6gyq9cY18a/6Bnv/3NLQjmQeuHmmnlJJbfqENJcCVJHIOifgCMY6QRNJ8SwDEFrV25HZXgMATA1vgWCy0FcNSb+4vzZDfdx/RbT9j9ntfZfRLn8T96C4Wfn+ec3ekuaTSyRkthyUSmXZHJQywR+4gJAHmT+1DMTrLCpjxO7hBot5vSq2/zcRx/BaFwpy2QNugLCIULan/mnq2+f52Ui+x1IVF5ZjSlgPM7iuSdTro7cjgJHVajaYAatgmVwDW9XzKIh87neIHV13N1q2bOfXUU/i7v/s7oXdy2WWXSHTv0wgkUte/MGf8elutViPf2UkkUbBlWTIVAu6uR0ookfn+9Vp9+DyVhBGhZFqXPvrRvP1v38HZF17IbslKR+eKdA8vpLBwOYuHlmPLPWHQYLfo9/itN7M08GllluA5LkZuD47YOEojU5M5JQ/Y0IPXHq77o9eyh+vIf0W+9zgRu3SRul2kKwUdlk1agM5tFiTCGoK8ohJUqM5VJLqLsbYkWLdY1H8YM/ofM/h3z5Hf3aR/VjNY13S3IgoSnXSpOj1uE6UslFI/58YoliFz4sG9Of5lpJR5Vv+vNngA6FUcyGEg0aHwJkprS0OugIshz4BCo4wT1ijETQYkYhqJGiyuFVlYnGJ4eowlO4Zwrg6Y+twOJj+/BednM6w4lOWccCEX2ivYZRUopxai0stoUmCsWeOALPbORfPIiiXH+xZGikQ5WLZPYtkECRLBQSDgHwaQVR2sbDj0bStTueUQtdEWeYn6Ov15HHaTFlAX6dOSBwKJymLHY8HSlRwsluldspK3vu2veclL/4gzzzmdlNTWkyTCspREij5Ozj9q8bi2w74dO3/ejrKsNuAb3VFK/fz87+xBnJDK54nEW/ctGOYVr319+6eQzTrY92+6ib1NTcHvZ+XgAhqim2MT44xUq6ydU1Sbw/JcJIFQRCKOXYtd2LbdPmecvFK/G/LTv7OT/xsaWAezVFuHKAJlBmmFyxj2l3BGagGL53wu3N/LWWM9nDzdSf+oRNBbxgi27pOIfYbuYgVd6ScbL6XgryTjLRZAKVAToG9IJB/o+TY4K6Xae+mi/UoknnyQ2id+4e1/HiploZT6n6cxRm7asEl4kB6M5H9xX3MScWAJTTdCfBexWcRzU3gCXimJTHsrVYYlhR2ouWhxVhNXj7H/O3sp/bSEd7vNhZVerPledlY72er0ccAeIKk0WDW3n/OCmf/F1/F2IoldlBRKDCVSJjFkjm0rhbJ8TrJzFPZP0rh1N8l9dXKNPty4g7g5jx1XqEsN3ZGo2UtlZF4D5hstNgnoPuFZz+H1b3sr55x3NkPDg+I5QnmmikkYbN+W+QloVEpHLQ7bT3HNNdfQEpCLoghpmKYsZpqGozg2u99tksAlENBGZrEp409Eby97+jN4+evfwLqzzuGarQck6xpkuL+XhcuXkk51Mn/PTkak3LZUr8FE7rHIydiLrS3SIk/f91Hqf9sUD9NNP0z5/q2xfVI4xYgNB+IUN9Q7mQiGseezuBsP0vWdO7A/P0/85Wnq3z1E/foDxNsOkp4aoz+YZsQtURClcpI0odTdWy2XRKewfPnsaOo028qk1P9WKKN0ho40UKXUz9tQSomNJ/+NTHRiSKn77zNtGjKKbUi5MYkAfCg16MDWNLVHXWep6QJ1q5Mu+wB5NUaHRPv9cZqhaJCu8X6iG2H6KzM0PvINzrxrkqcE3axo9UhWU6CcXUAqM0B3Qx2J/Yf8uhIXqATkkdplHGsBSRtt+0IpkavH8O6IcMsspV0l0rU0PVY3VmxJpN9Ey/A6+vo5/YILKUrZpiGYqjyXZ73wRTxbqG/JMuKgTiDrIK1WTSLEgJb5sa7avGQLTfyMy1FvAuhmPu+9915scdDmO/KeRPdK67YeHHX7x3kDpqziZDJYqVR7vK3QyLjFyvXrefPf/A2ve9vfs237LvaO7aWzb5DuwhIaEzG7vns7G2YL2K6Dl/IxNmKcpNl7jvvzz8f58H8l9kSrf6X7fm9vyuuQLreTHnpZ4Y+wNjVCdleL+k934N1xgNy+LlJ701h7IgH3kCFJ/YezkLPnsJP9ZKJDQmNk4mlyqkLWCvEs3VaiGAv1C8QDmzHaB+mBU790p8zzAuD8j+3+5yMipQmll/+5N+cMUZnEkgVjR0Dcl6gobXmk7SwZp4O000nDLhJa81i6ih03yDYjehsWK4IONsS9rBpzaH71ZsY/8i0W3j7KE4Is65Me6mqYmdzS/8HV8fcxUR7InCWJRSIgr+Wz0h6tUDNfCwiuLxPs9LBbHWTdND4NbNUExycWR71o3clce+sdVKOYZevW8673vI/nPPcPkAKALMzX0K5GW0mbHDl25RlbiXeQqBNZKOUoNwNyZ599NldeeSXmu/KWzLVl25jvz9uyLnCUzR/3j6fzOVqVCrViEdd1SWdzKCmJBfUGhBGXXfoEXv/mKyiMDLLx3i2EDZeUNwRTmuaV8lnmwRHniFY0xGG212HEDlQCSsk88fDfNA//MRzTERRr3dDMsDLOcJpE470TDbwDVbrmcgzay7AlMuuU6K3gpUw8SNhsMTs7x8RUWUAiktT5IEkyJgo4jbanieMizVaFZlMRRaKQDyiSUuq/KdWDIH2kwSmlINH/61mIpd8Ek8K24rj9FbRQGovk/lhrecRpk2shoBWh4iqEVZJGjaTaIC7XiebLKDcveJbB9hNcbx7lHJQHdoG1DWXvwK0tottegh7z2PPlaxj/6JcZunkL6+dhqO5Lj8f3qyUGHcWKWOrpJDZK24SJZrZW5+D0HOF2KbFMOuIvShkUAAAQAElEQVT0Uvh+QBJPopO6yG6Q+WgBV916G1WlOOuii3nla1/LyNLFWAIaFgm+6EVYr6IEdGzJktCI3MAWoRsSwcuJo3u5ls2yZcuYnJri1ttuw5bF7kgWGU1Uiszz0bV+/D8dyQJ2KNG7ZWm0En6DAMd2BMhdoloVpwkL167lL97ydp4lJTRTa7dUjm53GH1fiX0HD1CRco9SSh4GY3fmQIvsbG2Zw4c96Yf9CI7xAK6jhzmdIizOs//qW9jx+R8xc/tOWmWLxkwHKb9IKlND+aJNro2f7SeTWU42tYJC+iSivEcjBRUrEDBo0HQkwpD00Ep3YqX7MJtS9yuYOf4viv/r8AhHSsnzAkz/dVv8c2VtRgbgEwKJTEIUkdIoATIl4KDFGLwuH7vDFV4cJJgV12CeFdBPImwBqkpjhGq9h1bDJw7lnC7juEUsdxqcQ7TSa2k5y+lxelmlCqR2N5j6/p3Uf/ADcls2/RdLx+lRM45FNjFRIgyKYSMURopyvUVtbh6/1Ydd7cGNXFwnAD0tUimKU7ApBzaVMOIlL38Fr3jNaxhaMCLXoCqRpfm5gSQQiasEbSkQeQYC+C2hJA7bn0NxqNLrUb0s123P9fDwMD8QmWNZEjxEeLKe0hQ+jqrxh8HDxpn5krG4Rg4yF4iDSyo14moFRymScoNIFsOxUzz32c+RhfArWLliLeXZkOp4idkD+5mvlGWOLEwt3sjNEhkqpdCiC/wObOL8WmL6v5yO/zGKwUhBgl9Cil8+NnNta36ee5tF/LifBa01DDaW0e0OsN8qspGtrF28EsY9op8F5G+28Xda5OYihtUsg5nNZEyKX63jNps4UUDQLBNRQ6UaRO48nr0MT62QUsdydLgImkPEdUH9GoIGTQI7S8vKSFkkR9XKU9R5ZnWOSV1gQnWwz14rvKzlgFrHQUPxGg4GqxhtruRgYwV7ggz7wjwH4i4ORF3sjwpy3M2YGmDSXiTtZsWxdFC3chQDj8mqYqKuqegMUaaHPdXl7C4vZn9liIa7CJ3rFcC3yXXZ9C1I0ZfZQpe3h5Q9jRU3IRC+Q9WOmsRPkG3eSCHYRCqcwhbA7Pd6GI6Hce4W/j81ycA3elgxupbAHWKrtZ8wvoEV4W5WBwMsCM/CC28gH0ziWhWKbokZHePGLQajOZmLOX7ZvP7XebnlMC91hPm/z+tgNBWxp7GL/Z014SPFKRN5Nnxhmqd8RqPDg4IPh4jcgClZma6mV7G72kHNdujI5Hn/e97BmRvWkvUttCuMJAGWjCFs1VBSplGWR5xYbbKcFLabJlGOOFMbbfvywFG+LEcclOZFL/wjHFw23XInlpem0gjxsp1H2fgvffxXvqAUHI44yq0dbcdJ29ElWhFLxpT4Dvg+sdTbVSGiWZ8iZQUyB3XWnXkKb3rHm7j0KefhOFOsujrPedtznDI3y0B8K/XG1ZTiA5RrDj6L6WyuoTXWz/REH5PlRWwrLuTeYBU7/bPZqDawMW+xpbOM1ZpASVa/0UmzLz1Md9zB0mqJUAWHJZM5HI44yk2J/uujbONh/3gylyKKfcaiEvvVGAf1OAeKh7BLMatZyLKb99Nz9yj2nll0OSQjRtuVSpNLe1iugECSiFErbEtj2xZaa8Ikpt4MKNcbUuer0GjVqYdyHIfUkpC6gpoVU9MwVSwzU6pSkuijWWuCPGdJNOI3W6RkPxyPM8wEI/YkS7xpVhVKnDLY4PTFMWcvVzx6xWIuW76IS5Yu4OJFQ1w03M8FQ72cN9glVGBNZy+rC52s7ermpL5e1vV0szyXpU94zFYr9AkQ9bk2OeG9Wq8zXq4x2orYJbS50uLuss3OMMOM10dcWIhbWCJlm0GSoIOg7FOPE5oigxhwDfCl0vRm0nR6DlkNyV03MPa1qzl94zSXR8vYaV/AV9y1bEma5OJ5cZLDOMKDqwIykS3GGnNQt9gh4HXAOfYg1S2G6QUxXm8/c9NlGvWIbXdsIqnFKDRa+NDaJi0yQ7ZGo0Eq7VMoFHjf+95Lb28vGVn4M4ZKELSjaHNsvrURNmU+ObabKT+kczmqUnLYs2cPn//857Ekis9ms5Tn5o5t5w+D1s1XIy3LQouncTs6KI6PC7g7/PGf/AmXXHIJq+YV1Rt3EkYruLF1NrMLnoY9nuWSuQD7c1/CeefHGfrE1znpI99g8T98gTM+8EUe9fef45Hv+w/e8J27eOa4xYa9Hq3OFdwjOq9nRllTG6PmNpmwe48LCenjgouHkIkw7sXKdrPfmWNrej/V/BwLMi4b7BH6y/2or96Nf+sYPfMWg3YHvU6OtJh/Erdo6QaOitFxIKWMgKDVIogjUBa2+U8e0hkSCX0jJcaPudYkiFptwK8H9+9NephNp+mWBaThnl5WDA6yftEiTlu6jLOWrxBg3sv6nn2s697HisI+Fmb30uvupqDuIxttJRXOkQpm8ZrTeK0pySjGZT+BH0y2qb8rJW07dKQTCtmY/m6H4YE0C4eyjAzkWJP3WVdIcXJvl/TTzbr+flb3DbFQIvp+v4NC90q89AitSLKMqsN8xaEZ5nH9RXR0rmH1aWfSM7wIP5XFs2ycoEVSkshGHEguDuluTbN4Yj/FL11NctUsC6qSGemllLvTzHInZbubkp2WakaKztgni2ZGZdlJB/dKCs4x3pYnFXF0ipJkKL7Tg9W0YL6FrrawtYfr+mjbpSyOuCljM9/e6BsY4G/e8TcMLl1CV1cXvoBqHEXtxU7xUtiWhaU15twxZr/tVEwf+XyeoZFh9uzfxx233AIJ+L5vLv1ek3G4SimMM0SCmA4BesdxSGcyvOKVr2Td8CXM7YiYuX6a81onccr+AQY2w/hX70Hd0GS1fxYvP/+1vONl/877XvJ+Hr/s6aRmByWjT7PrmjH4/F2cNdlPodxJJLa/qsuiMb8T29Hc6aQ5HjZ9PDDxUPIQ9w0Qy4QnUYUknEAH0+SDkM4JmPz+ThoHFcy6uC0PN7aQegxhs0YspQkkqkdAXolBGWV6kGJ5BGWhbYtANQUga7SaFaJWHU8i+d6Uw9LeDlGwftYLYKzu62OZgMWgRMAF2yEdxQI2TaJqVfpLsGRR0LZ8fCkteF6nAE+ntF0Au5M5VWJOzzNvlynqEkWrxKyaYVqi/6l4nIPV/Ryo7GdvaTe753aza3YXe+b2sr80ymhtnLnGHLPVWQHuGoJK2GFITsa5MNPJmYvWcPnas7l49Rmcufwkli9YSkdHP4HOMlGL2T3bZO/ENHOVOsIiGc+nINTpuXRKqtzhWOIOBfhrLZJKltFrp1lxw26eIFGSM3GI3ezjdgpsDgqMNtPELU1nDL1KYyuF0gHHehu05ymIw45KTVZkhhjUOYZSBZkDG5VohB0sy6JSq4O2WL5yJX95xV/RO9BPs1rGbGbejT6YvSX3GhB5kMz1Y0lKKcwPenWK/jzhCU/ABA1f//rXqYnuODIXx7Lvh0PbZl4isWdPbLxeq0lm3ZBptNrySff08JLXXMHA4EnM/2wXwz+8F/cTVxFdM0lzvJMNay/jte/8ME/9sys4/fHPZ/2jnsxr3/VB3v0vn2Xp+ZfR9Hspb/K59Qu30XnTTv6oawFzwRzx8AKuH9tHPmMfFyLSxwUXDyETbrlKXJzClVre2V4/J896dI1F9FfSLBRgsjPDKLtT8E+TSDRuSW3W9i1QDnHTl3Oa2FJorduEbLEoVUtAoSoRbVMcgitefbC3W+r7w5y8ZCGr+rpY4CoKQY0emYEugZKcPJeSEoqLZAJSAoml5TZlz6fun8k8axmrL2TffDc7pnNsn/TZOuGw9cBeth3cz/bRfeyeGmO0VGQuqtFwmkSZUEop84RWmcR8turUo3lmK5OMzwrIT+7jIA22V4vcMzPJXZNjbJqZY9N8mZ/tOcD3Nm3h1o2buWPzdrbu3MPeQ+OMSwlgXkoWdUG/plaMT00K59BV6JaMIU9eSgedhQJ5iZhSmSwpfwGFhefhWIsZavTS+MFWiv/+BU4aL5FvDZOkl1BL9zPnpZjUtgTCCcsocgGTXNiocqy3IJwkaVVYaHcwNAeZ8QrRZBlP/kl5nZYs5pUqVbyUz4bTTuOv3nwFC5cspiZRoeO6BJK9GSAx82/b9v06IMCLkBKdONb8m3619BsGAWvXrm3Lb9OmTRgKZZ6Odf/He/vG8TqOQyLycWW+jJwaMndpyZ7LExP0Lx3gzNPOZTg7zFte/Hr6ahn0pM3CnrW8/NVvZHhJTrLziXZ0nvbr4vhnWb2slze99iW85HlPorNjLQuTXmZ/fCtjX7iS87Pr2ChrXv19w3QX9x4X4tHHBRcPIRNLrBbrIodHJiOsn+ijet0sG796Jzu+ewfJlklSUm/OWjF5P8ZJ12l5NepSM44EBKykIBCpaQgu11sBjWZLgD+Q5S/IeQ692Rxrly1i+fAAfZ1ZMlLDd2nhCHk6lM+JKFBCQ4CkGjQpSw13Ttowv1ZZjEKKkv7dc0iA9+AhNu0/xOZRiX4nZ5mQ+n1F+gy1yylrM5x/5gKe9OizeMEzHsOLnvVUnvOEp/O4C5/Kxac/lmc97mKe/bhLee4TH83zn/xY/vCpT+Klz34KL3vuU/nTFzyN5z7u0Tz3SY/jWU96PBeedz7rTj2dJWtPwe8fpuJkmcpoZnzFrJNQUiGNpCElgipWVCUV1UXJc7gC9lp4dQRsSDTVKJEko4uR9afwpBf9KT3rTiVV6KGj4bIkGaBwUMb23W2s3D/CY8pTXNpMWGbnqDs++7CpaIu8XadfHzzmmjEjpa7ETRhKXHJj8+y/5hYa40XiIBHXa2N+QdJ2HbL5PK969Z/ROTBITdZaMh0FzH+PaEDEAK3lOCjLwmyRZEMPkvl8LMkWRxJLf0opjJN59KMfTV1A7D//8z9plyiOZecPg7Ydcc7K0pTLZcwc5STjMb+1b76Vk82KTXoJL3rh02lKlr1j+yGSKM2b33gFr3nVH7N4oJc4PIAXT+J31LEkM3btWVSqSCFV46nPeoRkdX9GdzpHbs6jdkONuWvnOGt2kI5WjOVXjgsJ/e6C/K8o3t5ghlNUhiVzndTvjAnvTZM/UCAzYdGVLtCVjNGhJ/H0tEz4FJXGLCWJ/ALtoNM91CIQjCK0bBwx9JwoTm+hwEh3L4t6e0lJZO5KicaS+nQs+5rU7+fjJjNxg0kByVEBhgPC695Gix2iiPdNz7J9fIr7xibYIVSu7SZODpAvlFm5NCWAPsKTLzuZ5z/tfF7yB4/i/NPOY8PqdYz09YhjUThJSUB3llx6jm55RrUkGm6WSBqi5GGdlNUk7TRI2RVcVaQrm2FYFmNHZD3AFkc1vn0ne++5h+LeA6SkzBIVt5AO97MgV2PdgpSsFXRx8sIOVvTaDOdDAuF5fmqC4vQ0QaOJ1JJIdfUKwG/g9MsfxxmXPIaTT1/D5NwBsj0ZnvSkJ7Jm+QXog11UvrWX9O1X03dwCwuk3u1Z9KGPKgAAEABJREFUaaZih9FmnkorjQqmOdZbw7Mo64SOUBGNTTJ/7wGysUfa7xSQ9/BSqXaJ5mV/+nJsz6VZq5LOZglbTRKpy2kB2TaPpnwnZKL6RAKDB6l97Ri+KaWElxaW6+IIf09/5jM4TTKOjRs3snnz5mPY88OkaZGPcXZZmTMkmAqrNVIyp5Zto5RCNXaTz1dYvX6Ef//4x+jqG2DxukWs3DCCdkrY+QLzjkVQDxEjJMQiLDZQmSxJM2TJyRne9jdvZO3KCxmwT6b5/QOsPVBhmZQkt6fd40JI+rjg4iFkIkrmcZOY2p4S+68bJTyUostfghtnScW2eO/9EBwgiWZwrIh8CnxZ0DLR6kGJqGtRBJZHR6GLgaFhhgeH6JXjlGO369u+iXCjACnkU5Xyw1S1xIH5OXbOzbBtdoqNU7NsLVY4IApT8TP4UqMfWrGKNaeexqnnnsfznn4mz37q2Tzz8SfzuEcu5txTMqwYKtHj7SbV2kgznqEZzYryldsUKbMvyXGFICkTuxGRHRE7oqReTEvXmZVa/H0H7uH2zdfy/h/8gPdJDfcj3/0eV955J3snp8SZJXS4KYYKnVzWE3BOrsxqNc1Ac5SOxjgdiAPJNBnsghWLF7FmxXKG+vswwBaj6R1ZKIZyEoOrVjOYG8SpaTyVULWrzHU49Kw8g8H8evyDLgevrxHu2k+flLV6dYZYO4xL+Wu/ZXNAMgKO8eZlO5iQ2nqnRGPTkjX1pTzh1WVoaCGxGLS24OUvfzmnnnoqBiiakm21BOBtN4VgfJs7A+ztb9NIRG1kYIDfsiwMtW84lm8CVKYMEUs5wvGEd6FnPvOZ9Ei9+Tvf+c6x7Plh0bb5mQdfSjOG2Var1S6nNaSUWp4rYiJ6slVsr8JTJGgq1raTZIsMr+yjlbWZLtjEkUNO5SR7tWnNyr0ShGjbJZyromyPXCFhcM0IL/uLv2Iwt4r8nEXx9o3YGsnXu0y3DznpOPEkUjwcKbl+PNPhePdYFN/BlJQ1dsSrKISdjMji6mgyyl0pi01OF3fku9m5b4zStbtx5lxS+RGUWK/5a860t4nIExC3HVp1B+wFAm+Lmdc9lKSenk3Pc0r/HOv6qyzrjOj1Na7yRDFyBPQRWCPcU+/k1mmHmw612DRRY1QWxAIL+of6OeWUk3jBBXv586fAm1+wgNc9q58XXF7gyefnuewMn0ecEkgEvYM+fwtZtQk7vgcVbSZJdhDGOwTEd+GGDUknm3hRAz8OhBL8KJHzLexWjcR+FJXWWWw/uJAf3az43Pfn+cS35/nS1Zrv3tFNbd8syUSF1qEJhsQZnLYgzYYhOGtxzPLsOFW7n9AfoaW6aYQp6TuFjhx0AxwZiC/gUilVmQkT9MIlpNeu5fTHPoYzHnE+g0N9UJ/j5muuIpVAJNF+Zec9nNEPazrnWL1gnuH5Cyn+cAT7h5q8LHDH/jCDTc1M/SA3ZdZwV5hhPvDJyJwUVAs3aVCUcW5RFne5vuimdQSS+TiMjp/aGqdHdaPKGbruQzKKBVgyvs0HttO9GF712leS7Urh5ByUDsjJ3vUgCSQ40E0BDfXfSClkS0RO8QMk9ya/nOTmo3rFUQu0yJ6I+vwMWkWMLOhjYLCHezdvZO/uaaLAE71xaUnaqSPkOBRqEUuJgmO8aeUgCazYhELbvvDnEEoprH2sLVS9hhLwNc4xUSBSgyhGS1apGw0SGROlWZmfOXS9hJZgQAcN0UGRfdIikODBkKgHhhIVY+Sh5Lwhx4qJxVaRe20pOaICXE+RybokklGHlYK48kHWrXoEAz3Lmdg3jaVSWKUWg3FG+AiFnwjXkqDN6JvSYHtoKcXGMjaqdRlfjRVLRnj/P7+P4a5hyQaLFBoLsWuLuMtyuFuy6YZk7SbQmUtgIvKoJDladgcJ9mEpFqEcHQmv/I5vNZXgSPqcIiYr5ZSGKEErDMhEmhWRzyU7YvTGCcpzDWxJeXW9giv18YKdhSqkdIaGStPo7KOWyVOWSDwrSrOhO8/pXd0UvAEydjdKpagGEQeKk2ya3MbN+27jmj3XUJneT1QfozNbZ8P6BTz50ZfynKc9jcddejGnn7xM0rxV9HfmxbFIBC6AaMU1XLuBCis0KmWSqF+UbgGeO4Jn96PJE0UeYegQx7LXC6nHA1SjHmG3h3nVxaGGz72jdW7YNsHHPvMRvvDVz3HV1T9ix+a7qUxOSvklZlCyhsW5TpYODLFm6RJOlmh8yYIFZH2fWCLVUEoviawLZDId1OtNzAKkFiUPhQPkWa+ji5Z2ODAzyw5ZKxidmSbT2ckL//CPWLVuPSZaqsmCZUnKOTt37sRKoLurwOYtW7jm+huIgY58joI1Ty4TseVucV4/3cYjx2r0pHsp9q5GRZMyJxksN0eiMwShjSWWnLEtsm6MqwNp5eheN1dsqlYe28qI0TnMBSEN0Zd8IcPznvYkli5dSl7q8SJsTCRoUv8kDOVjjAGmo+v96J82WUMi2aTJJky50PCWy+U4TUo2Tck6rr76ahyJ7pXSmL/ClYEKqGgS+Ww59tEzcIQWIgkCIpFnGMbs2bmbubl5LMuiNDdHo95COS5Ka3GsEZYBdlmTipsNWo0GDdFBs75gft+9TeUK9UqJVrUsDqtCUK2QSJlPvAZiKGiViK1oZNeen0jkcgT2UEoRyXwantasWSN9NpgXGzHy5Fd4nlhRE74RWSaW4jWvf504iz7G797KqtBlgZzrt9NIIZ+msnFE7rZUDqI4JIxa/DY2/dvo5KHsoxUpfNsB8eRKyiZNEXLBycoEZBjYX6f/RyH+1iytso+dBHS6FbJ2Ve6PUYHCLgzjdY9QbGjm50os68izritHn60opG0azgJmApe905NsH93Mgbmt1JNxOnoVi5f28uiLV8mi5vk870mX8Kiz17FQatkpNYNqTqKb89Rr22g07yUMt4mYDmIrATY1h2+3BMhclNtPbPXQjDuoNnOyJpCnFfZiOYtIZ1fQdEaYj/vYNa257u4xvvaju/jCt2/lm1fdx1W3T1Itz0o9sYyrIjrTHgsKWZb0dLKsu5Pl3R30pFyyYoSWALsnSt3hOhTSWUy5SUUx81JK0trH9nPCS5rATjE2X2PTnlHu2XeIsXqd/hXL+OPXvpYXveIVePkslVJJeMtiYhQjb2RzxJAjMchiaZ5dBw5Qktqobduc0lPFj+ak9BSR3LST7FX30FnxcVo9rLQgjANqtkNVeyIDF0ecc2ccMyy0RIxFmj6q1z3eIvbJWkC9qQTENbafxUtszjv9VB514XksEMdnieNLRDbIZkBVdm2Aj4UHc/yQksjVlIqMwzFBinFC6WyWCy+8kLSUKa772Q00ag3RrxBsG+R+c695RjneMWc9jmD3bslW//zPed3rXse//Mu/UJXoN18o4HnSv8wtSiZaAiRkQVtWtYlkfarZCqmLzF3fwzgvSxyDYTYRnYzEESdyHXkmEUemxJFoAWot94PYbRKhRKcF6c0jhyUzn8YZGF00P/RWkTWXrVu3ipg05vxhHzYX/Tyx5RApiWKchLXnnc3Tnvw06vcd5MyqyyLR+WGdpZVkKCkXX+7NiN7osCXsHX2QYlg4Eukj3fBwv57ELlgeVRrMyeJjjM+S1CCLSh6NO/ZxcHMF3egk76RJUybjzGK7gQBKngYj7C8GzM3WMP+X5ykC8EvSLtmUpin1hy1zY9wzVeReWSjdMzsFbou1K3p5/IWred6l63jeI1eybnnMsgUh3fkiTrwXFe7EYS8pewxfjxO1YtHLFpYVIes7QEsMcoYgmCSMZqjrbipJQfa96NxiUj2rCNxBdo0HXHv7Xr74nav58nd+ynd+fAM337Gd8bE6Ou6iM7OQgfwKNixZyEmLh1kjKfySvg4GOlwKfiz9N6X0UcdttrAlXdYSPUWNOi0xtFar0QYxZWksXzIH7dNMHGYqLe47MC59z1JRHlahj0uf8lSu+Lt3c/5ll6M9HzEv0pkMc1Lb91NprFQKN50RhY5p1gXQM2lirZgqzmJ+PC1tHWR1t8sSJ0224VG8Z4bGT+7mtLEm69QS0mGEI0bdChJp28Gx06QSTUcjYNB8rUkkdjSvOFiAh5l7C9/L0LJcEqGLL30EdKWQUI9E5GMA3RNQMkCqlMJsBizN/nD027hm+FDqfp6Ukr1lsXTZMtatW8fU1FR7AbYNWKHompAEn4KPEWZsHOPN9lx+9KMfYbI5A6TX3XA9X//610FZbZ2IlRI9DwmbdWIJGMTTogSobdfBEudqdMcTZ+V7Hp6My5H7rSRBRcJ/GIruBlJSaUnQ1AQBfJoB0iBSHxKgjznSppTISxyfkrZXrVndvv1OWZuy5LOW8+0Th3kLxJq9TIFAghFlC0+S6T/2sU/ggtUbcDYdoEMyls7AoSQ4NC0Biq9dKb0m+JLaaovfyqZ/K708hJ2EKkdRvH8g9beailBWlmwzjb2vQn3zDNUkRSRpVc6yydiJHNcJZcICAZOSzuFJfbhPeazMFegRgKqoWBZMJ7lnbC+bD+ykPLWThf05niplmBc+41lcLp58+UCanDNO2tohirZbAFvKJLXbqDU2i+5NoFVNQHSOVnCITHol2lpEEo6g9CIBmuWkUotxUkN4qQFibwiVHqGW5Nm8e4pv/vh6PvvV7/KNH9/MdXfuYnK8TLUU4cg4+rK9EqUPs6p3Aas7B1nZ0UO2NUuqOYPTnEU15oibUhaSGmEQ1miKTJSEWjqJsbSmHTG5HpiyjO0SCrWsNMVmzK6xKXZPCLiLojqyjnH+ZY/ln/7t4/zRH/8JPQODVJstImmjLhmBFoPMSjQ5J2mvJcZSadSlr1jGkxF5hCgpA1XFmRTrTWakNNbvNFmpM3R7vTI3HaRv20H3jXeTnhviDNtjcZSQNikxmtDJUNEOVQEraZSj3Rynm+U1iPYdpOlY1KSvs087k9XLFpOURFZBIPMXtLvRJhKWKMxEwb8IrO2LD9WbAJ4BI0MIbwZIEfBD5uKiiy4SPUu45pprsCRqD2Wu6wKElmXRvo/kmHN96NAh7rjjDkZGRihXapi+N27cSCh8mM5N5tESJ2pKS00po8YKbCmr+mJrGfNTEhJ8IPea+01ZJRGHb0o0hmLRtXaAIqWdqFojlCg8EIrkfiVysbQ2XRyelMIVfTU3FQoFOqXkaH6b33zl0gC/OX84mq8FiPkQhw1IhLToebrAc5/6fKbvEds/OIlvfshOFmznExtb2+QtRdaWVm0ZrOyO9Usf6w4e6vYbVp7ZZkhB4gPXt0gkWpubaTB33zQdRZ8O3SIf16FelMmycf0eElnsCIMauULEht4hlvUMUpP08HYBgrtmZtg2N4vUcjhjWR9//pwNPO3CAdYORhScEo6qk6iEcpgwUQmo1CfEy9fwRJE8L0cc+9TrnihFL2kB+AZDEtEupp4sphENU2r2UWwM0kxGwF3M3Xdu4uqfXMs3v/ZdfvT9qxBn7UIAABAASURBVNm2Za/UKy06cgX6e/tZt2Ahp4ws4+SRJSzv6aPPdclIWSod1ciI0jlIBpEUscJ5dFxByVi1kvjDSnBs0UvRs1hpIqFAUsmWAFlVwHRGjGms1mTLgTF2Ts4xWW3RNbyY57/05Xzw3z/Oy1/5GnIdfRBG1KtVfNeWTEST7+6mJDIyRtvR0YEnnaxYvYYklaYF4owS8ikHZWn2z5XlRJam1Gl70pn2t5L6hYfOUkjjjnGKN1cYkrYXqJhuV6OVTRmbKVlLKYscEcCXJo/qFWQchsanmL3xdlq1FqnY5jlPeAquRIpKZGKLPLSAhSFTsjG1YTM206lSyuwecjK8ITzGAvLKskhk36zV2LBhA67ow1133SU6V5dbNGYMWsZkzhMnx5x3o/d1AeqDh0bRFvi+T5tf6dnIMRGAj4MWgSBlKLzHjoN2jX4oLFR7XSqo1zCgrsVJabEtS2vRBdUm1WySSMAQC4W1uqx/CYljToSQ+znCFiciA2kvkf617BcvXszo6CgG6DHXjvC852ZpVRritCoEqk5oxbQkEFq6cA2LOhdSPVjBiS1C2wFZS7NimwyRBIBIjf4Ijf+GLuvfUDvHbTMt2xdhxvRZLrEKiSRUaDQF06erdMR5MuFOctY+Ms4URvG120NMloKT4uS+HkKJbHdMz7KnFjGHK89rVgwM8ORHPoInPeqRdHWPkc0dwHb3Ecf7iaJ5UU0b3xmSss5qPOM0kHaCfpQawXJH0M6g7JcI8K8hsleCtwYrvZKW1cU+4evqmzfxqS99j3/66Ke5+8brGdu5E18i1+UDw5y69CROXrSeFb3LGc6OMGjPUYglawgmSSdlcn5MOgWhAHyxMoWV8rFTHpZvY9kRtm4I2JdQQVHS3BkibZFI3TMUMJgTg9kl0feWgwfZIeWWA+UyE7I4lh0Y4tV/eQUf/OjHeMyTnkxnV59kFx2ErQgviaSdprQXyIJtABLR27ZNWlJsLXtfw6Me+xjR7xTzEm2lbU1eIhjHc5kXkAkbPTRSi0S2DYa6mizOI8adoitcQvWGUUbv3YyaL9LhOHJeMdPSTMYeM3aGipvmaLeechNvxw6sg1PkmnbbcQ4tW0RDMh16cggiybypdjcGRA1ZloUj/LRPHgdviYCRAW/DShyGKJlLU57pECc7NLyAkqyRbNu2BS1AZnQckbuSZ4hj88gxpZ7BAd73vvexYYOUL0Rm8/PzrFwpOi9Wls7lsKT+rkW3lWWjJBBC9BVtgZyP50tILIISDh2lseUeW67pBGE9bmdYgQQBsWSKZrE2CaTOHYW09yKH0AA9h9+M7BBZmL1lWW3eTGZhsp9AHNDhn4acm5OAANHNkNBuUmpUSGe6aFYtLjrjkTQmYykHeqIvHiQWShyAkvVBi4CSZC5Hav83cV1M8DfRzPHbRiy1ZARsso4lUXUFM/G+5aEjEbh4WNeqkoQz9HXb9BQ6mC3XqKsmSxYUWF2wOag1BxLFQakBdxd6eeYjHsXTL7iAxT39hDK1U/YYs9Y0ZTUvNfyW6EsknhvSoSLTitF6kCjJSqRik2hBXy3RPHkS4UGlbIlufe69b5Qvfv17/MunPsXXv/dDtu+ZwU6NMLzkLInUV7J2aIVkEwLo6U6yoiiuZCaugGlKlMSq7cQL9+IzgUORMC7ToE6csrC7cpQjl6qkioGySLSS6KeFq2p4FHGTGWLbZk7AfO/oIfaOyVgEiJui7IHj0tAWf/CiF/Ou9/0Tlzz5qZJxxChto5SiNj0tY1UghuBL2yqIcMRZlMWITbSmlKIpaXRT0ufFS5dRj5H+tchaDGFmSpTeIVXoYlzWPKbshZBz8Gv7WJL3WLJoLbraRU4MZe/GaTGUGTxpP5FSSi1SzNseM57DqJZGObrtXDqZHx1jTqLNSPoYWS9ZR1Z4kTE1yhViAQsDmAYElFLYIi8zPokIjq7j39TTwpNxPIZMk6b8gYCl4TMU3pcsWYIt4GoiUzMO2/dlDkKZtpa5/ZhTIDqwaPlylgsppchKGc8scBo+zDVHMiaxDAy/SnjDdtoA3hK9qReL2ALAdpvLBCQyj2RMDWmzUqlgSiqRmTcJTpSAuxL9MA7AzJUZe9gu8bUf/qVvWgsEirNTSuZWnGN7oV30/+6778a08UsffOBCWG2KuNNk8hlCHWKnfdAevk4z3LOIqITYm4NvWyixXQENAfpQhtKkHDYfaOXY7mSER+rA3HIs6Wj7P/zzm6N9PCk1wy3zh9jSeRnbGqex8s5OcnsjpBqBrXroKKzFdlcwduAAA2lYv+QUetZdzHXNXg6NbsJJJli3xOWSi5eyeHWKVO+cRN13YNs30hU8lmzwCLzoDImUVhGrYep2DxU3S8XPUK8sEuU8SQDudMicgz94CTPOGr59Z5l3f+42PvKRf+PGG65Ci+Ku7l3ImcNLOVNq/GvcCsPVg6SyEVgl6q0x4XecKJ5BWxWUrhInRVpSxmiIZtdVWXiaAD2B1pOiSOMQHMKpd6HrvUT1foJwMYF7MnX/TKb0aewP1nPrjMWdszZ7gwJFZ4hS0oOTGeFxT3gB//Ivn+cPn/sE+rts4sohXF0TJ1EhoYSfCoSaxJ44D0+R2IlE8jUyaUfG2ySJGjhWjCfUk9GsXNrfVurp0MMpLKE1H1CQNHciSpMUpwgamqLXy0xcY0l0gGWFnSTuTtbsfwr2NzTJ2Ci3d1Zw7JAnSMS9LHJY2pDxHn76ZV5ckkaR/uhmhq3rcePrGfVu4e6cYmucFbmk6TwIC5JBbBSPu2ANiWRk9A7iNwek9UTm2WrvkZG7rkMcR8QSPWqt5PzhX0puORwlYYQhohid0CZlIm15SNv24RuXq7FE55bwpAREsDTG0cbVSptnW85d/Kizacj4b77lhvtBS0A1UTb1RgyWABLHdtNWALL2c9qp61m3diVPe9LjWbNyCVKHoToxKjwEuGmblKR8TmUGtfc+1O77sKbGUM0KkQFCWSODSF4tWvUyYbMqIJrQnUvT6pAxmL9QdKSb+jyqOI1bLYnOz9MoT8NcEUll0FK+0hLZa3ESOk54kJQTEkcSFEmbyOLvkkWLsWwPuZ0f/+Rmplo+Zb+bUHSzFWVpxnnioANd6UDVOlH5kCZ1inNNcsmAZIM9UHGpzyd8+9tXcc8auC3ZxZp4itOYBLfJuNPLZCXNGVYvR9603PLLKZEA9PAkYwVp43f4lVawf75FOpNnmUTzS/dOMyrpeahiBh1Nd76HbknLd+27j+7+fnr7BjjtjDVcf/332b/zPga7PS654DQee8n5DPXmqJXGpSY+gW0ViZKDAkRlYmtOjscFHPaJ8mzHie7FCe/CDe4gEOXQ6X6yshA6O1Pm21/9Gt/47GfZs/EO1NwUCyUjWNDZQ08mS95L4RjgECUMxRiDKBQDjaVdJFpIkZYSh2cp6aOFCiuyF9D1e1BOB4nKELYcAUuwJEDIWja9qYwAv4vO5nA6uog8n3nJAA4Vi+w6NMaW3XulVltFzIM4DikU8jz9GU/lve99Ly9+8YvJSTotF4/ulSQ4wsspJ51M2k8RozB/p+BK1GQiLvO1ymlJuUsmK1EaJeOOZYym76FsBrdeotSoUb7jEAtn04x7FpXMHOl4mopnQPjw7M06y6k63eyzz2KKxdSsBWSjs1gYpAnS/TRFHloAFTSO68o6TAfasmhJdMhvYbMcB0Pasu7vTfZKzpkosiTzdP/JX/+9X3RaKYWJeufm5kCOTdTvSB/8FrY4Fu2SbO/0DafyF699Hc997nPxe3qQiINsJkPcaBJKPb0pOlA3WaTI3SzAGt03MogEmE02FZvz9bpEwwmZVApf5spcy0gbtthF4lhEMqZAxmd+ElpLx3k5Hxl9kuPkAUL08efDlnvNsdFDpRTmmtFLpZQcJkxK6bJfTZCv7cct78aPJknZc9h2EbyiAHxFnJGLp/KQTnNQnFLYk4WMxS23XcW9d19DWkq+RtaGD9OPkb1SCkvm2Zzjt7Dp30IfD2kXa3WGbU5KorgC63eN03Hvfcwe3M8SN0dvNqG/s4ND+/cyNNLHwKJ+lq9dyGc/928M9fg85TEX8tTHnM6KER8rGhVQncR3KtgmohX/7TpKwPFOUYi7Mf/nqe0fwM7OYmVLAqjzNNQMDZ3mxrvu5mOf/gj/8YV/Y/f2m+hJBazp72RlZxcLMjn6U2kKopAppbG5f2srBAmJtkA5ooCKRKK9OGoKENYkja3hURPQzEkZJSOglEKrTvLpPjrSPVihQ22uRlFrds8UuWvvXjbu3c/dsni87eAY5htHucEhHNfirLPP4C//6o28/wP/xItf+iIWLFog42qJIiYc/SYgL8Z3/jnninHYtCQKbkg05bgiUxSeUsyKIU/LwrZ0iiUpdyhy8H2fkZRHNr9dou0m1bsqrLl7nkwQsociXj1kl7WQI22DSZm81Uk26UAFy3DDZQxGLqsbDo+sTBAIyAtLMocJ6XSWzu4uZODiMFsi8yO1fvTXDYA92Iox+lhkYT47rktKwMwcHw0N9PW3/5jLlDd27tndHqcWnTBtxyLLo2n7V3lWKSWOtInleXTKWpbjii7PlzBlJcuyMGOOZA6CWoNQAD8Q3ZAYR/RaC6Aj89CUOWrQkPKNIQm7sRwbS6v2eeTmUCUoqeWnejqxcpl227GE4jqI2+0bZ2H6i2S8xq7afAtf7X2StHdaZIKcM3Kxbbstp927d0PWJnQCmklNzlUhqhK0JqkFY4QSnWN1E1Z9Ct6g6FmKanGMG2/5Dt+/7st43QGLFi2Syp4rthtJ8woD8shm+pAPcnTsX/rYd/HQ9uBVApmUDNnxGvE1t5Hasod+12PN0sUsK3jMSxnHcRUDC/qwU3W++NWPysT0cfZpqxnoaJG1Zyiki2TcWaLWKM3aDEloCRj3o+PF+PF5+Jwvn8+jFZ3J+Nxybt+e45tXV/n4N0t8/nP/wrYtt4KkncPdfaxesoqBroKAdJW838AT7+9JqmjVqyStmtwXoCUFV7YjypwSxUqIk5AwCojiACQiUQaVJEKJwhZJ4OHbBTHkYdKpQYK4g2Ldo9hyqZJlpywam59SMKBeltSuJsrsdfew+tTTeeQTn8SHP/wB/uzPXsFZZ51OJu1Rr1VoVMskhPhpl6PdjJOyLYsVUpc3Bt0UR9UUw0rknDGsfMojFicw22pK3812dyYaC6MWBQVLs9Pkwgx2qZ/k9n2MFMvMBbMivzoV88twHH7rDO5jRTBKn1Ml5wX0St8yraRaDVIiZxEnYZi05ZzOZQXo04g1yks659hv2rbbnSTCSCK8GRCIWy1iqSer+H4Aat/wa76ZrwcuXLhQxhhi/sjH9GH6VCJ/A3y/ZrP8qs8ZMDMOWxigVZqnJrX0OA4xc2++XWNrC0vmwRZwN3rd1vtUCtf3fg6OkTi+WK4jMmqTHCdC5rhaLmFq9Fps2u7uJiXZaCzM1ctVKJXllli6Dtsl18GvAAAQAElEQVRk9M/IVy4jE3w/icwxmwC82aXTaTxxSEZO+/btY37WQ8cDeJllqMwi8PpRfj+kutBeB6Fk4XanfJb1t2u//gVe9+LH8qa3/RF3NXbS97zL6eqS+8TmTHta9sbhGB4skb/p77dB+rfRyUPZh5fr5RR/Ab0zIcG2Q7jTdXqsFLEOsMMSidXkzLNPxnYDbrvtGgb6fc49czkdmRr18k6CxhiV4kFq5WlRTJtMdgDHWySAvpB6czF76+u4fV8f37quwqe/up0vfG071143yYEDDmEjx8L0AIvzwyzs6KNLInZbVtaDVk1AJcByLZJWhSioQNRAxS2UKLxRBttycERxg6AuihpK3xptOaBdIuXQSqT92CFl5ZCCIdVqQrFhU4yzTIVZdpUs7hyrMi/RS0schl/oYs2GDbzkT1/JP37oQ7ztne/kWc99Hv19XXT2FEh1ZPBSDr5v48te6UgiMOGLo9wMiIkBWbZuG08ozUWWJVFQJGNFMluFL5FZRSKvaVkAjmWMSviNmwF+AoNOk0Jnii4ZV2nnNL3bZliZpMXQLJDoiiNsM/oOpvVdVBq7mWhNs1PX2WQF3OVXOeiH4sw0QQSJssiY1F8iRBF4G2CO0PRv5rJtk4jDNsavlMJ2HJlnq0226x51H4kA47Jly9rt7N27V/ROhCqfAil/yO6Yv2LJzMx8mo5cGU9aypJKPoQSvT84Zm10PgzRwpol8lCeh3JctICiRk5KUKPkHlsrElPCrJTbkb25FomeRDKWsNUA0XUz3lieibWZU3lW+jLOMhYZG5AXAciZ+1+JMGLAVyk5MCSnXcOjAL0cUiqV2LqvzETRotxKU5NgA/LYupO4bDOzs8jVV32VL335X3nXP76Rz33r39ldGcU9c4DoCRv4waIY0+eDztSMxwC8Gbdp/7dFIorfVlcPTT9Vt4vhSFM4VCHXzGCne8nEPo3pKWak3LFs9Wr2j+1m546NnCWLQ09+zEX0dNbIpKckqiu1jT2X7xQA7KMZdFJt9VEN+th+MOS7V2/mYz/8GV+9fiO3bRtnaha8uJdhfxkndZzE6d0bGEjlyEr/XW6BwXy/gLJDyo2w/XmK1S1oMWrLsbmfLCxbtZVbKYXZMr6DK9eVUkSJJlAeoZ0nSXVCtp/QyRJ4OcqST+wt1qQkM8FdozPsb1o0coM88lGP4lV/9md86MMf5u/+7u940uOfQF9PL45lk01nBGhDGqU5msUZkGxDqZjY/ACURDjeA8pu+Ph1KVKaWIwuarUwX51TtkNk2zTCCAOmUbNGOolQQYvpepOK3K+VjSN7Y+xaOh4sOGSdAFeCM3/jGOvry4TvHmxvr1w9/OuGqIurcqs55HfjqhE69QgpMdbRYIjNKivGGxAkYInjSYlTtZRCLBMln6X+dfjGfwNXq1InN0DgZNJYkkkgcx0J4DVlIb5Zrx91DwZUTCRvGjJ//dqSeUgE8Ez0awDNnD+WVGvUMVG3ATZDjUqJ2dlZCSCaKKVEBUQ7WiGJADUC4JHWhCJ7Mydm7UZmA0MmGzRkwLol95pvyZnzGc/FiRXNUpnq+LgEZPNoy8bNd6A6OjDAqpQSbE/a1B6rfEbIADySWWpltEyuyDlzv3H2Zu7N8T++7T1c//0rmR07yL7dm/na1z/DFX/zal74mufwwlc/m3/4tz/lU99/L9/c/UMObBjAffETiS89n6TPluxzK3WZw3YWIs2b9oyeGZKPv7XXA6P7rfX3W+/oLln1bm3ZwtSmbVSSLDl7gIFUH5YL1ZzDrtExqq0GF15wHievWkJ/h8ZOJqlU78PPzWBSslrgUGv5VJopNm6d4ovfupFv/GgjW/bW8ecn6FdN1vZlOHPJABsWd7K0y6JTV3HqkxTEqfhWirBVplw6QLW0h7A+RkrVKaQUkVxLrCyx7WOYUtrGbLEAXyxKb4BHKUUsAG/5OXJdA2R6FpCkuylGNrurEZsnitx9cIKDlSaFxUt5wh+8gHe9/8N8/lvf5w2vez2XXPxIugudWAIgnjgNX2ZdBU1oNdC2wk+52I6WQKhJZIBeR9Jfi1a1aFg5KjK/EJgkiYAyXHTxI7ClPCNFJ2KJME2NtNmokgkbZGSMVaGpZkAiEZmnbZrGWMOFdEWadFdEJmOhx0LUvhQl0izk9iPyluq7iNPjU1k/u4ZVO1Os3NLk5K11nrRpnEv3l5kpzmGiPssWGWgLzxHFkMgxlHIRWnGst0w2i+041KWMMT06ytz0tOCPkqAihQG1o+3fQjE4OIhSirn5IjPmD/mkUcuSK3JODo/py/QjnWNLhGzIRLVm7v1MWsbn3g+8cYgWfTDSVlqDJUCvEsy9opCIimJJoJCEojliE+azIXPNkjE4EuUnlRrNmVkSCRRM246stdXTIkPbRkubSilMpqCUwvCD7Ewkb3jBnBMdRTbz2ZRslFJkZW4ue8LJ1MPdfPJL7+HtH3wdn/vpJ9gU7qS4xie5aJjei5ew6Bln0/3CSxi/dB0/W+ZzS7pEkCpyUk8gTSts25aWaeu8WYR1RRZKqfvH3r5ybN9Eose2g4e69bCzj1SrSlisUEk8rKaPr31aAmZ7i9N0D/Vy8cWPYbBviJQdEjemyLgJjl1ntryHRmCzfecBvvm9H/IfX/42V91wMxPiOJz0MOnOlZxfGOWM3B6WO9vpTO5GN2+nFW2kbm2ilbqPuXKDREoQSWIRBzFpRxQvUrSKAW6gacaukC3lC5tYSjAJuj35sSh+JHX4pihtUG+hlU13Tz8jy1bSMzxCXVnsmZhmjyyuDqzZwMvedAUf/eKX+fdPf4aXveoVrJQMpSVgqYhR4jCSoEVcrcm6UQVazftJoiyMgYjhaDEiR5yAZVso8y8Bo4xHO39hnJAo0NL26aefju25SAYvpAjDkETG6ElkmRXFj6TvGVmbCGQBzhYe6nJjrEdoxWN0FuYpuJ101geobK2yP+MyKHwfiT9vPkPHgTrcdIjpb/2Mqf/4PsUv/IzmD26g50ebZX4qaAssy0IpJXw6IAZvAEZEwLHeJiT6/NEPf8gVV1zBS17yEv7hH/4B8xeqppxiwOk30X9nZye2AI1ZfDVRtJJj3/dBgPU30f7h2kjlC22wDiWDECFLlxK5i3zdVKqtX2aMltIYcrQl8rcRZpHJwGyxZHwaJbwmUtYM23vjiF3bwVxrGR0WPXBEhwylxdb8TI7E85gX/bJkXk0fpi2lpJ37D+CBYxOAtI+FJ2QzIP+g3qcyaZ720jN4/ItO5dI/Oo/zX3kpi//kcqpPO5O7HrGKH5+zlK9esJSP9Qb8yJ9hD4cIanvxw0OUmmPsaE5g2jJk+jH6bngxc6HUA7xIn8f6pU3nDy0psalfTrPOKGuibSxrHkB7GfYFNRYEVeZocHe6h7vDk1jWcQnnTQ5wzrYWAz/cSce1Zcp7B7g72MCTZ/opTffQIXXxvmqJ3nxI05sSUN3OpeuqPHp1k0J4F3brIGHiMx+uYbx6Eftnnso92x7H3//nHF+7OcuO2dWEzhp6CmtY2ruINb09rO3I4bgKpWN5NhTQaokSg4WLZ+fwnTwqM085nhGq0bB9oR7i1CJIL6LOCF6Uwol8VJQWOM7R0p3iILqo6m6Kqpvb6gu4rTbETbMdfPveeT72vTv5+nX3YXWv57kvfwdf/dq/8I6/eRWXP/JUenOxAPkosWQMbnOSbDRHU0ovSqL32ErAUSjXlnRYoTMpEjmWkyjLp9mS64a/ZgSWh/Iywo/D0W45qti6AbpJZ1eOP3zmM7GihDIW5a5+kaknY5XL4gQy2FRrmoNJgYrVj1/xCFM3kOmaJR32saRrNU13hnDuLh4x3sUN6nl0uNdj2Z7MtegCkejFzRTVHUIjzPpP50+3LqXryiqV6/aSm3J5/iOewxfe91n+6oXvpLe1nAu+NU5Hcgpz4oks3SIyf7VlD5BWNlDkaDedyNgOQzEO//7RT7Fr9wFsJ83+A+NUGiGS0KCczNF2DyqmkM9igD6JYvbt2U8SxmjAlIlkd0xfgdhcIppki3NPJHMkSUh5PkkcoSSDjDyPYiugJYGIsYCMZBq2lFJt5Cnh23JcAuE7kmDEcRwMtY1MHFRaymuxzJcJ8BNbbCjfBZ3dkMri2GnyIs+4VscxfVqW6F0k81snkfUfqRehZEHXsvMyQRXqrVHJjm0mwwJxWWGrQ4yeZvMn+77Mi/Z8ibdN/4gvNe/k+sadlKPtrPTGOSs1zmoB8pPVPCdbDaGI9bbLiFUQ/RkgTkZoJAFlyVSbOiawYb5VY7YupaW4hTl3tNj7q0ye/lVueijvKUikBylqUq5w6jXMIubeVpou8qyoFvmkfxKP2tnkvs/8iO2fuxXrzkncW/ex9sa9vHxzk/5mg9kt96DLRbQc9xZ6MOA7PLiONSvOh0YRO2wSNZsS4IZMzc/z4xuv4dPf+jzfvfnHZObH6Y5KLBF7W9ebZm1fiiVS0um1quTCKWLhLbGzWG5OqANt54mVTzNUojiKpDqP1ariJSEZS5HSGsvUByKRqlDDtmlKFBuIsteVYlZqseY32nceGmPnwQNMTo5TrZYldUxz/nnn8NdvuYJPfvKTvOmKv+Siiy6QRg7/0tJf3Gq1b4rFMEw0YVmWKLbGfA7kWiLnsUQVZG8iPGP8VVkE1cJb+8GjeRMDk44k6gpBoi0TzQ8PDxE0W5j6sEIyDWnfkr5d4VWjKNeqlBp1lKwJmMfLpRZKjLzg23ixyHVmjnDsEN11xdYmFMVo8lphSdlrzO6TDKmHk8MUjxNncujO2zlw90b68nne9Z5384evfy1dCxdywROeyGskej7llFPkOUtYjNv8GPkgnRrZYGTC0W2mncPRzMwMWsZtauTG4M3+Ex/7OAcPHuTBeTsaDkybruhXXsZv+mlH8jL/hifz+Wja/lWeVUqhlBKRCmjLHD/4jOHLHNuy2G2lUsSSxcVKdDKRe+U+W0A+54kzkLkw9xlSSmF4jkEywQTzddyW6KiVzuBJ/d2T8op0RizgbTJXxJnFJHI3clohTZsDEF2RE/KySNDy2cZ1fZT8s8VGozDAtjVZKflUBXPMt4CMXhieTf+/SDwMNhnh8c3lSGBRJUNFO6hWhbr22WJ1sqTVw+p7d3P7h77LTZ+6jkXhWp510gt45aOu4KWP+jOGK33s/vzPqG3cRq5Yx5OSR0c6jZ9OUaoHrFx3NpY7SN1bSMMfYOuhab7w7e/w5W98mz37D5BLd9LTMcCGhT5r+hUj2RqdegovOIjb2o8fj5JSk4RJWhRYPABZUZGcKGG2TZZljtNoKZOklEQvShFLeNYUPgIp12CnUGbB1LKYFbA/IDXZXVMz7JycZkzKKi3Xwe3q4TnPfiZve+sVvP+f/4GXv/ylrFq1DKXkAXF+rmtzpM0AulHQBxXTKKpSikQMwYC5UnIsSm+AYNeuXZiU3gBAJpdDBnak5o943bRlqO0wpK+hfaJwCAAAEABJREFUoSHOOusskZHGABpSzrEEwC0pT7kqxrbAGNZMtU7L8RHxYak0SlLvlG6xpFtAvNqksulezgx8LGeEtPC/VoAswty/gIxeSd/+ItZVP2B240YeK2Wif3z337HypJOIRN6OZGHT5RLDy5dLqe5ikadqk3Gm7QEJyLTlJODb/nwUb9qy0NYvJwO+3d3d7f6NPIzjm5a6vCkXaRnTUXTdflQphed57V+BNGOamJhAOsNsSimzO6ZkKUvmT4sq3Q/ySj3Qp8x7mw8BeC02iZlrAdz2V2zrDcJaAy1luyQRXZdAALkmgiRRmlDaMBQI52E2gxKAdzu7cAzIayXrX8120KbDluR20q+CxDxvabBslJnXB/ZRrIQ3jWV5EEYItlOTwCyWPtO5NOVqVfSxLtlEKL3J4zKXlpBSSthX7XPH+5uM+vhmMSt19EmVouWkyMgk7amVIddHdiKGa/Yze/AQS4cX8eZ3/gN/+o8f4MxnPIdnv/xVvPUNf8mqBcMsyywj3cgJSPj0jixE5dPkhwYoyvL9aCng6h0VPv7dm/n2z7ZTayn6Owus6Ozj9IFFnDOwBN8Au5Ctp0UZJgWTpgniGVG0EthVXCuLRQoilzjUUjdU7b2EJiipsTviLJSUbZoCQLXEJXSyJKkOKvJ5dL7O5rEJto6NsWd6hrkopnvRIi578lN4w1vfzoc/+Sme+ayncfqZp5Pr7cbNeKSFbEeUKw5IotYRJ0+LQhsyim32tm1jQNdEJ+bYLnRIgB3xs5/9rB3JpsURmvOiwcQSeR+xgyPcoJRCS5otnXL/FnPm6Wdg0m5bW5ifv9XGBGU8townZen2bWXJrOaEtLLxnE601jiqyaKeATodj3DvQRaN11mYLGEwtjDfvhHvjeMuYmW8hKl7trHrR1dy5qqVvOnPX83gyAjFRo268FMUwzXgGkiUduqGU0gE1M2Y54viGMTKjVM0n815jvG2YMEC3vKWt7B29RqM7B0BH9O3+evU30Qkj4xXCSitWrUKM+8mkjffdNKWhbnGb2Ezc2fKVsbJWEpjIforuo4AvVmz0b4PKZ+WpYkMv6IXBnCjeh2jI1ruN88GcdSO3mNpIxY5yWTjCLjbkqWQSpPImEzgn0jbiUTjSgKZRLqK5f5E5lVpG2VpsBwQfUq0oolNM9IkiSJoBoiHoFYp0mxVaUqppSlRhvnrWyM7pRRKqbbEDD+hBB7tD8f5m4z4+OawlmSp4RDIZGg7RTZMWB3YzGzaT30HrDt7CW9566tYtCjD1MwWcj0RhONk8wF9S7Ps3TpFve7JIukCnvenr+DyZz+VUy95BJsPHOIL3/oJt191E5SanLxgIesHV7DAL9AvCtQRlLDm9kNQR0dNLIkobKMYShOLsoTKoaWFxDEEgSaKbBGkJ0rgo3UKLZGBobLqpmx1UXO7qegce+eb3LVvjI37x9kxU0Znc6wR0PvDl7+Cv3//+/mHD3yIP37lKzn59NNxRPFTaZdWs0pjbopAyjZx2BDnEYAVo31L+jz8y0TrWvgOReFDUUpLDOFBhTXGVZ+dxfzmt/lDGfN9aqUUSu5pSt1SKXX4xn+Fq8a5IO2ZKDWUmqwlgG+AbcWKFSIrRaC0yNOSMUUi5xa+jCvluQQS3U/MyRw43WJwLsicaCtECyB3+h1k61C5YzfZaY0tWUCzPourYi5NLSF7KKG06QCnDy3ir9761/hdBZAUQUsN15XoOOOnKE9KViZy6ZYo2kS6SimKxSImgjbyQfg0suMot1gc5eEokoxsZNEI//zP/8i//cuHedvb3sKHPvQBlixZhLbVUfb+wONJgvn6qtGDer0u5egmZk4E2R644djtDBgqbf28A8uxpWtL7CWSICXC1pDK5fGlbBNqjQH6ENWOns0vVlqiO0opYTUhkrk312JtSRbsYUuZJpXLohxX2gvbQYqZMy3329KGFieSiN5gaZS0rYwOSHtohVyW0EKhLB9wUcpGOiGWcmnQqosziamKrbXvlfuVtCE3yi0JRj+MLRky54530sc7g42kk1zsMSfGslfBKivDqh2HqGw+wEmLzuOPXvwCAUOIkgo9XTZ2UoK4QjZnc+DgLvbuGqdQGKIpk7hnYpwPfOyj/PO//ht33rOLgQXrefTi9Vw4sJoF4kyyDUW3n8cRgK7LQqT2s6StXnzdI26mB5IumWAh+tDOEHZqEXZHD1a+GyvbBek8oZuWaNGhJMBfFFuaEt63TVa4fedB7j04xUwzoXvhUh4rGcdf/u27+cxnP8vb3v52nvSkJ7FQasVawK32wB97JBJFJGETV4zdT7k4jpmupK3QkVyLZY3hSPNnFFEp1TZsc9w2Aq0xwFadm2O+WObrX/smq1evxpW03vzGiWiyXHcFeJMjNf8rXI/bhmMid2PwBCEZMehnP+tZmHJTJPIyQG+uaXFCtkRrac+SObAkVa4wXVEyt75EeBaVRo1YUvAOt4N0kGJuxwTeRI0CSmReZX3KZ1FNM3XddqwoxR+94FXYnQVCAbmaRO2+gLwyhi+G3GnKUa0mWmQxMrJA5jVsl4/GJKsyvPAb2rRloa1fTrZtk4humzJNTng6WdYIhoeH6enpIZTzR82GjN3M58DAAKZ9k8EZHTDt/ibHadr7/5EBRHM+VmBkbfTA7A0PseiCeFVzAVvKNumOAtnuXnzJLu10GjeTauug4TNpA62Nth2UOGotpERfHRmf0ZtIbCGSdR4ljkDMBUt0wvSrrQdk77jyrEUiDqIN3HI9ElvTThpsHywPR1nUSkWIRS9s2ekEy7LafGu5XyllmhRxJj+n9onj/E0f5/wxpzNS2LCoyiLaLuG2qwnB7ffSU/N4+tP/mAUr1lOphjhyl2qKwdRkRC1HJiHFshUnk6NAUlMUx+f5j09+lt33befs009jyfBi6hJVjxddxsuugK/DvLRRUj7zKkXZ6aApZaG6GiLylmIXVpPuO4n04Ab8wZOw+9dh9a5hV7HG9ukSdx+a4rY9h9p0174J7j00y7bJEpv3HcD8ZO/JZ53Dy1715/zjBz7MP0hZ6SUvfRlnnXchBmwdiRotiThsUWDPtkhrjSfKawvoIdEpomyitRjSluxEDpaQVkcGYQMUShRVSZu29GOiIW1ZmP0NN96I+W/ZzFf2TDrfkCjPlAziNrgofhNbJGMwzsXyfSzp14CZKwZ67rln84iLLiJOZxGTIpK4SstYE4mitKTaroxT0I+DMy2asYP20hL1Iyl1i5yVp8sZgLLG2T+JK8CfImBAZFe65V6Ke0o8+pwnsvy8RxHL4pvp11UWtuiQkyiMM1Mii6o4SqUUGzZskCxdsiNg27ZtmPsTWZDWWsuZo3slIksD4r+MtOfJ4rqMIZ/HF6ATb4NZiDQysm376DqXp43sBaXwRf59fX1tR2bajWV8cvmYvwyYm06UUihLY4nctcg1kgwmlHlrFosgQY0YLJ44OSeTZkbKabvNHx+Nj2P0xTgK84wteuOII7c9F+TYlGxiWctKxIGrViCOPZZsMEHd3yFKKZRtCTmYvpW2MXYASiruSVvnWuJ9EmxIBDvEQUyMH6IpwYQtXVi+LaLTaLkf2drORuxSKYWWdi1HnuP43/TxzuKYrQgscLUl8+ATC6hO7d7Loo4BzrrsckpVl2zHSsEDKYfU0ziZJYRBgVo9h9+5ClWSia5aLO5fzAUCtOecdirb7r6TnVvupVEqcUdY5Ya5WW6br3HnTJ0bd49z7/gkB0qTbNm/jTv3zHP7rhlu2jHGtZv38+ONO/j+7Vv5rjia7wjtrzQwNFoPKIqrodBL3+r1nPSISzjvCU/hire/hXe/7728+S1X8JjHP4bhBYN4oiCxLCzVZ2bB/LWfRJSJlDKSRr39WUk0a4kyGVICjLEARSRGaYACuRZLeSISI0FUlV9lkzaMM7ElglZKobXGRHQ3Csh/5CMf4XQpDQ1J9OhnsxiDalRrhFIPF7TjaDdT/nB9n3bEJo21j4UH0//znvc8kNKJ+G1iAV9LjCmRslIs8jBpvJFTNdKUGk084T3TUaAiRu2GFoOdC4lbmtk9+ylKKasu9VNLwGHbbfcyRDcvfOLziG0PLX3FAgC25WDk2azI2ATsE9+DtC9DVKxeuQoDhraAqvm9EiMfw7eWz8LyUb1MZnQ4qosO9g8N0SgWqZXL1GQMgewNOBqAO6rO5WHTjky4YGjS/hplQ7IY40BM20opuePYvow+PdiDUtKf6KJSCsOXIUvq56EEFy0pD1ZEFtt37eTb3/8+//bRj/FPH/4wocydacOS5wzfnudjuzJ3ymqDdFgpIZ5LHHiELYGCZQKfOAEBbxKNsmwhTVsGWrVZkatteZh266JbLQkE2sGI2NjM1DSNehUlt9quaKS52TzVbjNBJcg1heHH6AsPg03HAiaHIyUpzbGkw/Vtrq2vjXKdU2M03Ut/OYe7K0dHeDqXP/0F2OlD5K0ZonCfGPSMOIKKTO48di6RSLWCXZ8n8KeJsmWe9bKn84o3voIr3vZXfPyTH+Vd//x3POppj+bkdWtYu2Y5A4PduBlRE6lzl2IYrytm4wxzqYhJq86klIBKuo6Xsxga7mTtyhFOW7+UZzzlCbzq5S/lH979Dj72kQ/z7//6Ad79zrfxptf+Ga942Us477zTGB7pRTmx6F2L2Aoxv5sj4acAl24fJzqmTXZC7AiJY4sdJcdCwgsmAhGQSpQl9zsg4KUc//7jIyhZOm1Tm5/FMveJQluxDebvAYotyuWEWmWeJz358dKmplaax9Ea33MxUb8BXPPY0ZDrG8eBjF1asWQ8ErfHSRXHC+jsdviTl/8pTqGH/Y2IeSdFKNlM2nUI5uegWaPbS7FzrsxoboD+Mx9F98AwVKbINifIBpP0bF3PwNYFROoMUttb9O8eZMO6x9O/coii3kSsFcqxieOAOIlwXC3RXgACKjK1cq6BqfWn0h4piaTvvmez+N0EV8p2hCJrYftwLy32o8UZJNJHS8l8yhxpARddrdMcn8AOazj1En5phtz8NPnyLDn57DUrqGYZrzRBNLobXRzHqsxgN+dxwiquaoo+N1ECLholzkq3EzpRbJIw+vl5jrB56TQIYpls8dRTT22DW03G7kokzK+wyfDkGX4pHamJlPnmTBtDkDHYJDIe42DT3T04+Q5qrk3VytKw+vjpTQd58zs+w/d/di+H5gOe8AfPwR1ehd23lCQ7QGh3EEQeccvGalm4sq9pn3JiUcGmKaW/MJUjEkLatqTkZUvgYv4wKpY5QoIrLC08GPnF+Nqi067TQYVEdC1Jd3PLT3cRuGuoiN5F6VkqMpeGymgeJPO5EikMqfbYYo7XvcFQzXG+VUSIVtBCe01OlRX00W2b6MrnOP3MM1BB1OZeCzAloo1m315gbDbp6OjAfEPBnM9IFGj+ZxqTGpsI0nEcli5dylOf+lT+9m//lr//+7/nwxI1fPKTn+Q//sHsPoAAABAASURBVOM/2vTpT3+aT3ziE3zqU5/is1I3//x/fI7PffY/2uc+9KEP8Z73vIe/efvf8MQnPpGLL76Y9evX0z84SFaUyhhQohWJ8N5m8Df69n9rzEQraUmDE0lFA4niTATXlMjpG9/4RvtXCdesWdOukQvaCRYolDSfiCwRYFDKfJITx/B10XnnceH5F5DO5Aiw8Du6GJ+eIZ3Nk5N5swSYM5Zm82238kOJ8GbrDTL9A+Igswz3D4KOGN1zgA5Jt6d2H8Cx4NwLzySUlNuKj8y4GWt3dze5XKadJRSLRYyOGCCNpdR0xBYk80BA17Rj7g1FzonMe6gSIgEWW0DNRqHFCSjHRbwMRjeURLBIlJqIrJVKUEohUAryfBi2MG2SmFPyJvdgSD7+X18mQm1Uq9gC6gtlzcdkLA9mKSaS/r+293+93+idGaPhv72XBpRS7fFqrcl3drb1z5QMv/jFL1KX2rovmV9XTzcmw0Ts6HBkSlye3O96Hq6MUTsuhrBslLalt8O/PBFvWKujbZeKOOaxuXFC3SDbmUNJG4d/+uFxVR/vbNYsC8uAdm2eoWoJZsYYENAqFApgOW32lVJorTFKK3OGUWQEyCu1KmazpA1TjxTNwhxbogyuUF5qlM1mXZ4LsG1NWtL3fD5LR0euTQ8eFwp5Cp0d5OR8ShaDLBORiiGa313pECU1imb6MeWUtiILP0r4MWTOP5RkQF4GLdgRyxhtlEQznhjEHXfcgfmmxfnnny8Al0OEgKMFIYXZB8cgh8f85UjZ6Y/+8AWcJqW0WqyYKtXpGhqhKYtyQSDVeonAsyrGl/vmJJXefnCc0UpTANQj5TkynohZWdDOz0WUZE0k7cWcds5JBGEDN3GPyL+WO7q6ushnxckIYBsnuGXLFoNJbZnJ5cO+2romAGyL7FzPxjG6ISU1cz6RtQW70ULLZ6UUkeuQCJkGEwlcrHoTA4LI8xYKS0uUKeAfyAJiKKUDE7Wb+WvPB/99a5+T5/772f/9SSnpV8p9pg9jI4Ysy8J8/t93H4MzMh4zDsOvkuaVUhi70JbV3ps/XLIlgxodH2O+XBIbTKOU4glPeALDUkIUgXI48tIZDDmSsVgC9rbI1+g4ouciUOnxCK+gRpyEiCJx6JDo1tw+6kzTu2yEirb4Xdj08T6IWMBa02KJ1FGLo/eRDpv0yGTGouAtE2nJPhEyymtA3nFdwXeHWIzIRCxKKSxRKHMdMRxXrhsFr0p0U56aat9r23ZbsUw7DxqVUvKcnLdN//I8ZpMoC0NybNozz5nPsRiReU5Oo+UZLc8YRQ4lojPnHkpypPyRSORu+FMC7m2ehSEz1l5JmU/dsIGU62EyoPY1/YBKiEzNPXLrMX2Z+nsskfCrXvNaVm84jblmQLUVke3qpCHnLa2wgga9AuiFbIY5GctopUZgOXiOiyOO2U/SRDvnSBUVXbkUfgYcec5XKY68JfiiE4OShZnxu3J81VVXoS0L/aAsDtNI5LiYUg2uI/dbWAbQJbhIymWoVohrFcz3vUPRVbPYbag9F+JQlAQYoQB9JBG9lmjelshR2CaSa+Y3WSJZozE6/aAjMGwopcyO+9/bh4d9M/qYEhANRPc3btzY1nezuB4IP5bjHPbZ38RFw7shY3MP6pNSCqUU2rKITLoiMjv33HMxc2CyqEc84hE8/vGPx8jf8lMcljwXbWQvY1ESjWPLmESOaAFoQxxhi+dxM1nxQy733r1FdG+KRqpIetUCxsWuj/D0w+KyBo5rRm1RgqyXIi/AHshipfnak/kDBa+vh6YsQAZiEEop0aEERybcAK4lyqMtC/M9Wy2GaiI1szfGZRTNGJFRdFPG0ZbVVjgloBaL4ptrhkxUbqJbQyblNSBo+jLGau5VSrWdBw9spl2lFEh/hmQdsc3TA5cfup2MzwCFGbtxfEopdu/dI2tVjXZpyXy1zvBuxmX4NmRkZZyXOX+sGTcO0ZO6bVrKNa97wxs55fSzmJbF1blKnWxnL2WpH9vaIpE0HlmcNql8TSL8sgDkwqXL6JK6a6c7QG3LFPkwS2eHTyWYxbIVKvaPyL4Zoxnv2Wef3Z5PM8ebNm3CgKJS6ojPawHQGDEjAWtKZeLZWUIpN0mtEKtcFZabbQpkPaQlGalpN5YsJRYHlkiUa77JEZqxyeKfacbRFm2dk2je/EhZe94ksDB8iqK2+VHqAb5EZ9snDvcmz5rxmXZuueUWmV6NcWbmHL+FzfD9IP237swYxKM5YtfGvpasXdsGeVPuvPTSS8lIdmV4tkS+hyMMqBsycpP2jIwS6ciQCQTl8LCvxBFn7PlSorPYeOvt4lAqeIt9Jvt9xqzosM8+XC6Kdh7frKZQsiCWY4dE5pmeEfqWrmT37BTzkxPkpP79IDiZv0pzRCFMJBCLYzBfB5ycnGxHLqbmakZpohql7jcQAy5KybEYgaAxyLElUbgjEYGhthHIOWSzZG8LWJrzxkCU1nK7eTahFYUYYDBpvjHiRCImqRchgRltg5XnH8pXJHV4W6JTpVQb2LUcHzhwAPMfIhiAF2QTPI/vZ/EB0FBKiUjETCx9//lj+J6IzHE9EinJGMf7pje9gTPPPlci9hazEtErWURzZC1GmJTye0DOTSQyrjIxNcn43DyZXBYrzBAcrMlCnItrrlPlfiftHJFz4wAF+TBlK/Pd9Io4GFPG2rJtm2DtA3I5TCumh1gi9+r0FNWxMaoTEgkKX6GAtFIiR0tI5Bq1msQmshcKBdRNv5FREllXMveG4sAknMQojhbRx6JXcSsUHiIZuvAhbSCbUgol+1/1FYo+tkQHjF2Mj49j9NfYjCV6YPa/ajtHc59Sv4RjWa8w7bb5kGDN2JFSCvPTF4j82vbjuHA4Mg08QBFJOzMw+1DkFT1w/rA7t4JxwLv2TrBj6zbcVI3Ok7vZpCqUfwv6f1jefkMX9W+onWPWjCPRelmAeLQRUxlYyLLTz6OuLL72pf+kIcZkCfga42grikysfgCA2zVniZwSOWeiP6NAiAKZz+aZSJTffMvAROgmkoglNWunlb84EnnWRBPmGUE9fpFiicSMobq5HJ4ATUpqgsYJKCUKLc+17/3Fth6iY8OjGbfje5hxGzaMwSulWLduHYIignG67QxjMRLz2YzXjNs4RY7x1tI2M7LYaXsC9FKKy2fTXPHXb+bUc88n9rP4nT20lI35TRNlfvYgbtGV0hJ51bnlno1tZxU0FH7goJqaaq1IrOsog5ShoOWvwr+UCzK9vW2gz8l8ohU/+tGPMIuoR3x8fp5odppIAoqoOA8CTrEAeywBR9SRxZFAxPFcHNFhS64hi3xJoyFtRwSiq5YAfSSRvflqo3kW0SsE/MyisS18mHkw9P/jw8zT/+/8L55TSsmURhjHbmzErGUpJToq1NaNX7z5/3L8K977oD0qJX3+4jMP2ojIxdyzb9cuNm/eLM45Jt8h623mXgm4YnnucGQyZqO38f9o3jz+q1ASzdAqt7j22tuoVEpY6Sbe0k52q4bo0a/Z6K/S8W/xnuMe5BMx7KJEPq7fzb6US3pgAb39g1zzgx9LDW1jG5wMSBuFb0m91hOwVRId3nDDDZIBpKQM32qDmFIyYaJYbWMSASulJArMCf7JeflsDMkovSFzLKeQi4LVCeZz+3wkMYIopenLKKahWPo0DqPtJKR943CMoRqHYYiHeDOORwaAksjNFapLJGnGY4uMTMRkxmLkZRmDkrGZaybNNedFcMec+6qAWqYjT6NWlvnyiMMAW+bwr/76LSxbu46xmTmaYskmA4mkRBNW5vDFGWVlAdzJZBg/NIYEvaSdjAwzoVyeI4hqiF/gVzF84/jMb6IgZSFTCzaLfaGUTszfECh1v24cVghz0yRzcyh53pX5T3k+ngA7MqZIwMqV47aDVRotY1UC6O0AQcYQGpCXIMXI3ETzZqE5Fh0z/RndsrXV1j/zuT0f5uD/SCZiN3O9Z88ekU+MyWpt0YNEImelfoXx/R/7+1+3Sx9KKTGl+6l9XeQkA2sfmvKVIzL75je/CeLcTKmmbtYzRBdNFhqiOByZRpS6v22l7t8b2VkiV0Pm+uEobpZBgoFbb7kT27WxUjHkXQI5tpV1uEcfNtd0WlaWD0eWBEPHkg7Xt7k26G/k7Pg+CsE4xdY012e20nrEHJy6n3d+5tV8/ON3SrlkEZ41hJXkSMSQfviDH3D1zTdQSQLiKGCgvxdbDCqWSCqd8kCOtSUGFAdYtsJyNLZnYfsyya5uAwRIsifXE1v2TiwgKYKQvflsvuse0MSQVtKGDtFynyFkjw5QSZMkqktXrixqiqOIlNyTZmJ8lj27D0qwKFAV8tvZZKyEocCKxvfS3HrrrcIbrF25isTSxBLJxnJdaw2WRjt2m2LJdo7EoEl1tSX3i3jax2KU5rMSgzWkpV6qlOkjoSULjE2ZAwNYWmux84QCLdygjmsp4iTC8h1i+axFvm+/4rU85WlPpyhrMYfmykT5Psp2nlpskRZn0N+YlwgZbLtGa3of5Lo4NO9z33V7iK1BmcdhgsBGqZT4XgutLSIBUe1bMs6ARDfk3A4s9oidz7Ji7ULe+c5/YO36NSjp45v/+Z9oNyvzp9B+nqZkk0ms0dhErZhmrUUk6wOxa+EM9uIsWUDQlydK22RE9/Il0dPyLEm9RBw3CEUvEtEhx0nIWDEdKpSWaqQc0RfRpqo4ukqjhfIz2J0DkO/Hr1axxIFEraY4r5BAADIW2cmgULKPjZyV8CRzoGRvPhsyx1pkH0rd3yl0cc8990gpy8V8ldjMdUvm1rZl3lBooUjmxpzT5pw4fGTT0p5ScDjiCJsk4iJ7RSJSFtMUmTvgptr7WM45bp7vfvsbXPnjr3PKhkGe/ZxHkup2qIcNiaoL2CLvw1Ei8niQ/jsriXxM0CombNXkOBZdEDuNHYK6QuscQZhC6Qv43jdvZ+bQfjynTva0JXyjWYLwEE+f34vBoMPRscTG30TbhnfNcb615l0xrgLlwGM0SthtaSaHBvEuOI8lz3oy37rtP3nje1/PBz/1T3zsMx/kta97BR/45/dRnJyGqhiPUm0wUUq09cGximLISXklJHGMWCBtRZFjszfgJCfklaCI/xu10VEAJg5bojwNzF8otiT9NoYjD0gPCSgLLAftpTCRmSkV2XJclrKEKQOYbzmY7y5btsex3pQBAjFoM05tCV/S4cGDBzERvll4lo9H9YpFZsYZmL1pU6ynLU/TqFKKcqlES6JG89lc96QsEwswGZlYAijm/P30/3+/7DGP5dzzzyPf1U09CAmVTU3kPy/AnzgeprxiwMoT+ZoWzDdJvvWtbwkb4sRlKrxUpm3cju0J0GiU0lTnywjKoLVN4g+h0wtoxD7VxCUruvXHr3g9fSPL+N41N1OTcoxl5CZjMHtTr0c2R8aRkoyjValgiePwtMKScVmiW64ArrnXZAiByN7oALKidsAJAAAQAElEQVSZc0qJRhmZyTOmfBImMYmcM9cMaZkvuRUl581zSimU+i/ScmyuP0hKKVG7B/RYTiql5J22M4se4Lk2M4OZc/ONsgd/qMzMRSx8ROLckfE5qVTbCRhbiOU5w1t7XaPd2q//lgg7lsyzkj6MbZk+hTmZkwAt53/6k5+0/w7lkksu4a/+6q/IFwqYv4A1PRqdNfujIhmjbbuSqDXwJKsy4zJyjkSXvEyG0sFpbrzrehKrRitr4w+O0DJ+KLGYtzL8Lmz6eB9E0HEauewaer1+YtGYvVGFn6oy12cUm3pzrHzOMval9/LVG/+Tz33rE+w7IFG/ROvL+/tJm+hZlKutWEq1jUXCivuHLJOv4gRzzZA5b5TQkLnhwb0Wx2JIhQL2QshCWSxRTyQRqaGw0cREQSaDMO0ksRK3IOiiFViKlhh5JpeTqK/GV772Vb773e9iUmc35TNfmjddHVMyhhJF0f1jFwAqSyp86OAo+Xwew8PRdm6A7sE2lBxEsg4SCLVlIf0ZEPZ8H1MCMnwYw3ZcV+5UtAFGjg736l68kJe/+tVCf8bIsuXMNwMqAUQC8LFkJWWpcSuJWGWARCRUqjWK8yU++omPowsdIDpj2a6ASoj4Bmx5znWFnxiU9oRGIOgj6/aSocD82CQ/+fbVTO6dojITc/W112BACtEXRyJcX8Zi+jIAaPiP6g206IMyYaqAoyWyds3cg5TYQwlQJII3QCqflTISQpqKMWATy70SaGPa07aFbbnYstcoYmkvDloopcQZyRnZ88BmlhvUA8dmZ3TVkDk2TkIphZH1g6XJfQf2MyNAb35ldO3atUgnaAFYS2yjXaYTHW1JtmBsAKRlYUqJbSi5zlFuZv3HNGGcoyOyM3wamzD8fV9s4bOf/SyPe9zjeNGLXiSJWBeh1N5MOSmVybSdl3n2qEiGk4g8PM8jFr1USmELH2aBHTHTb37j+xzasZFUpkJ1SRc7u7pkcT/NAtGNA+nOo+r6eHlYHy+M/DI+dtQ7KQUZunBYIfDZLyUQoiLbGOenzkF2DO4kdUEnpz7lLPqX9pBI/V7Vm/TnOsg5bttAzDdvZD5RSoxHjFW0B0SJDSml2ueVUmjuJx7YjEIqY6BiBIkoSGTq70KxfFZioFra8uQ5ZcodrVDAIpIILGq3Yww4DAIMKNQqtfYfHn3/+99v/0WfWS+4/vrr6ejufqCnY7czYGLbNiIIIoleDuzfL4AX8ODXSn8TPSul0JaFAQWlVDtLMLVgpTXIeWQz4GOAPjbylHsMwJjSjVw67Kssi5npjgIXXno5r7viCl7zxjdx+vnno7N5yuKAC52dAgwRDZG143p0dnex7+AB7tuxixuu/CkHD4xjuWnhz8OR6+DgyIJuXUotaJtgvE5zrk5lfoqxg7vYv3cTh0Z3k06JzMSBfO9736M4XwSRoQEmWwDC7A1QGdka4E8EmGKJ6GXVFyW6IQLGXGuJVzHOzpDRJUMPHj84aKOGibaER+FLnIhlWdyvnyGxtGvkppRCqf+iB59t3ycfTLuG5LB9n9kbHk229KMf/JBPfvwTwlKA+a0gA3ZlWUMIxFnOS5Zi5sPwpJQyj7X71pYlw7WJE/GE95/9td8zMj91yXRTEkW3jA2J3SRC3/32t/n0Jz+JqcE/7WlPIytrGM16rd2vCRJQGp382t3+14OOjEPs1Mmk2zKwZB6N3Iwc7pKy5Y+uvk4ysGka9iTRySPcmvEYijRZ4XmfON3/aujhe6SPd9b32h1MWDZRXGcwKXGyKnGeqnKmKnNSPMvVk1cxkSsRdnu0EKVsJlhSpqkXZ6lWZtrDMwbZPlBK5vd+zWkbhURcbSPSIgZDct3cZ649SEg0hdRD40YdQ4k4ES3G64gB+PK8K9G9ljpqWCkTmmhIPouloJG+JBozhpbOZk2z7ejZGJ/h5+Mf/zizk5Pt88fyTSmFMmMTXsyY9gvIm5KGAfnfRL8mU1BKyZATHgQMAxqRgF1TDMWUpUxJy/RlHF4b/OS8ucfI3pw/HPlinEh0a+7vkJLNeRdfzF9c8RY+8K8f4S1/+y7Wrz+JijjetER+s8U5CgLyr/+LN3JoYrwdzc+Xa9y78V5+/KOr+I//+CKf+MSn+fd/+Qgf+vC/8463v4O/fvObePUVr+b5f/4HvOAvnsWfvPUF3LbvBvYW75Nq30z7WynXXXdde3yGTxPxGl6M4/QE8L2uAoEMvyZzHwpIKRm3yfAC0ZNYCtJt0JYHzTOG5BClFGbs5prgiZQKNJZkG5YAktEbLbqVSMaIzJm5D0u371dKOuL/tn3wg+9vr8GYOU9LeUm7LrlCAUfKM4WuHgxPxnE5oqNa9MSUeKQzlMj8wUyAo9hiCX5S6SyhOBVXSmoNsZV3vfvv+eznvsDrX/cGXvDiF7eDAtOFJzyYvo2emjKY2ZvzR0UyJqXEFiUI8GTMIvz2XNak3PfFL36RZlMxq+aZ66xSX5qlnnLpDBWmHl6SNTl+BzZ9vI+hSxao8nGMLwuorixmZeyAbqvBUFhhSWWejgJYrsXkXJVq3SJrddHhFQRw6rh5uz08kzI+qDCRGJCZ6ERBG/xECcxnzCblhUT6agOxKIWpJSfGaIVi+YxJyyUaVkJaDNDskQgukbpzWCoTlkuY70KL5oBEK4606XgezXoVV4zrlX/6CvqljKSUwgC9+QaH3HJMX7ZEh2ZMofBvWxbm+/EGoHp7ewVY7pfP0TBgoncjPyPjpshJW5Z8VO22vUIBP59tj93I1JAlkZRSqu1sTRTMETYDNNX5EsZZGqAy41GWJj/Qx9JVK3jlq/+Mx5m/jhRQ0gKSO3ftYlYib/M7RE952lN517vezac+83mZpjqFjh7pV3HP3Zu5++57+dm1N3JLeYw92SbNMxfQ+QensuRPLyHzmMVkzh6iPJS0I8tvfvObkhHsx3zrx4zByM8SuRpAolvaFHAKRY9CyehC0ZGg1cCUcszQzL1arhn9S+SEtqy2PB48H2uRl7bRwn9bHxEMMuUSWYTW0l6iVVue8iavB47lnl98KfVf500/5pol/Rj5/vmf/3n7/wI2fzNifnH0vi1biGSeomYTQXhs36Mieluammr/HYV51pw37diu0/54NG/asjDrEkYGm++9l1e+8pXs3buXD37wg5x93rkgmZ0p+TnigFqyyGwCBVcctlLqaLr9r2ebIUbWZt5k8hEhCjaEfFPWbe7ceDdNKfmVujJ0X7SectcknfUpspGN6/dAVOF3YdPH+yBS1btRwT6qusGc7TGnOiiSp6I6KdvdrLV8UrMxupGit3MprYaLjh20o2mqiuhrjAEIo7TI1t4rRSKEJcMXXUpI2gofCzCbe1tiBAa0DMDEEsWbYq4lzsGRe225V0kaHUpk36pVMWm6kkhSy+eoVKE2M0td0uGkJgoi7WFIHIdRNPODS29/69vaEb3535FOOukk4egYv8w4f6ELJfUBE02br08+CCq/cPn/fCiSI24/paQ0lRK5u4yPT3D3pk3s27GDMckclIjZEmM38rRsG0ccn4kgzbn2o4d5y/opUr6PiB4zP03JAsqyrmDqq+YxN+1j/sMVA2hmneHyyy/nsssu48abb+JnEoHPFyvcd99OPvGpz/DJT36Kr3/t24yOjtES4x8YWsDAU05n5JmnMX9alu9m7+HWRVOMr5il51F9zCycxfC4Q8bxgx/8gMrsrIzRF6wwo4Y2kOfz2J3deJ1dKMfFyNasz5hoXIlkzPNKKRCyZey+jMUVMseJBBXaEl21LbSy2veYc4msLiDzpI2uyXPm2USaaBOiquZY9g++lFJyi2p/NHI1bZh+TV+PFllc8Zd/yd//3bvpE4f0rne9i/e+972Y7OTaa68VR3ct5m9KxsbG2s+b+THOyvRl+GyfPIq3pqyRGHv68pe/zF//9V8zMjLCO97xDpasXCFBWQ20lrloUhbZGpmYTEMMFqMj6n4xH0XvYOQhwsHWFnGYSHDVFN24ub02Zvqr+2m6zzif6qmLcNV9LJvfjm+lmAuz8pjwd1S9Hx8P6+ODjV/OxfrOIgtyVSIvYqutuFYm6wZy7FN9BNZiBkqhlHFyFA9UGD9UlsnMyUJtl9S+a1i+1TbISCJvo/hGcSMxHLEolFLIW1sJzDWjDMbbGyM1QG/IKGciEbsWZdOIqCxbHtEkEmkFsvDakJqtFofgCIh7co9oEObnequisPVKFRPRPxjF2LY8J0a9ZNkyTHRlfr1yZGQBx3pLxMkoMSSj0LEcWwK2Zmw9EsmLcH4j3WsBL8f3UK7LvIz929/7btuQ/+Iv/oL//M//ZEqiRFvAWAsfxqhNpy3JLESY5vCwFBv52w6WkhnQFplcjo6ODrT0ZebKfLNpaHgB86ZcJuN76jOezo9/ciVzxSJveMMbuPDCR/CMpz+TVavW8MhLLuPRj34Mz3rWc0Dmslgs8eXv/Ss79l9Lkp2gOTjBrtLtuLl9dHaMc8nlwyKiBPMtJAPy5j8UUSI/s4ho9MWScccS7fqywJvqLGC7PiZTNPqklGqPSyllNE6GqrAcG+25IFmAmRPThonUTU1e1utBHlEC7oa0OAijd0ZnkU0puSj7//l6sC/TnrlmPpu9JXxa0o/hNSUyO+WUUySreRd/9opXtsdjfl3VRNP/9P5/xvwCpFmE98VhIf0opdCWhckAOcpt9+7dvP0tb+WjH/0oJ598Mn/8x3/MomVLCSWTMHKNRQ9ccXo5mVPTdyABk5lXxFYeHMvRsKAtyyB92/lqkYPJZL/2ta9JZlchnc3iZzoprD+Na5tTDDbHWRfPogX4d9QSFmX9o+n6uHlWx4nL4cji2P5D+j8cjTZWUKr3k2t6rG1GnNGssz4sU0iKNJJJvlc4j51eP2v9Trolkg79cZnAG+hQs1jNYQR52Lt/XKIuSxZFXdJ+gUjaSUJIwvsNRysxKYnYA/MXbxKRuxItpiTl7tYKO+ugPLnPjkXvmoRhnWZYbVMrqlHsL1DtyREV0rgZi4yTkJLFYadahPlpdNDAIZTsoiX9t4SPGqefuYELH3k+yqQGHNtNIZFnZIGyMU4sVqEcRqxcKbKJJdvg6DalPepmEVM5YIkuaYfZuTINkXEk8h3bM0l3pg/qCk+nSVoCeqEljriXOHKIBVBCMehQHKfgG9qy0doSXmMajSaW8Js0K2gCkqBG0qyiIik1yD7lahw7xJUAYKA3L+drlKZG+cMXPIOnP+XRpKnz5694Bs/7g0v5h/e+kZe97Nn8+Rv+hCc/5XJe+LxnSGSb5w/2LqT7C4rBuy9kWeuVvLhkMVQv8hEdsK17DYuefiF+b4q9hw7x4c99nYOTCZn0ELrsMaNTRDIuZWUgXUB1d5EaGsTryqGcGNcKZZ2miBM3SOkQR3QnKc8SyyJvVJPzSVOixgJhywblE0gG2tQaK5cnzqQIUx4NN0+UyiHKJcAYiw5pLMul2QzFbjVa1pazCQAAEABJREFUizwly4yjUPQzbn/++TlZO3JTDlHYwPz9RqRanHrmybzyVX/CJz/1Ef7zK5+Xxc9P8/KX/ylLliyDWHRcHGUsQVFUb6JkfSkRWRvSRoeFYmnr55+13B8bHlxILOnb7B20nWZ8bIZ/+scP8ddv/yuyhVS7zz979ctZum4FjWoRW8qw6AgsRSylqVh4RcZhWaY9OYe0bSuRS3BYUrjSX6pNUWwRBor2Ocs4XFvaHgO3gd3RzdhEzHW37WfL+DhlfwIncx/Tr5lme991nKFcZoMz2Jxew6FggjPSc/TMa3nePSxZHN//DLZrHuZbKtGUDo2zZeM9tAQUMn4K820awQxsMQCttYB+RTJAURZRYjNcE0EZUtrCREvI+USAxlwz9xsyx+aeQBZoZqemmTw0SqU0LwYTYKJLBJEcASTXtnFlb9JB85whJX0qpUCJaYQhkRgOD7SvlEIphdke7NMcHytKHujL9G9ZFkUZg+/77TqlMHLU3SYyNjN205D5K0rTR09PD9l0hrKUVSzHpiRRtrmu5djINBSZJLIoqW1LTIQ2KRJM5BiZayIrW+SaSqXMY8Km+m/UPvnAW1uGIu9Go4Zpt7u7ExE4odR30ymfWN1/o1KKWHhtSfaVlYjOZFLm/xFYu2E9QT1g3133UJiXNtIDTKLI9vTTKes/kws7CTpclg4PUd07xqf/7eMQetCZJROVcRw5Fp1LRB+CVkSjGdAKIzw/jbZd7HQOJXXfyACz6GpdcM1QS0ZtyHXddgkoDGKUpZmYnOZ7P/yBtNOUkoVLKp9HKQtTRzcyUUoRS/RrdMpkmveP7td/LxQK+G05Jxi5xWILSt0vtESOLS+FZTmgrPsJo9OxyDoGeVkyT0auWmtx9jVM2edLn/88b3zjG9sloT964R/yipe9nKc88Ul0d3eT1Ov3656Muy7rWRzl1pSMwJTwDN9GPoYP5Qi/wo9ZDI/KaRLdQRQkBNMH+fZX/hmnsUPWdHKknvCUo+z94fG4fniw+cu5TDViOo1xzc7jOy6W1ogdobQjPj7GgEBVDH62OCeRUkQsIGKASClRZAGTdsuyNwptjs01A1pKKdH5iIYooiXXfTFYwrjtSBLxIGmJsgodOWxReo1C6QSlFPIGWhEbgrZzMeDTbl+uK6XkLG2+jGK2PxzTNy2daWQND2U5UjqZIZPJ4bq+9CqGK+9H8zJgY+qnWkoqCkUuk+XUUyRTufBCzjjjDM57xPm4GQ9MVyrBshSOYxFIJB7USkhIipKSl2qFhJJBtWo1WgIEInyUzCVK8f8lmRMRIlruaUndt1lvtNttf2uoJY5YIltTp/cE6JWlpV8Lz3FRBowFGAwg9AwO8sTnPQtb2lAHx3F3HGSy1cl4tkfKTvOkWzN8MT/Fuuddzkx1En++yeZbNvPhL3yBeauO3xFIWbAFrYhEaVEPjeOmSGU6SLCwbB+dktqun5FkNUVke21K5B4E+M01y3Xa36d306l2iemn117DN77zXb4kJYVDUxOEkmFqw5+yMJuRdywHmVwOzxO5yvHRvBoi80a9RiD7WJygJaBtCwCbvWk3lowBGUskTohYYecKeDImxGFhezRkrgx/5nvn3/72t9tlOvPNMeOATFny0Y9+NL2Dg6YplGWjtIUpIQVik2Z+2heO4s2yLLxUSlQhwdiT4b0pbdfEbjukJBna3ZKRZLFKLT7+T29lZm4Trd6Avqedy22LLX4fNv1wH2RHYDFiufR4WSxlEzdaUmcT5bc9QgGStlFIRGL+AMkWBTb1aC1KrJRqR0Rm/MYRGAURnMYorFEcjbpfcUT5O0SJ8rksOo4IG3U8S7cdSiIRWxy2iMOAyACLfDbtoW0SMcpEi+GLUzE8mD7MNaWU2bXbfvBc+8QxelPq/v7M+JQYhPlu9G8ykkccnonmDTiX5uclwgsxC8ovfOELefNf/lX7mx25XAaxNJFRTUplNRKZl5YsTAfVSjvijgUoYonEY5F1SxazzWKdAQ/z2yViueKkEtqbGYuh9gdzWs6LjE3N38i4s6OAazttHlwBQDM/tsydtiwS4dM8ZisNAvRtcBMgOOmCMzn51JPJVwPU1lHqrRxjziBObU5YrhC701yvJznp2Y+lImUhXQn4zpe/yp3X/BQCKd9FiopkezrfhZfOUq63JMjQWALkqWwHoZMmcmX8qTxWthMn390mt6MHQ60gIpWV67bwqC1uuf029uzfx4233sJnPv8Fw3KbmuKYlOiUZcYjY0Z0Wqn757Z9w6/55mfSmEjecV20ade0Yxyo7JVSFEtVjFpbboqWLFw2imWSWGGLkwrFARSLRb7+9a+3a+3/Kesvpga/ZMkSzOLuo2QR3LIsjG4YJxDKPCNtpz1fHLKLLU5Xujmql5n3duBmS7gl/Btd9CRTNTrelEyy0r9A7Bw+/J6/ZPveGxnt0ETPfwq39zbJxPceVd8Pl4dF4x8urP7/+ey28zA6hVWNiaUObEnE4aR9gkSRda12tGPA1PyUgAG5RCJsRHnb0bUoHLKZ679IcgrkPqP0Su4JxMACWUgNpRxkBGbJ84FEP8W5GUKpXbbEyE2pyDgQA6bmWWxNItRu6zf7dny1pmKUpXB9l7xkNo5r48lxVuYgW8iRTrli5BWQNQ4TuddLs1RnJ6FWxpNaNQLqSuRqiTN0BLhsoUScpnGmTSmtGJlGcs0YrwE2AxK/KABj4OavOc38dXZ2toHKzBtKy62J9F0jlOfNMwb0zX22AIIBNkMNqfU//qlPlnUUC3esSofdQ7GR4fTeLFWpCaviTdzSUSd7ztnkl3UR6Wk64zr/8KF/4rZbtpLrH6YVJNTnKtjZDvxsnpI4jDCxwU2jhCw/iyvRvZ/rxJA5NufMNeXa2Kk0FclGbCn7XHzJpZx5zrnMzBa57qYbMX80ZxxSSsZmAK1RKkny06S9CYC290fxFohjjSWCNzaBgKQIDSNv84UBE413DS2U1mUsUnN3ZW3AsjxqsgZz6y138Pd//4/86Z++kk984lPMz5fb9LjHPYYPfOCfWbxkEfXyfLstVxyuKQuZeTFZmpmDdj9iVxzlZng0Nme+Imx0xbRt+Dd7T7IdPVnh4//6T/zwtu8x3Zuw5HlP4iq/zu5MmUG/dJS9Pzwe1w8PNn85l5nEY2bbDrQUOrOSFvvalWisTqQdVq9Y2v7LTmMc9957LxWpDXuicIhSG8O3bFFeaVopJe8QJrFcijDfkDAKaUsqbWsL8y0aE0l5josrEVdDgKkp5YG040mUEBBJRNcmaVd8i2SySiJ5LWRhSx+WGKNSqt2HUT5zoJQSu1Lm8JjSg/2Z8Rig7OjowICGGb8xtKPt3HZdyWRCkVENY1wtMVwDGpE4RwMaVtQQ51shqs5LPbaCn4R4Ii+nVSOcn0NLDVsHLSyRnSsy8S0HX2RsKZGf1O2N3I0hG34TcQD/k19zrVgsCv7HmLUABKi0yNxkAUbuodSvzXNGDhKAgqVRMh+GR5PSR2GT9eecwdIlqySlD9EVRW+Sobsxx27J3M4OZkFX+WJlO6tefjHlkTmalYPQcPjnf/oKd99+F4WeAWLt0JKSU6ZnCAP0gXRWLtWwDcgLKScFhgQkE+UQxhq5nVgUpiYBQ1PKSyY4ePZzn8fzX/ACzrvwAizbaUfE5rd4SpOT2CZCTWUwUaoZJyKz/ymP/+tnpdT9j5j5MiSfLZGPKcG54nzqs0VEkalLILNz23186Ytf5pWveBVX/NWbueP2OzEAa/g577zzeP/7388rXvEKzPNG7q7ohiM8m2Mzf0opbNtu671xzmZO7u/813/Piz6bp037hhdDluOYU8zKAuuXPvQOvnjN19i/bpjU855IravBOW6JxZJVbIoL7ft+19/0w32ADUmfm1Mz5CR99CWltMVo6s0WkdK4jrp/sUeUd3p6GpNKKgEBo1xG2R4cu1LqfsUTEDHKYpyCUqKQoizGKZh7DdibvZbzBiAsrfHTaRxjENKXRmGuKSVtYSEfhIcER9owzym534Cq6RvZlFJoc45jvcWgYrSwlEQBvb3dVKtlAaQGEAkd5UvGoZTCjMUy8pDxmmPjSEpzcyBA6aqIqFEjqJSwgwa2RPWuAH04NysOoEEkdfhYnCYG7DV4Am6uZWMp3Y5aW1KzN/NiDNjIkF/ctGJsYpxIHPTwwkVEAurmchTJuEW+aS+Flrkxz5t7lKXBsdHCp5nbnE6wslkGR5ZjS0TemG2yWtpSlSL3kVDILebs4kG6rZ1sj3dxxvMfibM4TUdc4NDWGn/3nveyVcAv09lFIMDdFPBImYg9kyeSz6JSRGFMKIgeSCmxJU7NOINQzplrFSn/GVbT2RwGsCwBwXUnn8Rf/MUbOOuss9Ba83lZyPzXf/1XNt99t4ioRWJ0XPqpSu2Zo9yMrhv5GudsovdIsp5QyAQxNSl37N03yte+/m1e/eev589f8xd857s/pDhfpau7nzVrT8b8cdN73vMe3vSmN7Fq1SqUUniiB4bv9nw9wJ9SCtOXOW8JMOtMpn3vA5d//Z0EbUbXjEPxpU0TzRsHsn37dsk0/p4fXftFMiM5Vlx2ETMLC+zgEP1OhWE7zb4o8+v3+zB6UhteH87UrEnq2hJMxaJekQheauO2lEkCiXLuu28L6QcUzhi4qcsbRVMCzJ5EGAasHxx7IgcGgEN5ztxjPiP3WakUBqiN8pi6otkbcLDkWkOMzLG03GZhad02SC17tDJrVERJ0o5czL2i0dIDYqBJm8wHpZTZHVMy5aZ2B9KXGVch/5uN5E2UZmRigAEBWHMsgsDIyER4tbkpxKNgau71+SI1KXGVZiZRAvIpjZS76rQE4OtSo29J2SYxBWARvlLyJoybdg0Z3tugITKV0xh5KqXa/UxMTAAa8wdedSmfSXjZnjPihEgchJK9mUPDUyTI2qhUpM86pou4VKSJoiSRqllcTyKX/nqRBX191DIpppuDbGCGZfG93O78P+7+As6W6tr3xb+zdHmvdtu93YUtbNi4S7CgwQmEJIQYgYQQCCFKCAFCgITgDkGDu7tud/fdLqt7+Sr7j2pC7n3v/w6c+3i5n3NusWZXrapZc4455Ddk9m7a6WiJsdNX9kFXNrWxFrbt2MFV11zL0sVLiNc3oImDEt+AMi3SjY0yT2m4laQcE7aylKA80dGQJkNpRMN6vC7nZBIjFh/WjbB8Y4gT+vGPfzwcGYe/ZRT+Ybtrrrlm+PfN165dK+uOEk8k+LJHyJewbGXF44TX4f7G66+/QThXGJWff/753H333XRLJhHOZUl0/rWvfY3Q6Vx++eUceOCBTJg8efhd07IIMwAv5LnIJgxuwuwxlF/ovAzbJtSPcl8fhX/+IkQ45pdpeRkrkUoNOxBEtlFZx8svvzwM8EvEKZanjGT2IfNorvYZGNjE+ljAU5KJ9xU8vhqt/TJT/7d5V/siSkOb+nc2Xwj4vDY/qKPGH1aoEegAABAASURBVKKNDShjO8XiYmZpnXiOy/z4REZ8ECVSHknUHCJqd5O3MphSU22zTJTv8KOLfkEkVUdONsReevnVYSWTl0EPULgyO4TAomsalhUZBmuxOYyQqHyJrBGhILVIP1kDsnkWqAh+RaHKYMqmL9kythi842kE0TRdcj/WOhpf3onXt6CJIQZ2BFcMuiwRkidhm1IKBHjCMtAwAf/OH7pDvjQkDsdBty3m7SZlAC3Cxx8tkwVUDYNKIAL+j9oXkaYLCy3DFmeaJBCQN5TckE1Ls9iLkdkq0BtQkjJZQTIpW9Ye1XXCf3TTKwY5ICDqWx6VIE+5MiSyGcJ3hkQeGQHRIpGIR60AhyVOICbO1xCZ43sg/CtL1I9lSumkwprlaym4JaZPm0yiPgZBAaUXhZ4BlGmgDF1eUQQyvwTuWJIlGJpOeLhGE3pfhu617fS4eZpqPB6RPYVbyrVc2r2VilbiXTvFer3CSq+XJ+hg1WydxPFVVEY/xcxCE10LNnLlH//Iq++/gFZvEaSExqgDEQe7sQrXVjhxHVUdpWxDVlVwEwZ2fYpYbYvQ3CJBgY3v6wTKwi04+K7CNmMcdtihw4B12mmnie4XefLpp/jhj87j7G99kz9ddz3vv7eMpUs2sWP7EMWCIfxOoWlShvATkj1E0I2Y6HQETXQ0bAoLryw0DBTo6ezlg/fnc//9D3PJxb/g1K+fzTnfO48b/nYL7300n87ufuK2y5hRtRx08G5cfMkPuO76yzntjGOoaxKHRBaluUJrAT8o48seiy+DK80nwP20aTJjVGxGvvkiO11kZkZswgAgdBihDHzRBdf1ZO/EkzECuSWykpMXyktDxq+gIQYpezWajKPJGCrw0MRLG2Y7JAIceaury+HyX1/L1bfdwvtmhM7Dj2LV1xr4e/0WXtO2oJsVppYCpkU09KoBOs1VuCILT5UgKKFRRFdFDHKYQU72jHK4Mo8n9iGzywz/4xPS7IgOyiO+TAPBgs9pX2bs8F3kEBbKz//CnxFaAUdzpAmRQnVgjmKN20K90UDL5tX0blqPpSnKogBiWmIYlii5RqAZRNN11NTV4FeKRAyDgf5eNqxfLwIVDXKlaTrDh6C6IZGTJYASRjNK3nUDn7LvYgj467qOLmBhWCZKrgOlcMLnnktZaXTLppMWiaNJdjB62jSJKnwStY3kcwW59gjTyVApwvEtiWZ0y5LxTAyhaXj+f+cPmSOMBDVZhybXoXG1NrcQprPhX9P8/2RqkYssVIy0gldxpJUESCr4UpqwCiXMcjn0qWiWgS9rV5IdWYk4ESlRhNFoJBYb5oUjTiLkVVg+8MSABPXRhG5D+O6KgyxIWSfMHP5FszjK8G+2Z6WsEP5mTTKMhAUYQqsL+a2Mf8r3Xy/8/1/4mkH3us1s7d2CSlj01aVQnhInr+iKJKm1bFoKGulKhGbHxHcidMochRE61bvtTYe9kZoGncz2Tq7/zV947h9v4McayNsRKHsoKcskW5uolnJOuN9QXV9HY3OTlBejIE73M4qUCo39s2+fnpVSspSApqYGTjnlJP7yl7/wh99fwd577kVvdw+vv/oaYank0ksv5dxzz+V0cQRnSD3/vB/8gF//+tdce+21/OlP13C1tCuu/AOXXXbZ8L+2/tZ3zuEb3/qGOIpvDf/K4z8efYyujk5GtY3k8K8cxgU/Op+b/3YT4a9EPvb4Y/z1r3+RjOK77C37BHWNDYSY5Em5qCzy4EsegehOKONh2xC9MERHPXHoYVNKEf42mCb3wmlCxx6I3VEpS3JYAV3HrhnL4IotfPLcc/zyWycy/8178e0NTJxeomXXCmPtGlr1JHXEqfUiNEqJprGSIJW3MQc1Mp5JzotSVDEc6efpKVwthS/NVUmZQh/WQeQIhFY5EWKAKXYcicfCr//lm/ZfncKRAt4FLylCqMKo6PiRRlZrNVRXDMYt/Aitp4OoUkSi8WGBGJqOphv0C7iMnD6T7SuWkrJ1dInqwz858IYYBtI3lJcSbx8KTmkammljRMIWRQmge6JAoR9QSg2Pq8m9EGw02yQwTTxdE2VQVOS9RH0TvaUyb3+8gFtuuYP+XIlCoUwsVYMhfTVNQyklOOhJtCXAL6CH3NN1nX/7IamzJpOERoPwJimZRfh/B1q9evUwTfLoS32UUgQSiYUAHf5xruHarkTejmwmVsolNCmN6HLWdYWyI3hiHGFmY9pRovId4UNo2IZhDdMRjoWAd3gOxwtBPHwensM5hjvJDyV9hKGEv1kTAsGIpmYSAvJIRBjKNAT5cGzp+rmf8O+UPPnUg5TdLrS2FJvcigQHCZKBwSqzhrRXje81SlbYwmgJFytkWEmWrQ0e5V1H0HxcK/2JTvT8EMlCjLtueY5b//QwVj6JW1NDKVS0XBmUjiagoGOIfkUk64tQyRaGZaCU4rNDKTV877Pv4VoidXWk6+tJJuPMnTuHiy66kPPPP5/Zs2eTiNvEoiaWqXAlmxmQ8tjmzetZtmwRn3zyAeGftf7ggw+YP38+q9aspl/KJFVVyeF3w99hP+/7P+CXl/6Cq6/8I3+4/PfiLL7LAfvuxwgJBCyxI+2f+os4Njfc6xLZ+nIO6bPkWXj+Mi20jVCu4e/Ou2IXw3oqA5oytiHOv0roGBgYJBD+RRuaRdcU5ZKDQscRG3v7lfn89urruPmOW9jsrSMzxmX0sbuhzTMYSi0gn3cwXJu0kSZp1kg+kMAlJll7PQ2JNtr1arbJs416mlUqwWJ5Np8kH8nm+0fy3TZMbPPTpuu60KFE7UT2EoSUhF7+Gxzaf3UaE16Gogg4I544Ih7XMBP4RhXB5gp1izwB+xK2pFS+0jBMG0cY72s6Fd1iQID+pSceojWdQEk0HzctPnjvfYY6+yjLJptYG/86NAW6CaaBJkCkSVSuYlGUCDZsmq6j5H0VPpP7utT+9GSCIUmxi/LewlXruPOBh3j5jXd45fW3UJqNsuMCEB5KKXR5PwSeUqkkAaoDYvzhd/7NR2g0IVCELZzTsizCfYodUkv+/2LjDs0QTA5k6IBwPb445VAGrmwo+hJxBQIIXugtxViURK6uBq5XEXlUEE9IXpxAGLkHCkIwN4X/tvQ1RJ6BZFKO4+AhWZfwyZD3DduWq//xWSXOqiQG19Y6glBOSsAoXKumaaCp/9HxP7jqzAwy//VniMV7scbEWW0KSChxQL7GIrOKHZ5JhiQlow7LjlEdZOnzhpivynxk9aPt1UDzVybjTkoxIBCSb3d45r7XuOX6e8is7iCSSFP2hH5foRlRHLkO944QFTAjccJ1hy2kValP6VVKDeuMUupTvg4NEf6OuVKKiuiPKbp04P778ptfXcY999493O6+5y7uvOsObrn1Zq6/4TquvuYq/nDlFdx0498I/578gw/8nUceepj77rmb6667jksvvZQfSMR/+FFHMnvnnakVRxLyLQRaX5y2puuI5yCQDAo5dMPAEN3RBfA0udY1bZhGefSlPqHMQh0Nf4sqlHU4mFJqWJeQuT0B8loB97ycA3GKaKbMa9De3iVZzNVcfdWdvLdqFe1Ggg3jZrH+mFN5sK2eBdEd2H2LcesSdMUDVqoh1qkcvbZPfyRgoz/IB7kdHOBuZT9nK/vIeU+vnXl+N/O0Hna1B9ktmpeSl4MvgQMSVIQ6pQttIZ/CcvFn9IY0/1du2n9l4kLaCoErqZPJkBYDrZaYl2CcRPRhiqZ3KRLKRyRBVsAiEFAoCyg4Arq+RIaLFi2hfc0SqnSPuriFrQKG+gd49tnnUJqN56hhIwqFhig2iDEqDWXZmBIV2okkummAoROI0vtyDp9pEmHY6WqiNbWMnjSVdFMrC5auZLDoDjuPV197i9UC+uVsEdfzCJU4nMMSgErKBptpmshNmU7mCxf5b2y6GKam65i6rCM0GqGnWzbRwhLH1m3bvvzMwhNk7EAAVZd5QkMQphLIPEoAt6gUJSVLlTVr0tcT0HdyeRyp05cHMsJ2n5A/vvBfKSUGrOT1QN730fn0e0hkyD9DwGX4WsYO50LTmL9wAYaMPaqtTcZxZSLpIeNoushMyfUXfJYvWEpG60erKxEfAVXJKJbs31RkPQVMPsbhk5hJVxBhSKun1ogziSwN+U62llbzt/xKNuzUQLXUrLW2NDHbJV4e5PVnnuCnl17C+uWrCH/bS6o2BDKuEeqWaVMpu+ISFEp92obJlDmVUsOXSql/PfuMN5ZhEOqOLutVsnZX5GlHTWIxi6pUjLqaFC1NdYwe2cL4sSOZOGEMjfUNVIkem5oOIg9hOBoMNyWBBlqALzbmiON15awMhWZqBGJXnlv+VBbSzxeee2JbnmSGgcwrxBGCPV/2ELmHa4pL0BSNRtFljb7MV5G5yqUSRdmf8CoBCdkTU2ZUMrdB7rjrPn50wU9ZuHg52dIgU0ZNZ9y0XTn+mJOYMmYKpl/F9Hgb42IaiyXYWCnYsHEwx7psjhWVHMv9Iuv9Cu3S6oKl1LOEOn8xdd4i6iuLqM4vIjm4gPjAx6JTHiGfwzYM9rJeU3QrIkFgXHBAvv7v//wvzhjK+3/xlf+93TN6TJQwIOPrDBpNRHMWbVszlDdsRtMtIraFLkyPWSblQpFIPEEY+Xf399NSW03Ez+HmuhnTXEthcADbtHj1lTchMHB9A6XU/1Bk3ydAvst4KhxXNow0McrPGuF1WNIZjuRjaFJXJpagJAZ7wAEHCy1RTHEu/b39LJy/CFO3sBIJoqIMQcg2UV7Dsobnq0jGoelieOH9f2eTNYUGKpMSGqcmhPSGm6CipF1dXV9+Zk0D4WEI4IbIIDRYwYl/goiPK/M4ss5QRgbCdgF5v+IOP0dTxMW4dd0kBLKwhYAfZjthdC/dsSyLMKoPr0PaPQGZsF84Xl4i3DWrVmPaFmPHjsUV6YXrVIbwVWgK3/mitmLNetyURfXkCM6oAnUqh+nqBGUlsqwIGvZK09mAxepAo8ZJMkVkPC6SZRrd2LLv846RZf30Khr2H4c9voLf3IuRztHdtYmLfnEZ773+LkozUaKbftlH1yzM8I+QyXXIu5BGpVR4AuGJUkpuq0+/y89A9EZOKAFApRRhpuQJ0NoSNFQKWQlWSvLYQwk4K0tHiQACAWxPQBrhvVKfjqWEgZrSUPIffjAcoYbRqC98M2TsUHYhX5WSHoaObpoyLiil0HT5LrJWSsmr8q7oVVhS40se4fzhvKasJRwq/K6UIgR8W2wnUV0vt3VyQ3nuuvVOzvvhBbzw/MsMhP/yFp2YROrfO/9sjttvNw5Lj+VH2ijuGrk3x+p7Mr31u/ykdhrn1k7mtOpxnBRr41TVxGl+AydpjRxntYqj3oPNlX1Yrw5ilX0YC5NH8F7qMF6vOpTXkodgJ2Lool+hXLzAHwb8UEeR9WuBkPbf4KP9V6exFNVxVZGsePZtVhwjJxQv3kg0A7bVJgptoInymYaGoRSaCKQ4PH3/AAAQAElEQVToQ0NDA3MmjiemxFDLOZIRg0TEJGqb9PdnePOtdwkE5JFDk/dEk+Wj4SsIld5FETZNlN2wTMyojRWLYMRi6FLTx4og6EJFlC+eTHPggYfwja9/g8njJzFlwmReeeFFnn/6GXo62mUGCI2oVC4TbhyGuuGL4Wq6Pvzs3/kjBIMQJELFDJsuc4YgGoJrJpP50lO7vifOMuSYNrzGcJ1KhUyUVcoaLcvC0hR2eC1prybgFPYxq6sxm+rRDJvPDlNAReka4SZ6SUo9vhjScPQpHUxNH5ZzeC8EH0fmXS+b6AMDAwQy/mgBeT1iERqiMg1CIwzXLa9+7qd7SwfG6PEM7jIS3eqUKK4dV6L2gtA10xvkCH8NM/R1BCpLWRxUQXmUvBSamyJi1KAPZZgqkXS+tIHIPkm+8qvjaT5gLP3pAnqjhlvyue7W27jqyj/RsX4beipNRUqFXs7BrKr5lLaQX3KllPDt/3bWNQ1T+KKBRP9lKfd4aIYx3IQhgj0hnz0B+jKelCS9ckHAWyJwBPQFhXzPlatAeBSglIwvH3kJZegYYiuhLAzd+PSZ8DvMwMKG58uMiI18eg7nEgGj6fpwX49A+PTPZ8M9/9/9CGU03CRTKIt9hNchTWHkPNTXh5cv8Y/HnuD88y7gqaeeERk4NLeMYM7sueia2HJ5G69LQLX/Acex7/4nctjck5hRns6kysFUbZlL3UKofrdE4nnJ1p7qwn+uB+/5AXi6F/WPLtR6G229SWStRdW6KC2bU0zuamROfxtzc2Ppyw6SKeTIOcJ7AXlflukKn0oSbOQlS5Cv/+U/oe78lyYyCOvvniVlEIseU0crD5HbsIJUoAtgp4X5zjAoZEQhqpJxsrIxVHB9DjnkEAq9PUTMgJit4ZTyTBg3Bl1pmKLU99z9AK4nio8covxKQERpGqLBeFIkDUEk/O0aNAOlm2imjW5F0KSh62I0atgZKKUIf3XQF/A6+uijCX/7IfxDaYaMcc/td/Lmm2/S29+HhKQytJJXdUxxFLZtgwAf/+ZDN010iaY1oVNDoZQiNCBPjCrctPyy0zueGLsofWicIdgqJfyQdYVgjABFCPCmAIIuAI/jogdg2DaWZFlGUyOyQUEYtYfvWxGbMA1WSg2nySGNoUNCos4Q6ELj14X3IS/DiG/dxg2E84StXpy6EY0QGiCGPvz+f2ZtXe29jJ69G/3JKB1OJ62U6HV8cUoxRmt5ahlipLNEhupHSVCgCch7AtzZsk7RTzNXj9LWuZU50Twb+xfxl22vMzBnJFP23BnNyYue6ESUxRtvvs3Fv/wlj937IOHv8pvpNIFsIMrAn35kzZ9e/F9/+rKf4Qs9IS/CtZv/LGmE6w/5hmjhZ00FPprGp83Q0KT5wnvNUBi2hZJgxZfhHdHVsBwSnhUiL9cVZ1Qm3OgORGYqkBGljyO2pGsGiC4LYwkq0k/kGGgaZiSKKWUgvuShyVhKqeFRDNFVKx5HiRML/5rlxx9/zLe/eQ733n0fJSl1jR0znl/9+rf8/Oe/YFBKL9l8gYl1o3jv7bd5e/MSul0oYTFpzm7sN/kAvr7PWfz4gAu54uSruOL0P3PazG/SuGMUA6/kyL0XkNzcwojXNtL47BrSjy4ifu97JO94g+q73qLlvvdoe+BD1qxZxYatm+kd6KcsDlOXQCLUU10CCaU+pZv/4oc236+mSjauIkWP+dFm5tsxpiqXOYVleCLtBnMQSw2S87P0uEUGRQnEskhLKtjiFKhzKwS+oi+IsdWoZbVKs70YEwVOYpRTtCRShEDQK30LqkRFxi67oolenLiqYlHcZ74zRLepKOOBRCMxQxfVNfCMBJv6NrJFUuMZ0u/ExQW0R/I4m+eQUmOJ+PMlQo9hSdSXjkfok0igotvsNHEi46QWOSTgOpStwpeIv5IYyT4nn8PJ5/8cN5qmq6uHB267HZLNkiVY5IoiqWgCXZTekvqkJU4hHlTwNfPTpgz8sEmP8BwoEyTtRhtCJX20qEdBeBTYSpQUGuprufC883jt2U/42/UPsnFtD3qsSdYvm22OYqhXomgx4IoAnyOGIzgGSkPTdDShQZMbmjgrT0DFD/niu/jCG1+iCr8whFYpSDm1BHJfQ+bXQNMVSgWoQPgo98Oz78Zk005HxevIlT3ue1BAJoxIZX0vvPQ81173ZwYGM4QpaRg967ou4pUZxQnotk3FAcdVeL6OJyWusLmydl+PghnHNzThr03G9RkSECybKczqUQw5cVZtlrRLgMyWvo6vyMm1JzyLmBHEO0PHALneASyJbCOewhnI4vTnSIgDT6kIuoBpJGpI5FwWQHVFVgmG5B6BhUuCx554HasnTVOqmbcWPYvTuxbbaoHMOBx9Io7RRhBpF550CJvESIXPmt2EFtuJRUs0fvKrp1n4o14+nLCCspHAc/dkk15DndbNGAbYUEyzTO3JDm9PZmOwk9UndOTosPKU7AiWnyCLRbcdZ0WxSE85A0Yvq+yVvLdzjq0/25mGySOpRCwCkWqmYyv33nEDl/3mtzzz3ifsqKkHeV9YTMUvgWzoKrcPl05crRO0DqFVF/1zRQNEpsonELvzfQfT0rFE5zXLliEslMhKE2euJBhBNwnE+XqOJ2cft+Lhlt3hFghg6/I8/G0mzTBFpgV8rSxjCH8tV+RZwdPlu+6hGz6ImvuaJ/SVKftloa2MH0hzCyBOTNMihC2Qjq6nDeuKHxhoKvpps5MoPY5SMVlLPUEQo1BQ8k4c/AiGmRD99PGKEJRNVi3cyHXX3MnPLr5WdPNh2sVO9zv6JK68/QmuvutpZu51DBgp8qLDviy9YfqH+NZ7/O0P38Md3IjECbIHouFFdJE56C01eHUp4mNHsOexX+XHV1/JVffez8+uuZ5Tfnghv/v9o4wccwCVUhPV0SnE3RFoPTFUd4TCBocTn5jAV+6rZ8bfFI3X56i+u0zrO9VM7ZjOzt6+zNcbWaDXspwEnbIeTdNoMT3Gqj5GFNYz0t9Bnd6PHy0xEIGsCki4Fab4WeYZ/bgSIH1ek+5iz/yHzQsCkeHnNw2rwpCuYQrAad4gZMrca9Rynz2PPidCRQDUxCWp+SQMnUAUZECL0mGl6EzWst2uQYskaDR8WitDNIvgQ73bnNT4MOlSGeyg1XKYLPOM8geoVgXyls9SHd6yTUYCtTJ2+D9W0ANQZpS8gEjW9aiIYvrJCJNVAxM74vS/vwo908HoRp2y34PoBBo+mmXSJ2ldRZSrVChx0D778s5rr2CbQrk8GyyJQiqfd15/RTZpRpKUe5au8c7bb7J40SLCI5GKk+sTI7UsUZIShtTbXUnJwmef10zLwslmCVNNUzdEiQMsudcp9e4XXnqROol4Fr//Pr+95FIeF4DNSkSgpF+yWlJ1paHEaeqaJspuohkGggYEfiBnhVhZuDq5pYGmoZsWmjA3PAdKQ8quhBFeGAWHddqhwcFhOpSsO6Rn8+bN3HfffTzxxBO8++qrvPbaa7wvtAwM9GFbBmXhy7w99iWWrCE0TN2K42BQEZAt+xpD2SLyAF2BqWuYho6hEJoFMCRVrRTyGLpOPBohatskpeaslMKQ8wsy1xvvvStRaxFHDFLJmnShWcmKnFKZgvAh09OLIbJQMrYj5ZfQ4VVchzAoCO/pAlieGyC4RLy6luJQjnSN0CqeZ8nCRQxJTd5sijO/axlX33kVf/jLZax6+wmobCYSDOL2daMPVAu9taLBUTRxwKt3LOSXN36Xa574GU075fl3H4NHTyJ58gzcqQa9eg9+1GTLhu089IebuPvMn7Jp1RqGsg5WtBk/0ibktILXiOFWE5QiVGSfyRcg0IXPSimETbiOj1PxcIsVtFAvRF0Qewk3tcN/+xC4LkopdE1Hl/fCFvZTShEe4Xhe4BOedd1E1y0Mw/5X0zUz7DbcHHEUnhcQvm+KXlnioHVNngea6F4g9Hg4IrOQLkPGsQVHDAkUQ5JCHaTiU8oVKIdZgOiMnkiSaGkmdDxDPQO4Yrcb1m/i4Ucf5ScX/YwLpT33wkvk8kWU6NuvL/893z33+zS3NuNKIIHu8+Zbr5HJ9qNbiiCqMWPOeKZOH83NN16B7xaxbR9RHfQoQqM3vA5b9DOdTjNy5EjCv5K6++67s99++zFmp524/KpreOjJp7n6+hv49vd/wN4HH8rMXeZx0OGHM2LcNMZKG9cyliYVxVjbTub5d9lxx6Ns/cs9TH1qLYcsLnFatoEjVRMTnAjlfI51hQEWuP2Ug4TIEeKyzionByrHliDPO6LXz5Qj/O84tMkCzL1aDF9T7NfbSV26AfQ0RaOBrRjkK2kMP021niSlGWJwAR2ewwpJXT4WCpeLQvWUS5gSGda7WUwxru2qjz49j2UY7DADtgoY9OcDfC+JLos2xOPrQVGMMcM4t0yb8ol7FTRRJkcigzAiLHpKZteJaVW0devw5jbcFatJljZgq01YsQDHHU3/0CB6XMZNpMnIDvr08RNYL8BtiGEUha4wg+gY6GXVymVsX7uaq3/9C/LdndTEIlSKBR649z6iEgEV8nkioghusYymDPxSCcO2ZYVf/AlBVtc0DFmvK/ywJJwIFbx/MEOxq4Mm+Z7dvpUHb7mVy35yIddfcw0ff7KAXqkn20J7aBxeaLQS6TpiVCHIlQX8SwJmgVIEMnagGSjdRJMIUlkxlDhDZdmoQEMZNqYVJSrNDLU7UJLO5tnR0SWQGrBm3Vruue9e/vHoY/T39hH+fvpE4dO553yHWTNmYYTrFeAII+zw2pbxkrEk4dm2TQEBfRgQQkdSCR2fAHbEtoiII9QcAWUxyJDfCNBoQmt3Vyd5x6VfwNwyI0K3Nvy+KxljyN/QOTjijH0JIHwUnvp0jZ6GXEtf8Sq+phPIObyXSKWBANM0QeYO/1HUc888K0BRwY8PMnH3GRhzxrG4cykX3Hoeh586l5O/vRtXXf5VfnHJdfzoJ7/jOxf8mCNOPoSTf3Q4CzNP0bTfEP0t78m4/97PP+KLWD7dJXLCLNJH70plVJwiWfolWFm4Zhk//8lv+cMvr+aJB59j0/YMxJsgNQKlt6AFbcIdHVPkEeoIEsQopWNZkeEWXocAHOqLI6j6WXNRwjsDUQqUUv9qoWyGm6Gj65+2UN9c0TVfbE9wX2w0IATT8H5FdNIUfTNFzzTNJBC9ErMibOE1aCIVHU2ZaJqOJ+OEv/xQljKKK7pgybuEtArwR6QFBY8PXnmT3/z4Ik45/QzO/sH3OfHkk/nZxZfywIOPsm79RpwgIJGu5tAjjuC+vz9IGITE0zV4InfXKYJUBF5/+yXJ7gYZNakNxzQoSQ1gw6bFfPzhS3zwzgtCiwOIE9SEQtFHpZTQLgySu+FHKYVhGMJDS5yPgy3zpRqbaJ0wicO/dhIX/fJXXCLZ1oWX/ZKrb76Dq/92O3+99R4efvBpnn/kee69+hYuOPZbHDJ6LpOWmkVERAAAEABJREFUxqk8sY1Vt7zNxn8soLxigJp8kpFmM5MT49ieHEO73UxnOUIuWyYm9tMc0UglHDx7ICTn3960KjNLWu/HDyoMxlLs6ersvKOLuWWf6uhoPglqWa030KmlcZVNCqhTLgkBeb1QYRfdoFr4N2Qo8ok4tckqmg0NCl3D6dMyr4F1Zj3dtaPoiLXRlY+TqMBcbYBdSguoLpRpVDoJZVIRRckHGq54ubgoVU3EZHeJckoLN9K1uI96qkiartTnOohYDgmacSIxBsoOumnRkEyQ8h0y27YSRoSdEgWt2bFFACePKxmGlxugLI4sIfQjChOIY1m2aCEP3v8Asaq0KIeGI6ClWyaFUgUMk//MYUWjKKUI68chuIdgNJgdGv6u5bLUyXhTW1pojcfId3Ty+jPP8btfXsb55/2Iq6+6liefeo6tOzrBjGIm0hjxFLrw0a6uB0+B8AQ0UXRFaHhlcQQVMUrX1+WZNImW8JXwIIKu2yCtqWUku++2F9/45jeHfyc6/P95hu2mm27ioYcf5Oqrr+KIw75CKh4XJ+4PN7EElKw/bCIELGR63cQ35Eo3xJkIPzRFGAFWpDTmiGPUhE+2WH1MaRRlX2TtytWyQfY0G7dvp6q5CTMeRZdyhWabwk5LaDTQxPBMAXBb1xAuyxI1lMjPjMYwYjGUOFdX+oT/kMgXY1TyfrlcwrBtZHJWrVjJiuVLiYmj6QuyeFMkKJndRnDw7jQdsifu9Fo2+hle2rGdd4YW88nAEjqjvYz6ylT2/d5XaDhwPOtqB3gntllW+O/97KUG0bNr6In34u1UTeqQCYz75mxGnzqa8oRuwt+5X7JyIffe9hcu+/F5/Pl3l/P2q++TzZqQGis8i6I0C/GZFIXXFZE9mgFKxxUdUCIbIxrHTlQRETC0U2nheVJ4GAXLxvO84RbKLAxGAiWvKjUsA03T8FxfGsO65YueKc3EEMdsRxNEYonhEo8nAUCog5rYqELmDsK5wRG9C+lxZYxABtZFV0wjiqFHhpsSujet2STg+Bjnfvu7nCTA/rs//pF3P/yEcvjrxnmHsngmD8Xsnefx00su5a57/84DDz3C93/0Y6rrm2QdCckGyziil/G4LcHaQto71xFNK5rGVDEkWWKsOk7bqFqqkj533XE92b5O4VVJ1gSG6I+maSglCwdR8eBfLeSJHonjyZpcsR/xafjoaGaE8L4bXgvmWdEUZrIRP1mPXz+KEbscxNE/vIyf/e1hWdsz/PxHv2SviXujb9dZ/8w6lt+/nMo7LhP6phLJVxO1x6DqJjEQH0m/qpIyX8C4Ujc7D2wSiv79H5FygtHiJcN62AZJF50d7VQ/9SozP17AAW4VroBozkzQT4JBx8LwYLylsVsU9jHKJAsbqRVTLVsJFno6q7MlxkjU/nU3wcVmDZdU2XzV0anv0AT0a1CRkUSjouyiAK26MFhALKInQFpWlKQUQMLXaNEM0r7LyBV5Bhd1EpXxUrEaAlOJ4EXBhvow3QBTgHBQHEUIOG3VVej5HEnboDuTYcvAANGYQTyuUxXVcXK9jB/RSMKUSQTkbQF7Q9N5+KG/s+j9D9CSyX8pfyKdppjLfbEEAhnrn710XSeZSjF37lyamprEULO0NTZiiqEZUrPdedx4Ttj/AA6cPZtRVWmhNc/8Dz/m7tvu5vwfXCCGcC7XCOi/8NIbrBbj2Lq9k0quRCC1dE14oitD6JOmLIzQkIwouhi5LwYWiJIijqAiDi8/lMWRLEAX0ESUPCQvKo6oRmiqqa0Nv+IISCulKIWGKkbriTx8XyMwImi2yAWD0OkEsqYAha80lFKYpi3NxJT7BopgKMPK99/lqksv5sfnnMNvL76Yl154gT4pHR1z4klUpJ9rmCihJVpdPRyl2bEoytBB19AEiEJQ/6xh22BaImML3bIwIjYVQTjLjkLg4wsvX335ZXy5Z2o6XmIbfrXNyzY82RZl+5yxpI89jMk/+Bq7/3Rvmr81nqkX7UXqlBlsnBBlfk2Ut6w0L/m1fGhPHObFv/PHxMEqZhtNJMwYEvTxUrPipZZBlk3rxT/FgLERsrEM/c4WBgdWM//tJ7npj7/m5z87n99f8TvWrtvIQCaLaceIV9cRiSUJBIwrArxh02RcpSw8AcviUJHsQI7cYEGyVJfAVWia8FiaUorwGAZ60dkQ4MIWiSaxrIj0Mwh8XYIhRHcC3MqnzRBd0M2oPLdQyhw+G/LdjiSFlioB2zrseBWGZJfI876BDG+9/b7QfhWnnXomF/70Yh64/yG2b+vAFXsNHYMtfceOmcAhBx/Gud/9IX+7+XZ+/4er2P+QI2kdP5mYrDPQDZToDZpJVJxY6NAROH7ssXtxggytY6twjD6MqEm2PECqXmPs1Fq27FjOX/56FQYutpI3RF/CdX7WQh4opVBKyVo05ArX8wmUji7zuT7ieDw8caClkguOjCEZSOiUHN8iEMxyjCRFEvS7EcxaxUHHHswfr7uOu/52Pxd949fMqz4A712bNTdupPTQW1S9tZ7JHSZj9FG4RhsbSgm6gzTR6kb+dxzajkgBN+im5A+RSdhUhjyym6D7w3XoC9dzkFdmroBtiwjQ8U26Zd25wCGh8jTTR9osCqNKwhmorcTYyWhh//hY9tGamJizsV94hqrnX8N+6EXMpz6mfn1W+qZY4NTypBpLUY+SDaL0ejZDRPB9qAOahfHujh10vZWnttBErWmgk0eZNoZmyLWSCL1dgLRAWqK/EXU1xEwdkZVs+G0iWxGaZJyE5eMUMijZKKqrjjE00Iku9BsiPeVXsHWDqADljTfeyMZly7Cr0+gCMp6AiCbz8EWHruG57jAgWQJKiAHN2mkmU6ZMQSlFp5RHVAAJAbOpI1rZc9Ikjth1LhecchLnn3wiR87bmxP2O5DDdt2DJlH+xW+8w02//yO/+OH5XPKD87hIzr/86c/585XX8Pd7HuCtV99k5fKV7Ni2gz4Zuyj7FmFw5wtHNEnrrWiCmBguAtxlcRCh81O6jis0FiW7CJdjR2JootBoOpHaxuGmJ6vxZX4VS6HiKYrKoKxb4hjzDEh5a+PK5Xzy1tu8ILXT+278G3+67Fdc9qPz+c355/HYnXcwsGkTLZLJTRjRgiWTHLDffowbPx4lNVgvEsUxLVFwE0fA3RN+a3YEW57Z4litWBzNsvGEnkDTULaFIfcseR5NVWHFY8P3hKEsXLCApYsXE/K5VMxjDzoif19KGwWoGLymyjzmZnlAwrLrKjqPx7ZwR7CSxyJdvG+V+EgAc6sfQ4uMIehJC6X/3k8pUsuAgNT2SoXu/CA5fYAd0U1stZZRjKzHPXd/qk6bR2LXBlSqj0ywVvai1rJx49u8/cp9/PjCi/n+Dy/gkp//kr/f96A4/w14IlsrVUOyul4CpyJByUP3DaJiS3EjRkTZ6K7wsQJayE/RQ+QQKBP7EnuQqDiMjCtCkytO3hUH4XsqZKmwWJN3TDkbw2dfyi6etBAI5SQZRUBFeFuW0mJZ9gSWLlzCE48/xa9+/Tu+fsY3+MZZ3+Kqa/7MBx/NZzBfpFfq8b5uUVVVjSlORHMhLAuOlnLh17/1LY468URaR4kspA9ivJ4ENKCjNJNMZghHSnxCuvCkzEDnDj756G3sqEt9W4ShoAOkdJwvdtFX2UrB7Ka6zeK5Vx9l/sdvIp4OXddlHVo4hKwvGF6/LyDzWcMPZ9MIZHG+ILzMjG0Ywy0eMcGQ5xIgRqJyT5ev0t+SNQgJVCsDV+isiMaXA5uaEVOkDPUjbrnuUW767T385PiLmdRXjfbmFoqPfcyIpX3sobUyrnoWXeYkXquMGabr3/1D6xfiBgXE0XymDoLbVE/rrJ3ozRtk33yO+mUrGLF1Ky3lHJZh0iX9N1ZM+iSScEtZtnqwpZKjSg/YO1LF5JxG7/sbeeO2N3jm6jfIfgCjeqMcKMo3TYAgePIVYu+vp62YIqE3MKTZ7BAFaxelzIsTMQJFtaw6IQoysHI9he0m4R8jM/QBAskYok4LZnk0ZqyWsr0VWyLXllSSlrpacqK8K7t7GP4Lh4MZGhNRamyIDgN6kZ7edkoC9p5ySMRsqpPx4TUhR293N9dffz0927YRiBIMyqaeHYvKky/4mAZK10ApUUiHfilZlKSen8/myOVylFFU/ICqeIJ6SX+TElnUCJ0tSmOMAN0BouAHjJ3A12Sj5xenfZ0bf3YJv5Fa+cFTplGVLVIZzLFDNqbee/0tHrn/7/zl2uv51aW/4Aff/QFnnXYm3zn3B8PR0Pe+/yMp//yEy37+K66+6s/87cZbufmm27n33nu5SRzYowLOzz77LLffcTt/v/9+HnnkEa688kqu/dXv+PVPLuLiH/yIH37zHL596hmcfeKpnHXCycPn7596Mt8Xh3TRt7/JTZf/mo+ffQqtt5vZzY0cOWc2umzeBoMZ4p6LUS5hiTNB7h3z1a8SssWsrUNLJHBNi7KucDQdRwxPj8YxBOCNSISw6RLBf9osdOGLEbFQ8gzLBisCwsOuzu7hP5oVZiFJkU0iGkMXx12txdEkgtW1DG2SrWF7+DUakUSB2iCFKgSQzVOtQ0tax/A7MSVyHt/s8O8+1jrr2Da0horqk4zSJ2VCq1krujCVgtqJN/w32DYug3P0ONJn7Evl4GkUxiUZqi1DTQnDsEWPiixfvooHHniIn4isTjnldL73rXO47NLLWLxsOes3bGKgP0MYfWq6SRiciAoLGLuEYBZI4CFmJfc1Gc+QZMkebhHhb9hPKeGJYWFKtmSYMZRm4MsLjoBeeA7LRN1d/Sxdspynnn6WP117HT/60QWcccaZ/PKXv+VuCT4WLlhKb/8Qrq/J2FGqqmtobGxmr1325JCDDsGQTCQjezCJhnpyslfzwtPP89Pv/5jli5cje7IokSUyb4Ai8JFDIy3lJ9Oy5BpM3WCxlFaDoExzawoVyZP3O0jHLASW0GIORSvPBNmbaWyt4/qrr2Rgy+bhd8MfSqnh9Wua9q+zUoow+JEZIeSRMEPXEAqgLDSGv+rq6Q6ecnCp4PllaSXpWiHQBOk1j/6cQeAnsImjHIuClKG8hMGYvady4Llf4+673uDMU39OvFjDpifepv+h56hZtI4x2TjNxnj+dxxaQavQa7dQK8pUVe5lqGoC6qgDsZubiW4vs+PdTRRWbSA2lCFqapREEXr1BN0qRk5FmV+TYHsUYpUskTVr2Pj0S6x5dj4jnFF856s/4ZrLvsWPvnYKvzjlEi4+6odMc0z8hR/Q0LGJKUFAQVbZK6lRTgTrajoWGhEVoAtg5LYVqdHGSwpawIl246hOjCGkptVEpmSjLJgg5ZAqUYBiocBqcUZZUQo3GqW6KoXb30Oxrx9TRGRbGlVVSfr6eglEi1ynTCBRgC+CDevLnoDvunXruPvuu6WEURYFS1PIFfnCQ9agieKIhWGa5vB7tm2Tl3q1ZVnkPB9bAFbunHsAABAASURBVH6KRPZpiUidoYwAoo9eyAnPirSIStVJ6cTu7aW0cROOOJmR8t5xe+7NpRLpfO3oYzlwv/2ZOWUaI5tH0FhXT52ks0kBznDDuLe3n66eXnZIrX/j5i0sXrqMd955j1deeW24Pfnkk7z44os88cQTPPjgg4TfX3vjTdZt2Igm1lEHJGTvoloyF4klqRV6mwyDCdXV7CT7CPvN2YnD9tqDkw45hK8LcJ9y2GEcIuA+RfjeYGjERWY10QgxXWG4DkM9XTTV1VGTrhI+ByC8IBLDkCjfln0GM57AEHDxdA2U9mkfTQnAWNItii3gb9oWYfosD3EEGIYG+kHTCP8++PLly+VSY9SoUbQ2t0ChlqwbSKaWY2/dZA9xDnNEvg0CULIUJjsG+0frODhVyyzdZ7zXz+SgR4KW9dD/If/uw4wspza1nLHRZYyrbKRmsEyx0MAGbxpL1BxOzS+hJVjOa9EtPNBq8OYBuxE/+xu0nHQU9u5jqK+pJ9xQD2SNn7VsZpAtGzezfMkyLrrsMr5/wQWEUfGJp5/O6WefzQUX/Yyr/nwdt919Dy+99BIvv/oKr7/+Om+99RbvvfceH374IZ988gkLJCtavGgp8z9ZyLvvvM8Lz74gjuT+4WDnN7/5HT/72SWceurpnHXW2XxPNkl/9Ztfi33cy7vvvs+2HR0UJcAKW/g77BVJJ5Mi3zlz5vKNs7/FtX+6jjsefJjf3/DnYXpSqRRxM8JECWrigiGW6ECmmONnl1zC3x96kIzoMKaFJk1pxrBYcpIFBGJfFfECmq7z9ptvyH2f5hH1eBTxtQKloQqGgqJbwTOhrAXss+/+jGxp46Zr/yL9P/0opVDq0xbeCe0+tHlLgjRddPezFj6Tblhig7GojY6AupuX8mYOx5OgQNdkHouC6H2fdK5OxAgch4rYT0i2EdUksCtIy2PaFTqFJ0d+/Vtcd+WdnHvIKdRsbKf/mdcwFyxkQqYkI/z7P9o+lSRpJ8aAV8AIOmh134fgA7zDNBadKIbXszP598ZQfLbInA19HBwUsPUNrPE+pFNtZ/LgEF8z9mPk8hmsva+IsaLEbnU23zldsc+cLjq7X8dqbCAwHmLGTldz9JndtORGY79TxJTob1FpBkN6PXp6ED+xkvWRPjaUU1S6JzKifQYx/30agm00FluIqLH0JVy61A6SVoQ5jXvh1lSxRuq/y2SjzxaGR2Qjpk4EERWOK1Em14SK8LHkI1G8R6I6iWFow82Rkk5bJEu9gMrUyTujzCk8/dIObrvrZcqFKBEBBRW6HU9DE3Fr4nyU4aJZLoE/hFvsxROnlcs6iIxBoiFNHKFvKQ48+lBUwmRQDTFhSisT2moxjQA3FiMbT6JV1eIHFlkGKRt5sMsYdgnDz2AUuohJCpqu9LFnXHH86HrO32s2lx+5P1d/9WCu/epB/O34w7n9lGP4zRH7ctnBe/Czfedy/m4z+OEuU/n+LlP4wa5Th9tv957H5fvuPtyuP/IQ7j7lBK49dD9+Mn0CP5w4imNHpfnOLhP53m5TuPCAnbn0sD245OB5/PyQ3fj+vCmcNG0nvjZ1BkdOnsrurW2MkDXaxTJxMb4mKaWMHTGaXSZN5+tHfY0DDjyE1MTJZAXku4sVtEDHl4zPkHesSAItEkdPprHqmjDrm/HTdRiyueZLqciJJAkiKYgl8fSIuGUDrJiM0U8qWcemNTnuvfUBIt4mpo8sccBcqW/melDKY51u4FTVkKq8yaaghwXkmVTOsZujkzFd+mX/pUf2RLoEiAZEXrjVxLVRJMwJ6AGf2/iCQwkfPq8Vgz3IFPaQ0sUcAtpIWzrNfg9jSuuY6q5mpbUHfe4kdirVMMsZYnplFVuCN1jbuoZte7rc860BVn5XI35xC2MuGcvO3x3HoafN5IgT5rHbPlPYfU4dDS0GgeWRyw5S6eqgf+1CFr77D55+8SZuuP4mbrvtNq6+5gquv+4arpJS4B9//xd+/Ysb+NWvbuSK31zJHy+/mmv/eAO33ngnj933OG+/9C4r5i9jy+pNlAdiqKKNKuWlLNRJTMsSE1CMeGmqrUnMnbMfgRHHTqc57qwzuOKvf+PoM84mPWoSaAkCTYI6XSeSNinEu+mMLmXMwQ7JsStQ9ntEJMt67oH7+f5ZxzD/nXvQtG2AQ85B7EcjCD7BtIr0D5VYuKwdI9mLmVhBpbSDhLMvVTakXagrQ1IV6XHeZ3X+DfymRSzecBNP3nYv4vPJSx+3IKAqPPYYELocsTXhmwR3vpRqNBRKKULwDzwfXQGBfIIEul5FxKrGlnVqmKIvATF5ViuoYAIR28SyDDR5x0IjocWIEEdhM1oFJIKAURMmcOr3f88J37yTxtRJZF5pxL2rwuztLexcHEG1G2cFJZZY21GxXsbF+pjlFXCE+M9rutDxeS10ktpAZQg3cLF0C08ZZAKNjERTsZETmLDzXsSOaEPVdzG44mP6n91OW8coRtu7UVOzO9Eqh5RRS3Ggh+Xz35SF9zG6Fk79Wis1MUXgilIkNkKhD0314orgxrYewZjRE+VWgJXxmJOWdyq9jOgYYPdikq+JAbat2sKqZ54j5gXYEvm5VpSKFRHBu/RnBojH49Q0NLCxp491K1ZQzA7JXA6CycRjETSJzsuFAlEB74oywYxjRqrQjQRh7bFSygk4Z6TfEJ0DLi0to7nox+fSWmthCLA+//RD3H33fcLgJEqJ5HRTNrMGRbEclChtWM7Ro3GseEwUwJBg1ca0LBBhVqTOGdJ38MEHc/nll6MJEL4okVOQTlHxPTSJOCK+QzFfICueIYwmhhVL3g0FYts28WSCaDQqCq/xRcfE0aOZNGYMk8eOZZoo0oxJkyTqnzLcZk2dOhzxjhgxQlLnRslkqoZpVUrhOM7wb/980fhhv7CFaW1Ipy4GaxjGMF9C2nedPo2JY8cMO9KZu+/B0rXrOfCQQ7Fiwg/9i0aH8E/MWlVVmKY5TI+SsXVpZcluPKGxWAzo7eznoQfvp5AfwpQxZ8wYTVXKlMGHpP2f/XETDaxMWryvF+gR3vfXpFjaZLG0RaNvr1FMOO90zvjb7znj8ks45txz2P2oE9mejYi+T2JE9TyisSZyQzYxe7SoZy1KT0lA4hGJmxi2hvwYtnsnQPQdPJlDi0SIpNLEq2upHT2SSbvsysipc5g8Z1922e9Ijj/jHP582x3c+9RjHLLfHgJlHpVcjntuvZ2P3n+frNijbZkhRlIummJrEYzAFN33cfIl0e0INSPTNE2NUjPNoRzrZKg4wO8uvZXf//wO1izZQdwALYgIbsQIfMW6lTsoOhnGT5wgNqeR69dIRxrpzWqUZGxRF5nHk+Avgaa7hGsYOX0Mdz/yZxZ88rbQ6KOb2jBN4bi63PFgWI81TUNJC89hC6/lwbA9K6Xk8n80/nmEthq2f379D0+hHiulCG0ltO0TTzxx2Ol+73vfI5xr20NPUljcSUEbSUWlqRKH2jgozrXP4QPs/3Dc/5UHWhqNiLwRKB1Ht8hpNr1BlM3S1mhxunfvwtrTId1YhZ8JWPPQJ+z0YZTpHSNZkplDnXit/PZu7CGfKtXJ/jv7TGnrJxlZhW4sIiVja/4HBMEOZN+FdNU4pkzeF5Wz0LYOoA2+yriaMjvXjGLEOoX72FIGnviI9FBBQLsi75joqTQdJRFJoor9DjiIMFUPf0Wvu+wSt3Tq00kaqqqI6AolwGloCkPzcSVSd/0IZcnjKp6Fh4FhWFi2LucKaFmaR85gr/12p3v7chLBepqTXVKv7eb1N17ghr/eTV42L4uyP5CQTS7dssCXj6fRI+URJFINJBIIPb8f1qLFuchy8eQ6KiA9QUA31dhKn9L4/Z134Um5KJDsRSuVsHUNM54kFLwl4yqlhoE3VIoQUJE16GJwfMFhOh6WlCYiPsTQSGgGSd0kJesMWzh2CKDhWBpK5BAMRyshYIeK9wXD/z8+VkoNjxHS2ZaulqhH+C3p+LJt21HizPY+6ABCR4fw5v9xgP/pZkiXJwAR0hNPp/EF2F1piZoaQl4YWopXXn6LRQs+wqvkmD1jLK2tCtfvkfrn9v9ppP8tl//7J/GyaFqJ+pY6FqZK3FPaxEd1Ok+NMri6uo+nVy3l3hef5cU3X6F5/GhO+uF3mbjfvnzjxxdy7d9u5TeXX8MNN93D3vsfR13TJOJVLYwcP5HfXvF7HheQvvPvD3LNX2/kx5dcxlnf+T7fOPcH/PQXv+bPN93MvY88yh2P/J2f//6PXH/Hw1xz80N8/+IrOflb59E2dTKeDS89fbfgR56E7uNJ2e/Be+6TzCuJ61VwgjLoYFoBjbVVSLIhmUEZv2JjVzehS2ZYNXMr8XFZBpw+3MDngzfe5+cXfZe7b/srXrEHnBo0L8HypZ+I6Q0xd88pTJXAYttan+wOwYfIeFyjBU/03jTBkl6+O4BjmJit1ejJQe6943pK/X0o0xCTNVBiK26pTMGrEOpw2MLA7T8D2qEChP3CFups+P3zWmjf4XNNnEio6+FcITZ8VUqft9xyC/uNO5rN76wg/+Q7HFtupEH+W8xE1ldFWa8Gwle/dNOSmo4pRhso4adhk7ci9Mh5k26wRYA/yCxG7TyB+jMOIy+RbkQ2HzY//jTG0wNMXLQT9kBAbmMvcbeLJlOxz06z0UoZNAFbpyREehGUthzPBcGd4WgtXVVLTKVwtrjo0QEy+X4q2Sju1iqq+1oZoZoFbBvRfActloBECteOctjRxxD+TZqslGd8obtp7HiOO/IoqiXazw2Kw5BIOQT2vKStbsUhBN8quxYziFIpOMNzu4FLYCkcC4qazzZJbx999Hauv+rnNNVs4/AD6jnm0F3p7VrNG2+8xvXX/4VCyRHiRYMCA4aBHerrm3EqLkoJ40QMYbQbgrspUagu4BwqQSjYc7/zbRrHjafPtvnNHXeSE0D3lEboFHyJ6kOgDZVFKUX4Xvg93LitSEagdI0vOtxSHi/8o1SVIoFT+r80X+4VJWMoifGViyXCMcPxwzE1UbowIg+vP6+FNH3mKMJ+4fthC6+VUnilIuHfCwrLULc/9hinf/s7pCUCrIiDDcSIwn6f18Kxw2jeEKcYyJrLEpIZYq3hbwXFZF/gk48W8vTjz0ikmGXsyBrmzh5BxVlPPt+BI/z7vLH/T3i2a+Ej9lHbGdj2MXVGiTmNCSnnrWdyaSs7bV3KJLuOi445g5su/C1f2X0ffAl0KikdtxrW9a5g6sypTJw6kXN/9D2pkT/ILXfey4233s20efPQojY1jSOYOG0W+x92OCfIxv+xsqm72wEH0jR2olRb0gLU4Ehw5ErzVZSy1D89CSaGRK/uuf8+2Yx9VqL1TQSVjNiZx/qVq+nYug2JJtBFzzUxG8QmJo6fiikBlzPk0dc9KAGlzZCh013MMHr6aCbvMobWSUhUvgPX6RJgvokLzj2L1fNXE+QqbFwjIO8LrhheQgbKAAAQAElEQVQOEakSUFRktnVgmGMoB2lB9yiyHSMOpEBAhsBWDFCkdarO8uXPc/+d14Ef4EgLM0TDNrGj1rDNhTquNO1ftkx4/DOzDi+/TAtxIQT20GY+w4TQ7pLJpGBIPWf/+lYOm3IMjZ+swfn7K4wpj6SjYS9WUctUcZxfZu7P3tXymovA3jADKmI0PVLKaC8OUgkN1LSwjN15uRLnlpoB7O+Op9K4hiqrm2DhNka+MoizyqGmEiFSsZm9086kq3UQRSvkdSr4uEFJFCOK6IgwEfHKzWzb0i+aY6OVc1QyMVJuHaPMNk4/6CxifiuZflPoiTJNyg3VjY2s37SZvfbai+xghj9ffRU9nR20tbUxbdoUXn3xBfq6OqmWSD70kIEIx4rESFbXEJNSiRS8iWlRkrE4tgi2HJTJyLyDFY+iMkhEC0wa28rXTzucPXYdy9g2i8ljqth/3k7oTjsff7KIq67+E6uXr0K3Y+I4NAwrKk5LYSarqQgwhUKzhVcqgM+EGdIROs5Zkl7+/ve/x6irZ73Usq956FE6HJdAQN+X+lUI8KEihO/Zci+MgE0BufD9UDn4gsMyDGzTHG6WYYi8DAxRWF0AWJN3LXEq4XghjaEyhy0E+PAcNunyuZ+Qjs/6hx1DOsN74Zjhb2cMylpqRo/moZdfYOaeu7Pv/vuJoZVxyxXc/0QkHypFIpkMGSe4EBCu2Zf3wjlXLFzInbdcT76/k6oI7LXraEyjW/p04PkOmmmFJP0f3abZDmm3TIst+jOQk+ylzGzh7fgNKzh8qJMfH/IrZib3FfsbgV1JUiXAna7J8foHN/D867+WbPQKejLbiKWFVxok6+vBTCDsE2OUoMW05bs0XTJd3RyOiEMQl+SQsAk8yJiWZNXCZhdqknH0QEoJb77I3++6EVvwtWmEkodDpOIRIiKT1ctWoqHIDA3KfQmQCBg1ZrrMGccrKrrbewQZEHzQGdW6L+1d/ZTs1exySDUnf3cirWNMIlaF7Ru2ccml3+cv1/+cUBeqE+KU6gxiCZ899m6hr3Md/V1ZXMEeX08JZqnhKN02JHi08rhWPyq1mWhViddefpBXX3oew4ii2bJOWUsmIzAj2bcfNtG54fM/r0M9D3VRFvCvT6j3n31RSuaS9tn3/+gc2p2maTKvMexQkCMMZEKbV0rRWFfNLy65hrP2OY/y6kH6n1rIzu056vQRdNMgvb/8RwswCBenCdvjukyqa7QJULY6FcZWyvSm5zC2NMRe7ko25V7EOmcvBufOICU7HsHGAQpLKiSy1cTFoyYbWhnyawgSMmqzRzR5OAUZM+/PwzD3pFIWxhg5Fi1/nXyln0htnBnJg5kb3ZmvtM3h6Vtuo3+gm+rWFgKpu6/auJnVGzdQV51m0fvv8M4Lz0nEUCKViIqy5HlLvruirYHyRaGGyObz2BLVa6ZNVgyhIlF3WeZ0AwulWeJsnOE+vgiypbGJmTvN4mtHTmCvXSYQjzhYZjWGliRw+zhgl/GMkXQ4zEDmL1jCn669gQ/f+0B4hcztCeBHcArlYWBSSg1LIhw3kE2bUEFC8B+UjAMB8hqh95KfXUxMHNaafI4//+MfLNmxnbKuEU8mxfnYw+OEwg/f/Qx8wzGGB/6cH+EfN3JEQcNz2MLripSLylLyCJumaYRNKYVSangkpdTwdXh/+Mbn/AiVMVT2kK5wfUopQsX9jMZcLM6rS5cyqDROP+sb2EGAJqlwQjJC3bI/Z+T/6ZG8E0ZXmjik0Mlpus7GjRv5y1/+QiGzXuQzmq/sP4ORrSWKhU3D/MrlTIrF6v9pkP8zL5d5E9hgTyZbPYVWbwzN+Va2LShirqzhV2fcimZECDcVPU3H1SDwMlIK3Urf9g/Yc14DjSMKXHnNBWzvWE9ZdDNXEj7pmvQ1JLjTxOrVcAvQCUSGnzZDrsPvOobuS7YmTrtUkR6evOzwxstPcsetf0R5XczaP8ac/SZTDIZA0GSgL8P6tRsE0AyqZG/JFNsMx2xsG49m1eBXLAY7e/AKWXQ/S397ljEjm6lvdHj1jVepG9PJ6d/Zi2tvuYDZ82ZT0jby1DMPyXsC2H4vxUIvZXM5E6Y0UFU9SGH7VlJGDEOrp1COY+gGZoAEGdswtQG0mEtNi0ZnTzd3Swlq/vx3GHIyYJapTfOpLhsGmq6jadqnTa71f7YQ2D9rsvjhj1IKpdRwX77gUEr9q19oP8hhSlAWNrmU/Ys8lcYqTrvser5x+q9Irxmk7fZ3OHh1nhp/XNjlSzdNBZoM8inRcS2gMfAYLZHDRLfEpKBI98BmxqoKE/PtNKcm8HpvjGDvnYhI7V2NehOrPaB/fYkhicg/Wlbkg7U9LN4UoXdoT7L+VHzzKPzkbmj2JFGWgJWrPqCjcweuMUR8ZIy24lR2tqdz9yV/pHfzOvqyO+jJ99De3SWAXMQQwM719+L195AW+qoiFmWp4Q52taNyGYYENK1IjEQqiaM0SrJZq8cSKCsuQO9QiqUY8jV68xVKjkZtqpbp4wTY58zgwLkzaYhtJHAXkS8M4VEvfdJYwpKIWsFhe0ZFmDq1tXVs2LSF311+BY//4ykcx6MwWECJQtmySRUqQQiE4VkphSn3IqkU6epqPOGnrhmMq6/l1wL003fbne3C8Ttefpl3Vq2ms7OTkmQDoVKFgFqQDeMQUDVRuM+UQrr/h5/QgEI6wqYZJrppDbfwOrwX0hSOE7Zw3LCF1+H9sP2HA//zgVJKHJtPuL7wPV3XxYB1SqUSvb29rBgc4qMtWzj3wh9LFuMQVRBxPXR5TxPQ/ucw//FJAD50brrwrCRyDedYu2YN4Z9fCHlzyL7T2GVODbN2qhY6VosjLqMFNTJ/jUS1tf/xuP+HPFlQSJNV1TS3F9kjb1F6dS1jihO47Of/IKLvL0DrogxwpOlGQEqHRlHghOimHo3SOGo5U3dyyRe3itwC7Cj0DebkOoIiLvopApOUU8lJXuWzZiiNsLluH3rUxww3aUUn35ba/1//djWDuU3sf8hU5h4wE7vWxjUVWQl66hua2SS2IsKS93WZwwb5magTUG4YgWFGBAfyuEObMd0tIs8+tm9fDCVZ2wB0d/QxVNlCn7+Er/90Gsd+Yy+aRkdljXn6ewZZs/kturuhfuJaTj93LxJ5j4hnoFRSnFacwHTRA9ArJXQJ9OTDuMm7k06PobejnZv+dg3PvvksWzNrKBZXU5ESZ6VSpFwuSCuKbZeFdIcwJdAMJTrtyXd/OAhDDqWUzPU/mtz63I9Savh5aGuOBF7hWalP74XfU4aNN+gRVLmc8N2fc/YpPyVeSFF4czV7bckMv/tlf2g5XVGRUSrlIh0d21i4/GM+XPQuG1Z9Qn77Olr7HsPJLCdTnoG3vZGD7RStCBMmJlF7GlS5DZilalxVZummDdzx0ALuuqfEEy++x6rNHViJmRhV4wgkTZJyOO+/M1+YBHZSx66pI9Zrccsl16H1lonpJqYlApOOVQJWtmy2hkxpkM28tKGhwvqztHKpILv1LrVRm4REwoP5LIWKg2GZhH+CNFcsgQCer5t0C4D2yAatI/OPGjOZfffan313242xkiaR60Y5awjUMiyJPMueTTzZJIJ2KBaWMLalyD777MdQriCCDoiIM7nv7nv485+vk3tZjGhc+hUII24j9M4CVK7sCxSyWZx/grWKxqCQh6EsM2dM4ze//x3T99qbrGHx+Jtv89Zbb9He3o4u70fk/RDcDcMgbPwnjjByD1sYxXsCmL68E7ZAFClsiViMsIxlWdbwmEp9Ctoh2IfALd0/92MKXSFNIfiGHXUB+fCcE0Du6uri2fff44Jf/VIMcRQJyb4oO+hCvy/yqIgzDPt+bhN6bAGj0HFH0mnWr18v/P0za9euZeLEiUyZ0EgyXmD7llBveogY4DlxkUUrhtnM//FHUx11PVmqlq5l6e0PM6mS5Dfn/pJmAS2vpFOjFYgEZYleXXF+GiWJjLcs6yc7VEd/cTRm8mNaRg/yzvtPs2LVYqlJQ7oqIQGNOAYBR8GxYXuU5BZX6jNhAOPJGQFKJcw1LB9Xgr0Q/V9+9TWu+tO17Ojexi67T2f3faZC3CJWk8QW2bsohoZyeG5ASfQfyRF8v4CnHCTYpqa5nli8hogWh5IrdIMR3U74zx2U6ErCMljyYSemBR25D1iSuZjG8WV23mMCebHByRPHMWHMgcSrDPKO2FT6PZKy51fOVKiUPZRp4AvRlilrlCmsik4yqdE2dirf++FPGdXazLrVS3j0qSe49Le/5uKLvs/pp5/O2WefzQUXXEBYVr3zzjuH/13J/PnzWbN6NaGdhC3U/xCLwiZs+V/6hGAevmfbNrrYTxggDWOGYVCUqChapTOQ1+UZnPSdC/jqWT/A7CnQ9fDT/8E8/2u3tcbMVxi5aR5jXq5m0p1D7H9/kWNfNNjtKUXVTZ0kb9mV4k3T8e+JM+qRMq3Xr6Tq6pdI3P0ebR+76MZyqZEtEce3geaGek74+pXMOuwPbMqdwVW3ruXsn/6FG297jptfS3HuHQfywebJlGyd5poajAc/YtGtjxHPFCkOiNDNJiZOmsuIsbPAahDgTVONJvoVpRKroxCvw0/XkhxRL2eD7V43251JdDOZTmckneUmhoI6ego2nRmHrETuE5v7OGzvEZxz2t4cc/gkRox0sRKDlCM99Hrr8CKngDqGYtEk4lcI8lksrZaocTT5wtEcOG0LB0/P0ZbcSLZ3MYHu8vL7n/C9i6/jrkc/RjfSRJLNFAtiDJUAU7eISQnDNDR0iW40ufak+ek0FcchguLSC87n5LPOwmus4+/be/nzB4u5Z+FK1jsmqqpJQMwiGHSpISaZUBxXj4oTtcXYRIkD6YOFEELgKvTqBHoqhhY1UIaPFlSwvRJ2JUeskiefH6SQy4jRDeGU80jei4aYo9RVlTRDACIiTtuSDXVKWSgOYcn7cemTUB7iszDljajQbQsgFwUAPtzezp1LV3DjyrVcds3vqErLqoqDaBV5PwpEAqHbxTIcGcWlIpmhL3RpYuyajK15FdmbqQgpRRxf+suYtkrw1jML+P3Pr2frilXUJ4rsMruRoOjhysZ8OpUTh9xKubQTSs2k7G0F7T3MphwRPcNIVaTAOEpBLVOV6EulwLu6jP0FH1fQ7PNaaJyf10LyP699wfTsJllJ1HNYp3czqH1AS+V9msrz6bBgWayJY7btRdNH9XQ+O8Ssur25+OJrGTFxBmFZ0BdeoiXQBFS1wJf122StcWzZUZb6+DZiqeslGClT1fYJ1eNu5bb75vLOy7dilMHCh6BfdOpTCj0p8bnlkshMxzA0HNcTzkCZRhm/hndfepS//vZU/L7XmDC6i0NPF/upuoYB/S2UH0XLx4i5JobZJQHXSnHCDkHORvNiFAoust/JAXvtQa5rKzHJrP1CK7HIEZSKYxko7kXG2g9VP5WN63RMKT/GTQtPAkhHcIgy6wAAEABJREFUBcRnrubQ3w0y+axNDMbnY9k6CVORiGrsfLzPpg8+oPiuTyxzBNnyzgzJ0ooVnaLSmBK5hfVvruLeh84ml3yB5qou/MUvSBVhAW8c1446eQNrDutlwU7tfFJ6gWcf/wW3XnkWV178dc49+1SO2n9nTjhkT75x/OH87NxvcuNVV/Lyk0+xadkqch39hKWyXlFiMX3hVSDMdIWzFUS5Zc3heROm1iUWNCj8LJAZ6sOOWpiyPoVCK7uUy2WqY6A0eV+H4048m2+dfyt9wpcJ122krn8ci+00I8rrOIg4A+5kFjOSwPlY7Cv43IYcWunqexi890Wyi9vFtddjVc/AjEszJxE3J7KzpD3TCoM093aR6ukiKVFy2owLQTH6cyC4gl8sU5dKM9DdxduvvMz+e+zGN045mdnTBNAHBlm7chnPPPMSPRmfkkCGpwRLQvAZ7KYY6yVIDqHX5FCJflSsD6sqg141QN7eIR5bMVR2RHhlBotFumW89q5B+oZEiVRK5m8naQ1Qny4xosFj3CiTXWbWc8Sh0/n6qfvwjSNr2GPSFlK8gF56nhhv4Rafwyu+QkNqg6RwD6C5S0VhunHMtQxqK8nHBhkUkNludpKyx7DzjNnsMe1AGmOtGBWHepXG2bydl266mV//7nds3biJaFUaV0pFFceVqMKRrKiDcqFEIZdFty1siXRCjz40kCEu34896khu/uuNzNljL3ISRj392uvcIxHGe1LC6dEgn07QL/1igrIpTRGTZoiaEB6GjmbZELEZGhgiK5lDueJKxCQ9rChONIYTT1KKJwREQ8UxMOzIcEM38EX5w7NmWviaQU5ozku9VovF0VJp8kqnTwxtQDKDjMiJeJRyKslWsdSXVi7nnqefEnDwueHP11Ajztq0LBzJmMLfkgkzmLLIKVTciiivI/lyRGg1DJtAjBs5i5WCzG3IfCYe2zq6ueHO+/jb7bezecc2Ug3NHH3kcYxNJVBCS7hkpRRKqfByuH0GvMNf/hv/WOLmQbLOnfQqmqmjw48waDaglzX8/ixVWztoX7CU1oYWzvvJxdQ3N5MrF3GEF2Ys9KiyeLlW6v/KG9OEkEdWCrp6IFFrcsjhR/Dgw3dx/Z//yFBfj2RFBoa8VhL7DYE9Go+BfHcF8OVlAR8Hyy/zxkvPyTu3YKV0Zu7bxj5HjWUgl0GXvvIZFqdueCjNQ9dN0X8PBNaUISfR2fg/6ZwgkbjSDelnUsiW8CX6tu3N4G4kEdlGQ30fNVV51q95kqQxhFXuIqH7jG6sYVLbZBqrxmJqteJU2oS8ZkpC255zviN7QRdKCafI2g+Xs/6DBXSs1WQOj5qEg1uzQkpKVXzzor34+rkn0zyiAU2y6O2fwNTe3XkunmN9W5byJIfsLtVETtmT6PF7kJmRoHhgAhoCitJnR3ETize+x4tv/J0bb/kl5194Cqeevi+/O+cIXr/rz3SsWYaWHaTiOrJiC5SFVlQ4WguB3gRaErcCaSnjBvgUVRlBOAzDGG7IEcorbOG9MIs99thjJbDMUV66jNEimA6tkR4tAhJoaqZLUavnP3NocTcmkVsEzYtjkMZ0UxjFGDEvSa3dQMF08OMKLRrgBHlcNyfCdYmJ4cZMk7gZJx6JM2X8RCJCsB74PP7Q/dwoirRZFt5YPY50oom6+ip8PYfIHtMyZIwYe+98CmcdN43vnbEL552+Kyfu18qshkHGRrYyJtVOW7qXqMxrWa5EBh6ptE5TU4rx40awx67zOOyQI/nWiVP44ZlzOPuESZx+zDi+ecIUvrJXFeMbe2lJbsOqrKA6tpmoOIyy00FZNm8crURRAKzgx2loahIhbGWoKFL3erGCEkFpvdQ611ETLeHkN8laDfbYfzYHHHcIumzY9mnCg5RN2SnwwYfzOe/8H3Pn7XcR/l1vUwDWkhJSXX0jdjSCKUCMgHLY4sk4qaokw1GYREr1Uuv/3fXX8qs/XslXzziNnPDzjuef4Y/338cLK1fSJ32t5laypoX4R5BykWlblGUfojI0RETGqDMjVGFilFzcbIHCUIFy0ZUIXBNFt9CUAYEARmh3cjZ0C0veCc8KPXyThB2XqCouqmfghPmuHUXFkvh2DC0RZ21vN49//DG/ve9+Hnz/Q+Z99av84GcXkqipxtB1wiM8W0K/WJ/M7aHkpin6YClzeH5RC3xl4CmdojjtnACL+BXWffgOV1z9J5565TVcyTSaa2uoaWyhUUDNGhpEKSVNl6ZkRE2GD/6n5sm9/96f+RK9dViKiPjikhtltdZKIT6RNq2eGRmTvudfpcnTOP3r32TSzruLTqVQpsjUVBRE5vIaCE8DYY9SIW98AnyiMUvOMCAhppFKkC05oBvse9AsXnz571z6s/PYtmqFAKaM4Hv4okthEOJ5HobILZC9JE2EtmXRWm654XoGcl30O53scsAetE0aSVVVM05ZoWRiO+6LLhhi30V0zRYw02VuDVEuiWZdhg+xt9YRI0hW1eB5Fn3dWfbZZU+yjo8f62DIWUsyWU/NaHj3bYjp+5AOjkD3PyYobsUQhxDTaomp0RKgjSA7MIpc/xxef30tT72xFIdqKp2DnHvkD/nmad+TsuyRHLKn8Kt5EeboF3Ca3oKazey0yziMSJTcmhTlxx3q01uZpM0nb77PgqqNPDahwuNzUrx+2Eg69m1EO2s3jLPmkTp7dxq+Ke2kGVj7NtDTmmW5vob3VzzP3Xf+jh/+8Gtc+sNv8vTdDzAk2XlFQSBC9bDJSUWhJAGOacWQsBtHZOGL7QUqii72E7aQRyHAh2Wh8Hr06NEcf/zxVLeMwftkObM6HXqDVpbpNkm/SIMEBxuj4jzCzl/QtO69JpKbNQKnURcD76EwuJ7B3Fr6Kltpr2wh/DMCQ0mfsgiyYspZlKFUCGTzRADAq6UiHisvUUckXkOgmWzasplXXn+F9s5tKM1hlz1m49HH2FEGbdU6cVdRGqjgOAGrNm0ks20Dpb4O4rL6EckY0+rr2HPCBI7bZ2/OPPpwTjl6LmecMI+zT9qDs742j5OOnMohezUwa1KFUU3t1KdexVZPoCqP4Bceo5x7GCrPSo3yDSi/SpdE19vyAb2lBI42GtQ8NGc/It6Rwqxj0PzZ8v7+qPJO5HoVxYEALdfM0FadZR8t4blFT3Lnq49yw4s38Ebnx5RGRbBm11OaFKe9xRPAjIoi69x374NS2/s2Tzz+DLgBpgApgUG5UKScHZKxe8hlMuD7oClxlq7wwKFf9kFGjmrhO98/l5vuvp2rbvkbex17JEvat/Hrm2/kziWL6WpspGnvvbBGjiQXGpWAcFoAX5dMwfLA9hWiLsJDgyQaCeFttOQSyVfQAh1DmZiahRJFqxQdirkS4TlwkWcWXiiTsCziaWiRBK5hs7mzl7c+XsTfnnic6x9+mMfffZexu8zl93+7UTa8zsVMpZFFooXALmsKo7/PFFTTNHlkivzlrBmEv6OPMkDGrQitujiPTVu2cc011/Ln666ivUdCzWKFJskUxsYjBJJZdPZnyEnEihxKKZRScvXpJzSGT6/++/9UWhUVR/ShVIaSgR60YPlN1AwajN1SItqX5dB9D+GIE04FZRMI/yKajhIYNU0NRN4IbxRKriHkTdgSiQSi+vJKDUVy0rsNXQImz2gXoB/PpnUf88uLL2TLmlWEDkGGFJnpaHo4jo+lBVgG/PXqywWUunG1tdSP1rGqIhQkEBrId+E5tuiUjhkp0jxS5iMvugS6FhM1V6D7aJaJ53tyT5GormbkuInEUw1Uxevo3dbDoA9FwZHqmjl0y8atFplF+xA89cxWdG93okJPVNYd1ZOYVEnm6rN4yUoef+wDbr5+Ie8tXkW/KaWsg6dIYFCmf8dS4ecQRQnminxAIr6JsuDWjj4k+1/K6OllcVKNJPQI/uatTPhEMSdrM1LKtCOCHnS1iUplJSqZp0/+e3lEmRebsrxcO8gHTUXWTTQpzGskdvhkGk6cS/VBe5IZZYoD3MDGje9y1x1/5PunH8/Nv7+GzVv60Addkrom9qcJH2St4qwiAvYJRNaS8fLPI5SZJnYTtvBaKcVIsfdTDjkFq98lvqFATG9kodioHhmiutQrGJL459uff9KWHjKWnsPHEhxQhz6vgjajB2NiD1rDNoraWir5dQJQa8RrbiIo92DpAXYkiRlrEEMfSV9JUdKjvPXJYsrKxJJ0JFGTJpKMMmPODD5c/DKZ/tX4A2uZWl9h57EutruebL6D9oFeXn1/G3c/tYgbHvqIx97czur2GEXGUdEmkw/GUmWtoD6+nuroWqLBQiz/fRLmO5LevUbMeBHHK1CWkpJpKaFLo5AXR1TysYWRptBV3fQdIqlzhJ6zMKJH4Onz0O1dKLmjWL0lw3vLMzz80hIefGkDb6+I8OoKxU2vLOPmN9bzwsYErwn/SuLVB7+yN/37TqPmhDnU7z0DY3SM2snVjBk1llFtY7CsCI5ETXfeeQ9HHXE0Lz73CkOZHDHTxrZsiZQjYkQmXuATpnSCt5jxKOmohSVo6xazYqYu48aN4oSTTuDXV/6GW+65FWPkaG5+6hnOuOhn3PjEk2yWuv5QqopBMWJXsopibT3FdC3FZDXFaJKiOJeSYYrzNXA1HV/4EMolLzWyimZhJNJEq+vRYinhsUWXHWeDRFPzu/t5etFybnjsKX5581386ZHHeezjhbQHGjsffAhXXHstF110IVMmjCchMq5qaKAQKMSaxSgqhBFgqKCmaWLLBjKipDnZnBXfLd+TVJwAiQ8YlGzjwQce4o+/+wMfvvmO1I+70SpFRpkW89LVjJUxBzZu4MXXX8VobP4XaIWKzz8PpWReuVbq07Nc/rf9VHQD5esYepSGSB07GS1U7ahI+XQ7mQVbGT91FudecBEe9nDkXsqX0AkE8Dw8t4T/P61cR4k8gmGeJSWbFN+LKfKXGAMtGIGVKNA8tsC02VVEonm6OzZy81+up9jXj6Ypwn97UBZZeG4FpWk8Lw5+/bqV0lfR1FrHYYcfiWYPEk+Vcf1BqpOTQBxzYPbRNiGJq2cJgzdbr8bzdBwRfsUtE5buNKHTkZr/LrvvTU9fkWI2IBZYtFgHUePNROuLU+WO5+A9z+Sg3X/I4jd6ePWBhbz7esA7b2/n6Wff5b77nuXZ59+kp7fE6LHjZON3PKNmxhk126aSXsHkeQ28+eFbGLaPH/sEiW+IZS1sfTdSNSOoringJj5k9kHVJJu34Bt9VF53sXK7U6cdSZUxna9WKhzqrmOPzA7qKjGOzj7EEcUn2cd5manlt2gsfkzMWyM86KeqVbF0j3HUnn004887g4GDZ5FrjbDd28STz93G9049jif/ejNDG7aJw/KFxwhNAaGYgmJOsA18EVLYQv1WSqGUEt55wkeH8NjvqONpqZ+Bt95jll4DoZPQegULM2hSmg37fFHTDjI/IFqzhg8kMn5h38msP2svjAUAABAASURBVPEw4mcdwtjTJjL6KBga2Uq+pZ5sbYpBGbSzVGFrZohtmUG6pDTgqiiOCMsTAPGU/qlAdZ9KKctbb75CXdUg3zjxEL51/DzO/do0fnz6fpx+9C5EVbsoXk6ivDhlrYler5qPNw3xyEvzuf2+53nk0Td4580VbNm2mr6Bdhm3KIqFKKIhzcIPovi+QSnYGzspGzj+QQwW9hcn8zVRtuPo6NuXnHOUePSpDBXGsXq9xpPPLebWe57h70+8yHNvvcHTbzzPi2s/YOFQNwtLRZ7ryvBiATZO2g3nyK/jHn82PceczSdTDuX1WDNviVd+8cMV9Eg9/vT9D+ChK//AzffcR5OUVA486FAam1rQlIFm2Nx+xz188+zvSGT/OO1btqNJScvUhd5SCdu2iaZSw8IM3KIYrYMpPNPDZgZEIhox6RO20485imt+/zt+cdll2PV1/PXxx/nun/7Et/96I2f/7a/85h9P8tvHn+LyJ57i6mef5+bX3+JBAednVq/l1U3bWSYRediWdvQIf7fx6pIVPPz629z25LP85aHHOPeGv3Hp3x/h1vc/4B0x9sLIMcw68WTOFhC+5NY7uPHBh2UT6CfMmDmTpC08L4hTHRwUeVQIxImUZT2aphGJRtF1/VPlVAozkSAhQFOqeKCZZAWcHhLH8ZPzLuTRe/9OubcfbShHo9R5m70KuzXUMsq2qfZcRsRMNq5bxdLt20XGvjRXmi/g5aGUGm7hnJpkCV+k4P/VnysGSYlT9qM1wq8G2lyBw6WbKC3cTiSr882LLsVI1iCJFlYkSjSRwi87eK6DHbEE7gMQgP5snSFYBIL8yYRkWnKzUNpB0hhPKlZNT2YpicZ+gthGZu8+kVmzp7Hokw948fkn8coFASFNnIKBbig2rlrCQ/feiR+DDR2LBeQj1Dc4FJ13GcotAjUoZbdeNHEzLl20jIpixRx8T4HYpheYVCjjC22xaIzwMGNRCfzmYtgpomaKe2+5k9Wirx0fv8Pmtz5h6/wX+PvNv+GjV5/C691G54IdmPYMyTR2prp+No1t46lrHocVbaLk5RmorGcweJ2+/KsMuG9jtOVxbMXy5a9jBR6mFUWV1+M6pvBsNiXhZ1girJn4MdP368ONrcHqaaBruUGO0XTpI+gaqCKlRpGwaojE4/KOJ7onPIkL3xNJ+gyNjX6FVWHTK3RW+bwoDu+edMDbB00h9o29GHFsG9VjurD9DwVrbuain53Ns4/cAuU+YhEDz3VRIU+UQQjw/N8OpZToejB8N9k6lr1mHoHbH6W6WKbBKMo7ncK/MhMDY7jPF/3QGJyPNbQGvdxD2XBYZge8Ie8uk+hwaNQUZh17MrOOO4lJ+x1K1fgZqKomPLuWsp4i50dIyuKLYsAx06aSzRJIJBDDJyY7spNHNXP+KUexx2QYUbcQ5fwDw3ufA3YZw0G7zCQmKYcu71k1Vbh1NQylYgzFTYZEPXb0bWH9puU8/GyOex7r4u7HuuW6wHNvRHhn4UhWrJ/Llu5D2dQrQiqMYWN3Iyt3pNnQ1cA7S3zu+sdabrxvMdfc/Rh/eeQhHnnnFRb1bGQLXSyurGalsZHcRB12m0X6kL2YfuZX2f/Hx7Pndw5mxL5jqLT6dEW7adtaYexSg2/ok3nla1ew4uLneeyCezhZog0zO0mUIIevNL77w/NkQ+YWzvzmOWi6PQxqOeHLrbfdxg/PO48rfvUrFi9ZhmVGQNcJNyiL+byk0BE02wKFGIiAmUTqSHSkNNB0hSZpvCFKMWnCOL77/e9x5XV/4rs/u4hdDj2I6kmTWdvTzxppqyQSX9zexbubtvLiitX8Y/4iHnjvQ2587gVufflVbn/1dW556RXueesd3t3eTlkc05j9D+SSa6/hLw/cz31PP8dN9z3Axb/9LSeefgY7zd2F+uYWKhLVBQo80blQIXWlofkeiFM0BJAty8KQ6B2lBPjL5MUJuOEaymUyAwMo3eD2W28fdnj33/N3CoNZ4rpJtWYytrqOGTXV7CtBRE0hJ3XWLKnqGmpsnWph04o1a/E8AY7AJQh8wkMphaZpwkITTen8dz/2rgwxRpaWkVJNOSeM3tZBdvkamiopjj/iVMbuNBfX04gKHwdyWUIMVQJeumFTED77yDv/YoImV0p4pYhG44QsS1kBSTNJtr8fyx5k47aFqPQaJs0YTbK6lraWBh5/5BF2tG+RIKpCYVgOPTz8wAMM9nZRMhPM23dX+vt7ScQ6SJgDmKKflkxlWwkMPZCIvZdYTUCsSqGLbMslX5yPLvddXCHCDQJc1wdRpOa20dQ2jqCQKxNRFq0NadLxCm2tJZqbDJJNGfb76nimzKmnEHzEjo4IHR31DA414Kp6PCNJWStSMHrxoyAVYVoScWwFW2SjunHszrz7dDvGjj0o5oqIuqCEf55XTSU3HcuAQgXm7BNjzz1dUoyhfWEn9qZ2JvqKNTGLVWaMAc2Q/nlerJrHC9GdeZ5JvFAZwVvFRhZ5jWwwW2mPjaYts4S40Q7uDty+lWy1tuFOj1N7VAt1366jZ3qE9wcW8Zc7r+SGK39OMNiDrmtkCx5FbLn+VIeVkgUAwzam6xiGgVKKIQzmfeVY3IqJ9/E69nSHyCNrT+g0Fkvyxhd/tB2RnXH00YwzEuwT1ThAvNMoqYkWtDTbaiYRrHma8opnGFz2AgPrP8LLd0ttLSoRQSNedVrAqiSAbsg5TzoaoU2izZ2nTyaGL7X0Y0kbH2OqlwX81+NVChJ1f0LUWsWRe+/BnjNq6ZZoJDptKm1fOZBWaVVSww8mtDBUY9MVcdCr95WFzmbbUAsbemslurN5a3GRJ97q4uGXtvL080u5/e5X+MczC3j59dU89PgHfLRQQIxGKjTRnvcoxGK4bXUYu+5E7alHkjjnKHJnHETvaUeyUdKt9nkjWNeQ58OO51m+8i94O26jbttDVC96mHNrD+LRMy/k6oN/yC7mKOol7rapEmGYmLE0obdfsnwZSVm3EU9w4mmncf1fbqRt1GhsMTQzFhmuLb/93rtcdtllfOc73+E+Kel07egiJiUe1xdDELCsCHC6YeqGHKIEKDnL96JTpiJ9fDEWXVO0NDbylf325aIf/IAb/3AFD91+N7ffcCNX/vZyLrzgQs78xjc55qRTOOzY4znomGPY7eij2fO44zjym9/kR1dcwXUPPshfH32Un19/PV//6U/Fx82hKV2DWDdavkBSbLFaiQIJeDfH41TFRZISNQrGo9kRAjTRxICoriRSccR4XcJoPvwXq3YkQrqmZlhBV65exUOPPMxJQsvTzzyHIyFUqLi+RPa2GFOTgPlO48cxtaYWo7uD1kSUwLTJCyDUVEVpq6liq5RtAtGjUPHDFsgz5FAiA6UUmoA9/82P0UGeil5imZS2unrzFNo7cHpyTG2dzLfOOU9Wp2NI3cETZ1+VSDJQKuDJ2ouuQjOjDB9SUhs+f/ZDvltmRL5pElgpcrnN1FaJzlKWskUE3+4kljRZsmwNgeheV/cO/vSnawgk+u2TTfaf/uTHvP/2G2ieR1VjFXWtrZQkY/P89ZjKkyhXw9QsvEpcZKDwZCNQNyrEExamaYr/91CiQ77IzhDQr1QqohMaiP4alsnkKdOxrZjM7eEl4fjTz+WoMw/g0K/P5oiz92PMbhOhbTuD0n/Z4n4yOcGNWA2m1TScGbimg2/YlH1ED3WCTJ6IDmZ0LOn0PMkQR/PBi0tIq4MRn4Cy36VS9rDijQwNSD9TQ1Fiv7mt1MbTxAYG8VYsIpnrQxOdXynIMaANMEbrF5rrIEgS9yKMJ8beRpSj0Di+WOD4wX400dt9zTKn2ov4nvEKu5ReYLO5g9tG13LntJk0nvwVJh1/KF5c8foLT/DLC77LjrXLiUq2WlABSinC4zPd/uwc3gt1Pi8Xs+fuiiHlzo2L1tBi5aVyUiau6RiF8Kl0+IKPZljzWKDmMl+fyDI3xuuezofxahIFxdRVq2hasB5rUStdqw/Adw5j5pyDGD2lQj77Kn73FoLyJizdx9MV/WUHvX4Ui3Pb0Zq6mVD1CUq8jogcCVQwqxHFCIiygBrzZs766iCH1zXR/8GzeOYSVsxYwKojt7Lx5IB3vzeJ5y47kiU/qbDmUo31l0VZfYnFqp/J+edJuU6x7KIEay9fx7pLOtj6fdjy9SRrv2ax4mRY9R2TDRelqP7JTqTPmYg6sYx/wHqGxn/EOnMD22MefbE0jmomWJml6a0C6Uc7qXkIxrzczFcLR/PqL//BvoediR4ZK8qVwsMWBusoE8TGKPoamzZtIhKrRvJEfLnpBDYjJ8/i+tse4lsXXsScabM+VSRlSdQhc7Z38uTDj/Oj753HBef9hCcf/YAVy3pwK2msaIuIKykGpeN5MomZEKPxsWzQrAAMDyUN0yNMV/vz/cQSDg1NUabPGMn+B+zM144/mDPPOJpvnHksZ3/9WM7/1jF8/8wjOO3oPdlv7mhG1kHE74bCVlRxG7LrjekOYkvTKv0ExR6CUq/cFwUv9kk0M0T4h8/kBwhJesJCj5pUxIDLvis/DZQm94hA2eTDt5fz04uu5ccX/YV7H/0YzXSpVIbAy6H8AtFoQLzaJFPqYdmmZVj9DhG7ip6yrMXqoLawnhopG0VzNej+VJ55I8D252KpOirxdkr6GqH3BUZUFRmUUteInMeIjCnvN9Bd3MBYXmeluZWPqGGmNo1lKslUfSz7vFfDTndGSf9xB4m/bGXqJo0mfFJ+hl0L77O7+wHjzfepKhaJerUkXEWNnqG5oqjWU3RaaXq9NMmSTb2ro8TolwZpcXrWl2q6u4IPq2oJ7HFMaq9Ff9WgQduD475zPoHopxiQ8F1hRWxMcXI1VgRdzlFDCV98dBfyyoOii8QB5Hr6qK7k6HFq6QpGiqxjIpYWOgvdVIl2RdwS+XxSNiFF50orKHhFEqK+mze9xxUXXszvzr2I/uV9JBB5WatonvMSgdEuY1uo3LkQnEm7W0d/ZAwd4pQrAj6RhIiXaqZMn43LStHd1ejiPEyvCkOcQ9IWffErlCRYsAUUZ+06h1IQp6LGobKdFOtupi/9Dv3uIIlIA5XIzey6dwsldJoHprBjXQ9Z7228wlMy3iJq7Jn4hQaqnThmRUeqxTiytuzQh5B+jdTczXyyKk/P0rH0qW+iuwdgFx/ATLxMMRVnsBSQl30ovbWX3b+3gZrEZpi/iebNtaRzEZqDLE0Zl7I+ipnlPDPdCuN9h7g4s0FVYItZZm3EY43tE3FjbHGTrHCm856xH4uj+1DxGpiZM9gp71Ewr+T9Gct549zZbP3KFF5f+SpX/P48uhd9QJVyCfdVlOhhILaEnHU9ILQ1TfPFXspCSz/KzPG1k0/A7EmTeTDJ7KHzyOTG4RkfEfDF+qdFchvZ1V3GXPUR9ZX5JJxOJlV8xvdkSS7fyKZSFds62qnXhpgxOcKO3FI+2boNc8wupJrkRqBwAAAQAElEQVTHELEDPA2yTpYRo9KUC324TplA84jUVPBND0MUUvfBKdoijDb0xC5Yif3QjHn86MyDmDOqQse7bzHaaWBVT4SVVpwpdTZ7ZtZhmcbntpVqDjuScyg1TiAxso0Rk0YxdvJoahviOCKsgfoSr+tDbIzWkLNbCdyR7KQ3MXV7gTEfbmf/pWsJnnyB/nc+YXxiBKcdegKXnv1tTjtoIkH3ApSwUYGoGxhKoSEy8AJ8aUrWNDRYoKYmDVYRT/qalpJnGrFkggMPOJbfXvs3/nrr3Zz300uZucve+EaCMiaBrHHd1m7+ft/9/OLin/PNM87klxddzIvPvED39nYq+bLgYgGlGXgylwwtRBggHjz8akdj1DQ1QjwpY1kypkZFIjhft8CMoGwb3zTx3JBWCJQu7xrohoVm2ijLln4Wvi59pDnSXHnmC4gQiRGeffluRRPYMmYYgQfFCohxaDKPLg0Z2/IcBMV5+513Of9nl3D5VX9k48aNhJF+igBTaEhHTBoNnxFambSXxy0V6XE1Nrs2H5d1hgxDAKtIZaCHXMnBqmqgKZWkuTTAxsE87dJfPsTLCk027wyrEaeSZfYIoTNfISZSqrN0ooaJK+Biux61sv6WMhybbSLz8jJWvruUbWsXUBvESBYyrHzsXaoWBKzzd2Jdan9WVaazxJ/DO9Y4tvuNDDoJChRpDdoxtQ5avSxNqoRhecR1JZFoFF9F+LJHv5airt9jZsFj2+IF5MqDHP7Vo5i78274ol+Dsv/hOMJjmUgphaZpKKUID6UUuobopgsGw3ZYiRokahrEvgzRwW34QYlUshZDj1AphfKHcLzevg4GMy4NEywOOHIPGlvSLF2+gs7+Dob8DNlYD1VTI2RNxYDKoydjNI2qwte2YdFNUu+iMVpAj2hkMrrQUcf0aXsDSRyRgZVwUQL5hm1L0FKS5wLGQSDPYdq0acRiMcKotW8HFPpNyRoCopL5lip9lCtgJT3m7j6HTGUQv5Sn1BVBStJoJmQG3xMaNMESH6WiBL4m65N3IhUKEqA01LXS3FbHc688RWWwC6cUJZ6YhOMbQkeeVMQnHoP+UHfSa9ntK7XoMY1l777BdGWS0pvpFzswghJf9khbU9CHDJJGwMidWmnbeSRLN83ntgduJ7NlO7rovlKf8gXhT+D7cvr0e2jnDjqYEXaaNnOYP32SdQxm+tDkHUMe/Wfo02zvY2HUEgxjDc2RTuaYQ8yQepm5vkL3Qo9cRoQRhVJ8HR9vfZbFRoG6g75Ky8jZbG/PkBGjTNZFMHWP0eOm0mv0U4zEhbkaquctiUbA9YUaBbapcMsj6B+qJu9WE4lNIcoqDtlpEokdDtWryzRobXhGozB6KzONj7CU/rkNEsSwqNIDAaM8jjlA3urEt7cTi27mI6ePAa+brRJF+J5FayVJcoeP8+JGMo+/IACwmZ2sGVx0zq+58abHOPEbp6DHcxQz76F6n0bXREEDDwXCWGlow0JQUpc0tYCB/q2k4gaIAZl6DN+zkdIjgn8iG7lvJqlpm8x+R53E5X++mZvvfoQjT/oGxOsJIml8x8dQBp5IdO2aDdx3z/389Kc/47zv/5CfXfRzbr3+Zl584nlWfLyUzrVbyXYMoET3NNcAiRQC0fqKvF9RGq6mE5gWyo4QGNJ0UwgO6ZF7wiMCU2g38F2FVw5ww9ppJIIjilbWNCq6jmdZ+GKYYXMFoGVQdHnXULbQqnDyDmVpXkWGlvHee+NNfi70/ulPfyL8kwRhal7KDeBm+0lbPknZgE9LFBdzCsS0AFPm8QkIZOyigNRCMbSVhTI9wjQvYhEeQX6IGrfM1KoY2RJ8uHKTrKkB8pCSJWWF7ohtsMe4MeQKDvXCwzanQsWuJifjjvFs5gQGxsYd5G55h+yrS2ihi8Mmj+Gnx+4p7Xh20mvIvDSfRtnQ6tPH8ZY9hk3+ZHwvSi4WUCsbyQ3lHBm1CS+/Gk9rF9oHBcCGGJSsShP+aprIgC93rIlMZJyfZNS6rZQ3bKFpRBNHH38CusjEV5BIJDBlTSEghuAcnsMZXdmn8TwPv0goHQhydAsgdjGA0ZClYGzB9D3RW5tcXnQGA1PkUchBVNbWNmIsiSRsLbzLys6n6SsvI8tSKkZAzcQk4/efgDmlLPcDSpoiURcVR/6B8MJDkjG8gSH87Arc/J70d81iYDBNQ/NE7HgUpYRwAUgtMCC8FPBScmHImkTyjB49mjFjx+LIGsSnsXlxjKg7FUslBbi7cZwIVmKIOQckiYwexCv30bN+C+nEFPIu2HoOna1SJppGQIxARfCFWREBed8bFFxJ0Tyyhfa+TlYueANd19EjE4SWNjTRJ7Mil0onsBtoaISJO89g2ry9yW0YwP44yyh7ND26gWms4csegZpEo15FikE6a/sI9mjEHxHltfdf5am77iMn+5gIvzSxixDafbEDhN/hvEopPFkbIrtJU2bQ3DSCwcEh+ru7UJ5PaONhvy9qWqxpNB+YI/i4PJ66YBKzM2n0+X1sXeJRdiTixpc0eBt9iQEyx86CU46ib9Bj6Rsf0kaSmCoxaVQ9CV2YUyPCEoCpmVhPp3jLe95UEtnvi+/uKsw9AL0yBTPoRLlr8ZzFFEWxBt2X2HlKG1NTNj2vLGG3UhP1bgtb8w5ZAS6lRD0+px3sZJha7qLGa6cqOkitlafazwllJVK2JrUs2KNK5zQBhpliSJmnXmDLI69gd1uMVq0cdupFnH/1nRx81vl49ePptZLkTQPX2kIhsw2dgsigTHgE8iNsoGHoCtN0SFkdHLTPeJ59/G5wegjTLM8vE8rJDUqUPUMU1yAzVCYwo7SMm8ipZ32Hex58nN9e+WfOOf98jjj+RMZN3Qm7qpoQsLMCwDv6c6zd3sGLr7/NTXfcw89/fTk//MnPOOcH53PO987jV/L9Nrn/gkT+yxcvJ/xHUJZhownFZYm4S4UybiWgLM0RUA+bHxqdALOmRdD1KIYZl7ONHuiSIQYC+u5w88re8NkpOqxavJIPP1jAC8+/yp133McVv7+an/z4Yr79re9xxulnc+PNt7F06XKUhF9VwpOJTfVSEkqiKkPEJZ2t8/IkcKmIEeaULeATxRNFTspmarqSoSwOYM1QgQUlRaeUvYKIiVEYIC7OoTUeZ6Lps3bVJrblTAJjOrqKEAKcJbIdK4AYNzXMfJaqSpmiV03BaGCEUU1Df4bSh4sZLWWKE3cbwznHzeAbx1Yzb/I29p7UxJkHf4VmAcm2dUsZW8gLULhCZZZpEqTUVNqpeNvIeD0s0nRWSNYy5CkGZX1dbkCmIH3Fy42V+jhf8lhNk9AuUlu5gYRj8rUTTmPkuPH0FUr4KhB90oZn8H1f9FANt0BAU9d1QtD0IyWyA6KVRgRNQHx13zo6i5tFf3uwPCiVSkTsOAEVCnkfyzKIRmoE8BU1tUmGcqCJzbZMrTDtwAxzD0+RHOtQsEUHJAqd1DCHCQ3jiUpw9tYL7/P+W5+wbjlsWaf45J2Au+/4kMf/sZAHH36CF197ja7eTvK5IvlMRjIroUtojUSENmQe9elaROnYe++9BcwdLHcEq9+LiemMx/NLYG1GMxwqWg+pEb3MObgeXby7229LdttMvErGcXRiUQeMBIEWRzeqqIjNhDZnR33ypT6MuMnO+8xm6et5vKIl9xBHkCSs3WsVBJc89Egdlg5uVT877T2FfebsRtfbazC2eFRFGik7a4TqL/fpzkepk6ylih4WeutYPEpRv/dMImmL5558gHfeeYcwetdEt8KZlFKE/312bcrqRfQocZ7TdpqN8nTJeLP4nsaQVhV2+8Km5doLJGLjaDV2wloeZfDFbXS8s4n2zjwZSfMq1TbVB01ny9F70DVrOsZAJ5VlC4kVKlAaZO5OY2mqsrDLA9TaRWKRCKnWEejTq3hok8tLbzSyqX1XPGNPAaDJGF6JanszMaNdjOp9aJpB1KpljwmziAz5xKT+Vu10sy1isyWq8EU9P6/ZKoYm4JWXFL1DgGFDOcsmYUCf0UYpMZtjJKJsXbaensfeYOsj4lxWwkhH8e3D9uHhh/7BqSd9kzGT5rC9YtMfpKirnUNTfStWbKtEGhnRjH4IRPmEWl/YKXgZ6ii65qCpPM3xCuNro7z70m3ce9PllDMrsTSbwHWxlYFXcVDyYlVVXJQ6QHCFZDJKaKizZ8/icNmY/PoPfshlV/+J2x98lHuffIpfX3sdex9xJHq6jniyjliiVhQ/TqmiyEla392bZf7CFTwuZabrr76e31z6Gy796SXccPV1vPXKa/S19wjIBlKLVFhWEsOIy3wWg4Ml1q/fxttvfcijjzzF7bfew4XiMM479wd895vf4VtfP5szTzmDU084mZOPO5ETjzmBi2TsK2SOW+68nyeefZn3P1nClvZeAWcDS/ZuorWNNDa3MH3sGCbXp2k2XSbUJxk9Ik3JyeCbcQGROLpto2kayilDOYdeyhGV+nBMDMDVDLbI5tqigRzrPYNCIo1h2RiFHLtaJeo1n9clk8kZu1D2ppGMNeIEoujxQcaPHsVQx0bqAp0+v4auoJ76IEpx+SqqB/Jceu7hnHLwVCaPX0Si5XUGtZdwYlez0/g+5o42cFYuJ+kPoElwMIIeJhs5kiWXT7Q+lsRge+ogOlPzKFljqVgNdMVq6FARKpKZ1GoZ0Ygv92lgBOW1XRR29DFl0i4cdfSpBDKkaeuiK2GAoUR24R0wDEOeMPw9jOp9sX5fj5CoNsToN/LOhtdY07EaR7rZwm8xXXRxkoZhYehx0VfRR9+lWMqQy2XJDBQwsruQjI5Ai4BrgjnyTczUgKh8A1Z5CuPMURw4+QhqghpKXTE+fruAsIzly9tw1QFMm7A3M6fvSdso4Y9bJFmt0CVU7hIdUbiENCql8CSrCNtnALb7nnuQTFcRFKoZ2BZh1cIhATcfVxUleDIpl6GkbWLiXJtJOwttTp7OzT2YpTEEFfDFEJVu4us2hilBhSb3HDANjTLd5N0srePHhBDFxjXrMEQ/3IIiGtWQxAiQfk4/pYKco2uJ1/kcfcJRNKYTdL69lqmRJnH00u1LfsIgS1EhoZXxYwFr9RKDLQnaZo+goLbw1FNP0dnZ+a9ZlFL/41rXxIY9wlsVwZPpc+YItkRFLp7IM0qnSv2r7+ddaA0SVc0qajQvzbHjuW10zS9QXYkRrdUZaKhQPO4ANuw5lXXTqqjr6WDihxuxdvQTC4rEJ8HUmZNxheu2GVAdTWD6nXR1baBuxp50zIA/PfcP7hRv9VH7FvJGLWZkEq4fR0VLpMZ4REcfhl4/ltrmccPKsWXpEiIi0JLbyCbDH1aSUFH+o7alFGOVSvKJFWWBadMlqZFFI2Z/msIqn/ED4+h5s8T29TChehQXnXAmvzjvfHaZWUcpeFuU2UEwhIQOceFv+L+V85VPUtuNKuGNM7gVKoPCw+CfDodhpsuLUO5BZZ/F7W2jrgAAEABJREFULL7JWcftxPpFT3PBt4/mlX/cwGD7ZpRE0bGIEgUroZwimpvD0Byef/IxqcF/jRuuuYKcpF3KjmHHUwR2BDNRzazd9uQnl/6SB8Lffb/mr9x089384rLfM2832cfQ42IwFqaVQjcSxKJJdM2gt7uPt15/iz8LIP/wez/kW9/4Ft8957ucdfZ3OOPMb3Hq6d/gzG+cw3nn/5QrrvwTd9x1P/944lk2bdhMu2QMmf5BUfiyGE8g6q9j6hYR4amrRyn6BuG5ceR4DjvmRC797ZXces+D3PvY08P/HmD8mPGUMgM0xuSd0iDeUDvVURe33M0OLUZGmVi6QZVkOAlxwhGvjBIFVrEqDCtO2tJJiD715HN8XAj4hCo69YiAXJFmeX9qdT1b121m4bouAehpeEGVrNkhU9nMpAkTyO7YSL2MNyDG3uFWE8k45FduZpbQW9uwRQz7JRLKk9pulEACgvDX+TzjJXae51KQjKerJ4NvVzHFtFGy6TtR9HNsSiJLewwzcqPYvbeeyT06bYMwWmgzrAQFz8HUi3zZY89yNbkFWwXsbI7/+ndR8TpZt0vUCMSW/H8Nr5QatgUvjBLkrmVZaOI0i5Uine5WnvnoSW575Um29C+ltkGjITmKXKctfDLIFzKyboUtUa5TQd6D6nQDyWScuBbFcmuwRQ66AZluiAYxqpVGbm0frz3zNEs/eZNTjjudow4/ihEt02hrPYxEzRh6hxR+WWzDrRC1DQrlTjwyuEEvWzdtRhSakMYw89I1fZh+wiMIqG9uZu7cuTheDlOlWfLxepFrDs8NsLyxYi8tonND2JEhdtvnQGJSLurvWomVbcbSmmTvQsnwK/CVjdIsLEvDl+DNdXysGGLbeTZ0bqGhBVYsXkhLshoriAh9ipKnY0VMoa8DTwMk8CxpK4iP9Nh5990xxJno69opqTny8Mt9qs0ivuh2RPSuxU8JYT6DScGS6UmcaTpLFi5iwYIFsm53eCKllJxDokDJf0hGF97ytYC20ePQhHZbuhp6lF4/wX/m0DobK2hOlmgmB0YUvzZNd3OZgV36GX2az4tjdNbUSESlZZlSLpIr2IJ5cTSzxM4zY0RiAX2VAkFSlEM81gR9gKHlL+M3NrN5r4OZfOphLPSW8PNb7uWi62/i0ffWs7b3EAZK3yWXuYzODo9lOwq8tnENXSrPQNyhopJEyhZuMSrpmPrctimpKFguIwKXvQKLw/wq9uw1GbOgg8Szi1j+wgC17jyuOP9errv7XfY95euMHtNENL4YZ8mvsIRutyxcy4MKwDVSeNWNspi5eGJog13r8fL9EPgQMh3kp1xXRCGzHaSNN0iaDzNpxEr22QWmjIxw459/xLe+fji/uvD7PP/gHaz46E3eev4fvPb0g9xy1a+444Y/UhloZ9vqhVi6JaCqpGmi7Ca2fDcxCcTB+KLwLZOnUDt2HDvvfwDn//JX3HD3PRL1X8NJ3z6HA445lkkzZ8tG81TqR7QRra4Rum0qKLLlCv3ZIl3dA/RLhFwseaAsLDMuBp3ANGICABEy+SLhX5ZUVgRLNnHDpkdiYNr4usmoiVM44bSvc+2NNwuw38/5P7+M3fY7kHhNvUTVkBdQTMfjOCUZp5gnnY6RkDJNlCwtCQ80MSopGZQlNMuXS3hKIyKOScn4mjiRqO8TDQKSERsrmWJA1r9S6F6YLbM2MOlyE9SYCSbHIyxc+K5sxBbJyh6PrpUIvH5GROuQfFwcyhC+plPxEmR6unEE6McmmgU4ylRchSsirgiN0ZhLMrYHmjWHhtGzJRxQFAY09Hyc5rV59De3E12XYfaaFDMWRxn5yRbaPtlM7dsr0Vetp0VKWCndZm3UoVM5fNkjtr4DZ3uO2Tvvxz4HfVXW4WL4DkqyHFNkVSwWCfc5NE0TnQgI+aiUGp52YGCAzWs/5opbf8Vdb99LcXySdEOz6JVPpTeCHXWlv4tpWpQq3cPlmmTKIGLVIqyira2NcnELqYSPXkpT7onRvaKOte9tZ+mrr1Pueo/9T96Z5qkjZNOwjiUb3qFncAXZ0iKU2kEsMiiQsQClL0Uz12PFt5JIAVqRTz7+WMorFaQjmqYRHuE5ICCM6OUmXzn8MGrq0rLeGgYzBbp7N6LrHqrSTFzNRclLmlsg3uYw7yujMR2HSQ1TqavZDc0cj+t34QY6TsgvAT/CsQXkRZ0ITIeebAcNTdPp2QyZbZtJ25ArepQNmUOyjZhM4CkNVYR88B4frX1M3iszvqqKLe8tZXt2hFDw5T6+vh7NHxAdj1A/YDC2ZIFUKJbXltkwt5mQJ2+9/gZZqc0rJdwR4sMs/7NZA13H9cE0TGw7KivU0IaxCHFksqDPOn7OWXvP2c6AX0Q3NeKtDTQeehDq7GNZdnAdb6Tfp6RnSRrbSAx10F8xWJZz6BeGTp0wiXkNNn3C1EE8hhyboXI3Y1oiaAM+viwsG61HTRtg1lHz2P1rkpZWwyNvbOfyW1/hwive5YcXv8L1v/ojv7v6Zl5YvoCWebvT+NUD6I3GmBJ3mOZPwVDa57aJRcVMXGYbA7R0L6H31WdZ/fcnyb4xn5FdHvvPPYQ//P429jrpDPKpEeJEJAoIthArvkUsXYSCSUx2kqKinK4qiJLVE6ufhdc0kYHYaQIAXeJs8giioMFwI2SyW8QpDBApJohJKho4HzFtfJrTjv8KP/7u9xk30mbBJ09z583X8YuLzuOm6//IHTddz+svPk0524NfylBfZWPJmDgufrlCeFaeL84mwFYGCQFBz9cIRJHBJCFR/qhR49l993045dTT+fGPL+TK62/g2ltu5fYHHuTBJx7nvkce48833cSFv/gl3/jedznt1DM47tgTOOjAQ9hdMoRdhcd77b0vXznsCI4+5ji++6MfceHPf87v/vhHbrj5Zm6/917ufegh/v7YYzzy5JPcdMsdfEdKOlOmz8K04wRCD8oUxdPIC+CtXbiAod5eCgJGJYlus8UcmYFuolqF8U1JxiUMYiKfnOvT6egMSOnIiSTwZc0qP0hVJeRtQMlIoMerSMVsNOWxtVThrUGHNWLkusw5q3YCFck2Plq6AsRJOAJaaauC5mrURg3K/b34RgCWTaGji5iwszhYRiuPJqYdha2dQkydQqXnNAb6xpCo2pvR4w/FkuhvDLXMW19i4N01OO8P0fvKRgYeWEHkpfVk3pfrD7aw48MtFJZsw5KSly7GKOjJDsqh9L5U27RqFaZEGiecdjaBZmHYlkT1OXAdnEDDsizRSX14DqXU8DkE/hUrVvDII4/wi5+ejRLgbp4zhWVDvfRIKF6bhoZkmkpuhDhUDUfCd1OCl7ikqyUpReUKXZSKFXq6Myh7Cx2SyX34cg9r3m0kt3480XwTM8enueB7u9K8aw1OfT9vLHtB7H4zZhyRTx9V6bVC10fD+mtKdlp2twrgb6aqypDnHh99uJCeHSJboTgEspxkaab26TqGQcz3mTdvHiNH11MoFEhG02zfUsCQLoFjEDNrEbOS8SvC5RJT5oxj8mSD5sQopk46nED0RYmeVFzEbEoiDgfTAKUUUuVDWYp0Q4KqmlbpAPPffVOcCZQrEaxErTga0B0NV8pV8UAh1UOWrF7J+s2LGC97c9n2AfrCvwfBlzt6Kkspl7qwdZuUZ9Ho6hTERuYLduyYPYHauhqWLFki5bMc4eFLphZWLQKhKfyuYolhO9Pki+f4wnNhED6+JwsnvJYHX/DRpvi7oBkafbtqtJ+YYsmcrWQiK5nspWjxd0O3HqbHS9KsdmHk4hT1W0tMa9PYb3YdobA+qBviPeN9EuY4lD6eju42gsEmBrJP4gfbWSWA+HECPtxpHEtO25OlP57LG99u5qETurn7sJXccGwrr54zip4fzKV9X4WWWM0MtYmYbKNnPANfosOCROk9YgCLlWJpUKEjyIv37abO6yJnFLEDSfsWHkLvoyPx34R0F+w16ywu//N7nHfhuZLmJEkCMb9EVSSGnt6dcuQblPP7U+57RJ5swC71kwximCg8AQjdbCZWaqAp41PJrBI6PsSTnkOinIEoVyD9je1vUogcRjk4nMrQeKq0xSSKN7BX01ouOXEkfzh3LldduJozdtnAld9Zw6VnruTcY5LURT1R0mq0mmkEQSD819Esmdm0EIYTCBWerD1sFcOgIut2AweUS0VA0Zf5XTQKSpd7MWkJea8KLdJAVf04xk/fnX0OOZajTzqb079/Puf89GLO+/XvuPAPv+Nnf7yCH//uCr590S8487yfcvxp53LwUacyc95BtIydSbx2NGayBUOi4LApLRCF8mQOl0BTFFwNT85GRM6uQVfjLLyJs9hu1LKxOEis0SRWNYjyBgTIB6hLe7IRqxhTZ2BI2upHIqyXKLtPr6O7UkVGAgxf7sedQarzndQXe2nQCkSNisxTYbsYxDM7OlgTbWDG7GPoXRlw7+1rWdF+Bh3qWowam4kJoW3DGnbPKQ6iQl1nO3pFQ1QYO/Icrve4mMXDWNGPwe5Dt0ezpauKP9/6Nj1Dsxn8Rzstf19LbG0NsVgdjeUyI91BxmZT1HSvJ+51Uzca6iamKVl5ok6JSUYbTUzki45d82X6HdFbiVAnG72M8oYwSNKUH8nkNUXsNTGmjN2fGXMOFs0zCaNSquqExhrpF6D0DoxSp0yTJ6NpDKkIi5a8z59//w1efeQHPP/N7dxWv5WbRTdGVK9nnJ5lMDubydZpYpMHs13sz4hsxjSy4HwN1fVDtr10IP+4dSVb2nW0wX3p25Rh/70q7HXoJo7/+Ucc+5sy+5wXpaPmXSLdi0WWt1KJX8ekXfNksxYxfR6DveMIbCgxmqwTo6KS9JdHUapqoWjFqRS6+f15Z7Ho4+10t4fyTNG5o5v2bVt59Y3nueq6Kzj9nHPYskP6Jgpk/T6qgkOI544HcxkF7iJS0fHthETwH5NUL3HQka08/fY1cr2DusJ6mgsQYYHwaRua6GRJCf/Ebkt2HQWvht5BxYbUS7TuPIcPXtmL3mVfY5x9Ck6mD6cSyLjfYtOO2Xzw+s58dB9kVpRxq5JsqSowyU3zrbu72J6fwlTfZZr/HtnCNiqRCTSXxtBkFlkafZMvOhx7P/rs6WzyomRiEQoSxUfwmJmIM030aOnueSi9zaL5SwRHFJqycEWWclN6GYSxHwkP5UPQ10WCdrS4S7fpEgQD/GcO7Ys67SKMVFoL3rYKA6veoU3c5F5NI4hFKiLYLFnbQDfAd4UQTZpuUxaPY2hxor4nxiUgQTA8jWXq1MRTtEkpZ8rocUyfNJWxNfWMSNaQtqJo0s/xPIqeQzEIqAjA6OLJpuiK8YUuZg8W8P0IXdFWFsVHskKNYG9vFPp7H1J6/1m0jpU01Nqcff75XHTFpVJqGImmaUTsmBgQ6JqBZlWRappArHkGTmICOfHclZ71qIiHJ2lfsQRadArUfBVj0k/wE41YqVa0eGdo8XEAABAASURBVA0VP0tCxlOyQ6Vym9Gdj/Gd51HG85j2WgzfxJV00PFfJWa/SWvNBmpTLRxyvE86DRNbv0pbyzgsU6GURioldCmFK7UER1LRz+qtSil0XR9uGlDI5jA0JXOVsAw1zKecRD+O4/FFRzhmuSz9RBamCsgO9VEuFWUMMIWOL3qfMFpQLpWyI3Qi64LAL6NJZN6+eTUTUmLmktGpSJlk21h6VSNlaycK7igi1uThiDFh2rRKKWaXsaMZE49TIzxEykSurHmrUNKpm/RbEbJyLgWaTKCRsqM0parIGTo56b9ix3YWbd4E6SQZAa6X3n+f+WtWsd2rom3GiXQt8QQ4dbqyGt3iSIKIWIWkuI7loMWg5EfJl+ukxJnixddf5y833siSpRuIBP0EuU5ULkNc5Jcy69G0BnJ+HRma2doaw9t9MrWHH0Jsl7mUqhIMiaMtlUoEEpXxBUdWMpZ0PEKtRGbZIEm7OB8tMBhvWXR/vEDm0jj55JMxxJmHQ4XnsCQTyk0pJfZTDYk0wZDBm3fdy7PX/45rLv4+m92tpI86iPFVTTRFRbnk/YqUUzu62gX0DAoVBxWNMppvkRg4lu4Vzbz81IfcfudfZP2P05FZQ8XuJTDyjBozmv3224899o/S2DiBQMvgBVmitkKsEBRourC+qh7DDMQGfbkl1uorsYlOee5gGkkidlqcagLNUBSkVt8zuINf/uirnHfGkZx9zCH85odn8N2vfYW//epSPnruMYY2f0S2+IT0XyJlmwGSNZ3okZxM1ozjzJO1zxQ6elGCLyUciNSy6wEnsL5nO1bN7kj1g5LwsiIIGOgBVCwoF0gKXamgQoOhU2vC/rt8lZnTx/DgvY/zyP3vsm4prFyCZKx3sHDJB3T0ryfRACMnR6lttKmqNUjWuWT8dey5eD2B18Kjzq5EYzWMGFhNldFDewVwhe9y+jKfpoYGTE1j+/btKFmC0mT58l35gfA4wBD6DeSHTPL+/LfxLY/a+hp8yfSwbbn7xR8Z8vM7NTpzOKqvTGHRSvJSN2us8tGzb5DpeZPl+gA9stlmJYS/lRKVShkzkhDB65h6ihZJs3VLCNQ1wqgfASUlaYYtypuStLomFqc1laYmFiMquVZITAh4biBKJH0M3WJQzhUnz2jxgKOlH46JVUxieBGanBjZ51fjfrAEa8NWdpugc+65h7DfV/ZAJaP4QpfnqeEFhvVtRCEgCpFmgtpp+I27EaSbhOak9HEEzopErYC80NhfVngjW4nI5p1d3SAKB0orYOPSvuRDhra9iZv/iKjK4+ZAbF6yEJdorQjGDkQsBarsrXjyMKFNxRQyDD1LPGagWTvEUAZpbg7nBV3XCY07PCNHyKvPmuAr1ckEyxZ9LBurL0BQopTPUBWLYWu69P78j2UZKKG+NJTh4b/fzcU/Po93Xn8Z0X98z/v8l+VpIF1cUShDQER8tMyfR/dzKCfHy8/cJyDfiepbLUbdTsPU6fz4qjvwG3ahu1JPX66BSLJeHIRCyZ5ASmRRLc57xogWkXuM0XVp4UWUshjlkJR+pBJIIOAeS9cQq0oTSSRJRS1ZZ0BtMklUh0ouh6UF5AZ6ee/tt3j8o/XsyKTZWRyMt3IbjcZEnMQc8lqMiF0vazyQYvFgTPs4Vm1McNeDr/LKW1LWy/jkxCFUGSVa4j5t8YAUeQpDXXTl+umPmpRGNuOf+VUG9p7JpoYI28iSVXksSxvW2Vo7Lhz6/E8pbeJWeiTyC1hbMcnEGyX6TNEjNV9zo8sE2Tjee++9CYH9M5mHI2pi6OHZcG2KpSiPPfUgrz1+H48/dg0D8fVocyfx5OQazFQttm5jihOvChTFXJYqM8KalevYsHoDz962hduvfI+HbnmX1Ys7iNo1TJ05jTn7TGbyHglKfgFPADQSN7ATnuh4RUpxPr4bCMAH+AKWIR0h+NTVjBI+OpTF1sN7QaDjqdKnfeRaU8Ywb+y4hhZzqeiDKL2bfHEtufwKuvs/wnHXiiPYjlNez7gxJnvub3DSN+GU7/qMntZJlo/F/gapSJpQ8VspehtEt3SKjjg6Yww77bYbcSmnzJi3L4ExD51xWN5skvZkqiwpw9FAwkuI096OXdrBlvfgntt+zYr1z4k+roVSK8nK2eR75tI8aQRWVRdWuihNR4/r5N1+fKE7Vq9T0F3U/LVS/jNxYi0MmkUajJVy7mCD4IBNS8iGL9VqatKYpsmWTRtRSiFMl7DH/xQv+fRsoovZF3lvwZvkzRKJ+hS6YCS6+Z+aW/uiXu8wA+vtDyguXkglOQJ97i7EdMWqbUO8UFtDlwVWdZSSRN+9Uou1BORNIyZERKgVpdMFwEKF9X0fVyJWz3FE6UWRKhURdBlXSjFhq/gOjlzLK1hKF4M2SeoWPZUsTtEk7yTpturArichUdABYqRNby6m9+Ot6ANxjjziUL55xvFisEupbHkH0/MwZHFKKULGgZxB2GbhqmqQKD7etjt1M85CJXdmKB8hKEYY6ixKLXGASn+Oj978gIdfe56PNi9lcddWtud6mb/oPR577GqyQwsJTF+UOYIbaZB2Akb6l6j073CN4ykJZz1VwAySFIorMfRAjGOTUNFLoV/HrziS0qphYSqlUOrT69DQhczh70opbA2cQpZb/3o91/7xN1z4w28TuEXx+o6k0X7Y9QubLaD08gtP8vB9d7BiwfusWjofGQSleV/4rlJg2THEW8krQ5SyXahKH++8eB9DO5bStfwv7LtLgpZ6j3UbN+BEqrjgt9cz94jjWd0PvY7FoBYnp8fQEiksibJTEZ0x9XFGJXTmVlczNZGgUdcw3QolyVB6BvrZ1tXFuu1bxKHlCSOd3p5ODE1x6MH7s9u8XcQpaujKY/HKlbLP8QFJfSTdn7QTWd5Ja3Q0Fb+VTVJnj1UdQyz9VdZtq+XV9zezdH0/gwUTz6sVHtYyUMmRoUA3A2xVHWxN9zA008A/tAX/6LE01gRY8R48ex26tYWUyhB1S7gCqkOWCIfPPwaEH4FE84Yo9iaVQIvUEnQNsk2i+FrR0JNOOglNAF0pNSzzcLSI8Ci8F264ohkMdO7g9fvupW9oKcXGvOyb7U7HTg0MpmOs7R/Alf2LFmUzOZbG9nyy/UM89MhjvPTCq2zunA9WjtETRjJt56mMm95IpGGIINmOWZPDjkXJlfMMiG4P5Su45MQ5VmMZKYSikBxZK4j5khSHrRswNJQhkJ7hQ0O++8oX3c6Rr/SjzArp+ggNo2LUjTNomD2ayASL6CQT1Yp8r6NSl6d6SoTjvnMCU/aCUbMh2aAYkhJodqgi/N6CFd1E4G9AoASzypNArBk9YtAl2frKBR+y5uMt1JujiFUS2I4tRMk6xGa3bVnD5g3b2bGlLJg0yHEHH8nZ3zyA078/k9n7xVi/sYt8Xse0R7K1fytY3fhWmYLYQlEcWtkdlL2dfpLNGjUTbAq9AxTnb+Ygtwq/VM8Ww6RQ2UZa+tUqky99+IEwN6Cvrw9DaWJjvuimh1IKDYUvuGoB69ctYUvvGvJxDyciZJufviePvvCjfVGPLDE6NndRzCTobo7w3rw21u65D11jIjxbP4KMKqPq0jiWzZaOHSjfIxVPoVd0EZKBJ2AWSCknVFrTNAmN3I5Gh89mNEK+XKLoiHKJZ5KADhXmLICSiA9hwGxNY5tt8XYlynsVxVi/ngN6bcx31tH5ymaaI61c8NObOfOC39AyYjfa7B3U9LyJv+J9DIk4NM0nkDE1HXEyCE0KXUDH0EWRrWYoVbH4vTX89le/5LLffY87H7mcX111Buf+eB9uffACVonSLmKIl7u28Mj7r3P7g3fz/vyXROEUZTHAocpe2DXfIjX5NBh/LH7DMVSqDqDEMeRVBEuPETVaCDOYhB2nOtpETY1DJJKhv385ofPzxCGFZ+RQSsnPkFaXsISD7/LsEw+zbeMKUbIhVi79hN/+4kKCclYM0R/u+3k/ilJek9FYteQTiaYHaGus4sM3X6F760a+UPgycCCtkhelQ1owRNQs89wjN/Hg7b/kK3uNpLp6EVawnLjsk5R7MmiOhhGNsNtXjueQM37IR+s6BOzLdKgY2qgJmG0j6ClksC1xUpVuaoWIEckY4+rrGF1TTX3EolpXNNg6Y5Jx4gJkZsyQqN4iJ4D86luv8vYHb+Mql8AIaPIj9G7L8vH8zSSLaTLPvota3S5gZ7Fyw3pIjWXhuu389Z5HeOv9bcRTU4hXtRGIQhhWjCq9FkdKOT12jL6JTVQOnUH/kWOYP6vAC+lFvJbpYo3wsFQJZEwTw0OM0KVSLuDkM3zRMSSRYVNckRV5ebEEVQIwpUXbSAfNNNXtzn777TesAyGwf+bgwzFDnQhtxpH5KuvX01vawA5T+HXoniycNZbl0UGcwfkk4w3U22lqhD5jaEhAqV/03Bf+mMw74ADadssy4YBuqqavopRcRDGyFc/OUwgBzTcEUHUwHfSYhxEBhY6mxG49FaqeXFuISeNUwJQOtvTp7+8lkOgffAzTQEwUT/ZWHOmkmZBsNKkdpwQkK+jNgzRNSzJiRj1jZ4+nZWIbtSNriNZFKVsFicqPpODOoreg4eoukUSeCGCzjaS9mtxQI4a/J34wDq9kU85soW/LM7z6wG188PizLH/rExa+soD5by2iXNjK9J2mc8RJB3LkGQdzwHFH0zKun5pJb+LVv8FRX5/C7geP4Z2PXqK9fw12lSaBpouvI3NLk1X5EmiWnX5IdNE4tUyqZSL++jVMWtLOtKCBd61RDAg2TXKhwfGF0i/3KUhQU6lU+Jf9CzOVUgQyRziyphkgpdI3X3qcPmcHqi1NxqqgkBaEPb64aV/UZS9TFrzvLhj7Qd3EgMWm4nejm1k+90iC/EZJvwoU0lVYDXVs6u5kcKBHgCxBRDjXF0T+RaxSCs3QUboGmhIl9HB8BwlwkbvDTdM0QuNzRHkK4sGybpm0Nkg8mqBbnk2W8aa199D35Au4n2xkn/G7c/lVN7PfcScR1M1iUDWTH2ygmF1GUFwGQTuE0YWfB+VTkbJDpeQQiONxcwWKfRkWvDKf2264kbffeYl3V73AU0vvoDB6G6PPGEfsq62stfp4dNMinmxfzepcB5n8AI0NI6hOjcGM6BLltGHXzEDVfgU3OhWvajp24yys5BjZVyhRLuUI62de2RZ6KmjBEHNmTqZczLBx3XJ0XccwDDEUjTBlLxaLwwIP75niFLO97Tz28L1YyqEqptCl/LNm+UKeefwhlBgqX3DEYib4ZXraN0JlgNlTRpEdaOfRh+4jkIj0C16XMlQBK2qiTB23OMCzj97B4/dfx+Q2lz1nxQj8EsodYsqIceQ7s5QG8sNDNo0awwHHHsnhJ55K2U6wZFsHz37wCW8tX8mOSpH2YpZKVKNo6cNNxaOk6+sZP3o0M8eOY05rKzvV1TFB+kyvjjG9Js4YM6DeyTPOhtkNKcZYMDXMtgV/AAAQAElEQVRVR3VtE0IFdVaK3ZonU1jbQU2oQ6rCr6+8nb8/8Q65UpzGNuG7RH0DmSK6OBFXZcj5SYZUDW7VSFIjZ9A8YjyjozGmOkPMcPpRyXF0pyYyPzqO11Q1i0wJTBImCSnJVTtFvuiIiw7HBamLjgGeRuugQ2TjViypH+931Ck4ktkqpYaHCa/Di/AciJGHOrD0jVe54vY/0VnZSsO+u5LddTbrixliUrY6spIhm3XIZUtiPwGxmE1tLIkhwVDP1k46dvTiRcXOTCjLwEXBpHJQFr0sgh4jkRiLGVfyrBuHLqEFXK1begqtgYZSAUpQ2xe6w0heaZCWTeGhoRxB4EsLECXEkPFNAXtDj6NZUYyUh14zQJDuEt3ZSCTWia5tJ/DX4rmbmDKuhVJmQIKOLCUJhDy9VaQ1HiXylGXjlBzkAapgSXY3g+7tcT75oJNHHr+fpx5/gh2rfepqfeLeGHYSfT7hhLmcetJXOP7ok9lp1gSqmvKSYQ9RYAdufCGO5VMUngwYLzFxp2qGxBl0dawmTppUUse0YqBEB8LszosTBqaFUll4B6lpAclYL70fvs3ogYDqoJEhe6KIMoJdlvf4ckdZHGPFRYKlajxxMgiPNcG6cNQwW0RudKxezbtvPE5BL0hG1MpAxBWnWsDECLt9YZMhP79P2hzi/UltNBx5GBPFQ0/IrwGpwy8ky+7lQYIw1bPixFtH0JXJiEA2khSpJzWDTj1KCGJKKQKRXliuCb1WuGlVLpQpF8TYdB1Dmq4MAUANJdH7ZxSJCmFmJTKvlNg3mmZmVwf++29hrtnMjLnzuOCi3zFyziwyAjQDnimRw64kxn+LUtyS1G8RQe+r4PdJBNBLpZghKmAVjZhsWLWSv/7xD5x+9BH8/K/f4MOeF4jOhNpjJhIXhemZ1coH8YAlEQ03tZ4ubTvtWq+k2hWGOrfQs2U7mW1FobWMri0EKV/gDoqQTGQZWKYvrQPZy8XS68QRDxGJlqU2vIlyKc9MqV031sUF5NezYMECiegFTJQSo/q0hTwLDT3cjPnVLy9mqL9baq0DfO8736SuOklE82UT6U4B1G6+6CiVh6RLiUq+jwgOh+63O7vMmsrzTz8uILBVnn3+JxqPCe/KrF++gnvvvI2H7v0rjdVwytG7k+16HzcP9ekGalOt+I7G1k0dopbCdomI6uoMvnnmWRyw976Ma2vD1BXdg0Pkpe6+dGCQdzt6WLF1C4s3bmLZtu1sF51w4mnMhiaCZJpcoJMW87eFZ1WiP+GfIx5fW01bKk6t6Myomipxtg61zXUC4GPIZ2Hy5MkYto8ROAQqwvuLF9E1UMQXncwWeyg43ZgCJmXJCgqlXgItiuFHUL0B2Q+3037/fPpu/IDI3esZ92SG/Vds5Ssb+jlUnu9ciVAr0a/nVQgkco1S5ouOlL8V0++nJAEO+QKR3hy27G2lI23sccRpUjrID8s9jOSUUsPXoZGHAJ8Re7rr5t+zePN7xPbZh/zOk3ljcCWmNsicqI4Za8UVUM9KpGdKNmgpSMk6Y5G42GCC4mARzbPIDfoCnBCLJrAjDSKcFIWiQ9/gVuyETUXrF+DvpiKOKNzAtAX0LMvGEJpDoEckKuxGNzwa6toohd5CZON7CqfiCc2g64acbeE5eEaOoj5AVnhU8StSU+8TvvdiWAV0LUdeSkO9PXJfAi2ld5JMIQ4qieXtAoXdKPceQaHrdLrWH8NLj73OQ3e9wusvr5VyFViNARP39Zgwdw/i4xpQ4qQmzpjF+KkjaWhNopvtQsNC7PhH+N58ShIICdtFPzRK/eOIJyzamlrpXgvedgHrskch78sKW7C1MUT1JpLCo0AANFcyqapbwKhxUQpZg/KCAsf2JqgNGthkRrCI8WUP1/UxTRg3YSKhDqBEPEKNUgqldAazPi89+RiD/RtINBhYbY0M6qLbmoOS0tx/Zn7tizqtKXWi1ADbSz1Ualx2aq1wcGYt+7IJO92ILtHMoFLE6urIORUGuttl8RATZSsoC18J0dJCkEcAXENhaDq2aRGxbXy5DmRRPoF0DFAB4qE0IrpJ3LSJWBWqRFBRAan2j96luGwrB88+kAt/8HtG7HIgjh4CbYSUjhz1FNyRENmVqLWdwdXPs3HRu/jFPokoDAHYAg8++Heu+O1veOmZp4T2Mpm67ez+7bmM+Oo4lo/0eC0d8LbUUNe6irJrSLSxgPr6LNF4kbQNdn4Iq1ykSk9iy+Kc7BLKQ6ug1CXrdvGcTgZ7N+BpD1EjkZXSKgz/Fowny/NdEhI5jBlbx9FHHiE0Wlx00UU88cQT9PT0iLBNIlKPzefzvPDCC/ziF79g65b1pKvi/PiCH1IVj7DnvLkSuQ1QzGV48L67ZM2f/4kIj4Nijo52AXSJ6JNRi8MOPoBkIsbPfnrh578sTzs7u/nzdVdz0YU/5YH772dUWxXnffcUdC9L3B4UWSESLTNtpxl4Et31ZoYkQwuIWxalwgCJeJITZL/k0D325NA996K6SgDGh+josWQlAndKZUKgKIhuZIRHW8oVlg/m+ah3kHe6elnU3cO2QPg+biyMGMFgKkU+XU2XjL9R+g6UPBqaazGlpOPoBi+9/TZ9FYeBkoCnNkQ02cpgvkyp4mMZaaJWBKUN4gvwplIxVFSXTDFC2teozxi09qQZ3TWehvVTMD4Zi/fYy2jPvUitlLumZgeYrAySTiCgVWDQzPFFR5DvJyUlp7xktoasu699u/Alz86ygWhINpJOp/msNGOa5vC1UorQya9YsYIt69+SDFqAde8pvKSyjBLgPFUyp2RJ8ZpXR2BHhoOjJj1G3A1whvIMVAposSjShbSaSZU/mxQzMZ0R+IW48KCRdKoFVISSZEbDQGNEsKMugRMfzt5ykinkc0KwEuZrAbqpCIG+Ot0k4KlQShceasg2m5whtG9PMvOK6EUpyFARp1yRfYiSihKtb6GsErjmCIiOoqzZzNhVymjL1+Br7wjAbxR9ieA5UZYu7uGBBz7grjuW8PcHl1Dp95g9eR922+0Ixk3cm3gr1E6pJpvQMEa1snDdFjJlX9Zaouj0ki8tR0ngWWPqpMQJqYgvGWsUvbQXEX+mAHmCPXadR405jvYVzjDvNHHcljhGAksco48nvjvAxdcd0KFu1CRq6sYzJBv7sQGwbINt0UYSmuLLHo44ZzsWZfTo0fgEeK7ML/eCcGylMdCf47WXXqIqodMyqhEvEUUsTGjQJEEX+v4TBGi+H4iQ/uOm6ymmKZ9BO+CTRDUrCtAZsVjuNtFXMZkRM2mttFEZoUR4tXSqetb4y9lRrmZSMJ9SoA03UTvyQnQORdiyAWTFsHQvT6bisNLR2W4mRBl8guIGzKG3iZlvsskoEcvXEnnWJbq8gTH1cOzXZ9E4dk/8LNiSCqeDHmy3WyIIRWT6MVTv/xeMCd8jYzZRpa/DqyuRG+rg+uv+xP1/f5BtmeUUp24g881NFM+cydu1WZZZJWyhZ0Kuwgzdpy0QaWodVMxDeL84lmrZrLOWL8MTj55um8emaJZAD0ikEvgDj1GefyyV1yag3pmBteW70GVSKAeYag2xoAqxWwETDa/4DIngZvYZ9RE/OGQtscpqHr/7Es4+fldOOnwqpx45m28etw93X3cJgxsXc8KxZ3PvIy+y/8lHM2Z2MzvNqmdCi4VeLPHSE2/SIWk5vifKURRLA0kn8EtydqUJAOLavPLChyQjGWaPcYg5P2dW/WN8/7ge9O0vc+Jhu/HmS0+IsQ5LBT8YROGwduUn/OHS7/Odk/fl3ed/T6zwDl/bp8Q5x1ZTra/HMgeo+AmMlIHqXciUui65vxR3YAFuuRMlY0StJPTeTrLvbA6f87hE9Qew69QjyXdUkxtU7Hv4GB65aD/ePskgd+Q29EMX07uHxrKpSYr711GetomtzU0s00weXbKOpxfu4N11Fd5ZWWb5VpstPVWsy7fz5urXWb9pGXpuhzgYkYsWBX8aqjICx+3FjimUZmNH6xg/Zi6zJ+zM6YccxCkCnOef2M7ZR6zluP3XcNCe65m3yzZmTt/BjCkdzJrayaQEjOgH99Ueuu9bh/a2h5EZyRZVxwrJcrKi5yU3IpAQgFbEC3KEe0xFx6bkN7DBnseK3omUzSkc69WSWjifKmssh3z7PNJlIVPk5PkZEVYXxaATxwjQRA/dIYf7Lv8tHaNsqufWUR8fotUSHaeXzbL/0eHnaHIr7NuvMTW5Q2xTZ7vaGzc7mtqqHO3ectICCIPeChxrHZ65CVdtFxjZRqW4EqewkqjWgZVYS9IDyz+UQmUMVbLXYGlLCGJxonaabtclGtsdo3QIGclmxkxoJC9OTlcS4HmzqTKQZZuUh+rBS2PqbRjOWAxXJ6EHtDYp0jGXuJ0T57YVS1PDILp5w2aWLVlBZe0P6Hr9ADY+NJZn/5DljX/0UKyUqW1dwV77rCI6UREbvYWa1uWSiW9BlRoZ6IhhaKuJxB6iqdzCqrffYCjXwTanR+gu0qgLKRIx+CkJpHJ7YusxhipvkTWfwmrYTk2LwrYdipmslPaSpLUKOB+Jrb4lPFuC6a4h4UHCV6I38EmkG21WDVUsofD6m1Rnohi6w/PeWyxRZVb5RTJy1g0PXfMRn0PWN+VeVJ6nWOKn2GKOZMhrJU4ddYZJqjLA5GiR2dsVrjWF2dMngmZQNDUJFk28QgmNQR67/Cx6jTUsa4Ty7CYM1tBcaaeurNiNNF+E3+FzjS959BUchjRFOeKgN1RwzHb6rG6y4peicfHcXzB+TsVRpk11ROFWMuhKI5JopT/WRr/fymjfYtsHKyls7qZZOfzk5H2wht4EaUpAzDeioFLoRoMobkQYUwvBJIzqwxm964VY43anfdEWbrjgIt56+kGUs41gdhVNZ36Njc0H80XHRhFc+GeM0+UEG5atpjZVZtakCLWmS6Fgo4IETtBF0duI43fiB2WZXxc64uhUo2IyQ6wPNEWoMeKkcSoRkjUNUnI6iMsvOYev7D2dqNosFZ81WM4G2XRazW471fEnEfDxZ55LSa8GNQHDqmHMmGrOOHVf5kx3JSr7kN9ffh4rly1G123B+gB0HxUBCepwdZ2NUm547P778IsB++yfJm5WUyxtZuakffnhj77K5BEprvz1TznywEO49g83cN+tf+fbZ57K+eecxNIPnyIhkdDMSaP5+gl7csLB+9KUcIX+T1BGO5qZElBzycpklbLLxLHT2L6jh2hE7nsFlBi5r00knppNsbyGfO8qfnTh2Rx78ql4ns8H76xl9haXA2YeBLMPp33W8QyNm8zs/XYhMbKFpiPm0XrW/oz69n6MO2dPWr8+hehXUhTn/P/Y+ws4K65s7xv/7pLjp92b7sbdISECxBMCUUIgBiSBCMQDCXGBKHGFGHF3dzdCgJDgDg3t3n1cqv6rOpN55n2ee2fu+95/PjNzH4qzuqp2Ve3ae+21fstON0k6n0h4RQAAEABJREFU+rcTHRiltn8F0YoCfJLHLx3cV8YVJMeVIDe3kuyCiCiuJeASJpGIEYpEaAm1ExdlSgUysHILyNZ6UJw5jJ5dD2Lg0GPZe/SpjDnyDA487kyh07l64Yecd9nTHHXEHLrog0n8JIDzyTIO3BxmgtUNj6ELiJgCXjqGrRz2dx67dbPzWpY4RBlSWM506fiSGhmBYvr0GyCemVgPcbA0BS6Rf4QfmjJEiQ0ikg5Zu24VoUSYzK452EEll2NkWYoiM0iOP5/MQC65wWycyM8toKGUwvH+k/EEKQFml8slIOjFL46Z2xPEML3yHr/cnyFpm0xMOVfyNk3kBmdTNobonqYrNA2U0lFCmtZCe/g3XO4wbldM7olTJmpdWytGwvAgU8IfLCEnpwiv14VHxpIh0ajP0DpTee27g0TqcrDayglYA8j3DiGg9cIKBcUwJFjyyEM89/IzfPXrN0TMKH0E7EYMG0RxaRG2G/Jzu5IZLMDr8cugEsQSDYQjjTLXNBoBirsX8cuqTbhVEuJxMeRB2mKgiw4kBfjjepyUlYcuEY/uSVPX9gsZ+VH2PbAc3NXU78iira4EW5kov8L2FGLL+JJWJhjSj3KT3RBD11rJ2Gscjekmcr9ewVlmGXiP4ZCYm1ERm4pIigKpXRTL/V01F73Q6WPDKJfNgVaY0W2b6cNWbKuelKTKspM5NG1J0bq6hgH99qKoW09Eg9GTCTQZi2H6xbl6n7WVG7AzPHQdPBjLm0FjIoluuCCRwm2a/Fc27b9y09+7J2JkkhDhbvKECQz34xllkjkgkxqZ3NqkcPrvPSzX6vCgocg3UgStmICkTqMrmzajglhahGFZBfpOHW/cxaxpE+lb3EBZ8Gca19+N0fE1CWUSxSApEYPpg3AsIovkpbUjm3C8B199uZMrr57Pmu3fYuXuQBvtIXviaF4VgdrmfD+Rv79tpIFceXdBKIN4VQRvcieH75dG79iCqfcTkPdhWWDZyCy8aMorx0kRrDCOVxdud8vYIG4bxFWKlFdDM/vKeUCUOERFRiMXnHIYT9x6MXdeMYVb5h7PAzeczjmThlLg3iSCZIvAGkSTwqnsfPLzi+nVzcP0k/fi0IMTbP3tN55dfA+bfv0QzWjAtmsQCaA1VMuHn7/NTVedTnPVGsYdUkG/LkNF9FrINIvIyEjSq0seM6b05tjDB3Hq5InMOmcup58xm8MPGsPgXn5GD4UZk/Zi+rEHslfvQnyunzDUVtwyU4iKYuwgbomwZw6V+QbpWtGPGkmxKAl7LTHyMnLxrHrItS4E3ZCKrMRTmMHEkyZz4XkX0rNiKL03W7T8uBvcvdhm9aBW99JBC3aOTVN2E+vymtlYEqKyn03LmCAd43LoODqDjomyHifnsHTCAJgwmgHjx6FleigtcrFv/3wumnYgl83sy/gjDqabGAyf340hXpaTT7c0jTU7dvPu98t45KUvePzVr3j+naV8+PUGfllXJ1FBK6vX7Oa7H9awcMFr3P/sB3y/ehsqkUFPf29G5A+hX25/AbQuZLi8BF0efJqJKXrgQus8dtqca3letwC7j94eL67WBJkZ5ex/4GHkZmaAyMzvPxSW8NSFV34qfB6NyprNGPkmniElpPINbBWhGINuRh65rkIyvflk+3IIeD24XYbMDRxwd4DeMbherw+/P0gwkIPfl4XHndlJfnnGK+em6Udpblwukd+0QimFrusC8JbsNZxN1wy6luQT8CRI8B25siaGyFjfPjrZAQst2UYyXo6te3CJk5YtYFSYZ1OU4ybPnyPGCPI8PfFZBXjtEpKtGWxds4uqrfV4KSU/0J/uBfvRb/CBDDpkFP0OLKdU+s7ITOPzlxHIOUjAPYDL9GLobkwBNU1TpCXtmE4nRffcBIpK6QjDulVfkUU+emIQYTFU4QTo9hqSVheUK4OEipO2oS1cI05QDb0Heglkd2DEC4g15ZNs31tqBfvRHutKWq8QfhSjNFui8S50dwXxx2SuBWm8Rblov60n+9t6RrIPKSMDlV1OOFjG1pifDe061bafJtNNTTqF2VpPF30nJa4f8bqWEtbEmTPc+KNZhL+rJ7Grg9mzLxVtUqhUUvhi4GDJ9p07ePqxx9kQ3oW7Vym+vr2pNVw0xBzNMnEpA03jv7T9F2/7z/tSeo4MPMVvmeIhDQiQ2reEjME9iHo9qDbzP3/wL1fadBNPMoUvFaLIpdOubLYnlAhGCd5QPq0rdIyWbE45bRajxp+C8u5FIm6SbnufVOWDyA14rTacN6VsQ677aBCvNUyKOdfP5dEHXqfZ9tFcmkXRjCNoO7A7b7VvYbg3h5Gtob+M4j/fOeBcnjTJbIii1TQyYV+TXM9Potjrwd4HlIUu1tutZ+MxSjB0DzYiUFYSy45iinBpLhcx1wBCrqOwg6ejZ+2P7nUerUOFPyRc9ywBezk9CreT71uKjw/wqKfE811EdNdWXPEteLVGaF9DqHkViVgDGZlejjx8EpedeTBN29/guouOYt4ZE1l4zRxuvvpMbrz6ZF5/7l70yG+cMKGM8WP3k7GEUA6PDJtEWxVGuoMueTViMA5g2szjcIsSW64oJ0w+givnTueMKcMY2T1DjEEjXt8PRMMtiG6huWxMw8DtEYDwHU1Gt9NwZ/bG7cumNdxKOpFA012k0i6Urzsubwl61MQwv6a9fi0FBV4xOhO56uL7mTTsGDLXxDDe/Z6hO9sYaQSIN9bhM6O4UjvJlzy/PxrCDLWIgW0m06wn6NmCqS+V/j8Dbwwdxaa1P2DGYwwsc3HycYPo1bOF0i6rMInh92t061pCWWkebgEIIx7GEJkLiPLuSJeyOZTLmirFqs1trF5Xw9pN1azfWseazXXsqP6GUMMmNInc9G65JHuUECsuolk86S2SksgwPQSF/IYLF1onOcdOW9Bwk+22iFsJeqBjVbfj9pRKPn40pgIM+SGfRDoNwi9pIB2Tdg1qG7ajlfioLQ/SGlDCzzQFwvMcPYBBAE1k2pY+dU1DE3IA0NR0OTYkSkrj9Xpxu92Ybv9fyWX6Oq9jO88YaMrAZbpJJzUQM+P0Y+gyFJEP0DrvjUcbpJ80Pj+kzO/xZ7TTv1c/tq+JUJCRS15RORmBrjIfPwmJlEKt1cSjm3EZDeRkGgzuP4Dt21ewYf135OTqHHLYfpx34VlcOm82x514EB3NjbRGI4RdkAzEUb4mdE+DAG2UUMpPhxRp20MNxKQOZgqgZgRK8Puy0QwNx/C1G1up6Bdg6QcGbbsb8agyUtYw4bmIhuhhUrVhODIlqVM7DRnBOJb5C2bONwwa5cES2WrYLf1LekelvERjCeJaFbiqO9OeIUSWAzvxaxtpT35BcV8v3i42a39ew+H1Sgx/rUQVDbRb7dRqYXaZEWpdIVqMdqJ6E9/Z4pwIP6OiK+3C5QI6KO2wSK43Sa02OHD8MRSXlROPx0GMrmOJEvEoV187l13N1cS6BfEM7s4Wj84G8eJTyovh6JXblJFZ0uM//jir+4/v+jt3dKRssYZhmuw2vhGQeCtDY5kAX0MqRsJr/J0nf78UtBQ+NwICbSJUimYUetpNt1QQ1+ZWaPIzoNsQjpgyCauwC/Q7mkjBaLSgRWvHW1JcXQItn0JiFXZ6B27pwR3bze2XnMX2r96nId5CQrzQ7FMnsixL55vYUvrom0l2bCKYW8xftv90V04h+we7UvPN9+zXF8YdkMIIJxF7JJFGREYbwtRccu6S8YdIqQ4RPhPDyMTtKsNIIkLfn7T3IAL9jsc/6Hj0wv3wmEPIcw0g02uKOm0SxfwOK7VMBGsTWlLmobdLaGuQ0fg60fV3QeVLdGz6lpR4yr50kES7j5KcEYwdAPNnT+OcY8eSwwoiVa+SndpK/xyDI0cVc8k5h3PYqO743a1Y1Aujk/KelLwvjJXeJUL9mRijnWBEsZSNOHWiQGncRiumaw1es5Jo+89oVJOd5cIWYIrZCtvVF1vm4Co9FlV8CP6igfizcqmtk7yvALOGG9LykZBeC+biFOU8ZoJ4rBnbTgmm6JQWduPQ087iuINOwrdqDeW/rqRrUztl+d3YHWrHlVuGtwMCHQq/KEZGBAptL+WuLMrdWRTpbk5pTxD8+RdyI1sY3CXO6ROGUeSuxNBew/kabUmeC78nTVKcCJdukePW6ZWbRd/cHHpkZpKT0QefIUZIZeDzZ5BZVoSnRxdC3UqoKi9ADVQY/RXaIJPkiBx271XOz8MLqesappu2Eq8yCAhA+zQTLzo+OXeOnTbnmstqo7a9jcz2CB07G/AFyynq2kNk1QIXoJTw1hRyyRgtlCXiXFPJijXf0pqTYr3wu1WumgLGAV8Q2/DRntAIRxOEhJeWhPe2pHpcholbQN0r4K7reifIKxmPhS1yqaHrSo6SxAVA4okoqVQCTQfT4yWV1mVN0mjKRDfAcO4VcAINWU6ioSRip4gJAIYi4ohkdSE3yybX1ZOgUU4yrOho3U5EIrVQx3oa6pvokPUyvRo1be+w95hizr1oIgcfU4G3cAMx10+0WV+yqfEZGpqqqa2tISTrrZkGHhm/y6uwCNPc3iB9ttLcWkVbRy22pfB58oXyZD5izEjQllpLRqlNkhTff7ycZHMuuuqGaXZHk4gyEWsTXocw06aAIwT9zqxE/IgwVGpMOQXNdDTtINoQJ0fSj5mBZgzXeky9HTPpxZuZS0MSPBKK+kTu4+5t6P182O5W2j57j55GjPKORnq11zFctTPAqKMovJKi1q/pHV2Jy9uNT1UJX6cs4tKPX+9OeHeEtlUr6JlZwbhTz5C5mAQkndSRsMCtc+V5p4pjsV5G2CIpIrm/NMh6YrRJGi5TxhjQ3LSnkrRqcj//eNP+8S1//w4nD9UrGWVA1MBOZUO8iGoRd5s4bkO0/O8/TpkYCbfXxkrG2S1uTJtS9LCD5LXEUau2kOXuyVmnn43h9xLWsolkDiHYdx569jXgm0Fm4xckfn2exNr38dT+Kt79zyycN5mdG18iO2sTiBerjy1nZ0a7RAs7OCZcxYh4A6a894t/MDbn8r6eYvKbqihKbGDq+CMFhDV0t1yRBVOqlrQUwSzJ1yRSrYTjO4nFO9Dw4jL9sng6mjmazIJDyOl+MFpgX3bV5rFmaxvbayya24toaffL/Qdg28NIJorRTRNlQCqu4QhusuYqErWL6ai6j6C9igy7Fi1STZ64VrYYs0TbUvz6D+w7BC6cdhiXnHIC047qzeTDyjh0cAa9yppFKTYKgKzB8CRwi2GxXS5RorQAfCV2UlA0VkeqRa7HN2Kmt8vLq/AaEVx6DNOXFiAIk07YpKIJGasXS+tFwjMYlX8wrtKB2C5RuqJudOnandYGUfBwq4TJMncdNC2FLflDRLlQQzHxoaU8oNJ0tNXRFlQcceoMqRccRsOW9Wz/eQWN1WHIKWd1Ww5VlpsWVwZRd56IeT6JdDmKYeIIjMGKHEj2ynsU6gwAABAASURBVHYKmxroFaxj/MgsiL8kOfj3iO6yydDT7N23lIF9ywhm+UnKO1vbmgk1Nkp0lCDP5Wb/kmwGZpqU6Enc6Q4x3G20+QDJ9eeOO5jK8cNh/DBsSSVs6m/ymb+V75o30Fb7NRVtH+KyFS5Nx6uZuNTv5NNdoqtG5zUrXkeTgGNUakqJhhBdug3E0LykJNpJK4uUQs5NeaESXskzbvht5U9sqVxHoiJINC3CYHml/wyRu2waDQ870kmaEo2yfpuJp9IkROE1TcMB+UAggGma+HwyCenfkc203G+lojhfG43FWonH2gXYE4DdeW9SwCWdTsu5hqifkIVlybrZaQL+EizlEZCFtJyrdAEDe4/m2EPPp2Z7iB2r66javJFta7aydVUEgQJ69i9l8NDDKSo7gl4DfRR230aH/gbNiU9Qgc2EjC9pd31Ecb8OjGzRm9g6kh3bcMs44mGDlo524mzDdK9CUwaJeIhwpFlkOMrvm4ZtiXDZBprsY64wxbI22zamWPn1r/iNYpK2RcyyMI2VGJboi7sIt+Ui1iY4Fc8iJXLl9hSy/9EDyCiAmm1baa2sx4jbkvIxURKlaUZMDECapgi0yohyJP0S7rCJZg2T+lNfWiq/oapKkdBLSeX0Z4e3glWUsNHVn0bR9Q7vSFK+ApLJImxzgrx/PO6VUVo/WI4n5GfG1HPoOWCAGCUdwwbDrXHbgrlsXv0ZkdRuSvbvgbd3gBp3O1GvrI9pkKlceAyT2nCYxs414x9u2j+84x/cEPGFyJXcXHlCGGPnYXp7UWTnUJ6GeDr0D54WXbbS6OJdmG4Xu+0EKQGg7LBNeO0OgpVtHHjcEfQdPgy3KFJaBNpNL1LGXuT0OBVXtzOw8g9AZfahtSXErrVreOLu29iy4RcSXkXJqL3wjzbkeiXp2lXkScXaCnRjK91Z4RFA0BxB//tDHOUfQsvKb5l+FJSU1pKw9ycWHiYP+dCMbzqVAduQvYUYWpTtE8EKkEiGqW/YzdZIBa9/up2rLn+Yk487i5mnXszCW17miVeXsuidj/nu1xZ2NmQIuAwkmhpJOHYgaIdjBIaS9CACBClM8UBGg+EXnv6Gpb4jFnuYhPUQvvzd+HM2EUl8L4L7HZn+GrxsJ2DXk2XWoNJLZayrsIwdaO4gWrAvaV36SbWQm52FW4HPbiZd8z3JzR+Q2PAm8a3vEmtYS0ttHU1Nu0WRijBdMg5ZA4wK0kZvoSFQ0JUEudK/F9xZwp8KCqVusHrDGuIOeukWSsaulCKmfETtHmTl5GPFIZlQArwZGFGL/MwgZ595IUN6Dcdd0469YiOFdR0E6z0sje5ibbqRHVYztakO4uJheowgZjpAolnRtsmgyF3KgX3GkuH9CHegBt1lklMAkfre+NJt5IkXltZtwjKOxmiUevGskzJvT0YGWUaC8hw/Q3uUMai0kIxoiLZ1v1C3cimhTb9Cvkl1npetkpJxuwIcXF7AiX2KGVRURjrQG+kWU2kYwhtTMzCU3nlsyMw1y8aON4i8uqnbKNFF3GL4iH0QfcYQ45AgKfNBGKvAAiV9RGOw9Nsv0UWp0+UB8mSuOVpQ+hUZIYPdlskmLU6rqsGd2kRaFD2ZTAoAWyil8EjR0yU65BWPWCmFhiItqcNorINopEX4Hsbq/J5/Ekv0STOUyK2FJdGVEjmW25HpSL9JbAF1Qw2R+fRCRIeWFq88k02oI0lDbYimmjCVG1ZSvaGKLG+Kw44s4MijR9KloifKn4W/MFf6rcXryha9UEQT9UTTW4mK4UvZEVkjxfAxQzFs6Ni5HSMcw2tmiZMTRF6N1RFH0zTA6hyLEjahUqTSUSwxQrrmwe+2hIca/vwhBKX+sOr7b8WIN4j+WST0FH7NhcesItOdSYY+SEB8KG72I+g+DEPfi6yeveja5wi8ItOJ1gCeuMyVQZjaENzmEeQbAykOnESWNpUS32EUWPviDudRkFFOj549qfkuhbE1Xwx+Lwa19WHv8CAOtEYyMjmUro09mVIZ5shYDkNj3cjZHCT0fUjwMpsJRx/KgUeNEuMty98ZWUX5/J1n+OGT59ADcVIDigkfMJiku4XGdC0+laBCGeKcxEikBLcMF42WsOa/8NH+C/f83VsCxMkU0r0mKbGOKTuIN2bhtZNodvzvPutc1JSN1h7GFKGMmQaay0tYzuvXbSVPUG7i2acQTraK7CXJIkMMApipTHD1xd1lCL5RZxIv359gz71Zu72Fz37ewDoBDv+BR9AxYjSuyCcSyn9Gsb+B2oxS3vcO5Ad/dzyROBOitfyjrcAqIssKMahECTj+IsLbE09wf/EuIiJvMZRS6JoPQ3djGjoeEWhD9xAOxdi1M8ENjz7Pc++/SdWOdko9PSjP7CICH6Qx4mZ3IpN3P9vGi+9/xC+bG8DThbiRSVM0SdwOYFsHEfeOJu07mKgqok0AKm3GcXsRb9jEbQtYIiCiC591cHlahDnbhV/fk0j/SGPzu6IkMUwRdl0zCCWaSaVbwXCTUG2kxCoZqVz0RIhk3bckdr+HVv+pCPHPePQQZtpFtjeA5fyJCi0fw5dPxM4mlsqT8Sna6joIpd3CA1kPWXufL0C/br1Z8dsKAQmQC1i0QcDC65d5GMWkww6vwHQZdMRryTc0CIXw4GPyuBPpn12Ad/NWGj54iyFpMQD+OnLMeumiEV+smYxkmIC4i1ZjPXWb1pJq9jKg51i6deuH6U3R0ajhEhDT2oWdyT6ojmb8Lg3D7cIWGWuzFVUdIWocT0g8bDL8WC4dj6QWehUH2a8iwAh3I/lbPybxyWP0qWyiJJYkK21TKGm6PpJOKhVDtCWSxYM5I8ES+bV1dKWhlELTtM5jTdpEtOV6XPgWoKWmEY9y0af3AAFdG6UbpMV8o+SWWAppFF5Z7NhRycrlP0nqy0ezlqCroGu28qOlvQKSbhrTBo16gqTZQabZDEqRkrGlHcJGl1SLYWq4xNB1jkU3ZS3SJMSRcsiyEygtjbOl02kZr5LrNo7Hb1uIbNK52bYtvVkkEm6sdJBwh1cMd5RvvvuOa65dwC8/bxfjVkKWWcD4Q8YwdcqJDOq1X2c/SULElUZ9R0Ku74WWKBUqxEsxbnqKPOZ2Gp9wu83YcSPIyzZJNiVkrVwyz0ws5UHsHbIk4r2LUZJxOYBuGj6Zny7jigslEFbjEflJKAvLLCQj2JV4K2xZvR7TDCKskjEqhB24VJDsYAlFef0pKuxNaXk/SitG0nPYAVx05TzuvGsx111xL5dddDPnnb2As8+6k/MvupMLpt7I8aPPZ9yY2fQbeQ5F1hjcq2LUba0Bfy9OUOLVr4GMT3bQ/cc6Rq3uYOgvDfT6uZpea+spathC77hBTpVG489NtGwMc+Cg/Thz8knoWZkSwVRjeCwMM8mSe2/El2oRGMghcOj+fKDFiMTqidKKKQa6UPTBlvpFJBEnKzufmNL5r2yaD0vU6/871UQ384MvSo1eyd6sZUR8OS53KwmXj/2UG6+po5Ix8Wha8esh8h3PX5QoS68iR9+F16qlzevhUzsDtG6MafWQt6aKdLubYSdMJ9cdxxswRSgMRG+wTVAiAaKruAw/9aEhqPyjSRcfwesf/0iV3ciasV14a78ky0rf5evEYH4KHMJ6rS9WROeAlMmRup/99WI6UqX0oJdQb8oTYtHTvehl9qeb6k1Xuw/9vSPYt2kFYwcdzdbwDKojZ1MfT7O6Ywe/Rg5gffMYVtXvxcravmxqO5xd8TPYGjmB5bXH8Mr3+3D7Cxot7V05+vg5XHLdBdz39HXc+8h13PfgfK6/+jaum/Mw4694lyrzaN78ooNlK1pR8Qx0KQCl0sI3XxxX3EOBGA9XRxWeeAyvVkEs7iUlRlS3IJGeJOdZ5PjAnYRwQx0u7SSC5U+SO2gZ6bxLSPpPxNCKyTaaMCKfk27dhslgWmP7CtA0SR8/oAVWk/AvJaIvIx5fT7pjOR4S0vcybHM9ttGA5RKPwr+LbNcKAq1v4q5cQt7asVB5BvauC9FbHmdw2TbqfnibLG8bMhyarELw9Qb9C/yRhejWN+BtQKJedL0UM4qAh3grNV+Sm/0eh4x2MaA8H091KXWvxjgkOpC1Ag7fpyNkmDvYEa3k+7wejPCPo+/rAYK8xgEj28nIahAPsS96lp9mG/CbJLT3aLbClJX1QGuz0ZviMlc361Mu1tZWkd26k6BZKbn/GGbJIDq0CtqqCslrKWaoHmNoAkIvbKDbJk28zXw+FY68lIKflYIkDKq22J2qZkPbLta3tVMlBq9BBahJ2dTb7XS42mkPTGffTVl0aejKkMEn4YTderyNtFhov+XHssNoAZ00QQEug0+fu5eEqiYwYjDLBFgDkTZaaKZBbyFu19HLauJwSXf1SA4ilDqWhFwrNHuwd9JP0mynskKjJpTCZTcRd79K2Aqi+7oTdRXRKuNOuixsGbyZiFJkpomon4l5bH77vhmfv4pwAJKWj1IJ8ZLxeszarvz0eoxX74bHboPfVhUw+IAT2HvKPnhGtJG/dxU9xmRh57dRl/qFhNGIptv43Ba5QR0tWozb6iJy2xudXmh0Q9cGooyhaK5etLVuYdJx/QlXITxZSjzgYUd0ADWJo2l3HUiT1o2ofxDtRk+aU8XEtcHo5mGY+tH4vRPJz5rBgd2v4Ih9DuDYmdM545o76Vo2BWv9VPT1d6HWvkDql3f4+cUTuOcCuPXcWt66z83yV7rx9ZIA69+s4YsXv+Tjd5/jOZngwkvnc/85D3LrSdcye7/juPjo8dx2/hncNHs6D8+9mm/feZftW3ew6Zc6Vv24jc/Xr2Pphk2s+2ULW79bz85P17Ppva38+v5uVnzSypYXo2y6cylNT3yFtqGZAw87hQtufRqzYDCppBczmEkq3MqV50wlLmkqX2kvjj96Jj03pLgr1oNDs89jTN0BlGwuIRXvSVPWWJYzkuXhCvD0p7sdp5eWpLsRp9gWJyhVg9fehdtVhdtfQ1kyKjznv7l5hxMze9NGEfUpPw1xg9aki3DaRyIdoKBlB71UmL4enTzxHFUoiZ3ykiZLBDCbllRYgCxJ/6TOfjZ0b6iWBfqFbm4PU8dNkQEm0QTQVDoKyRB2MiL7uHjRKVQ6TUbAjy9u8e0rb9FR20r/jBJm5fdn0uYkg77cxUmrbQ78qp7hH+2kz3ubyXphGUoYbrz4A5lvr8ZY/BQ88AT6oidJ3b2E1usWEbvlaeK3PcWuS+7mvFsWcfUDL3Pjote5YuGLXLngBW6+433ufeBr7n/gW+56cBn3PbKMG277kHkL5L67X+W2h1/li1U7yOo+lAnjx9Pc1MhNN83nuGOOYcqUKVx11VUsXryY997/kEwjxEmTjpS8ZRcWv/Ymz3z0A0++9R0vvv4Ty36oY8XGBL9u1dlam09tey9aYsPEUz+ASPogoskjCIf9KOsAEf5CARVI54jy9ToAehWTqBgowjQwseplAAAQAElEQVQcM6MHKaMfcZ1OQ2m4KzFVO0a6nlg6G6UGSmg6Dp/nODkeQzQ9mLg9DNvcRxTTEv7Lc5awPaaTTNZBOoypNaNbLbR37CImipqSdXG+9VOSX0xHRz1VWyrFK1NkpzvoqN7M7t0ZtNp7k/b1JEUOdgoxPC75YeEOmOTlZtPe3EF5l25MmnQie43Ym6a6Wja9/TaTU1l47EKq3D3JzC6nrLadcGQ3rcFKCnvtTdLsT0wdKtA1VXhzhhyfQMJzPEbBMRQP3ofcbj3RRU6ikQQ5wUJMguysTbAl5KIxnEJLBnFkKWWYJIIau1KtEmlplBYZFLna2f3Tdxjiiedn5VEv6ZD18RQdkQ66B5J4vW68bjeGpmHbFul0irSVotMzJo0mBtqnKQIZQfr264Nb00HObSst9zqHcq5AHqW1LS6KnCY7N4ucwmzyfDZOn5bcm3Ly6rb0pytMiYLcbhcOeU0D0zQBDeePjhni2SodkpEkmuSr/RKluYU8lo1Hy5JxZdIukVmbBvHMFJkZGVQUj6YwOBZv9Aj00N7ozQfTurmC1Z+ZPPHSQ/z4y0p0v4v9x+7PsL2G0hGup7JqDbm5OgO6l+JiN4noUjxinIxUFVbsNzQxEK6YoiPxqsjSB8KHb8T5W4ZprBR5/RUtIY5DbDOqoA8hV3cSGdAaKkHTXOR6c8lz+8gQIzjYX8Go/L4cWD6csd1GcGCP4RzUdx8OHjiasX33opeWR3xDHd8+/z4v3b6Y5xY+zOsPPMUrDz3J8/c+woOP3s29Dyzknfdfoba5krZIPT8s+5KXXnuaV996juceeYFP3vyMrz/+nmXf/ca2TTXs3NZEbXUU3cgjoucKvuWT8hajZ3UlUNyHgh7DKB+wL92HjOGQ40/m2KlnMWX2xcy4/DrOvPIGTrvsak6+/Fomz72awyYcSSArm3jaYtxRR3PZVVdgiAx1RMIYpptoczs3XXsTm9fuJM9fSmR3jDcfeIXdn63lk4XPsXbezfDYK+Q99w4Zdy6m532PcMpHn3HxN99yxmuvUv1dLakdOq62IlId3Ygk+hIWva1jb9a29uUDdw6y1Py3NnfMRyDmJVsAvlAFKTYDZHsMPO4UuKO4C8sJuQPsTsDOhEElATbaPn5N+1iecvNt/iC+9XVjYzqfUDKHaJuf9iaDzJwe5PYYjJ3WRQMUtiiGcmlo4mEotzS5UlhGAjkEKab9+PEXxBMBahu81P/YSs2bAj4rM6j9uJ2GzyNEl5sk1/iJr/Jhr8/EvaUQY1MOfvHIe2RNpH/RRAaUHMvQ7lMozzyUoDWCkuAockoPZe8DzuXQ469l1KFzGXbYFYw+fiFDD7+JnH7nE1GjaLeHE3EPww4Oo+ugI7n61sd486PvuVWMh9vQWbZsGbrS2HvUSPbdd1969uhFdXUtv/32Gy8/9jTff/kTazY10nP4CazelckXKzx8+1MGX3+fwRerE7z4eSV3PPU9V9z1Dpfc+hbXPPQR977wA4ve/JXPlq5hXaVFTctIEeCDQYyuCvQQb61IICYKgb6ojKFo/oHStpdEAG4cQHGbv+H3fi5GM59ExENKUlwqBabhFuHzyIGvk5Kybpb4i7rWFY85DEN1RdMaZV02Sqi5hlS8g3Q8SiIcQrPSFOVnCbhHWb3qZ9w6mK0/iE1owOU5Gn/pLLSs/igsAVobkXtsn0Y83Q56kqA3IEYkTWZuEaecdAb7jtxH8p0J0l9uYmy6lBZ3HtXoZLsj1Go7qS+M8fV3jTwqvHnt3Y0sW5NmW30JTdHh1LSOEKO4H7+t3cWH3/7ItuqdwqM6cTxS8m6ZrxVkixThmiwZr67jF4/aFXJJHthN2s7AZQwm07UXZeEw8fUy119WUSFF5d5uP8XBfLK8fgKuBF6PC9NUaDJXYQppKynvSJBICU/SCdAU7nicYGYGw0YO+11edQ07lcayLDSZDwLAyNZQ3SRGO0qW5LJ9hZkU+dJoyuFTUqKrqPAmLndZGALkLreBy9Txyrt1Q5GS97bYUQyvgXJBTLx5UjmYyUq8qhGvlpD18WEafQlmHCqG4gAaWoeT751AljmQSEMpNVtyWfZ5G2+9sJYfPgsTbcsnv8tARo09lL32O4yC0kL8uSncgQZZs3VEkr+KkajBNHfhc7WT4VbIcuIzUmSL7me4WmhPmXSkbdotCKdixBxHz87Dqw8j232wyGKJGLsyevTuQXn2aIYWDWZ4fgUVth9/nU3D0lpWvrKMTx75iI8e/YA3F73N03c8y0M3Lub+6x9myf2v8ekbP7FjbQvRdi9WIotEMoN4Kkg8nUHIoJPSkpbLLCslv3tX8ruVU9q3J/1HjqDvIZMZPH46e584i4NmXMH4i27imHl3MOna+zhpwcNc88CLnXTtgy9x1X3PctmdS7jw5kWcc929zLjqTo48czYjjprEoMOPoWj4fhQO25fuow+laMT+dJN9F3Ew2mX9TztrJhfMuZRgdjYoDV8wg7CkXq6//X6+XrWZIeNOYup193PhPa+x/6S5DD/4LHoMOg6fZwi63RtPug8Z6X7oDUU0rkxR83077SsSFH1dif7KctoXfUJk0UdkvfILQ39oYsJWg5Nqsjg07Ufjv7mV6ClyiRNMteMVL89jbSWQXkl28ivykp/wbr3N8ngWDZ6u4k31ItfbnV6urgw1uzLK6MrhCcWJcZOjW6HPzjjJHWnSehdKB44k7AFb92NrfizlF9DykcJLUlQlmfaIInlJ2bvZWreCdVtW4vLlkVexH0P3ncKR4+dy5HG3MnnG1Zx29vWcMvNqJp12KVNnXs7NNy/m+Wfe5ZVn3+fUO1/gzAdfZJZYy4uffoNzF70kKZT7OOiihUxe8BQLbn+SM86/gWOmX8Lki69j4qXz2fv0ufSefB79p83l1POuYvYVNzNm3HHsd8AhnHvOTEaMGoIVriXbFWbGzJksfuhBLrroIoYNG0Zaoo+NmzcREksezMjikCMO5JRTT6Ior5SlP6wV77yAk2bcyuiJN9DroEvI6D0OO29/Qr7hdPj2psO7F/X2Xqys6sr7Pxm891mUV97byTOvr+OBR3/g2mue4LpL7+DpO1/im9c+oq7WRVuoGEsrJCWCEpF0Uyyso2wLt8vGo23CYDVGeikuPpe0xHuo9GckYl8Ri36N7YKIGNpQrEz2RUSSFcRjBSCFVZ+RxKNn4vdJ3/EEHi2DgNciN8vHujXfY6fj2O2fk0y34C0cJWmRAwhHMrDlWa+8W9daJJpLY3psYu27RUEjRGNxKfB1UNB1ABecdwWTRpxOzTfbcS1dR782Ly3iKFhGikajnsA+3fHlZLL0t19445P3ePn9t3nunXd44YMPeOy1N3j05dd46N0vePGLL2hIdxB3J4jabfiMhKyNT0oBil+qI2xpjgg/0mRq9SRbNpNsbMGVcMk8DbpRTLk3i+jPSwl88wn7tzcwxKXICQSJmX6SyThWOokMHttOdlJa5p1MxYklosRFwUM1u/F4PJR2L0MXfdN0HSXutq5pwnsTW2RCV9BQW0NrRxMxj06DYeEjgnQsMpPE+Y1d5+uPzvvS8j6rM1pIgbzTaWuTKLcq2QxuC9ujiXwlSUvtxOMJyF4XRffi82ZD2kUsZOExculZPpx4YweNu2t5/+03eOrJZ/hCeB0ig7w+fSnqtz9dB3YntzyLmNFMXWgtrbFfSaj1ooPbiaW20tAeJirraZkaejCBJzONIXyJSUQf6kihMgdiu0eStMcIr45HWdPEMJ5KXu6JFJccz/CCkYzssjej+x1CsirFj6/9zMdPvMYPr/7Aph+3smV9jJ1bLJrEebNSpZjuHgSy+uLP6YMe6EbekPF0PWAywybO4qAZVzLh4gVMue4ezlj4CLMffIarF73AJXc9zsxr7+TkS25g6pwFzLzmDs699m5mXHkrR549l/1PPod9J59Bz0NPwKoYQlt+L5rye7CBTLZHFbtTLhr0IK2ePNqEh41GJtWWj51xk09+WUs8kE1TWqNFsCyc0kmkTTRRnI/e/4xnX3uFC+bOYdqMGbj9PjTdlDWlUy4ef/xxflu3iSMnT+WIMy7EP3wsVXl9CfU9EGvokfSZfDET5t/H8bcs5ujrHmDfGddTeuCZZA+ZTMW+M8S4XMYVZz/FcftdxuCcCXS39ya4K5/QV61EPqsn+Fua4Ws1WfvOV/5///GJ1sz3qpUNWkgUL0VK5mAYIlS63dnpGLM7Y4wK9orn0rfBoMf2GF3WtRL8bhPxt34gd9EbJB54k6ZH3qbupR9o/XoX5alCDhk8WsBGurBNUpZBWpiYSNkCVE4bmDq4TTCUxsZt20h6Agw+fCIjTjyLon3HkTP0YKxuY8kbdRjFB4yn9zGTGXzSVPpMnIRv331oKi1gg8dgeY3i7Z9FyH9p4Zut8M2WFFuiOVglA6GsL7tcmWyWRf6lKc03W9v4eE0Vn6/ZxtKt1aza1cgX333E4ifvITPH5rK5p1CSHWbdp4/RuvkTjMhvMtg0OXl5dOvelerqapYuXUo0GpX5pNmwYYMA9NssefYpDh49hnxfBru27aZAikL7nziTHuNOYcTh05l8/gJufuwdFr/2Pbct+ZB5dzzD3NueYu6dz3DojHkE+x9Fe2B/kplHETb3Z+OuKO9//AkPP/gQU046l/MuvJ5bbnuTF+T5H35OsbM6QGvrCGIdh6OZGrpKYKc6sMWzMGImfgwyDPCaaXEyR4hHdDAJlxiuwDBUoA8xqzfJtBLmAwIajmeiSJISoHGZSYJBm02bl7Nu7TLqdr9EfkU5Wd33B08FXl9Qbk8QiSRwadkoJf2kY6hUreT/a0nKeSC/BDvtp0u3oZw68zJG9B1N5Kv1mKuq6GHl81a4mbYMH7n9fAw9tS/BfUyi3cPU5DWw0djOarWFNcYm1ro3sio7SKR3BUWjh5I5sATlDeFJ1WPG2rAjKTqyvfzSXM0nKz9gw46vMDxNFGRbmGmL9lab2nCQvEARBVKo13/9Bc+6FXjqt0ouuZH1bRE6Qs1Eoh0CYDIHO4VNSniW7DyPJ0JiSEI0btuMz+cDt8Mv0ATgNdOFpiGcljb5KMOmrm4nTeIc1FlRVofaxNAKaCunv4TIfYyEpMRi8RDxRFh4FeqkiJx3hNtoTjRTHRMeupJobp2OWEquB9hct4H6cAvRtI3zVUlNPGmPGKHWHTv44b0PWPbte8TaK8nOsei/Vxl9DtBxVcAuK8Tq1t2EEo3Ut+6ipaOGSKJFjHCr9GuL/EI6kaSxvUhAf7CM6RCJQvaVdTsUkuNExnsRS5STJynFCu8JjOp6NuOGX8KBA8+hUI1m/TdpXrp/FXNnXMPVcxbywvNL+eTLVWwWfNA9vcks349sAbvRJ17CSXPu5Jz5jzF5zq0cdc5VTL3iDs676WHOueEexs2+moPPvIx9p5xL/yMnUTZmPFlD98fbfzhm73406cVUxoJURgO0u7qQzupJ3x8V0AAAEABJREFUwt+VkFZAO/kYsggSGJFI2DQ3N9PQ0NC5ZlbSFoOkOsE4mUzifEkB2XQdXOL4eDwmTqqurGc3lq1cTiwWJdPtEvMILZs389zd97D9+x9YeNfdHDnhaHlSk3ekRDZSsg4xXnzuWb787FNOP/c89jnocOJuH1uboqzaUYUKZpNdUoFoCBslFGnyFpEzeAzDJkxh7JSzGDP5LMZNv4gTL7iCoqNPY98Lr+WiJ1/hno+/5YrFr7L/pHPxdhkpfYq+1ZShydv/Wx/bnU3UnUXIlUPMVYSl9xAFGUagYwxZzaPZuyVN7ortxN//mdDbP1MnoUXVc8vg6yYGNBaTjpdhxrvRxb8vXUv2Rs8qIO5PSkiloxkt2BKGGiqNqafwigfn0aOY4o2l47UkwztlIZJ0VLcQToDWsxeRiu5sjCZo8vhIl/dkQ2sryyp3s3TnDraEO6jTLLaEmvilYRebIg0U5/vx6Iqmmga2r9tCq3hTeRmKbl185GenqZb3rqjexm/b18ri12A1b2fH9++x/MX7WP3yvZQV+7j+2gu54LzT0GmlRZQqoLdjx3cRqvoVbA1nKywo4pBDDiE/XwTLMDjxxBM57bTTOOLIk1izeicff/Q14488XgxCOVVtcd7+YTmfb9jO6upmfli/k69/3cbPm2vZ2QpJXxlZ5SPI77ov+l6H4x87kSHT5nPara8y55FXuPS+xcy+9k7OvuRGppx1McMPOI6o2Z9vf4On34K7n2vjxkd2MefeVbz6rcVP27vREBtDOD2clkQWzZJzbrMhrJmYmaPIKxtHfs/xZPc8kozS4zAE7KOpLsSjmnj7YaJtO0VZwnSEN6KrFIYZFoO2jY8+fk28HQ+tdi7489GEzylhhq35MMSzjccieGRttUS7rOVGXGYIjz8LM7cEy/ASCysy+3Zn3rwb6Vc+hO3vf4u2axfKX8CnUVvSDoqNXeLUD/WTOrwU1wn9UccPJj1hBNpxB2JMPIzkPr1JDexCenAxakAu7andaLGd+ORddjKBO8dLTp+u1GbF+aGmmi0C4GG7kowumex12CGkuvSiou8ohvXfR4qyMX77YimRqiY6kjFxBlpxQDeRiEiaJi4KnBCFkhlaic7zVCpGTIxDW20VXYq6iCxbOGkakVSSKORmbOGzUibyAFWVW8WTr8fJl28Mt5ESGbeclI8YD4RPlnjtKQHouLwvEY8IWERxACgmRiasOgjZrSTNFG63SUwconDEIGUbhMJRAeEwmmoj3L6Rqu3f01KzEjO5m4OO8XDYUQMp7KoTN3+hQ6KPpESgMbOS6uhymtqXE05swtYb5PmEkBuv24tLZKOtNcn6tQaRiBjP9BA6WroTC/UjP/Nghg04ljEjTmd0t5l0Nw6lSqLOJ276iAun3MDlZ97Ca49+xvYVLQLme9Fzv+M4XtIk597+BLMkr37OrS9y/FV3c8ilt9H7iJMoHX002YNHo0uNKZpdSjiQRzKngFR2EbtaIlS1Rqhrj9MShVA0TWtbmN07d7Nh9WY2b91Ou0QbXk+ArIxsWXcPelJYL/xx2WB6IGGFqarZQnPzbkqLgwzqW07f7gUM6V/OXmW5DC4I0CdTp6snRZksVVd5plcQ+mXrjOyex5j+vWjduh5Norxfv/qEJ+66mbED+7Dkrlvp3r07YYnanYjOJZ6pgcbH77/Pr8t+5qE776bfuINJFBaysaGOzbu3khFUFEq/vUvd9C710EUcv/DuWnZt3CQGJ4UrM5MOXWdzawfrm+J8GlZ81GLx5o4Qr29oYXnIjW/AGA6ceiEnz72Zs667S97If28b3p7JmLZcDm4vZGxjPoO2ZZKzVBH6oI3Kl2v59dnP2fXpWuLr27GrTayWTLJ9gzl0zFnMvfARjpq9mKm3vMmFi99n5o2PMGi/CaI4SdLibVlUooe/Q4W+F/oR2r/DbvycyK63ad/6Ek0bnhaA2cHA0jx8WoxAtqJ390IOHtSXsd3L6OWC/IJSPO4gYZGASFMMV8IgqALkeXLoVlBOX2Hk0B7Z9CvNoIswt3uhj94l2WTrLgHpVup+XY3Z0Ii1exs/v/4s7z0wn47l7zB9VD6v3TSVa+ddwIghvbGtuHguabLyyintOYI6KYg+89ZS0DSSqTSamP+SkhIGDBhAe3s7b7zxRmdOfvwBh3Dm1DOorKnFXZiHXpxNoCyfigEV9BncjYp+QynoPhhvXhfaMdnR2ERlS70cxyFD+s4sosOoEGMWY3lNGzsTmZDTj6weAygeMIg+Y4/lsGkXCaAv5v43f+Te1zdz9q1f0/e4G0n1mcwLPw7mrtdczLl7K/Pu3M4L7xWypXoyMfsiYuo8OhL5aMHhqJzR2IFe4mX0E0Hrj+Eagu7NxKX5SERDpNKtKDsq3l2Y7KCHRCTELz//yOJdSPh8H/fe+QJRUUgD4VOyAVNL4jZ9pELVEG8m0b4VUk1kFXUlbbvl/aC7DcQxJa9XH86YeQEeiR7Sn3zLgIYEthakOh1gmauNjQUG6/M9rMrx8GPAzRcuxRdenY9MG19GjJBVzdrEFlq6JEkLmGdlpgkGYig9TtOmdyjo5yV4+jHsOLwXK9xRVjS0U+Xx4x3QnQOmn8nQcROpGHUIWf0HESnozo5AIc2BAAGPjWZoMlDrrx58WgDeFm/eAWVhCIL8IMZkYN9+pHQLTdPBVp2JGNuWqYvcoOukEjY7Nm8VQG5BzwgQNi0xnA3C1xi2mATdsHHIObbsRGeb0tKgFIgjhEfkQYuKcQSfyJo4ooQ7UpjxNJZEPu3122lp2oEv0MxBh3bjrPMPYvYlh1De9wCCAmQxlcIlwJXh0THT2/HbDfQoTOJ2hUW2W0jGWtAkqvZo5djh7qQ6+hPQ9qVHwSH0KTqI4b2OYFi3Y/DH+7Hu2waevPNT5s18gMOOPo8pM27kjkfeZnNjmkEHH81Z19zIvPse4rJ77mf29fdylESjPcQDN0uHUpfysjuiWFsX4aedbWwRmVm+bRcrt1VR2dRBSyRJOCFzAjweN4WlXZBFoKqqik3r1gsPN9FatYtkUyN2ezN9c9Ls1zubw4eWMKanh8FFMCDXol9Gkh7eKAWZ4LHacCUaKfEl6VvgoVeWokz4WeGJ0tUbplhrJhDehVWzlvYtP1K3+mt2r/ycyuWfsvXzL2n87WeSgg83X3YBy7/7lHvvvpWTz5yMkWV2ikDA58VUkIxGefiee/lGouyLzj2XoMckJkBthELYjbvJiTcxpncBIys8lGdEKc8Ks2/3EvbpUUJvGWi+RyMvw6Qgt5iwOFjLftlMWAxZest2kjsrSdfVkCFRYJf8gNwj7xT5XhuOIRIq3Pp/8fnfbx3TYdJ9ewd8uZWql35lxwvraP24Hv9vbsqrSlAtbrpk9aZnj33oNmg0o4+fxuTLb2DEtLPp6NaHoiGHkSF5MMudCSpIhpGNXyyxuekXQt++THjjK4TWP0Pb2kW0rFtI6+YbiO+6Ghrn4e64HiuUoHdZL4y4TVCUp8CGfCyyEyFyI60UZQXpkltAjgC9KYrkxU2Wx4NHeaTCD2XuNN38NofJ6k8a3Y0xfU1GFENPyS+mKjfTtOw7vnpyMe88vBC7di1zzxrH04/M4bRTBgErqdq5SRRXoTQTt7+QuF7Aw899zb1PfUPX4SeJN/sRzz33HFfPm8eVV17J119/TUqUPtTewcoVP0t/s/G7vALm/VlfV8shJ55AZmk+wSwfuhXD8oArQ8eX68Md9BO3NNrCloCBRjjmokCAo8yfhyeVQ3N9jOb2CB1YhHWDmMdFLA9kCdgWslkrCrMzkYWrxwhGTjyXEy+5iwVLfuLye99n3BnzUXlj+fj7JHct+o3r7/ia6xd+zg/LNrOrtp645LSjlnTm9ePJ6ILL3QtSAwj4i3DrWaRiITK8WcTCbRTllmLq0N7WwrcZFfQ65nC2b9/K3HNn8OlbrxHQfShnjDKmVEcdO1cvJ9OdwO9RIACvTC+asrEk74wZZnciTP+xo5ky+iia11cR/+UXDBdsUQG6t7bSVzyl8rYmyjqa6Crpi67i7XYjTXE0QnG8kVy9nZrodiL5MSqGBCitgJRqxpC1z2s0WLNzAy9rblYdfgS5Z0yh8JAx/NReyRUP3sPc2xdy3s13ctvzr9JcXIjn6PH8UJTHOklVlMQs3G4TUyariSbZdrpzzM5eSc1DV2DIQN0GdK/oCp0NIjbyicn4LEF55+/aiNiSEPmtq6mXfZxAZhb4TLwSbaRSSbnb7pQxTQyKkj6UovPcMHQxBAYGNrpbbtOTKOG7Wzew0jYxSdmEd6fwJT0M7t2PCYcczGGHHkXP/j0xMtrp0DeQ8ueQXdqfjNxCiapNkqLPHgHRoERXrjpDIlIdj+4SgLdJJ1Nkyv0DJaqZdNxMrph7h8jvZSTqDR689VGuueAmbpt3H28+9T6xKp3hXffm3DsfFnqQ0xYs5ODzL6b7hAkwqB91hbnsyPRKDcojZt9D1NJpCyWp3NZMvQC2FbHJDuTIOhmklSFpooSks+rYtX0bTbVVING6V8mcvRqZhVmUdKugWJyojIwA+bnZDBnYn/GHjuIQ0evu/g5ilT+z/aePWf3pi3z32oO8+8TNvHr/1Tw89zzuv/AsXllwNe/csYD7zp7K1cccwg0Tj+DGieOYPvFQZk45kvOmHcOcsydz1fnTuf6SM5k/9ywWXHY2D157BQ9cM49v3n2NS2fN5MGH7qa4opCUJjqoJVAix4lIlF2VlVx12Tw+fv891v66iksvvIDpJ5/K3ccfz5NnnM7XN93Ixmcf47sHb2Hzey9gV/5GZqyaQZka+1fksF+3PLpmQLZpU5xr0rtXPn37lFIgclKal0mf7l3o37cH5T0qCOQL31wmbekkLgF67ScZRLU8aNNKVqKSLumdFNu1AoXNxF1hhqaW47Wr2GLr/GaVErUH0T06hL6ri8h5JcruJ9bQ8PIW7GXtZDS6yTRlMCP247BLLuW0hxdx6kvrGCdW/bBrn+eg2YsoHnEqDeFimbRGS70Lx5Ex3ICdJENvwdC2osTbsswgwUQGWsMjqPonyAi9SiC2mlTYoN3an3jeHDKGPYw3cBiuIYeQN2QgP73+JD1EyYtdJj5/mh7doxye08bEnjoH9jDpmZeiR4FNt0ybHmYDgzxNJMLb8dNAvHYjDet/Jiz50zU/fcVTj97F/Q9ez8oPP6FrTi533X4bjz/zCAcePJyOxl/p2P4xnrov0VpSRHc0sOLD77njyls4/cQZ/LJ0PadNPJvxYyfRfdC+HHPyDC678XYmn34O+x12BLbPR4fMN24qmsOtLHr8EXoP6MdREycxYp+x+Dy55BkZFOMX45UWvoAVThFw+8nOzieatIgrRVr4lkYjo9CmqMKNKXOuamli7c56ft5RzQ9bm8XDaaK2rppELEqGq4wcXx6epB8tCm4LQko6yevKgPGnccxVd3HOY68y/tp7KT5iOrmUEeYAABAASURBVK2SPnv8vXrOu3wJp0+ZzRMLrmXVe2/QuPlnbLuDhMsHzT8KCOwkoXWQ9q8F7Vsy9QY0AWsru4JtuV14rHUzy7O2s7pjPXfecguLbp9PS+UP+PVvMTePoiT1BuHUydiFL0LREQL/WXjTFm5JS2DZeBIbUMk1TJo0id7BIRR8vYPZ1fVUqC2EXOsgvZkco5XseBtZdowsv5tkLEJzKkSr4aNRtZPrjZIrwNzYfSCfBcoZdOQMuga7k47ti70ui6MadbLaanjJXcNPB3qwJgcoPCuP2NwUjRdFicwJ0nRgjISxir3i69k70YQPRVyAPpVUYJsYuhdT3qdrHlAi25IqCXa4yI0bmDlZJJMaNkh+XKdIxqmUIlOekaUQ/jWQbl0FOQk6Srwg9YKSZCm2y01CaUSEH5FkmrgFcXlvTDoKp9JssLuyyd9IoMVgr2Q/vMY2ckRe9bYgA4bkoI/tjndUGXl9fSI7O3ElPkCLfYSRWiEdVeGN7iSSeoaMrp/JFJIoiU4i4nBVi1w0esrQkgeQ553MAcNu4rwpLzPvjNc4/YjbyWgdzKt3LmP2aWdw70330lplcfghU1l4/7M889anXHnnLVLkPBd/cQW722w27+6gPe4lpeeSSGWRSAZlnTNp8WrUydx2t7axvV7k1BUjo8hPr365DOobZFh5Bvv3K2Zoj1zK811kZyg0Ed6UCouzAUfqO9k/sY7+jd+Tv+0jwaFXWP/SQl65bia3TTuBcwREzz/lNC4/ZzY3Xn41D9zxIG+99iGrVm5i9+52Srt250DRyVMEaKfNnMHZF13IzXffxR0PPMD1t97Kw0+8yv2PvMiip97kroef50EpCt//2GvMvfZuBu19BKZEdCeffjoPPPYoBx5xOJphkBTjHUvEMDDZsX0nr7z+Bvc88KBElBbdhgynfPAIcWx74u3SFa+ke5E5GX6Djg5x/H5axfOPvdhpPM8VnTvppGO4cPYZPL/4XrZ+/zkFrdUckKmYkAWTChT9+uTQrdRPTsDGpZK4BA88ysQQ/VNJP6YdQBuXaKEk3kpC99AY7MYaswfLtFK2qiKisVwe8R3BqvQghofzmLi+hsIlz7P1jofY/u43xLeHqEu48FUMoNvBx7LPmRdy8k13c9JVCxh0yFF4C8rJ9LlxmzqVu+tZu3UDMTOFpyyLVneULRKqu4ImdU2tWKRBfpZ37UbEUmxvbieZUYBdcjWp3ItpMmfRap4pzLmEipHXUtz3AozMSWgyWefZE0+cREtbLY8/dgeVm1ax9MM3eeuxB5l/401cO+cSFl1zJUsuu4TLjhrPWUcexpmTT+LwI8Zz0YxzmDpxMlOnTOHCc8/i4llncMOcs1j2wQuUuzu4454FLLj9WvY7cF9RNoUrt5ScHiNJB/rSQgWPP/UUF4tBu0kE4stvvyWeTtPU1sa9Dz7ItGnTuem6G7hyzmXceuMCfvr2e/p068HJJ5zImFH74tEM4loKy2NhGxaansbv0UVRQUtLu+RdvXoSnwsy/ZoQZPhsgl5w6wlM8Rbd4l3luhVdMoNi1T2Y8Six5kbSHS24UnFCtXIsXmJcGTQmoVrYXKdDZSzMr1W7+G1bPdvqojQnXWjZ5eR1G0j//Q7nmKnnMvuqm7n50Wc5/fJrKB26F1+t38aV9z3GrOvv554XvuKLNSG2RMbQlBwn4zmYZFsRAb2IgrxCElocKxDFm9rEyNw4PcTxLxsSxOoC777zDgvmL+bb97YS9k/D7HcBGfufRSy3n4hABnpCx1ZpMRo22B5yAtmY4g20127mQElh6W21rPthKZmJPCwtn1YtC8vII+rLIqKZkEqKJCXxKwiLcdNl7j7NQ3UyjuYTPvXrzdYdW5lw5kQsSeUkG7Zg1m2jrxvKBeTaGqtlDdtlbaSB/96WstIi2TZKKTRNyR4MTe8M46VJzhU2Mk1b9gIOmqah6zpyQcZm8Y82XWkY0pFL6WgiT5Zyoek6ppI+01FGdDXoU2STmxnF9IqcedwkDUXCMEm5Fe1xP7iKsFQB6Xg2nnQpGekyKgIDxQs+lhtnXcdlZ1zK8QdPwq1l8ezzbzHt7Iu56YFH2R1KMmnezVxwz2NccN8S9hGZiRf3ZEvKw4aEwW8daTZv3IpGiq6lRZRkZeJNpnFFI+Ri0cWRdZm9kWgj1VJDz5wA+/UqZ0COjz6SligS3vUybHpoafqLMdgrN4MR2QEyGutY9carLLn2Ws6YMZNZs86Tus2V3H3vPbz2xussX/kL1bV1ktKIMWDECMYdcwwXX345Dz76KC+89gZPv/wq9z32BLfcfS8XnD+b84UmiQNx2OGHcuChB9N30CDKy7vI2DfS2NhI9z696VJWRq/+/SmvqOgE47feegu3282iJU9w5uxZBDMFiGQuTp0n0d7G2mXLuPKC83j88ccpk2fvuPNOFi16hJtvvrlznM8++yzPP/88T734Ek+/8CJPPvucYMnTLH78CR565FEeXPwIDyxazGTBpUGDB7OzspK77r678/zkk0/mFsGbd959l8JYBz38Or1y/GS7LTHK7ZCOYRoWuplApEDatAQGJhFZwF+iLja2uiiJd2Gc1Z3RbVkc+nWI4W9sRnv0a9peW0t2Wy/G7Hshp5z7ELNvfJb7l7zHhTcuYuiEaaiuw2nPrKDVlUPI8pJWfhpbkmzbWUdjWwsuv4vswiAlFVkUSGFT84Wpb24jIJ6XRwefqdGjW0+MQBY7W+Nk9hmOb+AsModdSu7wS8kfci7uruNJuXoRSReSIJ80KZTWxGGHlXHI2P4s/+5z7rjxcl5cfDufv/wUy777gXUrVxBurCHTTIpHZ1MgOeO8jCBu3Y0mguq2dNyiIMpK4bLDDO6WxSWnHcJT91xK/6FlCHaI99FBLJUmmvLx89oW7nrqWy6++U1Wrd1Aq+S93IFM8ou7kFtYgjeYhW24aZKCT01lNbu372Ljmg189emXPPPE0zy75Bl+Xb4KUzjv92l0NNfyxYdv8NjdN/PUXTfxyXOPsPHbj2jb+hvJpt3YbfV4xHP0p9vJVCHyXHGhpFCaUp9BloCDPxmm0A2DywsZM6gXBw8fwEHD+jFh5ECGdy8lO8NPhxSb1uxu5IfVO9gg3n44oVEVrmdD7Q5WbNnGmsoqtjRHqexI0qp7xMgW0uHLw13Rj6HjJ3P6Nbdx8V1PMmbqZWyKl3H7i79y2ZObue6x1fy8vphI+wGSrhkAeg6uILgzIWHv4pfAVjaU1KP21inbL4t0UYQfl33NXfc9yPer8iDvKBLeYbizehDtSAgAarS0hoiL/JCy8NrST/V6guktHDCskLIMF5HNcez1bnxaN8JWPjttP1W6n4jSUfE4LlnLgG50OhiGpEwM8Wzq0zar0lGyy7uyye5gRfUaCjLDaMLfplVL8VXvoEzZBF3yXDBARICQ/+bmFEZtWR+HBL/BBs05EFBXTt9KSVQElmUJ7GnoAtCaoYNcTKeT/KNNl/G6lSV80FFKJ6SZKNOFkjbiHeRrOzFTm4jF1onR2k7aFyVh2sTSaVJphcusoL05iEp2pSi4NyN6TeSC027nijPv45BBp7Lk3le495ZnuPT8W7jxhsVUNcMJMy7mggV3cczsC1FdhrFbFbA54qEqHaTazmZXws36phTfb2kgoVLicfsIZPvxuMEr4CP4jV8KyqqtnUC8gWItRt8sk5GlWewlXmlvTwpj92aqv/+Un998lrcfup27LjmHK06byPUzTubpm6+W9uep/flbLE0XnStir333Z9rpM7hxwS08+viTvPTKa7z0xltce8ttnHPxpRx2zHF0l5qKNzsHJDrCWVvZm4ZBJBzCdJnowvf6yp08cOcdXCQA/cwzT3H5FZfx1uuvyz1hou3t3H3P3dL3y5x1ztnceNvtFElNIClOBbKOIYlGXn/xRWacdAp3zl/AmKHDuOH6+YwdcyCmKZOXxfT7/Xi9Xpz7lVKklay7GF3lc+POyiBLUoLF3bvStV8feg0eyKRTTmHWxRdzl0QWL7z8Cg+LATjuhEk0ybueEwNx7mnHyHodz73XzGHlBxIRb1+PLQVkLVKHX49gJ6JotWYJrXouWWEPx3bkMCOcR8/V9ex84TM2LH4X36trGKP1Z9zoMxkz6TomXPwoB557BzkHTCTSZ5AITSEtMS+RmJugO59cbw7uNKTCNnEp/GyrriIs3mVJUS79u5VQkWFQpEL0cEUY6E+gQo1k6Sm0jiZ8iQQlmdlkBXL57NsVpM1sUkYRCVcX0t6uQsWkdB/Owhq6Qgw9iUQN8ZbtJGp/4MQjypl07HAMUXDdgqaGavHmNIaOGMpBxx/O6EmHMXTcvmR2ySMcC6ESKXH6FLrppe+Qocy+9CIeeOQ+Lr9sFj3KA9St/Uq8011Y7dU012zn7ddfY/q0s7ng4vn8uqGDLr2P4LJrruXRp5/hpdff5BnxEh598mkefOQxnnzuBR4Uq3ynhGnX3XyLFLku5YRTTmXvMWPJE8FI6YZ4UQmMRByXCHysZhd1a5az7dtP+PHVp3jzgVt4+pYrufnic7jporN54Lo5vPXY3Wz58RNo2IHZWoNq3EWW5J/LfIpBJX5GdM2hX1EG5UGDEkHGsgBkKkt4AIloAuf/a21vEUPh9dOjsJi++fkUZ5dSKJTpz8NlBGltjbFdDFNdS4gkENcMInhpirupi/sgtw8jJ8zk/BuXcPuTXzFk/HlUWwN45O3NzL3vTW558nO+X9NBSVFf+ncpJW3sT9wayM9SKHpJ0gqNww0GTezNwANKCBTEeeKlT1h4+xO0NSTRbfB0KkCKHFFGcUhIizDZzTVSD1lJtrGdkvJMDh1/Jjl2b9q/aSC7LZtMq0iMjmKbyE9K2RIFRcmWFICh6yRVGlsiw0RSEbZ1dhs6a0mihnbnoXefpTFSK+kBg8ySAvzi5bswMJT89PhpjEeFA/+9T1KE1AH4WCyGpqQvG3QUtozPtuT8Lx/nHqUUuozZIeQ4/bc38B9vMjvpz5LUmyKRhkaZY8o0sEmTCjWREoPn9YAhSxdKQSiG6I0XQ4yi13bhiZXQNWcvjjtkFpecfTfHH3kp2zcazLlkMZMnXcnyHQmC5Xtz3JlXcMoFN7LfhNMoHjACK7uQXZJS0kRHa2sTVNWI8UhCOIykYpuor24RgFFkZAfJFC/T45VZa2k0O4ZuxdCsMIYVIaOlmrb1y1n90ZssnHsOpxx2AFOPOphLZkzh8bvnS+SwmC+/fo9dVZvQjDilZTmMOWAkZ587lZtvvYbX33ibJ5Y8zfybbmHqGTPYZ/RYiruUo4uTlYonOg2n+AlIeYKIpDmdom1UnJ24yIRIHIghdZuKml3beeDO2zlv9rm8/+5bVO3ehRIu7r///jKnDjZv3sxtC29n3Lhx3HLHQgYMGQZimHVZlsotW3n47nuYevJJPLr4EUaPHs0zzzzD8aedimGaKF3DWV+5tXNvyXOWs7Z3EdBGAAAQAElEQVRKoRxjoxtYSu75C1nS/gchz3Y+Jz+84pj2HtCfKaeczK2SPn7hpReZc8EFDOrfi/XrfmHJE/dLxmAu91x9Me88eAfr3n4Jl+Cq1jfcjb1aS8lZWkfrB8vxrWuke3MGJaFS8lyDOGTKRUy8YAGHnb+AvINPYIc3n1WVrWxdUU3Tt3V8sHoLv+2uxRQp6paTj6SJcMdlRGLd2iIhfHaS/uUFDBRg7S4ph/5ixvu5LLom2xggFtzTVM33r73ASw/dw5wZp0tqZS7tTR20iyf/yivviUCk0MUDUzYyX4WhdFyajUv69YgCe80odss6mje8i962lamTD5Ow7CYuuPIy9j/yTLJysmmXif668lt2bvmJ8kKTo4/YXwqnJzL1zNO546GHefLV17j9gYc4/LjjKOjRg6xu3ckWIE6KR/Tlh+9yw7zLmTV9Gi8+sYSgGIRZM8/nwfuf4O57l7DPmIPJLCgFlx80F+6MHPJKyskqLqNb/8EM2XcM+xx0GAdPOJaTzzyba25ZyKKnnuOmu+5j2jnnMWzkGIYP348+vQdSIc+U5uWRF/QRdBu4jDRZknIxJPXSvnMrq776lDeffJRHbruJm+dezA3nz+K+m67jmYfu5dsPPqR+62Y88Q4kdUmhV8n6QcprUBdOsa2qlgaJptw+g7IuWXQv89ClyMXefXMY0TuLgRUZ9CrNEm/Oi5lOY6YUpg0yBDyGoIR4ws2taeqaLSJpDyqjQlJXPTlswhlceP2tHH7W1ai+U/mpvT9vLd/N9p07qV/9i6T4FKc2deFgfYiMrYAPkiG+8bRhH1xAvyv2o3zICD587wMWzJlLy+42wmlIuAxkCASxSAgYtFX9ii+6iyQhzLJeHHjSpQwbNA7Pjij81ky5nY1b95G20+IEpDBJ4NM1jJhiZ7JdnrOlPxt30qBA0m1f2a2obgWkB+XR3t2LPmYI4ZFDqMrOo1YKfmFJeOuaKSkgm/9/bI6Ct7Y2/6Wr/7hPpRSaposh0FEi48jmPCe7v/tJOYwS0EQchYhQtQUxTSNlJYl1tJEUcI1LhJNIlUr9a7Dw5CA8kUMpYDz9805m9KBjGN77SLxWuUSYnzFj5nU8+cKn9BxyELctfokzpaCaMeIw1oQUy3Y38dOWXWyobiKuQ3aBRDthiMdTpGNJIm1pmutqpWbVgEeci/LCPIYVZNFbIvgSAXdfey0tm3/juzdf4IEb5nHl2VO5cdYMcWDm8enrz1O/fbMIbFigNQWmhjcrwLCDxjLxzOnccO8dLHnjVRa/8hJzb7mJcaecRN/99kFQFEvWKmVrJATEkwLgFgplujDEUNvoKM3EEDA1TTculwfTuaYbwmsNARjWrV7FtVfO45WXXyARC5NMRPC4NC6cfQ6XXnoph0nO3lmLq666SiL7obIeSu6JsmH9eq49/wKum3sZb7/6KoMGDOThxYu44LLL8IoDJS+Se3//KKU6AV4pJess70XkPB4nLWPtJFshQycpNahk2uYPiiXkHgE/pcszCom+UnJPGlMstz8jg4NOnMK8m27j8See4tarr+f4sQeQa9hs+PlrXnnqIa6dfZbUNT9u4Jdnf2Of3INYdOXzTDzsPPKK9uWwky7n6gffoefUmbSX9KExbaKLsOgCrJpbWCfWuU0EKB0wCYj3WCIWNidL4RNkyPKk8bliwrA6+geSVOhhCtNtRHeu58PnHmP+Jedx8RlTxVqfzkOSWvnoxSdZ+c0XeD0uzjzrbE45bbpUjwfw6svvsGX1z+hGVChOR7gZyw4Je6RvUV7L6iAZaRQBTVLkayXRvo5ovJ6C7oMZO/4UZl8zn8VPP8+tC27gqrNPYep+A9k7S2fvsmzGjz+MKWeeQb/hg8jMzZE+dWzLRUN9jE8/Xc4tD77MpQse5/6HlkheLsSkE07hsYcf7/Qapp9+JuUV3TA9LhEkj4CLjS2Lh5KF0KQf8caSqRS29BqRnHlS2pXpISXX4rKILn+QISP3ZvJpU7n+3ie46aGnWPjI09z3xAsseuE1lrz+Ls989DHPfvIp7771Jk9KUeeaK67kqCOPoneP3pKX9xMLddDSUM9vK7/nw3df4d47F3DReTM494yTueayC3ju8cX8+OVnrBMDvKVqM7FUO2WlmRKh5OLxWEREeGJWAtVmownRmpT8OQR1Fz7lEoDXRXFBi4fI8WgUiLGUMyqr6tiwvY6a5ghRLYjHn4Mnuyt9xh7D2fc8wmm3PE7J3qfhCQyncl0z9c/+wq4nv8fzwRYO2uHnKKsvelk/XivM4obWFvL6ZRDIj7J102fcvuACdki4mRK+KRWHWC3p+uVEmlaSdpuYxaOhy364Cnow8eSpdMnLJ7RiG5lNSfrrGbhcLuF5FFOPYetJSXFpNHpdxEwTr2bSTfMRtMB2K34To1FxUF+844ZRN7CMpUGTVfEkreLdKsOPshW2y5aR/Pc+mgCu00N9fT2StXEOfydNgYiL06gUAkKG6Jf++7W//Pzj2b+c/oc7y7JQVhxT9jGJDupFvhJKx7Z0EqEwqcQoDMagxfbGFRtJeeY4hvc6jV5dTiRoHshb7/7G6Wdew5yr7iFsBzn17Iu5UMBiv3HjJUr3UW0ptktE3oIbT34htsdNfaOsvxS+25qi5GRBboaLeLiRqu2rsSMN9OwSpG95kAJ/jNivP7PmzZd49oYruG3WmTx4xUV89NTD1El6LBBtJhqJ4Pd4Rff99OjZm8MnHM3suXN5VPLVS157lXnX38SJU8+kz+C9MfzZxGVeDiVsA4dkyijhpW5omC4Dw9TlXMOJgpLpFLYAJhboCI8ViH9IStY53BGmvTVEpKWBu++4jerK7XQpzifS3kJxQS4lhfl8+82X7NhRSUFJCUNHjsRw9FeKo2t++YUFN9zI1WIYli39iaDPz/XXX89Nkhrq1X8AuEzCElWm5X5k0WORKM4vQCqlZBTgrBmyTi63G1v2nST3OReVUui61kku2bslpaSU6pyPJdKtG84cTUQ8JXJLgtTSELnOKipn1MGHcv41V/OopIxefeUVlkhO//Ybr0Hbb+BJMri3GX/STWzq6EJr1jCGTT6PrgcfTSiYQ74UvbRIiKAUrQbm+RhenEX3oiwyu2Wh9y1mVHkGQ4p9FAdS5PpSVOQregr18IXo7W5j8zcvsuiGWVw0dQI3XHYuzzz1CCt+XSUpnjRh3UN5bpDuFSVMnHIiV950MwceP4kTTj+bq2+6ndJuvZh/1U18+cEXpFMWvkAGSvOACJzLE0DpJmagUBjYTFXtb6S1NLqkeuLihSY1F55AAZosgJkRwFuYhT+g0yZFu7qG3fJMGCcv2dHWzqY163hm8ROcdfJMTp04g8cefRfl6sm4Ey/nhXe/5OEX3+HU2XMp7S4L6LxfACOtIR6EjbwRzfCQtjTiCUsssLRLyGwYXgTf8Yrnr4mXocRim8rEJeOyUlan8Ll1Nx3xFHG5bsn9eiATPEFSpoC47qXZMiArm9yyClnAwznr4nnc89gzvPD2+zy45CmulpzghKMOZ6QYqoK8TMGMJM1NdaxYvpRnnn5CBPFarps5mdfvvYGdX75BYv2PqN3rcLfW4krHZESIkNXi90XkNTbBDECPSCqrTXgTJyWnHgE6twu8HkUg04XIE82xKLuaQ+xqjNOcaKWmo56N1c38vDFJs9mLw0+7hHm3Pc7Rk+bQv6iEdGsY+5c6+HgX8cdXkPX+Fg6qSjFWV+ws2MLYuQdSfmQ536x9n1uuO4fdq75DSzRTuW01xo5ncBm7SBQOhN5TSBi9CIvyDh01koMmHoW/I014bSXZUkcoknXxybzcxEhJGsslMmK7vHQo8BsuCiQ6SnQ0UaBsquNVRI0GQnmKOneSkEuhidHOEhnzGCYdDggkE/x3N0OU0umjoaHB2XVSSkJ1W+k4+IMouYgSpozdUM4RdIKA3Klpv5/L4d/5aJjKwiP3WrIPKxMMN5qzT0C2MRRPtAddPEPYv++RlAQH8On7m7h07rPMOP9ZVtVpHDXzKq67/2lGT5iERwynkgJZwo6QTLcTaUwhwiC6LXpaXERJThArGiLW2oDPgB4+KNE7SO5cxdrPXuXTp+/k6Zsu4uZZE7l62jgWLria119Ywtpfl9HRWofHrYmDVMLwUcM4+IhDuPT6m7n3ied55o13WPjYk8y+7CoOP2oiJeW9MMygvCMDrx7ErXlxKc9f94Ytspg2UIYmOogAHsTFFU4mbdIOY0WndF3HEBnTZL2dr5SmpOhrpdOYsiYZQT/ZEimEJMJKxiMMHTKQZCxGVmaAIYMG4hNZ+G3VSpYvXwmCM+G2ts5C6clTTuKLzz6nWtI5HpfJ7Cvncecji9nv8MNBFCUuzp3zDr/XJwZFPPJkEo/Hg5OHd9Y1Le9XMh5NR8aZQIb/V3LqKwY2ugC+AShEFuR+2cl6anKusER2EiL/cek3KdeSIkc2Ggjm2IIXqbgindQxc0roMnAEQ/cdibbPuFMJe8v4scVmmeVnldDGdkvyUOBXLlG2VrxmCk1PokmBINPvo0T2QyTXeGxQY5+AYnRhQEI/F3q4lp8+e4M7Lj+Ly088lLtmTuKrD55m1+alJMK7KcgPMO6ocZx76aVccctC7nrsOR578nEeWvwQMy+8gO6Dh9Fuy4IZOt7cPBbee7+E5aN5/LFnueba+WzctJ2UWPC0LC64JLeo0SR5x7SAvj8zn5ySMjz5OaTleVsW2cDE2afEGpKdjerbg8CwgTTIwr/2wftce811nDxxIldcdDE/ffENo4eM4sHbHuaFp97hxlsf48xZ1+Ap7EpnuCvvSJseUsLUsCQ/I8LguCxIUo6dRdBFcBzLrGuyPPJukTeEYeJl2eiyCJqYXpW2cMglQmNKP3YiiU+eE7nHUE4vQmnEACALKiSSkFAGUdNNzHTRJvrWJkKccnso6dOffQ45nEsuvZiF99zJS2++yocfvSeRxqMSYl7MUROOZNQ+ezHS58e/fRtb33iFL+67g+evn8Oj183hzUfvYcXX79MWaqe5o5nmUAORdFhAXOHJMnGLdyZTJi556YSAnVsMZJGkdIrKi0G84+qWDjbtamDNji1s2VVHS3tClsRNIFcMVUY2mWV9OeDYaZwzfwYnHHsYGX5ZlyqFuyaA67M6mh79FPdTH/NE9Wc82/QzWcfux6iTD6Vm96+8cM817PjxM1x2GlX9quhOM5QOpcM9gJCsvUfkUpwxjp95BsWBfJo37qC9sZlg2iYjlRZeplCpuAh6kLgkomMJC0PXSag42Zot1yKU+F0Csm2yMjJuCc+lsobW3oE3Gccra6IMHTMQ4L+7aZrW2UWHeICdB0rhKLstiizDxbZSnWuty/h+v1frvO7c+/u5c/Sfk3OPKe9wCznHtsifZpgYmomWhq7Z3SnylrPu++3MO2c+54vXvnx5FYdMmMn8e19jxFGnUG/7WFfbTlR3o0RXbGXjGPegrnwFiQAAEABJREFUR0M1tpGvuch3meR6xM52KRBPvZhQSyPff/kpN501lYcvn83Hj99L3dJP0XeuwV29nrJ4A2O7ZDDkwNEcPmUSZ195Gbc88jCPv/U6jwjdsOhhzrn2WsYcPZGc7j3RMnIkDaFjKRNNDHI0mhQMimPFZRIpUJ36o0hLct0hJW2GMoRX/IUsHJ7amuJ3onOzLKtzr+sK05Q1FZLDTh2zREkL8nKxUkm2bNqA03jSlBMlAxFhzW+/ki8R/po1azhDip+nnjqVL7/8kgU3zscxECdMnCiO1NOMnzQFT3aeOJg6aVlbt8eDpukgfSoBYtPlAmkXqJB2DWccSimcTdM0NNRfSdnIPH8n536H/rjHlhMH4JVSGLqBS/DAJX2bBp1bWvqxZO2UpKhw+WUsXlJSS7NNEy0hzNtdW09jbbXk69pJttZTW7mFxvo6xGjQqufSQjahlFfyUDEyVAd9c1MMK7UZkJcgx51g1dfvcdvc85g9ZSK3X3s9y39eTdTIICoKuNdhZ3P+1Yt56o2lLHn5Uy67+naOnzSVfUaNpltFd8gqh4xiNDOAIcPN0DQ8svdp4DU1Lr1tHrPmzCKdinHFnAs4e/rJLHrwLn767hvqqqrp+PFz8V4N7JzbMLJnQ0cZ6boaareuZ/26tSz/5EPeWfIm8+c8zbQTH2HqaUuYv+Bdfvp6Hd54UqrvN3PPkse4+9klnH71XHoesDfk+bEMC+G+mBJwC2NdCgFrOsfod+kEDVNYKGOVNIKS8f5BmhzoGpiydzknDskxDjkXHHKOpV1zmch6ydOgGTqd9xjyrFvDDWQLuYS8KHkXZEl7pgzEueaRducaegZoQTkLoNy5VPQZzlEnTuOiK+dz/e33c/fr73DPWx9y9ZLnmDTnCoYdOp6MnFw2i5fyxsP38/DZM3nkvFl8dt+9bPv4bdixmu6BKN5YJa74DpJ6JgnxDAJKI09YUmLCgMJCencpo6y4mH7dB7LvgP4c2reIsRLB9ZVB6YKbP1dH+aTVxS/2GEom3cCEhY+z13lzUD2GEvX0wNXQg4wdAzj+qTQ9F20m/PwyuuX24wipd/zQ2MRVd9xJMhQhMvR1giNexe0/Cc124dfBrUJg1eJ1+7ni6vPwxreR+/kybLsnSxN9qc/qI4qf4tuWZYzQLPKVTrVETw1iIE0rQRcptuXZbmzyaRGnJiCAO0JLMNCModIhWiQaSGhpsqSKaEt64O9R2jbEWPzntDKI6A3EK6sIqyiibrjDTShdx1nyloSJGwu35sGdV0KbjFcRB3sX261d9E9/Rzd9J7qMe3VCZ6Xlo03LxdCyCURdDNEbqKaYF9IdxDUvR7R3JbvQzX6nTyCv930svngpV09/mw/ejtB92GzOvu4Vpl32gNRCDpH7M4lg0mEHaUv5aEm6SHgyabHctNleahM2A7J3sE9JI8Mya9HWf8nnd1/JS3On89Wtc/np3uvZtKOSdjGilhHAl9+NvY6YwmULn+SRd5Zx2/OfsUDyxbNmX8TRR5/IoEGj8PkK0FSmSHQGlvBeieS6TZeci9wbmlyj89jndRPwe9HcOp1Kp4Gz1z0GhtdEuTSQS87OucXBCoecY1Ph3IomPWma/FTSII//9aMpRCTQHM9KomdvZo44O3GC2bnU17eybMVvWMoj9acQVY3t1LdFJT04nSXPv86AvUYzedq5jDvuFHTJFJjSqSGky9t05RwJOXvDDS4PMoT/RTibJj+EZABKk3vl7I+PUgpkbJ2kpFVIKfkhh5p0pIsOdu7lXBcy5Vx2OLfoGp1zdtodcnp2SOFCWyMFMlsKNl2EqcNzc5kwpA8j+vSkJRXla/HSsuw0RlsDrkgzxT6DfOFi5bpVPCqFkLNPm8KJk0/iptsWsnr9RkolT32QFClOmXY61y+4medeeoU5c+YwYcIEioqKZFEtEpKrcgZmioVxyDn+e5RKJhk9ZgwL77iDxx9/gulnnNF5+8uvvsK14glcdftiLrn+TmZecBWTTzuHSVOmctLJ05hx5tnMPncWN91xO+98/DGCOxxy5JFcef31PPjIozzwyCPMv/tu+vTpQ7GAldvt7uy30xuw7c6xpiT06mz8N/7h8Dg3N5fBgwdz3HHHda7H/fffz8svv8z777/P+Zdfzr4HHkRjSzOvPPcCt19/HY/ddgfL33uP2NZtFGpx8vUYgVRYnIAQ7nSE7KBOsVR3C/JcZOqKVKiDqACiRIuExTOtrN7NrqrdkhKLUtfSytqt26lsaqVL/0GcesFFnD9/AaMnnYhVVEisZC+ajTJWrNrF+y9+SOWqrQzp3o+A5I7uX/IkKtAdy8oQry6BoZBN1kaQ0u0N0FFTT1Y0xeTRR1Ij6aKeO6vBl2ZXB3iDRRyYErCUJ/6ZHx82mlsRiYTFeXEjfgV4TBzNdGTS69LF47JA18iTddJsHVNc/AKJfFIxxVP2Cbwa7kmj7uXADMXB1JOX2ICub6Ujt5qPm7JRqVIOSeVxWtTLQe1pWL2VH179iPeXvElLQSlHXnAxc+59kCOkluSX1F/UMJD8gayVRVN9A9H2eoJmihwP+CWSyZa1LndDL8GEyM4dvP3kk9x4yRxuufpavv3iK2IyibRmogWC7DVqJLPPn8WSZ5/k2ZeeY+68uYzcd2/hv4+kRICOPlmWzA9kygpnc86ddk3TnNN/KtkpmHDUMbi9fnZsr+TLr78hFktgybo5ulNXV9eJD4ceeihK12gWPfH5/XJPDPinDv2//HLNLQBfmpNJv4oi8gJukqEwEsnSp3sXenUtEa94C10zNEKV63jktmu5dOYp3Hj5hXz65kuYiRBde/XluBNPYv6tC7l/0aNcOf9mppw+g6H77E92UanIkrdzcZ1FdUgXD8YhZHMWW3Z/92OIMUBA17mpoLCQAw86mPMvupi777qHx59YwgufreK1z3/hlU+W8dJ73/DK25/w7gef8+knX/LlZ1/y5gcf4vzCwU0L72T6Oeeyjzxf0LUcyzQIhSNkZWXhkrDHGZszHqUUzuIaoggOOe/9dyelFJoolMN3Z25/S2MkrTNr7qUsEgP60gvPd0Zi+4rhW/v5Fyy8+FKun3UKz917Ixu//wi7aScZ4jEGU614kyG86ZCE2HEC2X60oIddzY1s27VNwt0OCj06ZRLulxb1pkwKrYWlfUi4ctghqcBUXgUHTT2HS+97gpPnP8fhZ9zA4L1PEAOSz+61VXTUhUTFXGyprmXxwx+STAQI+gKkBRU1AXgrkoTILlTzD2R4fOIEHMGo8m5EZMwnxbJpFop5Cim1Be35525ZZpqE1yYc7xCfWSMtRhABdhsBdwE/B++TTsisG5QVdcFAwyfTy7M94oNlYKYyKVI9aIsIb0J+jGAetjtJW8tGXOHtnJg1lBOCQxjZnk/jxxv59LH32fxrDQNHHsaZl85nxg23MfzoSdQbPn6VYulKiShW7NzNbxK9L9tZiRGtIVNrJ98VFYOeIDPeSPPalbz5wF3MnXIsTy68i+Uff0q0vpHe3bpyxBFHcOr007lh4UKekuLeDfPnc8xxx1EkxUlb5Mz6i66iKUy3S1TXJi2pTWT7Qwb/OJemf/pHiZ4fc9wJXHjppeQWltDY3EqWePQut5dEItXpBC5YsICS0lJaW+VaVhYyqU7McPb/9An8FwagjSzJpzDgQmJGQh6buNsmw6XIbm9CX/0Ln733EhefO5WnHr1fLH4jDfVV2FaCGZIPXfTc09xw8+2cftYs+g8Zgeb2E5fQzSk4pqQQmUgrYVSic5GVUjgg4xB/2TTtv2LJ5R4lCpFOiYKk//Kk7CTWVUoRI5OUkSPjz0G5g2guH5rbhe4SdZH8m3K5Seu61I7SROIJYpIHt1Bohgt/MBMH3B2hcwjZNE3eJ3un3QF9Ofy3/jjz+N9JKYWzDg7Y27oYO4mWQpJ792ZkMnzffZk1axZzRejPP/dc+nYtZPfm3yRyu5X5l53HY3fcwNIPXiOyYy35iTaUSyNOkvr2BqrqdxGPtlOeE2BEeRGjuhRRJLn8MinWdS/NEU81W7xWCKcg7cnAycPWp/NRuQM4btocbn3weY4/6VyStp/m5gS68vHhqy/z4lOPEwu14HO1Y1qbMDu+JvLbc7iqvkXXXDgG5KwzLiVREyK1s5VoRhGfylrXiQzwT96CZpRktovWWDu6zNslY0pZNjoaStlIoCx7rXOU5V0qsCQH7QonCYgxzPAUMTldQ5+MGK7SQtb6S/igPYdIuj8TCo9gZpdDObzFZvuSz/jooa9o3Z3PgOGncNCpc+h63Gns6tmbDVt30i79eSTyKS4sISsri6TU0zoSMerbWugbsNirNINU9UZeXnQH8+fOZv4VF/DdZ+/Sr1cXxh97NJNPObXz68azL7qYiy67jCnTpzFyn33JliKtW+ozplt0TcIspdlY4hp3khizpEQFjj4p9bsHj2yO3Mmu82OJkes8+Gf+UC4MT4B99x/L6WeciSeQQa2kC9vE2R0+Yi9uvfXWziyEjd3JO2c+aTHKumH823jzmltCb5cXTJHALDdoki/86o0XePyWa3n/0Qfo1qMbjzzxKPOuuYJhUsi7/Z57eO/LrzhmyikkJcfp9geISbErKshuS47JEAuoTDEahonu8nRaPGdhnQV1yEmBJAVUHHLO/9H6pp2UiXgHhu4ShdaF1TZO9dpptxQSVmmkUUjhnEgsTVgKNjHZJyWfmEoi9yuU0nEL2Hs9Xlx/eO02ON9yUEp1ermGLJqzgMjmAL4zPofk9N/6o5Qz//+YnIlZwiEH7E3hTUohcG1BIMDg0WOYfO7Z3HTvXTz9/HM89cyTzDh9KroYgw+ff4aHrruGe6+Yy09vvkbbpvUU6tA9L5teEhH27lVGSRcfLq9GofA+U8J7M4TkzhU5rmxy/YUCeAYtDSm6FWSiKTebaltpNDI44JSp3Pb4S1x9410MHzqWspJCXn3hUTau/hhCK6lc+iShrc9B+HUx+i9i5hRhVfRk2NjjmHDE6Wxdup3eKhfVBjVaqTPFfyqZNOLuWUa1pDzFo5C5QtpxJCQl41Z6pyxr4r+nxPPt1bsvSuQ2UddCTsqD285hmbuBb1q3sruhiuKk4pRATy7seTz7Zk9BWzqYl+5/i3Stn+MOO59pM29j0BFnEi3rzxZxgjZaMRqk4BtNJaQvi0KpcY0ozOaI3hUcWJrPQEkjLX39Oe6eewH3XDWXbz98G1OlO9Mvz0kh/7ZHF3Pa3MuYPHsWR02bRo+hQ8DjBk0nIcqlUOg6OCFWNNQm0UUjEdnbkibTBPBNeZ9cxdEtZ+/ou1JKntFRSuGc80/eEgIclq3wZ+Zy5NHHcfBhh5MphdTjTpjMnHlXkud8313GqNT/Gq8z7taWFjxer1z51/9oWq5XPFqD0M5NvH//nSy+9ALWff0JBxy4LzfccxsTjj2WagnVPL5MTp42g0Ej9yVuucCVjekvkGKYwl+wVg8AABAASURBVG24OkmT+YpzgqAuVtIiJeGOA+oJycM7e7ncueAO0DoLrznC7jT+HXIspkgEzvMp8eadWzVdx2nXdF3UA0xpdGmIoRISj8IlwmWKAMuwcMajxPIqucchLBtnkRwvSm6VVqT7ziuig79fsx2jYhi43W7+p23O3BxyeOCQwztDJqkJiaNJWjx7JcKbdrvEQ5dWUwTZ56ekaw8mT53GQ48/zmuvvMqss8+itCCfnwTwH7j0fB6YczHrv/oUPdwuyt7MjuYIrYZNl2yb7kUm5XmQG7DIdKfxGUkhyPFqBKM2nnSc1miYqkSczSGbHRGbsiF7c9G1t3PxbXOlIGly601zWPv1SxSaNbTWb8d2dcVVNBFKi1HuXKKuXKYcN1uKw3l0W76RUina/Wxkyaz+uR8rVYWvVzcaIu1EGqvEMKVlQF4EJdHEwIoCOT9JSGu3Pr0pFW+7Y3cdBa4M0nGTzYFumJmFnJrfhYf778t5WSOIvV7Ni1d/yLNP/8aBx8zklDk3MlSK7a1FvQhndKewqD+DcooZk5NBvxGDMF02bitMoZ7E2r6erx++i0dnn8bL885lzU8/YAvvhw8exJVXzuPZ51/gpDNmYGbkihq7CSmImAZxwyQkEUBbJEJccu1uaVNOGBKP8N4br3H+2TM5fsKRnCie/yVSyH/n5RdpkdqMo/sytc6PI2/OgaP3Sqm/6p3T9s8iw3SjKQMnzaRL6m/OZVdy5z33c9bZs/EGs4nHYihdIxQKof0FrxznLzM7i7TjgP6zBv7/4r1aumorL923kIfmX0OorpIzpp/EHXffLoB+Crllhbg1D4P7DaFHt97ouDGUB1PzixevCfDqMtE04oSgQBiSIBFPYOgKl6ljClA6YG6aZqf1/gNcnL1SSp74x59EPC7eTlKMgyb9GvIeJefpv5IS4NcElJ0xuEznvTaaCDOiNjZRGWMCxzNPW0lZyBRKszF1DU1US3ribzdnXA5pspgO/e21f9djZz5/O3alFEopnPkppQRIUujiyWiAJkpsiwI7e5fwxxDj2B6NkVYmyvQQd9Jv4oEGCgoZf+Jk5t99Dy+98SKXXnwB+QE3Hz77FPPF67tz3uUsfe9dko0NtLQ1khDeazq43To5uUEyAiZ2Oiny0kGOAH6XbA8uO0pbWxNtEhHu6Ijxa2OCDWHw9t6bU2bPIxzRefuN76ltyMOVPwFvr5nofWZi+f14cONNuintPZjzjzoF92/LOaA9gicZkFn9cz8mDSQCGbiCfn764UvSks6IY4DIrBIea4aOskR3ZJjunBwO3HcsHQ0NqKQl6+Ln2Hgx8z370W+FxZOXPsQNF93AF18to9+wMdz2wLMMP2saGQfsT11GNo0JnUwziz4ugyHiAO0rNZHu3jQF6XZ2LP2CWy6ZyRXnnswX7z9HW/NWlNZC72EjmXPNddxx/0McPP44bM0ta2PiNvyiI6bw1sCruzodKWfvcwu3BeDtZIpflq/gpOOP48F77qJ653ZKcrIl1WuydsVyHnvgfq6ecym1tbWigymcTSmZsczbOXZIlzE6+38mJcWTF5EWWUzKOC2RdZ3egwZhaQL8Ssft8eBsgUBAlsyWe1J4pE0pxb/C+PkvbNqWl17h1P3350XJry948F7GTj4BT3Gh5O0SuEQ53ZoLJcoteRFIyydmYUtIaSodQ9OElAiFhZLF87hdeFwmKcl7OyRI3MkYx4IrpXCY8ge4OG0O+PIPNpfb7AQkW/J3Djm3a7qOpgvJ+3WlCWjZ0mxBWoRJxoyVkPO4jCmBaZrohpJzuSzXLQEy0TA5t0nL8d+CoDM2/S/9yg2dY3f2/87kzM/h9X9Ezrw8bhNN2KPJ+rnQcL4jLo4fmnjVungxGd4gmq3J0gufdQNLPLoOYXW7RERRAaiQpGgOOWky9y95nGcee5QZxx2NSxT73fvuY8H007njgTv46MsP2dmwi4QWRSr9aF6LQLZORY9MMrwGPctKyPO7aa6uYuvWrazdvoOfd+xi6e4GauN+ug44gL3HnMC67SF+3hahaNhEtKJDCXnHoIlcKEkbOmtvyISOOv4YusTDBHZuJmbIQKXtn/mRlDXtkj7MLyrkxx++RhMexkTu0P+QQiVyKrIpg3S+n76/5LrTkbiAcAsedwb7fl3Huptf4PtnP8fV4mbAgH04dvZZHHHOaTR2z6DDzKBVjKEVdhNUbrLdKXKzQDfaqdy9gdcWXMud55zJs7ffQMPWNfTr35UJpx3HpXffyKvLv+b6e+5j1GHj0MUQyeDQDLcMRlygmAxIyBCjlA5JLUSKp7p47qYIiy08/+CDD7j88suJdrQLPojeSbRuiYPQpbiIffYaSbFEeTu3bcX5dko8HpfOED1Vf9UpRx75F9hMwQdNaXi8/k580g0D5NyXmSWy6hEzbOOM1dEjhwy5rmkazpxsxb/Fps287loGjx0rkwzixUVQvCKf2G9TCyKVMRDv2HE8RP9xBFMX70D3KP5oU7qGQ8jiI83O3hCgd0gTEFBKdTJPE8bwN5tzrgug/k3Tf3LoMN1EOcZGiM4XS5uzFw/T6Qc0eVZIPA50HyKxoJzxZ4JcU5jomhvT8MneI21mJzltSik5/o8/Sv3n1/7jJ/71Wh3+/Gek1P+an1Jy3LmGDh91cAmfvMJLNHQRepdMzSFpJSi3ZOgKv7Rlal50DNBMSvr358zL53L/i09x1uUXklNRQM237/PqLVdx9znT+fzxB9Gbqkh3tFLT2MxvO5tF7uJ0zdc4cVR/Th/VjwndshldkcWA8gy6dc8ilo6w1XTRe+rFNPlH8f4rW0G8eVvAPyXvTaVLCZntJD0/Y3V8KsNIcM4Vb7B+tc7khhpW2Juo9CX5pS2GnSpEt8qJU8IvEqGsCERlBn//Ywlf/h79/afh05ZjaZSUUk1FPd+vfZqqZe+RqRnYCRdGVBPuWpi6hV9SJlZaZ+CoKYwbNovuS4vxL2rnk2/r2Z7sSnDUVLpPvYFeJ11OVr/R8pyiayxETkcLpVYrfTMb2K9rmB6e3Sx762kWXnwed8yZxw8/fE9rJET3IcOYfeV13PHQU8w87yr2HX4o/nQWZjKGaafF0FiQToI4ScqQc7eFMiT6tQw00RtklYkmiDXWU7NxHW88/SjueCs+Pfo7eVIkY23YknorKSogFo4IoCs+evVZwo1V0m8cpQQwNU2AExKSyu08+EcM/JOvayj5x++kdJQQwl0UOKSUwtEfpX7f85fN7XajlHPTXxr+hXfav/DY9gzt34ADjpfzxzCdY8fbycvLY/LkydwjRfoTppxOlhRHG+ua+OajT1lw6Rwev2kB4Y2/UU6EyuZG1lXXsKGpnrDboLRrIcP7dGFEbg6DJF2Un7YokLqAzxtg7FETCAe8LJBakXJZpKMtGOKtB5JtmLXraN34IzQ3SdG3nLzcUtL1fjRXGS3tYYZ3KSFuxolYzQR8HeQHU2RKyuGPsf9Z+wJ/nG22gF9JF9ySsnnkofm4Y41YHhm/CSmJLhPiAXulDuJ4kQmJnk6bPo3dVVWUV1RQNKA/4089ldFHjSdQUoS3sBBXfjatAsyNqQTFuqhwUwM1a1bzyuOPccnsc3ls0YM0NtThdptMOe1U7nv4IR549BEOPXIctiH3C191lxsnTaGJAbUFbW1pw4l4hSzx3i0BewfXNS2FS3htJ8M8+eQiLp1zAe+8/TKpVAif36Qt1EFCxqIEvB3Hbtu2bXz59ddE4jF5v5utm7dwzVVXs2Xjpk5QjEs6NxSK4PG4JNC3/yy27+n3bzggK/43Z/+Vwz337OHA/8YBy7I6WzRR9JQUoxxSSuGA/emz5/DQw09z4sRTpfinE5BUXuXP37H46kt5ZN4sfv32G0IN9TgA0RIOs6uhnXQCcr06+bpBr+wAmZpLQKsNb3ExYZ/JD78t47vP35J74tCxnNj6RaS3P4/RtpVQdT25OSUcvO8xhNeGGZvszrFFwwhEQ7Qld6AVhNnUuo6upo/SVr1z3H/mj6zEZpJ6M5VFQbRuJfy2fiVP3n0NuhknZoAhc7RS6c7wHzRcPi/l3Xsw68ILOv+SZ35+jswnA4+m6FFaQnGWRKiRKJliEGPixX/+0vMsWjCfRbfdxLIvP8Mpou41bChXXDWPN999kzPOPoe+gwYjCAsSObskOkvKejlfJRZ/nT8Ko0oDcb35o5iolHIaqK/dwvNPL+bYYw9h1S/fccYZJ3LuuVO5575bmDr1eHr27YMmKYyOSJhwNIpmGjiFWWS8DoQ7aY2LLrqInn36SPc2HknppsSgpFIWKSdtJW/Z8/lzOeAs7Z/7hj29/4/mgAPszgQdoFdKiWctyCUNDtA7hKbjCmYz+8JLWLjwTvr07YWuEmQHNSnWrePt++/lqQU38OmSJYR27UQT73RHUxMbxftuytLZ1QobNlXRUNdKYUEpI/YaSTod5cWnHqZt51pa1z5Aql6ebf4Rw+UnUJiP0mHvPvthVNpM0Coo3BSiMBSnIt2BCtcQUwZVHQYJdwl/9lborccb3k4djST696Q6x+Sd7z7inReX4E6HSUou2/HinfDf+UuFlrjXsViUAw89lJPEC9+57Hs+eOxh3HW7GCkGryjcSuS3Fbx+x63cfdEs3n31JSq3biQnI8DkEyfx9LNPc+8jixgtzyeUQgkAx9JJouJBJ8SYSPeyJCa6S0jqK6ZpojThgtRknPXS5f6kRBbfffctt9xyC+eefQbffvspV111KbffNp+9Rg0hbUXxeTXGH3UIzv90NHHiRIIZWWRkZeKRiMQpUh599NEMGzYMJzK57ppr+O7rb8TO6PKsTTAYQE4kQjDYs/35HHCW989/y543/I/mgAP0DtkCFM5EdV3vBHunSCX1OgEAH7apM2DvvbhLirM33H0XReIBhgVovHJvqKaab958ncU3XMerjy6mesc2WlMxfqlpYHsE6gWgPYaXIf36Mem4Y/GLN9hQuYuXnnkarfU3SHhwZY/F23U/KCmQ5EOSviU98Ldn8u3D71ORzGdszgCGe8rxtkCFq5QmXxbbLI8z3D+VNDNE32gNBYkWImUVMOZAVkkh87mnHmP311/hMg2sRFzGYOGAfVIiIY8UAaOxOMeeMImzTpmELsD+xmMP8dB1V3D/FXN44qbrWfXZB2Qkw3Tt15OLnTrIIw8z/ZyZlPbojuOpRxJJDOlHOsbU9M7UiWmY4mBrJJNJUgL6KSuFEm6l5Tgt9zfW1fPc008x+9xzefnFFymW1NCDDz7I4sWL2WfffQlLpIVEAUopPMGgGGuNYHY2p5w2lUWLFnH//Q/ipOhmzjwbr8dPVOoejndvoXX+GQ1kc5yBiBSWdanpON68NO35/Mkc2APyfzKD/6d374T7juI6AO+QUgqlBDoE8J1rqCQJKe7pBqRUmnAyzuB9xnLTfYt56NnXOOzUk+gycADeoA9LQv7v3nubO+ZdzhuPLCZdU0N4pRbMAAAQAElEQVSoo5UR/bszclA/TJdgeEU3jjx6Eom0i6+++Jm0PRQ9cxbeXhdgFw4lYbkEtjSCmQFyikrp5h9IVlOQLV9V00sfyQFl4+gRC9A9kqZYxvlnr4/gOT0CWXRDZ3c8Sq99DuCYI0/Etkzuvvk2Vv64FIRXMmjAkiglLTj6F8CXfP0Rk47m6ltuIE+M1+p1v1FTs5um1gbGHDyG+xc/wP2LHmLccUeRXZSP4TakDxtT1/A4vzgieXUloKyLq64kNZKU96cSMblmYgjwtze18OP33/PUU091/h0oZ9+ltIx77r6XBx9axLSp0ymp6EnKdoHmwx/IkeKqIiq8I6mTSGi0tbRi+nxSp/eSJYBfI4bi8aee5NEnn2Dlb7+iaRqlZV247vrrcf4Sp2HoeL1uJI1P5zfwZMR7Pn8uB/aA/J/L3//xvXeG+wKWSfEOHVBPO677X2btKLiupzBcaQHjGEqQzOPyoWwDww7Ss3wg0848gwelKPjaJx+x8MH7OEY89eIMP2s/+ZgHLr6YVa8/Rev633CJ11rT1sZuyeeOPErSA8V9CMd9vPFzAFf/c0lnjSZsZaBrGdK/JumJdrqNGcLm3S0cPuYkJh58Hpveb8JcrhhfvDejk4pRquUvI/3zdm53X5IU4LKzyFQuBrozuHTSNPp3H8x2W2f+DTfw8w8/4vx+QlI8X58DgLZNRFI2LrFqts/LoL1Hcu+i+5l90XnkFeXgFwO24rflXHLlXO674w7efukltknhNdIkKaG2JuxIG1osQrq9GZIJGiVS2rFlC2t//ZXXX36Za6+6kksl53/zTfOlKN3K2IMOYP7NC5gn7fuNGY0/I4i4/OhujzDGj2FmIpYU05WNEv7qegaJuI6uMmhoaeaZp5/h2uuv5+SpU7lmwY307j+AOVdcwVUyt0knncxtC28nv6iIgHj/SnqMRuP8Xnx1y9mez5/NAe3PfsGe/v9nc+APUHfA3skr67reOWGlFE66xiaObacEM9LoCAmA6WkNM6Vhd0DQUKh0FEvAu9vAQVx89TU8IaBx3syZFHt8bP30bUnjXM6LTz/ClrrdNJsm7a4gB004UZ4J8MLSTdR6M+gQwAl4uqDZCdJWM7oUaL09KwjbEZ759BuG9z6UO25+goxQJl+/9Dn7S0TQO1rLn75l9qIhnCGvyeLEvccyoUcPHrr9Vob3G8m1Dz9GSozjrZL7fv+ddzGEd05U5PDQ6/ESlshGCc8UKQKSopp41Hgef/B+brhyHgN79SIdCfHVBx+wRFIqF5w1gynHTOCkY4/i5OOOZuoJx3Hu9NMkahjPmVOnccWcy3jy0ceJhsJyPp0HHrife++9lyMnjKdX794YwlclXrfL7UY3XBJR2Dg1grRl0NAUonL7bnRdAD+QLWPWcf6c+AXnX8rNt9zGps2b6TNwIJdddQXPPf8iN95xO+OOnsCBhx/KmWefTSBD5q+Q9bKwhRN+n5ugRG6JRFrO9nz+bA7sAfk/m8P/w/s3DAOl1F/pj+kqpToPFVnoKhMN8Q4Rz03pYADiJCppsvUgthZE4RKAlmfECARzsznu9Kk88/G7HDvrdFy5Xr595yU+vOkGlt9zN/nioY4cMZiBB+xLTt1GXr15PpkyDueXtJLKj1K5WJJKOHzwILpY1az56XXWRDeyPtrEaRdewZzJ17NuSQ17h06kr28UhfEyukVsuibXkZX+Ck9sFTmaRb6nGCcF9feI1Fe0+VtZId5uwupHXqwnvkQXVkqkskLL5duGDIblj2TR4KMpeXY1r9/8EafOvoMjzptFKlXACTPOAJ+ns4D56H33Ea1vQFAUJF/u9fnRklkSmQRAd2HrNu7cDPYfP54b71zEo899yC33PcSc6+Yz+Yxz2O+wCVL3GM0QSQmNPmw8RxwziVtuvQnn/x19+oXnuF/qHWecew7devaQyCGFFY3h8D0eTwmoy5rIKjlf6UxLmkeTd9liXF54/lnmzbtMjpSM08/n3/7E6198j51dyj3PvsGTr3zFTfc8z3lzbmHvMceSU9JHOgqgzCzQA+AOgumXNgNdaZ1LrwNyiMvjHLFn+5M5oP3J/e/pfg8H/lscOPnkk3n88ce588476dGjB5999hkLFy5k9erVTJ06lWD/oXy19GeqNm4lw7IFpgQjJXLwmGmy0220tDTRWF9H5Y5dUpDUaQnblA3YmwuuuZM1u0MEv9/IMPG2l/t78pY+jLA2hO66l0TDBra0bucfbZmSgilsqmZUvI5kdAfV2QY/+JOUuDIpNdzcVTaACaUDWHjf8zSlc5h2/vXE87uzrDmG0T2TcQcfzPUSvRxy4EE8uWQJ582ezQ9ffoWSueiSo1emIZGJ3UnKFKBXBk5x1tZ1gjk59B06jLGHH8H0s8/lyhvms2DhnVx543zOOf9CpkybTs9+AygsL8MjqRLEU7eVjm24UF6fpNn9WGJM3G4TXUNSMFEMzUC34OP3P+DcM2fywgsvMGHCBEpLS4nFYowYMaKT7/vvv39nMfcf8WfP9X8+B2Rp//mD+JcYwZ5B/EtyQClFbm4uo0aN4sYbb+STTz7B+fvezmBfklz06BOOoT3ZzifvPwfpBqzYdkx7EzR+TGzrY+y19wjchslP3y0lGlVUtaaoT3upV0WcfOEtHNrzMH57cwWD2wvIMXuylGJ+UcUEsv0MNf4xyDcnCgi4oCi5lWCgga0t28DWGFKvuDpnMD3X1/DO7S9x+uk3s/fxF/PRlmbWtseISI0hXruRdb+s4slHHuWn77+jW3kFVjLF/Ouu5YKzz+GHL74k/Jc/jKULqDsRhZMe0zUTlE4ikSKlDBLyvmja5g9KopMWA4PpwZuRKTURj9QF6Lwek5pJUnImf5ASr12QHmcLN7fwyrPPcuqJk7l9/s3EO8Kcc845nHDCCZ2A7nK5yMrKQtM0eXeCsPNtG+fBPfQvzQHtX3p0ewb3fz0HTNMUDLJw0kIOOTnrLl26cOqpp3aCfUVxOX379uOd99+EeC2u9E7syo9Ibn+eLtq3nUVAxwNd+dNKAeFMwraPX7Z38PWaXaypSuLrczzTJl6K8elKjvi1nvJ4EWsCvajPKkcl6v8h/3NyR9KayqfS5aHZaCdHNTPZ8nLRsEPZ9NgX/Lq8nnvufA0t0Jef69OEMnIFPKUgumM9b9xyBXfefhsb1q6hl+TY51x+Gc88/xxnnXWW5MC3seCG65kjnv1rzz1Ha22tpFZsDE1JWstCw8Z0SIEpbR4xAqau4RbSlS0wb8n9Foinbktko9sWXrmn8z4F6bgYmvY2lv/wA0sWPcy5p09n2tRTeeLRx6RWm2DqaafxzDPPcMwxx+Bszi81KaU6wd1ZAwfw/X6/c2kP/YtzQPsXH9+e4f1fzgEHUP4AGF1AShMv8g+WONcOGTaK66+/jkCBh2eeuJnGFW8QXf85lqRbOiI1TJ56OgUFJZBI8bUUYLdt30F1SzvNsSTbqut4N6wo7zOWO85cgLWskWG/dkjqJZNfJMG/NmPUH6/6T/ep9gQ1eX35JWsgdiSbk0v7c0Q6wHO3PsGRB57Blbe/yO6EX7z3NPWJOJbUE7Z/9gEPXX4R21f9TG5+HtNnzGT+rbcxcvRoLDFqJ0w/nSXPPMuUk08iFWrnhccfZfpJU5gngP+eRC+7N24k3daGEq/cikdRybikd1KS7xbwFzDX0imIRUmHQyh5pybFXSWg3lpbw69Lf+SpxYu4dPYsphx7DFdcOpcP33mPeCjC0MFDuOLKK3n6uWc587zZuDMCODx2oge3241S6q/Ens3hwL8F7QH5f4tl+r93kA6oe73ezgKoAza2FGadfSQSwfnKJmSSl9eboYPG8v3nSwlamXjsMjTvAXjLzsTILmThHfcRMNys/nkp2Zk+srLc7DW8F7lZilwrwierVtHafSQL7niB4tokPd5bxlH12Wzxdv+HjG+22okmbNwtPg727If9dYJPX1rNgvPv4aCDJ7GyDjZGLOwMC09kB+2rvmLd5x8QNDyUd+nPDTcuYNIpJ5NX3gXcHiyXm2Q6SW5pCadLTvyBBx7gzLNmUlFRxoaN61j8yMOcd/4spk47lVlnncldEgksfvABXpEC6afvvcs3n33Clx9/xAfvv8u7b73JXQvv4Mq5l3H6adOYduop3HDtNXz/zddkZ2Vw6CEHcfPtC3ng4UU88fQzLLjlVg464jC82Zkg0YEtBtUxrA45qRkH8J3IyuG/sw7/kDl7bviX4ID2LzGKPYPYw4F/wAGlVKdXqZTCARqPx4NDbeK16gaMP/woGprjfLRiB6mKsZh9J2P2ngHuDMorelCUmw/xML3K8xjUJw89XU/vIoP9inLoXtaNN5euZp3ycfXCJyjP6kfop00cv6bxH4wKUnqaMW1ppjcG2P7iSkKVOdx+90cEy4ZT6TPY0hRlV30jdet/hm3fsnvpm/TsVsKsK2/g7qdeo2f//rj9AeJpEJ8cS4qimssHmo5MFG9xCUefOpX7n3qGJ154mYuvupr9Dj2MTGmPoFi2chVfff8jH37yOW+/92Hn/sflK9m0TSKWxiZ69OvHIUceySXzruCRJ5/i5Tff4vHnnufmu+5h7jXXMWrsGArKuqD5vOBxI3kxmbMimUrS1tGOUqrTwDrGVi50fpxjpRQhqRd0Nuz58S/NAe1fenR7Bvd/PQccr9HxIB1gcSgWi+G0Oced3qRPw7KhLL9U8Lyc99dUYww6CLtkb1LuHuJlWyi3jwF9elO9cyt2oh2fy6I010WWN05OIAszZZBdWMFXWxt5pyrGqVcs5Iz9JqDe++Qf8j9HPF5/VQPNn/zEUX0O4P4FD9GS0vi0rYU1DZBsixOvaWHVx+/xxcsPc9KE/bjn/nsYNu4wmrKCxOIJbDRssVSJtIUlb0wKhSLRznmlNJOEMojKJP35BYw+bByXCNDfK8XaxeJ9P/fqqzwjKZzFTz/FPZKGWXDHHVxx3XVceNllzLrwIo6RIupB445k8Ii9KSrrihnIkHe5sKXPtJBlukiJx24J2TIO55ewnL+KaRommZmZnQDv8NyJpmRYnR/n3PnlN+dv1HQ27PnxL80B7V96dHsG9z+eA0qpTm9Rqf94r/9NHt45drx3Z+8wRilFplUH6XaCXXqQXTaKrdsNNkheXeEVZziJV/uYcNUT9C/ZQU7Hr8RWf4+nsZX6OmikHFcAwj4XuySlEk5n0dYaoD1UyoFHXM/Zs99j2POZ9NzVh82pfFYGW4n7v6Y8+iO9zSx8mSO5UJtD6vMMLpx4AxfNvZ4PK7fy9q/LyXJr9FAx2lY8zVePzqNpzQqmnXEZ46dfCuK565JuKkjbeLx+lEzGI5Qpc3X2DgV8fhm/KXl2cMk1r27ikEcz5NzArZxzN27Tg8uQvebClLsNdIHq30mp3/e6gLljFJVSck2hoJN06LzbeV6TIyVXfZ4gLtMH0peSHpVSeL3i5UuL04fsRkJeBwAAEABJREFU8Pl8ONGUc7yH/vU5oP3rD3HPCPdw4D/nQEplopkZOKg1aq9R+MSz/vHTNyGym45tK6hb8Qk1G34mP9OmrWUDD9x5JUvuvxm9rQq9tRorkcSd6sAVb8GvEth2mvWV1ezoSFCx9wFcMv9B3LXRzpRMSZvOxoZM7Kz9KGr1cax47O888gRzr7qewcccy0ZJb4TaGujh10nV7eSKy2fj/Pd3zvfMr7zySpy/zOgRwHT+S0uPpJs6IxH2bHs48OdyYA/I/7n8/ef3/j98BCnlIylztIX233dvVLyR5V89T/2qtwjv+Bp/pI5uBQEqumYTzE1LwbWMSN0mbps7k69efohkcw2uUC0DCj3i7QeJh9qpCSVo9uSyNeklllfGgnl3MyqUz/j6IqaWnkiuGiBA3ot1j3zKtRfMY+CIfagxPDQpjSG9u5HV0cCtc85l3736cfLJJ3PIIYewzz77kJ2TI6MEl8tFZwpKPPfOhj0/9nDgT+TAHpD/E5m7p+s/nwO6vCIWC4GWpKIinyxx6tub1/HN50/hN+qw0n1IIMA7YBxFPcdS1nMf7r3jUc48cSY/f76MS86azu5fl9IvS6NPpkFh0CAWT7KmspE1dSG++nEdibZsLjv9Rvb1DqD/zgD5u1ws/XAtC+e8SN8xY+kQCxOL2xRnZlD522+8/Phi5l95KWfNPIVBgwfLuCpklMhY0kioIB8b3TBIp1Kd7Xt+7OHAn8mBPSD/Z3J3T99/OgcMeYNLUjTKtjElVzz6oAPoSKZZtnotmj+DjD6nYZQcQsLqRrB0NDHVBTNYzJQzZ/DSSx9wxAH78/7Lz/LIrdeSqt5I//wAUpNFSR+hSJq0mcnqzfW0hUwmjz+L0KoILd83cN3c+0gV9+WzTbuoaYpRqitCazfx0UuvcsFFl3DwuHHo4tnHpVAsQ8Qt6RlN1zs9eOfcIec/6XD2e2gPB/5MDvx/APk/czh7+t7Dgf+XHLBSuF1erKQCy8XhR04hbudT2ezlt+2SyCkahFHYB8uTj9tfQMzSSBo2lmbhzja5+uqrWXDjDcRa6rn58gtY99V7DCkMCthn0a8wh579SmnP8NKoZVFVCfsNO47zZlyDOPk8tnIVW+qrqNqxmex4ihUffsTNN8yn/8i9iVsGOUF5p4C7800Ucd87PXmlFErTSCYSncDPnm0PB/5kDmh/cv97ut/DgT+VA2k7DraGhSEgqujacxiDh48nlirnvc+3EDcVja1RjBTs1b8veqIDOxkjZSWdx7ANL3vvN4a77rmH48YfyofPLuKL5xfTxYhRakBQ7ssqzGJrAppzu+EftDdr2sKsq2mluGsPRg/qxtiRA/nq8w854+wZBIqKcHn8GKaHWDSN831zl8ct47PRDB2la51thssExZ5tDwf+dA7sAfk/ncV7XvCnckBPkUhHBVSVAKi8yTQ57IgTUWY+K3/bwcadK8nPMjBUhD7Fbny0oNthXIL6oUgVgt1SuNXILy5h9iUXceMVF7N1xXfcfc1cYjW7MTwmWRZ4PDrriPFpQ5UAvoUeyCZTczMw10/Lrs3se/BoyPCTkiEkEhbxaAqvgLthGJ0pGk3TOvdyGactHo//9dxp+59Oe+b3z+OA9s979Z437+HAf58DBplo/O4Vp1QaDDhi4niOO+00ku5cVnz9JaRriFYvo2vvErY3RujQ8gSM/QS9fgKAJgXQtKWTsn0MHzeZG+5/mC4Vedx36/kYO3ejt7USEKAv0vz4UhoFwQCDinPIat1FXV0Yf0YhLrfTk7xeB49bw+c1sOWfUgpdcvHI5gC97FBKidHw8Me507aH/jkcsCxZ2L95tfO11j/o92bHbP9OtrgD/ztJPMgfVxNWuvNYpLBzn7BsmlI2LfKKkI24CCKKTqdyjNxkReWCLU/Lc8m4uBvS7ownkoh3Ph9O26TTSXEG5B7k3r8hS9KUzrVERPoNQbQDIu107p3vITjktLUSEf1wXrqH9nDg35QDjkI6YOn8FuwfHrJSqvNri8OHD2fXys9JV/1ConkDrTvXkGko/DJXXQq1pJQoURrnOQeInb3zN3Gcvwh5+eWXc/jhh3PXbTeIEQjht5NkuVIM71uOlyh1lZv44pO3O8Ha+Uqk8zx/2ZwxOcrq7P/StGf3L8oBZ42ctfrfh6eU6mxyfvvX+Y9ULNtC/Qf/tLiAcCSKFovjkuuGGA09mcQQcgkoZ2mKLA0CCtwCzJpEcDjF+EQMTVKNiVQcW+pDmsilLffYEvFhmlI7slFSzI+KgxDTDByoFiynRfqtbm9ne0MDm6qrWd5UI1TFDzXb+HzbGt5d8zNv/PIjb/36E++v+4Ufv/txD8h3ruSeH/9+HPjLiJVSnR6xA/KOwv4B+M6fI95nn31oWPsVjVu/It2xAaujhkxTxwUoG6T6ilKiWXLoPOv04fw2p5ySnZ3N9OnTOXnikTxwx3UkWnZSEVSUeFL0LQny5vOPMP2kYzt/+9PtdneOAdmcfhySwz2ffwMOKKX+unbIptTv8uDIgkOGKWurmyInhsRlmsC2QhxskmmLRCqN7nbh8nrR3B7kBlIJKfYLsKPr2MkUugC802OnTEjfym2C1/U7+dy4TJtUvJ1ksoO2tgZ2VW7l15Ur+PCD93jxxRd47KaFPHDdfG6bM49rzz6fy6bNZO7UGZ37K844h2uPnsCtU07k4bNn8tTFF/LsnEt45tKLefqSi4Qu4L7Lr9kD8rKuez7/5hxwPDFTvB/nK4mON+5Mx/n7KhUVFcRDURqatuPypckpLcABZFvCaEQRE5reqeCOAuqilNFoVEJjq7OttbUVv9/PpInjOOn4I3nj6UfJM9Lkuy0ad25k8rFH0LdPuThdZuf9zjsdUkoJIPwvctr20L82B5z1/9sRKqVw5MEhGyXY7ZCN483/ca9zzZG1sC0FefHOQwL6aUF0XeowtqYjQoHl1GNIEkuEiQiQt0fbqaqvYtkvy3jt7ddZtOQR7p9/PfNmnct5U09jxkknco6kGefPu5zH7r6bFxY/yrff/cSPS1ew6td1bN22i5bWMJruITevmC5l3Rlz3DEcfOIJjJ96KkdNn8ohkycx9JCDKBrQD3dJEYGMXDT2bHs48G/MAUfpnK8oKqXQJNR1gF4XwEa2YDBIh60Rk9y8u0sPKCkn5faSEoBPyfWUKKHzvGMk5LTTK3e8N+c4KytLouoYusvg2Anj2WfEUN565QWyvW48EgYcecThpCXkdu51yOnH2TuklEKp38k530P/uhxwZEYp9dcBOrLgyFBcgNsx+umUpGPSKZz1VUqhKa2TkE3EAJ88mi3efEC30eXeVLt45DW1bFr1C0s/+4yn776Te665inkzZjB70iTOmzKFG84/nyUL7+DDp5/lgw+/ZtvOagx3gD79hjLh2JM4dfpszpp1KdfeeBtn3n0fZ9//EOcvfoxLnniKix9/kvMWPcpZ9z3IGXfdy+EXzWHU6TPpdcxEuh55NIOnnMphF17K1FsWMvuBRVyy5Fn2gLws1u+fPT//XTngeOcOOBsC2o7SOvNw/jaMA9TtdilRoydm/jDxyDLRfJlEYwkckLecQq3crJTCUWrnWScicIyGNHd66aDT1hHhuGNOIB2z2LphG90rekJaiQHw4mwOAPxBzvke+vfhgLNuDrA78uPsHRlw5MiRKa+kYVy6himkKwQsxW1PJkiEQ4Sam2lpqOe3Lz/nkxee54EbbmTuzJniiZ/CzFNOYe7s81k4fwGvvP8FXy9fS2VLFCuYT3Z5X0r6Daf3yLEMPfBIRp8+mxk338vU+bcz/qJ57DvtHILD9yNS2gPXwGH4sgvxZhXgCopH7s3EMv042f9wSqM9LoYl7kUXMpNevHYQv8rsJI8VwJXykTS8Mm72bHs48O/LAaVU5+Ad78s5cLx4B7CdYyevnpE5kOqGIKg+JNJZBPw51NfUY0ohTROoV0p1et0OuDuK7vxHJI6SI5vTTygUIys7H8tycbx4Wb+t2kjXrn0lL6sTDSfkLknF2qL8nUf/68cf4PG/WvYc/StyQCmFJhGgQ0opnM2RAyfd19HRgeRa6KhrYMPKVXzw2hvcf+ddzLv4Es6aNp1TJ53I9ddfzwOLFvP9zz+Dz0fZgIGUDBxIvwPGcNy553Lmbfcx+/5HmfP4c1z66HOccutd7HPORZQedQLBsYfhrRiAu+tAKOpGOKuQypTJxrYklUmNbXEEuDU8luokdxoBbhsjkRZgT6HFkmxuCLO9JU5lu8WuDpsqyR/VJwzalJeo249PDIHmTGoP7eHAvysHHHB3gNkBaWcOjjem1O/K6nhjXQr7UbVTtIUc3Hq2pFsyaNxVLf65JkCf5g8w/kPJXS4XzuZ48z5RWo+E0RICEI0kpDhmMXLkKOprG1HKwCvX+Q82p88/6D+4vKfpX4gDjvw4MuOQk57ZsWMHX331FU8++SQLFy7klBMncabkyy+7+CLuu/MO3n/rTbauW4cl9Ztsn48Djj+BeXfcyd3Pvcjl997HGddfz8lXX8mBZ51FjyOPoGd5f/IzS1HiVUdCNom4C5+/kC5d+9F30Ch6l/fDI/+sqDgLQs01rdhxRUVJN/ICbuqkftSsG7S7f6cGFDvCEVbX1vHzjp2S42/rpF21LWytrGP9lirWb93Ftt2N7K6PYJsutLQF0g9pYfwflBTHRArHdJJYjc4b5CanWuyQI/SdJM+mpd6csJMkSUhTqpOQs06yE0Sl54idkr2No2oJeY+zd9odSltx6d55NilXfiebmPQa7qRUuom01dxJlt2GZbVj22Jhicj9Tk9xORfuyBvobAt13hONNhAO19GaDMuVpPhsKfHkIkQizcQ6mrBjrSAVbStdK/00gF2Pc+xQOlWLQ9Ao12SSMhI6KSXnDv2vtpTM2OFbUjxDh5xjh5y7HLKcW+Wp/8dHeIlDwmen/W8dwVTKIu2U7+WadIntdOb0IefyKjrpb85TaeGV7XDVeZszmqTwKi7d/9HmvOF3coDH8VIcsv7Dgf1+37/TT8MwOotkmnhjzpyUUrgEqB3ldeYx4/Kj2bDte6x4M6gOvBkdPPX8zbz/5uNsX/OriEwjWlxkwY6iRBZxZDmZxOnLWRdLeOsU3PwZbjJyAxSXF+LL9JBMxxF9w9mcdzuk1O/GRSnV6R06UQV7NtFPW2Q6jbMmDjny58iiwxr7DwASfXCOHeqU8T/kvVPvRCcEQ1JWEofSznfHHXBynnXuS9qybCL/liiL3INTK4kLPiSigjm2IJOFg1HOs856JuIhmqQAumPzWn585wkevekirpg+gQsmjuHyKYfw8OVn8M2Td7D5g2dJhFqJh9uJJ1Loki4p6TuM/SedzunX3cmVj7zEyJPOxug5jF12kG3tGjsbbdpCHiLtLnZvbaMx0kRcJdHdSPrPJtOrU5btpzzDS55K4cly4/YrHF1vEJBONDdSnumjyK1jhiwCXgPNSq07FHoAABAASURBVGElbBzxDLenqK8O0dKQJJ30kZWhdVLAB0UFAQYP7E6vbmXyTILGuko+2LALTc6wJDfpCG1SCgeOQEtdCqXzO5kyAKdByNY1lGnIBUjZadLKQpe9K50Wr0iJtUoTbmyio7GBSFMTjbt3s3P5L2z+4SdWfvwJX7z6Km88/jhP3XUXi+bfzP3X3sBdV83hjivmcOucS5h/0cVcN/tCrj77Iq448yLmnXEhV511OdeccwXXz75S2udw+YzzuHT6Ocw94xzmzTyHsyaewKzJUzhn0mTOO+lUzjv5VGZNOZmLpk7n/JOnMevYiZxx5ASmC5113AnSNpXZp01j5kmnMXPyKcw8+XROPXYy0yedKtXt6Uw7wWmTZ6X/s04+g1mnncTFM6ZzzUXncZtY6AdvvZlnH76ft597ik/feIVv33+PdT8vpXV3JXZHG3osjBYNYYiQGbI4cc0Wk0UnRUnTafBEYGMiyXGhhAhkOp0QJUiSSiUQzqJLEUcQR66mQLdIizCkBHzSpDrXyvlerS28d8jQXYI1uoCS4L+tOo91zUQTT9PBcUehLDlwyFEspRSaAKJDyPbHdTn8Pz7O/f9H479Ywx9jdPbOnJRSnSNU6vd93569ufTCi9m+eSvJ9hD9e/dl9rmzaKxv4LI5czn55JN54403aKmrQ4nBcEDINE2cKMAS4HH67OzwLz+ccwe8lfq9/78079n9JxywRPactVFK4Rhkhxz+OW0Or0VQ+YPSgnQWCueTEgAPiceatjQ6fR6lo0Su0QzQ5FjXZK8RljWKCUbFdbHXokcJ0TlccuIWcimSVbto3riBtV9/w9tPPcVtl13OrJNO5swTJnHOKacx/94nePWTH/l5ax21KS9maW+M0j7Ec8sxuvYnp+9gRk6YxBlXXMcV9zzEBTfdwaEnTSejR39q0wa24ReX1k0kqYildUy/F392DpZhUt/axnbHo65robkjjvP3jDA9YHiJp12EYopUQqemOsrObbWEw1Gcb3QFM/y4XAa6oQTIU5iGgaEpWlpaqdq1Uxy/BBVdSxnQrxv9u3ehT0UJPbuUUJqTS1DYky2GpHtJEYN69iJfisIaVkxC1yQe4YnHsDBVEuV4NUKaQJMuBgCxhR3tTTQ11tAgFnDL5nWsXLGUFct/5Emp/N5/2x3MPWc20wRoZ888mwvPOZ/pp0zjVAHR8867gLlzL+fGGxdwzz33sWTJU7z11jt89tkXfP31t3z563a+WbODpZt380tlLWtqG9jY1MiW1ma2tTWxq7aSHVXb2bxjCxu3ObSTTdsr5biSDVt2Ud/QQlNzBzsra9ghVept26rZsmU3TU3hzq8bpaIpQi0hmhtbaW0J09qRoK41wu6mdqrkuYbaDqISRtXsbmK7hDrNDSGc443rtlO9q57q7VvYvmEta1Ys46dvPuerD9/h7Zee5enFD/DwXbdx320LmD9vDudOPZkpR43j5GPGc97pp7Hgyrk8esfNfPnhu/y67Hvqd23DioRwi1F0azYe4atbyDRtdD3dSYYsqkO2eCPpVFwiiwRpkfi0gHfKQrxHm869CHZcPJloIingLhcATdNQSuEoT1qMrpNucJRI03WUc+0vJCek0nZn8TEciXU+7zwjXfxbf9Iy5z8m4BzrMm/nPBWLsHHtaoryRPHEoGZnBOjXqweTJx7How8/SFFRES88/zwPP/ww8VAYwzT/ykNdV3/lK7IppWSddAzD6Gznz9j+h/XpyKVDSv0um39Mz2lzKBQJkxDn0pYLmqHjOC4i3uiGhl/cUxFbadOwUzaWCL+BErwSWRevPREOSQouhWbHSCc6ZP1aqdm5la8/eo+7b7pRQPxkzjlzJrPOPodrrryKJU88xTc//cyuBskOmG4yi0vxVwyh216HceS0i5g9/35m37qIU6++k6nX38UF9z/JjOsXctDUcyje60DsLj1pdGWyQTBkVW0rvwht29UiaZJmtuxsZNuuZupaUoKW4Ark4JOCaVNHktqmGDur29hR1Up1Q5wmyZ2HEoqoGIkWuVazu0HwqgVHrrKyMyQN6EITR8+RP/HqSMZT1FbXCS5VoWsWJcX5FOT48bpAIASEN24xAqayiYdjJKNx4YvCa+oM61aCpknoQrQdYu2kQq00Ve1kjXim77/2Mk8+/ABzzp7B+dNOY8aUSZw5+QTOPe1kLjxzOvNmncP1l1zEa+99zFsffc6vG7dRI2Ba3xHDlVlAz0Ej6dZ/GIUj96PnQUew9wknMe6s2Zx6xbWcd9tdzHvwUa5evIQbHnyE6x9YzHX3P8K19y3m2nsf4uq7H+Kqux7kijsfYu69S7j07sc66bIHHuOKhx7jkvseZOZNt3DK1Vcx9tQZHHrGLPY/6XT2mngKfQ87mq5jDqPf4ccwcNwJjDzqRPabeKos1NkcNvNCDjj9HEZNOZ2Rk6eztzx7gizgqIMmUNZnBGPHTWLhg0/yyntfcteiZ7jwigUceswxjBgzhvJevSVcL8QdyBRjHMB0+9EMDy6/m7QGUfHCwwIibQLkO8R7+O7HH3hd8nf3XX8N8y++gNmnTuFUMQLTj57AXOHfvTdcw4sP3se3333H8hUr2LR5M41NjSRF4B2PRnAdB3CSKbBFrHXDFME3UZouK6uj6aZcd8u5JucKS+764zlN1+WaieEyBbAQIEciBbuTkM0QBfJ4XPh8HnS511E2af4/Pkqp/6PtX61BKYVSSuaW7hyaY7Ac4+actLS08NrLz/OJGFqfeHaaRENWMirRfAiv3012pp+b5y8gFArxnayD89uuiAepKQEVydXIhz944/TrkHP+B8+cc+c9e+i/xgGHX45n/8fdDi99fh+6gHta3BnLuaBppMQRSgqIpx2ZFkfGEAtg6hq66BixOMRkDZtaaNtdzZvPLOa+G65kzpnTOO+Ukzq/4XLvDTfxzVsfUL95B5UJi3Agm5yBwxhw+Dj2m3Qyh8+YJXnzGzn/rgeYf8dizr70Bg6fdDp5PYayO6SzO6aTzC4nmVVIuwqQ9GaR9PhpEs97R10r2yX/XdcWoSOepjkUoyUc79xXicO5aXs1WypbiYpXn1dSRl5xVzwZOUREj6vF0dy8s0py5jtZt+V3ahUZTadTZGVlUFCYQzDDhy3zT8lclYC2kqKrJSAQ7mgX5ztFWXEhxQWCQaL2uvCnIxGnob2dBrneIhmE9riAvA7Kq7DdiO6n0GISwi777gfuuPl2zjh1KlMl1XHFpXN57KFFvPv6m2zYXMm2nbW0dKRw+/MoKe/DgCH7sNc+BzBy1FhGHD6Bg088hf2OnsiY4ydz+pyrmHXNjbK/gvOuW8D4qTOYMG0mR5wyvfOe/mMOpnTwCAIVvdDyS8nM7EIwWIrfW4jXnUMgkEduXhFl5SV0715KTu8u5PQtI6t/NzJ6dcPfrScBKVpkdh9KTq+96LX/oQw9/FgOOHEah592FkdMPbuTxp9+HsecdQGjjpksObRTGX3CaQwbdxwVI8eQ2394JxUPGcXw8ROZICmgC26+ixMvuIxAzwG0eoJk9hlK77GHc+qcazhvwZ3Mf+QZHnzpHRa//gGPvfEhj7/2Hk+8/i4PvfAKdy95hlsefpR5t97BKZJu2vfIoynqOxA7Kwd3ZoYw2yUhnUZUPJEWsbKbd+3m82+/59lXX+Oq629mwW13M++a+Zxx9mxOFl7NnHURc6+8ngW3381br73K5x9/zKrlK6nctoPm+kZi4nEinrxEqVjiwSYTCQGuOGkRBsQNUoBDtgCW4J8AFQLmqpOcc2RLixI5BkUTpVJKSQsiXHbn/t/th1IKpdT/MexNmzbx5RefkpebRVNjHYahiITb8WcFaW+qJxLtwJ+fz7Bhw7CEn9u2bXOY0NmPYRgOKzuPnR8OQDl7pZTwU+sk9mz/kANpkU/nJqVUJ8+UUjhA77Q7xjgleXNLolZbQM1OxcQrT+LS7E7SxCgbyiLa2sSW1b/y0VtvcceC+cyefjqnnjhZ8Oo0nl+yhM8//YztO3bTFk2S8mSS3bMf+xw7hVMvu4YFDz/GVXffL5g0n+Nnns/eRx5LsQC+KdgT9WbQJgCN5iaagJ2OR90WJiu3iOycfNraLTSlI1kkIh0WjTUNRAQv84MBepWV0rO0mPKKYrqUFVFSWkRubq4U55OSfqmjrrYJwV/yJU9eWJRLcYmAs1B+QS4ZmQFcbg2lpfF4ldyTKc/nk50TQNdtcViSQmLixMuQW2iVyCMhqZxseW9Q3Hdd0r1KKrVWMoID8Nurd7N600bWbd0iUUotrdEIIalTtMeT2JLu1Y4Tj/baW+7m8x+W0yTmxgjkE8grI7e0JyUV/Tjk3IuZOv9OrlryArPuWsR+085lgDBwzJnnc9QlV3Ls9LMFwE/n6NPPZp/xx2Fn51MdS9Fk69SIpZPMAzombsOLx/TI3sSU0EJH4bjANR7YLhD4a6iFH6Vi/MXWKj7dWCPUwmebI2zcEqZylyWFEkWo3RAl1YnH3Ni2F8MIkJSQJ57U0Ay/kLeTdDMgIaCSaxpuAVrlySAki1jX0E59YwdpOc7NyBOrWEaT7qNBeahOmuwI22yVhd3YnGJdQ5h1jSG+2dHELxJibQobbIubbA/r7I4aNGsZJAL52DnFaEVifLoOILv3MLoMG83o40/jnGtv4SYxDOfefCeThE8HTj2LQ04/l5PmXsvFdz3E1Y8+zfWPP8f9jz7PHQ8sYZ6EhWdfeDVnzr6MI449BTNYxNJVm1ly3z3cd9N8rpOo6aIzT5cawSlceMZ0rjhvFjfOncvTTzzOx1IX2LBmtRiAOjEAHaRiUZCIQFeQTsaxpVAlKIZDzrFDgne4DJ2/3ZSSB/6m4Q9g+5umf7lDBzCcQekSkTh7pZQoik4qleLnn3+mrq6K0tJCOjpaqKvdTSArQK2E9L/9uoIrL5/DOy+9RO/evTsB6DvJ28rD2JJHRjZNgz94oNT/kzdyec/nv8ABzWGi3Ofw8Y+1ctqc9XIMqVtAzdQsQYgUuni0mshtqKWJFUt/4MWnn+L8WbM444wzuOCiC7lv0UN89u13bJP6CQJ4xf3E4RRH7KjTZ3HBLfdwxcPPcN69j3LcVbcw6LSzyTn4GDJFP72+HJTmxtBcZAdyKRWAL8zMI0P3kl3sw5cLHaIzHeFQ55+zKM7Pw0nrmzLueCRNdWU9u8UB0BIxyvOz6VmcS9c8D+VCGR7I8CjyM11UlGRTIamULJ8LTQxWItSGW0HABQVZLsoK/fQoy6RPtzwG9CpjUJ9ulHTJJb8wC5/fJbKW7jSAukTahqRaNGxchoHjyRfk5tCjawVBib7dpiZ7E8NOkOHz4oB/VsBHTkaAkoI88rMz8cuL3bqGocRQFQ3eVzzsUznzipu59oGnuGHR01wuYH7RgruZdcNC+h84nsw+Q0jmltHqzaXZnY1V0BWzrBfxzHxaY0kSAuixtEJz+ykorRBPKZe2SJysAkXMAAAQAElEQVTmjohgjY0l1xxKJm3icaEYxKJ259fSVld3sL6+gy3NMba1x9km6Z5Nra2sqa/nt+oqNghz12/dKiHQbsl3hYlZILUYotJXc3ukE8g7wgkSKSUpC4UvkElufjGGy41oLoLX1ElIVVnfRGVdA+FIAq8nQKYvQMDwEkGjVfJjOxvb2birgU1SKNkgi/rrlkp+lTrBz9ubWLmzhbU1YbY2p6kOa1SFYFdLgi21UVZXtrO1PkZjwkU7QZqSHtotPwSK8OR1od/e+zBg30PpJ9R16Biyuw9Ey6kg4cklZGRgy31pXxYRPZN2MVwpTx4lvYczYcoM5i24h+lnzmDchKPo038Abp+fdilGVVZVs27jJlb++huvPP8sD4shuHLupVIHOYkTjzumcz/nwvO5+bpr+OD1N1j65VdUyv2RpmbsSBTlhLxRZxHiOKkK5zvBjmfF32yOUjr0N03/kocOcDjjdEDDOXYG6Rw781khaTDHoOVkZUj+/SFuuuF64q0t4o210b28jMbaGp577jmam5vxeDysX7+edDwuyiYyK0CfSKQ6j50+lVIopZzDPfT/kgOOwU0mkzj7Px5NSPTZ1tYGAuoxWZNN4qS8+sIzzLnwPE45cSLzLr2IZ554lHXbdtAkshoo6cKgAw7k2LPP4tybF3DJ/fdxyYP3c8KFl7HP8adItD+cSLCQxnSAppSfVlscO2USFrBIu3wY4rWje+X1Gh7djV/a/KL/O1uSrBYd31ZbDW43WTnZCJCIo5TCL2C7q6qGDqkbBLOC4rWXUiieubKjxMIt2LFWrFgYW1LeejqG37QpyvXQtTSLknwfWX7pUqXxiBFzSae6OFu2yJfj4huW4JDU4jIyvBjynt/5I4CsaZimianboFK4NCgpLKK4sFCcZZuEjCUmxiMtEZAubn6J102/ogIGl5XJvohuWVnIDDA6wniiYbzJGNqJ517KKElZZHUfQMyXS9idRVzSMjG/HHuyMC0XHstNwASP/Et2JEl0pFFRjVRY2rx+bMkbacrA4/bhcsn9ojB+rw9D07Flb3m8JAydkChOi0yySWKjRgGbBgEstaOZYGOCrsrL8NxSxlb05pAe/Tioex/GdO1FfrdBJMWw7GgKsammkVp5LuZGwFEn7TOolOLp1rpGqtvDNIgF6ABCCna1tnfev2JbJatloSrbQyRMN9mlXSjt0Y3MgmxsA8cO0NrSQUxCvbQYo2Z5Tzxm4xXvP53SiOt+GiQM2FrdSKXk41qjNrbMUbk88rxXDFsGac1LTO5tj9g0NEWpaw7T3J6kJQTtzeBSXln0MsqLu5IbLMQnkYbPnSXH+UQsnbo2i3oxcMqbQ0ZhGWZGBim5x5a00V7HHMURp09jxjVXcc1DD3Djo4u58NabOfrsmYw4ajyjxYgM6TeA7l3K6VJQRF5Glghegs1r1/PVJ5/x6IMPceuN87ngnHM5ZdKJTD/5FK6+7HKef/Ipvvvsc9olnxeJRDrDTFvCQ2Efzt6hP0DTaftXJqVU5/D+GK9SqtMjqqysRIk31KtnD+pqqiWiSbG7cidrfvuVt157jccWLZL111i6dCk1NTW0inPhdKTpeme7aRqdvHDa/iNS6vf3/kfX9rT9zgGllARHeieZAl5KKcLhMDt27ODXX39l3sUXcea0qVw4e1ZnVLpe0jKxUHunNzpkQD/OnH0+19xyKzfedRfTLryQYYcdTna/fsTycqgU4IwIcIeVKfriF0MdxLA9hOvCtO9oJFKVok0zaLagXhyblmSChG5guz2SI09R29zMlrpqdohDaXncFJR1wfS6xHFM4zgJjl40y1hc4iVn5WWJruukJF9uuGwsO059cw1Z4klnej14dU2897joepIsv0l+lofcDBe6pA1cpOU6QhpuhYwxiS4g71A6DY7BSybTKKVjGKaAuUitvEepNCkpqqKsTpn96MMPWLd+DTVS89uwdg2bN65n5Wefsu67b1n99Vf8KBH9Z6+8zLtPL+H9Z5/hy9df4x1xArXKqlq2764Vj7mGZWt38cUvO/lydQ0/7AizskGRkUqSYUIsYqF7NXAZhNs7yBDr45O0TCASIyhW2pQ8kBaPYUhOOCHFkhYJfTqkvUKYk+vR0GIdaJIDzZQBm1LkjdbvJt5QS68eJgP6BiV1ohPwhPC7Q3iMDmFWi5y30z0rRf/ygIQ7EI/WybvrsMRCuSQflaulsF1eIpKyqWuNsqO2gw07WqQIXMX67Q1sq2mmpK2BAXqcwyuCTBlRxPGD/IwpjrBPXogxBVHaVZKWZB26q4NuZR727pfNoYML/3/s/WWAXdXz541+thz3du90x414kBDc3QMEAoEAwYKG4BDcXYK7u1uwhCAh7p60uxzXvfet0//nN3fuffHMi3kx9848h65e2/datWp961tVpwOnTq7kzKl1zBhdy4GVRQyRcEoX77mzpZllOxtZGU3S4EccWVxCqiQqaXFwkAeaRNIAxU5C0l/90V5iyQiZbAzDTIhZxgfanJEka2XozMGOrn56JH+Wdzw2J+QyMYKeFF5bjNaMi/achx4lSNxVhlY6jPKx+zP+sFM58NQLmHz1Qxxx14sc/+BbzHjqU05/4mPOfvYrZr/8I4fe/jKH3/QgZz/8IrMff5ETb76XiWfMxj5sEn829vPoBz9w1Yw5zDz0JG6acyUP3nQrv371Dbu3baazQyr5MseidRlUEtNIYZGR/mfIiIGnrBRJGTPysfJfW5P8KWTBiGFk+zBzPXImTM7Myn0mhuQR02LYWXJyf5b8dg7Rk1z1P/Oj66DIMy15dn4b2c5lk7hcNvadMpGQXsCuzS2kMg7JV6a4/8nXmTL9GExbkCeffQPVNIhI8Ssk4bC3MCT2ZCdn5JCBIkQJTdNQFIX/kz8ZYd358ZtC0vLgl9/Ot3kxM2nEe8ohUzRvkBZwyktGFCjWIHPfL/qLgNFN444VvP3SQ1wz5zSumX0Kj9x8BRvXbpNo0sLlr8FfMZ5BU0/g+Mse4sL7PuaE699g6MGnQNl4Sf2G6E0Vij2VgLRaNIA7UYie9uDCI3OlYUgNyulX0YMm3bl2dndtJdyVIpPSsRQn8ZyTRiFUGztirG4Js7ItjDeWY2xlDWNrq3DrBoqaw+nXyOppWsJtuAqqcAgxQwhiRkigkRN7MNxo2RBaqggtrWLFFbJxMHI2DMVDRvcSUz30CykuLnLh9+l4HSY+u0mBtAViWK5kGHraaF/5MR2rPqHhz7dY++3TLPvwIZZ88DBLP3iK3997irXv3M0vT17LshdvZcXr9/H1/dfyzs2X8uEd1/DeLVez+MlZfP/YTJa+cDEr35vP6o9uYtPX97H1p0dY9/X9rPriFVRF0dBUGw6nDa/HhVfySQoG/X09NDfsEcBsoy9qincDxbDI56vcXr+w1RQJU5fB2IgquqQf3Ch+N4aAYcxQ6UsZhDMGIX9Q2JA64GXdviC9wuK7hDVroQJ8NTXC/kswDJeEzBmaGntpb4uSSsnKxYsh4KabNlyiuICzAL8jhAM3uuHAqbjx2ryU+wsI2lziQLLk+iKYsQQ+zc6gknLG1A2lZsw4iQaGowTK6Mw42dZtsr7dYGVTmr8aE6QkChhSUsnYoSOoLCzB6/JKSilLd5+ML2uSFcdVUhCguqyYAo8Tr2KhRmOkOzoxerK4XB7cEq3kvw2QXwz2PMu3TPLbfr+Mw+bG1JwDkhPgz0r2MSMhRFqin6RgSbg3TFjC1ZKiQvx+J/mwTbc7BRQ10qI/mzuA3RMUn+EmJUbWL4WiXnEw8QzyTBm3oiE4xcBH+uaU8M0lbERRFHw+HxOnjqdu2BDKaocxZMwU9j70eI45axbnCiuad+fNXPv6G1z78iuMOvoYuiXtdt/DT3D57Eu4cuZsrp45i1eeXsRfv/5BtLsXRfqjSvFYiIzoX0PeTiKZJiOLy0CTLiigOVBlPtCdWHJMVzUUOYM4f+S6vNikz3ZVF92m82f+p8TI5UDGqqiq6MEgn0/XhTFmBZjyhdSUEI41a9aRSGVweXxS32nm7Xff56ijj2XLth0kk0nyaYRp06Zx/fXXo0l/VVWVZzLwLP4P/+SBXdO0AS3kQT0jes1HefljeT0pdgdZmdu8ng0hdTaJBh1ytV3m2ib7e/5exwdPvcRVUsu7+oLL+egNAbWWXlQB5qxkCCYefxoX3Hw3l9x+Hzc8+BhX3b6QKQcfSKCiiKw9Qyxlgq6JOTkwZJ4z8i50RY4p5MTCOlMpIUg5UvJO3aES8roYVFrGsPIqakMFNLQ2yTxvYcOmbezavZtWSQF3SU4/KdGETVFx1gzG9HlIymvSKRVioEdMPOIMQpKaHRt0U++AMnllkZnFL2TCp+Yo8EJ5sZO0KwreOMFQlsqCLFW2CEV9u/DuXoVz858sfvZBPlp4PY/NncltM47hxtOP5tazT+Cu2adxz5wZfHj303xy33N8/egr/PTM2/z+4of8+dpnLH/rK/59+2u+/vY3Vq3ZRk9fWtymG1QviubD7S2hsLiW7F6nkx1/Bubks9D3mYXrgIvwHT6X0NHzKDz+KgrOuwV1UN0QBg2qY1BtPUMG1zJ88CCGCPjWFJdSGgzSbfYJ0w2jKQpqFlyqQ7YttrVuZUPbNqJ2jV4Bh3Zhr03hHDvaE2xr76Yjliaru0kJmBniRNKixN54jh6RrO7CESzEXRTAdOgkZcr7U4o4AJOoeMqcnDfsNuKSysAA8T8UBosoLS7DLzl3DX2APJhZi7pKN8PrChgzrJK9RlQzZmglQ2tKqCxyU+hVyP/PHryahUP6r0gfkNBO0X1klUKi6QK84pD8qh2X9DMrY8hkFRSJDrI2J30CpDkBbEs64bAhQF/ExBF11JUU4Eqn0fpjZDMW4lOw2xzk87qFRSFp7eS/8pQRfakuJ4buJKM4sAS8dY9L9l10RzPslPx/Kt5PUdBHMOBB1geaZkPRNNI5pKtu4vKMrnBm4M+UN+1oZv3WBvLttj3tbG/oEJBKi0MxyP/xhN2uouuQyWbEafYK9mlYwi7SKYO0HMOhkRPpyqTY0tnLGrl/q9RO1JpBjDrsKM6adx0z5l7OlMOOpn6vSaRlrj//+lvuXHgPZ5x+FrNnXcBTjzzO37/9QbitCySUdEge026zo8mCscQO8uEnaCjYQRya/CIniz3fOuQ6m4TL+YEqcsDlcMrv/7kfTVOFDMhyF5ap5sE5/zhRpCY6dIrDS0lefdO27fj8Ie6+534m770Pi3+WGkVTK2UVleSdal1dHSNGjGD48OHkjBx50JdpR/nP8/LP/D9UhDeQF8FTbLoNl9M1sJ8T484fz+tLlzl1Ctg7dDuq/NfX2sYnb77FZVIwvfHmB3nvwx/Y0xzHFqhh0F7TOODEWZx9zS3Mu+dJ9j7jMgomTCcVLGG3RP+9EiXmXNAvTNcjpMcS4E6J7ntiSZq7umTNNLNxx25WbdzCP2vWskXSp76/4AAAEABJREFUb5t372FnUxNt7b1CmOJ4ZC3WFBVTKSBfUBwkJDgTCvnweBxC4myCJV4GVZdLBmEQQ2WdlUbBFQG7YI1h1+m3qbSIXTe6HeR8KdLOOGktLus2jqVEMDO9WJlO7GYP0d++oO2bd2j97j16fv6cLR+/LKA9n+evnc3LC+ay+MN3WbvkZ7r3bBMC2oOSjsmajKMpBk5Zr81CVjsdQeIFlSjVI/GNnELppAOp2ucwBu1/FNnTL8B5wVWUX3cn9bc+OCC1N91HXupueYDaCx+g6vx7KZ15B/7TFmA/YR7m4ZeQOeh84vufgzHuOFS35GLy4vUpeD0geENJocqgKg/Da4MoHi/d/f3iTE0K/AqCRVRUFOAvCBGTMP3fTdtZI4to485dbN6xiz2NTcQk1+6R+8rLK4hK+JbTVXoE9HsFFP0uHyW+IG6BAb9MnpnNYWQSuBw5iqVoUVQgE+EWhWugSkpAy/ah5aL49ThF3iwhVwafPYFHi2FXwnjVCEF7hCJ3hGJPlJKBtp+Qo1fu6cVpduIwe9EzPRJS9UvBJElGir9JodFhYeRDqkpxK/qA4aq6bYCVJhXoEIb396bNbNy5lYj0z+GzIVhNHpeqK0opkfGnJJ+9ZdtOOtrjGBLl2Gw2XC4Xmq7Q2dXG9m1b2dHQPxD1RCSX3yMMYU9LnF1N3XIsQf6v5IoCXurEKalYZASMhSiTzpgo8rKUodDanRDppyucFMBXUBw+VKefpJzrjiSEmbTTJcafEqaaz+sJvpFnW/0yZ3kAC6h2vBJBOCwVTRBYVcAptRN/oFCMv5xqiV6yknJLpAyZK43y8VMYLiz31Ftv5+x8LvTZRdwowD7z8qupGDGaJSvXs+DO+zhj1hzOPPs8Xn7mBf5YvJS+DjFgEzRVk5lVwDRJpzP8h1lrqko2k5EoLUWeCeYlLY6S/9mPosirZHXmnyPb+SYvqgzU4XCIe9ZEsxq1g4cxbNxE9t3/QAyZ74cff4r2rl7yjuHiiy/mtBkzRG9Z8oBlt9vlmTKYvDLzD/s/WBRFQdU08p+MzNd/Iictf0zO2fK2Kuo3BITX/L2CB4QQnD/7Ip598RVaOnuI141i6IkzmXHnQ8x9dBGn3Xgvk08/n7Kph+IcMg4j4GZjcydbW/uF+ORk/emyhhwyD0l5b4SOnjA7GxoHpKOnl4jU5GKSX8//XYqpKaimIUXSJElZy52SW29qbpV6WBTsoAtI1w8qZWh9OYMGlVNXVcawukpGyX5lgQeHkI+Q3xDsiePSowRcaUIuC5eSQc+G0QV3gkSxehpo3/APK7//ks+ff4onb7qKOy+axS3nncGLTz7D26+9xUsvvs69jzzDc299zD872+m1FRLzVZEoHoFRMx77iP1xjz+cwH7HU3nUTEbNvJJ9Lr+VCfc8x7i7nmHUbY8zeMF9VMy7jcCF1+KYeRnqGRfhG7M/+uBJZMpHEi8aMiDRgnp6vFW02orpMz1ETO+AJPCSwkeWADklgKUE8WVdqJ0CUP29aZJxEzONiIUm7NRpgd+uEnAHyUl6JS9WykTNWhQFfAwWtj+4pp5hNRUMrymnrqyQavGWg4r9jCgvYlhpAVU+FW9AA02eKa8uFk9a6XdQTA5/XMBZDGNSscVoX5IREvYM1ntxdW6gZ9VP7FnyKbt//4hlHz3N4jce4duX7+WbRffw4RM38faD83lDclOv3H0lL985l1cWXsqrd13Ga3dfztsPXM0nj9/I18/dwbcv3sWvX7/Jsh/fYc3f39CweZkw0I1Y8SacdOO39aPIeIxsQrpoIqQbm0tDSL0oyBIjseEvFGXpkDJzRJIxusNhGUkOX4EfX8hPd1eY3p4ICIPRNJW8hEJB/ALeWckNd3V109LSyq5du9mxYyfNzS1EpKaha3aCgQLKioLI4wfer2oI0GRICdInZQ6aWrvokNAylUrh9/vFUAcxbFgt9fVVlJeXU1BQMACaeZDPFxnz1+ZxKSDv9nrd0ieTTLhHDDaFx1SxZ3QcaYWAvKjc76FWxuYS9mWX6MYpTjmNRp8BYUm5tFsKPeLRwk4fWkUtQ6YdyEkXX84tTzzHHU89z7GzLqRw8Gh+/OZ7HrjnXmafM4v5V17FVx9+SPueBpRcFqeuC1jmBvohliW6UcTB2FBUCySscjhs/M9+THFcmqbLM9WBdM3A8xRF9JgdiGacXj+JjMHgIcNAHN3xJ53KFVdfi9sXpE9IR87IsGzZsoHb8k7BEhcViUXJ/0EKujJw/P/oX6LLPLAnpTifd36azGleH4qqEo/FyIYjfP3uB1x60aVce/2N/Lzsb0qGDOesK+dxiwDgPjPPZcgRR+EaPoKkv4Ck3Y3l9AhR8YDmENyBcG9EtJ5hzMg6qos03LIOSv2FZPuy5IE7lczgdDopLCwUglnBoEGDGCnF1/HjxzGxfgh71ddTV15J0OsjKyFYOJ2kT9Z1VJ5jpJKQzcgaSAquxVETEWyynrwy7yGbRVNmBxGlGae7jypJu9RmOyjcswrbH99hfP0hz115KYuuu5q377qL78Vxrf7hFzq2NKDELQKOAozaQ/BOOo3Soy6m4sxrqb78Hkbc+RxDH3iF0rufZvKNTzL6qgepv/hOys+/gdCMK7GOnEX7hCPYUDuViC0wIGHdT7/mo1fx0IObLtNJh9QQhriLqdEDFGfthJIqwYQy0P5n26NnyItfzxLS0hSrGcrVNJVKZkAMRwy1q6ebAaMWYFFl9mzCvFUjjZKJIO6RAj1FecCB04YYvkV+oh0a+DSL6oCdIT6NYSE7Y0o8TKwOsk9tCePLfFSSwN7ZyorF3/P3tx+z+pcv+fPr9/no+Ud568n7ePuJ+3nituu57JiDufzYQ7h55kk8fMVsnr7+Ul65/To+fexefnzxSf74/DOWffkpa39ezI5/ltGwfDlNK5fTuOpf9qz4h+ZVq2lds3ZAmlauYPc/f7N92Z9s/PU31nz/I8s//YRfJO/88aMP8tptN/DsVRfxxKVns2jeebx+48W89eIj/PLFe6xc8i2tm9egxrpwZyMU2tJMHFxKbZEfu4C1mopRIE4q5HdhUwxcDpXSkiBeXwhVsaELwCsKwj6gtKyAIUMGMbhu0AB7KJLwxyMOM+hxUFNezLC6amokGirwOdDMDNlUQu63BPcsbA5hkajsEWfQK/WFQrmmXMC4qiRISVBHCve4RP/547XlhVRXV5IH9HB/RBh9Dwlh5W4X5BeEIQCoqE50m0ueq6PJ3BpSIM/KcyVJjZ7K0WuKI5AFJD6ehCyMcH+cslAJAVWnVhyLPVAE3iBZh4eEPCumOXFW1DBZUjpnXn4V9z/7PJdefwNTDjyYfH+feu4FTj/9DGadPYuHBPzXrFxFnzg6UFBV6biFbCko0uZZPv+Tn/wzVTVvuaAo8lyR/HM1TaO6qoa0jEm3ORkzfiLiueXHxkmnncHFcy/FLmCTzzkvF5syhdXl8/P5CMMnYKFLujAl0Rz/Sz//61+eZ++aAHs+QhUFkwf8PLjv3rWLD8WhnzlrNs++9AoRidKOPOU0bnzgQa64cyETDz+aVLAAn+jRK87SI/PiENZtz6bxSEqsSIcqn46UusQW4rhsdjJJ6Oi26OlJ09HRR7vUvZyajcrSEobV18qaKSbo9eB1OvDIc53yDL/TTqHPQ2HAT9AfkJSMhzzQR2VNJaVe48ilsKXjeKwMhXZZF9IXVyaOW6RQ1nGNgH560zp+ffNV7rt6Hpeddy4Lrr+eRa++zDe//EQy60BxlRGo24uaA49jzMwrmHLtPey38Fn2ffBlAfWbcZ92Icqhp2CffiLa2APoC9XTqReScFXR5Cim2VlCs72AJi1Ik+WlxfLRI+cjzmJCstaDQqgCJvgEg/PikegoL96swUbFzja7h92eILvcgYHtrTY3O4R8NfiCxLUISTVCWg2TIUrW6CMnYho9WLkeisw+VF08q4KDXFbFzIJu6ThVFbeEQm7NYKx4yAmDa6mtdFJarlFQrKKaKbI9XaSbO4jv2UB0+xr6Ni+nbdVSVn/7AZ8+8wBP3ngF9152Ll89dg+LX3qCpe+9yJJPX+WvHz9kw8qf2b5lJdu2rSFtOcmpHrAHUBzBgVZzFQxsZ3DR6ywnHRiCc9BECkceQGjEfniH7INPxD90X/TiyTJz48j4RhKxDRYvWCNS9X9JDf2pIPFcCEUrxeMuw2X3Y6WzpPu6hSl08e+3H/HLJ6/y8XMP8tzt1/L4dRez6NZ5fPPsQ/z74etsk4lO7NiK3tOJ2t2BPRbBI07Qo2Twiff0efPP1hF7IpPJYRhZATMZhq7h8bgoL3AyrLaY8SNrGTeihrqKIIVeFb/DJOgCM5PGLg4TAVvZw2aDhBQzo8kUgcIihtaKoykPUCjONO+ADXE2ZGNi5DlKQgpFxT5qB9VQXFyMJsDc3dVHX5+F0+mUZ2ks39nIptYOeo0crhI7hdVeea4bh92F3e4Gm0o+79/RGaarvRdbDkK6nE+YqJEsmhQHTIm4jEQWm2bHLs/NoosLV8naHCQkbRUauxeHnz2T6+97gAeefpbZl1yBy+3jpx9/4eYbbuCKuXN5YOFC/vj5Z2K9vYiS/kvySuN/8qMoA+QDWSyKjB9FkzSR9FvXGTVqFE6Xm6TMd2lpuYzVTiqVRpCew488lltuu52J4ydQVVUlXTKkz25URdaBicxnTu51/U927v//b7c7HOTTbHnnlx/N5s2befjhh7n00kt54403cNYM4sQ5F3H9Qw9z/Hmz8VRUExb9RUWPGZuDvQdVMrIwSLldpVC3KHQoBN0aXhdigxDuS+BwaFRWy/w4IIVCHCdbW5I09Tko9HplrThwqWCT5+qGgZa3m7xdJnL0CJiHJeWbyGXQbDqhYBC/0yX5cgOvqlJg1wnoYtNyrshlx5VNsWfNKt5+5iluuHgOl583j4fuepavvl/Oli6TZNVYQoefxYiLb2XCjY8wbsG9jL7+LqovvQHHabPo3u9QVteP4htXIW+nVMK6nZzLg6kIhkZTuCStWi91sNEZB0P6M5iCFzaJLHzS7wIhEiFZ18WJGBUSGdVJXSMjazBtc5HSnfynzUjtLud0k5dBuRh1RpzBVnJA6s0E+WO12Sg1mRhZ0YOVM1BNBaduI+T2UhwIUB4qolrqElMqylGra4opLPYgkTk23cDtRgDDQWWFj5rKIA4BoS5hlf8sXcunn/zEoufe4KlHn+F5yWk+ee/dPHX3TTx6x3weX7iAFx9ayIcvPMnvX3xA++aVOFP9FCZE0hGc4Q78JBlcVUhVdRGl1YWMnTqWksmHUjv9OEYdNYMJUpDZR/JQ086ay1TxjqOPPpOC/U6m6KDTGXTULAYfdwF1x5zP4GNmM+qUSxk3Yx4TZ1zL1LMWsN95N3PgnDs44vL7OPbqhznx+ic5af4T7H/tg4ySMKn0uFk49zsGZcL+2CbsJ888XJ53CnPOOJ4LT/ArOIwAABAASURBVDmGuTNO5IT9J1JgxOjZuJLtS3+QVNEbfPr807x0z0Juu+QSbrv0Ml568CHy/wLlkq+/YOPyP0VfojuHC5lr7GJQeXCVTAQJmciMGJQuk6PJxOQFmRgzHcYQvRipCIZsu5x2bKqGJc7BJUaYEDDtC/dTUlYuEsBMR8nEw6SiYbKJfpD6gJJNiqOKkxFGHhMJBm1UV1cTCIQE4MPCgjqwibcIyGR3Gkl2h3vZ3t7Frs40reIAeqI5ca457B5VWA7EO7tJ9kVIR5NUl9fiEiNziGRSFkFTpVwMp0QWmyZpj1h/lJzk2jVNAzGqRmEfMTGaLgt29vSg+YKcfs65PPHM87zy6pucetLJ+Nwefvzue2656WbOO3cWd9x4M3/9vhTFkJv4n/vki7qKqg88xJSFlN9QZXHnQT+VSsk8JMhHNdUCRoYsBofLCQJA+eLq3vtO4y4Jw/NikzEiua6khPf52/N1jfw+/4d/DAHUvC3l04F3iaO+7rrr+P777/F4PCxYsIBzrrmWYftNIykA0is2nLPbsYRpm+Jk8znzkKLglRSKWwGv04bTYyctC6RRnP26ht2s37oad8CD6nIRz0FPHHZ3xAgL+cNfRlVZEQ6Z31Q0LWvBwKnpuIXFuwS03bLeDI+bnEvHkGN2t5PiAi8lEoEWiP2WOlXMZJzWXTv5/P33uOmqq7j0gvN55pGHWL/iXxSZ68rDZzLu7Ks4bN49HHHdA+x94c2UH3UOqVHTaS4axRY9wB7VS5fhIpd0UJjyMNYo5mCljOOUCsJakvZsL51mPxFnlqgXuvUUHXqMHmeKQJEdpyuHYoWxCdMukGtKnQZFagJvugdTSYlkMEiTs1IDralksNQs4s3E3dmkNqBgSQ1RSZvYDHVAkBpaTuqcuUiOZG+K/vY+2na2sn3ddtb/s44VS5bz989/8bHMlTqtWmeqyJhyi1JPknhPE8v/WMZrL7/DPfc+ziMLLueVO2/ko/vvZPFTD7Pu/dfYs/gLulYvJdmwmb42VXAngEIFWXsNRmAE7rp9BbyPo+agM/Gc+RjF5z3H0CveZtTcN6g+/TFqTniQuuPvo/yQmymZehHFU+agDzmVePFhhEMH0eufPrDtHnUW+x98NJMn709pUSU2U8eBHU2xkZIBJ7IKGVs1SbWCpCSIMlrNQNuXKqQr5qM77kfzDCVQPpmK4UczaMJMhk+7imEH3UrF3jfhGXUVmb1n4z70MipOuI6Dr3iESx56l7Oue0iuOxl/7QRUu0HOjODQ42jZdpo3/Mrq797m17ce5/0H5vPppdP5695ZbHzxDvp/extn8z8UGnuoCsTx2/vI5HwkUk6icY2U5NVUzYPd4cMuRqiK8aqKLliikN/GgoQAuqKkCUooq6vIJCfQhbkHxAG4JGzr7E4OfN+7L+OmM+kW5+ymP2rmL8RbUojNq4MZxUuEfYYWUl5bhyKF2sbOGJsaemjozdAtemxO66xtS/Lbmo10CWhnnRplQ6twlDgIY9Ih7Lc7C8szKv/Epe3PsV5ypLt7c7T3m8TjOpqh4Es58Flu4mGLjn6VLquI9RGdFXEH0bohXHjNVTz+yiKeeuV5zj73dAJeGyv/+JUHb72RM486nAfvmM+qP38CcXgYafKRjSVgK6ogB6Iba0Dyqac8MOfTK3k9Ycpxw0RInFwlikKVwyr5gMguTjcSibHP/gcSVW1iHzqpXA5NHFOeqWfSaWx59qXb0EvqcZcOAtUJYldupwsFxHm7QVVk6/+/f7KSe7ZkPk2Bj5yE6pZsp7Mpscu06EvsxpDxSUpLfpMUZWZlI693yRjIeehZ/xeP3jCPK2TuFv/wNbrXw/Gzz+cqYfMlU/fGdNaxo1meoxdiZLwCOGkKTCdusZOSpB2P5EicQY0UcVp6OmiT/Hssp9EvdrOzOU2R3Dc0VEWNzFNZGkpkXtVoP2YuTmGVmz6xQ12i2Pw/2Y1bI2eHsBAd0wURI0VZrpHhjn6mlWQ5qCTHFHeM2thmwss+5JtHbuKOi2fy2O3z+fKLz9gZS6FMOJDgzGspvf4JSu58le4jL2fTuBP5rWACP6nV/G4WsDoXYIfhJZ9aKZDIzy9E1ympJjF3+lSTJgHgbXqOTXaTfaUQvK/Uz8ZmFEqTGumEQ+71s5QivlKKaY8n6BLGHpV1ntBcRHGISGt5SCg+ejIpUrk0NtIEchEC4SbcUhPQV/+EuuwzjK/uI/bhbXS9dh2Nz13GzicvYvPD57H67hn8fetJRO6fSfjB8wg/Oof+p+fS9+I8+l69jv63bqTv3ZvpfOc+1I9eepmXJI92z9XXccPsi7nt0st5buG9fPvmO6z4fjEbu+LsjltEnAXYq4ZROWEaow8+linHns60k2dy0OVXs/8lV7LvxfOYftEV7DN7LmNnnEvtEcdTsO+BhKpr8ZSWoweLyDnFCDQHUUshLCyuT3JOUcLE1Shpe5KcK4PhzpJxpEhoMSJWPzv64uySEKghlqE5adCRU+m2bKJsJ2FJKyhmmLyoVgRdiWFT4zj0JE5bCpc9TdToI2b2yzv/6z3yVOJEiMh9YTnXLKC5ekc73/+9jo+XrGbxlhYatRDBqQczVqKKk+c9wklXSih62QMcfbF4+wsXcsh5t3HgOTcz/ewbCY3Zm4Y4fPrDMp598hXuveY27jjvCl6adxu/PfoiW75/n741v+Dv28kQPcrYIEwu1phaame/Che1BXbqSxwMLnJQ4YFSF8hhQuLhPZkImq8IXEFh3jppKXzr4sm9lobfVCgEYQMGWjyJPQcOMT5DWH4e0NKWg96UzqjqECNqqqiUdI4pxdAdTXv4d/NW1u7ewQ5JP9UE3JS4bAwSB1EccBGNZNjZ1MLmPc1slnanhOdtu3cTlgJwb1en5EnbaG5rpbO3m16ZE1E46IgzdIix5uiNRMmaYAqgdvSk2dzaTUcsR8WQsZx3xQ08+ep7LHzsWfY9/ESSuo8/l/zDLfNv48zTzubFp58j/08NKAJIimXIY+VBiuwJEzREFF1HEZqdltA8nRN00lRcwgBFDaQFuPOOQJXzeSfh9XqZOHEiY8eOJRKJkEinyGazpFMp7A6HPEf6rObv/N9bFEUZGGDeQWqqJsBtDejBJg4uZ+RE0xZZ1RDoN2TNgE1cay7ax6a//+D2a69m1tU389WfK/FUDWXm3Ku446EnOezYUzBVD5YQlqzYqaEb5J2CJikZRXcjpok75MEt4N7WF6axs4+IFAztnlIUm5/OniRdfX3odo3aYcPIs/BewYKECqau4Pe4KfO6CckUB8QK1IRBQDVR+rooVJIML9QoyPYwqlBhYkkFdZLyyDV38OsXX7Pwxlu58rJ5PPrEs/yy9C/SwyZQedhJHHTxVRx/9Y3sN2Mm5RMmkQ0V0K+pjLAlGWFPMcKZZrjbYIjDolbSsGVKhmKplzX6i2nxFtFlD5BQndhMG4Vphaq4QX3M4CelhGV6IZscHvpcFgFXmHGOVo53NnCefRfHy/I9zJNmitrL6Gwbg+KN+FrXEV3/C01LPiX08kKsp26g854r2XLnFax/YAGbFz3I7g9eoeWbj9je6WRPn4/WZBG9VhVxvZ6cZyRawXicpVPoK9mHWOX+GIOPxDXuVEqnz2bw0Vcy5pQbmDDjFg685DHUTz7+mp8X/8HWrQ0Y4mFraoax734Hc/TRJ3PSSTM4fPaVHHre5Uw/6yKmnHwuww89kfIpBw98n9NWN5Z4qIZ+bzldtiDtmp9uPUCvFqATL605B14BKJfdh011oIkJKaaGaukD27pil+NpdCUl+0k5nhho/7OvkUTHh2Z5B+S/3/7PMcWZIy84spi2NIYui1lNkFHi4htjGEYYy4qjiXHoedHSqNLm91Xikq91kEpLqJjxEMl5RZHSd7WINrV4QBqtcpqVStr0GjoddfR6hhL2jyAWGk2icCxDDz2d8SfMYurxopt9jyJYPZa04Wfz1nZ+/nElX739FK8+dgd3Xj2by2Yew5zTDuXq2afw0E2X8+LDN7P5j5/o3LAKpauRIiPK6AKdfWoKmFIpIFXiZqTbzhCXh1IUylx2hlWXUFdTikfy+pYYo9Nh4FCzSMSK3+nGaxPRPdjRyefRneEsZQoMLwoK4JcytKKESikmFxYEKC4MMGnoIDlWTJU4mZykZ/JheWdvH0lJfZgOnXq5r760iPqKUmoqSygsDKFoCCPrZltDA3va2ukIJ4ThudE9Hpq7u9jV2klMWKFld5CWhd2nBtkTM9nYFmWnRAGe2jGccul1PPz6RxwzYy6lgydJdJDl/Y++4txzz+WKC87j64/eordxC0YuRx6gbAJKKhBPJTFR0e26REY58mmVPKjruk4+rYB88vv/kfPOO4/CkmJ6e3vJX5MXMQi5CvJ/tj6w8b/xr6xEaTL96ALw+XErFnhcbrEmyH/XPZZJoArYqaJVMx2TUP8P7r/jFu6742bWrfiL4F77MefOh7nm4efY69CT0AprsGRO04qXXiF/abG0aDpNW38Pqhe8xQ7ihkV/IktXGDJqCRmtgLTNQzSTYXd7O1uFNETiJqHiQfjFlsxMkiw5MjYI55LERHTVwomFwx7D7YhR7MkyuMTOEJ/CELvBKJtBbaKPH976nPvn381FglH3Sx83toap2ftQDhdQP/mGOxk/8zJKDzwBQ2wuFahCL6gkUFhCwB1CN3R6HNCn5UgYCUnt9OCJt1OW7GREqotxuR78wsw9KRu2jIopUUbSytGvpulU47SpUSLS86xm4LHlqHWkmehKcpgnzkn+MGeEwgza9DvOJR/R8vrD/P3A9fx2zzxWPnsnzZ8sIvrrhzTt2E5nczOxaArLFsBdPIKiIQdSMe4EqifNoMW3Fx2hifQUTxVA35ve0r3pL9+XeM0BpOsPoWv4ybTWH8eO8oNY5ZnIr7nBfNlXwvstXt7a4+C5NXHUKaeczb6nn8/hF1zBqVfdxIzrbxVQv4yaaYehCHNPOopI2AsHJG4rIKaHCCt++iwvPYYbh4TqdsuFPefCmRXJOfGaHoKqnyK5VokmyIsaE8BOpHFKXtclVO8/YsuAQ9i5y9TxKg584i09Yjj5Y3rawisT4RPvmW89OQ13VsWVUQbEmRajEKMNi0RQiCoqcU0nIYCQtNlJCch4LZukE+z4cRDUnPjl+QHVJa7DTv6cYtixyTGXeGq3owCXlp98H0rGjSk5uJw4pP+IgY3/b2nPOLAKBxEavS8V045l2AnnMunC65h40QKGnHMZg0ZPpaRulExeDYZEQ30ZnW3NPSz+Zw0ffvMrDy64jlsvu4irzz2bK88+nTsvu1hqALfz5QvPsvyLj+jatBp7uIlaV5aRpTp7VTkYJQXwISUqe1XacHgyOCTnh5XDZkJpoIiaghIqfTqVfgelbhsFuiVjNyl36gwJeRhbWsy40kJGFQXJSB7VENacjEN3ZydkM9TK+ZG1VYyuq2ZkTTnVhT6V/+toAAAQAElEQVQKvTolQQ81AvYVFWW4vR7SuSzNHW3samyS5yiUVFSjis6b2ztoae8mmszRIqmkzpRCPy4ieoBexU1rxk5LWqct58AcvR97z7qCoy6+llEHHo6/uIoGAYHXn3qCq2adzQN33Cm1jxVkolFxWgm8NhsuAXRF8jJOm47dbkdRFFRVHWjz4J7f1jSNvAMYvddYrrzySmpra8kzfU3uzTsN5JO/V5r/rX/yNaL8APM6ydcsFEyZ4hSRcB92m4bfpaEZCVYs+YUFV8zjjptvZfXajVSPHsv8+x9kzh0PUD1lGv0ydx1iu839WbqiFqbNi8Pjwl+g4i30097dx+7GfvKpw0TGwtRVVLuYkw3607B9Txer1zfQ2NyPze6nqKSIYMiGN5OgwGYJGVSxdIskOUzVwO7QcbsUXGo/SrqbQr9FZdBNpLOR377/mgfvWsgxhxzCza9/xG9dMUoOOZ6Drr6VfS6fT9FxpxMbtzdN1cPQtWI0tQDL8pETm0tFDFLhLJZgkU3Cj3A2JZF+lqSmkHY4SDk9JIUsRWxuwroDj2QIvFaMkIB6SI1RZAtTrPdTauujXO9jdqaZk7u3MGHj39i/+1JY+PN8cutdPHqJrGtZ/8/c/zBfvvU+u9dvwa/I2q0ZzrihYxhaOYSyUBl9lUcRqZe0y6gzaRt5FusGHc+3oQN4QxvPImMEHbZCuhzFA9JhL6JdK6BVCQ5ImxqiMWH/b9KcctIi0pp28R/pFkxW7eVDKRk1hUrx2HrZYHaGDf6VCdkqoXaPMHPDsMnisJHNagOSy+ni0eyyoFxomods2kCVFIJbc8iE2MmDsyppFSWWRVw3Oc0cEEO3EKzGsisDkg8RU1YGpz2EpngxZcHnxJUbWTuYLnTVh03zo+jZAVFtOXSHid0FDrcyIE6PisPmHxC77pN7PKgCJorllGc4sAw7RtZJLmuT1ib5W/vAe0zDMdBahhs8Gjm7Isw/R/6vQtNS/SaTw42NkMOLasb+m2hWHJ0ENiWJXU0NiM0eJJ7W6I5Z9OVshBUPfdKXjDAG75BxjDh4FhOPvYwDZtzAEbPu4NBzbmbvk65i2IHnUTnpNCrHTMVbPRz8peQdwI6Wfn5ZtobX3v2cF17/kEuuuYg5l53DOeedxGUXzuCJu27g5w9epEtSQM6+XQz2Ohgs4BsQXWrCcr12Dc2m5lVP0oJWKQB3yEKKmVkUOe6WyMDv0vFg4kgniCvqAPNq6eoiFumnyO9jUEGACo+dMht4HEgUhRSd0pIyz+GQxVtS4KeuuoKh9bXkv9UTj8f/r2KvQo2khoJBP1EB5T27G9myu4nVm3eycsNutja209yXoKk/zkbZ/mfTDnZJPrjX7WPoAQdLEW8Bdzz5HC+89xl3P7GIw046k9XL/2Hhrbdw49VX8/M33xDt7EImD9WSJpkUWzSlPhAnFouJfWYH9v97EM+D3AEHHCCg4Rg4j3zyjkBWPboAvuz+b/2jyDynUwlZA2kwcjJWZUB3fn9goF2/4m+uu+IKbl1wC5s27qBu+CSuvONBLhb2blSPZE9XH5sbu9ne3CmRWxtrtuxky84Gmlr72b4rIrqHivIyXC4Pu3c3sFlSgQ0S4bW2ttPU1MJfK7bKdQ2EhezZBETLSkqoFdspDrnRTEtWU5qskiOZlvlLhSmVms2Q4gKKVQNbTz///vAT37//ER+8+jZXXHU1p5x3EQ+98T7bhOhNPXcOB992LxOvvI7QUSfRWzuMnULW9mg+mkwPO5IKmmCKTUiorjhIpLO0hntpFGk3EsRk7Q/LhhiUk/eZQex4iWlOGjSddXaT5VpOsKkZv62NClsng7PNVDSsxvnb58Rff5rmR29n8W0X8MP9V/HDovv57YsPWLl8PdsbknRGiohkhxAbfQwlJ85j76seZezce1EPOpvdVfuxuXQCjXXT6akaQndZPV2y/nsFSyLS73TWgZW2gaRbbakoebGLfhyZuOBrApeZwmOmB6RKTZOXai1DjWBljeBkXmrtBgOiIvMsCujpSbJ9WxObNjfQ0txLPJoTe9BF7OgCAhqKXAiKTEpe8vt5yZ/LOmxk7DpJHZKKSUokq1hYsq86NBKOHHF7lpjkveISziRdWf4j+f1sJibvSSCjQtcMbLqJqmQHjqVTEXl/74CoVjcYnZjZdvHIrWRTLWSSzXginXijXfhi3QQSvYRS/RSkwxRmIhRlo6gyUXlR1Byq8HBNnp3f120WeelLtJLIdWOqcQHBFKotA1pGrhQRZUa1LHmJS3iYl4RMvjhL8fiQFqahay7pnxOX7iLk9BGyuXAJk9EjSWz9CXZmQjSYxTSrZbTq5fS4aslVTKB08jGMPGomU+bewuQ5NzL54puYetFN7C0RwPhzrmLw8bMZctwsTp1/N+OOnwkl9Wxu6eWH35bx4nMvc8OVV3POiadw1enn89iC2/j2nbfYseFvkhJqJnNRWiO9NIXD9IlzjWgmEdFrvziCXgH2fjGYlJnBsmnYHTqWAvFElGDAw+CaCkJeu7jKLFYiTGd3lFgygaKqOOR68RM4VMgz+5piD8PqqygKhAj39NLe3IbLplNfW0mFpEgCHi9eYdr5Y6qATf6flm1paaGlrY2MaRAqLmRvWfATqqvwS/QVT2XoU53sxikMZwijZ17M/Y8/yZTpB7J202YW3nsP559/Pk/c/wA71q9DE7ae/waNx+PB5xMnL6CdP6ZLi3wURUFRdfJfbc1/C+c/zN1mt8tZ+VEU+fW/+Y+sWYfDiS76VWW8ZiZDPBbl37/+ZPa553LdDbewbssuhkzcn3l3PcpFdzyEfdBY/m0K8+vGJnolvRLp6STW34MmBfGQz4uuavT19dDT1cH2TXskwoKqslKRIjxOhXQ8Qn9HN5HeWB458HrcDKotZfTIauolFelzGujZFA6JIvtlzZsuDb+QimKnjj+VoHv9yoFI9u4rLuL959/jt2+W8tvva8l4qjns4puZdv19BM+6ko79TqDfEaDbdNOehL6Ygmr6KHKUUGorpCDroVtR6ZCor9s0SDo1HEUB4VNe7JLuzClR9hhpesiiqAbF0g5L9rNXRwMTtq5n3LrlhD99mYbXnuSfR+/ih/vu5MennmD5Z5+zZ816Ii2dZFIGeSKsuYqwF4/APnQa9onHo0ybgXXQLPYUjOX3sJtXVnbw1NIdvL+5nz/jbna4BtEUHEqRz6LAkaJA6afc6mCo0sFErZNp9m4OtHdS6TQps2Up1dIDUi7beSnWUhQqCRQl/N8E+vmPWDKqvKTVLlTDspOTPHlO0iKGtJYU7FCccrELVXXLueyAGFZOlqmBpZgDrYkx0DqcKpooyDIyKAIidgEUjwPcNgWXXFsuOZUSW4KQFcWX7cOTlryXiDvVPbBdbrUyyN7D6FCKiWUWk8phbGGGOkcvZWYLnau+p33FtwPSuvxrmv/+kqa/vqBBKs952fPrmzT+/jaty96nZ8VnRNZ+TXrLTxg7foXdS8jsWUZ6958kd/5BYsfvJHYuIbVrKek9f5Bt+JMqukS53RRbPQRFXCJ2q08MuhdEgZojSF7QfZiqhxwu0oadZFYnkdGEgaREP4aQ/yzheIxYJiXX2/EEfNh9TlKqTkZAx3Q6sVxussJmEkBvJk1nLMHyTov1MSc7MkEarUL6vXWY5XthlowiWzyaHelyMqV7M+TgC5h25o1MOulqSaXNxDvsSIyK/YjgZ2tLmO9/XspTTz3FrdfN4/6bruaj5x/jj4/fJL5nJ0ZnO/ZYv3j+FF6ZH7cGDt3ELgss09OPIc5Az6SokhROWamGy6NjlwghIsxn3bbt5Fl+VligripiMAZWKo0uqRgphyBrmtqyMvx2BxFZ9LlEhJBbp7IoyJDqEvJ/CT2itoLxowazz4ThTBk/ijEjBzN4UDnVVcUMFYdSKKwkqFoERV+KhGoRsUGxDjpUP1lhdbOuv5Y5C+ZTOXw4+f/N2Xc/fM+CBQu4Ys6FbNu2baCwinwURSHP0v8j+fRMRMZmkxSPbnMIkzdIJlJyJeQLuQMb/5v/MrJZMomEDNhEkf++l2jojltv47Ybb6anq5vK0ftw8e0PcO4t96CNmMDq/jTL93TR2JXC6SplUMjLiIpSxtXXMLymjCFVpQNEoLqshFDQh5ZL0CspO6elMqyqklF1Ixg7dATjZL6njh/MwQcMZcSwCgJuB3YDnEBQB5+exKX0MsjnokBsL7VrJ0vef4/751/H4w/fz5amHRSNrGfwBddx8G2PM/aC66k7aQ7K6APZbBbR5Kqh0VmNknWgC8i7tABOzY/U1+nqjNDTHSOVNOmXgn1CMWW+c8Ld4jijHXh6mijuaaBK2vLEJhyNS+he+hab372flc/cyLqn5rPjxVtpfe1uYsv/JbZ2PYldbaQiFll3LUr9NCTPjXrguQSnX4Bvn3Ow73UimfrpdJaMZKO3iGWqjd/NLDYzJO/1Y0+6CKS9lOVCVKYDFPVpeJrTdOVUegyFiKkiWTDiapa4Eidq9BHOdqFpNkAlZ8i7czIOk4HttGQb8n9PU6rCf6RMUyjT+C8RUlYmUpwntwmZnIRiI45OwrLJi5T/EjGIqJyT92NpKoowNNVuG2jz2/lj+XNGTzdGbxdquA9HPIpbPLHW30eyqZGerVvo/XspHUt/oXHxd2z7+jPWf/Iuq95/gxXvvsa/77zK4kW38+Vj1/POwkt4+cZZvHLTeQPb+WM/PX8bO379kF2/f8yepZ/S9OcXtC3/ho4V39G9+scBaV3/Lc0C7HtWfs62vz5k45J3WL34NVb88DL/fPsCm758gY1fLGLDF8+x4fPnWPv5s9I+L8cXsfnrF/j9+Yf57YVH+P3VJ/nzo1dZ+9Pn7Fz5G2071tDXvJVYU5RES5x0ewqzx0ARZ2mP23AJnfdk3ALoNgy7SsqmEHEodNugSQB0l2awS7bLfA78moWajEK8D3s2idvK4hQGYZfwy26FcCgF2K2g1ACcqGk3HjWEVy/CI8cLGSKpo3ostU6YzEgy5XujTzqR0PGXUHHOdYw59WymnXMhMy6/jpnnX8y0CZMpkWcn1v3Fts/f5tkrL+fpKy7nueuv470H7xfgf5/mdasw+7rxiMsqc7sodTnlHRbk0nT3Zsl/zS0uu+3ihDSXC93pknE60cSAVFPGInl7SxamIo4qIUXXAr+LsqJCPOLAnHKRqAIjnUaGSbHfgUuXh6XiWOI0dMXAI/ryumx4XZo4ug5Mu0FG+pyU4pPDhJDqJCDpuxJ0uhRoSsYZuf80Ll2wgMOOOw5vQQGJVJL8PxVx7bXXcvfdd/Pzzz//N7DPg7yiKNJfDX8ggCrGbhqGgJYLl4zHsuScLELDNPjf/aOJ8432h3n1xReZedaZPP/sc+wzdW9OPPFE7lx4O9csfJDi0ZPpdnrZGEmytr2PqKkR8BcJYFeT/8f4ynwuKoJeyoJunAIkXrtCeamPqrJiSgtKhEd9jgAAEABJREFUSYajxITp54vkTptFeYmDUnEOmsxlPGqiCUF0SiRsVxO4bCl8LhPJlIBgxS9PP8UTl1/Gk1fNY+0PPzCosozT58zm9OuuYcI5p/PGuCm8UFLJ9yV1rLAFaYipeCTPXBPTGB3RcHuFCEh/I2mLmG4j6fHRL/WivoCHeGmQIs1JCXYKMhmc3V3k/7q17Zfv2fTeayx/+Um2LJxH45O30fvxs6T++QSj5XdyybWk2ETMvpk+xUfaX4lr0DgKxh6Ee+zBRKsnsdFew5KEnyWOkfxlH8o6vZoGvUhw1E0AO4MVjVGKzmaXwSZ7hvVKgm1WkmYlTU8eyGVNSJYXeitQI1VoyRr0TDVqthKMajStGt0+iKTlISFOLG64pE9eDC0I9kIsWwGmHsITD+OO9eOKCrb0d2OTda31tqP2tKF0t2K1yHZMgDxtGRhKCl3px2m24khtxRFbizPyD7mtb5FZ/zLJ5U8T+fVB+r+5g+6P5tP5ztV0vHkFW964ge1v3MzmN29i5SsL+G3R1fwm7b/vLWTjZw+x8eeX2PXn27St/YLw9p9INf6B2b4cR+9aPJGNZLIaquJCMR34nAXUSbF3UPUwMbISnK4QYZePuLcQvWoENVOOZOqxAmSnXMf4I66kfp/ZuMefSqxsX3qD44kXjCfsHkq/rYaEo5aUs0ZgrBJTK8fSyzH1EkylQMYaAD2EKiGdprRjpnaR7V2J2bQYY8sHxP98gu5vb6b5o8tp+2AGLe+dTtM7p9Lw1skDbX6/65OZ9H4+i51/f0vXhqVYbRsJJVooN7uoMLooMzoHJCrFyYSwiZSqkVLtJCw7Kc2D5ShE8ZbJ5GbR04Yw5Bwet1Mm0SBqJMg4TbqNPnqcImo3MaUfRUtI+sOkVFcpyVkUhNPEHPvQbe7F9r4q2nMjKJk0k/1nP8xpCz9kzgu/suiZZ7nkglmMqS8n1bGLfz57i1duv4JHLj2FJy8/ibeffpi/f/oKtzh1K60TS+gkTT87OiDtqKIuMJhiewmOnIKaA4du4PbkcHnTONxxbMVuejJROpNtGLKAxUuRjsdAUmYeLYkjGcNvpQnJivcqBi7LEqemoEhKKxFO4hKQsJxuDIeLpKLSn86Q0UB1qUQzhjgLP053BX0pHy3ZAHWHzuDc+1/hkuc/4YLnPmHyiFE0bd3C/bfdyryLL+Sd11+UtNF2IDYgUfndngiLznPkrBQWGRTFBJkTDR3DMLCkT3LZwE9+Oy8DO/8/8Msy8n2Vjlj/JQP74mjJS/6YHM4Kw0tLEdGQ7Xg2K2CQoyvVy9L1f/LItbM4/9TD+OCDV+nNxTnukguZNuscjr3merKDRtKd0okJ2kT7UyQ6O3AluxlT6mJihYNqW4okDtKmTkKen5C0nZUL43ak8DuyuNUozuE2MsEYuNOUFIk+M1ka2lO0Z2FXQiWYbqbE6KZS68MXb6Lh7x/48MkHuO/KS7j5gvP5bmOY/lGH4rzmIXrveIZlF8zno7GH85W9jg3mYK4QJnm25POPiYSZKjI4m18D0CnrY707R1cCeoWk9gjB6LMr5OwRCrRGKiN/UbLrM/j2TnrenMeOxy5g+yMX0fH6Qoxf3sK1+VeCDSvo9Q4jWjKV5KDjiA27kM6h19EweCE7RzzNrtGvkNjrSvqGz6a56mi2ekeyBT9NovuczcQX0CkyIxSrCQrsOQJ2C49NwaZYIoh1WYwWEB6djTNGSVGvximwerEJNuSMNrHEdmpTH1ERfY+SnpcpbH2W4sYnqGx+hKrGR6huepiadXdQv+luhm9/gMGb7qN81W0UL79poK1Zfxdm83c4e38nEP+bwvQKqrVNjPA1UWffQUFyJaXtX6I6fn8Gc/GTxL58iMb3F7L5jdtZ9+qdrBZZ+frdbPrqLzZ/v5Ltv61n9/LtNG5ooWVnL20tETo6kiRy/aTMMIYZQ1EzaDJQxaOghGwoJU6aKk6hs/ZM0iPORx03F9vEK1DHX0Zqr4uIjhLlTTqf1ikX0rXvJbRJu2vM2WwbcQY7pW2cMIsNI85k4/AZ/FtxLF/rU3lBwOyRtgIeC1fwvDmEdcZk+qtOQR11HurIc3CMnYV99NnY5Bm+cbNomXoBLVPm0Lr3/1tapl5I8+QLaZp8PoHxl+AfNwet/izCwaPpdh1KzHcsEc/RdKoHYah1ZBGHYVQRz5TTHy+iqz9AY5udHQ2Q/P1Ver95mt1v3cXG5xew8Zn5NL16B9GPH8WUSKF//deoLX9Sbe5hYmGcaVUmk4uTDHV2UGnuptLVSJmzkQK1FZfZjp7tR6iEAI8CssAc0QxeAfSQasMjZqOlTXKpLJqp4bK76c020ZNtpJ9Oos4kEWeWFivM8vZd/LB5NZ/25GivH8/EC+dz+ZNvc9drXwp7W8TUA8/AVCvZ9cdifnzleZ664QoeuGwW7917A1u+fQ9X63qG2/qYNMpObakhDCwqfYqQUwREFDs9gsQN/QapnhRmwqTAWShMrxKvtDbdC5qfdNZGVlexHDY0lwvV7kA8uoCshk1SKB45lkymyQiYq6qC223H4bDLfpbe3n6xrw765dl9cYhnNfoTOTpkJ21p+IuL8RUVMXf+Ao45bQa1w0fS0t7OS88v4upL5vLcAw+z7Z9/8aZilHk8uEV3ljArQ7GRQ0WMVXDSlL4oA5IH+7woyn/tm6Yp47X4X/1RVNFfvi8i6VSKXC6HdPi/BPlks9hEx4pdFQJhoNs0GnZs5vGbF/Dw5XP5c9V2cnqAUPkQ5t2wkIOPOoWGlj6J2JKge1Bt0Ncn+93d2HWN8pJSCgJBLAVSkhII6zZ6VY1eeX9Gs+P0BrDb7WiKit/tojruZGSoFiwbmzvD9NnS2PxZseU+Ku1dRLY2s+Sz73hw4SNcNf8Obn/mNb7e2gST9ueA62+ndtbFlBxwDAVl9ZRbbkakNMYYNuoUnULpQ6ZPJZ3xEnYGafcHaHLa6VIymOKw/EKGBhs7GZfZxt49/zBm9aeEPnqGyFP3sOvhe9ny+BPsXPo2nZK+TUR2kFZiRO0aESGP2YI6tKpxbBVmvm3ofuyu3IuO0GDSnloczkqKbKVU6mUsDxXzry/ECruX9TYve0TyX0iJ4CGWc1GldlAs6y8Q34Evuk3AdseAuPo2oXWsYVzDN4ze/jlDNnxA9eq3qPr3dapXvEHdqrepX/sevo1bCG7bSaihjYKOMAW9GXxhU5i5ij2ikaneBwYfIBHE0ZTtfzrDj53DlLOu5aA5t3H4pXdx5FnXcPCplzP9xEuYdvxFTDzsHEZOO5WxB85g76Nnc+Cc21F3r/yGtnW/CstegdXagCvcjzeTwyeLwaO6SDtqSLsHkfGPkPzoOFKVU0jXH0B62OGkRh6FPu4ilImXkJs6l8Tel5Dc+1LSe19GZsoVGFOvZPvgg9hRdyA7ag9ge9U0NpVOYVXBOP7yjmSJZxjr1Xo22Iaw2TmcdVo9f6VKWZYQxeYqWcsgfI5S7I5iDJuPiBhSdxbCObA0By6Z+O0+8fj+IfytlvF7ppCVthrWuwazQq3ib7MMI+fHMoNgFqBYhQNtLuMnlXSRiDvYahvEDttg2kMTMIYdjWvC6TKm07DvdTreSediTTgJY9wJZMceR2rU0eLtD6d30IG0V+xLc8kUMr4gGTH8jMsnRuQUVgRdXVH27Opg2+Y9NP32Jms+eZzvnrmBD++/lK+euJZ1nz1JcsO3BHtWc3x1mhkjXFw8rZorD9+LOYeO5sQJQ5laWcAwSfVobhVTt0iqBgm7RcKtEZVjHXqWRjHyUodOkSxEj6Vhy+pYhktALIRlK0dxDSKVKqC1285f67p57+dNvPdXI6tFT65pZzBx7j2cfP3N7HfmOVSPGYsqLL1p/XJ+feNJ3px/AU/MOpo75p7M1y/fRWzHciqdGQaFPJR4XARtLgIOP0G7k5DDR7EsBr8vRNaEhAGWHM/YdFKqQkIAIpLNkK9XpA2DPFPOM1IzZ+JwOAGVWCxJc3M769dv4N/lK9myeRtdnT1sbexge3MPsZwdT2EtOZuf9nCK3qSJ6dBIeYLsc/SJXHP73cxbcBsHHHokWUPj68+/4ZYFt/LA/JtZ//sfJPvCKKZFFotkOkPWkrdqGnkwHwBO6YUm+9IM/CiKMtDPgZ3/hb/yKRBFUVBUFYfTic1uJ5lIkC8kZ/IpMV0lXy/TpK6hxPt458Unuf6i81n79zLcMp6hkw/jpgcXcYtIqHo0f63ZKbp0ojjdJLPyrBR09/WTjMUJ+fyUSwHV7dEHxm6qkJa11h9N094blfsMcOukFJ3+jNgjGmFsOIKFhPwhijWVomSU+Iql/PT43SyaezYL73yCdz78ibaIyvD9j+W4yxZw0NzrCU0/isbiQfTVDCFWWAaaW5ioTnXaRrEQGAudTgX6vT4axIY2ZxI05KLk1AQVRpTRPc2M27ae7mWPs/XTW/n3uetZ/8p9dP/8qYDaZmzxHpRUPymrjIytnpx/LNmy6aRqjyBWfyx9g4+ne/BxeKnASQmqWiT2VEDK7Sci9t3hVGnSs4yN7mBcZDuTYzuYFtvFAdGdTOvdzKSWlYzasRRl5ddoq7/Ftvb7gVZd9c3Atm/rbxQ3/E1rx2Z6+neRzLSj6VF8foPCIo3iEhulIoWT96Fs2oFUHXYsQ06aybCz5zLyvPmMuOAmhs25lXFHX8jow8+jbtppFI87Cseg/ckWjSfsHka3rY4+rYJuSumySv5b22kW069Xkg0Mo8dejdrlmEyne286Cw6is+xoOqtPoaf+bFHCuYQHn485/kgy446kf6/DaR51MFuHH8i/Q/ZhSd0Ufq+ZyB5jAtty41idG8Xy7BCWpmv5NV7Oz7FifuwvoCwTk4kPD3wDxtXXjifcKWFEP5VminoBrkm5PiZkehiX6WZUsp3B/Q0MCzcxLtXFxGwv1bqdWgGwQVmF4RmFvXIaEyydkRmToWLk9kwb/nQ7BVaYIj2J14jjkLy3gxwuxSIi4WXcislEpzBdYrEeE9UHigcxWEvAUCH/jaCkAnFZSN2GRWM8yZ5kjnbFxjfaIH5wDOEX70iWBMbyZ+EE/i2dwrrqaWyuP4iWEbNpHzWHvvGXktxnHtaB16MfcTOOI2/GftTNjJ54DCPHH0XdiIMIlOxFJB1i1cYePv1mJS+9+SPXXXoZ8y44nyvOPoMbZ8/g5dvns/bTl3HtWcEopZ1B3iyltijebLsUb5pxGh349AgFngwF/gxqzJBUih2vEpDl5icTdxENOwlHvUSTQVRJvzgNHz5XOT7vIDIU0dhnY7sku3eGbSyxCmmqGkvxkWcw7YJrOGjWXEZPPxJ/eT2G7qF9825+/PAz7rrmGuaccBw3zZrBl08/SHz9X9QZPVT6oTKgUl/qpLLIhkNNolpxbLa0wGmaqORdUzkDU9VAJA+q/2HMuq7KdRCW4mj+Wze9vb3ouk6RMPSysjJKS0vRnB46eiM0C+CbmkA74ggAABAASURBVAuHp4ieSIrdTd3SWjRHDbpzNtKeQqrG78uMeTdw3cNPs/8Z59InjO0HYfPX3HQ7t9x0Gxv+XoFLHIvP4UCRFGXKyJIVJox8NAFEacgDfiaTId9HVewhf+x/pWiij/+8Pw/qeXG5XAN6sss4urMpNMVi87IlPHjlZXz78ssoWYNxBxzCra+8ydyb76No8ESikmbY3hohZjnQ3CG6JAozFYcQgG5Sso58XjclBSF8DhuiFjISMWjigFP9Udp3N5KJxnHaHMRjlthVBtNmJ5I1KfZBtmsPrQLsP7/2MvdeeRUPLHyIP9buIOKqYNAZ57Pv5Tdw4KXzqT/kRNTioaSUIJYakucV4eiKo4sTQYhAQrPot0GHrtDsUGhw6xj0ELJFGSRpjtLGdaR+ep8tr97HsmcWsOyFG2n45ldi67ajJbMgLDuqFwr41ZD27YO96jh8Y68iO+piWobPZE3dCSyrPIQ/Q3uzTBvDssxQJmT7GJPqZHi8mbrILirDmynpXYu/82/crX9Qu+VNKja+QWjdK7jXvIR9/avYt7+Lt+VzCnp+kPXWh5GKoOQSuHSTAiFmVaUhhtSWM2JwNdUzbqL2rFsYPPM2hs26c0CGnnsHQ865feBYzQEHUL7P/hSNn4p76F6oZcNJeaqJ6OX0CXBb+a+sZzX+05o5hf8PEbs1VJWMpByTMmcpwxjYTos+Y+k0qqmj5iaeTnjcSeweeTQrB0/nt5qp/Fo9id+FsS+tnEzGXoShhdAUHx7DS1HaSXXCQX1Upy6sUuuKMcgRZrjex2itm3FaO+P1NkbZmhjmaMSh2VAUhbSRE6NI0Z9ODDC6/OJSDJNmt43dNtgtE/wfaRKG1uKxD5z7O1vK32Yp/5rlrKCMVUoJq60i1pmFrDMK2C/kYFC6n9JEN5VmgiIzTrGapULuL3ZpOJx2bHYVTVPI/xvhhliwkUmTyyRF0kSTsqBVG1mHix4TWjIGbZqTdgGXZpubCSk3E9MeJmW8TMx4GJ92iGG4mGz52FeMda2rjjV6JWuNEjakCtgeK2B3OEBTr5fmLjdfpIfwE2P4x78fm6uOomHYKbSOnjEgTaPPwDboSKzSaUTstTRIYffvVev4/LP3WPTsXTx63zV8csvl/PjALax84WG2vL2Infk/d/7iLcK/fIb1z09Ee6SuISxDt1oI2Pso9IQJOsN49S7caju9HpUuNUdXNkk0nUQRQ/ALRSsyNEozmuRgi1EleopnS+lWqugq2kuisOMpOOc6hl7/CBOPvYLB+5xOoGoShhakuamNX775lIduv5qLzziCu+bO5N3HbqVx+Y+U5LrZS1jK5EoHowqgSumlyO/HnQcqAU4rl8Wu69jtujgAg3yqZs/udvr7IjiFpdbU1DBixAiGDx9CbW2NgHwJdfVlBIJewuE+enp6cLvdBANFxGJxdu9qJq17iFh2ei0nPZImate8RAqrqJe0xBl33s9Zt95F8ZhJ/LNqPbdcu4A7513HztVr0FUFE4M8YOYdD//XJy0LI7+vSz/zEcf/dfh/XSOLVxYQWdGf3eEgL6gWeUlKvWPzP39zzdy53HHL7Wzd0UjxoKGccclVzLjyRhLBSrqFGLUmMrRIUbs3lcUTKiSdzYm+NWwadPX1owpgFxcU4pc1o5qQXx+WrFlLU/H6PSg2C8ly4NfBa2VxJ+JoHZ1Et2xmycPX8+78Oby58Eb+/uVXEt4Sio87l9LL78Z2xd2ok6cQrh7ETkXWedIgYjmwuwpwaj6UlELQbkOXh0ft0G3P0qvGUY0opVJHGR4We163mOw3r9L8/L3sXnQfvT+8S273StRsB4Y9iuKcTFKkPzid6JATyEw9l8ze59E14hh2le3HJttgGrUawhQKQbJTl0gzNdbDsckWzkw1ku5aTLrtBzINX2Ju+xjHlo8Jbf2Ymm1fMGTHFxBpQU/34FJSeB0KXnGGocIiSiprqKwfRu3x5zHstIsZP+tqps65YUAmzb5uYH/cuVdRM3R/Sqon4yoYiWWrJmWWEM8WDkgiVwS6DxQXimFHS2o44hb+mEKBSFlcw66mB0QnSV40K4ZqRv+b6OkuGVcfLrN/oA3oCcp8FsVSr5CVgV2Lo8ZMg5xi4RAJitkXkyVkxPAZ3bhynfQaOhFDIykexBIv4chlCWZSlGaTVObSfCeAsdhS+B2VVZbGbhz0YCcpk5mVxdds2mhWHLTY3LQ5fXS4A3S7AvRIqN9l96EaCmbawDIQdqVi5sSATQVdnkXWYnpyEwca2znUvpsDnTvZ37aNgxzbOcbfwGnFHUwfO56hpWUU2p2IqiRXjYC5RUYYWjgWxZ7T0AXMyOcQRLSUhU3G41bc+MXz220eVFGyqrqxuULgLCCpiHoMN1HFi93pECO0oYjB50XVNBRVJf/Jiu6GmmkGCz+uVXNU2g0KnTnctjSmGhUd9KHbarGUSllYxSSToQFJZ4tF0xVoeg3ry6axW9I//aOPgakn4d3vRLyTD8U5dh/UIWPZ96jjOfiEkznqjLM46pTTmLLfAfgkNbJnTzO//fYH6796ir/evoufn7+eJS9cx5aP7ibxx/N4xVhLGr7GK4YcpJOg1oNT7UbXIzi8afSAhSVRQkWgmEJPAW7dLyzWTdrwk9ZKSDkqSDgqUUYdQekBMxk/42qmn3cDU0+bQ9304wgOn4CtYjAdu3fxx4/f8+gddwron8GV55zN6w89xM5lS3H09hE0TAKWiR8LjwIOEQ0FRRERnSYk9eByuQTQSwkKmOf1mhZAywn7l0vwu2DooGIqSwJkk71kE/3kv8df6PNipVOs3bKT9QJu21s62N7ayZpdrayQ/W09MfoUFzWTpnHlnfdy91PPsfehR7Bqw3quueYq7lt4B10tzeQB3W63D7T5bY/HIwDoHNjP9+V/teQjCgToNU0jz+JRzAHA//ijj7j44ot55o572Ck6iLmCjDl1Jmfd/Tg1048lrvjIE7OEBprPLjjikuJpWh5lCEBkcCpgxPpJ5XLYpA7iEedpN2W04gB0eZeqaaRl3rIkmDhhOPl/PdaSKNxo3sHKz97h5Rsu56O7buSPXxdj8/mYctKpHHT5dUy/dAH1h56BvWi0rJtanNjQ5bmKrOmsSEQIVkc8KoQqR0qcSpcRF+BL4BImXJaOUtHVhGPFL/S8/TRbH5jP5ncX0fPLt+g7tuDqDWMmFFL2YqiZiHfCMdgnnUJ6r2NpHTKNDSXDWesqpkH6LphJyGkxJPsvQ6JLGdn8PSO3f8KgzW/h37iI9NrH6VzzINndf2G0rIKezZBsxsr1YGkJcFsoATuVh1xO3dHXMurUmxl75j2MOfNehp56D7Un3kXlMbdTMWI6wZpJuErH4K0YR8GgKbjLxhJTS9nTq+HI9eEyw3iVGH49ScCWGmh98g6vGqfL6afT4aHT7qBbV+nTFWIOk5T0Pe0yMWz/b8npBjndIquZZFRjQBxqEpeexiMO0i/XFwV0yotclBU6yW8beg41LCCbEXFYKkUo1MrEDhPgGpaNMSzdS4M8rFEMpVWYcJcor0+3EZEOJewukg6XgKJHxItud+OwOWUh6wQFRIuzUJZW2Cexhf3iW5gW3sQ+PeuY1L6C0c1/MXTPEup2/srgrd8NyLAdP5KX+i3fMmjT1+Tbus3f4Nz2Cp7NL+JZvwj/6ufwrX4a28rHMFY9TGrFg6x652b6/nwZbduXuBt+IighVqjtL0q6VlIb20o8uXtAstkWFKULlztGcQnU1bmEMQa4aFo1p47yckS1wlFVGoeWGkx29DPaaGVkto1tVg+bxdnlZafaS7s3Q1fAoNkVZ5fWh9uVRbdLZKDHCasxOmXymh1p9sjxXS6DUskllmWTVBsZqswsNRgMEqlVTWoUg12eEFsdBWzUQmyyCtlqVdBoH0WnZzJ9wWl8F/XwcyrIKq2a1rIJsNcRFO53KmXTZ1A67XRKBk2mauje1A+dSk3NCPzOIDFJbWz99x/++v5r1r50B6tfuYuNHz7Ont/eo2vjj/Q1LSfWu4FkciftiZ1EjRZMpR+XlsQvfSrMWQT7szglvO8WR9sl89mv+skE6/AM3p+aqWcy9qirmHzyLRw5724OveQ29jppDv4xB9JOMZ//tZ2bH3mTs6+8k4dvWMAXr7zKrlWrSXf3kInFSCUTmAJcNoniysvLCQQC5D+pVA7LMnAI6ORBLZ3OkhMG6rfJfJWHKPHppMNtZKMdlAZsjB5cSVZsM09S4uIsIv3hAUAZVFLOXrVD2Ku6HjVpyqOdeKrrOOGKK7n7jTc46swzWb3yX66YfR75vy1oaGgQ21CIRqPi6HJyPQxEmooysP2/8pem6wOvVzUNXbaXLlnC9ddfzwsvvEBbWxtJu19y3UdwhYB7/bSjWdUao9f0YDoChCM5JKuJBKtSh0jI/Sqa6NcjkW021ofTSmFqCrpml/GDkR+6kDibpqPZbViqwlhnluJoG5t+/ITn7rye+2++nG8+fZVsupNx4wdx/P1vs+/8R3AefAqtxbX0uf2omoNAIkdVJIsuxNCl6GKXToJuJ16nHacN1Py7BWNqzCiBXZvJfPMFjc88xsYn7mXHh4voXfcj9K0nZrrpzfnpUiroD04gLZFvcvAJtJceyjbX3qw3DfqxKJHofaqA6fTwNvZq/JPiDV+jr/oIdkjOfNcP6K2/4uj+S5jyWuzGLmy2NjRnNw6P2F/REEoH70vNhOMZfND5jDz2GsadsZCJ5z6EU/LgDDuAeNkUeoOj6PWOoMczlF7XEPqcg8nFM/jsHkoCRdgtnc6mdnaL0+1r75Gxq/RLxBlNpkgbJjkhh6bMoaFpZICUpFRCUZVgTCUQB5/Yu0fSbw5xeDYrgm71k0nJtSK5jA1DaihmzoFlOMFyDIjd6UcToqpoLkzsgnUG3b2xAQlH01iSylRblRp2mmVsNIKszjpZKwf3WC6iWhAchUywJRkjADZYi1OmxvETJx8y5Mw4KSPGIe3LOLhlKQc0/Mre275j1MZPqV73HsG1b+Nc9zqOTa/g3PgKng2vENj0OgVb36Z41/uUNH9ISevHhMKfUxj9kuL41wNtoO9TfD0fk2+D/Z/hTMhYIhnSfQmy8ZSEadItyc/b+pOYrb3YugT8Y6/h7HoJq+E5nG1v4m37AGXnm7D1dYZtelcq228zaM0bVK14hcp/X6bqn5eo+OdFKpe/RPfyZzC3v0lBz3cMMf5hemEjJw+JccKgPg4K7uHE2mKOKQtweKGbwwo8HBJycqBXYxJpRib60MMWekxDTznRcj4s009S2v6Mm3DKwb+uGP964qzwJljtS7HKmxzY/9sZ4W97mFESog1PO6iVVFChUYCDCokAquix6mi16unMlbGjx8nSdb189P0G3v74b75bvIVtu1IkU4X85tyHPzz7sSI0nS3lh9A3+iQKjruK6fOf45ynv+LUE/dheI2DdMcGOlZ8T+PiD9j6/iIDDFADAAAQAElEQVQ2vPQQm59/kF3fv0PPP9+TlnynEWuRhZ0g41WJBO30+O0EtSw+JYtuipGKocVTfiKZYqJmPXFtFCuUUnZLKJoaeSDFh57NhJnXsO/sG5k881omnnEFfgs2//svzz/6KPOvuop77ryDD997n+Ur/mX7jt1YebC32XA4bNhsmpg+ZDJZ+vv7B0Csr72VntYOvDaFEfVVlIZcmKl+NCNJgVdnr0kjGDG2jhEj69hrxDDGDKplkD9EuapTZKrUePxi+io5WYj9Tjcxf4BDTj+VBx5+gJmnnMC3337LDTfcwEfCjD0eD3kgzQO8w+Egz+wHOvS/8Jcles8jcE93N++++y6Pih5/++03KioqOOecc7jooac44+oFhKqHEvSXMmbYWFwOD/G06FF3kTVy4swTUtRuJBjwUVjgJ+h14hXG6HOomJYCqoJgPbKDKaCcH7cqgKTLfPz9zMM8MWcm3z7zkKQ1tlNdGeCy+Vfw4JvPcugFp/OzUsI6q4i0WkrACuJMKsTScXbb46zyRQm7dfrsJr1CdhKJGC4zS7G8w9bYSPvvS/nuybtY9dbTdP74Mda6Zfg7dlGl5dirrpLpUyZSO/54Cvc9CeMAcSJ7H8PWIfuzxzeOhDEaV3wEpbFWuWcr6qY/MFZ8i7lWwH33d3j6fsaf/o10vBmHGqM46KW8rJrSmr0oG3kItdPPZdQJVzPyktsZcv5NlJ98Bd6DzsEaczyJmkOJlR5IrHi61CkMinwZQo4o+X+zplzrpdropjzRTInk8PVCL71Ggi1te9je2USfmcTyO8h5dKLieALuejz2GmyUYWUKyCUDmOkQqlH8X8dkxVuqnazNTsKu0e+ATleGVmeSRlcCjxoYEBc+nJYXh+nCLiBvz7mxZV10xyw6wjk6IwY94ijy201dCdr6MkQyNjK9GdTRWgdDlA7KzG78ahzVlqNLN9mqmqxWLJw9W3F3rsPf8iehXd9SuuVtatc9Q92q+xiy8k5Ca66nYMPNhLY9gq/5Ldw9P2KPrcaZ3oU33YYuaZ58OiaTNcgoKpbbi+UNknH4iKkOwumhaMH98NUfR/m+5zP0hAVUn3ADroMuw3bQXHxjJhMcszchEd/wKTjrJ6DXjketm4Q2ZAr2QTNRK87AM3gGhSNOo1hycXWTj2PKYTPY/7iZuEiLUhKo2eiAGIle+rubaNi5gfWr/2T978vYvPRP1v3wNUvfWcQvz93NXy/dybYPHqXj66foevdKUl/fiuPPRwmsE8ew5wMmpP/gtNoOrprm4MgDijhiapADx7jZu8bOyCKFap9JgUvB7oakWkLCChHJesllfYRyAUZkg0xNBdgv6iJlxsgqcbJaQvQTHZAcYbK5bmGTXXTbLHrsCl1OXSbewS63i01uH6s9AZaLNOeGsNsYwvpMHcuiFXza4mHRigR3f7mLBa+t4anGanYMOYuxc5/l7Hvf5cLbn+b0ufOYetghVAyrItD0J8mVn7D780dY/dp8Vr96BU2f3Cgs6GlqOz8m4tCICRhkpTXsJpaeQdcy2Kw4djOCLxvAmXDjSLpwWwE0041kUciiYw8WEDr+LEadcxFTz5JFNXUKPgX6Vv/D2tcW8dMdN7Ho6UUs+fYrwsLmPPF2AqIPm2LSn9HZ0aeSMXpR9SS63cLmtKH7yuhVi1nd4+DXRggAhQaU5kzKBTxKJBLx2SGj5+i1kvQoKdJajmwqhRHOyCJz0psrorNgLINmzOf1l96kpriCV594gvkXz2bT37+iGz3y1F5yShfRdJq0ZZHI5cjJ0VgmQ0ba/HbSkBfL9v/dTzKZHDidB878Rt6p5fP++TRM3pnE0tI3K38mLyaYWSwzIw48gkVG2hy/fLOYBRddybvPvIoZVzn27Es5//7ncEw/Hr2klva0RcQwcfm9AyzZp4FfnpnXjWnotDaH8TqCFPhLUDQPHQnodwbpdJdQ5EfApl/ui1JfpjCh3GDfYITBTUvZ/OClfPTXDxh+nWNOOYmHHniOx575nJLpF/Bify0PWqMx9FJaMm42Cfhs9gXZJjbZJM7FcLgp9hWIXQboyfpxpxW8jZvo/fZJtj49g9bnjkb/+EyK2zeiRNvpcQdpGHYkm/e7gSWTH+HVsnu507qRf/yD2WYrQLe5mOLOcSy7mNbxGYM23EtwzQ0ENz5JYPdrFIR/xZXeiJVqwy/POmDq8Vw66w6uvPtd5tzzDodc+SiDz7yZqtMWUHjMFWgTzyA75Dgsu5eMqpPCxNAMVJeBLu8xbP1CYjskKnaQ6HdjZENklGL6LD9tuGiT+7qDxWT7U2gp8Klu/KJbl2lHl7HqGQuHoWK3tv9/iM3chprdLP3cQC6+FqvrY4yWD8ltf5vs2rdIS1Yiufglkl+/QOLz52h771Ka376Y3a/NZvtL57L1hXPZsugcIWgzB2Tn82ex58VzaHx5Fs2vnk+LXJdv97wyi50vzmTb67NQK+3dDBagH59tYr/eTRy8/U+OWv41Ry9+l6O+fg3HzmXou/7C2rNCmPMmMr0NZFJhUYkJdjs9gQn0BicRKZ5CvGJvMnX7YQ3bH33UgehjD4IDTsZ99EzKz7ySEZfczF5X38X4axYydt6djL78NopPnEnhsWcSOvI0AoecQuCwkyg88lRKT5hBxcnnUnH+XCpnX0r1hZcz6OJ5DL70GoZdcT0jr1rAqKtvxH3Nq7iufgXbFS9gXfw0sZkP0H7irew6/Fo2H3A5Rz30Iic++QZnPv8+Zy36gFOfeotD73qa8dfexdBLFlAw9QQCk47GNfZwtKH7k62ZSqJkL/qDI+jxDRNw6cFS20gkdtDesoINq7/jl+9f5aN3HuaNF29n5yMX0fTcFSQ+voOq9W9xTGYF84paubO8i7sLOzjIauVAtZtJtj6KbXnQbuVfRwu/etr4OdSHXw9hz7lwmh48akC2HbLtwm8PEbQXgOJEE6Py5HSKpbZQn1AYFc0yvjfBZHHdld4G6tzNDHW1MNTeQd5h15htVGTbKco0s0Gt46dON68v7+GRb3fw3C/t/LjLT4dnGs6R51I/83ZqT76eounn4ao/nASD2bkjx18/7OD7t/+h6b5r6XpuIZmvXiC05SeGZLczvKCLQRX9lJV0ERS24XLGyEmo3J/sJQ98TleRgEqljKWIlDi2lDi2+lH7cskNN3PfS08y9757OPySOUybfTaVsT7WfPIBT82/iufuuoll339IpGMrxYEko0f4qKkbQXFpLZmkSSpqUBr0UFNYik9R8ICkbsRBpjPYXCreYg3FoxNJJsmDalmhCySFmFMcYM9ve0hkFSKprCxgjZyi04TGdY8+zsW33kFHLMWV117P0088R59ED/YcMg4HGSk02lVFFnoGl92OKu/N/9gl7M63/3fidDoHUkCZTEacdnagXzabDU3u1SV09wpbtimIUzfJypOThgWKhstmZ9fGLdx69bU88MAD7IlG2OfUU7jm0cc49qyzSSXSDJa8o5ozpI86brsNI5chnkqRk0dIhk3mIsf2SAoJNAkGfRR7dXxmBns2IWOJEY62ckh1GUePHMoIv4+8U2hq6OKmOx7knGtvZ+muHm6WNXvX3c9ywqU3s6toMC9vauPbLZ1I7ZLSsBu/GqNQixFQ+nBmwniMLKWKnaqYQXFjGye0/k7VX6/T8tZC/nrjEbYv/pX+VkNGOgrNtT+9vn2xqg/BN/pQXMPGkAk56NO6pc+NGJ5GRvRsoqZ1Lc5Nv0la9kta//yK/k1/oQgOeXI92NRSNLUMT2gonqq9UKv3QhsxFWP0vrSUDWV1Z5S1rWEa+1JkTYesMQ+BrIOSpE5FSpXtACGrmCKthKASxCXntJQpwG2Ks7fIqv1gi2LQRzrVipXuwGl04c52ovbvodZsoCy5DXfHCjJbF9Oz4jOalrzDzp9eY+t3L7HyqbsG5N8n7iQv+f01z97L+kUPsOmlh9nyztvs+OgD9nz1JS2Lf6Tjj6X0/Luc3jWr6Fu/jgaJ4Jp6e8U2Y/Sm0/Rns+LQjf8mWQsypkU+HZTM5ojLWoil0kQSyQHJoaDaVr+Pvu5j2PwF5s4fMLqWQW4LrkAXgaoUekUAW00x9iE1uEaPxr/3dIoOOY6y486m6uTZjLvpVfa68RVGSnpg6DWPUnvZvVRecjslF95I6QXzGXTwOZRPO4PAhKMFRA8kWzGJVMk4kqXjSZdOILDv0djHHkCuciwJdzVRUXg8V0A6WyCLo4A+Z8mA9NiLyEuXXkCnFqJdCQyI3QrjEkPzO9IUeAyKfNZAm9/32pLsNEvZli5kfdzP2qiXTakQTbYaogVjMGr2xnPWFfjPvpqi2TdQdekdDLn6fkYueIIJtz3DxDsXMWb+x4y45n3qLnuD8vOewXvK/SiH30Jqv3mEJ12CbfBIkSFkCwvYIUWjH379lA/eeYxv3nuMv795AfvSl7D/9SqhlfKMjV+z984/OLJ1LSeEd3JSqhmHp59gQQqvP4Y/mKCsApzesIx/D6reQajAjS/oQA84yXkdRHwO2j0OmlxOdth1gko/BYRlYaWoVkxqVVlgqocyvBSbfnKUErNKaRK9rs2GWJzw8H5Y5/kOk0daUry4OcFHTTrLM5XCbqeg1R1BcPCxBKsPF9Dcn7gWJ5xqZ/eu5cK4X+OT527mxxdupPmn53Hs+p6DhnvYv87JxDKdepdJMJdGTcmCEmPMmCppmauco5CdnSk+X7KBL//ZQ5M4LL12MFTXM/WkEzls5llMPuRQ4lKQ+/TlRbx0wxX88fQ9pH/+SHK7KYIC2gEx4JDkkwMqePUsLi2NXU0S1O14BDSTwpwaezN0xFOYDp38p6czTjQN2xs6WLdlD9sFdFq6w/QnTBI5FcE/cXYB1vbHqd37QO58+iUOE3Lx/U+/cuWlV/HlB59CJonPaUdXFCzJV2sW6PJwVdpcJidb/+MfVVXJg30e3BVFnmNZ5Bl9XrLRMKboS9dVGX8Km81Ob3+YJ594hquvvoatGzfhKQhxxFkzGXLoYWTLK9GKQ9h0B04DPJqKBN8owuTt4oA8HieaE2JGTsL3mDjGPsqKAwSEsls2C5cHgvYk5bJm9inzMFacYmrrJt596hnOPHkmF191E61qkJNueIDT71nExsHT+TgT4rmGBJ9GVDY4QkR0P/6ck+GGi3CuC8OZwSMOpFiJUBPeQM3un3D+8w593y1izXPX0vzJcyQ2LZcUbAaHvQqnfzzJ2oOIDj+KTSOOYnvFPvS4q3CZOoOT3UzoXcfEhu8Zs/E97Jt/xN2wTLIJ67H37cSW6Rl4V6C8hFBtDUOPmsP0C25l2vkLmHrmNew/63pqDzqNPn89u40QKbG/uOkRFh5AcRWBPUha2HZSbDBjObAyXtG/nVxClblWydcP3JqJbiawEj2U2XsoVtoJZRskb74De/sq4ht/YvdPb7H2o6f5ctE1fP/qApZ+cBfrvn+SXX+8Qodgav/mz4htaFYptgAAEABJREFU/wrFaEA1G8VmmrEpLQOtZjUNHCe3B1Py8Ll0hjwp0R1OCsorqB8zhokHH8j0Y49j/6OP5MDjjuGwk0/k2DPP4PTzZzHz4jnMvuIyLrp6HveL03/4yad4atELvPLW23zw2ed8/eNP/Lz0D379+x8++epr1Gx3hwwmIoahYq8pxTNlHIETj6To4pmUXzeXuhtuov7aBdRfdgODzptH9SmXUHnY+ZTudyZFk04nFhpBJDCUiGcQYUclfXopvUoBPZaXLsONVlgNvirSehGRnEcAw00i60dO4HBX0uEL0OVy0y2LtQ+VVJ7JWApORcer2wiZboJiTHnxi5f1Zex4UvqAuJMaJakI+e/i/0dK09GBY/njRYl+0rZikrYiEnohca1gQPL7WVcZprsCcWV0qkG61BAdagEdtkI6ncW0O0vpkGu+KxvLL9UT+Ld+X3aOPpzI1JOxH3IupcdeyqCTryZ88+tErl6EednTlEo7cf5rTL38GYacNJ/A3udKHrCQwoALny2DN9mFr3s7zt3/Yqz/icS/X+BcvBDf0vsZvvMNpoW/4QT9b64f3ccNY8MckVvK2D3rGNG4ibrO7ZTHGgnRi8sVh2AWs9BCF13nrBA9OR/bxWBX5fwsMwv4RSlmsVZKVbaDOrOXoQLWI9wmwzwqdU6FCjuUilMoMgK4sl7SWQ+dppc9zkK2FlWxtnowq+qHk5h4LNFRBxOtnEwyNIyUVkhbS5R/f/2Xr97+hMfmnsOL8y/j55cepWvlDzhiW/Aoe3A7mnH729HVBJlMBNPKoGp2eiRXuHZDC2u39NIZdrIqptAVHMTwo85i5nUPcuKsa/CFali9bAVfvPkO9180k48evpPoxr8Z5EpR6zEZFMowtBIqCxP4sdCE4eSLualclvzfPGTEGQwsGqAvZtEbzYjNqQPS1h1l2+5WkXa27mpnZ1svEctJs1zTkshx2pzLuPH+x7EVlPPYC69x2ZyL2LJ6HYYUjJ02hzzRHABow8xhs+my/3//oyjKwPV5QM/3Kd+qqoqiKORbm9+P6rCj5EyCLifLxMHMPvdCfln6D2P2PZApAuzz77qXA447nq5Emh2trXRLJJcTXaYBpyrPl/EjoG6T7ZSkf3Y3dcjYdtHU0cZ+5UUMCbjxOSxSuSjZXISQw8TYs5XfnnuCGWecxTXzF/D1z0soGz2RU+bdxMjjZ7LbV81vEY3P007+soLszPlp7xNdirPuS+bo1BV2uRVxGnV4zAC25hb6fv+G9W89wl+vLGDTF7fQ+++D9CVC9LkqMCrGkJq4P+rEQ2ibcBCbqybxe9EoRroz1ImNBhvXoK/6Eevvr7Ct/oaC3Uuo7FyBJX3OmWmyNhVbdS1VBx3FuJmXMGrWPCpPuZjOwVNpFwa/xVYmffQRsZViqsVgBQi6KwjYA7htfnS7nyQ2WlMZGmXuWpw6rT4nGVKYSgpdT+Cyx3FrvdizzZj9G0i2/0vH7x+y7uNnWfriffz+0j38+84TbP/2LVIbf6egf5vMYVzmMoaqJHHYcxQXuRk1spaDDpzCCccfypTjj2evI45g2AEHUL/ffgw/8EAmHXssB591FsdeeCFXP/YY8wWkb3rmWW559nluevpprn/kUa68537m3n4H19+4gGtvmM9V11zN3Msu5bwLL2Dmuecy48yzOO30Mxg7aSoj9ppA/YjRlNXU4S8qxebxg82Jpeg4fEFJ19zwJHULnmDYtQ8x4uJbqT3lIor2Oxbb0EkYEu6kowEy8ULxeCVgVqJaMmFGKem0gGYySCitUCRSnFGpyOrUZDXqsypDpR0hRdzVyX425cLsUJM0C+VoF0W06xnaSdNmJfld2j+VHGt1k90OnW6Pk4TLRcZuJ6NqdOT66TTCdJkReojRJ6ARsaWJ2jPEHFlWeAfzj6uOv52D+NNeyzJbXvLb+WOD2WLE2KmmaXZYtHs02tzqwPZuPTtwfERGZ5j0e7D0v076XJlRKE9ZlKRNilMGB2qdHKB2ME1tZ6rawkStmb20JkapjYwUSbZrmPEAhlZGzFVLe7CebqkXGAeeSGDGHKquf4Ah19zHqLl3Muzc6yk9/kJ8B52Ob9IxBEcdSsXgairrq/AW+lBdmiykDj7+8hPxyq+ycsMKMpsWk934PdaGb9E3fYdPpEikfNPXlG/8ikCyB2+mF7foximMSvXlML1ZUq40aXuCrBYlo0fJKTEsM4nNyODOmfhTEJR5q1dNqjDIM3BNqvpxkW4rTbuWodtuYvr3JemaQsK/H7nqY9D2mklur1m01BzLOs/+8uwCYY06O1oaWfz717z/5gN8/fptbPnuMTJr3ybQsYZ6q4N6WxJ/OokqqRKHLvakl9Gd8MuyKySW8LKuMccfTdBdNoXBZ1xL/bnzUaafjKfQyT8rl3DbLVcy58yjeeiGC1nz7Wv4ejYw1tWDEe7HrRgUehz47TYcigCfruIU0bGICTgrikJBQQE1NeXkC5Zer5d8Xjz/x1dWwmL7xl30hjPk7AGxNx1X1VAuv/N+Dj/7Qjpa25k/fz6vv/46yXgcLAtFkZeAgIMlv//HP7lcjny6Jn+lpmkD9+f3B0RRQR4X7+zigfk38sjCe5k4YW9OPf9iaibtzxGz5+CsqELVbZT6gvQ1t9Owu1H66qQ1DYYweKfTgctll3fkaG9vp6urC1VTKCsvxWlEKFRTDPMoTC7yY5dzrzz6BDfMv5n3v/6RVnch4045j2OvvplBhxxPtLCGFluABsvF9pzGMHHCNQkoMqHQbifgceJw2QgrCRrSXbh+fJW2l+5izcO3sltSD+n1e9CShZjeSSSLDsMxZS49o8/m52GH8kvxGH4NlJCPugb193JEYyPBVTKXmz/A3foLjvgmnEoXbreCV8ifP1iEa8LBDDl6JvuK858oBLNw0tEki/ei11UvzqMezVlEWKbFxCX3FKNrLlTFjl21SRQTJ5yI0B/vI54Ik87E5Fwajwu8TgM1GyaoNeBIbSbZvIyG5R+y5punWf7hQ6z5+GE2f/kY2//8ifAOiSLSPZS4FCqL3AySzMaYMfVM2WccJ593DXMl6nnw+Q948/MlvCHyyEufMP+u57ng6ru4fO71XHf1rdx2833cs/BR7r7zEW658R6umXczcy+6hr332Y8pU/dh4vgJjBsxjKFSUK8OBCjRdUJiaw5U8qKjoMscaIaFInOumCaqnFdtDjTdgSLjRdHF4jWxS22gBblLjqsbBg1jc+VQdpfW015QR8RbQ1opx0oUY/aHpPVgZTxkLR9J3Uuv00Wz285OYYTb3CZdtghdjjB9jghhe5iYs4+Es5+MtHmZbPYzyQoz1YqQ/4rT5EwXk5KdIm1MTrRxYUczZ7ft4YSmbUxvXMeYncup2PIbvrXfYVvxBSFhsv+R4O61/H/LmKZVjG3+LxnXupqJHWvZu3cj+4W3sH90GxPFwUzI9jNWJmlUopOR8Q5GC6POH5tixYjk2gSk2olZHUQQUTqJ6L1EbH0DsiuRYU/SoFESnc2itBbVSbNIoxjTHsVBpbOdIlsbPr0dh9aGrnahiaEq2R6Id7HJXsA2fyW7K0fQNnofwvseTerwGWSPv4Ds6ZdScOmzaOc8gHHGXYSPuZHIsTdRff2b7HX/1wSkWDrqmEMZeth0qqeOo2xYLUEJvT3CxO3pBGq4B+eq93CseBvX8jcoWPU6wzd/yPS27zkptpSzcv9S7SqgVPfjsVyY4sziaVmgGQdhKSCFlQL2pHqFwUfJ2rL4nBo14mhHahrjLZ29ZJFH2iwyiSCGvZaoq45GbRDbXUNpKtuHvpFHok86karDZjHu2NmM3udoykuHQDxD64YNrP7xO/559zV+f+NF1n77GdFdm2RBxSAdJZWMkM3FcEg6Kut2EhPb6lYKac8W0mWV4hemN2H/0xlx9sUccNl8JkkqwVNVT1NTK5+++hqPXXcdz1x/DV9+/AGbViwn292FIxHDnUriloKoZgmwZhOy0LvRxLm5dIOgB+qq3IwcUs7w+kqG1JaR7OzFEvabTOVo7olhuJwkbV5UAaNDTjiDa4VNVQ4dxivvvMecuZfy86+/YQoTtGkq6biMhf/7T569a6JPh8OBqqriIyy538QugJmXdC7J4sWLOW/OBaxcv57Zcy/n1HNmM3bqdIaNm4omefe0aiebMgm5BGCKSoh09/Lv6jW09kdIGllyKkTzdtrUSE9XLwGPXCdgUS4pRC1oSiSpId6KTx56nNsuvJK//tpMxf4nUHX6XI6+4UFSQuiaXeUkiqppEpLTFkuiybs03Y4ecBC3pYipUZzuBFVWF6Wbfsf25uOk7ryaps8uJL7qWbzJ7ZSGCnAWj6M7dBAby85nRf1N/OSpYqO7CDPnwBntpV4As1DuL/z3SxyrPqM8sYeCZCt2AVzDYYPqoRIBH0mdAPpeF95G+VHnYNvrICKhwUT1UjS1gBABCpN2/D05BuegIpnFH4mJk4iiZeLkclGyJMVmDRlHFtQYTj1MtTvFCFeKMWYvZc3rUP75mo1fPsfqT59m7efPs+fnD4itX4qjdRP+3j0E+1s44JgTuOi663n81Td47fMvefmzr3j6gw+4Y9GLzLv3QWacdymHHnsqg0ePx+YrIGnZSJg2UooT0x7A5vahu7xoTg+K3QU2J5buwFR1DEXDYdew6wq6okAevHMGMgARA8W0sGTfzOYw0jLPmSyGbFtyHXJOsUBFI//7vxfFUlH+u+Pqfhk34xI2aqNQlAC/TIZLl45JBy27D82toTsUXLYMfjVGidJLjdXGEJoZQRPB9s1SNV+Htv0f0pKC6Pvzc5oXv8H2r19k02dP0f3WQ7S9ei87n76R1fddzl+3X8jvN83k9xvP5febZ7H9oSulin8l6x6ex5rHrmPNM7ew7sWFrH3lXta9+gCbn7n7v8mWZ+/h/1t2PTKTvOx8+Gy2P3gmW+8/g033nMqGu05m/cKTWHrr+fx5x4WsuudSNjx0FVsfv55dz9zE7kW30pAvnEpxZNcPr9D8yzt0//kpsdXfkt30M8qOpWi7/6Qs46cw4xMW6sWedmOKpAyvTKaPpBoQ9hDG7erFpfcIo4zgEePyWuAT9XvRGSrFwvJYhkAyIwCUw5tV8IkhOGwuFKeXnFYoOi4jTQFRmYuMUkAs6yVlBAmUjCB5/KnkTjgd5ynnUHzWxQybfRVTL76Zgy9fyFHz7mWIgH/V8BqCBTb0bBfZjo3Edv5ObPP39K3/Am3lB7i3fENJ5z/UZbYzVG+jXhxwhd5JsdJGxOEmbneTVAXccoqAr0kunhMwtvAaKomCHHF/mqgjQcRKksimUNIWnqydAtHDD+L8v+y3861ENBsytZjC9ismz6Vi0mUEhs/GUz9FFmcRqzfv4ZsvPuPTN55k2afPEF7zCQV9f4kfXIHDaMFnS2A3EiiZDJ6chjNhkevop9k+ig7XGOxDj+Dgc27l6gfe5qKbn6QHVp4AABAASURBVKVu8rHsjrj5efF3PPfoQzx22y0s/eRjUo2N0vckDhUCIT8OspSJIykJOrFjCaBn0Iw0QbfK4KoChg8dgVN0EBZga+vpZUdjH0kB1EhfErfmwV5Wwvx77+G8yy+lI9zPgw8/xDMSUqcEVDyyYPkffFRVRdO0gavygB+XaCB/LH+gUfr6gjzv4Yfup2zEcK588CFGHnkkEbuD/niWooCXjABYb28/iqZTWlpCcXEpNZVVlBUVEu5qZ9PuPazfsYvN23eQ/7d+XC4XddU1VBZ4sEnEVutTeP+tRcy+7CLeX7KMGqmnHXjJjQw59gJK9juVbUkXYVe5vDNEb1ZDc3go8gcpkH6HpL6SzvYRsmJ4G9az5+1nWHLfPNa9eTfpTZ8STPwr9+1HJrS/zPv+JAZNITV4Mq7BY6goKqDelubc9CpO7fiLg3cuZp8NP1HTvJzSyDZ0Rzf4o4QdxfhG7MOEEy/iwNk3Mf7kawhNPJ1E0X60q6NJ5HTSph3T0lEUBdU0IJsUW4/hEeetik269JzMc0rmtg+7GcWrJWTu4tLGKM+2McabYO8SVRxKIzt+fIPvn7mZ5e88RNeyj4nt3kymbQ9aPEKhx8uwISPYZ/8jOOqkWZx41lxOOn+u5MZPo3LYOFRfKWmbh4ziIYdLLMuBLpGwionyf4mmIMfyYqIpJgkD0nLW0FTQNSxpBQJImBCXc+THY8mOYoGcM3WV/Pm0gHhcIkBV09BsOjaHHbvTMSCa3SakXZ6lKohJy9MVFEsB8/8t+UfmzyGPVrO6gswtEgNgV7IESBHKhPFHOvB0NhHftYrIxiVS9f2MRvF221++g82PXsHGheex4dYz2Xnf7TQ8fBdtT95H/4uPkX73GbTPX8P93Zv4F79L39bfiAhgpmRy6V6LPbYNX66RAq2VEkcnptUonWxGVTux2/vwuOIEXFkK3QZFHvCl2glkOgVQeihRwlTY4tS6M9T7DAb7TbKZggHJZQtFX8UDYuSKBo5l0iGCuT34UzuxRTZhdK4i0fQX4V1LCG//jf4dv+H85UPsP70H37xO5tMXiLzzJN2vPkTb8/fR9OzdNN58tMhRIkfTfvuJRO6dQe7x2TievxLPK9eS/vAn0p8tJfbtStp+3cyW5Q38vbWLnyWW/k4KVXGPnZxDw5IJN8wUWTMuek/gUdIUy/R3CzB3ZbpJOeJYfgFUPUyEfpLOBGlnEiMeIJMIEM+FiKiF9HpL6CwsobWsjGZha/EZV+K+6FZGzn+Ug25/lkPmP8C4My8nuPdhGHVjGGatojS8BHXnZ0RWvS3V/7dIbPwUW8vvhPpX0hs1iaZ10oqLjMNPUhZ5xOGiS5hnp91OkdopfW0XBtpGVGmnw9ZDozvGbl+Knf4MhfYqTDNEu1nMBrWSn6jh/Wwd7yij+Mg/jV2BkRQfdCrHzb2OMy+4gMP2HUud3i31iA/Z9OZtNL/xEN2fvwwbllKY6aXIqQgDMohoBjGXSjhWSH+8kKRaR0MsxOJNMdZEfPj2OYWpF9zCUUcezsSxY7GEVf/wwfvcu+BG7rv9NhZ//x09PT2EvHZCHicu3UQzM9KC22ahm1mUXBaHpPDqR9SSU3USaYOO9i7SiSxe1YU9Dc6SYrpTcaYedBA33XEHw0eO5OP3PuDaK+axZ8tm/kcf0xQbzWZFRyaqquJ0OgduWb9+Pffffz+rfl3M7HPP4cJrrsImhcTd2RwJmxOnw40VsbAJaysvLiIniz6ZA5ffRyhUwLCaaiZLeF9RW0tJZSWV0g4ZNoxBAvCaLPj2xm62b9rIdcceyY8fv0/ZxHHse83V+I47mY6KwfRYAcK9ChmJWtKqR0iFXWzUjlP0oCaSyEk8kurK/vgpW56+l22P34W17Ev8/dtJZJrFPtIk64rpHL6QzaNvZvGQ8/iqbBL/+OzElCZCHb9QIum62L/PYtv0BhV7PqWs62cC8VWopTE8h46g+KITmHzJExQffRV9Qw+hwT+KTlcVirOCoFJAecZNsUSFoUQGrwCebmVIKil69SQ93hz9xSqNeppduQgxt4nNr6GRpCbkZO9BpYz022DNEpa/+hRv3DqPT5++ix3//oCRbBLM6ZaAs5nS8goOO+ZYbrnnYZ575xMeev0Trn54EWff8iCnzr+Xmtp6HC4/WSE2ZtrEaei4LRWXAe6cgk10rZuIPamyrWKHAbHJNZqhEDDDOGMdgjvbaNnwL9v++Y2NS35g89Lv2fLH96wQO/3762/49bPP+PGTT/jxsy9Y/MP3LF3yG8v//pN/16xhzYaNbN25iz2trTR3dtLc0cGu1ha2S+TWuKuBJknftTW30tPZRSwcIZsSwxV7UaQvSN9ULbOWXOfvRNa9T+cPj9H87nyaF81hz2On0fjgCSRfvoj4m/NIfraQ9JKXYcNPaC0b0XpbUKO9oLSL9MjIUqTtCt3CUpOhQYyS8P2Ce1/n3Jue4OLbnuOa+17n9ic+4L6nP+P+pz7n7kc/5Y4HP+TlT3/g9a9/4Z0ffufdH5fw5rc/88q3P/LqTz/z+s8/8+K3X/6X/PA1L//0La8s/oGXRAmLvv2e57/5gc9++ph3v36bRe8+x33P3MO1d17N+fNmcdqFJ3HczKPY/6Bj2eeAowZk2sHHctARJ3Ho0afKxJ7GoUeewqmX3c+pc+/h9Itu5+RZV3PCqRdy5JEnc/CBh3LgPvszctwQRg6rYUhpARU2BZeMOdW0i7bta9i1aTmdP79K7y8vEf7+CRKf3o727tUUvTqHiidPpmzhQTTOO5CWG46i567TiT52PqkXLsN6ZwHal3djX/wwyXX/ouzYiEueGepqpSreT10uxuBsYkBymk5G10kpKnHDJCYAFEuYxIVtJrIWafyyqIJ0aIV0OKqJFo3HMfoEag+9kvGn3UXB/T9RcetH1M95gPqDz6CqchAlmT4KmlYS2LaYg9bfwF6rrmXQhoVUd7xGjfUbZfY1lCibKDG30hIdQjgxDDU9hJJcLcNz5UySyGZ6ysGhcY2SZIJKK0uNkqbaClNv9TJa7WWcvZ+J9l5WZIv5ssHijfUpPm4r4R/P4WwaciEbx1zLqtE3kMx5advRyMav3mP9q7fT+PHtZNa8iS+xklJvD5X2NAWOLDYtRVJJEtVzxGQe8npBdxKpPwf3wTcz7PwXGTv7KSoE/Pt7u/jxtZt5fu4E1n78Iskd/+IlBtLH/lwK8b2k7DpxWQU1OagUmVpbRl2RH9NIsLVxBzvD3XTpColsAbpaTTZbhLd2MkdesZAJ51zFhh6TOZfezhdfvEPOipEkQU8mTAaTVCYJ6Qwkk2RMBVWcZRaVcDyBputs2riWO2+Zj0vNcPbbS3EeeqGAVS2daR/dYZ11uzpYurORP9o7+WPbNlbt3EMkngKpZ/gzJlV2GyEDhOeghJzYBcwKgjYGhTTKzVaSa75g+cvX88nNx5Pc52JGXfQ4NcdeSSQ4irSnAssRIC7pLM1jw2vfQpevkY2efjbrBrF4Etuaf0i9eT/dC0+n89eXcLesFXAzhEWOoXr09YT2f511I1/k29LH2FISJ+tsZWR6I4cJY99/w2dU/PMS+oaX0NrfIWXVCQBPQBk9k9ozn2TKNV8y8Zx3qZ14B4GCC0mofjKKE9XSceTSuDIRNKMHU+8m5uhCdVVg2gowLC86HjyKG59pwy0pNlskSWkmwSAlS2GkE2XXBrr//p6fF93Ls9ecxdNXnc53v79PY89GElofYSVKyqVRMmIUJ8yey30vvMlzb3/JvFvuZ+/Dj8RXVkpW5jyjWDKLJob81kwD3UqL/YkNii2qehJLjZA02uhL7WH9+o38uWQpX733Dm8+9gjP3jSfey4+h2tPP4JLjtmHEw45kFOPOZILzjqDqy+5gFuuvZK7brqeu2T+B+TOhdx/73089chjLHriKV547HEW3fsAT9x6Gw/Pn8+DFxzOvecewq1n7M/1J+3DFSfty2WnTefysw/jyvOO4eq5h3HlRQdz0bn7MuuMicw4cTSnHDOMU44cwilHDOXqi89C3XX7QloeeYKut96l59vFtC9bRcvmXXR3RumXAmQ0rZDBid1bRKnky0ZN2o8jJVc55/LrmH/rPdz7+O28/MHzvCmL6cnnH+aJZx7i6Wce4Ybr53HoodM56ciDOfqw/Zm+/0TGTRrBsAmDqZs4iLrJg6mfOpSyQCWFrmJZhF5saRukVQnFbNhNF07FiydUiytYidNbhuYoFAX7yOEla7lImw5UXzGeomrK60czctI09jvyBI498zxmXHilhNjzmX/PE9xw75PMv/cJrr37Ua5e+DBX3v4Al91yN5fedBdnnXQ8Z592EmedcwazLjqfOddexmW3zeeKe29h3sN38sBzT/Loay/w7Mfv8PI3H/HK1x/xxDuvcMcTDzP/7ts5/fw5HH7Sacy44GIeevYFXnn/Y669bSETpx+Mt7QSy6YJCJgkJV8cE0/bv7uBjrXraVr2F7t+/g3l7SeIPX83zQ9cy9bbLmHzrRfTcO/VdD62gL6nb6X57cdIffcGodU/MESAeUz3Jsb1bWZSeCtTojup003KSRMy4jisOJqWxnJkSIlB9umyr/gFBCoJjtqX+uPOYcJFtzD+8vuov+BOik9bQHzIQeSKJ2AmRK/rG8n+8if6r78TXP0PJTvWUpP9gdrc71SyEq+ynbjazDa9l6WOGItdaSoMm4C/A1/GhiPrwMw6xRm56TG8tBluxgbc1DlssijjpHpaJcXQTC4WxaOoFLu8tOx7Ou0TjpFi9b50+mpp6Muw7e8VrHvrDVY+dD/hlV9hta2EbDNZI4xhpvFrTkr1AKXiIEqcW/FYm7FZzRSVBRh/wLHsf9rNjD7qQQom386fG3bzyANP8fLt95FbvYF9fT7qXA66oj2samvgn75mGtNhnJLfGVlWwujyKlRTZWdPhI3RNGlJeWQAzeXEkD63dHQydOQoLr3mOibuvz/PP/Y0j9//CEm5vsDuISPFZUWzyRzYMeUeIX9kshZaziLgcrN7yzZuvvUujjj9bObcfg+JaI7WpnY2rt06IPlCr5ExseT6pKSQ1CzEIgl6JT0UMyyiNoVOK01PNkY6m8RnmQQzKaolSnG0NfH1G29z2/1P8GevyQE3PUHFIYeRkcgPlw+P0yP676Q/3AUuCOspWlJ1jMvUcHhTN7UfPsvuxy5k/Wf30rPrbzodSbaZ49lasD9t40+gae9D+LcixC6jk5FaLzOr7FwX3cNJbZuo3bKC5Ob1tAtuRB2DcA09lnJxMHvJWpx41iyGH3MSDkmNdSs6bfEUvakMCdGtV3TslbyFL2XgNcApXFxDwTAM0pkM/WqMmCK2I21OTaEoSXQzhpaJoqUjxJd/ye7vX2P5+0/z50fPsemPz+lv2SD40U9A2H1C8+ArqWX/6Udxw7W3895rH/PqS+9y0ezLGTlkL5IuhaQdkqpBSuobZjaDnsv+yrZ2AAAQAElEQVTgkQjMb0F/Wz97Nu3hjx//4O1n3+S+625nnqRxZh83k1lHzuDJqy/hmVuv5qUn7+bdj17gm2VfsXzHCnZ376Ez0S3z2DEgiM5UetCUXnS1Dwd9OJV+bI5NIhtE8u1GafOS3/6vYylHNxlXJ4a3B8sXxhaI4ArJvIdS4iRTdO9XQeKwIdhPm0xw1gEDkt/OH8uf29LzG6ot0SmLs1/mPIvH66Syrp59DjmamZddx3X3Ps6zr78nwPUZb37yNS+/9yn3PfUCl95wKyecdR7TjzqBUVMOpLh6BIGSQQwZPYGx48ZTWlaMTbVAwqt8kcAUBirojKba0DS7DNKOpmjkJxMJTbG7ZFF4BgTdQ051krFspCU0cuoaTs2GXVGwyWLTsdDFw9osSxQl78joIGJlpc3a0LJ2mSQHNsM5IFo+bBIWpVma3J9/zn+J/Jbn2IgFE8R9YkTOOFk9jqmk5C1ZOQd2eYeq2OSNCoZiYdptOEMBagcPYfLUvTn4oEM588JLmXvtTcwQZjBswt4UVg9h30OP4YoFt3HP489y44svcdOiReQLNQ+98hovvP0u7338KZ9/8RVfffkNR0nYevD+dUweV8SwOjsloQSq0UBXuxjKjt8w/vmEvsWvs+29h1n21A38eN9l/HDvpSx57Fr+ee5GNr7yBB1fv4u2bhkl7dsoizRRnuyghihDXBm0VAtGpoNYNkKLorLFV8y/VaNYOmI/fplwGKOuf5JJ1z7G3nNvZ/wJsxg2YQoVpSFsuR5ibRso2PMJ9s1vo6x7F9/O7xgS3chUpZN9rH72yvTS7ErRZk/Sr2VkzhR0y4HLcOFLu/EnvCRi3eQkMrHULFnFIKfoWDYXqsOHontxJOpQnHuRHjSNzKiDMIbuTa5kGHFx6P04af7lLbZ//By7P36JnqXfEGncQme8lwbLYJew8T1GmB55d1Se35dN0ZmBiLcSdfj+ePc9g0PPvJxTzrsKn6+SxyUkn3fWufz58cf4I324Il0Egio2expLTaNLeihYWEiorApD+tbYFWFrQyNJ0VtCVUkIyOoOJ1mxKX95JSdfcBFnnTWbP3//m5uuvoHO3c3CjF3ocq10g4iEzE67hctmYSajLP3+Z5564gXOuuAKxh96Ghu6LdpaWklJesTpsBOQVExRYQHVVeUMrq8dkFBJBVm7i5ZYgqb+PmJGRpaIDY9PxeMyGaPlcDbv4YOnnuKKSy7nu3/WM/Wcy5hw2W2sKxqFLVSD6S+lNWPQlIpj+O04XTnckXaqhf2Wr1/LrneeYvnjV9Hx83M4OlaDptJdPgF9+CyUvc9j17ADWVk4iFW6nT1GH1qqkWD7X+Sk4L9r+Xt0bPkRK9FCVXU5Ew84jiknXMGI46+n/NBrSJXWkSsfTK6wkqynCMvpwyG1KLtqR8kaGDabrHtdxEFG3huX8eUlLevdctrQ0y341D6KJXUZMLtJN61nx7Jv+euDV/nx5cfY8vMbdG34EXo2CYb1UBjQGDNumBSvZzB/4W18/daXvPPKB9xy54McKqkqf0WtzLUNBIucuk8sTDYzJtH2XravXssvn37GCw88wIILL+CiE47l9GNO4LLZc3jgrrv48N23+PuvP9jTsI1osh9Tz9AeX05Pch0xcxsZRwcUJbEPceOcUo73gME0nDCeJpHmEyfQcuIkWk+aPCBtp0wlL31zj6Rv7tH0XnLE/4fkj+XPJc84jsgZJ9B+xrE0zDiaLTOOYu2ZR7DqrCNZLhLbS6NvpEnroDgNlf0Dkt/OH8ufy503CfXEW6/k4ifu4t6PXufF777g2Q/e5ZYH72XG+bM48LDDqBkymiJRjN0TxFDs5LCRxU5Oc8ogXeTUUpKExPi8pHIuFFsQh7sIxeHHyiqYMnEDIpNmWJCTic2KUrPiyTNSjEwlDZKJHPFYmv5wnK7uMK3t3TQ1dbCnoZ2lf20YkCV/rue/l9//Wkte1kledMO2LZKz2sGuxgaa29vo7O2hNxKmXxhjZzpLl4R2PZIX7c3l6BOGEBbwjgB5ieOR/ntJWR4BKS+G5UWxfKiWGxUfpByoOTeaHFdND4oAmJV1iGOxo2ZcEkFbpA0ZlzzPkDvy2zI8vP4AdeIMBo0YSd2o0dSMGkHVsOGUiBP1Sx5QCwYwnA6uWPgg8x96inteeIOn3vuMV778bkBe+PRL2f+IBxcuYP4VFzLjhMPZe6+h1JR48WhpctFuYl3NpNb+Rsevn7HmzSf5/oGb+eLWeSy+ZwGrn32QhjcXEdy2jIqm1dT17GRotIn6WDtDsn2MdRpMLXIRifTTI3np9tH1dB13GMZFF1J41XXUX3wNI4SxDC0vpL7QR6EU3hV5RnzTH6T+/Qnf+t+p2bEcR35xRbbhzbbhs/Xj9aTRfSZJd45+YYL5VJPpdIMjQFbz06262SU6Xyv6XY0DZ0LBnlQh7SCihmgO1LFz0BR2jzmChikn4yyslkXpItrWTtfyZez+/ENWf/Aaf37/Pn+s/FEWZxnxaAlxM0S/qhGxJcnZImKh3fikT72Gn4ivhqLpR3PsgoVMOeVM/vh9Ke8vvAt1yRIO8buZXOCn0G0j7yR6NZNgWZCyYBC1u5+uvn62NzYRyxmIOZPJiRELQMRkrjMyh3sfcwpzrrkJzennxgW38+fipWhyLpfO4FJVAb8mlv76OWeccxpf/LqY42dfTIVEVT0pN5t3xuTaDKVFXoYPqWLY4ApxsAFCAsQBr0bQp+AvKqR+dB2Dhg/FqWtk+3txpmM4c3Fy/a28c8ftPHTHHSzesIXB51zEgXc9Snbvw9mmBEmIY0t1RkhKmsd0O9E8OiElQ30qhn31P/zz+D20f3c98Q1vYct2EKodR+n4WegTr2JNzdn8ZE0XEMwxImtyeDTHkY1tjFy9AvfGv4hJVNnavpJM7XDKpx3KPqefx7RTz6d2v0PJVdbR7Aqwy+HBrRWgZBxkYwbEMzhy4BbaFFBEz6pBzKvQpxv0WDFSSgbdqeCRaMVFGlUcY02qhYzY2qoPnufHFx7g389eJbL+T0JCZOrtOfY5chKnXnAqtzx2N6999glvfrOYhU+/zSkX38Reh8zAK85Y8/hldWooom1Npq9foq4Vy1fzmRCtu+ddxW2SRrntkvN5cMGVvPnMvSz77n1atv9DMrwTr68Zu6cJPC2kvF1EQhESVTKvowuwTakmeOreFJy2D6HT98d1yt5kjx1PqxC3zdNq+HefUqKjXcRGu4mOchEZ6SQ6QmSknfBI24As9Yb53dvHr74+fvb2Dkh+O38sf651sEpTvUJDjcHOygzby1JsK46zqzBOQ0EEv96BV23DZUk/cw3YRfLb+WP5c3FHGPW040/ioL33p17CVK9uQxf2oUrxR83k0KUVbMaQ+cnKRGfFwAUfURXIt2L3Ml2I8hRhvjpGTtaq5IpjkRRNu1tYs2orv3/yJd+99T5vP7OIx+++nzuuv4nrL53HlXMu58oLLmXucftw0dFTuFAma87hU7j0+H257rRDuOXco7l7zkk8On+2yHk8dsMF/52cz+MLZg/Ig1ddyH1XzObOS87ipvNP4dozjuayEw5mzlHTmH34Plxx7MFcdcJhzD/tOG4/93TuvWgmj1xxAU9dO5dn51/O9w89weInn+eP199lzVffs+OvVbRu20MkvzgiaRLZNDnTBEUbEAsVQwZvKQqIMXodOmRTZBMJdAmdnfnLchlyqRSKKK4SgzIzR1Emgz+XxmFmxYnkyN+u2XUyWeeAZHMuTMsl+vQK0ymioKieCmHck6edwNEnX8jc6+/mwWff5uW3vuGZFz/jjvsWceX193HwEVMZN3EwVZV+Cj0mBVoKZ6yD+K61tPz7K8teWcgvi27mp6eu5venrmPHG3fg+PEVpm5dzGnda7mhPMWFhSkO92YZ6tLRg8X0Vo9h9/hD2Tz9dIaf9zz7zHuF4xa8ysnzHuaAk85h8NCh2CRkjrdvoWzz7xRvW0rBrj/xta/CGd4oi3MLuew24rkduExV7MKiV3TQbEGbRGe9plO0UoimVbGsIMpaZ5i2XJxMPIcac5FKFtKcrWFLroY/RkynaewhZOunYnnK0TNZ3D3NuDb/ifLzh7RK4Sq28l/0ria8SgqHS6bJjtingpkFt6+EpLDyHncB2xQHHf4SDj/vEmbPvZqgp4D5Z53DR08+I/raRZXLQaldQ1w7VYVuJo4ejC7sNWOYdPVFyAobLi0swmZz0B1N0i8m0OsIUTpuby6/7T7G7D2Nex54iGcffRKPbpO5ttjy9zLuuv029j3iMI654AIKxg4n6XLS1tVPkT9ETUUZRcEgbrstb044NEXAXB3YVgwLPZsiaEKFCjUeJ4MCPrRYmF8+/IibLpzDZ2u24p20L/vOnYd9yn6sF3035nRSmo9oVHRQ6sKtZKjq7mbEnmbUX5ew5JlnWCrFWCUaoaasgvr6/bBNPIetI87jPe9UfpLUXWHEYj+Pxsk1KSan5R27fia763dc4QbKir2MO/hgTjj3EupOuwbXtDPoqRpDo+iz1+4Em4pfQDqU6scp822XeXBZOj6JgpyCspbMtWlE0eWEUzIJBWaYSjVDSaYHvWELnX/+yMZP3mTFa8/w/cuPs+6nj8m2bWdwiYdjDt2Xq666hKeee5R3P3+Pm+57n3Pn3s/E/U7HVTSchOkWu7PIEy1kfnoysLWxnR8XL+a5xx5g/gVncOVpB/DAJSfy/v2XsXrDt2za8Qu7O1fQkdpOn9pCr6ODDns7rVoL9pFhApNNKg8LUntKDZWnD8F3Yg2ZQwrp2dfD+sGDWDGsmj+GlvDzIC+LyzT+CmbY6E6zx56m0miizGikNLeHkuxuSjK7KE7tpji5i6LETg4TbDlM8v6H53Ic8X9Jfjt/LH9ujLGbvYydjM/uYkpmJ/smdjA9uo1p4c1M69vCOrVsQDbaKtlkrxqQ/PZ/jltpBdUteW2bqUnOUBVQUkHQR9F1NIeOYtexK1mcWhaXiFNJi1eOEe/rpL1hO7u3rOHfN9/jk3vu5+nLr+DBObO4acaJXH7sQdwgYPv4tbN5/smbeP3le/hUQu7fFn/AKmFfW7cso2HPapqa19OQ3USLtY1uewNRfyupUCeZwi6yBT2kCzpRbOtENgwI+npMdS2GsoYc/yX96b8IZ/4WpiU5QWsVaX0dpn0jimsLmmebnFtGT+J32sM/srv9Czbt+pCVm17nz9UvsOTf53jzhxd4+YunePrNe7n30fnMv+E8Lp59AmeddDCnHjGNy089kctmnM61553Hwquv4rn77uWrN15jxQ/fsOvPJWzesJJYuBOnzUSVxYSVwm63cDoV4Q1pkEq3ks3JOUVUq2ApKjnRcUrapLR2TcGuKuiykBEHaSVlQwzTZoBL0TEdYrC2HGmZh6wwH7w2SuvL2Gu/cZIuO4jr71jIwscf5fFXXuTJV1/mzkcf5IKr5nLo8Ucxep+J1ARtwNbpJwAAEABJREFUlAtrL8z14+3djbH5bxp+eJtfnrqNtxfM5t45R/LlTReRfO1Zxi9dwuGbd7NPcw814RSBrME8XxG3u0t5MzCIVYMnYhxwIoPOu5ipN9zI9LvukCLk8dQcMBGlQKO/fSuJ9cvwb/iTvfas5fDuHQTirRRGW6hN9DGKLEMVixIBLi3RjyHHsGIYWhq706LQ7qBKc1GGFyceUL0U20ZgeEbQWzWRxPhD0KYchn/IeLzeIgFR0Vv3L3StepuNXzzJlq/epGvNKpJ9OZJKFWHHKDw2TXRr0t/TSyyeJW33sb4vzYqsA22/41j40tsEygax6IHH+eCeB/E0NTJY5s9tRSkqtTN2+Ejx4Vny39QpCtlwy5yko3E0AayWcIZeQyOqOum2dA6bcQ4zLr6U3/7+lysuvZwfv/qGp598levmL+TwE2egl5TTnsgRFeKQTPVTWxYg4PbiEoegybQrOTBSObKJDKaEhLqlEPKa2KQIXGYkqRIG8fevP3HDFdfx2YffMW7C4dTPvxfnoaeSDlXjUlxUKA7KxLaC0k+vyynPaaYg1Uby9+9Y+8Rj7PzwE8KNHST8ZTBxGjsKzuL74mP5Wh3PmnAQPadyiCvMKfbl7JN8hWXfPsseKdDnbP3UTBjBYaeew+FnzKVy0tEkgiPxqpU4KRbs8JFOQkLy7blsUsZkUuzTsTSdpIBXPBUnlY2CmkbV4qCEUeilKt6MuvUftn/3Jr+/+ih/vvMkrX9/Q2GikYllKqedfTo33nkrL7/3Fs+/8xbzbrmVqUcdQaCuDsMbQJX/yJoSbYND9OUxFbq3N8oafY/7r7uVu047kIfmHMXL91zM918+xqY939NubiRa0EqivJeu4izRWh1T0qXu6UMIHT2J8jMOpPa8o6m76AQahIRuPWAEq0f7WVOeYFuolbbALqKBbeRCW9iqR+iyJdHFYVXZDIYRZ0i2m4pUowD5Tv4Ux/dfUshf7kKWSoSTlyXS/u7086tWwK9KiF/wsxjfgOS388fy55bYC/nDVsLfzhKWi/zrKpI2xD/OIH87/JSZBRRnAwQTbnxRx4Dkt/PH8ue22UMIbDgxxTAsMTRLywMQpIwscQnpIvFeWrauY80fP/Pxmy9x3203cPkFMznvjBO54KxTmHvemTz4zBze/fpuflv/MisaP2Bb7Bt6XP8QL1pPX2gVvRWdROsimGNNnPt7CRxRSuHxtRSdOGhAUqdNwThrP/RZB+G84DDcIo7zDkaduR/WGVNpuuwMGi89nYZLTmf3Raeyfc7JbL3gRDZfcPyAbDrnSDafexRbZx3D9vOPZ4cA9I45J7HzopMHJHzZ2eSlb+7ZkvM6i645Z9B+/mm0nHsyzeeciHpsDfrRldgOEYa2rwNtbBZrUBe5ol1kg5vos9bQnP5bgOFXfm/6mo9XvcYzn9/JLU/MZu5NR3P1tZdw7nmnccppR3POOScLy5jDgw/cxttvLeK7Hz5lS8NuGjvb6Y3HSUsEYCgqCPyrYpyqtFFZECklh2kHy6UOSM4GGdUaEEXVURUblkgWlQwKWWktRUeXOTMlnLJrDoL+QmoH1TFuylSOOeV0rrjxJu578mme/fwPXvxsCa988gsvv/05jz27iAW33cSsS87mpDOPZuLEg/D6iti0aR1fvPci7z08n58fvJyuV24n+O0znNGymyO6mxmW6EaRNEFzzmSz6WGLvZbd3tG0jzsA7chTGHPxVRx9wy0cdfHFjN5vb1RhbE27tmA0fk9q59fQ8CMl/asYIaxknNLGPrY+pvsS7KX4GWW6KMhYpDMRAcseEnoXIUcvNY4wgyIaobCdTDZAg6uKNcGhrCweS9fgw/BNPpdU9WCMYIGAWZzothU0//wpjT9/QnrrvxQmu/G7NIp8Dkp9HkIuN7rmFgfgozFm59+WBB+u2oFv1N5cdscDVA8fwT0Lb+Xpe28GqW9Umt3k0wtjhw/Frmi07emjxG+ntrySSCxGc3cXubjJ6rWb5Zk2IrqdiUcew3Hnn8cWSS+9+tFHXH3XY0w+9FhCJTVgqKiiv96eThwC2J5CO4hNiI+XfsmmmaO/r4fmpgY6O9pISnToMbsY5LdoWPcndyy4ildeepWqUVM54JrbMU47h5SvnqS9nIxSiGb58GY1SpJJatP9jDGilPz1Pevffoplv3xES7wdo7iU4ikHYU06mB8J8DNFNOke9i32ceEgmOHYTmDr+2z992X2/PW+FPrKmXjwCRxx2iUM3v8k+mr3YrujgtZsEQmrHHcqgSuewJ/IUWK5xBEVUOQsQpHItC9skpDiqGJlcAhTdxkJ9GgbmcYNNP/zI6u/fJPv33qcP756jSZJyRS44hxx6HiuvfZ87n/kZrHVe5l1xaXse/ihuEsKSYp+UkZOdOWQlWOTdygQTdAoKdtP3n2DW669jBmnHMrlF5/AW6/dzbo1X7AzvISW9FrC9t2Y1Qbe6bUUzDwA/eIjic8+BCRzoB67L8ph48nuPZjw8CCtJSYNvhgNzjD/yJv+VVS2KBotNjsxh42sYpFLRkn3dnOAkmYfJckYNc4gwpSZfZQaPcLg+6g1wuwnusnLtESSaRLd75/OMj2TG5ADhERNU/vYT2Rfkf0U2RYZ2Jb9/Lk6ef9gef8IS2OsqTJZ2n2wMU0wIC9DxPkPs9KMEBI4WjfJS347fyx/7uBcH6qWBUF6EObQ19LKyiWLefO5R7j5qtlcJCAw94Kzuf3Gq3nz5Wf4e8mPdDRtx2YlqRSjGF5XTuOhY+k/ZRpZAdrsuceRPPd4MheeQvai00hfeDLRs/ej89TJbD1qBEunlfPlBD/vjnHwtshbeznpqHbQUq6yqzDLNm+cja5+NohyN7mjbPbE8Lr78Hn68Xn78PojBAIxQqEkBQX/JTVlGapL01QUJykJRSkKhClw9xB0dhBwtOPXdhK07abI1USJp42KQBdVoR5qCsIDsrYuwaahFrsneGg9oJq+Y8eQOGMamVmHkZ19LJw6kewpk0ieMZlM3vGcfyDmudNJnbQXsSOGU1JZhK/Ag6UbhIWZ7mrawZK/fuO1t1/h3ofu5ioJqa849zwuP/tsrpp5DndddhmvSTTw2ztvs+nHH+jv7iDa100mFSW/GDRy2BRT2L01IBi9qFYfOn3Y6R8QXfY12R4QMXxF6g2KGD/y0TUdu82JqtowUcgZXix7IbbCatx1oykbvx8TDjuZE869gvOvuoPL7n+GK59/leulGDn/q3e48Mkb2e+IEQSS64kve43WBy+h/ZGriL54P77F31DX0MhQSQcUC8u2mTJuRw0JvZw2vYg9oQraRo8jc9KJFMy/hvqH7+XoSSHGlSXwJjeTaPiN7s0/EJZCndnyF76+DXQbOnuAzbYse1xpss4kFUo/E7Id7J9sZHXAZLPXYreRpak/TZcwlk5HLau9dXyllfLn6JPZPepodEnnlAWCFMb2kN30BXv+eoK1v989EGX19XYQT8dJCcAmkjnUjE6RHqRUDZKzF7ChPcyy9m7KDjqAsxdch6lkeOH2BXxw83X0d3dJJAsjhtThcbjIJSDo8WHTHWQk1O5vaqMsWIzHZ6MznqIzm2Po3vtw9FlncvXtt6GXV2G5XaiKQkCcgC7pJlsOAuKYJFgSwMphmWmMXBrTSA1sq0oOr8dOaYmbxr9+49FbrhGCdT1psZEzZsxkwnGnsq6qkkU+nRFRBwVJOzEZU7Piot/pJpOM0/Xb96wQsrHz3acw1v1B3p94R42gY8xw/gwGWCfXZjxV1NLLGVo/+xp/Yax4kL7v7yHTuoKCysEUjDuZYYfMlJTFdPrEwUYyAQyrUPTnw4o7SRo+Uu6EFHNNTL9GQjVpjyZp7csSFbtTPTUUeBz4bSapjmY2Cn788f5rrPjoTTqW/CD9+odgUOfY4w/isace5M33XufGe+/goBOOpLC+GnwyFssiZxmoYssu1YYza9G8bhOfLnqFuy+bx4knHs+V8y7j5Vef4a+Vv9LRvx3TEyYot5cNd9J13tlkLzsf5dJZpE8+mK6Jg2irtNPpSdCu9rBM2r+9SdZLu8PWRxvt0vcWLKNZ1lorR2sODsxpDE8oBGM6ZjJA2Kqi1TaM3Y6RuMwMuhSLzUyaZDJNf9qkS1haJx7abQE5Z8c2kC1xYLecOHDhVNy4VNeARK0oMStCvo2Y/eQlv/2fY21WgPacj46sm860i86kg66kje6UnZ60gx4tOSC9eor/Xv5z/FPVQv36oy94/L6HmTPrHM4580TuvOEKvn3/JZo2/kG2dweJQD+5sgy5WouwJP8bKxPsGZajZ7of89R67Pv4SA+HnvI4vSVxwgK+Pa4InXo/PXoU08qimSl8RpIqMeKRZpKJsj0xE2ViMkxINQkKqPkxRC053DKhecU5jTR5ieay5CVm5EgJoGUxycn1EpWRl7im8R9J6Dp5idttxO2OAelx+OiyeWhTxJlYGs3iDVukbVVU2gUQq1UnxbLtFBAxszHi4n0jSpiIPUbUFaO13KKvJEvSHyWpiwHQTMTVS7LaRnavYjadZLBzhk7zLA+t5/sGpP2CAP2XlZK8pgZ1rx4yw5roL1pHE7+xqvEdvvj5bp58fja33X4MF58+jYslpLx85rHceuVFvPDwI/z08Tds+2e7hJ39pFL9GKIrVfShYomxq6iKDcUUkYWt2j1YulMWgo5hKIA+cFV+OyHpH9200C3Q5IyGiaYqaKIzRa5DwlunYeEXB1+ethjlKOToyQdxxbzbuOv5D7n3/Z/FWb3Ko4/fzWHThtG19lP+fXouO+47leBbl3H0mmdYMCjJ3JIYJ3vDjCeM14wTtky2y4Jcb/Ox9eTnSFzyEXV3/ciU2z9iyswbmTDpQGpl3lm3jIn/3MUBm17g2N6lTFO6cJBlZRw+l9z8F7ly2ns0clk/dnEoPstOgWIRlCizMBVhmFtl35glhUUXP/rG8PXYc9g25QrilYeRCGv0b93AltcOwtr2HF5jD8jY7WoQt+mFjEFKGGamTwejgJZOGysaVFqdezHytIUMnXEfK5TJLLrxRL5/9gbSW3+hzNmP6khg2rMUOnXKBLB7PSGU0iJ6EhDy+8hEFWK9GkOGTSduhrCcBWxtjrC1sZuk6Dwr9pYyICGgIH5CgNGGzemQM5bMU4KikMGoSgO2fMHL5+3HG4+8xN+NaRyn34DnimdpmXomEecgJiVdXCPvavUptMtw0DMM6mjA8/HrtDx6PeEfFqG3/cLawUfRu9917NprAb8HzmZtdl+C6XKOkHV4dGIlE7Y+Tt+Pd7Dzq3eJ706iFh9A8X6XUnrMddiOvAizOECUNAklgebOoGY7cJgdFPqiFGod7ElV0WGUEck5UUWfVULOxvubGJ76ncDWF2j44BT+fPYI1nwwF1/v7xw4rpCCABwqQH7n80/ywlufSdR5H6OnHoLpKBFn7CZrhdCUAmHqAdw5O6nWKH9+8xOP3HYzF5joKHwAABAASURBVM86ifnzz+atD+7hz3Vv01H4i0QXS7Am7sB7bBb3LHnG7Br+PaOIT49xkivppN/dTJfeSq8eJqykyP+/AUxDF5D1MFFNMMqMUpmJ4RcM0FUHWXuIfnsxHZqIRENRLYPiBLcDvGqOoJGiQnCpXtZWi6LTIeuxXy5I6z50WwivXkhQlXFaBUTtKhGbQljMrE816VUMugUTu8wceVHMIIrYiWYWyPwXD0h+O39MkXNFZgR5CgEljleL49ITOPUUDi09IClU8pK0FBImA5Lfzh/Ly0RxLOrzr83hh18foqn7V7H1LpRRTpRD6tHPOQDXvJMoO/8wgjP2w3fqvnjPmIb9rAPpOmY8S8YW82ZRhv/n83+vgd4T9iVy4jQSpxxI7vSDUc46FPs5R+I+90g85x1D78ShtAwpYoMtyeJdq3ntm7e46/GbuPTaGZw9+3DmnH0h1154NQ8vuJ+Pn3uP5T/8Q+PmDmJ9FqblJS0AbYqx6bqKpmoDnVHkt6oqOJ02+iTCiGmWQCdyvUouY5IVtmGYKih2kFsUu/xyKBh6DkiTD61LXAqDQ16qB9UybNQozr/kEp5/6WWumX8DxVVVrFy7jrc//JALjz6Al269mt5lv7CfZnB53SBuqavgtuIybnT7mWiDGlkUSryfqJohPaQS9fADCF44m7rbbqd68njsHgfhLetJL/uRqo1LOTi+g9M8XZxS0MuQ+iTFpX0ECiP4Cg0Ut0UMkz6JJjoyOpKdoN5TyBRbEYNTLlmIBbiHTcQ38XAcww6lOTGev37aSsu3X1LW8PcA2Pf5YnT7VPpSadJ+JzEzi8uhoYT7iTU1EQ1HsHw+Rh52KNPPvIi/t7Rw331P8NnbHxBrbqXK52RQaZDioJNMOk6LsPnmxlYSKQtFU8l/q6utt5u+WIyoiMfjwe/3I/xF9J9Bkf7bbRp+N+RyCXqSUfSAk8pQEH9HP4tffIeHH32ZbWYAc+qhnHrNLRy5/2FUZnWsWJrdmTDdEt3oRR4KlBaCW3/D+PgxVj85j02L3xUHotFaMJnOKXNorz2SbXoBGVuUSmszxxW0MqsqR1XLFsJLl5Foy2DqRbhHT6H25LMZJ0XpwdMOo0iismoBOxklXrMQm+EDw4tq88schEjbXIQVjZHKDoaL1Fu7CUjRvXXF1/zy/iK+evtZfv/qfdr3ZPHYa9h/2rFSlH6Ky+ct4NU3PuSaa29l4rj9yLk9KKqK+G7y5utxWDji3TSv/I3v3n+ayy48hUsum8Fdj97Cx0u/YlW0kYYindjkIbhPOohBx59KxeEnE9j3YBwjxqKVlWPzevHJPISw+H8+oCaHR/BMc1B9ah3VZ45CP6aGHXup/ChFz/f0HUR8/XS72mlWd9Gu7iRs20Va2mR6A5neVf+PDv8HGlhuNvA3LazUOlhn72GrO8Yuf4KGUJbGggx9p40iO2Mv3DMnUXbGeCqOHkJoagB9UIZ88bmrV9JWu3azeMkSXnnzde665y6umjeXi86fyQVnnsY9dy7gtRee5s+fv6dt5xZSPR2YybCwqjS6QHuBRCseU0EV5qpIqOvQHDgdTtB1BOvJallMJYsl7MIUdplOpsUJ5MihYWniBFSdnLB9ExNfQQFHnXwSz7z4Evc+8ghTp09nYkUBRssOvnrhUe686AzukUX5y3OP4tm1ikNDJq25FrKhFFaxRcKZIarnSNldqJ4yAiUj2P/ECzhzzrXMmHEWw8p8GE3/EtvwBdHVwtKWPUv1pk/YO7GG84c7uHSfeo6qL2akz0Ol3UkIO1ttdhrEccUz4MYl4bGb7qSTBopoLxyJs3YmJYOPpbm5my8/fJ6tf76NN7IZJz0knSn6zBQZ1UDJpLAJ6DsMk0QiQW/OwCwqoNddw7STzmevvQ/jt5+W8vCtt7Hki8/wSP1gVIWfEr8Lu5Ujk4jS0tzI5m2baevtQnXZhcU70CSiVBRFoiwDpwvsKijZDLowwR5JE2WyPYR8KrneNpZ+8hlP3P4A3377F0UjpjP6xEsoOfNi2hxFpCX0D7tttHhzaKVOAcIe/Lu30/7Bg+x88y46//6YVLaVeGGI2OBJdA49gOWBsYQTpVS4S5nqSTHduQllwwss++h2unetYFBxBeMOPYdDzrqWscedjyL39bjK6MJLNO2QPguQh1UyWRe65ZFx2rFJOopYL4Q70UU8u75i15cP8/Oi6/nj7fvZ+cdnRBtWESLO6JpibrhrEe9+9Qc33f8soVoJ+cWGLEkXRXWxBzu4s0AsRVLqVjv++Y3XH7+Ziy48mCuvP0acwfVs6FhMm7IBdWiWwiOqKTx9ItZJ42g5qI61k8pZV1DCOl8ha50eNoqeG40cUdFvvp+BfF/l8f+n/6j/nHwyP0/fh+/rClniy9Dg6MHt6mKcu4ND3Z1YmVb0bAcBs5OybBuDEy3sk+7kZCXB2V6x2P/TNfg/GP+0XIr9JD01iSTD1RSVtgQhRwqnO47NncQT24IjtR1T2UWyoIv4MIPk/iGyJ9VjnTuWwLEj8R1Wj23vIrKDLSL+LnqMbXT0/Utr+zLWL/6ar996gfvvuJ4LZ5/GzLOO45pLzuXZhTfy2aLH2fXPOnp2NGIlkgiuo2gg8CXMKYdNwE3HjomNtGIXtuci5/KSc3hIKU7iOblYxpeVhWOhCi8SMLIsDFVj/D77suD2O3jqlVd44MnHufz6q5h+8P6YuTiLv/2EB++4hitmncrG798nsekvgr2NVGbD1Atjrna5cchz04k0KzLlbLbVUnLQDK564jXuWvQGR55+Gs4iF0mrH+fmZST/+IJ1bzzOP688QFHbem44bir3nHMgJw0vpEd302SzsV3N0qhkSWoabnsAt16AafjprB7Geu8g3AfNYp/j5kBTJztefx595XcMFccbtJnoAvRpiTZUr13SDmkShiH1nwCtzW3ogcF4ysYwZPKhHHTS2fhLq3jlhUU8e9ftxLZuZFCJjyGVxZSF/LhsCiWlhVRUV1JUUYavqIhMWkAnFsPptGOIVw14XVRKETHR10VIHEHIYxHfuIqPF97Fcw89xuYMlJ96HqPPuIzioQfgclbS6QiwONXLZm8GQ0J2c8NKYj98xYrnH6d71RIi3Z1kPdUEJ86gY8KJrCgdgstfzjSJ9k509DM5sRN9w49Eln9PsmETusdOgcyf96hj0CcdTqRoCGGJGlTLL3rzo6seMnY3Sbcf7DlsIi49gR5vpH/j72z84gX+fe0e1r55D39+9w7du1cT1FOMkBrdCccdye13LOSZF17hsedelGLt3iQcNqIoRJNZXHYHTmHuHl0lHUmy/evPee3RhVx5xZnMu+k8nv3sGf4ObyA+3Evh4WPIzZyA49zJuE8YhjrehV4RxR/swKtsR+v9i81KL1vUfnZbYVrNBGEzTVbmT5NI1SV2LWb2f/yPOlZAqD6boCCdQRX2ErM08eQ+mswQDdkCvqWU3yXcWuMawWbHaFHoCDYYI1hnjGStMfz/eAX+jxTQa5bRbZTTbJaywyhivVXECsnV/UUhS5UCauMrKUyuRs9sptfczS61ndV6P3/ZUyyR3O+q8Qa793aQPqSIguNrqZOIa8gpNdSfVEHNiaUYwzXMeotcZYZEKEwLe1jWuow3/36Hh798nMtuP5ezrzyRk887gosuO5NHHlvID999zraNa2lr3COsPy0sP4tT2LpHUfGg4pbWrSi4ZDEqAupuoaCaHDNMA0v2URUpwJmYClBQSsnIsRx6+gxufeRh3vr0Y5564RnOOON0amsqUb/4iOZnHmPzQ/cS/vQDCht3UmElcKtJkmYfbYWl/K0U8Hpvjme7TX7wDoIDz+C4ax/j5ic+49TzryFUMVIYaY54pItlP33AI7fMYsmHjzKprI/5B0/j0JpSCm0ZTHuaiOisI5skkVII6iUszzazqcDFt2GFrtA+nDdvEXvvfxwrlnzLyi+eQmnaTakD7E6VzkycPhVy4igcFlQLyKkZBz3hHO0ZHcfgMUw84TTG7ncADTsbePrOu/nzm49wZSOMqC6hPOijTsC9sjKEPxDA7tJRNF2UpJLNZrEkD5sM9xB060wYNQSSYVa99z7PL7ybFWvWU7v/QUy/8hqqjj+FBkeQRtNNNpIhionmVqmQ653LfmX3Wy+z6bsv6WluYLuzlODwY3GVnciO3Hh25wbL3PgptfrYy99JSeurdC5/ga6d60hkQ9RNmsH+MxZQPuUwfINHEMNN2LBhiLPUnS5UmWPdSOLMxSDWSYXSROfaL/lRooXvX1vIlt9fJ9XwO+7wOkKZrTgKa9n38FO4+rYHWfj4i1x47e1MPvxEAoPGgL+MQrsNXZi1y7Lwu2w079zNT19+ysL5V3PmsdO55emb+OKHN2loXEPSkSA4sZ7Kk46k4+B9eLO2gL/E2f/pyfK30cHG6FZa+lZghv+hNLWcoeY6DtcyHKLlmCZqnmDTqdWd+HSH2IKDmGbn//mAaotHZbJyVKBRrbgpN1yUmF4q9EKqXRV4VBe66SBnOEjjJq0GiKk++gwnnUn1/9Hh/0ADHoJ48ROwfBTho8zwUGlKTld0Wm/a6XMNIeEeDJ4qgt5CqmQhjNAzjDW7mZBpoyXxJw2ZFWxVN7HG28JfpTGWDrLx+/AAv48uxjp8NPbjJhI6/QBqzj+G+otPpPr8owlIQVc/bgLWcYNQD6kgM8LGnvQ2fvr9HRY9cT13XHsmCy4+hosuOIv7blnA12++KaH2cpI7OlC6Mqhx0LICePEYGLIhbF4TLv//Yu+94+SorvTvb6XOaXKeUU6jgAKSQCiQERmRczTRgMk2acHY4DU2GUwOQkSzZIMAESUholDOWZNz51ThPaP9vP/9FtvrZRdB19Ttnu6quuG5dZ9zznO6ZwxNRVPYtelCYCYu0L1orgCWYuC4PQweM4YzL72Ie55+jJdef4lfXvwLhpSEaVr4Ee/efguf3HEj2ufvcbA7S33WotLn4AR0Vts5Foqs9LVewlK9nsWZUjpGH8TYi2/h0N/8O0MOOBq9rIxkJsq3i+fz+N03s+qBW/B99y7jrBZGuWI0BB2qhHDTkt1b0tdHrfSrNm4zzlPJ9uY8N7y1lG+8Q5hwyJn40gYrPnqXNknQ+hQLTXXQZHDiZJLti1Pi9qJkctg2pGRsW5NZurUAo2cdxqT9jiBqenjz6Yf48JV5pFq3UerVhdBS5GJJDBXMLHh8BobhxjJNFCePRw4EpDSLtPb4/X9m8VOv0Svrqv6cXzDywkvQKxuw4hauYJi2kIeM3AtVmskokeF6nn2CnXMfo6yvl7LKgXhGTmXg2GNIl09gS+Vg1koeIexzMyOXJfjlR2xcIATfvBAjZFGz5yxGHHM5wWln0hMcBRLlVGYVyjWHoGJh2kkydkKSwFmKjQTa9uWSx5jH23ddQfNnLxBKbKRE68Krx6hpCHPcOcdy9zMP8vSr73PJb25j5JR9UYJlZIVgTc3Cq9pjAAAQAElEQVQgJ/dITG4bZXsbHUuX8crD93DmnP244pKjuOeui/j6m6fQtTWs0lpJjy2i+sSp1J+0N8akBrpLDfq8AmDAx9jsFgbFt1BndlMf8FAeqcRx15BwDyVfPB6tbyvueBPuVBeubBzdyoAYlJztkHOkE7vu1J/3g/qNkmOt7tDhUslIuGnoFn47RVEuQUmml33zW5mW3cqE7DZGinQzXG7JEVqckVqCUXr6543ePzB6v4SPQSnFVpJKu48Gq4shVhsjzCZGmlvZqtSyLVfGzniAjl6dVFzFY7up8hYxqLiEiT6boe48EVnsWSVNhzDONkdlEz42KSHaa3TWl5gs9HbxhrqDt9SdLAr0sKVSoXeQn+5hWRJjbVzTwlQfMZDhJzRSf8Qg3BPdxOr62F7dygfJT7jjgz9w6u0nMPuSvTj1l7O45Xdn88TDN7B22TJ6djYhugOKLBwnlyOfzgiBZQALSyIA0NFQpWgi75nYQoxOzkSYg2h5FXuddAp/mvsUTz33DOecdjRFgsHSVx/mievPIvX6v7HHtvkcZ+7g0Hg746NRanQvSU+QL3OwUshuhS/I5qIyQtP34+Bf3cARl19P/T6zSYTraW/5gvbNH5HbspBIy1LKW9ditGwgn+rBLnLj9DhUOQG80uemRCvL8n280xHjo+4w3ZVHk8kkWPr5p7RIZFMsmrw3Eccv4b7H46G5qwe3kGY+n0XTNIKhYjKOiw7ThXvoHoybcxb9EcRnb73M6888Tuv6NQR1BbdjoYj36mSzJFM2aXkOhwPkMhk8Bmxav5K7/v02Nq5ZRsWsYznwipsJT96XNWmTTtPGcOtEdBtXvJOydDclzRtZ/8KjtH35HmE5ZgZKSdQ10jpkT2LpCiyXn+FlJodpmxi78VXMFS+Td9qpnzCRYftdxB4nXEXZjCPRBjWihSpwe4IEgsX0xtKYZp84cX2Est1EEs2o25ax5eO/suKDubSvXoBXIqRwQGPYkAGccMrJ3PPwYzw87zVOu/jXVAydTHc0gdwWiG0Uw+ZgkCcT72bJp/N54M83cZ7kaa6++nzemT+PbW1L6WI7XcE+/HvXMfiMWQy99BDMQ4ayfYiH3go3qiSTPQGDiGbT4NgMdJdQpUXwO0FyppfOrI8duRD9KsM2uxzH58Jy6+SFv/qT8DlsspZJ//dH+g2r3KQ/+11t9Map1bolTOukzepmJSITGA5v6yqvqBoJewV5uXlwd6K646S0JJ3i0zfJJGx1KT97AP8eAJ+qKRapSb4R3FarcbZqvXSonfQp7SRpI5JRKBJSLzWKiXirUNw1QuSlrEh6WdStsT1eRW+yCiNTSl22mIniPc4yLQ7KxZktBJBIfAG5pZSykYH6dgZo2yhXN+PXhOzUtVL/eyjZBXRai1iprmFhUQ8LJQpYuu8kNhx7OIunVrHj4FF4T5nBoLP2ZdDho7Ebsnzb8h4vfnwvN1x3LaeddCLHH3Uk11x2KfPmPs3qVSvJplMo4ilpmo4jz5atYktRDS+ax4/i8mLrLnyaLMK8IwsPSgfXc+Il53Lvy09y0+N/5IBzjiS+6kk+ufdcltxxHtXL3+PogMJkr0FYjJnPH6QklRECMumvoC8L7Zqf3trhRA49kcm/vp0TrzqfcTPGo9jddK5bQs+Kj1E2Laemr4NxjoPXKmazx80nrjjdRg9jxWgOkUhqSyLCm84oGkYNFfL28/WHC9i+ZDF1qkYAhZwQhSUJ3pSTRXdraDioEmVoik5/viLuKUEuZnh9FUXC3As/mM+TjzzIlnVrcBsqLjF6frcbRVHFENokEkkCfi+ffvQhd97xe+x8huPnHIl2ypn0+auJ5AMUG0GiQR9bXHnS0v8Z0pfU0s/55tnHsNYvp1Y8W0vkoNZRI1hVXsmyDHxdVk594yCGRJdT+sWdVK9+kJLol/iH1JM94Dhie4jnXrQn4cgQSmR+/OK4QYZmMXpxIfyY1wYtR+/apax5/knWPf8E7V98hJVuJVzv58JbfsstDz/KrQ88ygnn/pL6oRNBKZLgzg9WmIqwR8aaw0p1s3755zx0579x7omz+e01v+Dz+S/Rlt9J3NNLs9VExd7DJL80hcrLz+fjCWO4PxSi12wjrySJ2xnWxftYJVFQi6nSIbLxumyO1QmdFq2EqKeSpCKYqyWUe+uoddVSmgmzzYGtQJPi0C4lpqkohobXbVDkdsuRwq7auVLMfDGOGSJo+am3PIwxDcZbSLHo0/ejW5lChzmILjkvY7oRG0BQQusSM0W/Rvu9RQHhgP+67O7HhUi+b/zjSTFGyTBIPIwyXHgIY1JNUhlIVB2OLqExWoys003S7CJn9qA7cYpk4VW5HMpl4QcNH4rmJqNq9AlpdCsanZpOm6Hjk5pdZj1KvgrVrJa5qcNt16FlayBVSa+zPylmykKaANSi5Ay0VBR3qglfZjujjBhFThu95hbWuXayvC7F+r2LaJ4ziu6zpmJMN1EnJekq2cTira/w6LybuPba4zjzxH049fA9efDmX/HevEfYsVa0UgmXUWzyOKSl5FCIpCCSA5cQvW06WI6Bo0QYOWwGZ59+PU+/sY7b7nyOMWPG8fGrj/Lwrw5l6xOXsH/321xbtJ5MMEXUiGIFVayAm568ItiFsTw1dKVCbKycQ9Wh13P27U9zwW3/xrA9y7G63qFk9UNMXX0fO4zVhLVWxohnPdwM4uQCNNsGSUk+4kqxODOVb6unUzphHzat+ogl79xDQGtCcafxJ9OYIs6rVpoy1SYoxO9xB8jL9T7FTzirkT/4IiJ7HUZ5aRmZLct55o83YmT6IJfBkURjILWUoL2VEQFVkox/4+17n2DW+KNp/NVj/H7aGWyROe/ym+TEsLmVInypIMOyAWpamlj+zJ20v3AHubZNJOvGs6HhMDoqjsQw9ySSHQBGBY8UL8P37m/ZuPBl+tQI+ZFzGHD8bex9xK8Z6NqDspxNxFKwsinSVh+W3ovP20VQ20K+ZxHxx69j3UNXsuL1+0ilNrHvcfuz95xDufD6G/nL3Jc5/KDDGVA9SHDT0VUPjqmSSZlomo4tc0pe5/MFS/jt9b/npmtu5u3X3qX/P1kZPg9GwMPf9ouz+EgX7ecMo2lWEb0joCezhpFGJ7O8fSRUnaRj42ASEmIpduUIW31Um3HGaxZBlxuXHFfFKGpiCBQ7RTbfTcrsIKt041OCBPDjs724JcrSxJCZYrdy8pAxLb5vbe46psBPnZ9UWfmFvYDAf4lAdsog9P3GUDZnGgNOPoDKOXthzBhC37AQW8rzLFj6IQ89fx+XXnUup51yGNdeehavPHEfbSu+wpPqJua3yfgVIWUFRddQxUi5pDWvEEQgk8eyTRr3msmFt97Hne98ybl3PUXUXcrT9zzCY1ddyz7t7cwWcp2cSjAiHWOUVyWcj5ONtROJ6DRZCTaLt/1Fb5K2YB0nXnEHDz33N+acfh49+Sx7L32fkRuW0Kj34jFiZFxp9KALO5XFa6kUB4rpSOVZorrQJhzIxp0pPnziRRq6ooQlYWuJ1KIbBhnRuTXHgVgfxS6dtLzOulyEwlVUDBxNZOBI8q4QmXSOu373W6pEKhL6wlVZy/ghY0S++JTn3vobR155NZED9ycpBnpfLUSlXYyTL2GV42WzmOMGuxt16Vt88uI9tIrhbPcMpax+Jg3Fe+ItGsa3ap5ocZIThihc497M6//xKpu3N1M5aA+OP//XnHbZjVQOG0OHJHiT+V661Ti9dh+WE6dSZJehHhXXhrU0vfZXtoiE1peIMnnvvZi6z3Rm7ncwhx91HNdedyMzph+EzxUkZ+tYtorjWFhiuBTNxvCp7Ojq4tPl33Db1Rfy8H2/46NP3mRrbDvpKjfG1KEEDptM6NjpNA4fxZDaWookKlOErC1JQPcnofMypzkzL3dCYf+hEVB/6AYK9e/eCPxN28677hY+DnbyRWWSDSPcdO1diXnoUIw5Y6k8fhZFB03EGF9JtDTNis5veebNB7j41ydz6JwJPPO7M/nw+TtoEi/ZirWhSPIRB0xDIWMYqOKHgVviHMjnM4wZP5rf/fZW7v/L45xx1sV88/SDvH37jSS/XMDsumIOGxBmWrHOXiGHQal2PFqSlNTZGyhjs17Dhzss1maC7H/62Tz93hvcdtFBDPO20/Hlq/haVlCX7mKIlWJ8cYCyTIIvpI5KV6nUU8VKdxWNM09jZOlIPlvwDnp0J34xQv19NnUVS7EkErMwhOzcIgnEseiXLtylgxk+8yhGTjtQxmCzY9VyFr3zVwZWu3F5y1m3fgvPPf9XTrjkciLT9mV9cRG5sJ/yzihOroJWDAw7zR5Cyp3vz2XR8/fjCFY9XlhbP43u2r1o89QBYSYZfuYML6d7zcu0LrwXIxwhXDeMyYedgW/QNNZ2KUQtjbyZwOV0U25HGVGkMiQALd9+ygt338aXrz3L6CIPvzrpaC68/BKuuflG7rjrTi6/5jpqBgzsHxWxmEQiCmjCELZIZx6vl7yMe9VXS3jkzlu4+fzjuOvq05m/4hE2pD/FGJ6l+uABhI5spH1GAx8O9zO33KQiGCLkcqNLHYhnrTigaRqqrqMYLhnTf2svXPRPIKD+E+cWTv0ZIjBUPNZ68aKLYr1oohNnom3EU530mH30qHGe9EV5p05l45Q6tKMmUXr8ZIoOGYkyoYjEQJVPF87j3oeu55wLj+S8C47j0fv/xIpvl5LszYmYgyx0hbTIR+RiVPl1ISUhUpF1aqqqmHbIIdwnJP/7u28lEoK7b72Sp2+/nogkV4+pC3FSQ4gDAhYTvRpF4pWbYjC61GI+a4ry0ndr+WBnKxOOOY6b7rmbE48/BqtlC51fvI+58XOKM5sZEI6jBOxdpD0848eTCLOzeDDp8dPpyjosevE5fF2d+ADHpZHsXy0uHY+uSGI3iksYK5s16Mq4yEVqqRy9F/E0eOX9V599BMPuId2R5I77nmDynNNJlNSxOpGm17bIiBebJs9qI8MQJ8OMjk20PPMHtn70GkUllcRqJ5CceDSlRXuzWHGxWCIRf6CXi6YNZN0rj7P2i68pGTCBsYcezuEXXUG3t4ylTQnijp98Jk9tUKexDGYW6bR9/BbP/eF6tn67kDNOOYbH5j3ONX+6jUPOPJH9jzgUZEyKx4siY8xbNsLF1FSGcSvQb32bd7bw6qt/5bLLL+Cq685kwQePEo0uJOBbT9V5h1B0yjSUg0V+HAmdxS1kXRuJGJupdW8lm0qSSaakT1n65RFdyN0Q446Y95wk8aWFwv4DI6D+wPUXqt/NEWhQvQxQfdTrQSlhquS5BD9FtotQXsMOREl6e2jXO9istLPJHaelWic9rhZt1jjsC06i7KITKT92Fi2lJg+/9wTnX30ql55zFP9+yUWsfP8lSLTgcqlkZeGndCFMEUkzaRs7a5MVwqxoqOPUs07n4Ufu56JfnMqGFZ/z+D2/Zdlnb3LaSx1/HgAAEABJREFU8ArOHCIefpGPASI9uBIx3MEAvSIPfN7SzaOr4ix3ldF4/HlMPvZEKgZXYaV20rT8LbLbP2BWuochpQYJ+WnIG2zZ3slTHe3kG0bQ05un6ZuvKBVSj0Z7sbwGKU0hnk3jF7nFK5GHprpw+4rIqEH8FYMZO+0A0b4VFCHyRfPf5sWnnmPE9EPYUT6QhakcHYkEwwNhtN4YWjjMJGsrgW2L+PDxf6dpzUrKBo4lVzOZWM1MVutjaVZVKlWHEXYLRvdC5j36azzy3j5HXEH5gTfROPtYmkyDnbE0GSFoJDqZMryBAxrraFo8nztvuw4lH+Xm31zJXx6+lxNOO4lIVQWm4Gz7guTFs04L2dqOiSOat2rHcatJkl3b+W7RfG4+/wR+c8ExPPHQrWztXoM+opLU1HF0H3wQubPO4QtJuKyvUOir0qDUIuiNUk4L1ZlN1MTWgERs/cXWpCEZh0wtpmmSTqdJxhMUth8eAfWHb6LQwu6MgKpXoxrVKHo5jlGCqYbIiWiREM85Jh73/vltzMxvZ2y2mfLUDvRUC7lsDwlFFrFh8rrL4HmvyVsNXjoPGcWQ8w9m+KmT6R6W5Y30Qs7749XMOf9obr35IlZ/8RZuqwvFSJNzmVii/Xo0AwMVXRJ9/eRQIR7+xZddyi+vugJ/cYT7brma1e+9yhith3PHh0XKiFDqZOmLpunTwizPFzFvbZqXW3LsqB2Je8JejNtvf6ZNnIDR3Y572WeY7euIe2Oo/hwDbJVM3OJbvASnHCZE38Hij95nQHEYNZ2SpF+GlJXHH/SBJGRjvR1g5lDyCp3RPAPHz8BfNZRYIs9zT8ylNaPgEzmlNVjMdhlDSAg+0BunyoYyaWvwjqUsefQuYl19eEfvx9rqqSwuG82WbIBBbSoNRoJxEhEMTzRjbVzO8MaRDDrpNJLDpmJGa3hv4QpMSTj6hExd6Wb2HVdNx5rPuO2qX+CT5OXtDzzAhVdfzdQD9sNfUkIikwVFQ1M1MukMmuLG43JjyVhUNcP6DV/x5ON3cNo5B3PNTefwee4LMhNUidBGEDh+HPHZw2meOZilo0t4zehhUqqVUZkOSjNdmMk+epJZOnJeup1yeqlFd3lQdRfSIBYOpm2jKAouTccr7VLYfnAE1B+8hUIDuzUCK+NdbMz20iYeXlKNo7gSeIxugloHYVolms8L8VvkdQtLdGvF0PC4DUJC7iHVYZx7J+PF0x+s99Kb28nb5nrmFrczf1oRG08ZT+iCQ8nNGMaijpX8+tbLOPvE2Tz/mJBe53YMxSabtclkpH7Lwe0N4A2EyNsOkZJSDjhwNtfedAtFpX5envdHPn7lQYYHEhy6RwX1xaUohPDabtyGl609KfoC5ZTtfSihKbMp2+84Gk+8DPfgEJvXLSLSsxVH7WVHvpsST1hIqJTNehnUlLPo80WU5vI0SNK4SAxOMByiIxMn59KJRHQCmklQ18hlHfLeEiYdciyKt4xsX5bSvfeny9HxC6GX6T7aunrp6IlRo3vp++prFj/7Fp5ALe5B02kvncQqKkn0wsRAEUOqDM4YZdBYAtGOKGP3Pp6KCceIxFSPJp63UZpkYOkw6Esysa6YKQ0elrz5IGZ8I08//QCX33idGIXRRErLMC0FB+mr4CeOtBB8XkjWh5oDO5XhyyULueCKszn9mjN5/utXsUYHqT56NJ3nTmPZjAreK4uzNNjHDquZns5V1ORbGe/LEJGIqcgXlvkuwq1GMLVSel2VbDOq2KBXiv3L4ViWRDYKAjD9m6qquD0GPp+PwvbDI6D+8E0UWtidERhYClX+NMVqO4HcFvyp1YSyKyl1VlOtr+VjdyWfuMpYqIZZrHj4VnOxVlPYJN70JjOBlZPixDH0HqqNFibrm9lf/ZpZubeZGJ+Hy85iVxWRmTkFTj2B9vHjeHz+u1xx5qncftocvluxnnjKQpV65RFL4n1V0wVSW37PoQohj91rT6688VL2njGUV168m/dffYWQZqDbHpKkySSTDA5GGOYpIeQE6KGEr/VqNo6bTuO5J3HS7P1QNyxj+/qlrA/n2CaJ2ZpcECflplv043Hi9c9/fh77Dh3CyPJy4rE+LLeLXvFNXULwZrIXMxYl4I/QK6QZqRtC/ZBRGKqfzkAJacNNTdpiYAYixRV4qmtY+fXXfPv+2yLf6KT9o9gaGsuWfJhhtp9xZgafHmPivhPRtn1Ez7ZVDDrkeMzxR2K7R5DcGcVv9JJnDVo0z97DGnFHO8i1rOGys4/iootPwx1wkZSIQ3EsoXYHXeZEE7OXE4OJRGG64iYn/VnwyhtcdPZ5/OUvD9CZ6qbxoEn4J9WjTK2jeZDB4M4XmWS9y2T1Eya5lzLS06+19xAyTNHlo6xM+FmX9LMj5SWa8ePkA4TsIKW2lyLLA3kHbAVNUdGF3FUgJ1am/wti6VxaXhX2HxqBfsy/t43+G+NfKjZoP+UiC+f/ic9u8v73Tr4cTKddpHM+4nYJvUotHdpQmrVxbFcmsZkpjE+rjM9ojLcMxuNihCzoatOmRNZ2sW6g58NouTBOrpiMWUXMGUyPMp5efTpRfX/iwW5Snp1k9DWkgqvI7dlJ7iwvS47P8LsRS7j54mO5/vLjefuZB+jr2oahOljSLyuTIWsl6FAsTKMYy66hVnTsi8+/gQP2GEb0vfso/uh3hJ0WPFYrZr4NS0+SV7JoTpp+nbsykaHDW4tz4BFMvvQXDApEmbnor5zWuxKvsZUtnjYy2b15o2Q037h8vHT/79irXpVkqJs+NUCJVS8esQvHXUyf4qLXstE8PtIZE8dxkxFM8s1x3Mk8bbpDkx8GWzEO7VlG/L07qIgvZNW4Y4lV7Ukw56FaVmPCbGLkSIs/n1RL3YfXsGKnm9IxB+KXxG6p24uV6qL/s+SeTC+Da4s5aGgPvt5FTJtQw5HHH4e/Yhi2WQJWAEO0eisJihhGBzCVNC5Phpyzk/kfPMYvrzyUw9qv462DNrP6OIuOIwJsHZShvSRHm9lHysmxU9+fzdZMmpTpbM2Moj3XQF6txJK6w14fjksVXG1sQ2bFyKArUfx2p8Qj3QxQukiJccmoCmkh+bT0o7/kFQ1LM3aV//O1Y8NPmZ+QTW4reSzsBQT+rxAQjbb/JnQckTryeXKiE6uy8EojYQY31FN14Z50DE1x+1t/4OzzZ/PcXTdhte3EcAfxKCWUWhpqykSqQXG5yWRyjBkxmmsvu5ojDjiC7NffUpvPUeF1Ecsn6NJzmGEvhshKrqyQb9ISclaxy2o48IJfUjtjOt9uWIW/p41pYkSKwhk8mTQlNcPZlNB47Z0PqPa7KMmlSKdiwhCqELqNoSnybO1CUVE0AsEIpqOi7lhHxKuTCsg58VYqxeN+du5cMoEalIHTCNguWtIxkmGNXLSNgwfVcvHhR/L8K2+z2QlSP3kSTjiAK+Qln08ScisMLCuiPuAjtXM7RUUR9p45naLiYulPWsg3j6pDKpvA8Ci4fRpCwSTtOOu7N3DP3/7CyX+6iPvX/xXrkCrqyiooD0bw6BqKyGC2LVg6UuS5Pweya0CFh90aAXW37n2h87s9ArawsyZenks3UISOrP4kppBNyOunsrScuaXtNE8sovaYSbgaS3n0o9c4/bwzePBP/05s51ZUG7weHU0DVe5mj8sDloqmuhg/YRJ3nnUS5b1dtHy1GCMXQ9WzdMTFQydNuDhIWvERzbtJuYrZ6Qow6IijmHLYIfRt+I7qzcvRs+sYKwYim/fRVTSE//jwC9It2ynJRNG9OhjiIys2uqYiLL9rPhzVIFJRhWN4SX71qbSZJhtvptGV4uMXH2VbazexwEh2RPZAKsFXFMZ2Yhy052CunDOdJa+9gStYh3/8QRh1VZhiVLLSd7+axZWL0rZpNSMrS/nF0YcxYFAdjrSfzuYI+ILoqiaRTha8OaJmD+8u/4h/e+z3nHn9edz81B9ZHFtPR6OfFUMdXvBspiZSTNjrlRhMxRFit3EER3VXEbu1azyFh/81BH6QhtQfpNZCpQUE/kEE+j14RQjScLtwuVxomiZkaUmiMIeVz7KfqOpddh/vl7pZO20i1ukHwNQSFqyYx/mXzeSVvz7MBtHSFcUknc4Si6cRVYB8f7JPVQkJCZ93zAxO2nsPIu07iHQ0M7QogOa22dDXjKG7US0dl2jIWUuIHDeDp01j1uEH0dfXQveWz6jL9OHLqbQaYXyDR/Px/A+JBF3E1LRYFgeLvJCrIgbHxpHGLWk3WFKBO1JGpnUT2a5tDM0k2PzB66xeuwKnZhTJgZPotMvJR7x4zTSjDIsjJ49i4aefEK4oJ1I7ij7KiWdSBD0aQTPBtmULcZndnHDU/uwxZiiYNqlUVMbr7BqH2EjpgyVtfMWDT9/FcefN4YK3/8B8ZTXxCT5iA9O06pvJatvwKjswEutQFQVHDG3OzEp1Fqr0vX8ePDIXLl2nsO3+CBRIfvefw916BJbjCLnYu0hZ+JF+whfmwTRNIe00Zd1BhlvibVoOa6Ob+VzfQVejjXd/DXVmF0+//yy33Hc98z/+K4Y3jT+sYqs2qqaRjuewxXM3hcBmjK7jV4fOYlbYR6RFSC4XR/NLPUKww8u8RDAIOl40PUTCGyI8ZSrVRx6GW3TprjVfU6VkyesOVlElJXXDWbpxPTk9JfSeR1EcNEUIEof+zVQ09FAxJQ2DyeoZwq07YcV3bFyylMqGiWwvrmezN0C1HpRr44ytDHPd8cew4YvPMX1eIWIvPbhw62EGFZfijvaIPBTn6rOP4/wzDqKixoccxhJX2+/zoUm7+VyOtd+t4RWRgv54+w1sbF7FkJmN+Id3odS1EY/soEdvJaemKTVCjDIGsKcylEw2SzqfoT8Zavd3Xki+n+gltMA2rf53CmU3R0Ddzftf6P5ujkC/J58XLT4jidT+T1z0f44aIRrNMOgvsaoq7CwM6Y5xhOjph4cztHlaebFE4dVxUwkeMIJEncJND/2Gq244i3WbFgk/xTBFV/b4XageB91jY2VjVLjFWx43lBk1ZVSmexik5RkeNki0d6PYFjg62bRKEh87XH6cKXszfJ/ZqC6Lno2fUm7E2dTURuXo6Wxp6iCiZaSdLIpqozm2ePNgCeHmHJWc5qZ+5BgcJ0Fy41pWLPqSqZOOonjE/jSrHjI9HZTrCc7ep5GaoMnnIuuM32sGrUmI6n6kVnTJT/Q1badp5TLKSFGmZ9AxyTt5opk0/X8zPdbbSzIeJ5c1pS1HsErS3ryRHquLZn+S4e7vqMh9Sij9DQHasCXi2SGJ8mXpAN861ZiKQ79RVTShAlXZdTdZEgX1/12ZrBiAXW8UHnZrBGRmd+v+Fzq/myOgiCffPwRF+U+C+f9/14Xo3YbBu0LG2z1ZAoG8eNV9FMdT1DoRKpQazGwRK7xt9I30UX/0nqy127nw5st58qXHcLQE7T3NUl2GvJlEk4Rlv37uccPkIT/dEGoAABAASURBVBUcMXwA43Ix9GgTpiQlW500XS6DmKXRE82RIUBUvHrf5MMYPWsfcpn1WDu/JSQ6+2fLdtBYNwp9x3qyEiWoGjhiJHT5pT8ayaKQEAmkbthIgkqUtcu/RFFKsKunEAsPpDQLE3WTqjqd2r41dG/9jrjH4L21W/FUDCOf1cnLODHjrF2/njWrl/L4w/dw+61XE+1tkbpyhLxuPIJRIBAgEAwSivgZNaGRPSftgVvNsaVjCy3eDC6tFjcD8Ti16E4ZpuUnmnPoUixiPgVV6tAUVQyUJgZEAem3LQUxVI6mU9h2fwQKJL/7z+HuPQJJshqahtft3lX6f1eE+PuJxrFsGdtXbLJWCIFH2YqXppQLT8LgwESQkxM+cpE8W/RevtHiZCcNp+GwfXlzyUdcceUv6GleKZyVxujnKvG0bWkL4TGfvG4sCXLihDHke1owAi56fQY7sbHE+/e7JYFpqmIT3LT4K6kcNZzG8ZXYbRuwRfPvzbkwEg7Kji1iICz65Zr+v9Koq9BPjqa0lbWguLIag17y0V584Tre2NLJdxtbmRkoocaJMWJCA588/yAj68rQi8rYbuu0iwHYY+hQakJhclaG2mFDueSKyzniyIP5btlXJJPdaEi8IBKLInKKqhvY4nlLc/TDtWbtSiwzRXFNMa12gj5nJi258TRlBxCnArdIURVeh4FOL4NzTWg29Hdbc6Tv/fhIURQFzWXgEemIwrbbI6C6HI3vK4q4JoWi8FPFQHdU8fD+ifJPnm/YKt9XFNUNjiHEpGLmlV3FEoK1LaEyW2OKMp7JykjK1BJ0zU1SyLjLyLPB3cMWdwc1aS9V4vmWiieeo5mdRdvp2l/hzdHbGfveRTz05jxS0VaEiUVCcZEG8dYtLCWJ32rioAC0v/UCQzu2MTPfx5hcEoMYPq9NQzrFCnkvFxxH+OSrGFiVp3TTeyw1e1nTl6VbvPo9epL4slHw58SYOFgZB03eH1QkUlDXJ8SzYdqLRrM1PBhFLSWFhy/zOSZP2ZP4O89TMv0CrNBIvGmHumxcIpVWOpt3khYJS1V9RL1lrOmxOPHSqxk4agpFgQpUNJR+L9utyThsSbb29xi279zAO68+hRnIUNtYS2vQlrF2YossZLhMNCWHks/isRQiiodS/IDUhQuU/yyOjL4fe8cERzz+75u7/mP/6v3zU11XP5ZxuYTfVQpbAYHdGIH+v+tu98sL6n/eyv1fodeFBktFxmioqGJ+y1r++No8vl7+BW7x1A0L/JqGy/BJgjaElkjStWM7LrleEcJLSAKzTzzkmKKT8QXYT9FoCSl4Uzrj9juPNrfBXhu/IZfuJuWqY/O27eIAgC7X92vYQb+PvBiHoMgvCxa8j2oEqK4bSE9vH9lMilDQh2PlWL1uNY5iU1XXQGm/x+/1Y6kGluGmN5umW4paFMEvxBw0FF598XVGjWjEGynClP7ZIrHkHXZtSSdDsbjxb770LGutKFX7TKdDxtr/LdhdJxQeftYIqD/r0RcGv9sj0E/wmqagi7yAqgoBmiiWScjto6aklI+Lc8y3OvjtC4/w7oJ36P9vTS4boXOVmBXh4/ff5aD99mPHzm3YUo/hD5IQEo2L5JJxuZkZ8ctrIWg9xHcj92XAlOmUtn1KLrWNtmSEkBBxmZR8Monh1tlF9KIP9bW08M3XX5DMusiKpxwsKsbjUklFuyRqybBt2zbqBg4hoxi09iXoSmVQvD48kRAuMVAYGslciiqXw9blX7Hy6y+59JJLJLEqnVcMbDE+tiLTJ/KK36Wx6I1nefOTl7AmDmfTiBGsiMeY5cjxwv6zR+BHQPI/+zkoAPAvIOAWMjQMA13XQVXo/3SOKUlQxxayFwJMhaEpaOFUe9jUvIklS5aAAjHhyuXdaVZs2UKotgZ/ZTmaJDNNK09JOCgSk4WaSYNfZbBqkfKG+ZwQY/c9AqteId+7DjPnZsDQgYR9HirCco1kdbMih2iZJN8s/IhUoo+cGsZ0B7FcBolEnIBLZ+jAQRSXlOMLlhLTNfoc6Z/XJZ69Q6yrEz9ZBknOoJg8m776mE3fLeHqyy9B7TdNmgtNZCsTJOkr10nfWtZ/x6PP302g3I1raD1fipyVF0NRRIHlBaaf/V4g+Z/9LbB7A6AKYyuOIwlWG1tITdFUeYaMmSeeSaD0tlHnNhlcFeaM045njz0n0iNa89aMzXNfLCUTibBDyLx40ADx7LOUFnsJiJEoskzC4kkv64szORjBdHRGifafjJQQmXkwancLFUqCvnQMQ0h65OBBpLMpQmEfVqyPHWtWYjtZXMW1xBwXCduhpLQIt6KQjiUYMmw0PT0pofMclmKSz8dRzSi1QZXhRULkrRtY/tpcNiz9lBuuvJiGmipUMRCWaKx5iTRUiTQkYCDduok/P3AbG4w+BhyxF81aD3amjXpfkPU5bfee3ELv/0cQUP9HailUUkDg/wiB/s/Y50RH7392hOxVVZXEp44j0oupOEwvKWJgMkaNeOgRea+fHLe3dPPRp1+iCzknNZ1gVSXtos3HMxn8kovU+glUzveIudgaF0OR0+k3Ho0qdOVN7AmHUVE2AH/fCpp7OqivKUezsyTFqEjz1BSF8UsdOHmsQBkxRUjegu7ubrLxOI4YIF1X2dnaRrXPIUKCQRGdI/YazZTBRSxf8DJ/e+qPmG3LueS8U5g6dQ80l4IldWhyneKoYiwccrFu7p93Lys7NzNgv6lsd2Xwm21MtaOQT7JKog9+olthWP84AnLb/uMnF84sIPBjQ8DGwVEUFEVBFQkG8ZiF29FVDZemYWYsfOK1x7e1AA6BsIfK0hKKxHte8eJDqNk8yVgUW5K3hmji21uy6CJ1ZDQXcVslrKh8FM8TQsFUO/EZYkACw6nc6xCyXZ+RNlPiZQdI9HbjKDaJdAJDDIRXOmGLEUmpPuLoRPNC+GKESkTjj0Xb6e1r47jjD2eCeO5nzZjIUeMH07byM5685yY+nf8sUyYNYO4zd3L0sYfikMW08/T/Byd5QUZkH1sSsy8+8wSfrPiO2nGN2CUiR2W2ES51xHhFSUQ7aPCWyJgL+88dgQLJ/9zvgN18/Kpo3boUw3CjyY9i2eJAm0L4DoYQfdLykuozMRMKTtoCRQg7qOAhSnl+B040SqqrB08/eTsKefHsW2NpUi4vfbqLMtNmvmj9od6kJHSjuMUYVPTq5EaMFc99M6l8mn7iDfl9KMp/GpvVy5fR/03UvOjzijcsRiOC6vFgSII0HuulcdRQTj/jSIYPr+DgkYNZ88Gb/ObcU3nq7jvYY2Q9L7zwOLfc8RuCorGDSVbaUCXv4PW7EKWGYCDIM489xusvv0h46Cg8A6pIxtuo8Th05rtp89pEfD7qEikKWwEB9e9BIA7Jro+IFZ4p4OD88xjwd7Zdzrec8189O+L9fm/pJ/VdxcQWT9oWQnY0FUcIVx5YIdLIxqYW8hkvijoAM+nFJ43NnjiDUHEDme5OehZ9RE3TOmrUHrJKBzktSczKslOSup1aGdOzKus9Gml/NZYVp2Fgmj0a/LQPOU5eG7z/yTKRb8o4sLGeSPd37Fj+IZa7hGR4Flt8Y0hkiqi1dCq1Pg4cE+aSqQ24V33Ds7fcwqknDeSTRQ9y3FmzePI/nuT8y6+hrK4R06lA0QdimqUk8wHSyJgEp0xPK7fe+Ctee3seDbUl7BzTxVLPRrpDkrS1fXjNOkrMehwnSEoWbf+XnL6vWILv9xVp8nt3aaKwLv4b6+J/C7f+yVP7HwqlgMBPFQFRbHYlQ1Xy5FMinPgUoskM/mCAww8/lIAYhFVfLmHVggWoTTsZgMNgty5esYpPdO2UeP9mFnyWRrGpU5F2qE7BaDXMAZVDyck5uldD80Bfqpu0laYj0Y3lcqgfWsdIYytjpAxJr2FwegOp1e9zz00XcMMNF7F62zJ+f8fT3P7bRzjysFMpUoMoiTya4xaD5aInbZPXIej3EBBBfv0Xn/HbO6/lrcUvEw2kSY0pprAVEPh7CKh/74TC8QICuzcCGSqqS2jr2Eqyrwk7nSEQ9OD2qBx33BymT5tKXTjIlsUL+fTxR2l+/12K2rZTm+6hxoqTimgkxPVPGSZpJY2p5tB9KvXD/Ox/1IEY0TbMnhYiukN0+3pWLX6fiMfk8AP3YWhViKpm0e0/f47E1/9B29dvsPGLt6mrCHDLrTfxyNNzqR+zD0q4lpzjwfYGQfIBtioijQIery6yEmTbO3jzicf44+2/5qNv/kagsYjg9KF0ja2ksBUQ+HsIyO30904pHP/vIVC46seAQGkkSEesk50dm3js4d9j5TpRENccm86ODq676UZOPvlkhtZUkd6+mWVvvMS79/yBb+c+ivntYkJbv6O+Zyt7+S1mN4SZWV9EnTuHGU1hpjoIdTSR2LiCNx+5j8/mPoazYyNWx06+eu91Vn3wthD0cvxWB0MrPZxy5CE8dM893HXv/UyedTBdpoVHM9BUA0d3i7yi05O1SOct3CJBuVIZFrzwEjdf8yvunHsP27RuBk4ZSfleY2geGubd1JYfA8SFPvzIESiQ/I98ggrd+9cQsGN9lDZUk/Rlef+LN/j97VfS1rRWPPo4ZZVVaIEwx552Gg88+hAXXnQOVREvnlgH9qaVLH/padru/SWrbjmNDy45hLmn7cPDUv50ygx+f8YBPHD1qbRsXMt777zFa6//ld72ZpxcinBJMWXVFYxpHMGc2Qdx//138/CLL3DSVb+idupeWL4ItqNSrAcQFx4tb+M2QV5R7NLId7Xx9gvPcMU5p/Po07fx5Zr5eAcY1Bw4kdTk4SwJ5FlltYLa+a+BU7j6Z4FAgeR/FtP88x1kGIusW2XscQeTqXKxZMMSrrvxct792yuQSZPN5khl0wTLSzjpgrN44c2XeVe88Cfvv5O7brqGOYdPZq+JdVQUifeebsLKduIP2dQPKmfK9Insf8wcDjn9DI4893yu+d0dPDjvJZ6av4A/zHuRmx56jLOv/jV1I8aiGiF8rhBux4VuqbgwUE2wVQ0JL+jZvIqPnn2A2y4+movOnM7cuTeTtNdSNjzD3qfuwdCDhtBVYrLMm6IraFJhJ5nm/vnO60915D/EuAok/0OgWqjzR4NAyMkR01V2Rvw0HHkAdn0JO7p38tADf+aaKy9l8/Kl5JNxFFkJGStHRrHA76JUkqZTDtibk6/5M1fdPY97/+MzXvp4Da8tWs/Tb3zF7+5/hWtvf5KLf3UlJ59zHkeecgb77HugJFsbyWg+YpI8dRQv+ZyN4fGhKA6mGBPScdIi8az9/FPmvzSP22++nAvOPIqTT5vNn5/5A32lGSZdcihTbzqZ+ksOJCzk3jEYNkaidAdieKwuhuQyDM46uHpjPxqcCx358SIgt/aPt3OFnhUQ+FcRcOfTtMWjbBJi3K46omlPZtjYRqpry1i/Zjk3XHYpN119Be++9TqZXBZLU4laGbJXfbzHAAAFR0lEQVSKhe3W6ROfO637sbSAFB+O7gHVAHRcqhtD0bAzFn5V3hYPnXSOqJBv2842Fi74hOffeZ5Hn7qbO357OddccBznzpnB6cfP4pprz+LBR29n8cK5YhB2MvqYaYy45BQ2TB7JPWaU67ubuTXRxZ/MjXzjSdBm9RLr2kyVGaMkl5CMgoO/pEH6UdgLCHw/Aur3fgbZcb7/6sLRAgL/xwj8vfvXFJkkoGuUOhlyrj6W+7azcmKWFXPctF9eTSAUpWnbFzz85+s559hDuOKcM3j8zvv59LWPWf/VZtLrV0tidR2dm9ezY9NaNq5bzdKvv2DRpwv4+IO/8eZjf+LVP9/IHRefyXnHH8iJs2fwq8Nm8W+nHMVdt1zDgnv+wsdPPsfXCxaycXMTrTlIhEvIVdWSq66l5+o92XJKLYtG9LCIZXTkV1OttjOBTiZn25lgDyaYiOB1yigODiTvREgrIXJ6mI6sGBbbQf2eYiIRxPcUCttPGoH+9SH+x096jIXBFRD4XgT0qw7B/YvpuGcPxRpg0xL7jg8//Av33X0e1115IJedcQSXn3kkV55zDL8+/wRuuuRUfn/Vufzx1xdy142/5KFn7+SN959j2dpP2Nmxku70ZjR/goGNJeyz/2jKjhtK8OgGjAMqsKeXYEnRZlbhP3gwRUc0fm/fCgcLCPxPIKD+T1RSqKOAwO6KwJLE16x2baF1UJrczGJccwYTOm0MJWdPouysPZl8yVFM+eXR7H35scy65mRm33wOx/7hl5x27zWc/dD1ND5wPUU3nEn+3EMwz5uN67JjsS6Yzcb9h/H+IIOlZUnW1ttsG+2leXKEbRP8fDs8zwflbbzm37C7wlbo926EQIHkd6PJ+nF09afVizH0Uqv1ongT7AilWBw2ebVYZW6xwZMlXh5x9/Gg1sWf803cHtvEzR2r+E3zd1y74xuu3vYVr298jy+jy9jpbaezKEpLsIPtnmbawl3EKpKsc8fZYETZqXbT5bSSs1tEemmhjBZqlLafFpiF0fwoESiQ/I9yWgqd+t9C4HW1mnftUr5L+uiJ6xRlYFw+zwzR8A9QEgwQ4q8PJKjxRil3dVOqdxKhlbDTsquM1rYx0tnMSHsTI50NDLM2Mii7lqq+pZS2L6HKW0aVEaYEP0WmQXFeoVIStPW4GaS6KGwFBH5oBAok/0MjXKj/R41ARCmmSii4VonQ4IRosLzUmy5q81BjQqZ3A/nYZpzUdvR8Cx6ng6DeS8Qdo8gTZ427hDWuYlZpYVYqEVbqYdZ4StgUrGRLpIaeaJ5ExoWtFWH4qtD9DVhaDYlcMZ2J4I8am0LnfhoI/BhI/qeBZGEUuyUC+1o5ppJjmOYQMmxSmk3/Ry3XqBorVJ3eUCk9wRK6A8W0+8I0u/xsU1xssFXW5h2KHYUiG/HSHcKmTViMQ9CCkKUQkXMqXCZFagaPHUfJJ7D7i5PFlrZUr0ZhKyDwQyNQIPkfGuFC/T9qBJq1PDvsNDtyMVqyfXSYMWJOgqTyn6XBjDPAEtmmv9hJBkipl9/r5fzafIxvExobxYNvDtTQ5K1iLSGWZ9ysNv1s1kuok3NqzSgV+V5K892E7W6CTg9+egjQR2ErIPBDI1Ag+R8a4UL9P24EbAtNU3C7DfxuLxHDS5HmoQg3EcdFyg6RtIK7StoMkrXDWEox6GXoRgUTPQZDnByVmSjVuTgjMBmnK4xSLAbkUzTpOi26i27dR1QPkVIiZKT2vF1CzpJ6+Nc2CRikP/yX5V+r/Ud8daFr/zAC6j98ZuHEAgIFBAoIFBDY7RD4/wAAAP//Nc3t8wAAAAZJREFUAwC/Yu1VSPECNgAAAABJRU5ErkJggg=="/>
          <p:cNvSpPr>
            <a:spLocks noChangeAspect="1" noChangeArrowheads="1"/>
          </p:cNvSpPr>
          <p:nvPr/>
        </p:nvSpPr>
        <p:spPr bwMode="auto">
          <a:xfrm>
            <a:off x="307975" y="-84138"/>
            <a:ext cx="12096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AXkAAAEyCAYAAAAfnKCSAAAQAElEQVR4AeydB4BcV3X3f/e+OnVne9Guepdsy70bgwu919BCgAQChFACJCaUBAiEkISWQi+hht6LwQX3LltWs3pZbd+dnT7z2nfu2CYk+ZAIQlgGPc2Z9+aVe88995z/KXd2pE+66czkBJ2QwQkdOD51YO0N5yeHI265KLFuPT0ZvGFZsvaavmTxtR2JdUtPwu1LEveWk5L1t7jJ6bf1JefetjY576bzkvOvuyy58LpnJBf/7IXJo372kmT1T5+ZLLr9JYn1syclXHNW4t98ZnLybRcn51z1yGTDzy5LTr52XbL+9rOS3NXrEn3daQk3nZNww7mJt/HShBvPS554Hcll15BcdJWXXHBtV3LBDYuSM25clSz/2aqk76erkkfefFFyrtx36vVnJafdcHZy7s3nJxfccmH73BnXnXUCe44x/hrd0ZzYTkjghAQethLIRA6LG3nWRkOsd5ZynrOMp7WGeEwzyzlYBOFZTDZWsKvaxe6GYjKapxXfhxPeRKpxJavDLZzZvJdLrRLL7QKJVWAqbpDS21ivrqRp2eS15hTf4iIv5JxwkpOK93F2aQeXx1P8IPdErsxczs+8s7nLWs1kMkQ27uakpItHqQKVsEkjDIjjGJVwP8UJMQmhnOPEdswlcALkj7mIT3RwQgLHTgLVpMColWe7nWWHynIw7hAg72G+MUitMsiKRobeKEdgpxn3NTtSVfb440yld9Po2M/2bhcObWXtnddy+Q3X8/jrN9G/e4592uOOlOI+L8tWbHbFFqVQk5d+Fme6GNA+2WaI12iRC6APnwUqQ8HKEVsppm2fPY5HIw6JkvsB3oCNTiBJkjYppY6dYE60/HMJGLn//MOJgxMSOCGBh5cEVkZjDKsZulWDzljjCtjWPJdSRlH3IiLvIJ6eJhe1sOMMxINUk+VoTqMjOYPhapZgU8iuHyVs+VaN8R9J1H13F4OldaxlNYuDLjpaXSRBH+O1Hg7GixjPn8Q2Zym3xH1cEE1zVjzDCmbppEiYzEo0X2SXnuM+XcLXNp5kA45loZSS6zGRRPFKKcw5TmzHXAL6mPdwooMTEjghgWMmgdOiGzmjcQtL6rej401U4h3o1iHy9Xk6gzq70g773IiWFbI69nhcvZcnHhhk+EaHmW+WGfjWNhq3tgiml9O98BksefSfcOFpT+Px9QWcc/sUz55q8uzpmOc0cjyy2cHisk+m6Ev7PazKrOdH7hA/9Xq5zU2z12rRSsbok3LQqeE9PDLaSMbxSNmuALrdBvkgiWnFEaZ044kDOGaCOdHwzyVwAuR/LooTBw+dBE70/OtKYMzvYJ/Xz+b0cm4Q0L05u457/OUccAcY9zolWl/O4uoQq3ZGFH58D8VP/oADH5Na+zf20nW9Zm5jCafSQ97qo3Vonm0/vIEbP/tNbvvytey8YZriV69k7DPfZfbzXyX46jfRX/k+1pd+jPOV6+m6cjsX7inxyLGYi8tdbIiX02edQcU6h3v1+Vyjz6MZhe3oXSlF0iaISdpkyja/7rhPPPerS+AEyP/qsjpx5wkJHHcSKAXnEXI2XfoUToqWcUG5n4smM5yxF07e2qLr0z/D/+RPUZ+7ifRVexjaH7IolBJM0ktYz8izHo5TI4xuobNxJWe2fsaZ7kby7hyhHqCruYDOsJtMtYNgR0S8qUpuRw1r0xTlm3fifFja/8RtZL92H91Xz9B/Lyw61MuK6grWxOvZX55hul5uL75KLI+rLTQKs+jajMPjTp6/iwzp38VBnRjTCQn8vkig+6fb6PnJJnp/fBsD37uBvq9dRe6zPyH4xJVMf/SHDN+dYcPECh6dvpAnDT6GiwYewfL8MlzXpeJUuWiwj6c9+nT++I8fyUtfsoGnPbWPp15s8dyzCvzxhRdy3rnP4VlPeA1Pv+zVLB+8ACcZIm0vJEcP9owiH6zEnR0g2pxQ+skBip+/jfJHriT80PewP/g9RkszTAnIt8IAS8DdEYi3TEQvi6+mbPP7Mk8P5Ti1H2kOR06oeBjSCZ5PzNtvRgcicA5Dh7OdX+Xacq3IRjGTQYpNUV5IURFAHGiWWFXfzYB1KzV1Ezuim5m397AqcXnEtgFO+lSGwbeGdPwoJPedEoXvFem4rkF4e0Rw0Ge5v4JL+k/l9AWKxbkWWSegKgOZSrXYMns7cXAbT94wxnkX76O342rsaIrYHiRW61GOi5u7j0b0FanzX0vD2s7Oyn1sHR0nqgcMxjb9wSgLvTE6dVEi/Tk6WnPkG1Xy9YSOskXnlKbrYMzj35dm9VuqdH94nux3GyzYmWVlAxZEm1jq386i6DY67duoWHvZ2vDY0lxO2R0mZ5fprN5OKjmIG43jJSWyxOJcfPwgR1TpoD7fyZFkLEM+7Pz9rmNbJgnFrT6ULuZE3yck8HsugdFiHT+OWZeOOEWoy7LZK3B2pTPCV9MbuMo+j0p0EWcFF3H27gFq37qHjV/7DpP33UEqHEfFCel8gYXLVlCvN8nYmotOO4X+QgfZVJparYKJouutJqgmGzdeTxTW6ep0WblyFYkKcGyb2CyGCojajpZjuVXbuCmLjq5ebrrlVq6/9nocKbUM9Q/IMzFBEKA1uEpjWwpbjh2tcK0EXyk8IVc+O0k//bkldDQ7Kd55iC1fuYGtX7yb5s98Fuw/g+nU46Wt81hS7eKJ+gBPdX7GkvKNtGahFT2KRtJBnQy1lk2tHqHCmLwnTiZn05tVnNiOLAF95FtO3HFCAickcKwk0OqYZ86tSSRfplytkgQ2SmXAzoI7yFNnlnHW1k7CL4zJAuge/K0uPSWfVHGG3mSMFSuWsWzVSsZniyRJRI/v0poal0gYGnVpT8XiBDqwUi57R3egdZ3ugscTHnspnpeQyMBcJwtJXfptYlsJKvHlWPpMLHbsmWTLvbuYHpvB03Jb3KIVVLAcLW2BLTjravCUFnA3eyX3JaStWD5H2Cb2Dn1y5RQD8wUWFQt07yrQuCrNfZ+W6PxfZ1l75wDLrfVMup3cHGqKqSUMdq2mz0pxQOcpOd0EbgeJ7YKMx0ma5JIa3WGJ3+j2O9qY/h0d14lhnZDAw0ICraTFnhDubSr2Jw5dTp4zE80Fk3NcuHWcwheuwf/+NnoP5MlXVlHf30smXMTJKzewZu0Kurtz7N6zg+m5SYm0IwpOQiauU5sep7OQwc/kmS3PE9kRdQHnjnyKi88/kzicQrsz4hhsQW5P9mXZlwT062grJ+WcPkZHI264ZQ+Npk1fR7cAd5NaZYIgKuN7WZLQa5cCxC9gJbHU3BMc2buSmZi9J8el6l58p8T6xQu4eN1prCssoKfm01X3yVRiOu+ZZ/wrm5j43B4W7ljC+vTlTMXD3FBpsivrMRfAVAShZDjKdQkE5GutEnGjSFrG87CY5IeYSf0Q93+i+xMS+L2WQE/cRS4qkIo6WcoQZ4aDnDqqGLhuO+qLP2F62zS1PSXSZY+uuJOc3cHIwAJWLl5If95j532bqJYmyUtUvmyom968KyWUJrmsRWDAUBxGrruDloC8n81w1hlnyPMd5HLiCBq7gE5agQKrQpRMC9iXcKxO5uczbN4cMVvK4Ni9UhPXOAgffhNlNQiDBOKsPJO0vyljvg6pkgQl2YSW0o8VRdgC9tmeMuXmVir1e1i0IOTc0wXszxzijJUWg+ldFOMyqh4S3V1k7tN3UfjMnTzpAJzqd7K1XCRjpcmIExQm0aZNcUNKKUJHE+ZcTmxHlsAJkD+yjE7ccUICv6YEjvxYZ9XlEV6B52V6OP9Qhca3bmLnZ6+nfL2UY+azdKX6yLsereoYKXuCs0/t5+z1I7iNOQ7es4lScQKXOqetWEhf2qZZm5NIPGa+PC3lmiJVqdNXgjonnX4Khe5uFgz04NllubaPnn6Fpk9q8BpL6vVROIsgLknicXC0zu69gv3+Qny3C5oBlpRHfC8CKZdEoRbQF5BHkShNZEhAngc3ibi11Ph7ezLiCBrsG9vC6MxGiA8w1FnktGUNLloD55w/xMCIh49FV7FAeEedrZ/6CZlv/pTXV+ucKeWaVbZPrwC7R4ISp9VQDmMKNtN8sLcT+8NIQB/m2olLJyRwQgLHWAKLBUQz2w9S/9p3qXz9h3j3bGZBJUdfuBa7tJyx0gypzoALHlHg0ZdmWNw3yXxxJzsnqmyaS+FYCcuGeomL43hRDctSjM/Pkusq4EolJpVxKTdKfOsHP2DlmtXkcwrbmiWWksv8vNTkkw4SGaPSEUFUwfeRKF2z9+ColGmgHtpyfxpHebLoGRI3WyAAblkOSSQwLgu0sbKJtUZZ0qF8VpZGyzkt52pTGjfqI2xkqVQVEea5Gq6srPYJ7yd3+Fy+bgWXXLiK7pURDT1KZrZBTsB++uObqO3eTbZSpde2pRSkmA0DDiQRO+OI7Y0aJ7YjS0Af+ZYTd5yQwAkJHCsJbN+4icmNu0g2N0jvho7pNPlmgQ5rAa63gJUD3Zy7Ns+Krp3k9XWkC7dxILyb66cPsSuzmJGFw6TFirtTHq1KGVvAsGdgkPmqAWyfugDhvJQ9bM+l0NkJuk61epBcXkDTskhiF6VUe3hSDcF1bQH7iKnZWSxH2pSyTNCSeons7QR0orAs3e6nWW+QCLAn0qfSthxbKPmMHBugN/tstIBO7xSi5kKmZzpotHoIowzNRizexMaTTMJqzNOjb+e8hZu4ZF2Zoc4sxcoyxoqnc+ud9zI9PkY61m0+p8RNTLiaajYLWRkPJ7YjSUBHSSLp1C8nLS2cIFHuXyIHOf3bfP3W+/p9n3sE1A5HjbiXkAEmnRzbnIh9dkDgaDI6Ta7VwWCUordeYTFlYt1gI3PMpfaxML6Xnt23sPzbJQbuVGTmlYCYRgtYN/0q0+peGuktnHnSTrr9reimRM2NRzM5+2gmDozQUVGcbRXIN/ZgR5NUgzn8QgbHcWjON3DJCsC7TEYLmJiqc8ay5fT5oyTBGI69jmp5A2HtcpR/DZYnPJXSpDJnUWqcjBmPrTsI4ybL4o1kmzuEt5LAq4CqrB1YjU60RNJeLiTTKpMNq1i1InGlJHX4EFcr4iggjFp40X3QuoXOrkl27LuF7aM7iVMjkDqVqlpF0PgKlr4OWwdSjjqN7uyldGWHyTplctY8j7lnKdZ/tFiy5xS6og1Mx8NEYZZ1rQOcW7mD25oWu1SWaqpX2u2hqVOMk7DDaXKPU4EjzN/vun4bfDdj5MR2QgInJPDrSaAm9esxq0qqVWV90GSNmqYvniATzZFjhvusa7nN2syP4xpb9SIBrrMYmTmFzJ092NdZzFTLCCKiGwmOitH5LHNxkyhucMrCQXKOQqoaBIFDqV5kcnKSUmmStOUwIKUO28sLSGcIEotyud7+rrwj0XRGInfzXfVKeR99vQndfTUsfz/K3kWs70M5e7G9/ZQrPbKmOUwmcwpeegUzMxFb7ztAqaKx7T6sbKFNKp0n8bOETkqA1KUqkbWh3yXqfAAAEABJREFUmvQb2L7c04nf0SVOKkugHULtC5DnUXZELEDbCmLyHQV27NzJ/rEDcl8a7XZQyHrtspKKqyKHMtkUsqg8zOKRvIhlH9ShEIfc/tUvoq+6k+d6gwxZGSYavaTjXs5xSyxpjdJfOUihIg6sMdd2QJESXunmxAYnQP6EFpyQwFFIYJ92saIcllvFVjtR1f1Sy94toHsfTb/CtlRCI9NNX3ox63QPp5eydG/0KF+dENwU4aYzSMiLr5BSictUrUQtaTEy2MWK3hx5rdGRjetLpOrETM9OoKIKI4VOeuUhJWCqEl+i4RS2k8G2UqY5qrWW1MCbFEtT9A955DqbNOMxWnGZWjgp+5JQmb7BSwmTNdTDYe66Z4YfXHkX92w+xMDwWvzUAKPlBmPVFpONiNlQMZ/YlJVLRXvt/WQj4GCpLvfVKQrwN70MdXEEZeVQkXtlfRY7nSaT7+bkDWfRCCO27NjN7oOTzNSgFTYx38zJpCGdmse2DpFLz9Gfr5J1ZrFl/AviAkuqNawb76DrZzs4v55ntbOSIf88kXsTLx4lZW0nndpPH2XSzYSy8JqEDic20CeEcEICJyTw60sgiW1KUZmoFRAJuIU5GPM0Vwng/qQVsaTxBE6dXcFZuyNW3noA79s3U/rJFtwDGU5yTsOLBMSdNIHvU0NJ1B6wfLCTNUsH8JyYpBGjwizKKVCPEmr1ObpSKQalNBNV5oirIUFNqB5LxOwSS7+RRMilxGVMzqezCxgYPBes5VTrSwmilZTKa5ieXsnk1Ap+/NO9fPt7t/PF//whN9xyt4BwisnpgAMHZwnihI4FI/QvW8HK087gnEsv5/HP/gOe97I/5eV/8UZefcVf895//Xfe/r5/4hVv/Esuf9ozGFq5mqbnU1aalp9ivFim3AxoRgjQd9LVu5A5WYDdNV4h8DppOVBPoFxvCX9TaDVKxp2kN9dkxaCLr21yXo5ushRKAXu/cw3Jl2/grD0Ke3+G/UkfY24Xc1FMOapSE/k7aVdKWDaxm+XEBvqEEE5I4IQEfn0JrHIC+mVdqxanmGj1sS1ZzB7WQHwKYefZnLFrIf7Xakx/7A7Cb1/J4PaNrE6q9GfKNKKNRDMVuvpHmFIOM40Wp61YwnnLhuhwY0I/ptlM4aVHmK0G7No7RkKF3kIHjm4ShhU6/DSFTJ6UnyPRHg3lU3UylN08s1aWuVqWjduqfPZLt/IvH7udr3zzEDfclrB/fJhGvIY1a8/mxS95Ne/4u3/inX/3PhYMLWTR4qU8+jGP453v+nv+8UMf4t3/+I+8+W/+hle+9rX8wR/+IY97ylO44FGP4qwLLmDlSSex7tRTOPeRF/P05z2XV7zutbz2TW/ipa94Bc96/vN50rOfz9kXXUziWNx4y+3MVxPs1CA79s9z5Q0bmaysILJOI7bXE8b9UpZStBoTeNYoSxa26Fcp9k/vohj6nLLiDM7o6aRj0172feZH7PrG9Ryak7FzClV1Cpub3UwkDtp36bHSLG12/foT+zv0pP4dGsuJoZyQwG9dAv3JIbo8ARYy7ApT1JpLOIO1XBh0c9rOBtNXSg383iILillW1IfoLrlQHSNQUzQk4u/tHSRV6JUat4Vt2yzs7qDHjUjCWZp2BZ1ehJUfYnRmRqLrUXK+ppDxpNRSxcnblKQ0UY0sdKYgn7ulBBJw1/bd3LPrIJO1AOUOkM4v4+TTH8eLXvJW3vqOz/K37/4sf3HFh3npq9/Ok5/6VAHhy1m6+CRGRlZI+aTFS176Av7kZS9l2Yo1+AKYrmtjWUpkGxNLfTwImrRaDXFAdeaLRTluSbSYYClNWkozS5Ys4cILL+RJT3oCz3/JH/OqN72Rj33qk/zjBz7En73mTaw95TxIdVMTAP/hjaNs2tdittVF7KzGcU5CxcMkUgLzxGldcOYqOtM2zTCg1GjQrXKsFXmkZot4o3UWf3+U9WN5TvZW0+MsYQ8p9gUhnUFEl64Jzyde+oQITkjghAR+fQlUWrNUo0PU3Jhlqp/HJJ2cUbIZumkf6c99i75KhSEnS0HKMaGqUaZFOYHIjuiQkovfP8TMXJlsolm1cAEWTSldTOP6LWJpO/IXsHt8TiLvCaQ8TUrbhMEclda81MhLzLl59pSa3L5zPzdvuY9doxPybIqzzjiNZz7tqXzq0+/jb9/xOl7+ymdx+ePPYdHyHtL5mDApUalNEMYRuBbaVrgZh6c84wmcdd6paDcEAUlLeFVSCjFEGGH2tpSVXG3h2w4d2Qxp12ufT4IWnmVREKD3tKZVrcs4Rba2BY5PpqPAOeedz2vf8Hpe+JKX0dm7mNBdzZa9LW68c5StuypMlSxC3SH99xDrfmx/jg3LhrHDKZqyeN1MMti2gPqS9QwHWZbd3qDzhr107J9mjcrSFWQkewmxohY5kZP0/nv/0r/3EjghgBMSOAoJ5OyEUECvS0BycdohGS2x75s3UrryXoYmOugNxslY41Sb+6VUUUHbi/D85cTJiMD9cnYXS+zbt488MWuHh/BzHg0rxM3aWGGJYsPh1k33MDZZJpdHShlNqaePUpR6/I5De7n74LSAfIPZFmS6enn8k5/Iu9/1Tt79t2/nxS/4AwodinQmINcZk01HwmkVbQX4nk3Ks/A8j/r8JNprSKlknosfeRG2q2mIg2lFEziKNqkoxIB41GwQNur/RfUGyDVHYnktawZIBK1isJUWh6Wk3Zh6s06jEZBOZ2kGdTL5DE9/xrN4/4c+yote/EZxPGcKuAfcs/0+fnb7ddyy6Rb5XEfZI9JOjUxOgDwf0JHJ4nV2ULFt4kqOixau46R4hOmbDzB65Sb699boj12UL9yYkhU+JzZkZo4ghVhu+d0mxLx+fTqC+Fio5xlUZXqSBjkCLB1Sl9R3wvbY7WTZ7tW5121ypyyy3WnZ3Gll2Gj1cLc1IDRErOuSmpdpRiUaVGiqqoBKFXQTS9L6skQrLYm4IqfZvl5PyiRyrJxW+76KjK4iTFZjR9rIEkXdxNEgSTgiRrtY2lFYloVr220yx1prmXW5FCfy9K8vm5hf5VktfeiHkI7Ao7+PbUmNO6Ne7mS50DI2tfopNm3y0RzjyWaGrCaXJH2cdG8F6yvX49y8j74GpFSDeL6IDmM8J4+bypBYFQmIywQ6oqhLlBshdrrA2lPPJ5sfpl7WpKwuoipYMmfX7WzJAuoI5WQJY42T2FpfyW3FJWytLSbIn8NpZ5/LH7zwhbz3g//Iv37y33jxq17CyOphWnYDoxOQyMslbnWg9ABa9xCHFko1UZRRlofndpBEaSydIY5kzqMI10lj6xyJjtukbNCOwnJ1m2xxEIbMuVg0DTtCuwkxzTbZToKhRFZWPcvDdWSeowZpX4nezUE4Tj41w5MuW8jfv+uVfPQTH+DFr3kdQ+suZV9jOdds9/nhpjoz8zaDfadwwTlPZfHIYlJpTSYTE/r7meAe+obKDHfn8W6C3Z/YzWOvG+QN1ZPYKeWk2xvjLOBW+uxb2ZtMcXeUZbOd5oCVpkelWBHXhVeOQMI3D19CNi104nUMJdAMEgluNIFStETaNTG6+bjJTFCh2JjnslLEY2sxT2wlPEHs8bFEXBpXuag1x7nNGYKGR4c/QC41QNLwCasOKd2FqzqplBQuvXiqr00+fbhxDyroRFb9sJIeFnK70K0s0jcz4tzEoHMr/e5Gev3t9KZ3tuupdYnOqvU6hoIgII5jBA2wHJvf922PyKNTEG5EAG7IbrJMnOjJVpFFqXHSqQN0CPgOWQPMbd7PpitvojbTpLPQg+924qsOEaOF56XQti9RbCI17wRlOwKmUJQoPp7fzcqRPN1ZDcQClHlabheTjQzXbBxjYmIM29akUh6uRN+nbDiJ17z21XxIFkT/9V8/zBve8AaeKnX1xYsXY76K2JR5NHMojT08Xsqi2WwKcGd4zGMewzvf+17+7d/+jT/5kz/h5JNP5vs33MyWQ+Oce+nlsrh7CWvWrENL8JHRFnmRYyo9zaAdMtCTxq7NctOVX+e2H/6MVTM2Fw2vY6O3lClrAauSmEV6kjAJmdYeuxKY09mHh4yOkkujWUfZxInHDyeBSmTTiG2BbkeA08XTLjmhPsun33K5L06zW+hgkmEqSlGRaKMRZ4msTgGGTja73WwOO9hJD/dJpLc9PcA9zSx3t7JsTfXRHYZtGowjFogiD8m+N2zRI+d7JSKbtmHK1oxqX/rJsC3IsKnpclct5PZaA8uysLV1/16ieUs+a60xW5SIJZiD32NKidwL2mIgnmdpa5YVzAmoTOIl40gNQiL2NURbG8xet5Vkd4M+d1DAv4849HHjHElsUa60mK9IhKtctJchFn1oivMnsThpSYa1SzvoyCsiHTPTSLhu436+f+Ne9sx3UKtXCMImj7z4At77nnfzljdfwWWXPIpFS0fI9xZId3Tgui7xA3NljlNSE3cc5+fnjufp06Jz2VyOnJDhM240KBQKXHLZZbz69a/nte96DxU7xWve+jd84evf4sqrfyYy1fR19dGar9Gs7WakELFyyGZ1d5puq0ll4w7Uj+9laGuNcXstO2XBW1s5FlppIpVgtRR7ZS62SGmH34NN/66O8XgZV9XKUtM+9cQmCjVWaJNLXHpxGBGgn+pRTHXETPoNxrUoZVxkWkozM0LTUYXVukxvNEZPa5RTKHFmKmBFpsaIPcfyeA7La0naXZUocU6i8jnCcB6SCpbTxElH9NcfQ2/zcrqjR9Ctz6bT3UCnt56Cu54Oa007KlJKYVkWBhjM3pLPJpqPxEnwe74NhL0UYuiMimT1NA17mklZBNzTqHGnBdnpAhM37CPaVmVFaog+f0RAyCdWGiU+UitPQFrhpfMMjCyjo2cQqdAgNTUWLBhh5eoRas0iEzMT3LllC9fcdAc7982JMxjizLOfSD6f4dWvfiUveemL6OzKY+kE27cF3MoElXka5XI7EjZRvBLnrJQCIWXm03U53rdAovgoDIVlhdE9pYR/0btYzskiARc88jH81Vv/lte96a/ZK4vKe8enmKm22Dc1h1PohQAOTN6Hqu9kRcFnUdZjsBZR2DXL5Jc3csbmhKWlIcb0Eq61OlGNmM50gyjlMCrZFb8Hm/49GONDOsSGk6Ou0tQjh5pEEI0wEaMXG49iLFHmuepuyvXdhK19pJKDdOlxiRQnWKgnWKzG6I9mWayrjCTzpIv7cKd30deYZJlbF1BpcXuiuCWBu7TL5kyObfkCm1JZbo3hxmZA3quS1yVy0o7fmkY3J2k0DzEXHGA83N8GIuIYA+ihGFYShBKFRhjFMEbH7/mWa9Sx3IhmWlNKPKaCHvbrNezVj2C8cTmNew9hHajRGfikwwyNogBIo4XrRSR2SUSr5TiHmyoIHrmUBWTCxKHQ2cOi4SXsmSrz45s28tPbNrJrbAq8DI+S0sSb3/SXXPEXb+R5z382Z515KvmeLjICTAbVGtiXF9IAABAASURBVOU56o0yjufgp1J4Qq7ntWeq1WphSjZhEIizidvnjuc3x3HuB3ctGqdUG+zb/IptBDKGoFTBkWzojFPP4h8/+G88/fl/xH0Ts5LlNBmPbJzcEpJsF5HVxKpOyDw0WJDJs4QC3miNwg9uY+l8isAdIqln8NKKU5Iyy2rzEIvh8Lu/iWR/9wf5UI5wSlLzknIJLBfbyeDLYmvOSlOwPArKJvROo+GcRt06iYZaS8hKkmSFgO9SbJaxKV7DT+NFXGMtZ0/+LHbnzuSnyTJ+UO7j2vlBFmfW0G8tpiPspxAP0q2G6UqGyIcDZBu9XCPA/tO4yJVWlav9JndkW+zqCJgu1GkI5fN5fEnvbddBKSV9J6g4wVK6bXz8vm+pGB0pRgVw7k5aNCyHtXYPG2o5BnY1qdy5WWSfIpvqo9lKaDWqxK05gmCGlhIKYtAOVQF3E4mOTRcJxTEXS2U2bryH6+8cJd+3mvVnXcJzX/wK3vme9/CqP3s5G87dIPMS89SnPxXb00SNCirlS6YWYNsWhc4C9VoJA+aR8GaiYZk8tNZtSsRxG5A87qfPsjBZY0si+kAclOFX2TbastBSgnISG0v+BVGMky/wuKc/hw988nMMrj2Zu/aPcc9BTaCXEOUXY1sRfVmLoa4O+nSWAkoyrEnUtVs5fcccp+ct1siCbLkySR8m+Knz37ffzU/6d3NYx8+oZhJNWWlCKc0k2iMWwGhIpFeZKzM/M82L62t5xsww5+9Ms+jWCv6VY7S+u4eqUOk7u3nEXQHPvi/Nn1eX80pxAo/bl+aUH4yy4ccTPHF3isu3+5x+U40F395P4Qv30vGlzQx8Yw+rrpxkw/Vl1m7Kceq9WS7cmuGy+7Jctq+TR00M84jyKi5obmBmvsh8tUwtaLbrlVoAxETwMQlBFPL7vsW2ZnfUErIlu8kwWPcZ2h+z5PYqp15dIj01SyZwUU6e2LPxvKbU4stEzTlip4Vje0hIT0OypJboQqwdDCUSnSYC9pde8gdc8eZ/4k1X/D2XPe5pLF27FidtEZbGiBuTkmEF5Dty4nBVuzyTxCG2ayHMkEr72L6P5ThocdBmrpRSGKC3BCRtIY7zLZAavOHXzWRwJCMx7MbitIzDslwXbEdkF2G5acrlGqGyyXX1SgnnnbzsVa9DdZ3MdgH6/RM+ZZ2mFURkqdCf98jbkHOWMH3vTrI33cnp+3biRdNsC2OC2GGD2CK/B5v+PRjjQzrE2HaJJYpvSYQ1LwuiBwRU7x3dz627tnDz9nuYfPdHmf/nLxB/6gd0ff9eTtlS48mNYV7VeyFvW/00Xtoc4bLtMPCVe4g++CM6Pn8bp900xYV31TjpqkNkb58jfbsAzR0zZO6aJ31nkdRtU1g3jJFcvZ+uT01T+Mwsuc/MkP7kJOl/P0D+A5vp+Yc76H/3dWzaeBdbtm9j/6FRAfsKYRxLPRkB+Ihm0HpIZXc8dH6oXmV/KwAvy6rcIN1Vxeztu5i9cQ/sC1jgpXBljSVUDoFEkklcxVd1iezBTUE6naXe/vZSQ+SqidFk0jke+9jH8v73v583vu5vGRpYgVZplDiARqtJrGNauoWWqNTKpTFRbr1ex3FtHN8VscTEshhrzjcqFUxdW05igF0pJfiYiHOI2mTOH89keI5F5xKJ4mMhUzY0/Jo1BhkAIjURpENL7slK1pnI+FL5TjzH5wmPeyKveeM/sPasi5mZUGwfq8j9Fm5jhliVWLt4GZ67mJzy0Bv3Ub/5LobFYc/3D3K3TtOtEn4fNh0nElkchky08XCmOLE4PB1+/KtqAwzMF+hIcmi/wZzeR9WdAz+iUZ9nRGqxS8kw2IpJ1WdQ+hBN6z6q1ibI3sfjRzWP3Blz5q1VTv7eLGd8ocgjP6t40leGeOa31rOgbLGo7rAkSDPQVDA5zd6Nd3Lt977O1/7jI3znu1/g1pt+zM6ttzG6fzO1+VHcuExQG+fgwXsZu/XH6AP3siCcY4musziuMBJVWZQIqRr9BejPRPQ5TbqTGp2S9udLVdIzVfypOk//2jIe/5kFnP2hDha9T9Px75rebw+w+q4zOXPv46hbGea1z5SymBSatm0OWgmbpf07w2mq8S5aTOKLUfWpFv3YLIhtFgeKhS1xcMnh5Xv4ubFIEgNavz7FR5j/lBeThFWCVknKAy18AVhPRXh2QjbjsFcW8rD7WGd1cXJR0XGrjPeGrXAooOBkUH4XVlihS81jNUs0cGi4A9LeEI9Y/0zi4WEq2SwVDYuWL26XYj74r+/nRX/8h3T2dxPbkxKZF6XvWVzquEmMFvn5rlwLMsTzVWwBf0+cyf1j0Zi9yQ5s25WavEe9VkUpTRiGaM8j0UqOAxw5x0O8JQkyh7+csDSGDM9mrySTNHvzOVbgRnU80StXt0hErx0rIG7OSpsVYrGD9RtqvOEtz+L5r38hcdc6No4WmPZOw+tcSCTzcq57NbYqMhktI7hpNWu+vZLnT5xJkFFcw/WSr/pEsYvSaWJZc2mIDWorQyrd1T4fH0F/jnTdijWHo+Qo9ftIz8difyJhTmyHkcDtbkKrQ6KscAyrdA9DTNAIG9wpi5pbO7v4lr+dG9wxxlMWaXchw9X1LB8/h9W7L2LppovQ191J/SfXMnvlVdTvuJ302AH6gyq9cY18a/6Bnv/3NLQjmQeuHmmnlJJbfqENJcCVJHIOifgCMY6QRNJ8SwDEFrV25HZXgMATA1vgWCy0FcNSb+4vzZDfdx/RbT9j9ntfZfRLn8T96C4Wfn+ec3ekuaTSyRkthyUSmXZHJQywR+4gJAHmT+1DMTrLCpjxO7hBot5vSq2/zcRx/BaFwpy2QNugLCIULan/mnq2+f52Ui+x1IVF5ZjSlgPM7iuSdTro7cjgJHVajaYAatgmVwDW9XzKIh87neIHV13N1q2bOfXUU/i7v/s7oXdy2WWXSHTv0wgkUte/MGf8elutViPf2UkkUbBlWTIVAu6uR0ookfn+9Vp9+DyVhBGhZFqXPvrRvP1v38HZF17IbslKR+eKdA8vpLBwOYuHlmPLPWHQYLfo9/itN7M08GllluA5LkZuD47YOEojU5M5JQ/Y0IPXHq77o9eyh+vIf0W+9zgRu3SRul2kKwUdlk1agM5tFiTCGoK8ohJUqM5VJLqLsbYkWLdY1H8YM/ofM/h3z5Hf3aR/VjNY13S3IgoSnXSpOj1uE6UslFI/58YoliFz4sG9Of5lpJR5Vv+vNngA6FUcyGEg0aHwJkprS0OugIshz4BCo4wT1ijETQYkYhqJGiyuFVlYnGJ4eowlO4Zwrg6Y+twOJj+/BednM6w4lOWccCEX2ivYZRUopxai0stoUmCsWeOALPbORfPIiiXH+xZGikQ5WLZPYtkECRLBQSDgHwaQVR2sbDj0bStTueUQtdEWeYn6Ov15HHaTFlAX6dOSBwKJymLHY8HSlRwsluldspK3vu2veclL/4gzzzmdlNTWkyTCspREij5Ozj9q8bi2w74dO3/ejrKsNuAb3VFK/fz87+xBnJDK54nEW/ctGOYVr319+6eQzTrY92+6ib1NTcHvZ+XgAhqim2MT44xUq6ydU1Sbw/JcJIFQRCKOXYtd2LbdPmecvFK/G/LTv7OT/xsaWAezVFuHKAJlBmmFyxj2l3BGagGL53wu3N/LWWM9nDzdSf+oRNBbxgi27pOIfYbuYgVd6ScbL6XgryTjLRZAKVAToG9IJB/o+TY4K6Xae+mi/UoknnyQ2id+4e1/HiploZT6n6cxRm7asEl4kB6M5H9xX3MScWAJTTdCfBexWcRzU3gCXimJTHsrVYYlhR2ouWhxVhNXj7H/O3sp/bSEd7vNhZVerPledlY72er0ccAeIKk0WDW3n/OCmf/F1/F2IoldlBRKDCVSJjFkjm0rhbJ8TrJzFPZP0rh1N8l9dXKNPty4g7g5jx1XqEsN3ZGo2UtlZF4D5hstNgnoPuFZz+H1b3sr55x3NkPDg+I5QnmmikkYbN+W+QloVEpHLQ7bT3HNNdfQEpCLoghpmKYsZpqGozg2u99tksAlENBGZrEp409Eby97+jN4+evfwLqzzuGarQck6xpkuL+XhcuXkk51Mn/PTkak3LZUr8FE7rHIydiLrS3SIk/f91Hqf9sUD9NNP0z5/q2xfVI4xYgNB+IUN9Q7mQiGseezuBsP0vWdO7A/P0/85Wnq3z1E/foDxNsOkp4aoz+YZsQtURClcpI0odTdWy2XRKewfPnsaOo028qk1P9WKKN0ho40UKXUz9tQSomNJ/+NTHRiSKn77zNtGjKKbUi5MYkAfCg16MDWNLVHXWep6QJ1q5Mu+wB5NUaHRPv9cZqhaJCu8X6iG2H6KzM0PvINzrxrkqcE3axo9UhWU6CcXUAqM0B3Qx2J/Yf8uhIXqATkkdplHGsBSRtt+0IpkavH8O6IcMsspV0l0rU0PVY3VmxJpN9Ey/A6+vo5/YILKUrZpiGYqjyXZ73wRTxbqG/JMuKgTiDrIK1WTSLEgJb5sa7avGQLTfyMy1FvAuhmPu+9915scdDmO/KeRPdK67YeHHX7x3kDpqziZDJYqVR7vK3QyLjFyvXrefPf/A2ve9vfs237LvaO7aWzb5DuwhIaEzG7vns7G2YL2K6Dl/IxNmKcpNl7jvvzz8f58H8l9kSrf6X7fm9vyuuQLreTHnpZ4Y+wNjVCdleL+k934N1xgNy+LlJ701h7IgH3kCFJ/YezkLPnsJP9ZKJDQmNk4mlyqkLWCvEs3VaiGAv1C8QDmzHaB+mBU790p8zzAuD8j+3+5yMipQmll/+5N+cMUZnEkgVjR0Dcl6gobXmk7SwZp4O000nDLhJa81i6ih03yDYjehsWK4IONsS9rBpzaH71ZsY/8i0W3j7KE4Is65Me6mqYmdzS/8HV8fcxUR7InCWJRSIgr+Wz0h6tUDNfCwiuLxPs9LBbHWTdND4NbNUExycWR71o3clce+sdVKOYZevW8673vI/nPPcPkAKALMzX0K5GW0mbHDl25RlbiXeQqBNZKOUoNwNyZ599NldeeSXmu/KWzLVl25jvz9uyLnCUzR/3j6fzOVqVCrViEdd1SWdzKCmJBfUGhBGXXfoEXv/mKyiMDLLx3i2EDZeUNwRTmuaV8lnmwRHniFY0xGG212HEDlQCSsk88fDfNA//MRzTERRr3dDMsDLOcJpE470TDbwDVbrmcgzay7AlMuuU6K3gpUw8SNhsMTs7x8RUWUAiktT5IEkyJgo4jbanieMizVaFZlMRRaKQDyiSUuq/KdWDIH2kwSmlINH/61mIpd8Ek8K24rj9FbRQGovk/lhrecRpk2shoBWh4iqEVZJGjaTaIC7XiebLKDcveJbB9hNcbx7lHJQHdoG1DWXvwK0tottegh7z2PPlaxj/6JcZunkL6+dhqO5Lj8f3qyUGHcWKWOrpJDZK24SJZrZW5+D0HOF2KbFMOuIvShkUAAAQAElEQVT0Uvh+QBJPopO6yG6Q+WgBV916G1WlOOuii3nla1/LyNLFWAIaFgm+6EVYr6IEdGzJktCI3MAWoRsSwcuJo3u5ls2yZcuYnJri1ttuw5bF7kgWGU1Uiszz0bV+/D8dyQJ2KNG7ZWm0En6DAMd2BMhdoloVpwkL167lL97ydp4lJTRTa7dUjm53GH1fiX0HD1CRco9SSh4GY3fmQIvsbG2Zw4c96Yf9CI7xAK6jhzmdIizOs//qW9jx+R8xc/tOWmWLxkwHKb9IKlND+aJNro2f7SeTWU42tYJC+iSivEcjBRUrEDBo0HQkwpD00Ep3YqX7MJtS9yuYOf4viv/r8AhHSsnzAkz/dVv8c2VtRgbgEwKJTEIUkdIoATIl4KDFGLwuH7vDFV4cJJgV12CeFdBPImwBqkpjhGq9h1bDJw7lnC7juEUsdxqcQ7TSa2k5y+lxelmlCqR2N5j6/p3Uf/ADcls2/RdLx+lRM45FNjFRIgyKYSMURopyvUVtbh6/1Ydd7cGNXFwnAD0tUimKU7ApBzaVMOIlL38Fr3jNaxhaMCLXoCqRpfm5gSQQiasEbSkQeQYC+C2hJA7bn0NxqNLrUb0s123P9fDwMD8QmWNZEjxEeLKe0hQ+jqrxh8HDxpn5krG4Rg4yF4iDSyo14moFRymScoNIFsOxUzz32c+RhfArWLliLeXZkOp4idkD+5mvlGWOLEwt3sjNEhkqpdCiC/wObOL8WmL6v5yO/zGKwUhBgl9Cil8+NnNta36ee5tF/LifBa01DDaW0e0OsN8qspGtrF28EsY9op8F5G+28Xda5OYihtUsg5nNZEyKX63jNps4UUDQLBNRQ6UaRO48nr0MT62QUsdydLgImkPEdUH9GoIGTQI7S8vKSFkkR9XKU9R5ZnWOSV1gQnWwz14rvKzlgFrHQUPxGg4GqxhtruRgYwV7ggz7wjwH4i4ORF3sjwpy3M2YGmDSXiTtZsWxdFC3chQDj8mqYqKuqegMUaaHPdXl7C4vZn9liIa7CJ3rFcC3yXXZ9C1I0ZfZQpe3h5Q9jRU3IRC+Q9WOmsRPkG3eSCHYRCqcwhbA7Pd6GI6Hce4W/j81ycA3elgxupbAHWKrtZ8wvoEV4W5WBwMsCM/CC28gH0ziWhWKbokZHePGLQajOZmLOX7ZvP7XebnlMC91hPm/z+tgNBWxp7GL/Z014SPFKRN5Nnxhmqd8RqPDg4IPh4jcgClZma6mV7G72kHNdujI5Hn/e97BmRvWkvUttCuMJAGWjCFs1VBSplGWR5xYbbKcFLabJlGOOFMbbfvywFG+LEcclOZFL/wjHFw23XInlpem0gjxsp1H2fgvffxXvqAUHI44yq0dbcdJ29ElWhFLxpT4Dvg+sdTbVSGiWZ8iZQUyB3XWnXkKb3rHm7j0KefhOFOsujrPedtznDI3y0B8K/XG1ZTiA5RrDj6L6WyuoTXWz/REH5PlRWwrLuTeYBU7/bPZqDawMW+xpbOM1ZpASVa/0UmzLz1Md9zB0mqJUAWHJZM5HI44yk2J/uujbONh/3gylyKKfcaiEvvVGAf1OAeKh7BLMatZyLKb99Nz9yj2nll0OSQjRtuVSpNLe1iugECSiFErbEtj2xZaa8Ikpt4MKNcbUuer0GjVqYdyHIfUkpC6gpoVU9MwVSwzU6pSkuijWWuCPGdJNOI3W6RkPxyPM8wEI/YkS7xpVhVKnDLY4PTFMWcvVzx6xWIuW76IS5Yu4OJFQ1w03M8FQ72cN9glVGBNZy+rC52s7ermpL5e1vV0szyXpU94zFYr9AkQ9bk2OeG9Wq8zXq4x2orYJbS50uLuss3OMMOM10dcWIhbWCJlm0GSoIOg7FOPE5oigxhwDfCl0vRm0nR6DlkNyV03MPa1qzl94zSXR8vYaV/AV9y1bEma5OJ5cZLDOMKDqwIykS3GGnNQt9gh4HXAOfYg1S2G6QUxXm8/c9NlGvWIbXdsIqnFKDRa+NDaJi0yQ7ZGo0Eq7VMoFHjf+95Lb28vGVn4M4ZKELSjaHNsvrURNmU+ObabKT+kczmqUnLYs2cPn//857Ekis9ms5Tn5o5t5w+D1s1XIy3LQouncTs6KI6PC7g7/PGf/AmXXHIJq+YV1Rt3EkYruLF1NrMLnoY9nuWSuQD7c1/CeefHGfrE1znpI99g8T98gTM+8EUe9fef45Hv+w/e8J27eOa4xYa9Hq3OFdwjOq9nRllTG6PmNpmwe48LCenjgouHkIkw7sXKdrPfmWNrej/V/BwLMi4b7BH6y/2or96Nf+sYPfMWg3YHvU6OtJh/Erdo6QaOitFxIKWMgKDVIogjUBa2+U8e0hkSCX0jJcaPudYkiFptwK8H9+9NephNp+mWBaThnl5WDA6yftEiTlu6jLOWrxBg3sv6nn2s697HisI+Fmb30uvupqDuIxttJRXOkQpm8ZrTeK0pySjGZT+BH0y2qb8rJW07dKQTCtmY/m6H4YE0C4eyjAzkWJP3WVdIcXJvl/TTzbr+flb3DbFQIvp+v4NC90q89AitSLKMqsN8xaEZ5nH9RXR0rmH1aWfSM7wIP5XFs2ycoEVSkshGHEguDuluTbN4Yj/FL11NctUsC6qSGemllLvTzHInZbubkp2WakaKztgni2ZGZdlJB/dKCs4x3pYnFXF0ipJkKL7Tg9W0YL6FrrawtYfr+mjbpSyOuCljM9/e6BsY4G/e8TcMLl1CV1cXvoBqHEXtxU7xUtiWhaU15twxZr/tVEwf+XyeoZFh9uzfxx233AIJ+L5vLv1ek3G4SimMM0SCmA4BesdxSGcyvOKVr2Td8CXM7YiYuX6a81onccr+AQY2w/hX70Hd0GS1fxYvP/+1vONl/877XvJ+Hr/s6aRmByWjT7PrmjH4/F2cNdlPodxJJLa/qsuiMb8T29Hc6aQ5HjZ9PDDxUPIQ9w0Qy4QnUYUknEAH0+SDkM4JmPz+ThoHFcy6uC0PN7aQegxhs0YspQkkqkdAXolBGWV6kGJ5BGWhbYtANQUga7SaFaJWHU8i+d6Uw9LeDlGwftYLYKzu62OZgMWgRMAF2yEdxQI2TaJqVfpLsGRR0LZ8fCkteF6nAE+ntF0Au5M5VWJOzzNvlynqEkWrxKyaYVqi/6l4nIPV/Ryo7GdvaTe753aza3YXe+b2sr80ymhtnLnGHLPVWQHuGoJK2GFITsa5MNPJmYvWcPnas7l49Rmcufwkli9YSkdHP4HOMlGL2T3bZO/ENHOVOsIiGc+nINTpuXRKqtzhWOIOBfhrLZJKltFrp1lxw26eIFGSM3GI3ezjdgpsDgqMNtPELU1nDL1KYyuF0gHHehu05ymIw45KTVZkhhjUOYZSBZkDG5VohB0sy6JSq4O2WL5yJX95xV/RO9BPs1rGbGbejT6YvSX3GhB5kMz1Y0lKKcwPenWK/jzhCU/ABA1f//rXqYnuODIXx7Lvh0PbZl4isWdPbLxeq0lm3ZBptNrySff08JLXXMHA4EnM/2wXwz+8F/cTVxFdM0lzvJMNay/jte/8ME/9sys4/fHPZ/2jnsxr3/VB3v0vn2Xp+ZfR9Hspb/K59Qu30XnTTv6oawFzwRzx8AKuH9tHPmMfFyLSxwUXDyETbrlKXJzClVre2V4/J896dI1F9FfSLBRgsjPDKLtT8E+TSDRuSW3W9i1QDnHTl3Oa2FJorduEbLEoVUtAoSoRbVMcgitefbC3W+r7w5y8ZCGr+rpY4CoKQY0emYEugZKcPJeSEoqLZAJSAoml5TZlz6fun8k8axmrL2TffDc7pnNsn/TZOuGw9cBeth3cz/bRfeyeGmO0VGQuqtFwmkSZUEop84RWmcR8turUo3lmK5OMzwrIT+7jIA22V4vcMzPJXZNjbJqZY9N8mZ/tOcD3Nm3h1o2buWPzdrbu3MPeQ+OMSwlgXkoWdUG/plaMT00K59BV6JaMIU9eSgedhQJ5iZhSmSwpfwGFhefhWIsZavTS+MFWiv/+BU4aL5FvDZOkl1BL9zPnpZjUtgTCCcsocgGTXNiocqy3IJwkaVVYaHcwNAeZ8QrRZBlP/kl5nZYs5pUqVbyUz4bTTuOv3nwFC5cspiZRoeO6BJK9GSAx82/b9v06IMCLkBKdONb8m3619BsGAWvXrm3Lb9OmTRgKZZ6Odf/He/vG8TqOQyLycWW+jJwaMndpyZ7LExP0Lx3gzNPOZTg7zFte/Hr6ahn0pM3CnrW8/NVvZHhJTrLziXZ0nvbr4vhnWb2slze99iW85HlPorNjLQuTXmZ/fCtjX7iS87Pr2ChrXv19w3QX9x4X4tHHBRcPIRNLrBbrIodHJiOsn+ijet0sG796Jzu+ewfJlklSUm/OWjF5P8ZJ12l5NepSM44EBKykIBCpaQgu11sBjWZLgD+Q5S/IeQ692Rxrly1i+fAAfZ1ZMlLDd2nhCHk6lM+JKFBCQ4CkGjQpSw13Ttowv1ZZjEKKkv7dc0iA9+AhNu0/xOZRiX4nZ5mQ+n1F+gy1yylrM5x/5gKe9OizeMEzHsOLnvVUnvOEp/O4C5/Kxac/lmc97mKe/bhLee4TH83zn/xY/vCpT+Klz34KL3vuU/nTFzyN5z7u0Tz3SY/jWU96PBeedz7rTj2dJWtPwe8fpuJkmcpoZnzFrJNQUiGNpCElgipWVCUV1UXJc7gC9lp4dQRsSDTVKJEko4uR9afwpBf9KT3rTiVV6KGj4bIkGaBwUMb23W2s3D/CY8pTXNpMWGbnqDs++7CpaIu8XadfHzzmmjEjpa7ETRhKXHJj8+y/5hYa40XiIBHXa2N+QdJ2HbL5PK969Z/ROTBITdZaMh0FzH+PaEDEAK3lOCjLwmyRZEMPkvl8LMkWRxJLf0opjJN59KMfTV1A7D//8z9plyiOZecPg7Ydcc7K0pTLZcwc5STjMb+1b76Vk82KTXoJL3rh02lKlr1j+yGSKM2b33gFr3nVH7N4oJc4PIAXT+J31LEkM3btWVSqSCFV46nPeoRkdX9GdzpHbs6jdkONuWvnOGt2kI5WjOVXjgsJ/e6C/K8o3t5ghlNUhiVzndTvjAnvTZM/UCAzYdGVLtCVjNGhJ/H0tEz4FJXGLCWJ/ALtoNM91CIQjCK0bBwx9JwoTm+hwEh3L4t6e0lJZO5KicaS+nQs+5rU7+fjJjNxg0kByVEBhgPC695Gix2iiPdNz7J9fIr7xibYIVSu7SZODpAvlFm5NCWAPsKTLzuZ5z/tfF7yB4/i/NPOY8PqdYz09YhjUThJSUB3llx6jm55RrUkGm6WSBqi5GGdlNUk7TRI2RVcVaQrm2FYFmNHZD3AFkc1vn0ne++5h+LeA6SkzBIVt5AO97MgV2PdgpSsFXRx8sIOVvTaDOdDAuF5fmqC4vQ0QaOJ1JJIdfUKwG/g9MsfxxmXPIaTT1/D5NwBsj0ZnvSkJ7Jm+QXog11UvrWX9O1X03dwCwuk3u1Z9KGPKgAAEABJREFUaaZih9FmnkorjQqmOdZbw7Mo64SOUBGNTTJ/7wGysUfa7xSQ9/BSqXaJ5mV/+nJsz6VZq5LOZglbTRKpy2kB2TaPpnwnZKL6RAKDB6l97Ri+KaWElxaW6+IIf09/5jM4TTKOjRs3snnz5mPY88OkaZGPcXZZmTMkmAqrNVIyp5Zto5RCNXaTz1dYvX6Ef//4x+jqG2DxukWs3DCCdkrY+QLzjkVQDxEjJMQiLDZQmSxJM2TJyRne9jdvZO3KCxmwT6b5/QOsPVBhmZQkt6fd40JI+rjg4iFkIkrmcZOY2p4S+68bJTyUostfghtnScW2eO/9EBwgiWZwrIh8CnxZ0DLR6kGJqGtRBJZHR6GLgaFhhgeH6JXjlGO369u+iXCjACnkU5Xyw1S1xIH5OXbOzbBtdoqNU7NsLVY4IApT8TP4UqMfWrGKNaeexqnnnsfznn4mz37q2Tzz8SfzuEcu5txTMqwYKtHj7SbV2kgznqEZzYryldsUKbMvyXGFICkTuxGRHRE7oqReTEvXmZVa/H0H7uH2zdfy/h/8gPdJDfcj3/0eV955J3snp8SZJXS4KYYKnVzWE3BOrsxqNc1Ac5SOxjgdiAPJNBnsghWLF7FmxXKG+vswwBaj6R1ZKIZyEoOrVjOYG8SpaTyVULWrzHU49Kw8g8H8evyDLgevrxHu2k+flLV6dYZYO4xL+Wu/ZXNAMgKO8eZlO5iQ2nqnRGPTkjX1pTzh1WVoaCGxGLS24OUvfzmnnnoqBiiakm21BOBtN4VgfJs7A+ztb9NIRG1kYIDfsiwMtW84lm8CVKYMEUs5wvGEd6FnPvOZ9Ei9+Tvf+c6x7Plh0bb5mQdfSjOG2Var1S6nNaSUWp4rYiJ6slVsr8JTJGgq1raTZIsMr+yjlbWZLtjEkUNO5SR7tWnNyr0ShGjbJZyromyPXCFhcM0IL/uLv2Iwt4r8nEXx9o3YGsnXu0y3DznpOPEkUjwcKbl+PNPhePdYFN/BlJQ1dsSrKISdjMji6mgyyl0pi01OF3fku9m5b4zStbtx5lxS+RGUWK/5a860t4nIExC3HVp1B+wFAm+Lmdc9lKSenk3Pc0r/HOv6qyzrjOj1Na7yRDFyBPQRWCPcU+/k1mmHmw612DRRY1QWxAIL+of6OeWUk3jBBXv586fAm1+wgNc9q58XXF7gyefnuewMn0ecEkgEvYM+fwtZtQk7vgcVbSZJdhDGOwTEd+GGDUknm3hRAz8OhBL8KJHzLexWjcR+FJXWWWw/uJAf3az43Pfn+cS35/nS1Zrv3tFNbd8syUSF1qEJhsQZnLYgzYYhOGtxzPLsOFW7n9AfoaW6aYQp6TuFjhx0AxwZiC/gUilVmQkT9MIlpNeu5fTHPoYzHnE+g0N9UJ/j5muuIpVAJNF+Zec9nNEPazrnWL1gnuH5Cyn+cAT7h5q8LHDH/jCDTc1M/SA3ZdZwV5hhPvDJyJwUVAs3aVCUcW5RFne5vuimdQSS+TiMjp/aGqdHdaPKGbruQzKKBVgyvs0HttO9GF712leS7Urh5ByUDsjJ3vUgCSQ40E0BDfXfSClkS0RO8QMk9ya/nOTmo3rFUQu0yJ6I+vwMWkWMLOhjYLCHezdvZO/uaaLAE71xaUnaqSPkOBRqEUuJgmO8aeUgCazYhELbvvDnEEoprH2sLVS9hhLwNc4xUSBSgyhGS1apGw0SGROlWZmfOXS9hJZgQAcN0UGRfdIikODBkKgHhhIVY+Sh5Lwhx4qJxVaRe20pOaICXE+RybokklGHlYK48kHWrXoEAz3Lmdg3jaVSWKUWg3FG+AiFnwjXkqDN6JvSYHtoKcXGMjaqdRlfjRVLRnj/P7+P4a5hyQaLFBoLsWuLuMtyuFuy6YZk7SbQmUtgIvKoJDladgcJ9mEpFqEcHQmv/I5vNZXgSPqcIiYr5ZSGKEErDMhEmhWRzyU7YvTGCcpzDWxJeXW9giv18YKdhSqkdIaGStPo7KOWyVOWSDwrSrOhO8/pXd0UvAEydjdKpagGEQeKk2ya3MbN+27jmj3XUJneT1QfozNbZ8P6BTz50ZfynKc9jcddejGnn7xM0rxV9HfmxbFIBC6AaMU1XLuBCis0KmWSqF+UbgGeO4Jn96PJE0UeYegQx7LXC6nHA1SjHmG3h3nVxaGGz72jdW7YNsHHPvMRvvDVz3HV1T9ix+a7qUxOSvklZlCyhsW5TpYODLFm6RJOlmh8yYIFZH2fWCLVUEoviawLZDId1OtNzAKkFiUPhQPkWa+ji5Z2ODAzyw5ZKxidmSbT2ckL//CPWLVuPSZaqsmCZUnKOTt37sRKoLurwOYtW7jm+huIgY58joI1Ty4TseVucV4/3cYjx2r0pHsp9q5GRZMyJxksN0eiMwShjSWWnLEtsm6MqwNp5eheN1dsqlYe28qI0TnMBSEN0Zd8IcPznvYkli5dSl7q8SJsTCRoUv8kDOVjjAGmo+v96J82WUMi2aTJJky50PCWy+U4TUo2Tck6rr76ahyJ7pXSmL/ClYEKqGgS+Ww59tEzcIQWIgkCIpFnGMbs2bmbubl5LMuiNDdHo95COS5Ka3GsEZYBdlmTipsNWo0GDdFBs75gft+9TeUK9UqJVrUsDqtCUK2QSJlPvAZiKGiViK1oZNeen0jkcgT2UEoRyXwantasWSN9NpgXGzHy5Fd4nlhRE74RWSaW4jWvf504iz7G797KqtBlgZzrt9NIIZ+msnFE7rZUDqI4JIxa/DY2/dvo5KHsoxUpfNsB8eRKyiZNEXLBycoEZBjYX6f/RyH+1iytso+dBHS6FbJ2Ve6PUYHCLgzjdY9QbGjm50os68izritHn60opG0azgJmApe905NsH93Mgbmt1JNxOnoVi5f28uiLV8mi5vk870mX8Kiz17FQatkpNYNqTqKb89Rr22g07yUMt4mYDmIrATY1h2+3BMhclNtPbPXQjDuoNnOyJpCnFfZiOYtIZ1fQdEaYj/vYNa257u4xvvaju/jCt2/lm1fdx1W3T1Itz0o9sYyrIjrTHgsKWZb0dLKsu5Pl3R30pFyyYoSWALsnSt3hOhTSWUy5SUUx81JK0trH9nPCS5rATjE2X2PTnlHu2XeIsXqd/hXL+OPXvpYXveIVePkslVJJeMtiYhQjb2RzxJAjMchiaZ5dBw5Qktqobduc0lPFj+ak9BSR3LST7FX30FnxcVo9rLQgjANqtkNVeyIDF0ecc2ccMyy0RIxFmj6q1z3eIvbJWkC9qQTENbafxUtszjv9VB514XksEMdnieNLRDbIZkBVdm2Aj4UHc/yQksjVlIqMwzFBinFC6WyWCy+8kLSUKa772Q00ag3RrxBsG+R+c695RjneMWc9jmD3bslW//zPed3rXse//Mu/UJXoN18o4HnSv8wtSiZaAiRkQVtWtYlkfarZCqmLzF3fwzgvSxyDYTYRnYzEESdyHXkmEUemxJFoAWot94PYbRKhRKcF6c0jhyUzn8YZGF00P/RWkTWXrVu3ipg05vxhHzYX/Tyx5RApiWKchLXnnc3Tnvw06vcd5MyqyyLR+WGdpZVkKCkXX+7NiN7osCXsHX2QYlg4Eukj3fBwv57ELlgeVRrMyeJjjM+S1CCLSh6NO/ZxcHMF3egk76RJUybjzGK7gQBKngYj7C8GzM3WMP+X5ykC8EvSLtmUpin1hy1zY9wzVeReWSjdMzsFbou1K3p5/IWred6l63jeI1eybnnMsgUh3fkiTrwXFe7EYS8pewxfjxO1YtHLFpYVIes7QEsMcoYgmCSMZqjrbipJQfa96NxiUj2rCNxBdo0HXHv7Xr74nav58nd+ynd+fAM337Gd8bE6Ou6iM7OQgfwKNixZyEmLh1kjKfySvg4GOlwKfiz9N6X0UcdttrAlXdYSPUWNOi0xtFar0QYxZWksXzIH7dNMHGYqLe47MC59z1JRHlahj0uf8lSu+Lt3c/5ll6M9HzEv0pkMc1Lb91NprFQKN50RhY5p1gXQM2lirZgqzmJ+PC1tHWR1t8sSJ0224VG8Z4bGT+7mtLEm69QS0mGEI0bdChJp28Gx06QSTUcjYNB8rUkkdjSvOFiAh5l7C9/L0LJcEqGLL30EdKWQUI9E5GMA3RNQMkCqlMJsBizN/nD027hm+FDqfp6Ukr1lsXTZMtatW8fU1FR7AbYNWKHompAEn4KPEWZsHOPN9lx+9KMfYbI5A6TX3XA9X//610FZbZ2IlRI9DwmbdWIJGMTTogSobdfBEudqdMcTZ+V7Hp6My5H7rSRBRcJ/GIruBlJSaUnQ1AQBfJoB0iBSHxKgjznSppTISxyfkrZXrVndvv1OWZuy5LOW8+0Th3kLxJq9TIFAghFlC0+S6T/2sU/ggtUbcDYdoEMyls7AoSQ4NC0Biq9dKb0m+JLaaovfyqZ/K708hJ2EKkdRvH8g9beailBWlmwzjb2vQn3zDNUkRSRpVc6yydiJHNcJZcICAZOSzuFJfbhPeazMFegRgKqoWBZMJ7lnbC+bD+ykPLWThf05niplmBc+41lcLp58+UCanDNO2tohirZbAFvKJLXbqDU2i+5NoFVNQHSOVnCITHol2lpEEo6g9CIBmuWkUotxUkN4qQFibwiVHqGW5Nm8e4pv/vh6PvvV7/KNH9/MdXfuYnK8TLUU4cg4+rK9EqUPs6p3Aas7B1nZ0UO2NUuqOYPTnEU15oibUhaSGmEQ1miKTJSEWjqJsbSmHTG5HpiyjO0SCrWsNMVmzK6xKXZPCLiLojqyjnH+ZY/ln/7t4/zRH/8JPQODVJstImmjLhmBFoPMSjQ5J2mvJcZSadSlr1jGkxF5hCgpA1XFmRTrTWakNNbvNFmpM3R7vTI3HaRv20H3jXeTnhviDNtjcZSQNikxmtDJUNEOVQEraZSj3Rynm+U1iPYdpOlY1KSvs087k9XLFpOURFZBIPMXtLvRJhKWKMxEwb8IrO2LD9WbAJ4BI0MIbwZIEfBD5uKiiy4SPUu45pprsCRqD2Wu6wKElmXRvo/kmHN96NAh7rjjDkZGRihXapi+N27cSCh8mM5N5tESJ2pKS00po8YKbCmr+mJrGfNTEhJ8IPea+01ZJRGHb0o0hmLRtXaAIqWdqFojlCg8EIrkfiVysbQ2XRyelMIVfTU3FQoFOqXkaH6b33zl0gC/OX84mq8FiPkQhw1IhLToebrAc5/6fKbvEds/OIlvfshOFmznExtb2+QtRdaWVm0ZrOyO9Usf6w4e6vYbVp7ZZkhB4gPXt0gkWpubaTB33zQdRZ8O3SIf16FelMmycf0eElnsCIMauULEht4hlvUMUpP08HYBgrtmZtg2N4vUcjhjWR9//pwNPO3CAdYORhScEo6qk6iEcpgwUQmo1CfEy9fwRJE8L0cc+9TrnihFL2kB+AZDEtEupp4sphENU2r2UWwM0kxGwF3M3Xdu4uqfXMs3v/ZdfvT9qxBn7UIAABAASURBVNm2Za/UKy06cgX6e/tZt2Ahp4ws4+SRJSzv6aPPdclIWSod1ciI0jlIBpEUscJ5dFxByVi1kvjDSnBs0UvRs1hpIqFAUsmWAFlVwHRGjGms1mTLgTF2Ts4xWW3RNbyY57/05Xzw3z/Oy1/5GnIdfRBG1KtVfNeWTEST7+6mJDIyRtvR0YEnnaxYvYYklaYF4owS8ikHZWn2z5XlRJam1Gl70pn2t5L6hYfOUkjjjnGKN1cYkrYXqJhuV6OVTRmbKVlLKYscEcCXJo/qFWQchsanmL3xdlq1FqnY5jlPeAquRIpKZGKLPLSAhSFTsjG1YTM206lSyuwecjK8ITzGAvLKskhk36zV2LBhA67ow1133SU6V5dbNGYMWsZkzhMnx5x3o/d1AeqDh0bRFvi+T5tf6dnIMRGAj4MWgSBlKLzHjoN2jX4oLFR7XSqo1zCgrsVJabEtS2vRBdUm1WySSMAQC4W1uqx/CYljToSQ+znCFiciA2kvkf617BcvXszo6CgG6DHXjvC852ZpVRritCoEqk5oxbQkEFq6cA2LOhdSPVjBiS1C2wFZS7NimwyRBIBIjf4Ijf+GLuvfUDvHbTMt2xdhxvRZLrEKiSRUaDQF06erdMR5MuFOctY+Ms4URvG120NMloKT4uS+HkKJbHdMz7KnFjGHK89rVgwM8ORHPoInPeqRdHWPkc0dwHb3Ecf7iaJ5UU0b3xmSss5qPOM0kHaCfpQawXJH0M6g7JcI8K8hsleCtwYrvZKW1cU+4evqmzfxqS99j3/66Ke5+8brGdu5E18i1+UDw5y69CROXrSeFb3LGc6OMGjPUYglawgmSSdlcn5MOgWhAHyxMoWV8rFTHpZvY9kRtm4I2JdQQVHS3BkibZFI3TMUMJgTg9kl0feWgwfZIeWWA+UyE7I4lh0Y4tV/eQUf/OjHeMyTnkxnV59kFx2ErQgviaSdprQXyIJtABLR27ZNWlJsLXtfw6Me+xjR7xTzEm2lbU1eIhjHc5kXkAkbPTRSi0S2DYa6mizOI8adoitcQvWGUUbv3YyaL9LhOHJeMdPSTMYeM3aGipvmaLeechNvxw6sg1PkmnbbcQ4tW0RDMh16cggiybypdjcGRA1ZloUj/LRPHgdviYCRAW/DShyGKJlLU57pECc7NLyAkqyRbNu2BS1AZnQckbuSZ4hj88gxpZ7BAd73vvexYYOUL0Rm8/PzrFwpOi9Wls7lsKT+rkW3lWWjJBBC9BVtgZyP50tILIISDh2lseUeW67pBGE9bmdYgQQBsWSKZrE2CaTOHYW09yKH0AA9h9+M7BBZmL1lWW3eTGZhsp9AHNDhn4acm5OAANHNkNBuUmpUSGe6aFYtLjrjkTQmYykHeqIvHiQWShyAkvVBi4CSZC5Hav83cV1M8DfRzPHbRiy1ZARsso4lUXUFM/G+5aEjEbh4WNeqkoQz9HXb9BQ6mC3XqKsmSxYUWF2wOag1BxLFQakBdxd6eeYjHsXTL7iAxT39hDK1U/YYs9Y0ZTUvNfyW6EsknhvSoSLTitF6kCjJSqRik2hBXy3RPHkS4UGlbIlufe69b5Qvfv17/MunPsXXv/dDtu+ZwU6NMLzkLInUV7J2aIVkEwLo6U6yoiiuZCaugGlKlMSq7cQL9+IzgUORMC7ToE6csrC7cpQjl6qkioGySLSS6KeFq2p4FHGTGWLbZk7AfO/oIfaOyVgEiJui7IHj0tAWf/CiF/Ou9/0Tlzz5qZJxxChto5SiNj0tY1UghuBL2yqIcMRZlMWITbSmlKIpaXRT0ufFS5dRj5H+tchaDGFmSpTeIVXoYlzWPKbshZBz8Gv7WJL3WLJoLbraRU4MZe/GaTGUGTxpP5FSSi1SzNseM57DqJZGObrtXDqZHx1jTqLNSPoYWS9ZR1Z4kTE1yhViAQsDmAYElFLYIi8zPokIjq7j39TTwpNxPIZMk6b8gYCl4TMU3pcsWYIt4GoiUzMO2/dlDkKZtpa5/ZhTIDqwaPlylgsppchKGc8scBo+zDVHMiaxDAy/SnjDdtoA3hK9qReL2ALAdpvLBCQyj2RMDWmzUqlgSiqRmTcJTpSAuxL9MA7AzJUZe9gu8bUf/qVvWgsEirNTSuZWnGN7oV30/+6778a08UsffOBCWG2KuNNk8hlCHWKnfdAevk4z3LOIqITYm4NvWyixXQENAfpQhtKkHDYfaOXY7mSER+rA3HIs6Wj7P/zzm6N9PCk1wy3zh9jSeRnbGqex8s5OcnsjpBqBrXroKKzFdlcwduAAA2lYv+QUetZdzHXNXg6NbsJJJli3xOWSi5eyeHWKVO+cRN13YNs30hU8lmzwCLzoDImUVhGrYep2DxU3S8XPUK8sEuU8SQDudMicgz94CTPOGr59Z5l3f+42PvKRf+PGG65Ci+Ku7l3ImcNLOVNq/GvcCsPVg6SyEVgl6q0x4XecKJ5BWxWUrhInRVpSxmiIZtdVWXiaAD2B1pOiSOMQHMKpd6HrvUT1foJwMYF7MnX/TKb0aewP1nPrjMWdszZ7gwJFZ4hS0oOTGeFxT3gB//Ivn+cPn/sE+rts4sohXF0TJ1EhoYSfCoSaxJ44D0+R2IlE8jUyaUfG2ySJGjhWjCfUk9GsXNrfVurp0MMpLKE1H1CQNHciSpMUpwgamqLXy0xcY0l0gGWFnSTuTtbsfwr2NzTJ2Ci3d1Zw7JAnSMS9LHJY2pDxHn76ZV5ckkaR/uhmhq3rcePrGfVu4e6cYmucFbmk6TwIC5JBbBSPu2ANiWRk9A7iNwek9UTm2WrvkZG7rkMcR8QSPWqt5PzhX0puORwlYYQhohid0CZlIm15SNv24RuXq7FE55bwpAREsDTG0cbVSptnW85d/Kizacj4b77lhvtBS0A1UTb1RgyWABLHdtNWALL2c9qp61m3diVPe9LjWbNyCVKHoToxKjwEuGmblKR8TmUGtfc+1O77sKbGUM0KkQFCWSODSF4tWvUyYbMqIJrQnUvT6pAxmL9QdKSb+jyqOI1bLYnOz9MoT8NcEUll0FK+0hLZa3ESOk54kJQTEkcSFEmbyOLvkkWLsWwPuZ0f/+Rmplo+Zb+bUHSzFWVpxnnioANd6UDVOlH5kCZ1inNNcsmAZIM9UHGpzyd8+9tXcc8auC3ZxZp4itOYBLfJuNPLZCXNGVYvR9603PLLKZEA9PAkYwVp43f4lVawf75FOpNnmUTzS/dOMyrpeahiBh1Nd76HbknLd+27j+7+fnr7BjjtjDVcf/332b/zPga7PS654DQee8n5DPXmqJXGpSY+gW0ViZKDAkRlYmtOjscFHPaJ8mzHie7FCe/CDe4gEOXQ6X6yshA6O1Pm21/9Gt/47GfZs/EO1NwUCyUjWNDZQ08mS95L4RjgECUMxRiDKBQDjaVdJFpIkZYSh2cp6aOFCiuyF9D1e1BOB4nKELYcAUuwJEDIWja9qYwAv4vO5nA6uog8n3nJAA4Vi+w6NMaW3XulVltFzIM4DikU8jz9GU/lve99Ly9+8YvJSTotF4/ulSQ4wsspJ51M2k8RozB/p+BK1GQiLvO1ymlJuUsmK1EaJeOOZYym76FsBrdeotSoUb7jEAtn04x7FpXMHOl4mopnQPjw7M06y6k63eyzz2KKxdSsBWSjs1gYpAnS/TRFHloAFTSO68o6TAfasmhJdMhvYbMcB0Pasu7vTfZKzpkosiTzdP/JX/+9X3RaKYWJeufm5kCOTdTvSB/8FrY4Fu2SbO/0DafyF699Hc997nPxe3qQiINsJkPcaBJKPb0pOlA3WaTI3SzAGt03MogEmE02FZvz9bpEwwmZVApf5spcy0gbtthF4lhEMqZAxmd+ElpLx3k5Hxl9kuPkAUL08efDlnvNsdFDpRTmmtFLpZQcJkxK6bJfTZCv7cct78aPJknZc9h2EbyiAHxFnJGLp/KQTnNQnFLYk4WMxS23XcW9d19DWkq+RtaGD9OPkb1SCkvm2Zzjt7Dp30IfD2kXa3WGbU5KorgC63eN03Hvfcwe3M8SN0dvNqG/s4ND+/cyNNLHwKJ+lq9dyGc/928M9fg85TEX8tTHnM6KER8rGhVQncR3KtgmohX/7TpKwPFOUYi7Mf/nqe0fwM7OYmVLAqjzNNQMDZ3mxrvu5mOf/gj/8YV/Y/f2m+hJBazp72RlZxcLMjn6U2kKopAppbG5f2srBAmJtkA5ooCKRKK9OGoKENYkja3hURPQzEkZJSOglEKrTvLpPjrSPVihQ22uRlFrds8UuWvvXjbu3c/dsni87eAY5htHucEhHNfirLPP4C//6o28/wP/xItf+iIWLFog42qJIiYc/SYgL8Z3/jnninHYtCQKbkg05bgiUxSeUsyKIU/LwrZ0iiUpdyhy8H2fkZRHNr9dou0m1bsqrLl7nkwQsociXj1kl7WQI22DSZm81Uk26UAFy3DDZQxGLqsbDo+sTBAIyAtLMocJ6XSWzu4uZODiMFsi8yO1fvTXDYA92Iox+lhkYT47rktKwMwcHw0N9PW3/5jLlDd27tndHqcWnTBtxyLLo2n7V3lWKSWOtInleXTKWpbjii7PlzBlJcuyMGOOZA6CWoNQAD8Q3ZAYR/RaC6Aj89CUOWrQkPKNIQm7sRwbS6v2eeTmUCUoqeWnejqxcpl227GE4jqI2+0bZ2H6i2S8xq7afAtf7X2StHdaZIKcM3Kxbbstp927d0PWJnQCmklNzlUhqhK0JqkFY4QSnWN1E1Z9Ct6g6FmKanGMG2/5Dt+/7st43QGLFi2Syp4rthtJ8woD8shm+pAPcnTsX/rYd/HQ9uBVApmUDNnxGvE1t5Hasod+12PN0sUsK3jMSxnHcRUDC/qwU3W++NWPysT0cfZpqxnoaJG1Zyiki2TcWaLWKM3aDEloCRj3o+PF+PF5+Jwvn8+jFZ3J+Nxybt+e45tXV/n4N0t8/nP/wrYtt4KkncPdfaxesoqBroKAdJW838AT7+9JqmjVqyStmtwXoCUFV7YjypwSxUqIk5AwCojiACQiUQaVJEKJwhZJ4OHbBTHkYdKpQYK4g2Ldo9hyqZJlpywam59SMKBeltSuJsrsdfew+tTTeeQTn8SHP/wB/uzPXsFZZ51OJu1Rr1VoVMskhPhpl6PdjJOyLYsVUpc3Bt0UR9UUw0rknDGsfMojFicw22pK3812dyYaC6MWBQVLs9Pkwgx2qZ/k9n2MFMvMBbMivzoV88twHH7rDO5jRTBKn1Ml5wX0St8yraRaDVIiZxEnYZi05ZzOZQXo04g1yks659hv2rbbnSTCSCK8GRCIWy1iqSer+H4Aat/wa76ZrwcuXLhQxhhi/sjH9GH6VCJ/A3y/ZrP8qs8ZMDMOWxigVZqnJrX0OA4xc2++XWNrC0vmwRZwN3rd1vtUCtf3fg6OkTi+WK4jMmqTHCdC5rhaLmFq9Fps2u7uJiXZaCzM1ctVKJXllli6Dtsl18GvAAAQAElEQVRk9M/IVy4jE3w/icwxmwC82aXTaTxxSEZO+/btY37WQ8cDeJllqMwi8PpRfj+kutBeB6Fk4XanfJb1t2u//gVe9+LH8qa3/RF3NXbS97zL6eqS+8TmTHta9sbhGB4skb/p77dB+rfRyUPZh5fr5RR/Ab0zIcG2Q7jTdXqsFLEOsMMSidXkzLNPxnYDbrvtGgb6fc49czkdmRr18k6CxhiV4kFq5WlRTJtMdgDHWySAvpB6czF76+u4fV8f37quwqe/up0vfG071143yYEDDmEjx8L0AIvzwyzs6KNLInZbVtaDVk1AJcByLZJWhSioQNRAxS2UKLxRBttycERxg6AuihpK3xptOaBdIuXQSqT92CFl5ZCCIdVqQrFhU4yzTIVZdpUs7hyrMi/RS0schl/oYs2GDbzkT1/JP37oQ7ztne/kWc99Hv19XXT2FEh1ZPBSDr5v48te6UgiMOGLo9wMiIkBWbZuG08ozUWWJVFQJGNFMluFL5FZRSKvaVkAjmWMSviNmwF+AoNOk0Jnii4ZV2nnNL3bZliZpMXQLJDoiiNsM/oOpvVdVBq7mWhNs1PX2WQF3OVXOeiH4sw0QQSJssiY1F8iRBF4G2CO0PRv5rJtk4jDNsavlMJ2HJlnq0226x51H4kA47Jly9rt7N27V/ROhCqfAil/yO6Yv2LJzMx8mo5cGU9aypJKPoQSvT84Zm10PgzRwpol8lCeh3JctICiRk5KUKPkHlsrElPCrJTbkb25FomeRDKWsNUA0XUz3lieibWZU3lW+jLOMhYZG5AXAciZ+1+JMGLAVyk5MCSnXcOjAL0cUiqV2LqvzETRotxKU5NgA/LYupO4bDOzs8jVV32VL335X3nXP76Rz33r39ldGcU9c4DoCRv4waIY0+eDztSMxwC8Gbdp/7dFIorfVlcPTT9Vt4vhSFM4VCHXzGCne8nEPo3pKWak3LFs9Wr2j+1m546NnCWLQ09+zEX0dNbIpKckqiu1jT2X7xQA7KMZdFJt9VEN+th+MOS7V2/mYz/8GV+9fiO3bRtnaha8uJdhfxkndZzE6d0bGEjlyEr/XW6BwXy/gLJDyo2w/XmK1S1oMWrLsbmfLCxbtZVbKYXZMr6DK9eVUkSJJlAeoZ0nSXVCtp/QyRJ4OcqST+wt1qQkM8FdozPsb1o0coM88lGP4lV/9md86MMf5u/+7u940uOfQF9PL45lk01nBGhDGqU5msUZkGxDqZjY/ACURDjeA8pu+Ph1KVKaWIwuarUwX51TtkNk2zTCCAOmUbNGOolQQYvpepOK3K+VjSN7Y+xaOh4sOGSdAFeCM3/jGOvry4TvHmxvr1w9/OuGqIurcqs55HfjqhE69QgpMdbRYIjNKivGGxAkYInjSYlTtZRCLBMln6X+dfjGfwNXq1InN0DgZNJYkkkgcx0J4DVlIb5Zrx91DwZUTCRvGjJ//dqSeUgE8Ez0awDNnD+WVGvUMVG3ATZDjUqJ2dlZCSCaKKVEBUQ7WiGJADUC4JHWhCJ7Mydm7UZmA0MmGzRkwLol95pvyZnzGc/FiRXNUpnq+LgEZPNoy8bNd6A6OjDAqpQSbE/a1B6rfEbIADySWWpltEyuyDlzv3H2Zu7N8T++7T1c//0rmR07yL7dm/na1z/DFX/zal74mufwwlc/m3/4tz/lU99/L9/c/UMObBjAffETiS89n6TPluxzK3WZw3YWIs2b9oyeGZKPv7XXA6P7rfX3W+/oLln1bm3ZwtSmbVSSLDl7gIFUH5YL1ZzDrtExqq0GF15wHievWkJ/h8ZOJqlU78PPzWBSslrgUGv5VJopNm6d4ovfupFv/GgjW/bW8ecn6FdN1vZlOHPJABsWd7K0y6JTV3HqkxTEqfhWirBVplw6QLW0h7A+RkrVKaQUkVxLrCyx7WOYUtrGbLEAXyxKb4BHKUUsAG/5OXJdA2R6FpCkuylGNrurEZsnitx9cIKDlSaFxUt5wh+8gHe9/8N8/lvf5w2vez2XXPxIugudWAIgnjgNX2ZdBU1oNdC2wk+52I6WQKhJZIBeR9Jfi1a1aFg5KjK/EJgkiYAyXHTxI7ClPCNFJ2KJME2NtNmokgkbZGSMVaGpZkAiEZmnbZrGWMOFdEWadFdEJmOhx0LUvhQl0izk9iPyluq7iNPjU1k/u4ZVO1Os3NLk5K11nrRpnEv3l5kpzmGiPssWGWgLzxHFkMgxlHIRWnGst0w2i+041KWMMT06ytz0tOCPkqAihQG1o+3fQjE4OIhSirn5IjPmD/mkUcuSK3JODo/py/QjnWNLhGzIRLVm7v1MWsbn3g+8cYgWfTDSVlqDJUCvEsy9opCIimJJoJCEojliE+azIXPNkjE4EuUnlRrNmVkSCRRM246stdXTIkPbRkubSilMpqCUwvCD7Ewkb3jBnBMdRTbz2ZRslFJkZW4ue8LJ1MPdfPJL7+HtH3wdn/vpJ9gU7qS4xie5aJjei5ew6Bln0/3CSxi/dB0/W+ZzS7pEkCpyUk8gTSts25aWaeu8WYR1RRZKqfvH3r5ybN9Eose2g4e69bCzj1SrSlisUEk8rKaPr31aAmZ7i9N0D/Vy8cWPYbBviJQdEjemyLgJjl1ntryHRmCzfecBvvm9H/IfX/42V91wMxPiOJz0MOnOlZxfGOWM3B6WO9vpTO5GN2+nFW2kbm2ilbqPuXKDREoQSWIRBzFpRxQvUrSKAW6gacaukC3lC5tYSjAJuj35sSh+JHX4pihtUG+hlU13Tz8jy1bSMzxCXVnsmZhmjyyuDqzZwMvedAUf/eKX+fdPf4aXveoVrJQMpSVgqYhR4jCSoEVcrcm6UQVazftJoiyMgYjhaDEiR5yAZVso8y8Bo4xHO39hnJAo0NL26aefju25SAYvpAjDkETG6ElkmRXFj6TvGVmbCGQBzhYe6nJjrEdoxWN0FuYpuJ101geobK2yP+MyKHwfiT9vPkPHgTrcdIjpb/2Mqf/4PsUv/IzmD26g50ebZX4qaAssy0IpJXw6IAZvAEZEwLHeJiT6/NEPf8gVV1zBS17yEv7hH/4B8xeqppxiwOk30X9nZye2AI1ZfDVRtJJj3/dBgPU30f7h2kjlC22wDiWDECFLlxK5i3zdVKqtX2aMltIYcrQl8rcRZpHJwGyxZHwaJbwmUtYM23vjiF3bwVxrGR0WPXBEhwylxdb8TI7E85gX/bJkXk0fpi2lpJ37D+CBYxOAtI+FJ2QzIP+g3qcyaZ720jN4/ItO5dI/Oo/zX3kpi//kcqpPO5O7HrGKH5+zlK9esJSP9Qb8yJ9hD4cIanvxw0OUmmPsaE5g2jJk+jH6bngxc6HUA7xIn8f6pU3nDy0psalfTrPOKGuibSxrHkB7GfYFNRYEVeZocHe6h7vDk1jWcQnnTQ5wzrYWAz/cSce1Zcp7B7g72MCTZ/opTffQIXXxvmqJ3nxI05sSUN3OpeuqPHp1k0J4F3brIGHiMx+uYbx6Eftnnso92x7H3//nHF+7OcuO2dWEzhp6CmtY2ruINb09rO3I4bgKpWN5NhTQaokSg4WLZ+fwnTwqM085nhGq0bB9oR7i1CJIL6LOCF6Uwol8VJQWOM7R0p3iILqo6m6Kqpvb6gu4rTbETbMdfPveeT72vTv5+nX3YXWv57kvfwdf/dq/8I6/eRWXP/JUenOxAPkosWQMbnOSbDRHU0ovSqL32ErAUSjXlnRYoTMpEjmWkyjLp9mS64a/ZgSWh/Iywo/D0W45qti6AbpJZ1eOP3zmM7GihDIW5a5+kaknY5XL4gQy2FRrmoNJgYrVj1/xCFM3kOmaJR32saRrNU13hnDuLh4x3sUN6nl0uNdj2Z7MtegCkejFzRTVHUIjzPpP50+3LqXryiqV6/aSm3J5/iOewxfe91n+6oXvpLe1nAu+NU5Hcgpz4oks3SIyf7VlD5BWNlDkaDedyNgOQzEO//7RT7Fr9wFsJ83+A+NUGiGS0KCczNF2DyqmkM9igD6JYvbt2U8SxmjAlIlkd0xfgdhcIppki3NPJHMkSUh5PkkcoSSDjDyPYiugJYGIsYCMZBq2lFJt5Cnh23JcAuE7kmDEcRwMtY1MHFRaymuxzJcJ8BNbbCjfBZ3dkMri2GnyIs+4VscxfVqW6F0k81snkfUfqRehZEHXsvMyQRXqrVHJjm0mwwJxWWGrQ4yeZvMn+77Mi/Z8ibdN/4gvNe/k+sadlKPtrPTGOSs1zmoB8pPVPCdbDaGI9bbLiFUQ/RkgTkZoJAFlyVSbOiawYb5VY7YupaW4hTl3tNj7q0ye/lVueijvKUikBylqUq5w6jXMIubeVpou8qyoFvmkfxKP2tnkvs/8iO2fuxXrzkncW/ex9sa9vHxzk/5mg9kt96DLRbQc9xZ6MOA7PLiONSvOh0YRO2wSNZsS4IZMzc/z4xuv4dPf+jzfvfnHZObH6Y5KLBF7W9ebZm1fiiVS0um1quTCKWLhLbGzWG5OqANt54mVTzNUojiKpDqP1ariJSEZS5HSGsvUByKRqlDDtmlKFBuIsteVYlZqseY32nceGmPnwQNMTo5TrZYldUxz/nnn8NdvuYJPfvKTvOmKv+Siiy6QRg7/0tJf3Gq1b4rFMEw0YVmWKLbGfA7kWiLnsUQVZG8iPGP8VVkE1cJb+8GjeRMDk44k6gpBoi0TzQ8PDxE0W5j6sEIyDWnfkr5d4VWjKNeqlBp1lKwJmMfLpRZKjLzg23ixyHVmjnDsEN11xdYmFMVo8lphSdlrzO6TDKmHk8MUjxNncujO2zlw90b68nne9Z5384evfy1dCxdywROeyGskej7llFPkOUtYjNv8GPkgnRrZYGTC0W2mncPRzMwMWsZtauTG4M3+Ex/7OAcPHuTBeTsaDkybruhXXsZv+mlH8jL/hifz+Wja/lWeVUqhlBKRCmjLHD/4jOHLHNuy2G2lUsSSxcVKdDKRe+U+W0A+54kzkLkw9xlSSmF4jkEywQTzddyW6KiVzuBJ/d2T8op0RizgbTJXxJnFJHI3clohTZsDEF2RE/KySNDy2cZ1fZT8s8VGozDAtjVZKflUBXPMt4CMXhieTf+/SDwMNhnh8c3lSGBRJUNFO6hWhbr22WJ1sqTVw+p7d3P7h77LTZ+6jkXhWp510gt45aOu4KWP+jOGK33s/vzPqG3cRq5Yx5OSR0c6jZ9OUaoHrFx3NpY7SN1bSMMfYOuhab7w7e/w5W98mz37D5BLd9LTMcCGhT5r+hUj2RqdegovOIjb2o8fj5JSk4RJWhRYPABZUZGcKGG2TZZljtNoKZOklEQvShFLeNYUPgIp12CnUGbB1LKYFbA/IDXZXVMz7JycZkzKKi3Xwe3q4TnPfiZve+sVvP+f/4GXv/ylrFq1DKXkAXF+rmtzpM0AulHQBxXTKKpSikQMwYC5UnIsSm+AYNeuXZiU3gBAJpdDBnak5o943bRlqO0wpK+hfaJwCAAAEABJREFUoSHOOusskZHGABpSzrEEwC0pT7kqxrbAGNZMtU7L8RHxYak0SlLvlG6xpFtAvNqksulezgx8LGeEtPC/VoAswty/gIxeSd/+ItZVP2B240YeK2Wif3z337HypJOIRN6OZGHT5RLDy5dLqe5ikadqk3Gm7QEJyLTlJODb/nwUb9qy0NYvJwO+3d3d7f6NPIzjm5a6vCkXaRnTUXTdflQphed57V+BNGOamJhAOsNsSimzO6ZkKUvmT4sq3Q/ySj3Qp8x7mw8BeC02iZlrAdz2V2zrDcJaAy1luyQRXZdAALkmgiRRmlDaMBQI52E2gxKAdzu7cAzIayXrX8120KbDluR20q+CxDxvabBslJnXB/ZRrIQ3jWV5EEYItlOTwCyWPtO5NOVqVfSxLtlEKL3J4zKXlpBSSthX7XPH+5uM+vhmMSt19EmVouWkyMgk7amVIddHdiKGa/Yze/AQS4cX8eZ3/gN/+o8f4MxnPIdnv/xVvPUNf8mqBcMsyywj3cgJSPj0jixE5dPkhwYoyvL9aCng6h0VPv7dm/n2z7ZTayn6Owus6Ozj9IFFnDOwBN8Au5Ctp0UZJgWTpgniGVG0EthVXCuLRQoilzjUUjdU7b2EJiipsTviLJSUbZoCQLXEJXSyJKkOKvJ5dL7O5rEJto6NsWd6hrkopnvRIi578lN4w1vfzoc/+Sme+ayncfqZp5Pr7cbNeKSFbEeUKw5IotYRJ0+LQhsyim32tm1jQNdEJ+bYLnRIgB3xs5/9rB3JpsURmvOiwcQSeR+xgyPcoJRCS5otnXL/FnPm6Wdg0m5bW5ifv9XGBGU8townZen2bWXJrOaEtLLxnE601jiqyaKeATodj3DvQRaN11mYLGEwtjDfvhHvjeMuYmW8hKl7trHrR1dy5qqVvOnPX83gyAjFRo268FMUwzXgGkiUduqGU0gE1M2Y54viGMTKjVM0n815jvG2YMEC3vKWt7B29RqM7B0BH9O3+evU30Qkj4xXCSitWrUKM+8mkjffdNKWhbnGb2Ezc2fKVsbJWEpjIforuo4AvVmz0b4PKZ+WpYkMv6IXBnCjeh2jI1ruN88GcdSO3mNpIxY5yWTjCLjbkqWQSpPImEzgn0jbiUTjSgKZRLqK5f5E5lVpG2VpsBwQfUq0oolNM9IkiSJoBoiHoFYp0mxVaUqppSlRhvnrWyM7pRRKqbbEDD+hBB7tD8f5m4z4+OawlmSp4RDIZGg7RTZMWB3YzGzaT30HrDt7CW9566tYtCjD1MwWcj0RhONk8wF9S7Ps3TpFve7JIukCnvenr+DyZz+VUy95BJsPHOIL3/oJt191E5SanLxgIesHV7DAL9AvCtQRlLDm9kNQR0dNLIkobKMYShOLsoTKoaWFxDEEgSaKbBGkJ0rgo3UKLZGBobLqpmx1UXO7qegce+eb3LVvjI37x9kxU0Znc6wR0PvDl7+Cv3//+/mHD3yIP37lKzn59NNxRPFTaZdWs0pjbopAyjZx2BDnEYAVo31L+jz8y0TrWvgOReFDUUpLDOFBhTXGVZ+dxfzmt/lDGfN9aqUUSu5pSt1SKXX4xn+Fq8a5IO2ZKDWUmqwlgG+AbcWKFSIrRaC0yNOSMUUi5xa+jCvluQQS3U/MyRw43WJwLsicaCtECyB3+h1k61C5YzfZaY0tWUCzPourYi5NLSF7KKG06QCnDy3ir9761/hdBZAUQUsN15XoOOOnKE9KViZy6ZYo2kS6SimKxSImgjbyQfg0suMot1gc5eEokoxsZNEI//zP/8i//cuHedvb3sKHPvQBlixZhLbVUfb+wONJgvn6qtGDer0u5egmZk4E2R644djtDBgqbf28A8uxpWtL7CWSICXC1pDK5fGlbBNqjQH6ENWOns0vVlqiO0opYTUhkrk312JtSRbsYUuZJpXLohxX2gvbQYqZMy3329KGFieSiN5gaZS0rYwOSHtohVyW0EKhLB9wUcpGOiGWcmnQqosziamKrbXvlfuVtCE3yi0JRj+MLRky54530sc7g42kk1zsMSfGslfBKivDqh2HqGw+wEmLzuOPXvwCAUOIkgo9XTZ2UoK4QjZnc+DgLvbuGqdQGKIpk7hnYpwPfOyj/PO//ht33rOLgQXrefTi9Vw4sJoF4kyyDUW3n8cRgK7LQqT2s6StXnzdI26mB5IumWAh+tDOEHZqEXZHD1a+GyvbBek8oZuWaNGhJMBfFFuaEt63TVa4fedB7j04xUwzoXvhUh4rGcdf/u27+cxnP8vb3v52nvSkJ7FQasVawK32wB97JBJFJGETV4zdT7k4jpmupK3QkVyLZY3hSPNnFFEp1TZsc9w2Aq0xwFadm2O+WObrX/smq1evxpW03vzGiWiyXHcFeJMjNf8rXI/bhmMid2PwBCEZMehnP+tZmHJTJPIyQG+uaXFCtkRrac+SObAkVa4wXVEyt75EeBaVRo1YUvAOt4N0kGJuxwTeRI0CSmReZX3KZ1FNM3XddqwoxR+94FXYnQVCAbmaRO2+gLwyhi+G3GnKUa0mWmQxMrJA5jVsl4/GJKsyvPAb2rRloa1fTrZtk4humzJNTng6WdYIhoeH6enpIZTzR82GjN3M58DAAKZ9k8EZHTDt/ibHadr7/5EBRHM+VmBkbfTA7A0PseiCeFVzAVvKNumOAtnuXnzJLu10GjeTauug4TNpA62Nth2UOGotpERfHRmf0ZtIbCGSdR4ljkDMBUt0wvSrrQdk77jyrEUiDqIN3HI9ElvTThpsHywPR1nUSkWIRS9s2ekEy7LafGu5XyllmhRxJj+n9onj/E0f5/wxpzNS2LCoyiLaLuG2qwnB7ffSU/N4+tP/mAUr1lOphjhyl2qKwdRkRC1HJiHFshUnk6NAUlMUx+f5j09+lt33befs009jyfBi6hJVjxddxsuugK/DvLRRUj7zKkXZ6aApZaG6GiLylmIXVpPuO4n04Ab8wZOw+9dh9a5hV7HG9ukSdx+a4rY9h9p0174J7j00y7bJEpv3HcD8ZO/JZ53Dy1715/zjBz7MP0hZ6SUvfRlnnXchBmwdiRotiThsUWDPtkhrjSfKawvoIdEpomyitRjSluxEDpaQVkcGYQMUShRVSZu29GOiIW1ZmP0NN96I+W/ZzFf2TDrfkCjPlAziNrgofhNbJGMwzsXyfSzp14CZKwZ67rln84iLLiJOZxGTIpK4SstYE4mitKTaroxT0I+DMy2asYP20hL1Iyl1i5yVp8sZgLLG2T+JK8CfImBAZFe65V6Ke0o8+pwnsvy8RxHL4pvp11UWtuiQkyiMM1Mii6o4SqUUGzZskCxdsiNg27ZtmPsTWZDWWsuZo3slIksD4r+MtOfJ4rqMIZ/HF6ATb4NZiDQysm376DqXp43sBaXwRf59fX1tR2bajWV8cvmYvwyYm06UUihLY4nctcg1kgwmlHlrFosgQY0YLJ44OSeTZkbKabvNHx+Nj2P0xTgK84wteuOII7c9F+TYlGxiWctKxIGrViCOPZZsMEHd3yFKKZRtCTmYvpW2MXYASiruSVvnWuJ9EmxIBDvEQUyMH6IpwYQtXVi+LaLTaLkf2drORuxSKYWWdi1HnuP43/TxzuKYrQgscLUl8+ATC6hO7d7Loo4BzrrsckpVl2zHSsEDKYfU0ziZJYRBgVo9h9+5ClWSia5aLO5fzAUCtOecdirb7r6TnVvupVEqcUdY5Ya5WW6br3HnTJ0bd49z7/gkB0qTbNm/jTv3zHP7rhlu2jHGtZv38+ONO/j+7Vv5rjia7wjtrzQwNFoPKIqrodBL3+r1nPSISzjvCU/hire/hXe/7728+S1X8JjHP4bhBYN4oiCxLCzVZ2bB/LWfRJSJlDKSRr39WUk0a4kyGVICjLEARSRGaYACuRZLeSISI0FUlV9lkzaMM7ElglZKobXGRHQ3Csh/5CMf4XQpDQ1J9OhnsxiDalRrhFIPF7TjaDdT/nB9n3bEJo21j4UH0//znvc8kNKJ+G1iAV9LjCmRslIs8jBpvJFTNdKUGk084T3TUaAiRu2GFoOdC4lbmtk9+ylKKasu9VNLwGHbbfcyRDcvfOLziG0PLX3FAgC25WDk2azI2ATsE9+DtC9DVKxeuQoDhraAqvm9EiMfw7eWz8LyUb1MZnQ4qosO9g8N0SgWqZXL1GQMgewNOBqAO6rO5WHTjky4YGjS/hplQ7IY40BM20opuePYvow+PdiDUtKf6KJSCsOXIUvq56EEFy0pD1ZEFtt37eTb3/8+//bRj/FPH/4wocydacOS5wzfnudjuzJ3ymqDdFgpIZ5LHHiELYGCZQKfOAEBbxKNsmwhTVsGWrVZkatteZh266JbLQkE2sGI2NjM1DSNehUlt9quaKS52TzVbjNBJcg1heHH6AsPg03HAiaHIyUpzbGkw/Vtrq2vjXKdU2M03Ut/OYe7K0dHeDqXP/0F2OlD5K0ZonCfGPSMOIKKTO48di6RSLWCXZ8n8KeJsmWe9bKn84o3voIr3vZXfPyTH+Vd//x3POppj+bkdWtYu2Y5A4PduBlRE6lzl2IYrytm4wxzqYhJq86klIBKuo6Xsxga7mTtyhFOW7+UZzzlCbzq5S/lH979Dj72kQ/z7//6Ad79zrfxptf+Ga942Us477zTGB7pRTmx6F2L2Aoxv5sj4acAl24fJzqmTXZC7AiJY4sdJcdCwgsmAhGQSpQl9zsg4KUc//7jIyhZOm1Tm5/FMveJQluxDebvAYotyuWEWmWeJz358dKmplaax9Ea33MxUb8BXPPY0ZDrG8eBjF1asWQ8ErfHSRXHC+jsdviTl/8pTqGH/Y2IeSdFKNlM2nUI5uegWaPbS7FzrsxoboD+Mx9F98AwVKbINifIBpP0bF3PwNYFROoMUttb9O8eZMO6x9O/coii3kSsFcqxieOAOIlwXC3RXgACKjK1cq6BqfWn0h4piaTvvmez+N0EV8p2hCJrYftwLy32o8UZJNJHS8l8yhxpARddrdMcn8AOazj1En5phtz8NPnyLDn57DUrqGYZrzRBNLobXRzHqsxgN+dxwiquaoo+N1ECLholzkq3EzpRbJIw+vl5jrB56TQIYpls8dRTT22DW03G7kokzK+wyfDkGX4pHamJlPnmTBtDkDHYJDIe42DT3T04+Q5qrk3VytKw+vjpTQd58zs+w/d/di+H5gOe8AfPwR1ehd23lCQ7QGh3EEQeccvGalm4sq9pn3JiUcGmKaW/MJUjEkLatqTkZUvgYv4wKpY5QoIrLC08GPnF+Nqi067TQYVEdC1Jd3PLT3cRuGuoiN5F6VkqMpeGymgeJPO5EikMqfbYYo7XvcFQzXG+VUSIVtBCe01OlRX00W2b6MrnOP3MM1BB1OZeCzAloo1m315gbDbp6OjAfEPBnM9IFGj+ZxqTGpsI0nEcli5dylOf+lT+9m//lr//+7/nwxI1fPKTn+Q//sHsPoAAABAASURBVOM/2vTpT3+aT3ziE3zqU5/is1I3//x/fI7PffY/2uc+9KEP8Z73vIe/efvf8MQnPpGLL76Y9evX0z84SFaUyhhQohWJ8N5m8Df69n9rzEQraUmDE0lFA4niTATXlMjpG9/4RvtXCdesWdOukQvaCRYolDSfiCwRYFDKfJITx/B10XnnceH5F5DO5Aiw8Du6GJ+eIZ3Nk5N5swSYM5Zm82238kOJ8GbrDTL9A+Igswz3D4KOGN1zgA5Jt6d2H8Cx4NwLzySUlNuKj8y4GWt3dze5XKadJRSLRYyOGCCNpdR0xBYk80BA17Rj7g1FzonMe6gSIgEWW0DNRqHFCSjHRbwMRjeURLBIlJqIrJVKUEohUAryfBi2MG2SmFPyJvdgSD7+X18mQm1Uq9gC6gtlzcdkLA9mKSaS/r+293+93+idGaPhv72XBpRS7fFqrcl3drb1z5QMv/jFL1KX2rovmV9XTzcmw0Ts6HBkSlye3O96Hq6MUTsuhrBslLalt8O/PBFvWKujbZeKOOaxuXFC3SDbmUNJG4d/+uFxVR/vbNYsC8uAdm2eoWoJZsYYENAqFApgOW32lVJorTFKK3OGUWQEyCu1KmazpA1TjxTNwhxbogyuUF5qlM1mXZ4LsG1NWtL3fD5LR0euTQ8eFwp5Cp0d5OR8ShaDLBORiiGa313pECU1imb6MeWUtiILP0r4MWTOP5RkQF4GLdgRyxhtlEQznhjEHXfcgfmmxfnnny8Al0OEgKMFIYXZB8cgh8f85UjZ6Y/+8AWcJqW0WqyYKtXpGhqhKYtyQSDVeonAsyrGl/vmJJXefnCc0UpTANQj5TkynohZWdDOz0WUZE0k7cWcds5JBGEDN3GPyL+WO7q6ushnxckIYBsnuGXLFoNJbZnJ5cO+2romAGyL7FzPxjG6ISU1cz6RtQW70ULLZ6UUkeuQCJkGEwlcrHoTA4LI8xYKS0uUKeAfyAJiKKUDE7Wb+WvPB/99a5+T5/772f/9SSnpV8p9pg9jI4Ysy8J8/t93H4MzMh4zDsOvkuaVUhi70JbV3ps/XLIlgxodH2O+XBIbTKOU4glPeALDUkIUgXI48tIZDDmSsVgC9rbI1+g4ouciUOnxCK+gRpyEiCJx6JDo1tw+6kzTu2yEirb4Xdj08T6IWMBa02KJ1FGLo/eRDpv0yGTGouAtE2nJPhEyymtA3nFdwXeHWIzIRCxKKSxRKHMdMRxXrhsFr0p0U56aat9r23ZbsUw7DxqVUvKcnLdN//I8ZpMoC0NybNozz5nPsRiReU5Oo+UZLc8YRQ4lojPnHkpypPyRSORu+FMC7m2ehSEz1l5JmU/dsIGU62EyoPY1/YBKiEzNPXLrMX2Z+nsskfCrXvNaVm84jblmQLUVke3qpCHnLa2wgga9AuiFbIY5GctopUZgOXiOiyOO2U/SRDvnSBUVXbkUfgYcec5XKY68JfiiE4OShZnxu3J81VVXoS0L/aAsDtNI5LiYUg2uI/dbWAbQJbhIymWoVohrFcz3vUPRVbPYbag9F+JQlAQYoQB9JBG9lmjelshR2CaSa+Y3WSJZozE6/aAjMGwopcyO+9/bh4d9M/qYEhANRPc3btzY1nezuB4IP5bjHPbZ38RFw7shY3MP6pNSCqUU2rKITLoiMjv33HMxc2CyqEc84hE8/vGPx8jf8lMcljwXbWQvY1ESjWPLmESOaAFoQxxhi+dxM1nxQy733r1FdG+KRqpIetUCxsWuj/D0w+KyBo5rRm1RgqyXIi/AHshipfnak/kDBa+vh6YsQAZiEEop0aEERybcAK4lyqMtC/M9Wy2GaiI1szfGZRTNGJFRdFPG0ZbVVjgloBaL4ptrhkxUbqJbQyblNSBo+jLGau5VSrWdBw9spl2lFEh/hmQdsc3TA5cfup2MzwCFGbtxfEopdu/dI2tVjXZpyXy1zvBuxmX4NmRkZZyXOX+sGTcO0ZO6bVrKNa97wxs55fSzmJbF1blKnWxnL2WpH9vaIpE0HlmcNql8TSL8sgDkwqXL6JK6a6c7QG3LFPkwS2eHTyWYxbIVKvaPyL4Zoxnv2Wef3Z5PM8ebNm3CgKJS6ojPawHQGDEjAWtKZeLZWUIpN0mtEKtcFZabbQpkPaQlGalpN5YsJRYHlkiUa77JEZqxyeKfacbRFm2dk2je/EhZe94ksDB8iqK2+VHqAb5EZ9snDvcmz5rxmXZuueUWmV6NcWbmHL+FzfD9IP237swYxKM5YtfGvpasXdsGeVPuvPTSS8lIdmV4tkS+hyMMqBsycpP2jIwS6ciQCQTl8LCvxBFn7PlSorPYeOvt4lAqeIt9Jvt9xqzosM8+XC6Kdh7frKZQsiCWY4dE5pmeEfqWrmT37BTzkxPkpP79IDiZv0pzRCFMJBCLYzBfB5ycnGxHLqbmakZpohql7jcQAy5KybEYgaAxyLElUbgjEYGhthHIOWSzZG8LWJrzxkCU1nK7eTahFYUYYDBpvjHiRCImqRchgRltg5XnH8pXJHV4W6JTpVQb2LUcHzhwAPMfIhiAF2QTPI/vZ/EB0FBKiUjETCx9//lj+J6IzHE9EinJGMf7pje9gTPPPlci9hazEtErWURzZC1GmJTye0DOTSQyrjIxNcn43DyZXBYrzBAcrMlCnItrrlPlfiftHJFz4wAF+TBlK/Pd9Io4GFPG2rJtm2DtA3I5TCumh1gi9+r0FNWxMaoTEgkKX6GAtFIiR0tI5Bq1msQmshcKBdRNv5FREllXMveG4sAknMQojhbRx6JXcSsUHiIZuvAhbSCbUgol+1/1FYo+tkQHjF2Mj49j9NfYjCV6YPa/ajtHc59Sv4RjWa8w7bb5kGDN2JFSCvPTF4j82vbjuHA4Mg08QBFJOzMw+1DkFT1w/rA7t4JxwLv2TrBj6zbcVI3Ok7vZpCqUfwv6f1jefkMX9W+onWPWjCPRelmAeLQRUxlYyLLTz6OuLL72pf+kIcZkCfga42grikysfgCA2zVniZwSOWeiP6NAiAKZz+aZSJTffMvAROgmkoglNWunlb84EnnWRBPmGUE9fpFiicSMobq5HJ4ATUpqgsYJKCUKLc+17/3Fth6iY8OjGbfje5hxGzaMwSulWLduHYIignG67QxjMRLz2YzXjNs4RY7x1tI2M7LYaXsC9FKKy2fTXPHXb+bUc88n9rP4nT20lI35TRNlfvYgbtGV0hJ51bnlno1tZxU0FH7goJqaaq1IrOsog5ShoOWvwr+UCzK9vW2gz8l8ohU/+tGPMIuoR3x8fp5odppIAoqoOA8CTrEAeywBR9SRxZFAxPFcHNFhS64hi3xJoyFtRwSiq5YAfSSRvflqo3kW0SsE/MyisS18mHkw9P/jw8zT/+/8L55TSsmURhjHbmzErGUpJToq1NaNX7z5/3L8K977oD0qJX3+4jMP2ojIxdyzb9cuNm/eLM45Jt8h623mXgm4YnnucGQyZqO38f9o3jz+q1ASzdAqt7j22tuoVEpY6Sbe0k52q4bo0a/Z6K/S8W/xnuMe5BMx7KJEPq7fzb6US3pgAb39g1zzgx9LDW1jG5wMSBuFb0m91hOwVRId3nDDDZIBpKQM32qDmFIyYaJYbWMSASulJArMCf7JeflsDMkovSFzLKeQi4LVCeZz+3wkMYIopenLKKahWPo0DqPtJKR943CMoRqHYYiHeDOORwaAksjNFapLJGnGY4uMTMRkxmLkZRmDkrGZaybNNedFcMec+6qAWqYjT6NWlvnyiMMAW+bwr/76LSxbu46xmTmaYskmA4mkRBNW5vDFGWVlAdzJZBg/NIYEvaSdjAwzoVyeI4hqiF/gVzF84/jMb6IgZSFTCzaLfaGUTszfECh1v24cVghz0yRzcyh53pX5T3k+ngA7MqZIwMqV47aDVRotY1UC6O0AQcYQGpCXIMXI3ETzZqE5Fh0z/RndsrXV1j/zuT0f5uD/SCZiN3O9Z88ekU+MyWpt0YNEImelfoXx/R/7+1+3Sx9KKTGl+6l9XeQkA2sfmvKVIzL75je/CeLcTKmmbtYzRBdNFhqiOByZRpS6v22l7t8b2VkiV0Pm+uEobpZBgoFbb7kT27WxUjHkXQI5tpV1uEcfNtd0WlaWD0eWBEPHkg7Xt7k26G/k7Pg+CsE4xdY012e20nrEHJy6n3d+5tV8/ON3SrlkEZ41hJXkSMSQfviDH3D1zTdQSQLiKGCgvxdbDCqWSCqd8kCOtSUGFAdYtsJyNLZnYfsyya5uAwRIsifXE1v2TiwgKYKQvflsvuse0MSQVtKGDtFynyFkjw5QSZMkqktXrixqiqOIlNyTZmJ8lj27D0qwKFAV8tvZZKyEocCKxvfS3HrrrcIbrF25isTSxBLJxnJdaw2WRjt2m2LJdo7EoEl1tSX3i3jax2KU5rMSgzWkpV6qlOkjoSULjE2ZAwNYWmux84QCLdygjmsp4iTC8h1i+axFvm+/4rU85WlPpyhrMYfmykT5Psp2nlpskRZn0N+YlwgZbLtGa3of5Lo4NO9z33V7iK1BmcdhgsBGqZT4XgutLSIBUe1bMs6ARDfk3A4s9oidz7Ji7ULe+c5/YO36NSjp45v/+Z9oNyvzp9B+nqZkk0ms0dhErZhmrUUk6wOxa+EM9uIsWUDQlydK22RE9/Il0dPyLEm9RBw3CEUvEtEhx0nIWDEdKpSWaqQc0RfRpqo4ukqjhfIz2J0DkO/Hr1axxIFEraY4r5BAADIW2cmgULKPjZyV8CRzoGRvPhsyx1pkH0rd3yl0cc8990gpy8V8ldjMdUvm1rZl3lBooUjmxpzT5pw4fGTT0p5ScDjiCJsk4iJ7RSJSFtMUmTvgptr7WM45bp7vfvsbXPnjr3PKhkGe/ZxHkup2qIcNiaoL2CLvw1Ei8niQ/jsriXxM0CombNXkOBZdEDuNHYK6QuscQZhC6Qv43jdvZ+bQfjynTva0JXyjWYLwEE+f34vBoMPRscTG30TbhnfNcb615l0xrgLlwGM0SthtaSaHBvEuOI8lz3oy37rtP3nje1/PBz/1T3zsMx/kta97BR/45/dRnJyGqhiPUm0wUUq09cGximLISXklJHGMWCBtRZFjszfgJCfklaCI/xu10VEAJg5bojwNzF8otiT9NoYjD0gPCSgLLAftpTCRmSkV2XJclrKEKQOYbzmY7y5btsex3pQBAjFoM05tCV/S4cGDBzERvll4lo9H9YpFZsYZmL1pU6ynLU/TqFKKcqlES6JG89lc96QsEwswGZlYAijm/P30/3+/7DGP5dzzzyPf1U09CAmVTU3kPy/AnzgeprxiwMoT+ZoWzDdJvvWtbwkb4sRlKrxUpm3cju0J0GiU0lTnywjKoLVN4g+h0wtoxD7VxCUruvXHr3g9fSPL+N41N1OTcoxl5CZjMHtTr0c2R8aRkoyjValgiePwtMKScVmiW64ArrnXZAiByN7oALKidsAJAAAQAElEQVSZc0qJRhmZyTOmfBImMYmcM9cMaZkvuRUl581zSimU+i/ScmyuP0hKKVG7B/RYTiql5J22M4se4Lk2M4OZc/ONsgd/qMzMRSx8ROLckfE5qVTbCRhbiOU5w1t7XaPd2q//lgg7lsyzkj6MbZk+hTmZkwAt53/6k5+0/w7lkksu4a/+6q/IFwqYv4A1PRqdNfujIhmjbbuSqDXwJKsy4zJyjkSXvEyG0sFpbrzrehKrRitr4w+O0DJ+KLGYtzL8Lmz6eB9E0HEauewaer1+YtGYvVGFn6oy12cUm3pzrHzOMval9/LVG/+Tz33rE+w7IFG/ROvL+/tJm+hZlKutWEq1jUXCivuHLJOv4gRzzZA5b5TQkLnhwb0Wx2JIhQL2QshCWSxRTyQRqaGw0cREQSaDMO0ksRK3IOiiFViKlhh5JpeTqK/GV772Vb773e9iUmc35TNfmjddHVMyhhJF0f1jFwAqSyp86OAo+Xwew8PRdm6A7sE2lBxEsg4SCLVlIf0ZEPZ8H1MCMnwYw3ZcV+5UtAFGjg736l68kJe/+tVCf8bIsuXMNwMqAUQC8LFkJWWpcSuJWGWARCRUqjWK8yU++omPowsdIDpj2a6ASoj4Bmx5znWFnxiU9oRGIOgj6/aSocD82CQ/+fbVTO6dojITc/W112BACtEXRyJcX8Zi+jIAaPiP6g206IMyYaqAoyWyds3cg5TYQwlQJII3QCqflTISQpqKMWATy70SaGPa07aFbbnYstcoYmkvDloopcQZyRnZ88BmlhvUA8dmZ3TVkDk2TkIphZH1g6XJfQf2MyNAb35ldO3atUgnaAFYS2yjXaYTHW1JtmBsAKRlYUqJbSi5zlFuZv3HNGGcoyOyM3wamzD8fV9s4bOf/SyPe9zjeNGLXiSJWBeh1N5MOSmVybSdl3n2qEiGk4g8PM8jFr1USmELH2aBHTHTb37j+xzasZFUpkJ1SRc7u7pkcT/NAtGNA+nOo+r6eHlYHy+M/DI+dtQ7KQUZunBYIfDZLyUQoiLbGOenzkF2DO4kdUEnpz7lLPqX9pBI/V7Vm/TnOsg5bttAzDdvZD5RSoxHjFW0B0SJDSml2ueVUmjuJx7YjEIqY6BiBIkoSGTq70KxfFZioFra8uQ5ZcodrVDAIpIILGq3Yww4DAIMKNQqtfYfHn3/+99v/0WfWS+4/vrr6ejufqCnY7czYGLbNiIIIoleDuzfL4AX8ODXSn8TPSul0JaFAQWlVDtLMLVgpTXIeWQz4GOAPjbylHsMwJjSjVw67Kssi5npjgIXXno5r7viCl7zxjdx+vnno7N5yuKAC52dAgwRDZG143p0dnex7+AB7tuxixuu/CkHD4xjuWnhz8OR6+DgyIJuXUotaJtgvE5zrk5lfoqxg7vYv3cTh0Z3k06JzMSBfO9736M4XwSRoQEmWwDC7A1QGdka4E8EmGKJ6GXVFyW6IQLGXGuJVzHOzpDRJUMPHj84aKOGibaER+FLnIhlWdyvnyGxtGvkppRCqf+iB59t3ycfTLuG5LB9n9kbHk229KMf/JBPfvwTwlKA+a0gA3ZlWUMIxFnOS5Zi5sPwpJQyj7X71pYlw7WJE/GE95/9td8zMj91yXRTEkW3jA2J3SRC3/32t/n0Jz+JqcE/7WlPIytrGM16rd2vCRJQGp382t3+14OOjEPs1Mmk2zKwZB6N3Iwc7pKy5Y+uvk4ysGka9iTRySPcmvEYijRZ4XmfON3/aujhe6SPd9b32h1MWDZRXGcwKXGyKnGeqnKmKnNSPMvVk1cxkSsRdnu0EKVsJlhSpqkXZ6lWZtrDMwbZPlBK5vd+zWkbhURcbSPSIgZDct3cZ649SEg0hdRD40YdQ4k4ES3G64gB+PK8K9G9ljpqWCkTmmhIPouloJG+JBozhpbOZk2z7ejZGJ/h5+Mf/zizk5Pt88fyTSmFMmMTXsyY9gvIm5KGAfnfRL8mU1BKyZATHgQMAxqRgF1TDMWUpUxJy/RlHF4b/OS8ucfI3pw/HPlinEh0a+7vkJLNeRdfzF9c8RY+8K8f4S1/+y7Wrz+JijjetER+s8U5CgLyr/+LN3JoYrwdzc+Xa9y78V5+/KOr+I//+CKf+MSn+fd/+Qgf+vC/8463v4O/fvObePUVr+b5f/4HvOAvnsWfvPUF3LbvBvYW75Nq30z7WynXXXdde3yGTxPxGl6M4/QE8L2uAoEMvyZzHwpIKRm3yfAC0ZNYCtJt0JYHzTOG5BClFGbs5prgiZQKNJZkG5YAktEbLbqVSMaIzJm5D0u371dKOuL/tn3wg+9vr8GYOU9LeUm7LrlCAUfKM4WuHgxPxnE5oqNa9MSUeKQzlMj8wUyAo9hiCX5S6SyhOBVXSmoNsZV3vfvv+eznvsDrX/cGXvDiF7eDAtOFJzyYvo2emjKY2ZvzR0UyJqXEFiUI8GTMIvz2XNak3PfFL36RZlMxq+aZ66xSX5qlnnLpDBWmHl6SNTl+BzZ9vI+hSxao8nGMLwuorixmZeyAbqvBUFhhSWWejgJYrsXkXJVq3SJrddHhFQRw6rh5uz08kzI+qDCRGJCZ6ERBG/xECcxnzCblhUT6agOxKIWpJSfGaIVi+YxJyyUaVkJaDNDskQgukbpzWCoTlkuY70KL5oBEK4606XgezXoVV4zrlX/6CvqljKSUwgC9+QaH3HJMX7ZEh2ZMofBvWxbm+/EGoHp7ewVY7pfP0TBgoncjPyPjpshJW5Z8VO22vUIBP59tj93I1JAlkZRSqu1sTRTMETYDNNX5EsZZGqAy41GWJj/Qx9JVK3jlq/+Mx5m/jhRQ0gKSO3ftYlYib/M7RE952lN517vezac+83mZpjqFjh7pV3HP3Zu5++57+dm1N3JLeYw92SbNMxfQ+QensuRPLyHzmMVkzh6iPJS0I8tvfvObkhHsx3zrx4zByM8SuRpAolvaFHAKRY9CyehC0ZGg1cCUcszQzL1arhn9S+SEtqy2PB48H2uRl7bRwn9bHxEMMuUSWYTW0l6iVVue8iavB47lnl98KfVf500/5pol/Rj5/vmf/3n7/wI2fzNifnH0vi1biGSeomYTQXhs36Mieluammr/HYV51pw37diu0/54NG/asjDrEkYGm++9l1e+8pXs3buXD37wg5x93rkgmZ0p+TnigFqyyGwCBVcctlLqaLr9r2ebIUbWZt5k8hEhCjaEfFPWbe7ceDdNKfmVujJ0X7SectcknfUpspGN6/dAVOF3YdPH+yBS1btRwT6qusGc7TGnOiiSp6I6KdvdrLV8UrMxupGit3MprYaLjh20o2mqiuhrjAEIo7TI1t4rRSKEJcMXXUpI2gofCzCbe1tiBAa0DMDEEsWbYq4lzsGRe225V0kaHUpk36pVMWm6kkhSy+eoVKE2M0td0uGkJgoi7WFIHIdRNPODS29/69vaEb3535FOOukk4egYv8w4f6ELJfUBE02br08+CCq/cPn/fCiSI24/paQ0lRK5u4yPT3D3pk3s27GDMckclIjZEmM38rRsG0ccn4kgzbn2o4d5y/opUr6PiB4zP03JAsqyrmDqq+YxN+1j/sMVA2hmneHyyy/nsssu48abb+JnEoHPFyvcd99OPvGpz/DJT36Kr3/t24yOjtES4x8YWsDAU05n5JmnMX9alu9m7+HWRVOMr5il51F9zCycxfC4Q8bxgx/8gMrsrIzRF6wwo4Y2kOfz2J3deJ1dKMfFyNasz5hoXIlkzPNKKRCyZey+jMUVMseJBBXaEl21LbSy2veYc4msLiDzpI2uyXPm2USaaBOiquZY9g++lFJyi2p/NHI1bZh+TV+PFllc8Zd/yd//3bvpE4f0rne9i/e+972Y7OTaa68VR3ct5m9KxsbG2s+b+THOyvRl+GyfPIq3pqyRGHv68pe/zF//9V8zMjLCO97xDpasXCFBWQ20lrloUhbZGpmYTEMMFqMj6n4xH0XvYOQhwsHWFnGYSHDVFN24ub02Zvqr+2m6zzif6qmLcNV9LJvfjm+lmAuz8pjwd1S9Hx8P6+ODjV/OxfrOIgtyVSIvYqutuFYm6wZy7FN9BNZiBkqhlHFyFA9UGD9UlsnMyUJtl9S+a1i+1TbISCJvo/hGcSMxHLEolFLIW1sJzDWjDMbbGyM1QG/IKGciEbsWZdOIqCxbHtEkEmkFsvDakJqtFofgCIh7co9oEObnequisPVKFRPRPxjF2LY8J0a9ZNkyTHRlfr1yZGQBx3pLxMkoMSSj0LEcWwK2Zmw9EsmLcH4j3WsBL8f3UK7LvIz929/7btuQ/+Iv/oL//M//ZEqiRFvAWAsfxqhNpy3JLESY5vCwFBv52w6WkhnQFplcjo6ODrT0ZebKfLNpaHgB86ZcJuN76jOezo9/ciVzxSJveMMbuPDCR/CMpz+TVavW8MhLLuPRj34Mz3rWc0Dmslgs8eXv/Ss79l9Lkp2gOTjBrtLtuLl9dHaMc8nlwyKiBPMtJAPy5j8UUSI/s4ho9MWScccS7fqywJvqLGC7PiZTNPqklGqPSyllNE6GqrAcG+25IFmAmRPThonUTU1e1utBHlEC7oa0OAijd0ZnkU0puSj7//l6sC/TnrlmPpu9JXxa0o/hNSUyO+WUUySreRd/9opXtsdjfl3VRNP/9P5/xvwCpFmE98VhIf0opdCWhckAOcpt9+7dvP0tb+WjH/0oJ598Mn/8x3/MomVLCSWTMHKNRQ9ccXo5mVPTdyABk5lXxFYeHMvRsKAtyyB92/lqkYPJZL/2ta9JZlchnc3iZzoprD+Na5tTDDbHWRfPogX4d9QSFmX9o+n6uHlWx4nL4cji2P5D+j8cjTZWUKr3k2t6rG1GnNGssz4sU0iKNJJJvlc4j51eP2v9Trolkg79cZnAG+hQs1jNYQR52Lt/XKIuSxZFXdJ+gUjaSUJIwvsNRysxKYnYA/MXbxKRuxItpiTl7tYKO+ugPLnPjkXvmoRhnWZYbVMrqlHsL1DtyREV0rgZi4yTkJLFYadahPlpdNDAIZTsoiX9t4SPGqefuYELH3k+yqQGHNtNIZFnZIGyMU4sVqEcRqxcKbKJJdvg6DalPepmEVM5YIkuaYfZuTINkXEk8h3bM0l3pg/qCk+nSVoCeqEljriXOHKIBVBCMehQHKfgG9qy0doSXmMajSaW8Js0K2gCkqBG0qyiIik1yD7lahw7xJUAYKA3L+drlKZG+cMXPIOnP+XRpKnz5694Bs/7g0v5h/e+kZe97Nn8+Rv+hCc/5XJe+LxnSGSb5w/2LqT7C4rBuy9kWeuVvLhkMVQv8hEdsK17DYuefiF+b4q9hw7x4c99nYOTCZn0ELrsMaNTRDIuZWUgXUB1d5EaGsTryqGcGNcKZZ2miBM3SOkQR3QnKc8SyyJvVJPzSVOixgJhywblE0gG2tQaK5cnzqQIUx4NN0+UyiHKJcAYiw5pLMul2QzFbjVa1pazCQAAEABJREFUizwly4yjUPQzbn/++TlZO3JTDlHYwPz9RqRanHrmybzyVX/CJz/1Ef7zK5+Xxc9P8/KX/ylLliyDWHRcHGUsQVFUb6JkfSkRWRvSRoeFYmnr55+13B8bHlxILOnb7B20nWZ8bIZ/+scP8ddv/yuyhVS7zz979ctZum4FjWoRW8qw6AgsRSylqVh4RcZhWaY9OYe0bSuRS3BYUrjSX6pNUWwRBor2Ocs4XFvaHgO3gd3RzdhEzHW37WfL+DhlfwIncx/Tr5lme991nKFcZoMz2Jxew6FggjPSc/TMa3nePSxZHN//DLZrHuZbKtGUDo2zZeM9tAQUMn4K820awQxsMQCttYB+RTJAURZRYjNcE0EZUtrCREvI+USAxlwz9xsyx+aeQBZoZqemmTw0SqU0LwYTYKJLBJEcASTXtnFlb9JB85whJX0qpUCJaYQhkRgOD7SvlEIphdke7NMcHytKHujL9G9ZFkUZg+/77TqlMHLU3SYyNjN205D5K0rTR09PD9l0hrKUVSzHpiRRtrmu5djINBSZJLIoqW1LTIQ2KRJM5BiZayIrW+SaSqXMY8Km+m/UPvnAW1uGIu9Go4Zpt7u7ExE4odR30ymfWN1/o1KKWHhtSfaVlYjOZFLm/xFYu2E9QT1g3133UJiXNtIDTKLI9vTTKes/kws7CTpclg4PUd07xqf/7eMQetCZJROVcRw5Fp1LRB+CVkSjGdAKIzw/jbZd7HQOJXXfyACz6GpdcM1QS0ZtyHXddgkoDGKUpZmYnOZ7P/yBtNOUkoVLKp9HKQtTRzcyUUoRS/RrdMpkmveP7td/LxQK+G05Jxi5xWILSt0vtESOLS+FZTmgrPsJo9OxyDoGeVkyT0auWmtx9jVM2edLn/88b3zjG9sloT964R/yipe9nKc88Ul0d3eT1Ov3656Muy7rWRzl1pSMwJTwDN9GPoYP5Qi/wo9ZDI/KaRLdQRQkBNMH+fZX/hmnsUPWdHKknvCUo+z94fG4fniw+cu5TDViOo1xzc7jOy6W1ogdobQjPj7GgEBVDH62OCeRUkQsIGKASClRZAGTdsuyNwptjs01A1pKKdH5iIYooiXXfTFYwrjtSBLxIGmJsgodOWxReo1C6QSlFPIGWhEbgrZzMeDTbl+uK6XkLG2+jGK2PxzTNy2daWQND2U5UjqZIZPJ4bq+9CqGK+9H8zJgY+qnWkoqCkUuk+XUUyRTufBCzjjjDM57xPm4GQ9MVyrBshSOYxFIJB7USkhIipKSl2qFhJJBtWo1WgIEInyUzCVK8f8lmRMRIlruaUndt1lvtNttf2uoJY5YIltTp/cE6JWlpV8Lz3FRBowFGAwg9AwO8sTnPQtb2lAHx3F3HGSy1cl4tkfKTvOkWzN8MT/Fuuddzkx1En++yeZbNvPhL3yBeauO3xFIWbAFrYhEaVEPjeOmSGU6SLCwbB+dktqun5FkNUVke21K5B4E+M01y3Xa36d306l2iemn117DN77zXb4kJYVDUxOEkmFqw5+yMJuRdywHmVwOzxO5yvHRvBoi80a9RiD7WJygJaBtCwCbvWk3lowBGUskTohYYecKeDImxGFhezRkrgx/5nvn3/72t9tlOvPNMeOATFny0Y9+NL2Dg6YplGWjtIUpIQVik2Z+2heO4s2yLLxUSlQhwdiT4b0pbdfEbjukJBna3ZKRZLFKLT7+T29lZm4Trd6Avqedy22LLX4fNv1wH2RHYDFiufR4WSxlEzdaUmcT5bc9QgGStlFIRGL+AMkWBTb1aC1KrJRqR0Rm/MYRGAURnMYorFEcjbpfcUT5O0SJ8rksOo4IG3U8S7cdSiIRWxy2iMOAyACLfDbtoW0SMcpEi+GLUzE8mD7MNaWU2bXbfvBc+8QxelPq/v7M+JQYhPlu9G8ykkccnonmDTiX5uclwgsxC8ovfOELefNf/lX7mx25XAaxNJFRTUplNRKZl5YsTAfVSjvijgUoYonEY5F1SxazzWKdAQ/z2yViueKkEtqbGYuh9gdzWs6LjE3N38i4s6OAazttHlwBQDM/tsydtiwS4dM8ZisNAvRtcBMgOOmCMzn51JPJVwPU1lHqrRxjziBObU5YrhC701yvJznp2Y+lImUhXQn4zpe/yp3X/BQCKd9FiopkezrfhZfOUq63JMjQWALkqWwHoZMmcmX8qTxWthMn390mt6MHQ60gIpWV67bwqC1uuf029uzfx4233sJnPv8Fw3KbmuKYlOiUZcYjY0Z0Wqn757Z9w6/55mfSmEjecV20ade0Yxyo7JVSFEtVjFpbboqWLFw2imWSWGGLkwrFARSLRb7+9a+3a+3/Kesvpga/ZMkSzOLuo2QR3LIsjG4YJxDKPCNtpz1fHLKLLU5Xujmql5n3duBmS7gl/Btd9CRTNTrelEyy0r9A7Bw+/J6/ZPveGxnt0ETPfwq39zbJxPceVd8Pl4dF4x8urP7/+ey28zA6hVWNiaUObEnE4aR9gkSRda12tGPA1PyUgAG5RCJsRHnb0bUoHLKZ679IcgrkPqP0Su4JxMACWUgNpRxkBGbJ84FEP8W5GUKpXbbEyE2pyDgQA6bmWWxNItRu6zf7dny1pmKUpXB9l7xkNo5r48lxVuYgW8iRTrli5BWQNQ4TuddLs1RnJ6FWxpNaNQLqSuRqiTN0BLhsoUScpnGmTSmtGJlGcs0YrwE2AxK/KABj4OavOc38dXZ2toHKzBtKy62J9F0jlOfNMwb0zX22AIIBNkMNqfU//qlPlnUUC3esSofdQ7GR4fTeLFWpCaviTdzSUSd7ztnkl3UR6Wk64zr/8KF/4rZbtpLrH6YVJNTnKtjZDvxsnpI4jDCxwU2jhCw/iyvRvZ/rxJA5NufMNeXa2Kk0FclGbCn7XHzJpZx5zrnMzBa57qYbMX80ZxxSSsZmAK1RKkny06S9CYC290fxFohjjSWCNzaBgKQIDSNv84UBE413DS2U1mUsUnN3ZW3AsjxqsgZz6y138Pd//4/86Z++kk984lPMz5fb9LjHPYYPfOCfWbxkEfXyfLstVxyuKQuZeTFZmpmDdj9iVxzlZng0Nme+Imx0xbRt+Dd7T7IdPVnh4//6T/zwtu8x3Zuw5HlP4iq/zu5MmUG/dJS9Pzwe1w8PNn85l5nEY2bbDrQUOrOSFvvalWisTqQdVq9Y2v7LTmMc9957LxWpDXuicIhSG8O3bFFeaVopJe8QJrFcijDfkDAKaUsqbWsL8y0aE0l5josrEVdDgKkp5YG040mUEBBJRNcmaVd8i2SySiJ5LWRhSx+WGKNSqt2HUT5zoJQSu1Lm8JjSg/2Z8Rig7OjowICGGb8xtKPt3HZdyWRCkVENY1wtMVwDGpE4RwMaVtQQ51shqs5LPbaCn4R4Ii+nVSOcn0NLDVsHLSyRnSsy8S0HX2RsKZGf1O2N3I0hG34TcQD/k19zrVgsCv7HmLUABKi0yNxkAUbuodSvzXNGDhKAgqVRMh+GR5PSR2GT9eecwdIlqySlD9EVRW+Sobsxx27J3M4OZkFX+WJlO6tefjHlkTmalYPQcPjnf/oKd99+F4WeAWLt0JKSU6ZnCAP0gXRWLtWwDcgLKScFhgQkE+UQxhq5nVgUpiYBQ1PKSyY4ePZzn8fzX/ACzrvwAizbaUfE5rd4SpOT2CZCTWUwUaoZJyKz/ymP/+tnpdT9j5j5MiSfLZGPKcG54nzqs0VEkalLILNz23186Ytf5pWveBVX/NWbueP2OzEAa/g577zzeP/7388rXvEKzPNG7q7ohiM8m2Mzf0opbNtu671xzmZO7u/813/Piz6bp037hhdDluOYU8zKAuuXPvQOvnjN19i/bpjU855IravBOW6JxZJVbIoL7ft+19/0w32ADUmfm1Mz5CR99CWltMVo6s0WkdK4jrp/sUeUd3p6GpNKKgEBo1xG2R4cu1LqfsUTEDHKYpyCUqKQoizGKZh7DdibvZbzBiAsrfHTaRxjENKXRmGuKSVtYSEfhIcER9owzym534Cq6RvZlFJoc45jvcWgYrSwlEQBvb3dVKtlAaQGEAkd5UvGoZTCjMUy8pDxmmPjSEpzcyBA6aqIqFEjqJSwgwa2RPWuAH04NysOoEEkdfhYnCYG7DV4Am6uZWMp3Y5aW1KzN/NiDNjIkF/ctGJsYpxIHPTwwkVEAurmchTJuEW+aS+Flrkxz5t7lKXBsdHCp5nbnE6wslkGR5ZjS0TemG2yWtpSlSL3kVDILebs4kG6rZ1sj3dxxvMfibM4TUdc4NDWGn/3nveyVcAv09lFIMDdFPBImYg9kyeSz6JSRGFMKIgeSCmxJU7NOINQzplrFSn/GVbT2RwGsCwBwXUnn8Rf/MUbOOuss9Ba83lZyPzXf/1XNt99t4ioRWJ0XPqpSu2Zo9yMrhv5GudsovdIsp5QyAQxNSl37N03yte+/m1e/eev589f8xd857s/pDhfpau7nzVrT8b8cdN73vMe3vSmN7Fq1SqUUniiB4bv9nw9wJ9SCtOXOW8JMOtMpn3vA5d//Z0EbUbXjEPxpU0TzRsHsn37dsk0/p4fXftFMiM5Vlx2ETMLC+zgEP1OhWE7zb4o8+v3+zB6UhteH87UrEnq2hJMxaJekQheauO2lEkCiXLuu28L6QcUzhi4qcsbRVMCzJ5EGAasHxx7IgcGgEN5ztxjPiP3WakUBqiN8pi6otkbcLDkWkOMzLG03GZhad02SC17tDJrVERJ0o5czL2i0dIDYqBJm8wHpZTZHVMy5aZ2B9KXGVch/5uN5E2UZmRigAEBWHMsgsDIyER4tbkpxKNgau71+SI1KXGVZiZRAvIpjZS76rQE4OtSo29J2SYxBWARvlLyJoybdg0Z3tugITKV0xh5KqXa/UxMTAAa8wdedSmfSXjZnjPihEgchJK9mUPDUyTI2qhUpM86pou4VKSJoiSRqllcTyKX/nqRBX191DIpppuDbGCGZfG93O78P+7+As6W6tr3xb+zdHmvdtu93YUtbNi4S7CgwQmEJIQYgYQQCCFKCAFCgITgDkGDu7tud/fdLqt7+Sr7j2pC7n3v/w6c+3i5n3NusWZXrapZc4455Ddk9m7a6WiJsdNX9kFXNrWxFrbt2MFV11zL0sVLiNc3oImDEt+AMi3SjY0yT2m4laQcE7aylKA80dGQJkNpRMN6vC7nZBIjFh/WjbB8Y4gT+vGPfzwcGYe/ZRT+Ybtrrrlm+PfN165dK+uOEk8k+LJHyJewbGXF44TX4f7G66+/QThXGJWff/753H333XRLJhHOZUl0/rWvfY3Q6Vx++eUceOCBTJg8efhd07IIMwAv5LnIJgxuwuwxlF/ovAzbJtSPcl8fhX/+IkQ45pdpeRkrkUoNOxBEtlFZx8svvzwM8EvEKZanjGT2IfNorvYZGNjE+ljAU5KJ9xU8vhqt/TJT/7d5V/siSkOb+nc2Xwj4vDY/qKPGH1aoEegAABAASURBVKKNDShjO8XiYmZpnXiOy/z4REZ8ECVSHknUHCJqd5O3MphSU22zTJTv8KOLfkEkVUdONsReevnVYSWTl0EPULgyO4TAomsalhUZBmuxOYyQqHyJrBGhILVIP1kDsnkWqAh+RaHKYMqmL9kythi842kE0TRdcj/WOhpf3onXt6CJIQZ2BFcMuiwRkidhm1IKBHjCMtAwAf/OH7pDvjQkDsdBty3m7SZlAC3Cxx8tkwVUDYNKIAL+j9oXkaYLCy3DFmeaJBCQN5TckE1Ls9iLkdkq0BtQkjJZQTIpW9Ye1XXCf3TTKwY5ICDqWx6VIE+5MiSyGcJ3hkQeGQHRIpGIR60AhyVOICbO1xCZ43sg/CtL1I9lSumkwprlaym4JaZPm0yiPgZBAaUXhZ4BlGmgDF1eUQQyvwTuWJIlGJpOeLhGE3pfhu617fS4eZpqPB6RPYVbyrVc2r2VilbiXTvFer3CSq+XJ+hg1WydxPFVVEY/xcxCE10LNnLlH//Iq++/gFZvEaSExqgDEQe7sQrXVjhxHVUdpWxDVlVwEwZ2fYpYbYvQ3CJBgY3v6wTKwi04+K7CNmMcdtihw4B12mmnie4XefLpp/jhj87j7G99kz9ddz3vv7eMpUs2sWP7EMWCIfxOoWlShvATkj1E0I2Y6HQETXQ0bAoLryw0DBTo6ezlg/fnc//9D3PJxb/g1K+fzTnfO48b/nYL7300n87ufuK2y5hRtRx08G5cfMkPuO76yzntjGOoaxKHRBaluUJrAT8o48seiy+DK80nwP20aTJjVGxGvvkiO11kZkZswgAgdBihDHzRBdf1ZO/EkzECuSWykpMXyktDxq+gIQYpezWajKPJGCrw0MRLG2Y7JAIceaury+HyX1/L1bfdwvtmhM7Dj2LV1xr4e/0WXtO2oJsVppYCpkU09KoBOs1VuCILT5UgKKFRRFdFDHKYQU72jHK4Mo8n9iGzywz/4xPS7IgOyiO+TAPBgs9pX2bs8F3kEBbKz//CnxFaAUdzpAmRQnVgjmKN20K90UDL5tX0blqPpSnKogBiWmIYlii5RqAZRNN11NTV4FeKRAyDgf5eNqxfLwIVDXKlaTrDh6C6IZGTJYASRjNK3nUDn7LvYgj467qOLmBhWCZKrgOlcMLnnktZaXTLppMWiaNJdjB62jSJKnwStY3kcwW59gjTyVApwvEtiWZ0y5LxTAyhaXj+f+cPmSOMBDVZhybXoXG1NrcQprPhX9P8/2RqkYssVIy0gldxpJUESCr4UpqwCiXMcjn0qWiWgS9rV5IdWYk4ESlRhNFoJBYb5oUjTiLkVVg+8MSABPXRhG5D+O6KgyxIWSfMHP5FszjK8G+2Z6WsEP5mTTKMhAUYQqsL+a2Mf8r3Xy/8/1/4mkH3us1s7d2CSlj01aVQnhInr+iKJKm1bFoKGulKhGbHxHcidMochRE61bvtTYe9kZoGncz2Tq7/zV947h9v4McayNsRKHsoKcskW5uolnJOuN9QXV9HY3OTlBejIE73M4qUCo39s2+fnpVSspSApqYGTjnlJP7yl7/wh99fwd577kVvdw+vv/oaYank0ksv5dxzz+V0cQRnSD3/vB/8gF//+tdce+21/OlP13C1tCuu/AOXXXbZ8L+2/tZ3zuEb3/qGOIpvDf/K4z8efYyujk5GtY3k8K8cxgU/Op+b/3YT4a9EPvb4Y/z1r3+RjOK77C37BHWNDYSY5Em5qCzy4EsegehOKONh2xC9MERHPXHoYVNKEf42mCb3wmlCxx6I3VEpS3JYAV3HrhnL4IotfPLcc/zyWycy/8178e0NTJxeomXXCmPtGlr1JHXEqfUiNEqJprGSIJW3MQc1Mp5JzotSVDEc6efpKVwthS/NVUmZQh/WQeQIhFY5EWKAKXYcicfCr//lm/ZfncKRAt4FLylCqMKo6PiRRlZrNVRXDMYt/Aitp4OoUkSi8WGBGJqOphv0C7iMnD6T7SuWkrJ1dInqwz858IYYBtI3lJcSbx8KTmkammljRMIWRQmge6JAoR9QSg2Pq8m9EGw02yQwTTxdE2VQVOS9RH0TvaUyb3+8gFtuuYP+XIlCoUwsVYMhfTVNQyklOOhJtCXAL6CH3NN1nX/7IamzJpOERoPwJimZRfh/B1q9evUwTfLoS32UUgQSiYUAHf5xruHarkTejmwmVsolNCmN6HLWdYWyI3hiHGFmY9pRovId4UNo2IZhDdMRjoWAd3gOxwtBPHwensM5hjvJDyV9hKGEv1kTAsGIpmYSAvJIRBjKNAT5cGzp+rmf8O+UPPnUg5TdLrS2FJvcigQHCZKBwSqzhrRXje81SlbYwmgJFytkWEmWrQ0e5V1H0HxcK/2JTvT8EMlCjLtueY5b//QwVj6JW1NDKVS0XBmUjiagoGOIfkUk64tQyRaGZaCU4rNDKTV877Pv4VoidXWk6+tJJuPMnTuHiy66kPPPP5/Zs2eTiNvEoiaWqXAlmxmQ8tjmzetZtmwRn3zyAeGftf7ggw+YP38+q9aspl/KJFVVyeF3w99hP+/7P+CXl/6Cq6/8I3+4/PfiLL7LAfvuxwgJBCyxI+2f+os4Njfc6xLZ+nIO6bPkWXj+Mi20jVCu4e/Ou2IXw3oqA5oytiHOv0roGBgYJBD+RRuaRdcU5ZKDQscRG3v7lfn89urruPmOW9jsrSMzxmX0sbuhzTMYSi0gn3cwXJu0kSZp1kg+kMAlJll7PQ2JNtr1arbJs416mlUqwWJ5Np8kH8nm+0fy3TZMbPPTpuu60KFE7UT2EoSUhF7+Gxzaf3UaE16Gogg4I544Ih7XMBP4RhXB5gp1izwB+xK2pFS+0jBMG0cY72s6Fd1iQID+pSceojWdQEk0HzctPnjvfYY6+yjLJptYG/86NAW6CaaBJkCkSVSuYlGUCDZsmq6j5H0VPpP7utT+9GSCIUmxi/LewlXruPOBh3j5jXd45fW3UJqNsuMCEB5KKXR5PwSeUqkkAaoDYvzhd/7NR2g0IVCELZzTsizCfYodUkv+/2LjDs0QTA5k6IBwPb445VAGrmwo+hJxBQIIXugtxViURK6uBq5XEXlUEE9IXpxAGLkHCkIwN4X/tvQ1RJ6BZFKO4+AhWZfwyZD3DduWq//xWSXOqiQG19Y6glBOSsAoXKumaaCp/9HxP7jqzAwy//VniMV7scbEWW0KSChxQL7GIrOKHZ5JhiQlow7LjlEdZOnzhpivynxk9aPt1UDzVybjTkoxIBCSb3d45r7XuOX6e8is7iCSSFP2hH5foRlRHLkO944QFTAjccJ1hy2kValP6VVKDeuMUupTvg4NEf6OuVKKiuiPKbp04P778ptfXcY999493O6+5y7uvOsObrn1Zq6/4TquvuYq/nDlFdx0498I/578gw/8nUceepj77rmb6667jksvvZQfSMR/+FFHMnvnnakVRxLyLQRaX5y2puuI5yCQDAo5dMPAEN3RBfA0udY1bZhGefSlPqHMQh0Nf4sqlHU4mFJqWJeQuT0B8loB97ycA3GKaKbMa9De3iVZzNVcfdWdvLdqFe1Ggg3jZrH+mFN5sK2eBdEd2H2LcesSdMUDVqoh1qkcvbZPfyRgoz/IB7kdHOBuZT9nK/vIeU+vnXl+N/O0Hna1B9ktmpeSl4MvgQMSVIQ6pQttIZ/CcvFn9IY0/1du2n9l4kLaCoErqZPJkBYDrZaYl2CcRPRhiqZ3KRLKRyRBVsAiEFAoCyg4Arq+RIaLFi2hfc0SqnSPuriFrQKG+gd49tnnUJqN56hhIwqFhig2iDEqDWXZmBIV2okkummAoROI0vtyDp9pEmHY6WqiNbWMnjSVdFMrC5auZLDoDjuPV197i9UC+uVsEdfzCJU4nMMSgErKBptpmshNmU7mCxf5b2y6GKam65i6rCM0GqGnWzbRwhLH1m3bvvzMwhNk7EAAVZd5QkMQphLIPEoAt6gUJSVLlTVr0tcT0HdyeRyp05cHMsJ2n5A/vvBfKSUGrOT1QN730fn0e0hkyD9DwGX4WsYO50LTmL9wAYaMPaqtTcZxZSLpIeNoushMyfUXfJYvWEpG60erKxEfAVXJKJbs31RkPQVMPsbhk5hJVxBhSKun1ogziSwN+U62llbzt/xKNuzUQLXUrLW2NDHbJV4e5PVnnuCnl17C+uWrCH/bS6o2BDKuEeqWaVMpu+ISFEp92obJlDmVUsOXSql/PfuMN5ZhEOqOLutVsnZX5GlHTWIxi6pUjLqaFC1NdYwe2cL4sSOZOGEMjfUNVIkem5oOIg9hOBoMNyWBBlqALzbmiON15awMhWZqBGJXnlv+VBbSzxeee2JbnmSGgcwrxBGCPV/2ELmHa4pL0BSNRtFljb7MV5G5yqUSRdmf8CoBCdkTU2ZUMrdB7rjrPn50wU9ZuHg52dIgU0ZNZ9y0XTn+mJOYMmYKpl/F9Hgb42IaiyXYWCnYsHEwx7psjhWVHMv9Iuv9Cu3S6oKl1LOEOn8xdd4i6iuLqM4vIjm4gPjAx6JTHiGfwzYM9rJeU3QrIkFgXHBAvv7v//wvzhjK+3/xlf+93TN6TJQwIOPrDBpNRHMWbVszlDdsRtMtIraFLkyPWSblQpFIPEEY+Xf399NSW03Ez+HmuhnTXEthcADbtHj1lTchMHB9A6XU/1Bk3ydAvst4KhxXNow0McrPGuF1WNIZjuRjaFJXJpagJAZ7wAEHCy1RTHEu/b39LJy/CFO3sBIJoqIMQcg2UV7Dsobnq0jGoelieOH9f2eTNYUGKpMSGqcmhPSGm6CipF1dXV9+Zk0D4WEI4IbIIDRYwYl/goiPK/M4ss5QRgbCdgF5v+IOP0dTxMW4dd0kBLKwhYAfZjthdC/dsSyLMKoPr0PaPQGZsF84Xl4i3DWrVmPaFmPHjsUV6YXrVIbwVWgK3/mitmLNetyURfXkCM6oAnUqh+nqBGUlsqwIGvZK09mAxepAo8ZJMkVkPC6SZRrd2LLv846RZf30Khr2H4c9voLf3IuRztHdtYmLfnEZ773+LkozUaKbftlH1yzM8I+QyXXIu5BGpVR4AuGJUkpuq0+/y89A9EZOKAFApRRhpuQJ0NoSNFQKWQlWSvLYQwk4K0tHiQACAWxPQBrhvVKfjqWEgZrSUPIffjAcoYbRqC98M2TsUHYhX5WSHoaObpoyLiil0HT5LrJWSsmr8q7oVVhS40se4fzhvKasJRwq/K6UIgR8W2wnUV0vt3VyQ3nuuvVOzvvhBbzw/MsMhP/yFp2YROrfO/9sjttvNw5Lj+VH2ijuGrk3x+p7Mr31u/ykdhrn1k7mtOpxnBRr41TVxGl+AydpjRxntYqj3oPNlX1Yrw5ilX0YC5NH8F7qMF6vOpTXkodgJ2Lool+hXLzAHwb8UEeR9WuBkPbf4KP9V6exFNVxVZGsePZtVhwjJxQv3kg0A7bVJgptoInymYaGoRSaCKQ4PH3/AAAQAElEQVToQ0NDA3MmjiemxFDLOZIRg0TEJGqb9PdnePOtdwkE5JFDk/dEk+Wj4SsIld5FETZNlN2wTMyojRWLYMRi6FLTx4og6EJFlC+eTHPggYfwja9/g8njJzFlwmReeeFFnn/6GXo62mUGCI2oVC4TbhyGuuGL4Wq6Pvzs3/kjBIMQJELFDJsuc4YgGoJrJpP50lO7vifOMuSYNrzGcJ1KhUyUVcoaLcvC0hR2eC1prybgFPYxq6sxm+rRDJvPDlNAReka4SZ6SUo9vhjScPQpHUxNH5ZzeC8EH0fmXS+b6AMDAwQy/mgBeT1iERqiMg1CIwzXLa9+7qd7SwfG6PEM7jIS3eqUKK4dV6L2gtA10xvkCH8NM/R1BCpLWRxUQXmUvBSamyJi1KAPZZgqkXS+tIHIPkm+8qvjaT5gLP3pAnqjhlvyue7W27jqyj/RsX4beipNRUqFXs7BrKr5lLaQX3KllPDt/3bWNQ1T+KKBRP9lKfd4aIYx3IQhgj0hnz0B+jKelCS9ckHAWyJwBPQFhXzPlatAeBSglIwvH3kJZegYYiuhLAzd+PSZ8DvMwMKG58uMiI18eg7nEgGj6fpwX49A+PTPZ8M9/9/9CGU03CRTKIt9hNchTWHkPNTXh5cv8Y/HnuD88y7gqaeeERk4NLeMYM7sueia2HJ5G69LQLX/Acex7/4nctjck5hRns6kysFUbZlL3UKofrdE4nnJ1p7qwn+uB+/5AXi6F/WPLtR6G229SWStRdW6KC2bU0zuamROfxtzc2Ppyw6SKeTIOcJ7AXlflukKn0oSbOQlS5Cv/+U/oe78lyYyCOvvniVlEIseU0crD5HbsIJUoAtgp4X5zjAoZEQhqpJxsrIxVHB9DjnkEAq9PUTMgJit4ZTyTBg3Bl1pmKLU99z9AK4nio8covxKQERpGqLBeFIkDUEk/O0aNAOlm2imjW5F0KSh62I0atgZKKUIf3XQF/A6+uijCX/7IfxDaYaMcc/td/Lmm2/S29+HhKQytJJXdUxxFLZtgwAf/+ZDN010iaY1oVNDoZQiNCBPjCrctPyy0zueGLsofWicIdgqJfyQdYVgjABFCPCmAIIuAI/jogdg2DaWZFlGUyOyQUEYtYfvWxGbMA1WSg2nySGNoUNCos4Q6ELj14X3IS/DiG/dxg2E84StXpy6EY0QGiCGPvz+f2ZtXe29jJ69G/3JKB1OJ62U6HV8cUoxRmt5ahlipLNEhupHSVCgCch7AtzZsk7RTzNXj9LWuZU50Twb+xfxl22vMzBnJFP23BnNyYue6ESUxRtvvs3Fv/wlj937IOHv8pvpNIFsIMrAn35kzZ9e/F9/+rKf4Qs9IS/CtZv/LGmE6w/5hmjhZ00FPprGp83Q0KT5wnvNUBi2hZJgxZfhHdHVsBwSnhUiL9cVZ1Qm3OgORGYqkBGljyO2pGsGiC4LYwkq0k/kGGgaZiSKKWUgvuShyVhKqeFRDNFVKx5HiRML/5rlxx9/zLe/eQ733n0fJSl1jR0znl/9+rf8/Oe/YFBKL9l8gYl1o3jv7bd5e/MSul0oYTFpzm7sN/kAvr7PWfz4gAu54uSruOL0P3PazG/SuGMUA6/kyL0XkNzcwojXNtL47BrSjy4ifu97JO94g+q73qLlvvdoe+BD1qxZxYatm+kd6KcsDlOXQCLUU10CCaU+pZv/4oc236+mSjauIkWP+dFm5tsxpiqXOYVleCLtBnMQSw2S87P0uEUGRQnEskhLKtjiFKhzKwS+oi+IsdWoZbVKs70YEwVOYpRTtCRShEDQK30LqkRFxi67oolenLiqYlHcZ74zRLepKOOBRCMxQxfVNfCMBJv6NrJFUuMZ0u/ExQW0R/I4m+eQUmOJ+PMlQo9hSdSXjkfok0igotvsNHEi46QWOSTgOpStwpeIv5IYyT4nn8PJ5/8cN5qmq6uHB267HZLNkiVY5IoiqWgCXZTekvqkJU4hHlTwNfPTpgz8sEmP8BwoEyTtRhtCJX20qEdBeBTYSpQUGuprufC883jt2U/42/UPsnFtD3qsSdYvm22OYqhXomgx4IoAnyOGIzgGSkPTdDShQZMbmjgrT0DFD/niu/jCG1+iCr8whFYpSDm1BHJfQ+bXQNMVSgWoQPgo98Oz78Zk005HxevIlT3ue1BAJoxIZX0vvPQ81173ZwYGM4QpaRg967ou4pUZxQnotk3FAcdVeL6OJyWusLmydl+PghnHNzThr03G9RkSECybKczqUQw5cVZtlrRLgMyWvo6vyMm1JzyLmBHEO0PHALneASyJbCOewhnI4vTnSIgDT6kIuoBpJGpI5FwWQHVFVgmG5B6BhUuCx554HasnTVOqmbcWPYvTuxbbaoHMOBx9Io7RRhBpF550CJvESIXPmt2EFtuJRUs0fvKrp1n4o14+nLCCspHAc/dkk15DndbNGAbYUEyzTO3JDm9PZmOwk9UndOTosPKU7AiWnyCLRbcdZ0WxSE85A0Yvq+yVvLdzjq0/25mGySOpRCwCkWqmYyv33nEDl/3mtzzz3ifsqKkHeV9YTMUvgWzoKrcPl05crRO0DqFVF/1zRQNEpsonELvzfQfT0rFE5zXLliEslMhKE2euJBhBNwnE+XqOJ2cft+Lhlt3hFghg6/I8/G0mzTBFpgV8rSxjCH8tV+RZwdPlu+6hGz6ImvuaJ/SVKftloa2MH0hzCyBOTNMihC2Qjq6nDeuKHxhoKvpps5MoPY5SMVlLPUEQo1BQ8k4c/AiGmRD99PGKEJRNVi3cyHXX3MnPLr5WdPNh2sVO9zv6JK68/QmuvutpZu51DBgp8qLDviy9YfqH+NZ7/O0P38Md3IjECbIHouFFdJE56C01eHUp4mNHsOexX+XHV1/JVffez8+uuZ5Tfnghv/v9o4wccwCVUhPV0SnE3RFoPTFUd4TCBocTn5jAV+6rZ8bfFI3X56i+u0zrO9VM7ZjOzt6+zNcbWaDXspwEnbIeTdNoMT3Gqj5GFNYz0t9Bnd6PHy0xEIGsCki4Fab4WeYZ/bgSIH1ek+5iz/yHzQsCkeHnNw2rwpCuYQrAad4gZMrca9Rynz2PPidCRQDUxCWp+SQMnUAUZECL0mGl6EzWst2uQYskaDR8WitDNIvgQ73bnNT4MOlSGeyg1XKYLPOM8geoVgXyls9SHd6yTUYCtTJ2+D9W0ANQZpS8gEjW9aiIYvrJCJNVAxM74vS/vwo908HoRp2y34PoBBo+mmXSJ2ldRZSrVChx0D778s5rr2CbQrk8GyyJQiqfd15/RTZpRpKUe5au8c7bb7J40SLCI5GKk+sTI7UsUZIShtTbXUnJwmef10zLwslmCVNNUzdEiQMsudcp9e4XXnqROol4Fr//Pr+95FIeF4DNSkSgpF+yWlJ1paHEaeqaJspuohkGggYEfiBnhVhZuDq5pYGmoZsWmjA3PAdKQ8quhBFeGAWHddqhwcFhOpSsO6Rn8+bN3HfffTzxxBO8++qrvPbaa7wvtAwM9GFbBmXhy7w99iWWrCE0TN2K42BQEZAt+xpD2SLyAF2BqWuYho6hEJoFMCRVrRTyGLpOPBohatskpeaslMKQ8wsy1xvvvStRaxFHDFLJmnShWcmKnFKZgvAh09OLIbJQMrYj5ZfQ4VVchzAoCO/pAlieGyC4RLy6luJQjnSN0CqeZ8nCRQxJTd5sijO/axlX33kVf/jLZax6+wmobCYSDOL2daMPVAu9taLBUTRxwKt3LOSXN36Xa574GU075fl3H4NHTyJ58gzcqQa9eg9+1GTLhu089IebuPvMn7Jp1RqGsg5WtBk/0ibktILXiOFWE5QiVGSfyRcg0IXPSimETbiOj1PxcIsVtFAvRF0Qewk3tcN/+xC4LkopdE1Hl/fCFvZTShEe4Xhe4BOedd1E1y0Mw/5X0zUz7DbcHHEUnhcQvm+KXlnioHVNngea6F4g9Hg4IrOQLkPGsQVHDAkUQ5JCHaTiU8oVKIdZgOiMnkiSaGkmdDxDPQO4Yrcb1m/i4Ucf5ScX/YwLpT33wkvk8kWU6NuvL/893z33+zS3NuNKIIHu8+Zbr5HJ9qNbiiCqMWPOeKZOH83NN16B7xaxbR9RHfQoQqM3vA5b9DOdTjNy5EjCv5K6++67s99++zFmp524/KpreOjJp7n6+hv49vd/wN4HH8rMXeZx0OGHM2LcNMZKG9cyliYVxVjbTub5d9lxx6Ns/cs9TH1qLYcsLnFatoEjVRMTnAjlfI51hQEWuP2Ug4TIEeKyzionByrHliDPO6LXz5Qj/O84tMkCzL1aDF9T7NfbSV26AfQ0RaOBrRjkK2kMP021niSlGWJwAR2ewwpJXT4WCpeLQvWUS5gSGda7WUwxru2qjz49j2UY7DADtgoY9OcDfC+JLos2xOPrQVGMMcM4t0yb8ol7FTRRJkcigzAiLHpKZteJaVW0devw5jbcFatJljZgq01YsQDHHU3/0CB6XMZNpMnIDvr08RNYL8BtiGEUha4wg+gY6GXVymVsX7uaq3/9C/LdndTEIlSKBR649z6iEgEV8nkioghusYymDPxSCcO2ZYVf/AlBVtc0DFmvK/ywJJwIFbx/MEOxq4Mm+Z7dvpUHb7mVy35yIddfcw0ff7KAXqkn20J7aBxeaLQS6TpiVCHIlQX8SwJmgVIEMnagGSjdRJMIUlkxlDhDZdmoQEMZNqYVJSrNDLU7UJLO5tnR0SWQGrBm3Vruue9e/vHoY/T39hH+fvpE4dO553yHWTNmYYTrFeAII+zw2pbxkrEk4dm2TQEBfRgQQkdSCR2fAHbEtoiII9QcAWUxyJDfCNBoQmt3Vyd5x6VfwNwyI0K3Nvy+KxljyN/QOTjijH0JIHwUnvp0jZ6GXEtf8Sq+phPIObyXSKWBANM0QeYO/1HUc888K0BRwY8PMnH3GRhzxrG4cykX3Hoeh586l5O/vRtXXf5VfnHJdfzoJ7/jOxf8mCNOPoSTf3Q4CzNP0bTfEP0t78m4/97PP+KLWD7dJXLCLNJH70plVJwiWfolWFm4Zhk//8lv+cMvr+aJB59j0/YMxJsgNQKlt6AFbcIdHVPkEeoIEsQopWNZkeEWXocAHOqLI6j6WXNRwjsDUQqUUv9qoWyGm6Gj65+2UN9c0TVfbE9wX2w0IATT8H5FdNIUfTNFzzTNJBC9ErMibOE1aCIVHU2ZaJqOJ+OEv/xQljKKK7pgybuEtArwR6QFBY8PXnmT3/z4Ik45/QzO/sH3OfHkk/nZxZfywIOPsm79RpwgIJGu5tAjjuC+vz9IGITE0zV4InfXKYJUBF5/+yXJ7gYZNakNxzQoSQ1gw6bFfPzhS3zwzgtCiwOIE9SEQtFHpZTQLgySu+FHKYVhGMJDS5yPgy3zpRqbaJ0wicO/dhIX/fJXXCLZ1oWX/ZKrb76Dq/92O3+99R4efvBpnn/kee69+hYuOPZbHDJ6LpOWmkVERAAAEABJREFUxqk8sY1Vt7zNxn8soLxigJp8kpFmM5MT49ieHEO73UxnOUIuWyYm9tMc0UglHDx7ICTn3960KjNLWu/HDyoMxlLs6ersvKOLuWWf6uhoPglqWa030KmlcZVNCqhTLgkBeb1QYRfdoFr4N2Qo8ok4tckqmg0NCl3D6dMyr4F1Zj3dtaPoiLXRlY+TqMBcbYBdSguoLpRpVDoJZVIRRckHGq54ubgoVU3EZHeJckoLN9K1uI96qkiartTnOohYDgmacSIxBsoOumnRkEyQ8h0y27YSRoSdEgWt2bFFACePKxmGlxugLI4sIfQjChOIY1m2aCEP3v8Asaq0KIeGI6ClWyaFUgUMk//MYUWjKKUI68chuIdgNJgdGv6u5bLUyXhTW1pojcfId3Ty+jPP8btfXsb55/2Iq6+6liefeo6tOzrBjGIm0hjxFLrw0a6uB0+B8AQ0UXRFaHhlcQQVMUrX1+WZNImW8JXwIIKu2yCtqWUku++2F9/45jeHfyc6/P95hu2mm27ioYcf5Oqrr+KIw75CKh4XJ+4PN7EElKw/bCIELGR63cQ35Eo3xJkIPzRFGAFWpDTmiGPUhE+2WH1MaRRlX2TtytWyQfY0G7dvp6q5CTMeRZdyhWabwk5LaDTQxPBMAXBb1xAuyxI1lMjPjMYwYjGUOFdX+oT/kMgXY1TyfrlcwrBtZHJWrVjJiuVLiYmj6QuyeFMkKJndRnDw7jQdsifu9Fo2+hle2rGdd4YW88nAEjqjvYz6ylT2/d5XaDhwPOtqB3gntllW+O/97KUG0bNr6In34u1UTeqQCYz75mxGnzqa8oRuwt+5X7JyIffe9hcu+/F5/Pl3l/P2q++TzZqQGis8i6I0C/GZFIXXFZE9mgFKxxUdUCIbIxrHTlQRETC0U2nheVJ4GAXLxvO84RbKLAxGAiWvKjUsA03T8FxfGsO65YueKc3EEMdsRxNEYonhEo8nAUCog5rYqELmDsK5wRG9C+lxZYxABtZFV0wjiqFHhpsSujet2STg+Bjnfvu7nCTA/rs//pF3P/yEcvjrxnmHsngmD8Xsnefx00su5a57/84DDz3C93/0Y6rrm2QdCckGyziil/G4LcHaQto71xFNK5rGVDEkWWKsOk7bqFqqkj533XE92b5O4VVJ1gSG6I+maSglCwdR8eBfLeSJHonjyZpcsR/xafjoaGaE8L4bXgvmWdEUZrIRP1mPXz+KEbscxNE/vIyf/e1hWdsz/PxHv2SviXujb9dZ/8w6lt+/nMo7LhP6phLJVxO1x6DqJjEQH0m/qpIyX8C4Ujc7D2wSiv79H5FygtHiJcN62AZJF50d7VQ/9SozP17AAW4VroBozkzQT4JBx8LwYLylsVsU9jHKJAsbqRVTLVsJFno6q7MlxkjU/nU3wcVmDZdU2XzV0anv0AT0a1CRkUSjouyiAK26MFhALKInQFpWlKQUQMLXaNEM0r7LyBV5Bhd1EpXxUrEaAlOJ4EXBhvow3QBTgHBQHEUIOG3VVej5HEnboDuTYcvAANGYQTyuUxXVcXK9jB/RSMKUSQTkbQF7Q9N5+KG/s+j9D9CSyX8pfyKdppjLfbEEAhnrn710XSeZSjF37lyamprEULO0NTZiiqEZUrPdedx4Ttj/AA6cPZtRVWmhNc/8Dz/m7tvu5vwfXCCGcC7XCOi/8NIbrBbj2Lq9k0quRCC1dE14oitD6JOmLIzQkIwouhi5LwYWiJIijqAiDi8/lMWRLEAX0ESUPCQvKo6oRmiqqa0Nv+IISCulKIWGKkbriTx8XyMwImi2yAWD0OkEsqYAha80lFKYpi3NxJT7BopgKMPK99/lqksv5sfnnMNvL76Yl154gT4pHR1z4klUpJ9rmCihJVpdPRyl2bEoytBB19AEiEJQ/6xh22BaImML3bIwIjYVQTjLjkLg4wsvX335ZXy5Z2o6XmIbfrXNyzY82RZl+5yxpI89jMk/+Bq7/3Rvmr81nqkX7UXqlBlsnBBlfk2Ut6w0L/m1fGhPHObFv/PHxMEqZhtNJMwYEvTxUrPipZZBlk3rxT/FgLERsrEM/c4WBgdWM//tJ7npj7/m5z87n99f8TvWrtvIQCaLaceIV9cRiSUJBIwrArxh02RcpSw8AcviUJHsQI7cYEGyVJfAVWia8FiaUorwGAZ60dkQ4MIWiSaxrIj0Mwh8XYIhRHcC3MqnzRBd0M2oPLdQyhw+G/LdjiSFlioB2zrseBWGZJfI876BDG+9/b7QfhWnnXomF/70Yh64/yG2b+vAFXsNHYMtfceOmcAhBx/Gud/9IX+7+XZ+/4er2P+QI2kdP5mYrDPQDZToDZpJVJxY6NAROH7ssXtxggytY6twjD6MqEm2PECqXmPs1Fq27FjOX/56FQYutpI3RF/CdX7WQh4opVBKyVo05ArX8wmUji7zuT7ieDw8caClkguOjCEZSOiUHN8iEMxyjCRFEvS7EcxaxUHHHswfr7uOu/52Pxd949fMqz4A712bNTdupPTQW1S9tZ7JHSZj9FG4RhsbSgm6gzTR6kb+dxzajkgBN+im5A+RSdhUhjyym6D7w3XoC9dzkFdmroBtiwjQ8U26Zd25wCGh8jTTR9osCqNKwhmorcTYyWhh//hY9tGamJizsV94hqrnX8N+6EXMpz6mfn1W+qZY4NTypBpLUY+SDaL0ejZDRPB9qAOahfHujh10vZWnttBErWmgk0eZNoZmyLWSCL1dgLRAWqK/EXU1xEwdkZVs+G0iWxGaZJyE5eMUMijZKKqrjjE00Iku9BsiPeVXsHWDqADljTfeyMZly7Cr0+gCMp6AiCbz8EWHruG57jAgWQJKiAHN2mkmU6ZMQSlFp5RHVAAJAbOpI1rZc9Ikjth1LhecchLnn3wiR87bmxP2O5DDdt2DJlH+xW+8w02//yO/+OH5XPKD87hIzr/86c/585XX8Pd7HuCtV99k5fKV7Ni2gz4Zuyj7FmFw5wtHNEnrrWiCmBguAtxlcRCh81O6jis0FiW7CJdjR2JootBoOpHaxuGmJ6vxZX4VS6HiKYrKoKxb4hjzDEh5a+PK5Xzy1tu8ILXT+278G3+67Fdc9qPz+c355/HYnXcwsGkTLZLJTRjRgiWTHLDffowbPx4lNVgvEsUxLVFwE0fA3RN+a3YEW57Z4litWBzNsvGEnkDTULaFIfcseR5NVWHFY8P3hKEsXLCApYsXE/K5VMxjDzoif19KGwWoGLymyjzmZnlAwrLrKjqPx7ZwR7CSxyJdvG+V+EgAc6sfQ4uMIehJC6X/3k8pUsuAgNT2SoXu/CA5fYAd0U1stZZRjKzHPXd/qk6bR2LXBlSqj0ywVvai1rJx49u8/cp9/PjCi/n+Dy/gkp//kr/f96A4/w14IlsrVUOyul4CpyJByUP3DaJiS3EjRkTZ6K7wsQJayE/RQ+QQKBP7EnuQqDiMjCtCkytO3hUH4XsqZKmwWJN3TDkbw2dfyi6etBAI5SQZRUBFeFuW0mJZ9gSWLlzCE48/xa9+/Tu+fsY3+MZZ3+Kqa/7MBx/NZzBfpFfq8b5uUVVVjSlORHMhLAuOlnLh17/1LY468URaR4kspA9ivJ4ENKCjNJNMZghHSnxCuvCkzEDnDj756G3sqEt9W4ShoAOkdJwvdtFX2UrB7Ka6zeK5Vx9l/sdvIp4OXddlHVo4hKwvGF6/LyDzWcMPZ9MIZHG+ILzMjG0Ywy0eMcGQ5xIgRqJyT5ev0t+SNQgJVCsDV+isiMaXA5uaEVOkDPUjbrnuUW767T385PiLmdRXjfbmFoqPfcyIpX3sobUyrnoWXeYkXquMGabr3/1D6xfiBgXE0XymDoLbVE/rrJ3ozRtk33yO+mUrGLF1Ky3lHJZh0iX9N1ZM+iSScEtZtnqwpZKjSg/YO1LF5JxG7/sbeeO2N3jm6jfIfgCjeqMcKMo3TYAgePIVYu+vp62YIqE3MKTZ7BAFaxelzIsTMQJFtaw6IQoysHI9he0m4R8jM/QBAskYok4LZnk0ZqyWsr0VWyLXllSSlrpacqK8K7t7GP4Lh4MZGhNRamyIDgN6kZ7edkoC9p5ySMRsqpPx4TUhR293N9dffz0927YRiBIMyqaeHYvKky/4mAZK10ApUUiHfilZlKSen8/myOVylFFU/ICqeIJ6SX+TElnUCJ0tSmOMAN0BouAHjJ3A12Sj5xenfZ0bf3YJv5Fa+cFTplGVLVIZzLFDNqbee/0tHrn/7/zl2uv51aW/4Aff/QFnnXYm3zn3B8PR0Pe+/yMp//yEy37+K66+6s/87cZbufmm27n33nu5SRzYowLOzz77LLffcTt/v/9+HnnkEa688kqu/dXv+PVPLuLiH/yIH37zHL596hmcfeKpnHXCycPn7596Mt8Xh3TRt7/JTZf/mo+ffQqtt5vZzY0cOWc2umzeBoMZ4p6LUS5hiTNB7h3z1a8SssWsrUNLJHBNi7KucDQdRwxPj8YxBOCNSISw6RLBf9osdOGLEbFQ8gzLBisCwsOuzu7hP5oVZiFJkU0iGkMXx12txdEkgtW1DG2SrWF7+DUakUSB2iCFKgSQzVOtQ0tax/A7MSVyHt/s8O8+1jrr2Da0horqk4zSJ2VCq1krujCVgtqJN/w32DYug3P0ONJn7Evl4GkUxiUZqi1DTQnDsEWPiixfvooHHniIn4isTjnldL73rXO47NLLWLxsOes3bGKgP0MYfWq6SRiciAoLGLuEYBZI4CFmJfc1Gc+QZMkebhHhb9hPKeGJYWFKtmSYMZRm4MsLjoBeeA7LRN1d/Sxdspynnn6WP117HT/60QWcccaZ/PKXv+VuCT4WLlhKb/8Qrq/J2FGqqmtobGxmr1325JCDDsGQTCQjezCJhnpyslfzwtPP89Pv/5jli5cje7IokSUyb4Ai8JFDIy3lJ9Oy5BpM3WCxlFaDoExzawoVyZP3O0jHLASW0GIORSvPBNmbaWyt4/qrr2Rgy+bhd8MfSqnh9Wua9q+zUoow+JEZIeSRMEPXEAqgLDSGv+rq6Q6ecnCp4PllaSXpWiHQBOk1j/6cQeAnsImjHIuClKG8hMGYvady4Llf4+673uDMU39OvFjDpifepv+h56hZtI4x2TjNxnj+dxxaQavQa7dQK8pUVe5lqGoC6qgDsZubiW4vs+PdTRRWbSA2lCFqapREEXr1BN0qRk5FmV+TYHsUYpUskTVr2Pj0S6x5dj4jnFF856s/4ZrLvsWPvnYKvzjlEi4+6odMc0z8hR/Q0LGJKUFAQVbZK6lRTgTrajoWGhEVoAtg5LYVqdHGSwpawIl246hOjCGkptVEpmSjLJgg5ZAqUYBiocBqcUZZUQo3GqW6KoXb30Oxrx9TRGRbGlVVSfr6eglEi1ynTCBRgC+CDevLnoDvunXruPvuu6WEURYFS1PIFfnCQ9agieKIhWGa5vB7tm2Tl3q1ZVnkPB9bAFbunHsAABAASURBVH6KRPZpiUidoYwAoo9eyAnPirSIStVJ6cTu7aW0cROOOJmR8t5xe+7NpRLpfO3oYzlwv/2ZOWUaI5tH0FhXT52ks0kBznDDuLe3n66eXnZIrX/j5i0sXrqMd955j1deeW24Pfnkk7z44os88cQTPPjgg4TfX3vjTdZt2Igm1lEHJGTvoloyF4klqRV6mwyDCdXV7CT7CPvN2YnD9tqDkw45hK8LcJ9y2GEcIuA+RfjeYGjERWY10QgxXWG4DkM9XTTV1VGTrhI+ByC8IBLDkCjfln0GM57AEHDxdA2U9mkfTQnAWNItii3gb9oWYfosD3EEGIYG+kHTCP8++PLly+VSY9SoUbQ2t0ChlqwbSKaWY2/dZA9xDnNEvg0CULIUJjsG+0frODhVyyzdZ7zXz+SgR4KW9dD/If/uw4wspza1nLHRZYyrbKRmsEyx0MAGbxpL1BxOzS+hJVjOa9EtPNBq8OYBuxE/+xu0nHQU9u5jqK+pJ9xQD2SNn7VsZpAtGzezfMkyLrrsMr5/wQWEUfGJp5/O6WefzQUX/Yyr/nwdt919Dy+99BIvv/oKr7/+Om+99RbvvfceH374IZ988gkLJCtavGgp8z9ZyLvvvM8Lz74gjuT+4WDnN7/5HT/72SWceurpnHXW2XxPNkl/9Ztfi33cy7vvvs+2HR0UJcAKW/g77BVJJ5Mi3zlz5vKNs7/FtX+6jjsefJjf3/DnYXpSqRRxM8JECWrigiGW6ECmmONnl1zC3x96kIzoMKaFJk1pxrBYcpIFBGJfFfECmq7z9ptvyH2f5hH1eBTxtQKloQqGgqJbwTOhrAXss+/+jGxp46Zr/yL9P/0opVDq0xbeCe0+tHlLgjRddPezFj6Tblhig7GojY6AupuX8mYOx5OgQNdkHouC6H2fdK5OxAgch4rYT0i2EdUksCtIy2PaFTqFJ0d+/Vtcd+WdnHvIKdRsbKf/mdcwFyxkQqYkI/z7P9o+lSRpJ8aAV8AIOmh134fgA7zDNBadKIbXszP598ZQfLbInA19HBwUsPUNrPE+pFNtZ/LgEF8z9mPk8hmsva+IsaLEbnU23zldsc+cLjq7X8dqbCAwHmLGTldz9JndtORGY79TxJTob1FpBkN6PXp6ED+xkvWRPjaUU1S6JzKifQYx/30agm00FluIqLH0JVy61A6SVoQ5jXvh1lSxRuq/y2SjzxaGR2Qjpk4EERWOK1Em14SK8LHkI1G8R6I6iWFow82Rkk5bJEu9gMrUyTujzCk8/dIObrvrZcqFKBEBBRW6HU9DE3Fr4nyU4aJZLoE/hFvsxROnlcs6iIxBoiFNHKFvKQ48+lBUwmRQDTFhSisT2moxjQA3FiMbT6JV1eIHFlkGKRt5sMsYdgnDz2AUuohJCpqu9LFnXHH86HrO32s2lx+5P1d/9WCu/epB/O34w7n9lGP4zRH7ctnBe/Czfedy/m4z+OEuU/n+LlP4wa5Th9tv957H5fvuPtyuP/IQ7j7lBK49dD9+Mn0CP5w4imNHpfnOLhP53m5TuPCAnbn0sD245OB5/PyQ3fj+vCmcNG0nvjZ1BkdOnsrurW2MkDXaxTJxMb4mKaWMHTGaXSZN5+tHfY0DDjyE1MTJZAXku4sVtEDHl4zPkHesSAItEkdPprHqmjDrm/HTdRiyueZLqciJJAkiKYgl8fSIuGUDrJiM0U8qWcemNTnuvfUBIt4mpo8sccBcqW/melDKY51u4FTVkKq8yaaghwXkmVTOsZujkzFd+mX/pUf2RLoEiAZEXrjVxLVRJMwJ6AGf2/iCQwkfPq8Vgz3IFPaQ0sUcAtpIWzrNfg9jSuuY6q5mpbUHfe4kdirVMMsZYnplFVuCN1jbuoZte7rc860BVn5XI35xC2MuGcvO3x3HoafN5IgT5rHbPlPYfU4dDS0GgeWRyw5S6eqgf+1CFr77D55+8SZuuP4mbrvtNq6+5gquv+4arpJS4B9//xd+/Ysb+NWvbuSK31zJHy+/mmv/eAO33ngnj933OG+/9C4r5i9jy+pNlAdiqKKNKuWlLNRJTMsSE1CMeGmqrUnMnbMfgRHHTqc57qwzuOKvf+PoM84mPWoSaAkCTYI6XSeSNinEu+mMLmXMwQ7JsStQ9ntEJMt67oH7+f5ZxzD/nXvQtG2AQ85B7EcjCD7BtIr0D5VYuKwdI9mLmVhBpbSDhLMvVTakXagrQ1IV6XHeZ3X+DfymRSzecBNP3nYv4vPJSx+3IKAqPPYYELocsTXhmwR3vpRqNBRKKULwDzwfXQGBfIIEul5FxKrGlnVqmKIvATF5ViuoYAIR28SyDDR5x0IjocWIEEdhM1oFJIKAURMmcOr3f88J37yTxtRJZF5pxL2rwuztLexcHEG1G2cFJZZY21GxXsbF+pjlFXCE+M9rutDxeS10ktpAZQg3cLF0C08ZZAKNjERTsZETmLDzXsSOaEPVdzG44mP6n91OW8coRtu7UVOzO9Eqh5RRS3Ggh+Xz35SF9zG6Fk79Wis1MUXgilIkNkKhD0314orgxrYewZjRE+VWgJXxmJOWdyq9jOgYYPdikq+JAbat2sKqZ54j5gXYEvm5VpSKFRHBu/RnBojH49Q0NLCxp491K1ZQzA7JXA6CycRjETSJzsuFAlEB74oywYxjRqrQjQRh7bFSygk4Z6TfEJ0DLi0to7nox+fSWmthCLA+//RD3H33fcLgJEqJ5HRTNrMGRbEclChtWM7Ro3GseEwUwJBg1ca0LBBhVqTOGdJ38MEHc/nll6MJEL4okVOQTlHxPTSJOCK+QzFfICueIYwmhhVL3g0FYts28WSCaDQqCq/xRcfE0aOZNGYMk8eOZZoo0oxJkyTqnzLcZk2dOhzxjhgxQlLnRslkqoZpVUrhOM7wb/980fhhv7CFaW1Ipy4GaxjGMF9C2nedPo2JY8cMO9KZu+/B0rXrOfCQQ7Fiwg/9i0aH8E/MWlVVmKY5TI+SsXVpZcluPKGxWAzo7eznoQfvp5AfwpQxZ8wYTVXKlMGHpP2f/XETDaxMWryvF+gR3vfXpFjaZLG0RaNvr1FMOO90zvjb7znj8ks45txz2P2oE9mejYi+T2JE9TyisSZyQzYxe7SoZy1KT0lA4hGJmxi2hvwYtnsnQPQdPJlDi0SIpNLEq2upHT2SSbvsysipc5g8Z1922e9Ijj/jHP582x3c+9RjHLLfHgJlHpVcjntuvZ2P3n+frNijbZkhRlIummJrEYzAFN33cfIl0e0INSPTNE2NUjPNoRzrZKg4wO8uvZXf//wO1izZQdwALYgIbsQIfMW6lTsoOhnGT5wgNqeR69dIRxrpzWqUZGxRF5nHk+Avgaa7hGsYOX0Mdz/yZxZ88rbQ6KOb2jBN4bi63PFgWI81TUNJC89hC6/lwbA9K6Xk8n80/nmEthq2f379D0+hHiulCG0ltO0TTzxx2Ol+73vfI5xr20NPUljcSUEbSUWlqRKH2jgozrXP4QPs/3Dc/5UHWhqNiLwRKB1Ht8hpNr1BlM3S1mhxunfvwtrTId1YhZ8JWPPQJ+z0YZTpHSNZkplDnXit/PZu7CGfKtXJ/jv7TGnrJxlZhW4sIiVja/4HBMEOZN+FdNU4pkzeF5Wz0LYOoA2+yriaMjvXjGLEOoX72FIGnviI9FBBQLsi75joqTQdJRFJoor9DjiIMFUPf0Wvu+wSt3Tq00kaqqqI6AolwGloCkPzcSVSd/0IZcnjKp6Fh4FhWFi2LucKaFmaR85gr/12p3v7chLBepqTXVKv7eb1N17ghr/eTV42L4uyP5CQTS7dssCXj6fRI+URJFINJBIIPb8f1qLFuchy8eQ6KiA9QUA31dhKn9L4/Z134Um5KJDsRSuVsHUNM54kFLwl4yqlhoE3VIoQUJE16GJwfMFhOh6WlCYiPsTQSGgGSd0kJesMWzh2CKDhWBpK5BAMRyshYIeK9wXD/z8+VkoNjxHS2ZaulqhH+C3p+LJt21HizPY+6ABCR4fw5v9xgP/pZkiXJwAR0hNPp/EF2F1piZoaQl4YWopXXn6LRQs+wqvkmD1jLK2tCtfvkfrn9v9ppP8tl//7J/GyaFqJ+pY6FqZK3FPaxEd1Ok+NMri6uo+nVy3l3hef5cU3X6F5/GhO+uF3mbjfvnzjxxdy7d9u5TeXX8MNN93D3vsfR13TJOJVLYwcP5HfXvF7HheQvvPvD3LNX2/kx5dcxlnf+T7fOPcH/PQXv+bPN93MvY88yh2P/J2f//6PXH/Hw1xz80N8/+IrOflb59E2dTKeDS89fbfgR56E7uNJ2e/Be+6TzCuJ61VwgjLoYFoBjbVVSLIhmUEZv2JjVzehS2ZYNXMr8XFZBpw+3MDngzfe5+cXfZe7b/srXrEHnBo0L8HypZ+I6Q0xd88pTJXAYttan+wOwYfIeFyjBU/03jTBkl6+O4BjmJit1ejJQe6943pK/X0o0xCTNVBiK26pTMGrEOpw2MLA7T8D2qEChP3CFups+P3zWmjf4XNNnEio6+FcITZ8VUqft9xyC/uNO5rN76wg/+Q7HFtupEH+W8xE1ldFWa8Gwle/dNOSmo4pRhso4adhk7ci9Mh5k26wRYA/yCxG7TyB+jMOIy+RbkQ2HzY//jTG0wNMXLQT9kBAbmMvcbeLJlOxz06z0UoZNAFbpyREehGUthzPBcGd4WgtXVVLTKVwtrjo0QEy+X4q2Sju1iqq+1oZoZoFbBvRfActloBECteOctjRxxD+TZqslGd8obtp7HiOO/IoqiXazw2Kw5BIOQT2vKStbsUhBN8quxYziFIpOMNzu4FLYCkcC4qazzZJbx999Hauv+rnNNVs4/AD6jnm0F3p7VrNG2+8xvXX/4VCyRHiRYMCA4aBHerrm3EqLkoJ40QMYbQbgrspUagu4BwqQSjYc7/zbRrHjafPtvnNHXeSE0D3lEboFHyJ6kOgDZVFKUX4Xvg93LitSEagdI0vOtxSHi/8o1SVIoFT+r80X+4VJWMoifGViyXCMcPxwzE1UbowIg+vP6+FNH3mKMJ+4fthC6+VUnilIuHfCwrLULc/9hinf/s7pCUCrIiDDcSIwn6f18Kxw2jeEKcYyJrLEpIZYq3hbwXFZF/gk48W8vTjz0ikmGXsyBrmzh5BxVlPPt+BI/z7vLH/T3i2a+Ej9lHbGdj2MXVGiTmNCSnnrWdyaSs7bV3KJLuOi445g5su/C1f2X0ffAl0KikdtxrW9a5g6sypTJw6kXN/9D2pkT/ILXfey4233s20efPQojY1jSOYOG0W+x92OCfIxv+xsqm72wEH0jR2olRb0gLU4Ehw5ErzVZSy1D89CSaGRK/uuf8+2Yx9VqL1TQSVjNiZx/qVq+nYug2JJtBFzzUxG8QmJo6fiikBlzPk0dc9KAGlzZCh013MMHr6aCbvMobWSUhUvgPX6RJgvokLzj2L1fNXE+QqbFwjIO8LrhheQgbKAAAQAElEQVQOEakSUFRktnVgmGMoB2lB9yiyHSMOpEBAhsBWDFCkdarO8uXPc/+d14Ef4EgLM0TDNrGj1rDNhTquNO1ftkx4/DOzDi+/TAtxIQT20GY+w4TQ7pLJpGBIPWf/+lYOm3IMjZ+swfn7K4wpj6SjYS9WUctUcZxfZu7P3tXymovA3jADKmI0PVLKaC8OUgkN1LSwjN15uRLnlpoB7O+Op9K4hiqrm2DhNka+MoizyqGmEiFSsZm9086kq3UQRSvkdSr4uEFJFCOK6IgwEfHKzWzb0i+aY6OVc1QyMVJuHaPMNk4/6CxifiuZflPoiTJNyg3VjY2s37SZvfbai+xghj9ffRU9nR20tbUxbdoUXn3xBfq6OqmWSD70kIEIx4rESFbXEJNSiRS8iWlRkrE4tgi2HJTJyLyDFY+iMkhEC0wa28rXTzucPXYdy9g2i8ljqth/3k7oTjsff7KIq67+E6uXr0K3Y+I4NAwrKk5LYSarqQgwhUKzhVcqgM+EGdIROs5Zkl7+/ve/x6irZ73Usq956FE6HJdAQN+X+lUI8KEihO/Zci+MgE0BufD9UDn4gsMyDGzTHG6WYYi8DAxRWF0AWJN3LXEq4XghjaEyhy0E+PAcNunyuZ+Qjs/6hx1DOsN74Zjhb2cMylpqRo/moZdfYOaeu7Pv/vuJoZVxyxXc/0QkHypFIpkMGSe4EBCu2Zf3wjlXLFzInbdcT76/k6oI7LXraEyjW/p04PkOmmmFJP0f3abZDmm3TIst+jOQk+ylzGzh7fgNKzh8qJMfH/IrZib3FfsbgV1JUiXAna7J8foHN/D867+WbPQKejLbiKWFVxok6+vBTCDsE2OUoMW05bs0XTJd3RyOiEMQl+SQsAk8yJiWZNXCZhdqknH0QEoJb77I3++6EVvwtWmEkodDpOIRIiKT1ctWoqHIDA3KfQmQCBg1ZrrMGccrKrrbewQZEHzQGdW6L+1d/ZTs1exySDUnf3cirWNMIlaF7Ru2ccml3+cv1/+cUBeqE+KU6gxiCZ899m6hr3Md/V1ZXMEeX08JZqnhKN02JHi08rhWPyq1mWhViddefpBXX3oew4ii2bJOWUsmIzAj2bcfNtG54fM/r0M9D3VRFvCvT6j3n31RSuaS9tn3/+gc2p2maTKvMexQkCMMZEKbV0rRWFfNLy65hrP2OY/y6kH6n1rIzu056vQRdNMgvb/8RwswCBenCdvjukyqa7QJULY6FcZWyvSm5zC2NMRe7ko25V7EOmcvBufOICU7HsHGAQpLKiSy1cTFoyYbWhnyawgSMmqzRzR5OAUZM+/PwzD3pFIWxhg5Fi1/nXyln0htnBnJg5kb3ZmvtM3h6Vtuo3+gm+rWFgKpu6/auJnVGzdQV51m0fvv8M4Lz0nEUCKViIqy5HlLvruirYHyRaGGyObz2BLVa6ZNVgyhIlF3WeZ0AwulWeJsnOE+vgiypbGJmTvN4mtHTmCvXSYQjzhYZjWGliRw+zhgl/GMkXQ4zEDmL1jCn669gQ/f+0B4hcztCeBHcArlYWBSSg1LIhw3kE2bUEFC8B+UjAMB8hqh95KfXUxMHNaafI4//+MfLNmxnbKuEU8mxfnYw+OEwg/f/Qx8wzGGB/6cH+EfN3JEQcNz2MLripSLylLyCJumaYRNKYVSangkpdTwdXh/+Mbn/AiVMVT2kK5wfUopQsX9jMZcLM6rS5cyqDROP+sb2EGAJqlwQjJC3bI/Z+T/6ZG8E0ZXmjik0Mlpus7GjRv5y1/+QiGzXuQzmq/sP4ORrSWKhU3D/MrlTIrF6v9pkP8zL5d5E9hgTyZbPYVWbwzN+Va2LShirqzhV2fcimZECDcVPU3H1SDwMlIK3Urf9g/Yc14DjSMKXHnNBWzvWE9ZdDNXEj7pmvQ1JLjTxOrVcAvQCUSGnzZDrsPvOobuS7YmTrtUkR6evOzwxstPcsetf0R5XczaP8ac/SZTDIZA0GSgL8P6tRsE0AyqZG/JFNsMx2xsG49m1eBXLAY7e/AKWXQ/S397ljEjm6lvdHj1jVepG9PJ6d/Zi2tvuYDZ82ZT0jby1DMPyXsC2H4vxUIvZXM5E6Y0UFU9SGH7VlJGDEOrp1COY+gGZoAEGdswtQG0mEtNi0ZnTzd3Swlq/vx3GHIyYJapTfOpLhsGmq6jadqnTa71f7YQ2D9rsvjhj1IKpdRwX77gUEr9q19oP8hhSlAWNrmU/Ys8lcYqTrvser5x+q9Irxmk7fZ3OHh1nhp/XNjlSzdNBZoM8inRcS2gMfAYLZHDRLfEpKBI98BmxqoKE/PtNKcm8HpvjGDvnYhI7V2NehOrPaB/fYkhicg/Wlbkg7U9LN4UoXdoT7L+VHzzKPzkbmj2JFGWgJWrPqCjcweuMUR8ZIy24lR2tqdz9yV/pHfzOvqyO+jJ99De3SWAXMQQwM719+L195AW+qoiFmWp4Q52taNyGYYENK1IjEQqiaM0SrJZq8cSKCsuQO9QiqUY8jV68xVKjkZtqpbp4wTY58zgwLkzaYhtJHAXkS8M4VEvfdJYwpKIWsFhe0ZFmDq1tXVs2LSF311+BY//4ykcx6MwWECJQtmySRUqQQiE4VkphSn3IqkU6epqPOGnrhmMq6/l1wL003fbne3C8Ttefpl3Vq2ms7OTkmQDoVKFgFqQDeMQUDVRuM+UQrr/h5/QgEI6wqYZJrppDbfwOrwX0hSOE7Zw3LCF1+H9sP2HA//zgVJKHJtPuL7wPV3XxYB1SqUSvb29rBgc4qMtWzj3wh9LFuMQVRBxPXR5TxPQ/ucw//FJAD50brrwrCRyDedYu2YN4Z9fCHlzyL7T2GVODbN2qhY6VosjLqMFNTJ/jUS1tf/xuP+HPFlQSJNV1TS3F9kjb1F6dS1jihO47Of/IKLvL0DrogxwpOlGQEqHRlHghOimHo3SOGo5U3dyyRe3itwC7Cj0DebkOoIiLvopApOUU8lJXuWzZiiNsLluH3rUxww3aUUn35ba/1//djWDuU3sf8hU5h4wE7vWxjUVWQl66hua2SS2IsKS93WZwwb5magTUG4YgWFGBAfyuEObMd0tIs8+tm9fDCVZ2wB0d/QxVNlCn7+Er/90Gsd+Yy+aRkdljXn6ewZZs/kturuhfuJaTj93LxJ5j4hnoFRSnFacwHTRA9ArJXQJ9OTDuMm7k06PobejnZv+dg3PvvksWzNrKBZXU5ESZ6VSpFwuSCuKbZeFdIcwJdAMJTrtyXd/OAhDDqWUzPU/mtz63I9Savh5aGuOBF7hWalP74XfU4aNN+gRVLmc8N2fc/YpPyVeSFF4czV7bckMv/tlf2g5XVGRUSrlIh0d21i4/GM+XPQuG1Z9Qn77Olr7HsPJLCdTnoG3vZGD7RStCBMmJlF7GlS5DZilalxVZummDdzx0ALuuqfEEy++x6rNHViJmRhV4wgkTZJyOO+/M1+YBHZSx66pI9Zrccsl16H1lonpJqYlApOOVQJWtmy2hkxpkM28tKGhwvqztHKpILv1LrVRm4REwoP5LIWKg2GZhH+CNFcsgQCer5t0C4D2yAatI/OPGjOZfffan313242xkiaR60Y5awjUMiyJPMueTTzZJIJ2KBaWMLalyD777MdQriCCDoiIM7nv7nv485+vk3tZjGhc+hUII24j9M4CVK7sCxSyWZx/grWKxqCQh6EsM2dM4ze//x3T99qbrGHx+Jtv89Zbb9He3o4u70fk/RDcDcMgbPwnjjByD1sYxXsCmL68E7ZAFClsiViMsIxlWdbwmEp9Ctoh2IfALd0/92MKXSFNIfiGHXUB+fCcE0Du6uri2fff44Jf/VIMcRQJyb4oO+hCvy/yqIgzDPt+bhN6bAGj0HFH0mnWr18v/P0za9euZeLEiUyZ0EgyXmD7llBveogY4DlxkUUrhtnM//FHUx11PVmqlq5l6e0PM6mS5Dfn/pJmAS2vpFOjFYgEZYleXXF+GiWJjLcs6yc7VEd/cTRm8mNaRg/yzvtPs2LVYqlJQ7oqIQGNOAYBR8GxYXuU5BZX6jNhAOPJGQFKJcw1LB9Xgr0Q/V9+9TWu+tO17Ojexi67T2f3faZC3CJWk8QW2bsohoZyeG5ASfQfyRF8v4CnHCTYpqa5nli8hogWh5IrdIMR3U74zx2U6ErCMljyYSemBR25D1iSuZjG8WV23mMCebHByRPHMWHMgcSrDPKO2FT6PZKy51fOVKiUPZRp4AvRlilrlCmsik4yqdE2dirf++FPGdXazLrVS3j0qSe49Le/5uKLvs/pp5/O2WefzQUXXEBYVr3zzjuH/13J/PnzWbN6NaGdhC3U/xCLwiZs+V/6hGAevmfbNrrYTxggDWOGYVCUqChapTOQ1+UZnPSdC/jqWT/A7CnQ9fDT/8E8/2u3tcbMVxi5aR5jXq5m0p1D7H9/kWNfNNjtKUXVTZ0kb9mV4k3T8e+JM+qRMq3Xr6Tq6pdI3P0ebR+76MZyqZEtEce3geaGek74+pXMOuwPbMqdwVW3ruXsn/6FG297jptfS3HuHQfywebJlGyd5poajAc/YtGtjxHPFCkOiNDNJiZOmsuIsbPAahDgTVONJvoVpRKroxCvw0/XkhxRL2eD7V43251JdDOZTmckneUmhoI6ego2nRmHrETuE5v7OGzvEZxz2t4cc/gkRox0sRKDlCM99Hrr8CKngDqGYtEk4lcI8lksrZaocTT5wtEcOG0LB0/P0ZbcSLZ3MYHu8vL7n/C9i6/jrkc/RjfSRJLNFAtiDJUAU7eISQnDNDR0iW40ufak+ek0FcchguLSC87n5LPOwmus4+/be/nzB4u5Z+FK1jsmqqpJQMwiGHSpISaZUBxXj4oTtcXYRIkD6YOFEELgKvTqBHoqhhY1UIaPFlSwvRJ2JUeskiefH6SQy4jRDeGU80jei4aYo9RVlTRDACIiTtuSDXVKWSgOYcn7cemTUB7iszDljajQbQsgFwUAPtzezp1LV3DjyrVcds3vqErLqoqDaBV5PwpEAqHbxTIcGcWlIpmhL3RpYuyajK15FdmbqQgpRRxf+suYtkrw1jML+P3Pr2frilXUJ4rsMruRoOjhysZ8OpUTh9xKubQTSs2k7G0F7T3MphwRPcNIVaTAOEpBLVOV6EulwLu6jP0FH1fQ7PNaaJyf10LyP699wfTsJllJ1HNYp3czqH1AS+V9msrz6bBgWayJY7btRdNH9XQ+O8Ssur25+OJrGTFxBmFZ0BdeoiXQBFS1wJf122StcWzZUZb6+DZiqeslGClT1fYJ1eNu5bb75vLOy7dilMHCh6BfdOpTCj0p8bnlkshMxzA0HNcTzkCZRhm/hndfepS//vZU/L7XmDC6i0NPF/upuoYB/S2UH0XLx4i5JobZJQHXSnHCDkHORvNiFAoust/JAXvtQa5rKzHJrP1CK7HIEZSKYxko7kXG2g9VP5WN63RMKT/GTQtPAkhHcIgy6wAAEABJREFUBcRnrubQ3w0y+axNDMbnY9k6CVORiGrsfLzPpg8+oPiuTyxzBNnyzgzJ0ooVnaLSmBK5hfVvruLeh84ml3yB5qou/MUvSBVhAW8c1446eQNrDutlwU7tfFJ6gWcf/wW3XnkWV178dc49+1SO2n9nTjhkT75x/OH87NxvcuNVV/Lyk0+xadkqch39hKWyXlFiMX3hVSDMdIWzFUS5Zc3heROm1iUWNCj8LJAZ6sOOWpiyPoVCK7uUy2WqY6A0eV+H4048m2+dfyt9wpcJ122krn8ci+00I8rrOIg4A+5kFjOSwPlY7Cv43IYcWunqexi890Wyi9vFtddjVc/AjEszJxE3J7KzpD3TCoM093aR6ukiKVFy2owLQTH6cyC4gl8sU5dKM9DdxduvvMz+e+zGN045mdnTBNAHBlm7chnPPPMSPRmfkkCGpwRLQvAZ7KYY6yVIDqHX5FCJflSsD6sqg141QN7eIR5bMVR2RHhlBotFumW89q5B+oZEiVRK5m8naQ1Qny4xosFj3CiTXWbWc8Sh0/n6qfvwjSNr2GPSFlK8gF56nhhv4Rafwyu+QkNqg6RwD6C5S0VhunHMtQxqK8nHBhkUkNludpKyx7DzjNnsMe1AGmOtGBWHepXG2bydl266mV//7nds3biJaFUaV0pFFceVqMKRrKiDcqFEIZdFty1siXRCjz40kCEu34896khu/uuNzNljL3ISRj392uvcIxHGe1LC6dEgn07QL/1igrIpTRGTZoiaEB6GjmbZELEZGhgiK5lDueJKxCQ9rChONIYTT1KKJwREQ8UxMOzIcEM38EX5w7NmWviaQU5ozku9VovF0VJp8kqnTwxtQDKDjMiJeJRyKslWsdSXVi7nnqefEnDwueHP11Ajztq0LBzJmMLfkgkzmLLIKVTciiivI/lyRGg1DJtAjBs5i5WCzG3IfCYe2zq6ueHO+/jb7bezecc2Ug3NHH3kcYxNJVBCS7hkpRRKqfByuH0GvMNf/hv/WOLmQbLOnfQqmqmjw48waDaglzX8/ixVWztoX7CU1oYWzvvJxdQ3N5MrF3GEF2Ys9KiyeLlW6v/KG9OEkEdWCrp6IFFrcsjhR/Dgw3dx/Z//yFBfj2RFBoa8VhL7DYE9Go+BfHcF8OVlAR8Hyy/zxkvPyTu3YKV0Zu7bxj5HjWUgl0GXvvIZFqdueCjNQ9dN0X8PBNaUISfR2fg/6ZwgkbjSDelnUsiW8CX6tu3N4G4kEdlGQ30fNVV51q95kqQxhFXuIqH7jG6sYVLbZBqrxmJqteJU2oS8ZkpC255zviN7QRdKCafI2g+Xs/6DBXSs1WQOj5qEg1uzQkpKVXzzor34+rkn0zyiAU2y6O2fwNTe3XkunmN9W5byJIfsLtVETtmT6PF7kJmRoHhgAhoCitJnR3ETize+x4tv/J0bb/kl5194Cqeevi+/O+cIXr/rz3SsWYaWHaTiOrJiC5SFVlQ4WguB3gRaErcCaSnjBvgUVRlBOAzDGG7IEcorbOG9MIs99thjJbDMUV66jNEimA6tkR4tAhJoaqZLUavnP3NocTcmkVsEzYtjkMZ0UxjFGDEvSa3dQMF08OMKLRrgBHlcNyfCdYmJ4cZMk7gZJx6JM2X8RCJCsB74PP7Q/dwoirRZFt5YPY50oom6+ip8PYfIHtMyZIwYe+98CmcdN43vnbEL552+Kyfu18qshkHGRrYyJtVOW7qXqMxrWa5EBh6ptE5TU4rx40awx67zOOyQI/nWiVP44ZlzOPuESZx+zDi+ecIUvrJXFeMbe2lJbsOqrKA6tpmoOIyy00FZNm8crURRAKzgx2loahIhbGWoKFL3erGCEkFpvdQ611ETLeHkN8laDfbYfzYHHHcIumzY9mnCg5RN2SnwwYfzOe/8H3Pn7XcR/l1vUwDWkhJSXX0jdjSCKUCMgHLY4sk4qaokw1GYREr1Uuv/3fXX8qs/XslXzziNnPDzjuef4Y/338cLK1fSJ32t5laypoX4R5BykWlblGUfojI0RETGqDMjVGFilFzcbIHCUIFy0ZUIXBNFt9CUAYEARmh3cjZ0C0veCc8KPXyThB2XqCouqmfghPmuHUXFkvh2DC0RZ21vN49//DG/ve9+Hnz/Q+Z99av84GcXkqipxtB1wiM8W0K/WJ/M7aHkpin6YClzeH5RC3xl4CmdojjtnACL+BXWffgOV1z9J5565TVcyTSaa2uoaWyhUUDNGhpEKSVNl6ZkRE2GD/6n5sm9/96f+RK9dViKiPjikhtltdZKIT6RNq2eGRmTvudfpcnTOP3r32TSzruLTqVQpsjUVBRE5vIaCE8DYY9SIW98AnyiMUvOMCAhppFKkC05oBvse9AsXnz571z6s/PYtmqFAKaM4Hv4okthEOJ5HobILZC9JE2EtmXRWm654XoGcl30O53scsAetE0aSVVVM05ZoWRiO+6LLhhi30V0zRYw02VuDVEuiWZdhg+xt9YRI0hW1eB5Fn3dWfbZZU+yjo8f62DIWUsyWU/NaHj3bYjp+5AOjkD3PyYobsUQhxDTaomp0RKgjSA7MIpc/xxef30tT72xFIdqKp2DnHvkD/nmad+TsuyRHLKn8Kt5EeboF3Ca3oKazey0yziMSJTcmhTlxx3q01uZpM0nb77PgqqNPDahwuNzUrx+2Eg69m1EO2s3jLPmkTp7dxq+Ke2kGVj7NtDTmmW5vob3VzzP3Xf+jh/+8Gtc+sNv8vTdDzAk2XlFQSBC9bDJSUWhJAGOacWQsBtHZOGL7QUqii72E7aQRyHAh2Wh8Hr06NEcf/zxVLeMwftkObM6HXqDVpbpNkm/SIMEBxuj4jzCzl/QtO69JpKbNQKnURcD76EwuJ7B3Fr6Kltpr2wh/DMCQ0mfsgiyYspZlKFUCGTzRADAq6UiHisvUUckXkOgmWzasplXXn+F9s5tKM1hlz1m49HH2FEGbdU6cVdRGqjgOAGrNm0ks20Dpb4O4rL6EckY0+rr2HPCBI7bZ2/OPPpwTjl6LmecMI+zT9qDs742j5OOnMohezUwa1KFUU3t1KdexVZPoCqP4Bceo5x7GCrPSo3yDSi/SpdE19vyAb2lBI42GtQ8NGc/It6Rwqxj0PzZ8v7+qPJO5HoVxYEALdfM0FadZR8t4blFT3Lnq49yw4s38Ebnx5RGRbBm11OaFKe9xRPAjIoi69x374NS2/s2Tzz+DLgBpgApgUG5UKScHZKxe8hlMuD7oClxlq7wwKFf9kFGjmrhO98/l5vuvp2rbvkbex17JEvat/Hrm2/kziWL6WpspGnvvbBGjiQXGpWAcFoAX5dMwfLA9hWiLsJDgyQaCeFttOQSyVfQAh1DmZiahRJFqxQdirkS4TlwkWcWXiiTsCziaWiRBK5hs7mzl7c+XsTfnnic6x9+mMfffZexu8zl93+7UTa8zsVMpZFFooXALmsKo7/PFFTTNHlkivzlrBmEv6OPMkDGrQitujiPTVu2cc011/Ln666ivUdCzWKFJskUxsYjBJJZdPZnyEnEihxKKZRScvXpJzSGT6/++/9UWhUVR/ShVIaSgR60YPlN1AwajN1SItqX5dB9D+GIE04FZRMI/yKajhIYNU0NRN4IbxRKriHkTdgSiQSi+vJKDUVy0rsNXQImz2gXoB/PpnUf88uLL2TLmlWEDkGGFJnpaHo4jo+lBVgG/PXqywWUunG1tdSP1rGqIhQkEBrId+E5tuiUjhkp0jxS5iMvugS6FhM1V6D7aJaJ53tyT5GormbkuInEUw1Uxevo3dbDoA9FwZHqmjl0y8atFplF+xA89cxWdG93okJPVNYd1ZOYVEnm6rN4yUoef+wDbr5+Ie8tXkW/KaWsg6dIYFCmf8dS4ecQRQnminxAIr6JsuDWjj4k+1/K6OllcVKNJPQI/uatTPhEMSdrM1LKtCOCHnS1iUplJSqZp0/+e3lEmRebsrxcO8gHTUXWTTQpzGskdvhkGk6cS/VBe5IZZYoD3MDGje9y1x1/5PunH8/Nv7+GzVv60Addkrom9qcJH2St4qwiAvYJRNaS8fLPI5SZJnYTtvBaKcVIsfdTDjkFq98lvqFATG9kodioHhmiutQrGJL459uff9KWHjKWnsPHEhxQhz6vgjajB2NiD1rDNoraWir5dQJQa8RrbiIo92DpAXYkiRlrEEMfSV9JUdKjvPXJYsrKxJJ0JFGTJpKMMmPODD5c/DKZ/tX4A2uZWl9h57EutruebL6D9oFeXn1/G3c/tYgbHvqIx97czur2GEXGUdEmkw/GUmWtoD6+nuroWqLBQiz/fRLmO5LevUbMeBHHK1CWkpJpKaFLo5AXR1TysYWRptBV3fQdIqlzhJ6zMKJH4Onz0O1dKLmjWL0lw3vLMzz80hIefGkDb6+I8OoKxU2vLOPmN9bzwsYErwn/SuLVB7+yN/37TqPmhDnU7z0DY3SM2snVjBk1llFtY7CsCI5ETXfeeQ9HHXE0Lz73CkOZHDHTxrZsiZQjYkQmXuATpnSCt5jxKOmohSVo6xazYqYu48aN4oSTTuDXV/6GW+65FWPkaG5+6hnOuOhn3PjEk2yWuv5QqopBMWJXsopibT3FdC3FZDXFaJKiOJeSYYrzNXA1HV/4EMolLzWyimZhJNJEq+vRYinhsUWXHWeDRFPzu/t5etFybnjsKX5581386ZHHeezjhbQHGjsffAhXXHstF110IVMmjCchMq5qaKAQKMSaxSgqhBFgqKCmaWLLBjKipDnZnBXfLd+TVJwAiQ8YlGzjwQce4o+/+wMfvvmO1I+70SpFRpkW89LVjJUxBzZu4MXXX8VobP4XaIWKzz8PpWReuVbq07Nc/rf9VHQD5esYepSGSB07GS1U7ahI+XQ7mQVbGT91FudecBEe9nDkXsqX0AkE8Dw8t4T/P61cR4k8gmGeJSWbFN+LKfKXGAMtGIGVKNA8tsC02VVEonm6OzZy81+up9jXj6Ypwn97UBZZeG4FpWk8Lw5+/bqV0lfR1FrHYYcfiWYPEk+Vcf1BqpOTQBxzYPbRNiGJq2cJgzdbr8bzdBwRfsUtE5buNKHTkZr/LrvvTU9fkWI2IBZYtFgHUePNROuLU+WO5+A9z+Sg3X/I4jd6ePWBhbz7esA7b2/n6Wff5b77nuXZ59+kp7fE6LHjZON3PKNmxhk126aSXsHkeQ28+eFbGLaPH/sEiW+IZS1sfTdSNSOoringJj5k9kHVJJu34Bt9VF53sXK7U6cdSZUxna9WKhzqrmOPzA7qKjGOzj7EEcUn2cd5manlt2gsfkzMWyM86KeqVbF0j3HUnn004887g4GDZ5FrjbDd28STz93G9049jif/ejNDG7aJw/KFxwhNAaGYgmJOsA18EVLYQv1WSqGUEt55wkeH8NjvqONpqZ+Bt95jll4DoZPQegULM2hSmg37fFHTDjI/IFqzhg8kMn5h38msP2svjAUAABAASURBVPEw4mcdwtjTJjL6KBga2Uq+pZ5sbYpBGbSzVGFrZohtmUG6pDTgqiiOCMsTAPGU/qlAdZ9KKctbb75CXdUg3zjxEL51/DzO/do0fnz6fpx+9C5EVbsoXk6ivDhlrYler5qPNw3xyEvzuf2+53nk0Td4580VbNm2mr6Bdhm3KIqFKKIhzcIPovi+QSnYGzspGzj+QQwW9hcn8zVRtuPo6NuXnHOUePSpDBXGsXq9xpPPLebWe57h70+8yHNvvcHTbzzPi2s/YOFQNwtLRZ7ryvBiATZO2g3nyK/jHn82PceczSdTDuX1WDNviVd+8cMV9Eg9/vT9D+ChK//AzffcR5OUVA486FAam1rQlIFm2Nx+xz188+zvSGT/OO1btqNJScvUhd5SCdu2iaZSw8IM3KIYrYMpPNPDZgZEIhox6RO20485imt+/zt+cdll2PV1/PXxx/nun/7Et/96I2f/7a/85h9P8tvHn+LyJ57i6mef5+bX3+JBAednVq/l1U3bWSYRediWdvQIf7fx6pIVPPz629z25LP85aHHOPeGv3Hp3x/h1vc/4B0x9sLIMcw68WTOFhC+5NY7uPHBh2UT6CfMmDmTpC08L4hTHRwUeVQIxImUZT2aphGJRtF1/VPlVAozkSAhQFOqeKCZZAWcHhLH8ZPzLuTRe/9OubcfbShHo9R5m70KuzXUMsq2qfZcRsRMNq5bxdLt20XGvjRXmi/g5aGUGm7hnJpkCV+k4P/VnysGSYlT9qM1wq8G2lyBw6WbKC3cTiSr882LLsVI1iCJFlYkSjSRwi87eK6DHbEE7gMQgP5snSFYBIL8yYRkWnKzUNpB0hhPKlZNT2YpicZ+gthGZu8+kVmzp7Hokw948fkn8coFASFNnIKBbig2rlrCQ/feiR+DDR2LBeQj1Dc4FJ13GcotAjUoZbdeNHEzLl20jIpixRx8T4HYpheYVCjjC22xaIzwMGNRCfzmYtgpomaKe2+5k9Wirx0fv8Pmtz5h6/wX+PvNv+GjV5/C691G54IdmPYMyTR2prp+No1t46lrHocVbaLk5RmorGcweJ2+/KsMuG9jtOVxbMXy5a9jBR6mFUWV1+M6pvBsNiXhZ1girJn4MdP368ONrcHqaaBruUGO0XTpI+gaqCKlRpGwaojE4/KOJ7onPIkL3xNJ+gyNjX6FVWHTK3RW+bwoDu+edMDbB00h9o29GHFsG9VjurD9DwVrbuain53Ns4/cAuU+YhEDz3VRIU+UQQjw/N8OpZToejB8N9k6lr1mHoHbH6W6WKbBKMo7ncK/MhMDY7jPF/3QGJyPNbQGvdxD2XBYZge8Ie8uk+hwaNQUZh17MrOOO4lJ+x1K1fgZqKomPLuWsp4i50dIyuKLYsAx06aSzRJIJBDDJyY7spNHNXP+KUexx2QYUbcQ5fwDw3ufA3YZw0G7zCQmKYcu71k1Vbh1NQylYgzFTYZEPXb0bWH9puU8/GyOex7r4u7HuuW6wHNvRHhn4UhWrJ/Llu5D2dQrQiqMYWN3Iyt3pNnQ1cA7S3zu+sdabrxvMdfc/Rh/eeQhHnnnFRb1bGQLXSyurGalsZHcRB12m0X6kL2YfuZX2f/Hx7Pndw5mxL5jqLT6dEW7adtaYexSg2/ok3nla1ew4uLneeyCezhZog0zO0mUIIevNL77w/NkQ+YWzvzmOWi6PQxqOeHLrbfdxg/PO48rfvUrFi9ZhmVGQNcJNyiL+byk0BE02wKFGIiAmUTqSHSkNNB0hSZpvCFKMWnCOL77/e9x5XV/4rs/u4hdDj2I6kmTWdvTzxppqyQSX9zexbubtvLiitX8Y/4iHnjvQ2587gVufflVbn/1dW556RXueesd3t3eTlkc05j9D+SSa6/hLw/cz31PP8dN9z3Axb/9LSeefgY7zd2F+uYWKhLVBQo80blQIXWlofkeiFM0BJAty8KQ6B2lBPjL5MUJuOEaymUyAwMo3eD2W28fdnj33/N3CoNZ4rpJtWYytrqOGTXV7CtBRE0hJ3XWLKnqGmpsnWph04o1a/E8AY7AJQh8wkMphaZpwkITTen8dz/2rgwxRpaWkVJNOSeM3tZBdvkamiopjj/iVMbuNBfX04gKHwdyWUIMVQJeumFTED77yDv/YoImV0p4pYhG44QsS1kBSTNJtr8fyx5k47aFqPQaJs0YTbK6lraWBh5/5BF2tG+RIKpCYVgOPTz8wAMM9nZRMhPM23dX+vt7ScQ6SJgDmKKflkxlWwkMPZCIvZdYTUCsSqGLbMslX5yPLvddXCHCDQJc1wdRpOa20dQ2jqCQKxNRFq0NadLxCm2tJZqbDJJNGfb76nimzKmnEHzEjo4IHR31DA414Kp6PCNJWStSMHrxoyAVYVoScWwFW2SjunHszrz7dDvGjj0o5oqIuqCEf55XTSU3HcuAQgXm7BNjzz1dUoyhfWEn9qZ2JvqKNTGLVWaMAc2Q/nlerJrHC9GdeZ5JvFAZwVvFRhZ5jWwwW2mPjaYts4S40Q7uDty+lWy1tuFOj1N7VAt1366jZ3qE9wcW8Zc7r+SGK39OMNiDrmtkCx5FbLn+VIeVkgUAwzam6xiGgVKKIQzmfeVY3IqJ9/E69nSHyCNrT+g0Fkvyxhd/tB2RnXH00YwzEuwT1ThAvNMoqYkWtDTbaiYRrHma8opnGFz2AgPrP8LLd0ttLSoRQSNedVrAqiSAbsg5TzoaoU2izZ2nTyaGL7X0Y0kbH2OqlwX81+NVChJ1f0LUWsWRe+/BnjNq6ZZoJDptKm1fOZBWaVVSww8mtDBUY9MVcdCr95WFzmbbUAsbemslurN5a3GRJ97q4uGXtvL080u5/e5X+MczC3j59dU89PgHfLRQQIxGKjTRnvcoxGK4bXUYu+5E7alHkjjnKHJnHETvaUeyUdKt9nkjWNeQ58OO51m+8i94O26jbttDVC96mHNrD+LRMy/k6oN/yC7mKOol7rapEmGYmLE0obdfsnwZSVm3EU9w4mmncf1fbqRt1GhsMTQzFhmuLb/93rtcdtllfOc73+E+Kel07egiJiUe1xdDELCsCHC6YeqGHKIEKDnL96JTpiJ9fDEWXVO0NDbylf325aIf/IAb/3AFD91+N7ffcCNX/vZyLrzgQs78xjc55qRTOOzY4znomGPY7eij2fO44zjym9/kR1dcwXUPPshfH32Un19/PV//6U/Fx82hKV2DWDdavkBSbLFaiQIJeDfH41TFRZISNQrGo9kRAjTRxICoriRSccR4XcJoPvwXq3YkQrqmZlhBV65exUOPPMxJQsvTzzyHIyFUqLi+RPa2GFOTgPlO48cxtaYWo7uD1kSUwLTJCyDUVEVpq6liq5RtAtGjUPHDFsgz5FAiA6UUmoA9/82P0UGeil5imZS2unrzFNo7cHpyTG2dzLfOOU9Wp2NI3cETZ1+VSDJQKuDJ2ouuQjOjDB9SUhs+f/ZDvltmRL5pElgpcrnN1FaJzlKWskUE3+4kljRZsmwNgeheV/cO/vSnawgk+u2TTfaf/uTHvP/2G2ieR1VjFXWtrZQkY/P89ZjKkyhXw9QsvEpcZKDwZCNQNyrEExamaYr/91CiQ77IzhDQr1QqohMaiP4alsnkKdOxrZjM7eEl4fjTz+WoMw/g0K/P5oiz92PMbhOhbTuD0n/Z4n4yOcGNWA2m1TScGbimg2/YlH1ED3WCTJ6IDmZ0LOn0PMkQR/PBi0tIq4MRn4Cy36VS9rDijQwNSD9TQ1Fiv7mt1MbTxAYG8VYsIpnrQxOdXynIMaANMEbrF5rrIEgS9yKMJ8beRpSj0Di+WOD4wX400dt9zTKn2ov4nvEKu5ReYLO5g9tG13LntJk0nvwVJh1/KF5c8foLT/DLC77LjrXLiUq2WlABSinC4zPd/uwc3gt1Pi8Xs+fuiiHlzo2L1tBi5aVyUiau6RiF8Kl0+IKPZljzWKDmMl+fyDI3xuuezofxahIFxdRVq2hasB5rUStdqw/Adw5j5pyDGD2lQj77Kn73FoLyJizdx9MV/WUHvX4Ui3Pb0Zq6mVD1CUq8jogcCVQwqxHFCIiygBrzZs766iCH1zXR/8GzeOYSVsxYwKojt7Lx5IB3vzeJ5y47kiU/qbDmUo31l0VZfYnFqp/J+edJuU6x7KIEay9fx7pLOtj6fdjy9SRrv2ax4mRY9R2TDRelqP7JTqTPmYg6sYx/wHqGxn/EOnMD22MefbE0jmomWJml6a0C6Uc7qXkIxrzczFcLR/PqL//BvoediR4ZK8qVwsMWBusoE8TGKPoamzZtIhKrRvJEfLnpBDYjJ8/i+tse4lsXXsScabM+VSRlSdQhc7Z38uTDj/Oj753HBef9hCcf/YAVy3pwK2msaIuIKykGpeN5MomZEKPxsWzQrAAMDyUN0yNMV/vz/cQSDg1NUabPGMn+B+zM144/mDPPOJpvnHksZ3/9WM7/1jF8/8wjOO3oPdlv7mhG1kHE74bCVlRxG7LrjekOYkvTKv0ExR6CUq/cFwUv9kk0M0T4h8/kBwhJesJCj5pUxIDLvis/DZQm94hA2eTDt5fz04uu5ccX/YV7H/0YzXSpVIbAy6H8AtFoQLzaJFPqYdmmZVj9DhG7ip6yrMXqoLawnhopG0VzNej+VJ55I8D252KpOirxdkr6GqH3BUZUFRmUUteInMeIjCnvN9Bd3MBYXmeluZWPqGGmNo1lKslUfSz7vFfDTndGSf9xB4m/bGXqJo0mfFJ+hl0L77O7+wHjzfepKhaJerUkXEWNnqG5oqjWU3RaaXq9NMmSTb2ro8TolwZpcXrWl2q6u4IPq2oJ7HFMaq9Ff9WgQduD475zPoHopxiQ8F1hRWxMcXI1VgRdzlFDCV98dBfyyoOii8QB5Hr6qK7k6HFq6QpGiqxjIpYWOgvdVIl2RdwS+XxSNiFF50orKHhFEqK+mze9xxUXXszvzr2I/uV9JBB5WatonvMSgdEuY1uo3LkQnEm7W0d/ZAwd4pQrAj6RhIiXaqZMn43LStHd1ejiPEyvCkOcQ9IWffErlCRYsAUUZ+06h1IQp6LGobKdFOtupi/9Dv3uIIlIA5XIzey6dwsldJoHprBjXQ9Z7228wlMy3iJq7Jn4hQaqnThmRUeqxTiytuzQh5B+jdTczXyyKk/P0rH0qW+iuwdgFx/ATLxMMRVnsBSQl30ovbWX3b+3gZrEZpi/iebNtaRzEZqDLE0Zl7I+ipnlPDPdCuN9h7g4s0FVYItZZm3EY43tE3FjbHGTrHCm856xH4uj+1DxGpiZM9gp71Ewr+T9Gct549zZbP3KFF5f+SpX/P48uhd9QJVyCfdVlOhhILaEnHU9ILQ1TfPFXspCSz/KzPG1k0/A7EmTeTDJ7KHzyOTG4RkfEfDF+qdFchvZ1V3GXPUR9ZX5JJxOJlV8xvdkSS7fyKZSFds62qnXhpgxOcKO3FI+2boNc8wupJrkRqBwAAAQAElEQVTHELEDPA2yTpYRo9KUC324TplA84jUVPBND0MUUvfBKdoijDb0xC5Yif3QjHn86MyDmDOqQse7bzHaaWBVT4SVVpwpdTZ7ZtZhmcbntpVqDjuScyg1TiAxso0Rk0YxdvJoahviOCKsgfoSr+tDbIzWkLNbCdyR7KQ3MXV7gTEfbmf/pWsJnnyB/nc+YXxiBKcdegKXnv1tTjtoIkH3ApSwUYGoGxhKoSEy8AJ8aUrWNDRYoKYmDVYRT/qalpJnGrFkggMPOJbfXvs3/nrr3Zz300uZucve+EaCMiaBrHHd1m7+ft/9/OLin/PNM87klxddzIvPvED39nYq+bLgYgGlGXgylwwtRBggHjz8akdj1DQ1QjwpY1kypkZFIjhft8CMoGwb3zTx3JBWCJQu7xrohoVm2ijLln4Wvi59pDnSXHnmC4gQiRGeffluRRPYMmYYgQfFCohxaDKPLg0Z2/IcBMV5+513Of9nl3D5VX9k48aNhJF+igBTaEhHTBoNnxFambSXxy0V6XE1Nrs2H5d1hgxDAKtIZaCHXMnBqmqgKZWkuTTAxsE87dJfPsTLCk027wyrEaeSZfYIoTNfISZSqrN0ooaJK+Biux61sv6WMhybbSLz8jJWvruUbWsXUBvESBYyrHzsXaoWBKzzd2Jdan9WVaazxJ/DO9Y4tvuNDDoJChRpDdoxtQ5avSxNqoRhecR1JZFoFF9F+LJHv5airt9jZsFj2+IF5MqDHP7Vo5i78274ol+Dsv/hOMJjmUgphaZpKKUID6UUuobopgsGw3ZYiRokahrEvgzRwW34QYlUshZDj1AphfKHcLzevg4GMy4NEywOOHIPGlvSLF2+gs7+Dob8DNlYD1VTI2RNxYDKoydjNI2qwte2YdFNUu+iMVpAj2hkMrrQUcf0aXsDSRyRgZVwUQL5hm1L0FKS5wLGQSDPYdq0acRiMcKotW8HFPpNyRoCopL5lip9lCtgJT3m7j6HTGUQv5Sn1BVBStJoJmQG3xMaNMESH6WiBL4m65N3IhUKEqA01LXS3FbHc688RWWwC6cUJZ6YhOMbQkeeVMQnHoP+UHfSa9ntK7XoMY1l777BdGWS0pvpFzswghJf9khbU9CHDJJGwMidWmnbeSRLN83ntgduJ7NlO7rovlKf8gXhT+D7cvr0e2jnDjqYEXaaNnOYP32SdQxm+tDkHUMe/Wfo02zvY2HUEgxjDc2RTuaYQ8yQepm5vkL3Qo9cRoQRhVJ8HR9vfZbFRoG6g75Ky8jZbG/PkBGjTNZFMHWP0eOm0mv0U4zEhbkaquctiUbA9YUaBbapcMsj6B+qJu9WE4lNIcoqDtlpEokdDtWryzRobXhGozB6KzONj7CU/rkNEsSwqNIDAaM8jjlA3urEt7cTi27mI6ePAa+brRJF+J5FayVJcoeP8+JGMo+/IACwmZ2sGVx0zq+58abHOPEbp6DHcxQz76F6n0bXREEDDwXCWGlow0JQUpc0tYCB/q2k4gaIAZl6DN+zkdIjgn8iG7lvJqlpm8x+R53E5X++mZvvfoQjT/oGxOsJIml8x8dQBp5IdO2aDdx3z/389Kc/47zv/5CfXfRzbr3+Zl584nlWfLyUzrVbyXYMoET3NNcAiRQC0fqKvF9RGq6mE5gWyo4QGNJ0UwgO6ZF7wiMCU2g38F2FVw5ww9ppJIIjilbWNCq6jmdZ+GKYYXMFoGVQdHnXULbQqnDyDmVpXkWGlvHee+NNfi70/ulPfyL8kwRhal7KDeBm+0lbPknZgE9LFBdzCsS0AFPm8QkIZOyigNRCMbSVhTI9wjQvYhEeQX6IGrfM1KoY2RJ8uHKTrKkB8pCSJWWF7ohtsMe4MeQKDvXCwzanQsWuJifjjvFs5gQGxsYd5G55h+yrS2ihi8Mmj+Gnx+4p7Xh20mvIvDSfRtnQ6tPH8ZY9hk3+ZHwvSi4WUCsbyQ3lHBm1CS+/Gk9rF9oHBcCGGJSsShP+aprIgC93rIlMZJyfZNS6rZQ3bKFpRBNHH38CusjEV5BIJDBlTSEghuAcnsMZXdmn8TwPv0goHQhydAsgdjGA0ZClYGzB9D3RW5tcXnQGA1PkUchBVNbWNmIsiSRsLbzLys6n6SsvI8tSKkZAzcQk4/efgDmlLPcDSpoiURcVR/6B8MJDkjG8gSH87Arc/J70d81iYDBNQ/NE7HgUpYRwAUgtMCC8FPBScmHImkTyjB49mjFjx+LIGsSnsXlxjKg7FUslBbi7cZwIVmKIOQckiYwexCv30bN+C+nEFPIu2HoOna1SJppGQIxARfCFWREBed8bFFxJ0Tyyhfa+TlYueANd19EjE4SWNjTRJ7Mil0onsBtoaISJO89g2ry9yW0YwP44yyh7ND26gWms4csegZpEo15FikE6a/sI9mjEHxHltfdf5am77iMn+5gIvzSxixDafbEDhN/hvEopPFkbIrtJU2bQ3DSCwcEh+ru7UJ5PaONhvy9qWqxpNB+YI/i4PJ66YBKzM2n0+X1sXeJRdiTixpc0eBt9iQEyx86CU46ib9Bj6Rsf0kaSmCoxaVQ9CV2YUyPCEoCpmVhPp3jLe95UEtnvi+/uKsw9AL0yBTPoRLlr8ZzFFEWxBt2X2HlKG1NTNj2vLGG3UhP1bgtb8w5ZAS6lRD0+px3sZJha7qLGa6cqOkitlafazwllJVK2JrUs2KNK5zQBhpliSJmnXmDLI69gd1uMVq0cdupFnH/1nRx81vl49ePptZLkTQPX2kIhsw2dgsigTHgE8iNsoGHoCtN0SFkdHLTPeJ59/G5wegjTLM8vE8rJDUqUPUMU1yAzVCYwo7SMm8ipZ32Hex58nN9e+WfOOf98jjj+RMZN3Qm7qpoQsLMCwDv6c6zd3sGLr7/NTXfcw89/fTk//MnPOOcH53PO987jV/L9Nrn/gkT+yxcvJ/xHUJZhownFZYm4S4UybiWgLM0RUA+bHxqdALOmRdD1KIYZl7ONHuiSIQYC+u5w88re8NkpOqxavJIPP1jAC8+/yp133McVv7+an/z4Yr79re9xxulnc+PNt7F06XKUhF9VwpOJTfVSEkqiKkPEJZ2t8/IkcKmIEeaULeATxRNFTspmarqSoSwOYM1QgQUlRaeUvYKIiVEYIC7OoTUeZ6Lps3bVJrblTAJjOrqKEAKcJbIdK4AYNzXMfJaqSpmiV03BaGCEUU1Df4bSh4sZLWWKE3cbwznHzeAbx1Yzb/I29p7UxJkHf4VmAcm2dUsZW8gLULhCZZZpEqTUVNqpeNvIeD0s0nRWSNYy5CkGZX1dbkCmIH3Fy42V+jhf8lhNk9AuUlu5gYRj8rUTTmPkuPH0FUr4KhB90oZn8H1f9FANt0BAU9d1QtD0IyWyA6KVRgRNQHx13zo6i5tFf3uwPCiVSkTsOAEVCnkfyzKIRmoE8BU1tUmGcqCJzbZMrTDtwAxzD0+RHOtQsEUHJAqd1DCHCQ3jiUpw9tYL7/P+W5+wbjlsWaf45J2Au+/4kMf/sZAHH36CF197ja7eTvK5IvlMRjIroUtojUSENmQe9elaROnYe++9BcwdLHcEq9+LiemMx/NLYG1GMxwqWg+pEb3MObgeXby7229LdttMvErGcXRiUQeMBIEWRzeqqIjNhDZnR33ypT6MuMnO+8xm6et5vKIl9xBHkCSs3WsVBJc89Egdlg5uVT877T2FfebsRtfbazC2eFRFGik7a4TqL/fpzkepk6ylih4WeutYPEpRv/dMImmL5558gHfeeYcwetdEt8KZlFKE/312bcrqRfQocZ7TdpqN8nTJeLP4nsaQVhV2+8Km5doLJGLjaDV2wloeZfDFbXS8s4n2zjwZSfMq1TbVB01ny9F70DVrOsZAJ5VlC4kVKlAaZO5OY2mqsrDLA9TaRWKRCKnWEejTq3hok8tLbzSyqX1XPGNPAaDJGF6JanszMaNdjOp9aJpB1KpljwmziAz5xKT+Vu10sy1isyWq8EU9P6/ZKoYm4JWXFL1DgGFDOcsmYUCf0UYpMZtjJKJsXbaensfeYOsj4lxWwkhH8e3D9uHhh/7BqSd9kzGT5rC9YtMfpKirnUNTfStWbKtEGhnRjH4IRPmEWl/YKXgZ6ii65qCpPM3xCuNro7z70m3ce9PllDMrsTSbwHWxlYFXcVDyYlVVXJQ6QHCFZDJKaKizZ8/icNmY/PoPfshlV/+J2x98lHuffIpfX3sdex9xJHq6jniyjliiVhQ/TqmiyEla392bZf7CFTwuZabrr76e31z6Gy796SXccPV1vPXKa/S19wjIBlKLVFhWEsOIy3wWg4Ml1q/fxttvfcijjzzF7bfew4XiMM479wd895vf4VtfP5szTzmDU084mZOPO5ETjzmBi2TsK2SOW+68nyeefZn3P1nClvZeAWcDS/ZuorWNNDa3MH3sGCbXp2k2XSbUJxk9Ik3JyeCbcQGROLpto2kayilDOYdeyhGV+nBMDMDVDLbI5tqigRzrPYNCIo1h2RiFHLtaJeo1n9clk8kZu1D2ppGMNeIEoujxQcaPHsVQx0bqAp0+v4auoJ76IEpx+SqqB/Jceu7hnHLwVCaPX0Si5XUGtZdwYlez0/g+5o42cFYuJ+kPoElwMIIeJhs5kiWXT7Q+lsRge+ogOlPzKFljqVgNdMVq6FARKpKZ1GoZ0Ygv92lgBOW1XRR29DFl0i4cdfSpBDKkaeuiK2GAoUR24R0wDEOeMPw9jOp9sX5fj5CoNsToN/LOhtdY07EaR7rZwm8xXXRxkoZhYehx0VfRR9+lWMqQy2XJDBQwsruQjI5Ai4BrgjnyTczUgKh8A1Z5CuPMURw4+QhqghpKXTE+fruAsIzly9tw1QFMm7A3M6fvSdso4Y9bJFmt0CVU7hIdUbiENCql8CSrCNtnALb7nnuQTFcRFKoZ2BZh1cIhATcfVxUleDIpl6GkbWLiXJtJOwttTp7OzT2YpTEEFfDFEJVu4us2hilBhSb3HDANjTLd5N0srePHhBDFxjXrMEQ/3IIiGtWQxAiQfk4/pYKco2uJ1/kcfcJRNKYTdL69lqmRJnH00u1LfsIgS1EhoZXxYwFr9RKDLQnaZo+goLbw1FNP0dnZ+a9ZlFL/41rXxIY9wlsVwZPpc+YItkRFLp7IM0qnSv2r7+ddaA0SVc0qajQvzbHjuW10zS9QXYkRrdUZaKhQPO4ANuw5lXXTqqjr6WDihxuxdvQTC4rEJ8HUmZNxheu2GVAdTWD6nXR1baBuxp50zIA/PfcP7hRv9VH7FvJGLWZkEq4fR0VLpMZ4REcfhl4/ltrmccPKsWXpEiIi0JLbyCbDH1aSUFH+o7alFGOVSvKJFWWBadMlqZFFI2Z/msIqn/ED4+h5s8T29TChehQXnXAmvzjvfHaZWUcpeFuU2UEwhIQOceFv+L+V85VPUtuNKuGNM7gVKoPCw+CfDodhpsuLUO5BZZ/F7W2jrgAAEABJREFULL7JWcftxPpFT3PBt4/mlX/cwGD7ZpRE0bGIEgUroZwimpvD0Byef/IxqcF/jRuuuYKcpF3KjmHHUwR2BDNRzazd9uQnl/6SB8Lffb/mr9x089384rLfM2832cfQ42IwFqaVQjcSxKJJdM2gt7uPt15/iz8LIP/wez/kW9/4Ft8957ucdfZ3OOPMb3Hq6d/gzG+cw3nn/5QrrvwTd9x1P/944lk2bdhMu2QMmf5BUfiyGE8g6q9j6hYR4amrRyn6BuG5ceR4DjvmRC797ZXces+D3PvY08P/HmD8mPGUMgM0xuSd0iDeUDvVURe33M0OLUZGmVi6QZVkOAlxwhGvjBIFVrEqDCtO2tJJiD715HN8XAj4hCo69YiAXJFmeX9qdT1b121m4bouAehpeEGVrNkhU9nMpAkTyO7YSL2MNyDG3uFWE8k45FduZpbQW9uwRQz7JRLKk9pulEACgvDX+TzjJXae51KQjKerJ4NvVzHFtFGy6TtR9HNsSiJLewwzcqPYvbeeyT06bYMwWmgzrAQFz8HUi3zZY89yNbkFWwXsbI7/+ndR8TpZt0vUCMSW/H8Nr5QatgUvjBLkrmVZaOI0i5Uine5WnvnoSW575Um29C+ltkGjITmKXKctfDLIFzKyboUtUa5TQd6D6nQDyWScuBbFcmuwRQ66AZluiAYxqpVGbm0frz3zNEs/eZNTjjudow4/ihEt02hrPYxEzRh6hxR+WWzDrRC1DQrlTjwyuEEvWzdtRhSakMYw89I1fZh+wiMIqG9uZu7cuTheDlOlWfLxepFrDs8NsLyxYi8tonND2JEhdtvnQGJSLurvWomVbcbSmmTvQsnwK/CVjdIsLEvDl+DNdXysGGLbeTZ0bqGhBVYsXkhLshoriAh9ipKnY0VMoa8DTwMk8CxpK4iP9Nh5990xxJno69opqTny8Mt9qs0ivuh2RPSuxU8JYT6DScGS6UmcaTpLFi5iwYIFsm53eCKllJxDokDJf0hGF97ytYC20ePQhHZbuhp6lF4/wX/m0DobK2hOlmgmB0YUvzZNd3OZgV36GX2az4tjdNbUSESlZZlSLpIr2IJ5cTSzxM4zY0RiAX2VAkFSlEM81gR9gKHlL+M3NrN5r4OZfOphLPSW8PNb7uWi62/i0ffWs7b3EAZK3yWXuYzODo9lOwq8tnENXSrPQNyhopJEyhZuMSrpmPrctimpKFguIwKXvQKLw/wq9uw1GbOgg8Szi1j+wgC17jyuOP9errv7XfY95euMHtNENL4YZ8mvsIRutyxcy4MKwDVSeNWNspi5eGJog13r8fL9EPgQMh3kp1xXRCGzHaSNN0iaDzNpxEr22QWmjIxw459/xLe+fji/uvD7PP/gHaz46E3eev4fvPb0g9xy1a+444Y/UhloZ9vqhVi6JaCqpGmi7Ca2fDcxCcTB+KLwLZOnUDt2HDvvfwDn//JX3HD3PRL1X8NJ3z6HA445lkkzZ8tG81TqR7QRra4Rum0qKLLlCv3ZIl3dA/RLhFwseaAsLDMuBp3ANGICABEy+SLhX5ZUVgRLNnHDpkdiYNr4usmoiVM44bSvc+2NNwuw38/5P7+M3fY7kHhNvUTVkBdQTMfjOCUZp5gnnY6RkDJNlCwtCQ80MSopGZQlNMuXS3hKIyKOScn4mjiRqO8TDQKSERsrmWJA1r9S6F6YLbM2MOlyE9SYCSbHIyxc+K5sxBbJyh6PrpUIvH5GROuQfFwcyhC+plPxEmR6unEE6McmmgU4ylRchSsirgiN0ZhLMrYHmjWHhtGzJRxQFAY09Hyc5rV59De3E12XYfaaFDMWRxn5yRbaPtlM7dsr0Vetp0VKWCndZm3UoVM5fNkjtr4DZ3uO2Tvvxz4HfVXW4WL4DkqyHFNkVSwWCfc5NE0TnQgI+aiUGp52YGCAzWs/5opbf8Vdb99LcXySdEOz6JVPpTeCHXWlv4tpWpQq3cPlmmTKIGLVIqyira2NcnELqYSPXkpT7onRvaKOte9tZ+mrr1Pueo/9T96Z5qkjZNOwjiUb3qFncAXZ0iKU2kEsMiiQsQClL0Uz12PFt5JIAVqRTz7+WMorFaQjmqYRHuE5ICCM6OUmXzn8MGrq0rLeGgYzBbp7N6LrHqrSTFzNRclLmlsg3uYw7yujMR2HSQ1TqavZDc0cj+t34QY6TsgvAT/CsQXkRZ0ITIeebAcNTdPp2QyZbZtJ25ArepQNmUOyjZhM4CkNVYR88B4frX1M3iszvqqKLe8tZXt2hFDw5T6+vh7NHxAdj1A/YDC2ZIFUKJbXltkwt5mQJ2+9/gZZqc0rJdwR4sMs/7NZA13H9cE0TGw7KivU0IaxCHFksqDPOn7OWXvP2c6AX0Q3NeKtDTQeehDq7GNZdnAdb6Tfp6RnSRrbSAx10F8xWJZz6BeGTp0wiXkNNn3C1EE8hhyboXI3Y1oiaAM+viwsG61HTRtg1lHz2P1rkpZWwyNvbOfyW1/hwive5YcXv8L1v/ojv7v6Zl5YvoCWebvT+NUD6I3GmBJ3mOZPwVDa57aJRcVMXGYbA7R0L6H31WdZ/fcnyb4xn5FdHvvPPYQ//P429jrpDPKpEeJEJAoIthArvkUsXYSCSUx2kqKinK4qiJLVE6ufhdc0kYHYaQIAXeJs8giioMFwI2SyW8QpDBApJohJKho4HzFtfJrTjv8KP/7u9xk30mbBJ09z583X8YuLzuOm6//IHTddz+svPk0524NfylBfZWPJmDgufrlCeFaeL84mwFYGCQFBz9cIRJHBJCFR/qhR49l993045dTT+fGPL+TK62/g2ltu5fYHHuTBJx7nvkce48833cSFv/gl3/jedznt1DM47tgTOOjAQ9hdMoRdhcd77b0vXznsCI4+5ji++6MfceHPf87v/vhHbrj5Zm6/917ufegh/v7YYzzy5JPcdMsdfEdKOlOmz8K04wRCD8oUxdPIC+CtXbiAod5eCgJGJYlus8UcmYFuolqF8U1JxiUMYiKfnOvT6egMSOnIiSTwZc0qP0hVJeRtQMlIoMerSMVsNOWxtVThrUGHNWLkusw5q3YCFck2Plq6AsRJOAJaaauC5mrURg3K/b34RgCWTaGji5iwszhYRiuPJqYdha2dQkydQqXnNAb6xpCo2pvR4w/FkuhvDLXMW19i4N01OO8P0fvKRgYeWEHkpfVk3pfrD7aw48MtFJZsw5KSly7GKOjJDsqh9L5U27RqFaZEGiecdjaBZmHYlkT1OXAdnEDDsizRSX14DqXU8DkE/hUrVvDII4/wi5+ejRLgbp4zhWVDvfRIKF6bhoZkmkpuhDhUDUfCd1OCl7ikqyUpReUKXZSKFXq6Myh7Cx2SyX34cg9r3m0kt3480XwTM8enueB7u9K8aw1OfT9vLHtB7H4zZhyRTx9V6bVC10fD+mtKdlp2twrgb6aqypDnHh99uJCeHSJboTgEspxkaab26TqGQcz3mTdvHiNH11MoFEhG02zfUsCQLoFjEDNrEbOS8SvC5RJT5oxj8mSD5sQopk46nED0RYmeVFzEbEoiDgfTAKUUUuVDWYp0Q4KqmlbpAPPffVOcCZQrEaxErTga0B0NV8pV8UAh1UOWrF7J+s2LGC97c9n2AfrCvwfBlzt6Kkspl7qwdZuUZ9Ho6hTERuYLduyYPYHauhqWLFki5bMc4eFLphZWLQKhKfyuYolhO9Pki+f4wnNhED6+JwsnvJYHX/DRpvi7oBkafbtqtJ+YYsmcrWQiK5nspWjxd0O3HqbHS9KsdmHk4hT1W0tMa9PYb3YdobA+qBviPeN9EuY4lD6eju42gsEmBrJP4gfbWSWA+HECPtxpHEtO25OlP57LG99u5qETurn7sJXccGwrr54zip4fzKV9X4WWWM0MtYmYbKNnPANfosOCROk9YgCLlWJpUKEjyIv37abO6yJnFLEDSfsWHkLvoyPx34R0F+w16ywu//N7nHfhuZLmJEkCMb9EVSSGnt6dcuQblPP7U+57RJ5swC71kwximCg8AQjdbCZWaqAp41PJrBI6PsSTnkOinIEoVyD9je1vUogcRjk4nMrQeKq0xSSKN7BX01ouOXEkfzh3LldduJozdtnAld9Zw6VnruTcY5LURT1R0mq0mmkEQSD819Esmdm0EIYTCBWerD1sFcOgIut2AweUS0VA0Zf5XTQKSpd7MWkJea8KLdJAVf04xk/fnX0OOZajTzqb079/Puf89GLO+/XvuPAPv+Nnf7yCH//uCr590S8487yfcvxp53LwUacyc95BtIydSbx2NGayBUOi4LApLRCF8mQOl0BTFFwNT85GRM6uQVfjLLyJs9hu1LKxOEis0SRWNYjyBgTIB6hLe7IRqxhTZ2BI2upHIqyXKLtPr6O7UkVGAgxf7sedQarzndQXe2nQCkSNisxTYbsYxDM7OlgTbWDG7GPoXRlw7+1rWdF+Bh3qWowam4kJoW3DGnbPKQ6iQl1nO3pFQ1QYO/Icrve4mMXDWNGPwe5Dt0ezpauKP9/6Nj1Dsxn8Rzstf19LbG0NsVgdjeUyI91BxmZT1HSvJ+51Uzca6iamKVl5ok6JSUYbTUzki45d82X6HdFbiVAnG72M8oYwSNKUH8nkNUXsNTGmjN2fGXMOFs0zCaNSquqExhrpF6D0DoxSp0yTJ6NpDKkIi5a8z59//w1efeQHPP/N7dxWv5WbRTdGVK9nnJ5lMDubydZpYpMHs13sz4hsxjSy4HwN1fVDtr10IP+4dSVb2nW0wX3p25Rh/70q7HXoJo7/+Ucc+5sy+5wXpaPmXSLdi0WWt1KJX8ekXfNksxYxfR6DveMIbCgxmqwTo6KS9JdHUapqoWjFqRS6+f15Z7Ho4+10t4fyTNG5o5v2bVt59Y3nueq6Kzj9nHPYskP6Jgpk/T6qgkOI544HcxkF7iJS0fHthETwH5NUL3HQka08/fY1cr2DusJ6mgsQYYHwaRua6GRJCf/Ebkt2HQWvht5BxYbUS7TuPIcPXtmL3mVfY5x9Ck6mD6cSyLjfYtOO2Xzw+s58dB9kVpRxq5JsqSowyU3zrbu72J6fwlTfZZr/HtnCNiqRCTSXxtBkFlkafZMvOhx7P/rs6WzyomRiEQoSxUfwmJmIM030aOnueSi9zaL5SwRHFJqycEWWclN6GYSxHwkP5UPQ10WCdrS4S7fpEgQD/GcO7Ys67SKMVFoL3rYKA6veoU3c5F5NI4hFKiLYLFnbQDfAd4UQTZpuUxaPY2hxor4nxiUgQTA8jWXq1MRTtEkpZ8rocUyfNJWxNfWMSNaQtqJo0s/xPIqeQzEIqAjA6OLJpuiK8YUuZg8W8P0IXdFWFsVHskKNYG9vFPp7H1J6/1m0jpU01Nqcff75XHTFpVJqGImmaUTsmBgQ6JqBZlWRappArHkGTmICOfHclZ71qIiHJ2lfsQRadArUfBVj0k/wE41YqVa0eGdo8XEAABAASURBVA0VP0tCxlOyQ6Vym9Gdj/Gd51HG85j2WgzfxJV00PFfJWa/SWvNBmpTLRxyvE86DRNbv0pbyzgsU6GURioldCmFK7UER1LRz+qtSil0XR9uGlDI5jA0JXOVsAw1zKecRD+O4/FFRzhmuSz9RBamCsgO9VEuFWUMMIWOL3qfMFpQLpWyI3Qi64LAL6NJZN6+eTUTUmLmktGpSJlk21h6VSNlaycK7igi1uThiDFh2rRKKWaXsaMZE49TIzxEykSurHmrUNKpm/RbEbJyLgWaTKCRsqM0parIGTo56b9ix3YWbd4E6SQZAa6X3n+f+WtWsd2rom3GiXQt8QQ4dbqyGt3iSIKIWIWkuI7loMWg5EfJl+ukxJnixddf5y833siSpRuIBP0EuU5ULkNc5Jcy69G0BnJ+HRma2doaw9t9MrWHH0Jsl7mUqhIMiaMtlUoEEpXxBUdWMpZ0PEKtRGbZIEm7OB8tMBhvWXR/vEDm0jj55JMxxJmHQ4XnsCQTyk0pJfZTDYk0wZDBm3fdy7PX/45rLv4+m92tpI86iPFVTTRFRbnk/YqUUzu62gX0DAoVBxWNMppvkRg4lu4Vzbz81IfcfudfZP2P05FZQ8XuJTDyjBozmv3224899o/S2DiBQMvgBVmitkKsEBRourC+qh7DDMQGfbkl1uorsYlOee5gGkkidlqcagLNUBSkVt8zuINf/uirnHfGkZx9zCH85odn8N2vfYW//epSPnruMYY2f0S2+IT0XyJlmwGSNZ3okZxM1ozjzJO1zxQ6elGCLyUciNSy6wEnsL5nO1bN7kj1g5LwsiIIGOgBVCwoF0gKXamgQoOhU2vC/rt8lZnTx/DgvY/zyP3vsm4prFyCZKx3sHDJB3T0ryfRACMnR6lttKmqNUjWuWT8dey5eD2B18Kjzq5EYzWMGFhNldFDewVwhe9y+jKfpoYGTE1j+/btKFmC0mT58l35gfA4wBD6DeSHTPL+/LfxLY/a+hp8yfSwbbn7xR8Z8vM7NTpzOKqvTGHRSvJSN2us8tGzb5DpeZPl+gA9stlmJYS/lRKVShkzkhDB65h6ihZJs3VLCNQ1wqgfASUlaYYtypuStLomFqc1laYmFiMquVZITAh4biBKJH0M3WJQzhUnz2jxgKOlH46JVUxieBGanBjZ51fjfrAEa8NWdpugc+65h7DfV/ZAJaP4QpfnqeEFhvVtRCEgCpFmgtpp+I27EaSbhOak9HEEzopErYC80NhfVngjW4nI5p1d3SAKB0orYOPSvuRDhra9iZv/iKjK4+ZAbF6yEJdorQjGDkQsBarsrXjyMKFNxRQyDD1LPGagWTvEUAZpbg7nBV3XCY07PCNHyKvPmuAr1ckEyxZ9LBurL0BQopTPUBWLYWu69P78j2UZKKG+NJTh4b/fzcU/Po93Xn8Z0X98z/v8l+VpIF1cUShDQER8tMyfR/dzKCfHy8/cJyDfiepbLUbdTsPU6fz4qjvwG3ahu1JPX66BSLJeHIRCyZ5ASmRRLc57xogWkXuM0XVp4UWUshjlkJR+pBJIIOAeS9cQq0oTSSRJRS1ZZ0BtMklUh0ouh6UF5AZ6ee/tt3j8o/XsyKTZWRyMt3IbjcZEnMQc8lqMiF0vazyQYvFgTPs4Vm1McNeDr/LKW1LWy/jkxCFUGSVa4j5t8YAUeQpDXXTl+umPmpRGNuOf+VUG9p7JpoYI28iSVXksSxvW2Vo7Lhz6/E8pbeJWeiTyC1hbMcnEGyX6TNEjNV9zo8sE2Tjee++9CYH9M5mHI2pi6OHZcG2KpSiPPfUgrz1+H48/dg0D8fVocyfx5OQazFQttm5jihOvChTFXJYqM8KalevYsHoDz962hduvfI+HbnmX1Ys7iNo1TJ05jTn7TGbyHglKfgFPADQSN7ATnuh4RUpxPr4bCMAH+AKWIR0h+NTVjBI+OpTF1sN7QaDjqdKnfeRaU8Ywb+y4hhZzqeiDKL2bfHEtufwKuvs/wnHXiiPYjlNez7gxJnvub3DSN+GU7/qMntZJlo/F/gapSJpQ8VspehtEt3SKjjg6Yww77bYbcSmnzJi3L4ExD51xWN5skvZkqiwpw9FAwkuI096OXdrBlvfgntt+zYr1z4k+roVSK8nK2eR75tI8aQRWVRdWuihNR4/r5N1+fKE7Vq9T0F3U/LVS/jNxYi0MmkUajJVy7mCD4IBNS8iGL9VqatKYpsmWTRtRSiFMl7DH/xQv+fRsoovZF3lvwZvkzRKJ+hS6YCS6+Z+aW/uiXu8wA+vtDyguXkglOQJ97i7EdMWqbUO8UFtDlwVWdZSSRN+9Uou1BORNIyZERKgVpdMFwEKF9X0fVyJWz3FE6UWRKhURdBlXSjFhq/gOjlzLK1hKF4M2SeoWPZUsTtEk7yTpturArichUdABYqRNby6m9+Ot6ANxjjziUL55xvFisEupbHkH0/MwZHFKKULGgZxB2GbhqmqQKD7etjt1M85CJXdmKB8hKEYY6ixKLXGASn+Oj978gIdfe56PNi9lcddWtud6mb/oPR577GqyQwsJTF+UOYIbaZB2Akb6l6j073CN4ykJZz1VwAySFIorMfRAjGOTUNFLoV/HrziS0qphYSqlUOrT69DQhczh70opbA2cQpZb/3o91/7xN1z4w28TuEXx+o6k0X7Y9QubLaD08gtP8vB9d7BiwfusWjofGQSleV/4rlJg2THEW8krQ5SyXahKH++8eB9DO5bStfwv7LtLgpZ6j3UbN+BEqrjgt9cz94jjWd0PvY7FoBYnp8fQEiksibJTEZ0x9XFGJXTmVlczNZGgUdcw3QolyVB6BvrZ1tXFuu1bxKHlCSOd3p5ODE1x6MH7s9u8XcQpaujKY/HKlbLP8QFJfSTdn7QTWd5Ja3Q0Fb+VTVJnj1UdQyz9VdZtq+XV9zezdH0/gwUTz6sVHtYyUMmRoUA3A2xVHWxN9zA008A/tAX/6LE01gRY8R48ex26tYWUyhB1S7gCqkOWCIfPPwaEH4FE84Yo9iaVQIvUEnQNsk2i+FrR0JNOOglNAF0pNSzzcLSI8Ci8F264ohkMdO7g9fvupW9oKcXGvOyb7U7HTg0MpmOs7R/Alf2LFmUzOZbG9nyy/UM89MhjvPTCq2zunA9WjtETRjJt56mMm95IpGGIINmOWZPDjkXJlfMMiG4P5Su45MQ5VmMZKYSikBxZK4j5khSHrRswNJQhkJ7hQ0O++8oX3c6Rr/SjzArp+ggNo2LUjTNomD2ayASL6CQT1Yp8r6NSl6d6SoTjvnMCU/aCUbMh2aAYkhJodqgi/N6CFd1E4G9AoASzypNArBk9YtAl2frKBR+y5uMt1JujiFUS2I4tRMk6xGa3bVnD5g3b2bGlLJg0yHEHH8nZ3zyA078/k9n7xVi/sYt8Xse0R7K1fytY3fhWmYLYQlEcWtkdlL2dfpLNGjUTbAq9AxTnb+Ygtwq/VM8Ww6RQ2UZa+tUqky99+IEwN6Cvrw9DaWJjvuimh1IKDYUvuGoB69ctYUvvGvJxDyciZJufviePvvCjfVGPLDE6NndRzCTobo7w3rw21u65D11jIjxbP4KMKqPq0jiWzZaOHSjfIxVPoVd0EZKBJ2AWSCknVFrTNAmN3I5Gh89mNEK+XKLoiHKJZ5KADhXmLICSiA9hwGxNY5tt8XYlynsVxVi/ngN6bcx31tH5ymaaI61c8NObOfOC39AyYjfa7B3U9LyJv+J9DIk4NM0nkDE1HXEyCE0KXUDH0EWRrWYoVbH4vTX89le/5LLffY87H7mcX111Buf+eB9uffACVonSLmKIl7u28Mj7r3P7g3fz/vyXROEUZTHAocpe2DXfIjX5NBh/LH7DMVSqDqDEMeRVBEuPETVaCDOYhB2nOtpETY1DJJKhv385ofPzxCGFZ+RQSsnPkFaXsISD7/LsEw+zbeMKUbIhVi79hN/+4kKCclYM0R/u+3k/ilJek9FYteQTiaYHaGus4sM3X6F760a+UPgycCCtkhelQ1owRNQs89wjN/Hg7b/kK3uNpLp6EVawnLjsk5R7MmiOhhGNsNtXjueQM37IR+s6BOzLdKgY2qgJmG0j6ClksC1xUpVuaoWIEckY4+rrGF1TTX3EolpXNNg6Y5Jx4gJkZsyQqN4iJ4D86luv8vYHb+Mql8AIaPIj9G7L8vH8zSSLaTLPvota3S5gZ7Fyw3pIjWXhuu389Z5HeOv9bcRTU4hXtRGIQhhWjCq9FkdKOT12jL6JTVQOnUH/kWOYP6vAC+lFvJbpYo3wsFQJZEwTw0OM0KVSLuDkM3zRMSSRYVNckRV5ebEEVQIwpUXbSAfNNNXtzn777TesAyGwf+bgwzFDnQhtxpH5KuvX01vawA5T+HXoniycNZbl0UGcwfkk4w3U22lqhD5jaEhAqV/03Bf+mMw74ADadssy4YBuqqavopRcRDGyFc/OUwgBzTcEUHUwHfSYhxEBhY6mxG49FaqeXFuISeNUwJQOtvTp7+8lkOgffAzTQEwUT/ZWHOmkmZBsNKkdpwQkK+jNgzRNSzJiRj1jZ4+nZWIbtSNriNZFKVsFicqPpODOoreg4eoukUSeCGCzjaS9mtxQI4a/J34wDq9kU85soW/LM7z6wG188PizLH/rExa+soD5by2iXNjK9J2mc8RJB3LkGQdzwHFH0zKun5pJb+LVv8FRX5/C7geP4Z2PXqK9fw12lSaBpouvI3NLk1X5EmiWnX5IdNE4tUyqZSL++jVMWtLOtKCBd61RDAg2TXKhwfGF0i/3KUhQU6lU+Jf9CzOVUgQyRziyphkgpdI3X3qcPmcHqi1NxqqgkBaEPb64aV/UZS9TFrzvLhj7Qd3EgMWm4nejm1k+90iC/EZJvwoU0lVYDXVs6u5kcKBHgCxBRDjXF0T+RaxSCs3QUboGmhIl9HB8BwlwkbvDTdM0QuNzRHkK4sGybpm0Nkg8mqBbnk2W8aa199D35Au4n2xkn/G7c/lVN7PfcScR1M1iUDWTH2ygmF1GUFwGQTuE0YWfB+VTkbJDpeQQiONxcwWKfRkWvDKf2264kbffeYl3V73AU0vvoDB6G6PPGEfsq62stfp4dNMinmxfzepcB5n8AI0NI6hOjcGM6BLltGHXzEDVfgU3OhWvajp24yys5BjZVyhRLuUI62de2RZ6KmjBEHNmTqZczLBx3XJ0XccwDDEUjTBlLxaLwwIP75niFLO97Tz28L1YyqEqptCl/LNm+UKeefwhlBgqX3DEYib4ZXraN0JlgNlTRpEdaOfRh+4jkIj0C16XMlQBK2qiTB23OMCzj97B4/dfx+Q2lz1nxQj8EsodYsqIceQ7s5QG8sNDNo0awwHHHsnhJ55K2U6wZFsHz37wCW8tX8mOSpH2YpZKVKNo6cNNxaOk6+sZP3o0M8eOY05rKzvV1TFB+kyvjjG9Js4YM6DeyTPOhtkNKcZYMDXMtgV/AAAQAElEQVRVR3VtE0IFdVaK3ZonU1jbQU2oQ6rCr6+8nb8/8Q65UpzGNuG7RH0DmSK6OBFXZcj5SYZUDW7VSFIjZ9A8YjyjozGmOkPMcPpRyXF0pyYyPzqO11Q1i0wJTBImCSnJVTtFvuiIiw7HBamLjgGeRuugQ2TjViypH+931Ck4ktkqpYaHCa/Di/AciJGHOrD0jVe54vY/0VnZSsO+u5LddTbrixliUrY6spIhm3XIZUtiPwGxmE1tLIkhwVDP1k46dvTiRcXOTCjLwEXBpHJQFr0sgh4jkRiLGVfyrBuHLqEFXK1begqtgYZSAUpQ2xe6w0heaZCWTeGhoRxB4EsLECXEkPFNAXtDj6NZUYyUh14zQJDuEt3ZSCTWia5tJ/DX4rmbmDKuhVJmQIKOLCUJhDy9VaQ1HiXylGXjlBzkAapgSXY3g+7tcT75oJNHHr+fpx5/gh2rfepqfeLeGHYSfT7hhLmcetJXOP7ok9lp1gSqmvKSYQ9RYAdufCGO5VMUngwYLzFxp2qGxBl0dawmTppUUse0YqBEB8LszosTBqaFUll4B6lpAclYL70fvs3ogYDqoJEhe6KIMoJdlvf4ckdZHGPFRYKlajxxMgiPNcG6cNQwW0RudKxezbtvPE5BL0hG1MpAxBWnWsDECLt9YZMhP79P2hzi/UltNBx5GBPFQ0/IrwGpwy8ky+7lQYIw1bPixFtH0JXJiEA2khSpJzWDTj1KCGJKKQKRXliuCb1WuGlVLpQpF8TYdB1Dmq4MAUANJdH7ZxSJCmFmJTKvlNg3mmZmVwf++29hrtnMjLnzuOCi3zFyziwyAjQDnimRw64kxn+LUtyS1G8RQe+r4PdJBNBLpZghKmAVjZhsWLWSv/7xD5x+9BH8/K/f4MOeF4jOhNpjJhIXhemZ1coH8YAlEQ03tZ4ubTvtWq+k2hWGOrfQs2U7mW1FobWMri0EKV/gDoqQTGQZWKYvrQPZy8XS68QRDxGJlqU2vIlyKc9MqV031sUF5NezYMECiegFTJQSo/q0hTwLDT3cjPnVLy9mqL9baq0DfO8736SuOklE82UT6U4B1G6+6CiVh6RLiUq+jwgOh+63O7vMmsrzTz8uILBVnn3+JxqPCe/KrF++gnvvvI2H7v0rjdVwytG7k+16HzcP9ekGalOt+I7G1k0dopbCdomI6uoMvnnmWRyw976Ma2vD1BXdg0Pkpe6+dGCQdzt6WLF1C4s3bmLZtu1sF51w4mnMhiaCZJpcoJMW87eFZ1WiP+GfIx5fW01bKk6t6Myomipxtg61zXUC4GPIZ2Hy5MkYto8ROAQqwvuLF9E1UMQXncwWeyg43ZgCJmXJCgqlXgItiuFHUL0B2Q+3037/fPpu/IDI3esZ92SG/Vds5Ssb+jlUnu9ciVAr0a/nVQgkco1S5ouOlL8V0++nJAEO+QKR3hy27G2lI23sccRpUjrID8s9jOSUUsPXoZGHAJ8Re7rr5t+zePN7xPbZh/zOk3ljcCWmNsicqI4Za8UVUM9KpGdKNmgpSMk6Y5G42GCC4mARzbPIDfoCnBCLJrAjDSKcFIWiQ9/gVuyETUXrF+DvpiKOKNzAtAX0LMvGEJpDoEckKuxGNzwa6toohd5CZON7CqfiCc2g64acbeE5eEaOoj5AVnhU8StSU+8TvvdiWAV0LUdeSkO9PXJfAi2ld5JMIQ4qieXtAoXdKPceQaHrdLrWH8NLj73OQ3e9wusvr5VyFViNARP39Zgwdw/i4xpQ4qQmzpjF+KkjaWhNopvtQsNC7PhH+N58ShIICdtFPzRK/eOIJyzamlrpXgvedgHrskch78sKW7C1MUT1JpLCo0AANFcyqapbwKhxUQpZg/KCAsf2JqgNGthkRrCI8WUP1/UxTRg3YSKhDqBEPEKNUgqldAazPi89+RiD/RtINBhYbY0M6qLbmoOS0tx/Zn7tizqtKXWi1ADbSz1Ualx2aq1wcGYt+7IJO92ILtHMoFLE6urIORUGuttl8RATZSsoC18J0dJCkEcAXENhaDq2aRGxbXy5DmRRPoF0DFAB4qE0IrpJ3LSJWBWqRFBRAan2j96luGwrB88+kAt/8HtG7HIgjh4CbYSUjhz1FNyRENmVqLWdwdXPs3HRu/jFPokoDAHYAg8++Heu+O1veOmZp4T2Mpm67ez+7bmM+Oo4lo/0eC0d8LbUUNe6irJrSLSxgPr6LNF4kbQNdn4Iq1ykSk9iy+Kc7BLKQ6ug1CXrdvGcTgZ7N+BpD1EjkZXSKgz/Fowny/NdEhI5jBlbx9FHHiE0Wlx00UU88cQT9PT0iLBNIlKPzefzvPDCC/ziF79g65b1pKvi/PiCH1IVj7DnvLkSuQ1QzGV48L67ZM2f/4kIj4Nijo52AXSJ6JNRi8MOPoBkIsbPfnrh578sTzs7u/nzdVdz0YU/5YH772dUWxXnffcUdC9L3B4UWSESLTNtpxl4Et31ZoYkQwuIWxalwgCJeJITZL/k0D325NA996K6SgDGh+josWQlAndKZUKgKIhuZIRHW8oVlg/m+ah3kHe6elnU3cO2QPg+biyMGMFgKkU+XU2XjL9R+g6UPBqaazGlpOPoBi+9/TZ9FYeBkoCnNkQ02cpgvkyp4mMZaaJWBKUN4gvwplIxVFSXTDFC2teozxi09qQZ3TWehvVTMD4Zi/fYy2jPvUitlLumZgeYrAySTiCgVWDQzPFFR5DvJyUlp7xktoasu699u/Alz86ygWhINpJOp/msNGOa5vC1UorQya9YsYIt69+SDFqAde8pvKSyjBLgPFUyp2RJ8ZpXR2BHhoOjJj1G3A1whvIMVAposSjShbSaSZU/mxQzMZ0R+IW48KCRdKoFVISSZEbDQGNEsKMugRMfzt5ykinkc0KwEuZrAbqpCIG+Ot0k4KlQShceasg2m5whtG9PMvOK6EUpyFARp1yRfYiSihKtb6GsErjmCIiOoqzZzNhVymjL1+Br7wjAbxR9ieA5UZYu7uGBBz7grjuW8PcHl1Dp95g9eR922+0Ixk3cm3gr1E6pJpvQMEa1snDdFjJlX9Zaouj0ki8tR0ngWWPqpMQJqYgvGWsUvbQXEX+mAHmCPXadR405jvYVzjDvNHHcljhGAksco48nvjvAxdcd0KFu1CRq6sYzJBv7sQGwbINt0UYSmuLLHo44ZzsWZfTo0fgEeK7ML/eCcGylMdCf47WXXqIqodMyqhEvEUUsTGjQJEEX+v4TBGi+H4iQ/uOm6ymmKZ9BO+CTRDUrCtAZsVjuNtFXMZkRM2mttFEZoUR4tXSqetb4y9lRrmZSMJ9SoA03UTvyQnQORdiyAWTFsHQvT6bisNLR2W4mRBl8guIGzKG3iZlvsskoEcvXEnnWJbq8gTH1cOzXZ9E4dk/8LNiSCqeDHmy3WyIIRWT6MVTv/xeMCd8jYzZRpa/DqyuRG+rg+uv+xP1/f5BtmeUUp24g881NFM+cydu1WZZZJWyhZ0Kuwgzdpy0QaWodVMxDeL84lmrZrLOWL8MTj55um8emaJZAD0ikEvgDj1GefyyV1yag3pmBteW70GVSKAeYag2xoAqxWwETDa/4DIngZvYZ9RE/OGQtscpqHr/7Es4+fldOOnwqpx45m28etw93X3cJgxsXc8KxZ3PvIy+y/8lHM2Z2MzvNqmdCi4VeLPHSE2/SIWk5vifKURRLA0kn8EtydqUJAOLavPLChyQjGWaPcYg5P2dW/WN8/7ge9O0vc+Jhu/HmS0+IsQ5LBT8YROGwduUn/OHS7/Odk/fl3ed/T6zwDl/bp8Q5x1ZTra/HMgeo+AmMlIHqXciUui65vxR3YAFuuRMlY0StJPTeTrLvbA6f87hE9Qew69QjyXdUkxtU7Hv4GB65aD/ePskgd+Q29EMX07uHxrKpSYr711GetomtzU0s00weXbKOpxfu4N11Fd5ZWWb5VpstPVWsy7fz5urXWb9pGXpuhzgYkYsWBX8aqjICx+3FjimUZmNH6xg/Zi6zJ+zM6YccxCkCnOef2M7ZR6zluP3XcNCe65m3yzZmTt/BjCkdzJrayaQEjOgH99Ueuu9bh/a2h5EZyRZVxwrJcrKi5yU3IpAQgFbEC3KEe0xFx6bkN7DBnseK3omUzSkc69WSWjifKmssh3z7PNJlIVPk5PkZEVYXxaATxwjQRA/dIYf7Lv8tHaNsqufWUR8fotUSHaeXzbL/0eHnaHIr7NuvMTW5Q2xTZ7vaGzc7mtqqHO3ectICCIPeChxrHZ65CVdtFxjZRqW4EqewkqjWgZVYS9IDyz+UQmUMVbLXYGlLCGJxonaabtclGtsdo3QIGclmxkxoJC9OTlcS4HmzqTKQZZuUh+rBS2PqbRjOWAxXJ6EHtDYp0jGXuJ0T57YVS1PDILp5w2aWLVlBZe0P6Hr9ADY+NJZn/5DljX/0UKyUqW1dwV77rCI6UREbvYWa1uWSiW9BlRoZ6IhhaKuJxB6iqdzCqrffYCjXwTanR+gu0qgLKRIx+CkJpHJ7YusxhipvkTWfwmrYTk2LwrYdipmslPaSpLUKOB+Jrb4lPFuC6a4h4UHCV6I38EmkG21WDVUsofD6m1Rnohi6w/PeWyxRZVb5RTJy1g0PXfMRn0PWN+VeVJ6nWOKn2GKOZMhrJU4ddYZJqjLA5GiR2dsVrjWF2dMngmZQNDUJFk28QgmNQR67/Cx6jTUsa4Ty7CYM1tBcaaeurNiNNF+E3+FzjS959BUchjRFOeKgN1RwzHb6rG6y4peicfHcXzB+TsVRpk11ROFWMuhKI5JopT/WRr/fymjfYtsHKyls7qZZOfzk5H2wht4EaUpAzDeioFLoRoMobkQYUwvBJIzqwxm964VY43anfdEWbrjgIt56+kGUs41gdhVNZ36Njc0H80XHRhFc+GeM0+UEG5atpjZVZtakCLWmS6Fgo4IETtBF0duI43fiB2WZXxc64uhUo2IyQ6wPNEWoMeKkcSoRkjUNUnI6iMsvOYev7D2dqNosFZ81WM4G2XRazW471fEnEfDxZ55LSa8GNQHDqmHMmGrOOHVf5kx3JSr7kN9ffh4rly1G123B+gB0HxUBCepwdZ2NUm547P778IsB++yfJm5WUyxtZuakffnhj77K5BEprvz1TznywEO49g83cN+tf+fbZ57K+eecxNIPnyIhkdDMSaP5+gl7csLB+9KUcIX+T1BGO5qZElBzycpklbLLxLHT2L6jh2hE7nsFlBi5r00knppNsbyGfO8qfnTh2Rx78ql4ns8H76xl9haXA2YeBLMPp33W8QyNm8zs/XYhMbKFpiPm0XrW/oz69n6MO2dPWr8+hehXUhTn/P/Y+ws4K65s7xv/7pLjp92b7sbdISECxBMCUUIgBiSBCMQDCXGBKHGFGHF3dzdCgJDgDg3t3n1cqv6rOpN55n2ee2fu+95/PjNzH4qzuqp2Ve3ae+21fstON0k6n0h4RQAAEABJREFU+rcTHRiltn8F0YoCfJLHLx3cV8YVJMeVIDe3kuyCiCiuJeASJpGIEYpEaAm1ExdlSgUysHILyNZ6UJw5jJ5dD2Lg0GPZe/SpjDnyDA487kyh07l64Yecd9nTHHXEHLrog0n8JIDzyTIO3BxmgtUNj6ELiJgCXjqGrRz2dx67dbPzWpY4RBlSWM506fiSGhmBYvr0GyCemVgPcbA0BS6Rf4QfmjJEiQ0ikg5Zu24VoUSYzK452EEll2NkWYoiM0iOP5/MQC65wWycyM8toKGUwvH+k/EEKQFml8slIOjFL46Z2xPEML3yHr/cnyFpm0xMOVfyNk3kBmdTNobonqYrNA2U0lFCmtZCe/g3XO4wbldM7olTJmpdWytGwvAgU8IfLCEnpwiv14VHxpIh0ajP0DpTee27g0TqcrDayglYA8j3DiGg9cIKBcUwJFjyyEM89/IzfPXrN0TMKH0E7EYMG0RxaRG2G/Jzu5IZLMDr8cugEsQSDYQjjTLXNBoBirsX8cuqTbhVEuJxMeRB2mKgiw4kBfjjepyUlYcuEY/uSVPX9gsZ+VH2PbAc3NXU78iira4EW5kov8L2FGLL+JJWJhjSj3KT3RBD11rJ2Gscjekmcr9ewVlmGXiP4ZCYm1ERm4pIigKpXRTL/V01F73Q6WPDKJfNgVaY0W2b6cNWbKuelKTKspM5NG1J0bq6hgH99qKoW09Eg9GTCTQZi2H6xbl6n7WVG7AzPHQdPBjLm0FjIoluuCCRwm2a/Fc27b9y09+7J2JkkhDhbvKECQz34xllkjkgkxqZ3NqkcPrvPSzX6vCgocg3UgStmICkTqMrmzajglhahGFZBfpOHW/cxaxpE+lb3EBZ8Gca19+N0fE1CWUSxSApEYPpg3AsIovkpbUjm3C8B199uZMrr57Pmu3fYuXuQBvtIXviaF4VgdrmfD+Rv79tpIFceXdBKIN4VQRvcieH75dG79iCqfcTkPdhWWDZyCy8aMorx0kRrDCOVxdud8vYIG4bxFWKlFdDM/vKeUCUOERFRiMXnHIYT9x6MXdeMYVb5h7PAzeczjmThlLg3iSCZIvAGkSTwqnsfPLzi+nVzcP0k/fi0IMTbP3tN55dfA+bfv0QzWjAtmsQCaA1VMuHn7/NTVedTnPVGsYdUkG/LkNF9FrINIvIyEjSq0seM6b05tjDB3Hq5InMOmcup58xm8MPGsPgXn5GD4UZk/Zi+rEHslfvQnyunzDUVtwyU4iKYuwgbomwZw6V+QbpWtGPGkmxKAl7LTHyMnLxrHrItS4E3ZCKrMRTmMHEkyZz4XkX0rNiKL03W7T8uBvcvdhm9aBW99JBC3aOTVN2E+vymtlYEqKyn03LmCAd43LoODqDjomyHifnsHTCAJgwmgHjx6FleigtcrFv/3wumnYgl83sy/gjDqabGAyf340hXpaTT7c0jTU7dvPu98t45KUvePzVr3j+naV8+PUGfllXJ1FBK6vX7Oa7H9awcMFr3P/sB3y/ehsqkUFPf29G5A+hX25/AbQuZLi8BF0efJqJKXrgQus8dtqca3letwC7j94eL67WBJkZ5ex/4GHkZmaAyMzvPxSW8NSFV34qfB6NyprNGPkmniElpPINbBWhGINuRh65rkIyvflk+3IIeD24XYbMDRxwd4DeMbherw+/P0gwkIPfl4XHndlJfnnGK+em6Udpblwukd+0QimFrusC8JbsNZxN1wy6luQT8CRI8B25siaGyFjfPjrZAQst2UYyXo6te3CJk5YtYFSYZ1OU4ybPnyPGCPI8PfFZBXjtEpKtGWxds4uqrfV4KSU/0J/uBfvRb/CBDDpkFP0OLKdU+s7ITOPzlxHIOUjAPYDL9GLobkwBNU1TpCXtmE4nRffcBIpK6QjDulVfkUU+emIQYTFU4QTo9hqSVheUK4OEipO2oS1cI05QDb0Heglkd2DEC4g15ZNs31tqBfvRHutKWq8QfhSjNFui8S50dwXxx2SuBWm8Rblov60n+9t6RrIPKSMDlV1OOFjG1pifDe061bafJtNNTTqF2VpPF30nJa4f8bqWEtbEmTPc+KNZhL+rJ7Grg9mzLxVtUqhUUvhi4GDJ9p07ePqxx9kQ3oW7Vym+vr2pNVw0xBzNMnEpA03jv7T9F2/7z/tSeo4MPMVvmeIhDQiQ2reEjME9iHo9qDbzP3/wL1fadBNPMoUvFaLIpdOubLYnlAhGCd5QPq0rdIyWbE45bRajxp+C8u5FIm6SbnufVOWDyA14rTacN6VsQ677aBCvNUyKOdfP5dEHXqfZ9tFcmkXRjCNoO7A7b7VvYbg3h5Gtob+M4j/fOeBcnjTJbIii1TQyYV+TXM9Potjrwd4HlIUu1tutZ+MxSjB0DzYiUFYSy45iinBpLhcx1wBCrqOwg6ejZ+2P7nUerUOFPyRc9ywBezk9CreT71uKjw/wqKfE811EdNdWXPEteLVGaF9DqHkViVgDGZlejjx8EpedeTBN29/guouOYt4ZE1l4zRxuvvpMbrz6ZF5/7l70yG+cMKGM8WP3k7GEUA6PDJtEWxVGuoMueTViMA5g2szjcIsSW64oJ0w+givnTueMKcMY2T1DjEEjXt8PRMMtiG6huWxMw8DtEYDwHU1Gt9NwZ/bG7cumNdxKOpFA012k0i6Urzsubwl61MQwv6a9fi0FBV4xOhO56uL7mTTsGDLXxDDe/Z6hO9sYaQSIN9bhM6O4UjvJlzy/PxrCDLWIgW0m06wn6NmCqS+V/j8Dbwwdxaa1P2DGYwwsc3HycYPo1bOF0i6rMInh92t061pCWWkebgEIIx7GEJkLiPLuSJeyOZTLmirFqs1trF5Xw9pN1azfWseazXXsqP6GUMMmNInc9G65JHuUECsuolk86S2SksgwPQSF/IYLF1onOcdOW9Bwk+22iFsJeqBjVbfj9pRKPn40pgIM+SGfRDoNwi9pIB2Tdg1qG7ajlfioLQ/SGlDCzzQFwvMcPYBBAE1k2pY+dU1DE3IA0NR0OTYkSkrj9Xpxu92Ybv9fyWX6Oq9jO88YaMrAZbpJJzUQM+P0Y+gyFJEP0DrvjUcbpJ80Pj+kzO/xZ7TTv1c/tq+JUJCRS15RORmBrjIfPwmJlEKt1cSjm3EZDeRkGgzuP4Dt21ewYf135OTqHHLYfpx34VlcOm82x514EB3NjbRGI4RdkAzEUb4mdE+DAG2UUMpPhxRp20MNxKQOZgqgZgRK8Puy0QwNx/C1G1up6Bdg6QcGbbsb8agyUtYw4bmIhuhhUrVhODIlqVM7DRnBOJb5C2bONwwa5cES2WrYLf1LekelvERjCeJaFbiqO9OeIUSWAzvxaxtpT35BcV8v3i42a39ew+H1Sgx/rUQVDbRb7dRqYXaZEWpdIVqMdqJ6E9/Z4pwIP6OiK+3C5QI6KO2wSK43Sa02OHD8MRSXlROPx0GMrmOJEvEoV187l13N1cS6BfEM7s4Wj84G8eJTyovh6JXblJFZ0uM//jir+4/v+jt3dKRssYZhmuw2vhGQeCtDY5kAX0MqRsJr/J0nf78UtBQ+NwICbSJUimYUetpNt1QQ1+ZWaPIzoNsQjpgyCauwC/Q7mkjBaLSgRWvHW1JcXQItn0JiFXZ6B27pwR3bze2XnMX2r96nId5CQrzQ7FMnsixL55vYUvrom0l2bCKYW8xftv90V04h+we7UvPN9+zXF8YdkMIIJxF7JJFGREYbwtRccu6S8YdIqQ4RPhPDyMTtKsNIIkLfn7T3IAL9jsc/6Hj0wv3wmEPIcw0g02uKOm0SxfwOK7VMBGsTWlLmobdLaGuQ0fg60fV3QeVLdGz6lpR4yr50kES7j5KcEYwdAPNnT+OcY8eSwwoiVa+SndpK/xyDI0cVc8k5h3PYqO743a1Y1Aujk/KelLwvjJXeJUL9mRijnWBEsZSNOHWiQGncRiumaw1es5Jo+89oVJOd5cIWYIrZCtvVF1vm4Co9FlV8CP6igfizcqmtk7yvALOGG9LykZBeC+biFOU8ZoJ4rBnbTgmm6JQWduPQ087iuINOwrdqDeW/rqRrUztl+d3YHWrHlVuGtwMCHQq/KEZGBAptL+WuLMrdWRTpbk5pTxD8+RdyI1sY3CXO6ROGUeSuxNBew/kabUmeC78nTVKcCJdukePW6ZWbRd/cHHpkZpKT0QefIUZIZeDzZ5BZVoSnRxdC3UqoKi9ADVQY/RXaIJPkiBx271XOz8MLqesappu2Eq8yCAhA+zQTLzo+OXeOnTbnmstqo7a9jcz2CB07G/AFyynq2kNk1QIXoJTw1hRyyRgtlCXiXFPJijXf0pqTYr3wu1WumgLGAV8Q2/DRntAIRxOEhJeWhPe2pHpcholbQN0r4K7reifIKxmPhS1yqaHrSo6SxAVA4okoqVQCTQfT4yWV1mVN0mjKRDfAcO4VcAINWU6ioSRip4gJAIYi4ohkdSE3yybX1ZOgUU4yrOho3U5EIrVQx3oa6pvokPUyvRo1be+w95hizr1oIgcfU4G3cAMx10+0WV+yqfEZGpqqqa2tISTrrZkGHhm/y6uwCNPc3iB9ttLcWkVbRy22pfB58oXyZD5izEjQllpLRqlNkhTff7ycZHMuuuqGaXZHk4gyEWsTXocw06aAIwT9zqxE/IgwVGpMOQXNdDTtINoQJ0fSj5mBZgzXeky9HTPpxZuZS0MSPBKK+kTu4+5t6P182O5W2j57j55GjPKORnq11zFctTPAqKMovJKi1q/pHV2Jy9uNT1UJX6cs4tKPX+9OeHeEtlUr6JlZwbhTz5C5mAQkndSRsMCtc+V5p4pjsV5G2CIpIrm/NMh6YrRJGi5TxhjQ3LSnkrRqcj//eNP+8S1//w4nD9UrGWVA1MBOZUO8iGoRd5s4bkO0/O8/TpkYCbfXxkrG2S1uTJtS9LCD5LXEUau2kOXuyVmnn43h9xLWsolkDiHYdx569jXgm0Fm4xckfn2exNr38dT+Kt79zyycN5mdG18iO2sTiBerjy1nZ0a7RAs7OCZcxYh4A6a894t/MDbn8r6eYvKbqihKbGDq+CMFhDV0t1yRBVOqlrQUwSzJ1yRSrYTjO4nFO9Dw4jL9sng6mjmazIJDyOl+MFpgX3bV5rFmaxvbayya24toaffL/Qdg28NIJorRTRNlQCqu4QhusuYqErWL6ai6j6C9igy7Fi1STZ64VrYYs0TbUvz6D+w7BC6cdhiXnHIC047qzeTDyjh0cAa9yppFKTYKgKzB8CRwi2GxXS5RorQAfCV2UlA0VkeqRa7HN2Kmt8vLq/AaEVx6DNOXFiAIk07YpKIJGasXS+tFwjMYlX8wrtKB2C5RuqJudOnandYGUfBwq4TJMncdNC2FLflDRLlQQzHxoaU8oNJ0tNXRFlQcceoMqRccRsOW9Wz/eQWN1WHIKWd1Ww5VlpsWVwZRd56IeT6JdDmKYeIIjMGKHEj2ynsU6gwAABAASURBVHYKmxroFaxj/MgsiL8kOfj3iO6yydDT7N23lIF9ywhm+UnKO1vbmgk1Nkp0lCDP5Wb/kmwGZpqU6Enc6Q4x3G20+QDJ9eeOO5jK8cNh/DBsSSVs6m/ymb+V75o30Fb7NRVtH+KyFS5Nx6uZuNTv5NNdoqtG5zUrXkeTgGNUakqJhhBdug3E0LykJNpJK4uUQs5NeaESXskzbvht5U9sqVxHoiJINC3CYHml/wyRu2waDQ870kmaEo2yfpuJp9IkROE1TcMB+UAggGma+HwyCenfkc203G+lojhfG43FWonH2gXYE4DdeW9SwCWdTsu5hqifkIVlybrZaQL+EizlEZCFtJyrdAEDe4/m2EPPp2Z7iB2r66javJFta7aydVUEgQJ69i9l8NDDKSo7gl4DfRR230aH/gbNiU9Qgc2EjC9pd31Ecb8OjGzRm9g6kh3bcMs44mGDlo524mzDdK9CUwaJeIhwpFlkOMrvm4ZtiXDZBprsY64wxbI22zamWPn1r/iNYpK2RcyyMI2VGJboi7sIt+Ui1iY4Fc8iJXLl9hSy/9EDyCiAmm1baa2sx4jbkvIxURKlaUZMDECapgi0yohyJP0S7rCJZg2T+lNfWiq/oapKkdBLSeX0Z4e3glWUsNHVn0bR9Q7vSFK+ApLJImxzgrx/PO6VUVo/WI4n5GfG1HPoOWCAGCUdwwbDrXHbgrlsXv0ZkdRuSvbvgbd3gBp3O1GvrI9pkKlceAyT2nCYxs414x9u2j+84x/cEPGFyJXcXHlCGGPnYXp7UWTnUJ6GeDr0D54WXbbS6OJdmG4Xu+0EKQGg7LBNeO0OgpVtHHjcEfQdPgy3KFJaBNpNL1LGXuT0OBVXtzOw8g9AZfahtSXErrVreOLu29iy4RcSXkXJqL3wjzbkeiXp2lXkScXaCnRjK91Z4RFA0BxB//tDHOUfQsvKb5l+FJSU1pKw9ycWHiYP+dCMbzqVAduQvYUYWpTtE8EKkEiGqW/YzdZIBa9/up2rLn+Yk487i5mnXszCW17miVeXsuidj/nu1xZ2NmQIuAwkmhpJOHYgaIdjBIaS9CACBClM8UBGg+EXnv6Gpb4jFnuYhPUQvvzd+HM2EUl8L4L7HZn+GrxsJ2DXk2XWoNJLZayrsIwdaO4gWrAvaV36SbWQm52FW4HPbiZd8z3JzR+Q2PAm8a3vEmtYS0ttHU1Nu0WRijBdMg5ZA4wK0kZvoSFQ0JUEudK/F9xZwp8KCqVusHrDGuIOeukWSsaulCKmfETtHmTl5GPFIZlQArwZGFGL/MwgZ595IUN6Dcdd0469YiOFdR0E6z0sje5ibbqRHVYztakO4uJheowgZjpAolnRtsmgyF3KgX3GkuH9CHegBt1lklMAkfre+NJt5IkXltZtwjKOxmiUevGskzJvT0YGWUaC8hw/Q3uUMai0kIxoiLZ1v1C3cimhTb9Cvkl1npetkpJxuwIcXF7AiX2KGVRURjrQG+kWU2kYwhtTMzCU3nlsyMw1y8aON4i8uqnbKNFF3GL4iH0QfcYQ45AgKfNBGKvAAiV9RGOw9Nsv0UWp0+UB8mSuOVpQ+hUZIYPdlskmLU6rqsGd2kRaFD2ZTAoAWyil8EjR0yU65BWPWCmFhiItqcNorINopEX4Hsbq/J5/Ekv0STOUyK2FJdGVEjmW25HpSL9JbAF1Qw2R+fRCRIeWFq88k02oI0lDbYimmjCVG1ZSvaGKLG+Kw44s4MijR9KloifKn4W/MFf6rcXryha9UEQT9UTTW4mK4UvZEVkjxfAxQzFs6Ni5HSMcw2tmiZMTRF6N1RFH0zTA6hyLEjahUqTSUSwxQrrmwe+2hIca/vwhBKX+sOr7b8WIN4j+WST0FH7NhcesItOdSYY+SEB8KG72I+g+DEPfi6yeveja5wi8ItOJ1gCeuMyVQZjaENzmEeQbAykOnESWNpUS32EUWPviDudRkFFOj549qfkuhbE1Xwx+Lwa19WHv8CAOtEYyMjmUro09mVIZ5shYDkNj3cjZHCT0fUjwMpsJRx/KgUeNEuMty98ZWUX5/J1n+OGT59ADcVIDigkfMJiku4XGdC0+laBCGeKcxEikBLcMF42WsOa/8NH+C/f83VsCxMkU0r0mKbGOKTuIN2bhtZNodvzvPutc1JSN1h7GFKGMmQaay0tYzuvXbSVPUG7i2acQTraK7CXJIkMMApipTHD1xd1lCL5RZxIv359gz71Zu72Fz37ewDoBDv+BR9AxYjSuyCcSyn9Gsb+B2oxS3vcO5Ad/dzyROBOitfyjrcAqIssKMahECTj+IsLbE09wf/EuIiJvMZRS6JoPQ3djGjoeEWhD9xAOxdi1M8ENjz7Pc++/SdWOdko9PSjP7CICH6Qx4mZ3IpN3P9vGi+9/xC+bG8DThbiRSVM0SdwOYFsHEfeOJu07mKgqok0AKm3GcXsRb9jEbQtYIiCiC591cHlahDnbhV/fk0j/SGPzu6IkMUwRdl0zCCWaSaVbwXCTUG2kxCoZqVz0RIhk3bckdr+HVv+pCPHPePQQZtpFtjeA5fyJCi0fw5dPxM4mlsqT8Sna6joIpd3CA1kPWXufL0C/br1Z8dsKAQmQC1i0QcDC65d5GMWkww6vwHQZdMRryTc0CIXw4GPyuBPpn12Ad/NWGj54iyFpMQD+OnLMeumiEV+smYxkmIC4i1ZjPXWb1pJq9jKg51i6deuH6U3R0ajhEhDT2oWdyT6ojmb8Lg3D7cIWGWuzFVUdIWocT0g8bDL8WC4dj6QWehUH2a8iwAh3I/lbPybxyWP0qWyiJJYkK21TKGm6PpJOKhVDtCWSxYM5I8ES+bV1dKWhlELTtM5jTdpEtOV6XPgWoKWmEY9y0af3AAFdG6UbpMV8o+SWWAppFF5Z7NhRycrlP0nqy0ezlqCroGu28qOlvQKSbhrTBo16gqTZQabZDEqRkrGlHcJGl1SLYWq4xNB1jkU3ZS3SJMSRcsiyEygtjbOl02kZr5LrNo7Hb1uIbNK52bYtvVkkEm6sdJBwh1cMd5RvvvuOa65dwC8/bxfjVkKWWcD4Q8YwdcqJDOq1X2c/SULElUZ9R0Ku74WWKBUqxEsxbnqKPOZ2Gp9wu83YcSPIyzZJNiVkrVwyz0ws5UHsHbIk4r2LUZJxOYBuGj6Zny7jigslEFbjEflJKAvLLCQj2JV4K2xZvR7TDCKskjEqhB24VJDsYAlFef0pKuxNaXk/SitG0nPYAVx05TzuvGsx111xL5dddDPnnb2As8+6k/MvupMLpt7I8aPPZ9yY2fQbeQ5F1hjcq2LUba0Bfy9OUOLVr4GMT3bQ/cc6Rq3uYOgvDfT6uZpea+spathC77hBTpVG489NtGwMc+Cg/Thz8knoWZkSwVRjeCwMM8mSe2/El2oRGMghcOj+fKDFiMTqidKKKQa6UPTBlvpFJBEnKzufmNL5r2yaD0vU6/871UQ384MvSo1eyd6sZUR8OS53KwmXj/2UG6+po5Ix8Wha8esh8h3PX5QoS68iR9+F16qlzevhUzsDtG6MafWQt6aKdLubYSdMJ9cdxxswRSgMRG+wTVAiAaKruAw/9aEhqPyjSRcfwesf/0iV3ciasV14a78ky0rf5evEYH4KHMJ6rS9WROeAlMmRup/99WI6UqX0oJdQb8oTYtHTvehl9qeb6k1Xuw/9vSPYt2kFYwcdzdbwDKojZ1MfT7O6Ywe/Rg5gffMYVtXvxcravmxqO5xd8TPYGjmB5bXH8Mr3+3D7Cxot7V05+vg5XHLdBdz39HXc+8h13PfgfK6/+jaum/Mw4694lyrzaN78ooNlK1pR8Qx0KQCl0sI3XxxX3EOBGA9XRxWeeAyvVkEs7iUlRlS3IJGeJOdZ5PjAnYRwQx0u7SSC5U+SO2gZ6bxLSPpPxNCKyTaaMCKfk27dhslgWmP7CtA0SR8/oAVWk/AvJaIvIx5fT7pjOR4S0vcybHM9ttGA5RKPwr+LbNcKAq1v4q5cQt7asVB5BvauC9FbHmdw2TbqfnibLG8bMhyarELw9Qb9C/yRhejWN+BtQKJedL0UM4qAh3grNV+Sm/0eh4x2MaA8H091KXWvxjgkOpC1Ag7fpyNkmDvYEa3k+7wejPCPo+/rAYK8xgEj28nIahAPsS96lp9mG/CbJLT3aLbClJX1QGuz0ZviMlc361Mu1tZWkd26k6BZKbn/GGbJIDq0CtqqCslrKWaoHmNoAkIvbKDbJk28zXw+FY68lIKflYIkDKq22J2qZkPbLta3tVMlBq9BBahJ2dTb7XS42mkPTGffTVl0aejKkMEn4YTderyNtFhov+XHssNoAZ00QQEug0+fu5eEqiYwYjDLBFgDkTZaaKZBbyFu19HLauJwSXf1SA4ilDqWhFwrNHuwd9JP0mynskKjJpTCZTcRd79K2Aqi+7oTdRXRKuNOuixsGbyZiFJkpomon4l5bH77vhmfv4pwAJKWj1IJ8ZLxeszarvz0eoxX74bHboPfVhUw+IAT2HvKPnhGtJG/dxU9xmRh57dRl/qFhNGIptv43Ba5QR0tWozb6iJy2xudXmh0Q9cGooyhaK5etLVuYdJx/QlXITxZSjzgYUd0ADWJo2l3HUiT1o2ofxDtRk+aU8XEtcHo5mGY+tH4vRPJz5rBgd2v4Ih9DuDYmdM545o76Vo2BWv9VPT1d6HWvkDql3f4+cUTuOcCuPXcWt66z83yV7rx9ZIA69+s4YsXv+Tjd5/jOZngwkvnc/85D3LrSdcye7/juPjo8dx2/hncNHs6D8+9mm/feZftW3ew6Zc6Vv24jc/Xr2Pphk2s+2ULW79bz85P17Ppva38+v5uVnzSypYXo2y6cylNT3yFtqGZAw87hQtufRqzYDCppBczmEkq3MqV50wlLmkqX2kvjj96Jj03pLgr1oNDs89jTN0BlGwuIRXvSVPWWJYzkuXhCvD0p7sdp5eWpLsRp9gWJyhVg9fehdtVhdtfQ1kyKjznv7l5hxMze9NGEfUpPw1xg9aki3DaRyIdoKBlB71UmL4enTzxHFUoiZ3ykiZLBDCbllRYgCxJ/6TOfjZ0b6iWBfqFbm4PU8dNkQEm0QTQVDoKyRB2MiL7uHjRKVQ6TUbAjy9u8e0rb9FR20r/jBJm5fdn0uYkg77cxUmrbQ78qp7hH+2kz3ubyXphGUoYbrz4A5lvr8ZY/BQ88AT6oidJ3b2E1usWEbvlaeK3PcWuS+7mvFsWcfUDL3Pjote5YuGLXLngBW6+433ufeBr7n/gW+56cBn3PbKMG277kHkL5L67X+W2h1/li1U7yOo+lAnjx9Pc1MhNN83nuGOOYcqUKVx11VUsXryY997/kEwjxEmTjpS8ZRcWv/Ymz3z0A0++9R0vvv4Ty36oY8XGBL9u1dlam09tey9aYsPEUz+ASPogoskjCIf9KOsAEf5CARVI54jy9ToAehWTqBgowjQwseplAAAQAElEQVQcM6MHKaMfcZ1OQ2m4KzFVO0a6nlg6G6UGSmg6Dp/nODkeQzQ9mLg9DNvcRxTTEv7Lc5awPaaTTNZBOoypNaNbLbR37CImipqSdXG+9VOSX0xHRz1VWyrFK1NkpzvoqN7M7t0ZtNp7k/b1JEUOdgoxPC75YeEOmOTlZtPe3EF5l25MmnQie43Ym6a6Wja9/TaTU1l47EKq3D3JzC6nrLadcGQ3rcFKCnvtTdLsT0wdKtA1VXhzhhyfQMJzPEbBMRQP3ofcbj3RRU6ikQQ5wUJMguysTbAl5KIxnEJLBnFkKWWYJIIau1KtEmlplBYZFLna2f3Tdxjiiedn5VEv6ZD18RQdkQ66B5J4vW68bjeGpmHbFul0irSVotMzJo0mBtqnKQIZQfr264Nb00HObSst9zqHcq5AHqW1LS6KnCY7N4ucwmzyfDZOn5bcm3Ly6rb0pytMiYLcbhcOeU0D0zQBDeePjhni2SodkpEkmuSr/RKluYU8lo1Hy5JxZdIukVmbBvHMFJkZGVQUj6YwOBZv9Aj00N7ozQfTurmC1Z+ZPPHSQ/z4y0p0v4v9x+7PsL2G0hGup7JqDbm5OgO6l+JiN4noUjxinIxUFVbsNzQxEK6YoiPxqsjSB8KHb8T5W4ZprBR5/RUtIY5DbDOqoA8hV3cSGdAaKkHTXOR6c8lz+8gQIzjYX8Go/L4cWD6csd1GcGCP4RzUdx8OHjiasX33opeWR3xDHd8+/z4v3b6Y5xY+zOsPPMUrDz3J8/c+woOP3s29Dyzknfdfoba5krZIPT8s+5KXXnuaV996juceeYFP3vyMrz/+nmXf/ca2TTXs3NZEbXUU3cgjoucKvuWT8hajZ3UlUNyHgh7DKB+wL92HjOGQ40/m2KlnMWX2xcy4/DrOvPIGTrvsak6+/Fomz72awyYcSSArm3jaYtxRR3PZVVdgiAx1RMIYpptoczs3XXsTm9fuJM9fSmR3jDcfeIXdn63lk4XPsXbezfDYK+Q99w4Zdy6m532PcMpHn3HxN99yxmuvUv1dLakdOq62IlId3Ygk+hIWva1jb9a29uUDdw6y1Py3NnfMRyDmJVsAvlAFKTYDZHsMPO4UuKO4C8sJuQPsTsDOhEElATbaPn5N+1iecvNt/iC+9XVjYzqfUDKHaJuf9iaDzJwe5PYYjJ3WRQMUtiiGcmlo4mEotzS5UlhGAjkEKab9+PEXxBMBahu81P/YSs2bAj4rM6j9uJ2GzyNEl5sk1/iJr/Jhr8/EvaUQY1MOfvHIe2RNpH/RRAaUHMvQ7lMozzyUoDWCkuAockoPZe8DzuXQ469l1KFzGXbYFYw+fiFDD7+JnH7nE1GjaLeHE3EPww4Oo+ugI7n61sd486PvuVWMh9vQWbZsGbrS2HvUSPbdd1969uhFdXUtv/32Gy8/9jTff/kTazY10nP4CazelckXKzx8+1MGX3+fwRerE7z4eSV3PPU9V9z1Dpfc+hbXPPQR977wA4ve/JXPlq5hXaVFTctIEeCDQYyuCvQQb61IICYKgb6ojKFo/oHStpdEAG4cQHGbv+H3fi5GM59ExENKUlwqBabhFuHzyIGvk5Kybpb4i7rWFY85DEN1RdMaZV02Sqi5hlS8g3Q8SiIcQrPSFOVnCbhHWb3qZ9w6mK0/iE1owOU5Gn/pLLSs/igsAVobkXtsn0Y83Q56kqA3IEYkTWZuEaecdAb7jtxH8p0J0l9uYmy6lBZ3HtXoZLsj1Go7qS+M8fV3jTwqvHnt3Y0sW5NmW30JTdHh1LSOEKO4H7+t3cWH3/7ItuqdwqM6cTxS8m6ZrxVkixThmiwZr67jF4/aFXJJHthN2s7AZQwm07UXZeEw8fUy119WUSFF5d5uP8XBfLK8fgKuBF6PC9NUaDJXYQppKynvSJBICU/SCdAU7nicYGYGw0YO+11edQ07lcayLDSZDwLAyNZQ3SRGO0qW5LJ9hZkU+dJoyuFTUqKrqPAmLndZGALkLreBy9Txyrt1Q5GS97bYUQyvgXJBTLx5UjmYyUq8qhGvlpD18WEafQlmHCqG4gAaWoeT751AljmQSEMpNVtyWfZ5G2+9sJYfPgsTbcsnv8tARo09lL32O4yC0kL8uSncgQZZs3VEkr+KkajBNHfhc7WT4VbIcuIzUmSL7me4WmhPmXSkbdotCKdixBxHz87Dqw8j232wyGKJGLsyevTuQXn2aIYWDWZ4fgUVth9/nU3D0lpWvrKMTx75iI8e/YA3F73N03c8y0M3Lub+6x9myf2v8ekbP7FjbQvRdi9WIotEMoN4Kkg8nUHIoJPSkpbLLCslv3tX8ruVU9q3J/1HjqDvIZMZPH46e584i4NmXMH4i27imHl3MOna+zhpwcNc88CLnXTtgy9x1X3PctmdS7jw5kWcc929zLjqTo48czYjjprEoMOPoWj4fhQO25fuow+laMT+dJN9F3Ew2mX9TztrJhfMuZRgdjYoDV8wg7CkXq6//X6+XrWZIeNOYup193PhPa+x/6S5DD/4LHoMOg6fZwi63RtPug8Z6X7oDUU0rkxR83077SsSFH1dif7KctoXfUJk0UdkvfILQ39oYsJWg5Nqsjg07Ufjv7mV6ClyiRNMteMVL89jbSWQXkl28ivykp/wbr3N8ngWDZ6u4k31ItfbnV6urgw1uzLK6MrhCcWJcZOjW6HPzjjJHWnSehdKB44k7AFb92NrfizlF9DykcJLUlQlmfaIInlJ2bvZWreCdVtW4vLlkVexH0P3ncKR4+dy5HG3MnnG1Zx29vWcMvNqJp12KVNnXs7NNy/m+Wfe5ZVn3+fUO1/gzAdfZJZYy4uffoNzF70kKZT7OOiihUxe8BQLbn+SM86/gWOmX8Lki69j4qXz2fv0ufSefB79p83l1POuYvYVNzNm3HHsd8AhnHvOTEaMGoIVriXbFWbGzJksfuhBLrroIoYNG0Zaoo+NmzcREksezMjikCMO5JRTT6Ior5SlP6wV77yAk2bcyuiJN9DroEvI6D0OO29/Qr7hdPj2psO7F/X2Xqys6sr7Pxm891mUV97byTOvr+OBR3/g2mue4LpL7+DpO1/im9c+oq7WRVuoGEsrJCWCEpF0Uyyso2wLt8vGo23CYDVGeikuPpe0xHuo9GckYl8Ri36N7YKIGNpQrEz2RUSSFcRjBSCFVZ+RxKNn4vdJ3/EEHi2DgNciN8vHujXfY6fj2O2fk0y34C0cJWmRAwhHMrDlWa+8W9daJJpLY3psYu27RUEjRGNxKfB1UNB1ABecdwWTRpxOzTfbcS1dR782Ly3iKFhGikajnsA+3fHlZLL0t19445P3ePn9t3nunXd44YMPeOy1N3j05dd46N0vePGLL2hIdxB3J4jabfiMhKyNT0oBil+qI2xpjgg/0mRq9SRbNpNsbMGVcMk8DbpRTLk3i+jPSwl88wn7tzcwxKXICQSJmX6SyThWOokMHttOdlJa5p1MxYklosRFwUM1u/F4PJR2L0MXfdN0HSXutq5pwnsTW2RCV9BQW0NrRxMxj06DYeEjgnQsMpPE+Y1d5+uPzvvS8j6rM1pIgbzTaWuTKLcq2QxuC9ujiXwlSUvtxOMJyF4XRffi82ZD2kUsZOExculZPpx4YweNu2t5/+03eOrJZ/hCeB0ig7w+fSnqtz9dB3YntzyLmNFMXWgtrbFfSaj1ooPbiaW20tAeJirraZkaejCBJzONIXyJSUQf6kihMgdiu0eStMcIr45HWdPEMJ5KXu6JFJccz/CCkYzssjej+x1CsirFj6/9zMdPvMYPr/7Aph+3smV9jJ1bLJrEebNSpZjuHgSy+uLP6YMe6EbekPF0PWAywybO4qAZVzLh4gVMue4ezlj4CLMffIarF73AJXc9zsxr7+TkS25g6pwFzLzmDs699m5mXHkrR549l/1PPod9J59Bz0NPwKoYQlt+L5rye7CBTLZHFbtTLhr0IK2ePNqEh41GJtWWj51xk09+WUs8kE1TWqNFsCyc0kmkTTRRnI/e/4xnX3uFC+bOYdqMGbj9PjTdlDWlUy4ef/xxflu3iSMnT+WIMy7EP3wsVXl9CfU9EGvokfSZfDET5t/H8bcs5ujrHmDfGddTeuCZZA+ZTMW+M8S4XMYVZz/FcftdxuCcCXS39ya4K5/QV61EPqsn+Fua4Ws1WfvOV/5///GJ1sz3qpUNWkgUL0VK5mAYIlS63dnpGLM7Y4wK9orn0rfBoMf2GF3WtRL8bhPxt34gd9EbJB54k6ZH3qbupR9o/XoX5alCDhk8WsBGurBNUpZBWpiYSNkCVE4bmDq4TTCUxsZt20h6Agw+fCIjTjyLon3HkTP0YKxuY8kbdRjFB4yn9zGTGXzSVPpMnIRv331oKi1gg8dgeY3i7Z9FyH9p4Zut8M2WFFuiOVglA6GsL7tcmWyWRf6lKc03W9v4eE0Vn6/ZxtKt1aza1cgX333E4ifvITPH5rK5p1CSHWbdp4/RuvkTjMhvMtg0OXl5dOvelerqapYuXUo0GpX5pNmwYYMA9NssefYpDh49hnxfBru27aZAikL7nziTHuNOYcTh05l8/gJufuwdFr/2Pbct+ZB5dzzD3NueYu6dz3DojHkE+x9Fe2B/kplHETb3Z+OuKO9//AkPP/gQU046l/MuvJ5bbnuTF+T5H35OsbM6QGvrCGIdh6OZGrpKYKc6sMWzMGImfgwyDPCaaXEyR4hHdDAJlxiuwDBUoA8xqzfJtBLmAwIajmeiSJISoHGZSYJBm02bl7Nu7TLqdr9EfkU5Wd33B08FXl9Qbk8QiSRwadkoJf2kY6hUreT/a0nKeSC/BDvtp0u3oZw68zJG9B1N5Kv1mKuq6GHl81a4mbYMH7n9fAw9tS/BfUyi3cPU5DWw0djOarWFNcYm1ro3sio7SKR3BUWjh5I5sATlDeFJ1WPG2rAjKTqyvfzSXM0nKz9gw46vMDxNFGRbmGmL9lab2nCQvEARBVKo13/9Bc+6FXjqt0ouuZH1bRE6Qs1Eoh0CYDIHO4VNSniW7DyPJ0JiSEI0btuMz+cDt8Mv0ATgNdOFpiGcljb5KMOmrm4nTeIc1FlRVofaxNAKaCunv4TIfYyEpMRi8RDxRFh4FeqkiJx3hNtoTjRTHRMeupJobp2OWEquB9hct4H6cAvRtI3zVUlNPGmPGKHWHTv44b0PWPbte8TaK8nOsei/Vxl9DtBxVcAuK8Tq1t2EEo3Ut+6ipaOGSKJFjHCr9GuL/EI6kaSxvUhAf7CM6RCJQvaVdTsUkuNExnsRS5STJynFCu8JjOp6NuOGX8KBA8+hUI1m/TdpXrp/FXNnXMPVcxbywvNL+eTLVWwWfNA9vcks349sAbvRJ17CSXPu5Jz5jzF5zq0cdc5VTL3iDs676WHOueEexs2+moPPvIx9p5xL/yMnUTZmPFlD98fbfzhm73406cVUxoJURgO0u7qQzupJ3x8V0AAAEABJREFUwt+VkFZAO/kYsggSGJFI2DQ3N9PQ0NC5ZlbSFoOkOsE4mUzifEkB2XQdXOL4eDwmTqqurGc3lq1cTiwWJdPtEvMILZs389zd97D9+x9YeNfdHDnhaHlSk3ekRDZSsg4xXnzuWb787FNOP/c89jnocOJuH1uboqzaUYUKZpNdUoFoCBslFGnyFpEzeAzDJkxh7JSzGDP5LMZNv4gTL7iCoqNPY98Lr+WiJ1/hno+/5YrFr7L/pHPxdhkpfYq+1ZShydv/Wx/bnU3UnUXIlUPMVYSl9xAFGUagYwxZzaPZuyVN7ortxN//mdDbP1MnoUXVc8vg6yYGNBaTjpdhxrvRxb8vXUv2Rs8qIO5PSkiloxkt2BKGGiqNqafwigfn0aOY4o2l47UkwztlIZJ0VLcQToDWsxeRiu5sjCZo8vhIl/dkQ2sryyp3s3TnDraEO6jTLLaEmvilYRebIg0U5/vx6Iqmmga2r9tCq3hTeRmKbl185GenqZb3rqjexm/b18ri12A1b2fH9++x/MX7WP3yvZQV+7j+2gu54LzT0GmlRZQqoLdjx3cRqvoVbA1nKywo4pBDDiE/XwTLMDjxxBM57bTTOOLIk1izeicff/Q14488XgxCOVVtcd7+YTmfb9jO6upmfli/k69/3cbPm2vZ2QpJXxlZ5SPI77ov+l6H4x87kSHT5nPara8y55FXuPS+xcy+9k7OvuRGppx1McMPOI6o2Z9vf4On34K7n2vjxkd2MefeVbz6rcVP27vREBtDOD2clkQWzZJzbrMhrJmYmaPIKxtHfs/xZPc8kozS4zAE7KOpLsSjmnj7YaJtO0VZwnSEN6KrFIYZFoO2jY8+fk28HQ+tdi7489GEzylhhq35MMSzjccieGRttUS7rOVGXGYIjz8LM7cEy/ASCysy+3Zn3rwb6Vc+hO3vf4u2axfKX8CnUVvSDoqNXeLUD/WTOrwU1wn9UccPJj1hBNpxB2JMPIzkPr1JDexCenAxakAu7andaLGd+ORddjKBO8dLTp+u1GbF+aGmmi0C4GG7kowumex12CGkuvSiou8ohvXfR4qyMX77YimRqiY6kjFxBlpxQDeRiEiaJi4KnBCFkhlaic7zVCpGTIxDW20VXYq6iCxbOGkakVSSKORmbOGzUibyAFWVW8WTr8fJl28Mt5ESGbeclI8YD4RPlnjtKQHouLwvEY8IWERxACgmRiasOgjZrSTNFG63SUwconDEIGUbhMJRAeEwmmoj3L6Rqu3f01KzEjO5m4OO8XDYUQMp7KoTN3+hQ6KPpESgMbOS6uhymtqXE05swtYb5PmEkBuv24tLZKOtNcn6tQaRiBjP9BA6WroTC/UjP/Nghg04ljEjTmd0t5l0Nw6lSqLOJ276iAun3MDlZ97Ca49+xvYVLQLme9Fzv+M4XtIk597+BLMkr37OrS9y/FV3c8ilt9H7iJMoHX002YNHo0uNKZpdSjiQRzKngFR2EbtaIlS1Rqhrj9MShVA0TWtbmN07d7Nh9WY2b91Ou0QbXk+ArIxsWXcPelJYL/xx2WB6IGGFqarZQnPzbkqLgwzqW07f7gUM6V/OXmW5DC4I0CdTp6snRZksVVd5plcQ+mXrjOyex5j+vWjduh5Norxfv/qEJ+66mbED+7Dkrlvp3r07YYnanYjOJZ6pgcbH77/Pr8t+5qE776bfuINJFBaysaGOzbu3khFUFEq/vUvd9C710EUcv/DuWnZt3CQGJ4UrM5MOXWdzawfrm+J8GlZ81GLx5o4Qr29oYXnIjW/AGA6ceiEnz72Zs667S97If28b3p7JmLZcDm4vZGxjPoO2ZZKzVBH6oI3Kl2v59dnP2fXpWuLr27GrTayWTLJ9gzl0zFnMvfARjpq9mKm3vMmFi99n5o2PMGi/CaI4SdLibVlUooe/Q4W+F/oR2r/DbvycyK63ad/6Ek0bnhaA2cHA0jx8WoxAtqJ390IOHtSXsd3L6OWC/IJSPO4gYZGASFMMV8IgqALkeXLoVlBOX2Hk0B7Z9CvNoIswt3uhj94l2WTrLgHpVup+XY3Z0Ii1exs/v/4s7z0wn47l7zB9VD6v3TSVa+ddwIghvbGtuHguabLyyintOYI6KYg+89ZS0DSSqTSamP+SkhIGDBhAe3s7b7zxRmdOfvwBh3Dm1DOorKnFXZiHXpxNoCyfigEV9BncjYp+QynoPhhvXhfaMdnR2ERlS70cxyFD+s4sosOoEGMWY3lNGzsTmZDTj6weAygeMIg+Y4/lsGkXCaAv5v43f+Te1zdz9q1f0/e4G0n1mcwLPw7mrtdczLl7K/Pu3M4L7xWypXoyMfsiYuo8OhL5aMHhqJzR2IFe4mX0E0Hrj+Eagu7NxKX5SERDpNKtKDsq3l2Y7KCHRCTELz//yOJdSPh8H/fe+QJRUUgD4VOyAVNL4jZ9pELVEG8m0b4VUk1kFXUlbbvl/aC7DcQxJa9XH86YeQEeiR7Sn3zLgIYEthakOh1gmauNjQUG6/M9rMrx8GPAzRcuxRdenY9MG19GjJBVzdrEFlq6JEkLmGdlpgkGYig9TtOmdyjo5yV4+jHsOLwXK9xRVjS0U+Xx4x3QnQOmn8nQcROpGHUIWf0HESnozo5AIc2BAAGPjWZoMlDrrx58WgDeFm/eAWVhCIL8IMZkYN9+pHQLTdPBVp2JGNuWqYvcoOukEjY7Nm8VQG5BzwgQNi0xnA3C1xi2mATdsHHIObbsRGeb0tKgFIgjhEfkQYuKcQSfyJo4ooQ7UpjxNJZEPu3122lp2oEv0MxBh3bjrPMPYvYlh1De9wCCAmQxlcIlwJXh0THT2/HbDfQoTOJ2hUW2W0jGWtAkqvZo5djh7qQ6+hPQ9qVHwSH0KTqI4b2OYFi3Y/DH+7Hu2waevPNT5s18gMOOPo8pM27kjkfeZnNjmkEHH81Z19zIvPse4rJ77mf29fdylESjPcQDN0uHUpfysjuiWFsX4aedbWwRmVm+bRcrt1VR2dRBSyRJOCFzAjweN4WlXZBFoKqqik3r1gsPN9FatYtkUyN2ezN9c9Ls1zubw4eWMKanh8FFMCDXol9Gkh7eKAWZ4LHacCUaKfEl6VvgoVeWokz4WeGJ0tUbplhrJhDehVWzlvYtP1K3+mt2r/ycyuWfsvXzL2n87WeSgg83X3YBy7/7lHvvvpWTz5yMkWV2ikDA58VUkIxGefiee/lGouyLzj2XoMckJkBthELYjbvJiTcxpncBIys8lGdEKc8Ks2/3EvbpUUJvGWi+RyMvw6Qgt5iwOFjLftlMWAxZest2kjsrSdfVkCFRYJf8gNwj7xT5XhuOIRIq3Pp/8fnfbx3TYdJ9ewd8uZWql35lxwvraP24Hv9vbsqrSlAtbrpk9aZnj33oNmg0o4+fxuTLb2DEtLPp6NaHoiGHkSF5MMudCSpIhpGNXyyxuekXQt++THjjK4TWP0Pb2kW0rFtI6+YbiO+6Ghrn4e64HiuUoHdZL4y4TVCUp8CGfCyyEyFyI60UZQXpkltAjgC9KYrkxU2Wx4NHeaTCD2XuNN38NofJ6k8a3Y0xfU1GFENPyS+mKjfTtOw7vnpyMe88vBC7di1zzxrH04/M4bRTBgErqdq5SRRXoTQTt7+QuF7Aw899zb1PfUPX4SeJN/sRzz33HFfPm8eVV17J119/TUqUPtTewcoVP0t/s/G7vALm/VlfV8shJ55AZmk+wSwfuhXD8oArQ8eX68Md9BO3NNrCloCBRjjmokCAo8yfhyeVQ3N9jOb2CB1YhHWDmMdFLA9kCdgWslkrCrMzkYWrxwhGTjyXEy+5iwVLfuLye99n3BnzUXlj+fj7JHct+o3r7/ia6xd+zg/LNrOrtp645LSjlnTm9ePJ6ILL3QtSAwj4i3DrWaRiITK8WcTCbRTllmLq0N7WwrcZFfQ65nC2b9/K3HNn8OlbrxHQfShnjDKmVEcdO1cvJ9OdwO9RIACvTC+asrEk74wZZnciTP+xo5ky+iia11cR/+UXDBdsUQG6t7bSVzyl8rYmyjqa6Crpi67i7XYjTXE0QnG8kVy9nZrodiL5MSqGBCitgJRqxpC1z2s0WLNzAy9rblYdfgS5Z0yh8JAx/NReyRUP3sPc2xdy3s13ctvzr9JcXIjn6PH8UJTHOklVlMQs3G4TUyariSbZdrpzzM5eSc1DV2DIQN0GdK/oCp0NIjbyicn4LEF55+/aiNiSEPmtq6mXfZxAZhb4TLwSbaRSSbnb7pQxTQyKkj6UovPcMHQxBAYGNrpbbtOTKOG7Wzew0jYxSdmEd6fwJT0M7t2PCYcczGGHHkXP/j0xMtrp0DeQ8ueQXdqfjNxCiapNkqLPHgHRoERXrjpDIlIdj+4SgLdJJ1Nkyv0DJaqZdNxMrph7h8jvZSTqDR689VGuueAmbpt3H28+9T6xKp3hXffm3DsfFnqQ0xYs5ODzL6b7hAkwqB91hbnsyPRKDcojZt9D1NJpCyWp3NZMvQC2FbHJDuTIOhmklSFpooSks+rYtX0bTbVVING6V8mcvRqZhVmUdKugWJyojIwA+bnZDBnYn/GHjuIQ0evu/g5ilT+z/aePWf3pi3z32oO8+8TNvHr/1Tw89zzuv/AsXllwNe/csYD7zp7K1cccwg0Tj+DGieOYPvFQZk45kvOmHcOcsydz1fnTuf6SM5k/9ywWXHY2D157BQ9cM49v3n2NS2fN5MGH7qa4opCUJjqoJVAix4lIlF2VlVx12Tw+fv891v66iksvvIDpJ5/K3ccfz5NnnM7XN93Ixmcf47sHb2Hzey9gV/5GZqyaQZka+1fksF+3PLpmQLZpU5xr0rtXPn37lFIgclKal0mf7l3o37cH5T0qCOQL31wmbekkLgF67ScZRLU8aNNKVqKSLumdFNu1AoXNxF1hhqaW47Wr2GLr/GaVErUH0T06hL6ri8h5JcruJ9bQ8PIW7GXtZDS6yTRlMCP247BLLuW0hxdx6kvrGCdW/bBrn+eg2YsoHnEqDeFimbRGS70Lx5Ex3ICdJENvwdC2osTbsswgwUQGWsMjqPonyAi9SiC2mlTYoN3an3jeHDKGPYw3cBiuIYeQN2QgP73+JD1EyYtdJj5/mh7doxye08bEnjoH9jDpmZeiR4FNt0ybHmYDgzxNJMLb8dNAvHYjDet/Jiz50zU/fcVTj97F/Q9ez8oPP6FrTi533X4bjz/zCAcePJyOxl/p2P4xnrov0VpSRHc0sOLD77njyls4/cQZ/LJ0PadNPJvxYyfRfdC+HHPyDC678XYmn34O+x12BLbPR4fMN24qmsOtLHr8EXoP6MdREycxYp+x+Dy55BkZFOMX45UWvoAVThFw+8nOzieatIgrRVr4lkYjo9CmqMKNKXOuamli7c56ft5RzQ9bm8XDaaK2rppELEqGq4wcXx6epB8tCm4LQko6yevKgPGnccxVd3HOY68y/tp7KT5iOrmUEeYAABAASURBVK2SPnv8vXrOu3wJp0+ZzRMLrmXVe2/QuPlnbLuDhMsHzT8KCOwkoXWQ9q8F7Vsy9QY0AWsru4JtuV14rHUzy7O2s7pjPXfecguLbp9PS+UP+PVvMTePoiT1BuHUydiFL0LREQL/WXjTFm5JS2DZeBIbUMk1TJo0id7BIRR8vYPZ1fVUqC2EXOsgvZkco5XseBtZdowsv5tkLEJzKkSr4aNRtZPrjZIrwNzYfSCfBcoZdOQMuga7k47ti70ui6MadbLaanjJXcNPB3qwJgcoPCuP2NwUjRdFicwJ0nRgjISxir3i69k70YQPRVyAPpVUYJsYuhdT3qdrHlAi25IqCXa4yI0bmDlZJJMaNkh+XKdIxqmUIlOekaUQ/jWQbl0FOQk6Srwg9YKSZCm2y01CaUSEH5FkmrgFcXlvTDoKp9JssLuyyd9IoMVgr2Q/vMY2ckRe9bYgA4bkoI/tjndUGXl9fSI7O3ElPkCLfYSRWiEdVeGN7iSSeoaMrp/JFJIoiU4i4nBVi1w0esrQkgeQ553MAcNu4rwpLzPvjNc4/YjbyWgdzKt3LmP2aWdw70330lplcfghU1l4/7M889anXHnnLVLkPBd/cQW722w27+6gPe4lpeeSSGWRSAZlnTNp8WrUydx2t7axvV7k1BUjo8hPr365DOobZFh5Bvv3K2Zoj1zK811kZyg0Ed6UCouzAUfqO9k/sY7+jd+Tv+0jwaFXWP/SQl65bia3TTuBcwREzz/lNC4/ZzY3Xn41D9zxIG+99iGrVm5i9+52Srt250DRyVMEaKfNnMHZF13IzXffxR0PPMD1t97Kw0+8yv2PvMiip97kroef50EpCt//2GvMvfZuBu19BKZEdCeffjoPPPYoBx5xOJphkBTjHUvEMDDZsX0nr7z+Bvc88KBElBbdhgynfPAIcWx74u3SFa+ke5E5GX6Djg5x/H5axfOPvdhpPM8VnTvppGO4cPYZPL/4XrZ+/zkFrdUckKmYkAWTChT9+uTQrdRPTsDGpZK4BA88ysQQ/VNJP6YdQBuXaKEk3kpC99AY7MYaswfLtFK2qiKisVwe8R3BqvQghofzmLi+hsIlz7P1jofY/u43xLeHqEu48FUMoNvBx7LPmRdy8k13c9JVCxh0yFF4C8rJ9LlxmzqVu+tZu3UDMTOFpyyLVneULRKqu4ImdU2tWKRBfpZ37UbEUmxvbieZUYBdcjWp3ItpMmfRap4pzLmEipHXUtz3AozMSWgyWefZE0+cREtbLY8/dgeVm1ax9MM3eeuxB5l/401cO+cSFl1zJUsuu4TLjhrPWUcexpmTT+LwI8Zz0YxzmDpxMlOnTOHCc8/i4llncMOcs1j2wQuUuzu4454FLLj9WvY7cF9RNoUrt5ScHiNJB/rSQgWPP/UUF4tBu0kE4stvvyWeTtPU1sa9Dz7ItGnTuem6G7hyzmXceuMCfvr2e/p068HJJ5zImFH74tEM4loKy2NhGxaansbv0UVRQUtLu+RdvXoSnwsy/ZoQZPhsgl5w6wlM8Rbd4l3luhVdMoNi1T2Y8Six5kbSHS24UnFCtXIsXmJcGTQmoVrYXKdDZSzMr1W7+G1bPdvqojQnXWjZ5eR1G0j//Q7nmKnnMvuqm7n50Wc5/fJrKB26F1+t38aV9z3GrOvv554XvuKLNSG2RMbQlBwn4zmYZFsRAb2IgrxCElocKxDFm9rEyNw4PcTxLxsSxOoC777zDgvmL+bb97YS9k/D7HcBGfufRSy3n4hABnpCx1ZpMRo22B5yAtmY4g20127mQElh6W21rPthKZmJPCwtn1YtC8vII+rLIqKZkEqKJCXxKwiLcdNl7j7NQ3UyjuYTPvXrzdYdW5lw5kQsSeUkG7Zg1m2jrxvKBeTaGqtlDdtlbaSB/96WstIi2TZKKTRNyR4MTe8M46VJzhU2Mk1b9gIOmqah6zpyQcZm8Y82XWkY0pFL6WgiT5Zyoek6ppI+01FGdDXoU2STmxnF9IqcedwkDUXCMEm5Fe1xP7iKsFQB6Xg2nnQpGekyKgIDxQs+lhtnXcdlZ1zK8QdPwq1l8ezzbzHt7Iu56YFH2R1KMmnezVxwz2NccN8S9hGZiRf3ZEvKw4aEwW8daTZv3IpGiq6lRZRkZeJNpnFFI+Ri0cWRdZm9kWgj1VJDz5wA+/UqZ0COjz6SligS3vUybHpoafqLMdgrN4MR2QEyGutY9carLLn2Ws6YMZNZs86Tus2V3H3vPbz2xussX/kL1bV1ktKIMWDECMYdcwwXX345Dz76KC+89gZPv/wq9z32BLfcfS8XnD+b84UmiQNx2OGHcuChB9N30CDKy7vI2DfS2NhI9z696VJWRq/+/SmvqOgE47feegu3282iJU9w5uxZBDMFiGQuTp0n0d7G2mXLuPKC83j88ccpk2fvuPNOFi16hJtvvrlznM8++yzPP/88T734Ek+/8CJPPvucYMnTLH78CR565FEeXPwIDyxazGTBpUGDB7OzspK77r678/zkk0/mFsGbd959l8JYBz38Or1y/GS7LTHK7ZCOYRoWuplApEDatAQGJhFZwF+iLja2uiiJd2Gc1Z3RbVkc+nWI4W9sRnv0a9peW0t2Wy/G7Hshp5z7ELNvfJb7l7zHhTcuYuiEaaiuw2nPrKDVlUPI8pJWfhpbkmzbWUdjWwsuv4vswiAlFVkUSGFT84Wpb24jIJ6XRwefqdGjW0+MQBY7W+Nk9hmOb+AsModdSu7wS8kfci7uruNJuXoRSReSIJ80KZTWxGGHlXHI2P4s/+5z7rjxcl5cfDufv/wUy777gXUrVxBurCHTTIpHZ1MgOeO8jCBu3Y0mguq2dNyiIMpK4bLDDO6WxSWnHcJT91xK/6FlCHaI99FBLJUmmvLx89oW7nrqWy6++U1Wrd1Aq+S93IFM8ou7kFtYgjeYhW24aZKCT01lNbu372Ljmg189emXPPPE0zy75Bl+Xb4KUzjv92l0NNfyxYdv8NjdN/PUXTfxyXOPsPHbj2jb+hvJpt3YbfV4xHP0p9vJVCHyXHGhpFCaUp9BloCDPxmm0A2DywsZM6gXBw8fwEHD+jFh5ECGdy8lO8NPhxSb1uxu5IfVO9gg3n44oVEVrmdD7Q5WbNnGmsoqtjRHqexI0qp7xMgW0uHLw13Rj6HjJ3P6Nbdx8V1PMmbqZWyKl3H7i79y2ZObue6x1fy8vphI+wGSrhkAeg6uILgzIWHv4pfAVjaU1KP21inbL4t0UYQfl33NXfc9yPer8iDvKBLeYbizehDtSAgAarS0hoiL/JCy8NrST/V6guktHDCskLIMF5HNcez1bnxaN8JWPjttP1W6n4jSUfE4LlnLgG50OhiGpEwM8Wzq0zar0lGyy7uyye5gRfUaCjLDaMLfplVL8VXvoEzZBF3yXDBARICQ/+bmFEZtWR+HBL/BBs05EFBXTt9KSVQElmUJ7GnoAtCaoYNcTKeT/KNNl/G6lSV80FFKJ6SZKNOFkjbiHeRrOzFTm4jF1onR2k7aFyVh2sTSaVJphcusoL05iEp2pSi4NyN6TeSC027nijPv45BBp7Lk3le495ZnuPT8W7jxhsVUNcMJMy7mggV3cczsC1FdhrFbFbA54qEqHaTazmZXws36phTfb2kgoVLicfsIZPvxuMEr4CP4jV8KyqqtnUC8gWItRt8sk5GlWewlXmlvTwpj92aqv/+Un998lrcfup27LjmHK06byPUzTubpm6+W9uep/flbLE0XnStir333Z9rpM7hxwS08+viTvPTKa7z0xltce8ttnHPxpRx2zHF0l5qKNzsHJDrCWVvZm4ZBJBzCdJnowvf6yp08cOcdXCQA/cwzT3H5FZfx1uuvyz1hou3t3H3P3dL3y5x1ztnceNvtFElNIClOBbKOIYlGXn/xRWacdAp3zl/AmKHDuOH6+YwdcyCmKZOXxfT7/Xi9Xpz7lVKklay7GF3lc+POyiBLUoLF3bvStV8feg0eyKRTTmHWxRdzl0QWL7z8Cg+LATjuhEk0ybueEwNx7mnHyHodz73XzGHlBxIRb1+PLQVkLVKHX49gJ6JotWYJrXouWWEPx3bkMCOcR8/V9ex84TM2LH4X36trGKP1Z9zoMxkz6TomXPwoB557BzkHTCTSZ5AITSEtMS+RmJugO59cbw7uNKTCNnEp/GyrriIs3mVJUS79u5VQkWFQpEL0cEUY6E+gQo1k6Sm0jiZ8iQQlmdlkBXL57NsVpM1sUkYRCVcX0t6uQsWkdB/Owhq6Qgw9iUQN8ZbtJGp/4MQjypl07HAMUXDdgqaGavHmNIaOGMpBxx/O6EmHMXTcvmR2ySMcC6ESKXH6FLrppe+Qocy+9CIeeOQ+Lr9sFj3KA9St/Uq8011Y7dU012zn7ddfY/q0s7ng4vn8uqGDLr2P4LJrruXRp5/hpdff5BnxEh598mkefOQxnnzuBR4Uq3ynhGnX3XyLFLku5YRTTmXvMWPJE8FI6YZ4UQmMRByXCHysZhd1a5az7dtP+PHVp3jzgVt4+pYrufnic7jporN54Lo5vPXY3Wz58RNo2IHZWoNq3EWW5J/LfIpBJX5GdM2hX1EG5UGDEkHGsgBkKkt4AIloAuf/a21vEUPh9dOjsJi++fkUZ5dSKJTpz8NlBGltjbFdDFNdS4gkENcMInhpirupi/sgtw8jJ8zk/BuXcPuTXzFk/HlUWwN45O3NzL3vTW558nO+X9NBSVFf+ncpJW3sT9wayM9SKHpJ0gqNww0GTezNwANKCBTEeeKlT1h4+xO0NSTRbfB0KkCKHFFGcUhIizDZzTVSD1lJtrGdkvJMDh1/Jjl2b9q/aSC7LZtMq0iMjmKbyE9K2RIFRcmWFICh6yRVGlsiw0RSEbZ1dhs6a0mihnbnoXefpTFSK+kBg8ySAvzi5bswMJT89PhpjEeFA/+9T1KE1AH4WCyGpqQvG3QUtozPtuT8Lx/nHqUUuozZIeQ4/bc38B9vMjvpz5LUmyKRhkaZY8o0sEmTCjWREoPn9YAhSxdKQSiG6I0XQ4yi13bhiZXQNWcvjjtkFpecfTfHH3kp2zcazLlkMZMnXcnyHQmC5Xtz3JlXcMoFN7LfhNMoHjACK7uQXZJS0kRHa2sTVNWI8UhCOIykYpuor24RgFFkZAfJFC/T45VZa2k0O4ZuxdCsMIYVIaOlmrb1y1n90ZssnHsOpxx2AFOPOphLZkzh8bvnS+SwmC+/fo9dVZvQjDilZTmMOWAkZ587lZtvvYbX33ibJ5Y8zfybbmHqGTPYZ/RYiruUo4uTlYonOg2n+AlIeYKIpDmdom1UnJ24yIRIHIghdZuKml3beeDO2zlv9rm8/+5bVO3ehRIu7r///jKnDjZv3sxtC29n3Lhx3HLHQgYMGQZimHVZlsotW3n47nuYevJJPLr4EUaPHs0zzzzD8aedimGaKF3DWV+5tXNvyXOWs7Z3EdBGAAAQAElEQVRKoRxjoxtYSu75C1nS/gchz3Y+Jz+84pj2HtCfKaeczK2SPn7hpReZc8EFDOrfi/XrfmHJE/dLxmAu91x9Me88eAfr3n4Jl+Cq1jfcjb1aS8lZWkfrB8vxrWuke3MGJaFS8lyDOGTKRUy8YAGHnb+AvINPYIc3n1WVrWxdUU3Tt3V8sHoLv+2uxRQp6paTj6SJcMdlRGLd2iIhfHaS/uUFDBRg7S4ph/5ixvu5LLom2xggFtzTVM33r73ASw/dw5wZp0tqZS7tTR20iyf/yivviUCk0MUDUzYyX4WhdFyajUv69YgCe80odss6mje8i962lamTD5Ow7CYuuPIy9j/yTLJysmmXif668lt2bvmJ8kKTo4/YXwqnJzL1zNO546GHefLV17j9gYc4/LjjKOjRg6xu3ckWIE6KR/Tlh+9yw7zLmTV9Gi8+sYSgGIRZM8/nwfuf4O57l7DPmIPJLCgFlx80F+6MHPJKyskqLqNb/8EM2XcM+xx0GAdPOJaTzzyba25ZyKKnnuOmu+5j2jnnMWzkGIYP348+vQdSIc+U5uWRF/QRdBu4jDRZknIxJPXSvnMrq776lDeffJRHbruJm+dezA3nz+K+m67jmYfu5dsPPqR+62Y88Q4kdUmhV8n6QcprUBdOsa2qlgaJptw+g7IuWXQv89ClyMXefXMY0TuLgRUZ9CrNEm/Oi5lOY6YUpg0yBDyGoIR4ws2taeqaLSJpDyqjQlJXPTlswhlceP2tHH7W1ai+U/mpvT9vLd/N9p07qV/9i6T4FKc2deFgfYiMrYAPkiG+8bRhH1xAvyv2o3zICD587wMWzJlLy+42wmlIuAxkCASxSAgYtFX9ii+6iyQhzLJeHHjSpQwbNA7Pjij81ky5nY1b95G20+IEpDBJ4NM1jJhiZ7JdnrOlPxt30qBA0m1f2a2obgWkB+XR3t2LPmYI4ZFDqMrOo1YKfmFJeOuaKSkgm/9/bI6Ct7Y2/6Wr/7hPpRSaposh0FEi48jmPCe7v/tJOYwS0EQchYhQtQUxTSNlJYl1tJEUcI1LhJNIlUr9a7Dw5CA8kUMpYDz9805m9KBjGN77SLxWuUSYnzFj5nU8+cKn9BxyELctfokzpaCaMeIw1oQUy3Y38dOWXWyobiKuQ3aBRDthiMdTpGNJIm1pmutqpWbVgEeci/LCPIYVZNFbIvgSAXdfey0tm3/juzdf4IEb5nHl2VO5cdYMcWDm8enrz1O/fbMIbFigNQWmhjcrwLCDxjLxzOnccO8dLHnjVRa/8hJzb7mJcaecRN/99kFQFEvWKmVrJATEkwLgFgplujDEUNvoKM3EEDA1TTculwfTuaYbwmsNARjWrV7FtVfO45WXXyARC5NMRPC4NC6cfQ6XXnoph0nO3lmLq666SiL7obIeSu6JsmH9eq49/wKum3sZb7/6KoMGDOThxYu44LLL8IoDJS+Se3//KKU6AV4pJess70XkPB4nLWPtJFshQycpNahk2uYPiiXkHgE/pcszCom+UnJPGlMstz8jg4NOnMK8m27j8See4tarr+f4sQeQa9hs+PlrXnnqIa6dfZbUNT9u4Jdnf2Of3INYdOXzTDzsPPKK9uWwky7n6gffoefUmbSX9KExbaKLsOgCrJpbWCfWuU0EKB0wCYj3WCIWNidL4RNkyPKk8bliwrA6+geSVOhhCtNtRHeu58PnHmP+Jedx8RlTxVqfzkOSWvnoxSdZ+c0XeD0uzjzrbE45bbpUjwfw6svvsGX1z+hGVChOR7gZyw4Je6RvUV7L6iAZaRQBTVLkayXRvo5ovJ6C7oMZO/4UZl8zn8VPP8+tC27gqrNPYep+A9k7S2fvsmzGjz+MKWeeQb/hg8jMzZE+dWzLRUN9jE8/Xc4tD77MpQse5/6HlkheLsSkE07hsYcf7/Qapp9+JuUV3TA9LhEkj4CLjS2Lh5KF0KQf8caSqRS29BqRnHlS2pXpISXX4rKILn+QISP3ZvJpU7n+3ie46aGnWPjI09z3xAsseuE1lrz+Ls989DHPfvIp7771Jk9KUeeaK67kqCOPoneP3pKX9xMLddDSUM9vK7/nw3df4d47F3DReTM494yTueayC3ju8cX8+OVnrBMDvKVqM7FUO2WlmRKh5OLxWEREeGJWAtVmownRmpT8OQR1Fz7lEoDXRXFBi4fI8WgUiLGUMyqr6tiwvY6a5ghRLYjHn4Mnuyt9xh7D2fc8wmm3PE7J3qfhCQyncl0z9c/+wq4nv8fzwRYO2uHnKKsvelk/XivM4obWFvL6ZRDIj7J102fcvuACdki4mRK+KRWHWC3p+uVEmlaSdpuYxaOhy364Cnow8eSpdMnLJ7RiG5lNSfrrGbhcLuF5FFOPYetJSXFpNHpdxEwTr2bSTfMRtMB2K34To1FxUF+844ZRN7CMpUGTVfEkreLdKsOPshW2y5aR/Pc+mgCu00N9fT2StXEOfydNgYiL06gUAkKG6Jf++7W//Pzj2b+c/oc7y7JQVhxT9jGJDupFvhJKx7Z0EqEwqcQoDMagxfbGFRtJeeY4hvc6jV5dTiRoHshb7/7G6Wdew5yr7iFsBzn17Iu5UMBiv3HjJUr3UW0ptktE3oIbT34htsdNfaOsvxS+25qi5GRBboaLeLiRqu2rsSMN9OwSpG95kAJ/jNivP7PmzZd49oYruG3WmTx4xUV89NTD1El6LBBtJhqJ4Pd4Rff99OjZm8MnHM3suXN5VPLVS157lXnX38SJU8+kz+C9MfzZxGVeDiVsA4dkyijhpW5omC4Dw9TlXMOJgpLpFLYAJhboCI8ViH9IStY53BGmvTVEpKWBu++4jerK7XQpzifS3kJxQS4lhfl8+82X7NhRSUFJCUNHjsRw9FeKo2t++YUFN9zI1WIYli39iaDPz/XXX89Nkhrq1X8AuEzCElWm5X5k0WORKM4vQCqlZBTgrBmyTi63G1v2nST3OReVUui61kku2bslpaSU6pyPJdKtG84cTUQ8JXJLgtTSELnOKipn1MGHcv41V/OopIxefeUVlkhO//Ybr0Hbb+BJMri3GX/STWzq6EJr1jCGTT6PrgcfTSiYQ74UvbRIiKAUrQbm+RhenEX3oiwyu2Wh9y1mVHkGQ4p9FAdS5PpSVOQregr18IXo7W5j8zcvsuiGWVw0dQI3XHYuzzz1CCt+XSUpnjRh3UN5bpDuFSVMnHIiV950MwceP4kTTj+bq2+6ndJuvZh/1U18+cEXpFMWvkAGSvOACJzLE0DpJmagUBjYTFXtb6S1NLqkeuLihSY1F55AAZosgJkRwFuYhT+g0yZFu7qG3fJMGCcv2dHWzqY163hm8ROcdfJMTp04g8cefRfl6sm4Ey/nhXe/5OEX3+HU2XMp7S4L6LxfACOtIR6EjbwRzfCQtjTiCUsssLRLyGwYXgTf8Yrnr4mXocRim8rEJeOyUlan8Ll1Nx3xFHG5bsn9eiATPEFSpoC47qXZMiArm9yyClnAwznr4nnc89gzvPD2+zy45CmulpzghKMOZ6QYqoK8TMGMJM1NdaxYvpRnnn5CBPFarps5mdfvvYGdX75BYv2PqN3rcLfW4krHZESIkNXi90XkNTbBDECPSCqrTXgTJyWnHgE6twu8HkUg04XIE82xKLuaQ+xqjNOcaKWmo56N1c38vDFJs9mLw0+7hHm3Pc7Rk+bQv6iEdGsY+5c6+HgX8cdXkPX+Fg6qSjFWV+ws2MLYuQdSfmQ536x9n1uuO4fdq75DSzRTuW01xo5ncBm7SBQOhN5TSBi9CIvyDh01koMmHoW/I014bSXZUkcoknXxybzcxEhJGsslMmK7vHQo8BsuCiQ6SnQ0UaBsquNVRI0GQnmKOneSkEuhidHOEhnzGCYdDggkE/x3N0OU0umjoaHB2XVSSkJ1W+k4+IMouYgSpozdUM4RdIKA3Klpv5/L4d/5aJjKwiP3WrIPKxMMN5qzT0C2MRRPtAddPEPYv++RlAQH8On7m7h07rPMOP9ZVtVpHDXzKq67/2lGT5iERwynkgJZwo6QTLcTaUwhwiC6LXpaXERJThArGiLW2oDPgB4+KNE7SO5cxdrPXuXTp+/k6Zsu4uZZE7l62jgWLria119Ywtpfl9HRWofHrYmDVMLwUcM4+IhDuPT6m7n3ied55o13WPjYk8y+7CoOP2oiJeW9MMygvCMDrx7ErXlxKc9f94Ytspg2UIYmOogAHsTFFU4mbdIOY0WndF3HEBnTZL2dr5SmpOhrpdOYsiYZQT/ZEimEJMJKxiMMHTKQZCxGVmaAIYMG4hNZ+G3VSpYvXwmCM+G2ts5C6clTTuKLzz6nWtI5HpfJ7Cvncecji9nv8MNBFCUuzp3zDr/XJwZFPPJkEo/Hg5OHd9Y1Le9XMh5NR8aZQIb/V3LqKwY2ugC+AShEFuR+2cl6anKusER2EiL/cek3KdeSIkc2Ggjm2IIXqbgindQxc0roMnAEQ/cdibbPuFMJe8v4scVmmeVnldDGdkvyUOBXLlG2VrxmCk1PokmBINPvo0T2QyTXeGxQY5+AYnRhQEI/F3q4lp8+e4M7Lj+Ly088lLtmTuKrD55m1+alJMK7KcgPMO6ocZx76aVccctC7nrsOR578nEeWvwQMy+8gO6Dh9Fuy4IZOt7cPBbee7+E5aN5/LFnueba+WzctJ2UWPC0LC64JLeo0SR5x7SAvj8zn5ySMjz5OaTleVsW2cDE2afEGpKdjerbg8CwgTTIwr/2wftce811nDxxIldcdDE/ffENo4eM4sHbHuaFp97hxlsf48xZ1+Ap7EpnuCvvSJseUsLUsCQ/I8LguCxIUo6dRdBFcBzLrGuyPPJukTeEYeJl2eiyCJqYXpW2cMglQmNKP3YiiU+eE7nHUE4vQmnEACALKiSSkFAGUdNNzHTRJvrWJkKccnso6dOffQ45nEsuvZiF99zJS2++yocfvSeRxqMSYl7MUROOZNQ+ezHS58e/fRtb33iFL+67g+evn8Oj183hzUfvYcXX79MWaqe5o5nmUAORdFhAXOHJMnGLdyZTJi556YSAnVsMZJGkdIrKi0G84+qWDjbtamDNji1s2VVHS3tClsRNIFcMVUY2mWV9OeDYaZwzfwYnHHsYGX5ZlyqFuyaA67M6mh79FPdTH/NE9Wc82/QzWcfux6iTD6Vm96+8cM817PjxM1x2GlX9quhOM5QOpcM9gJCsvUfkUpwxjp95BsWBfJo37qC9sZlg2iYjlRZeplCpuAh6kLgkomMJC0PXSag42Zot1yKU+F0Csm2yMjJuCc+lsobW3oE3Gccra6IMHTMQ4L+7aZrW2UWHeICdB0rhKLstiizDxbZSnWuty/h+v1frvO7c+/u5c/Sfk3OPKe9wCznHtsifZpgYmomWhq7Z3SnylrPu++3MO2c+54vXvnx5FYdMmMn8e19jxFGnUG/7WFfbTlR3o0RXbGXjGPegrnwFiQAAEABJREFUR0M1tpGvuch3meR6xM52KRBPvZhQSyPff/kpN501lYcvn83Hj99L3dJP0XeuwV29nrJ4A2O7ZDDkwNEcPmUSZ195Gbc88jCPv/U6jwjdsOhhzrn2WsYcPZGc7j3RMnIkDaFjKRNNDHI0mhQMimPFZRIpUJ36o0hLct0hJW2GMoRX/IUsHJ7amuJ3onOzLKtzr+sK05Q1FZLDTh2zREkL8nKxUkm2bNqA03jSlBMlAxFhzW+/ki8R/po1azhDip+nnjqVL7/8kgU3zscxECdMnCiO1NOMnzQFT3aeOJg6aVlbt8eDpukgfSoBYtPlAmkXqJB2DWccSimcTdM0NNRfSdnIPH8n536H/rjHlhMH4JVSGLqBS/DAJX2bBp1bWvqxZO2UpKhw+WUsXlJSS7NNEy0hzNtdW09jbbXk69pJttZTW7mFxvo6xGjQqufSQjahlFfyUDEyVAd9c1MMK7UZkJcgx51g1dfvcdvc85g9ZSK3X3s9y39eTdTIICoKuNdhZ3P+1Yt56o2lLHn5Uy67+naOnzSVfUaNpltFd8gqh4xiNDOAIcPN0DQ8svdp4DU1Lr1tHrPmzCKdinHFnAs4e/rJLHrwLn767hvqqqrp+PFz8V4N7JzbMLJnQ0cZ6boaareuZ/26tSz/5EPeWfIm8+c8zbQTH2HqaUuYv+Bdfvp6Hd54UqrvN3PPkse4+9klnH71XHoesDfk+bEMC+G+mBJwC2NdCgFrOsfod+kEDVNYKGOVNIKS8f5BmhzoGpiydzknDskxDjkXHHKOpV1zmch6ydOgGTqd9xjyrFvDDWQLuYS8KHkXZEl7pgzEueaRducaegZoQTkLoNy5VPQZzlEnTuOiK+dz/e33c/fr73DPWx9y9ZLnmDTnCoYdOp6MnFw2i5fyxsP38/DZM3nkvFl8dt+9bPv4bdixmu6BKN5YJa74DpJ6JgnxDAJKI09YUmLCgMJCencpo6y4mH7dB7LvgP4c2reIsRLB9ZVB6YKbP1dH+aTVxS/2GEom3cCEhY+z13lzUD2GEvX0wNXQg4wdAzj+qTQ9F20m/PwyuuX24wipd/zQ2MRVd9xJMhQhMvR1giNexe0/Cc124dfBrUJg1eJ1+7ni6vPwxreR+/kybLsnSxN9qc/qI4qf4tuWZYzQLPKVTrVETw1iIE0rQRcptuXZbmzyaRGnJiCAO0JLMNCModIhWiQaSGhpsqSKaEt64O9R2jbEWPzntDKI6A3EK6sIqyiibrjDTShdx1nyloSJGwu35sGdV0KbjFcRB3sX261d9E9/Rzd9J7qMe3VCZ6Xlo03LxdCyCURdDNEbqKaYF9IdxDUvR7R3JbvQzX6nTyCv930svngpV09/mw/ejtB92GzOvu4Vpl32gNRCDpH7M4lg0mEHaUv5aEm6SHgyabHctNleahM2A7J3sE9JI8Mya9HWf8nnd1/JS3On89Wtc/np3uvZtKOSdjGilhHAl9+NvY6YwmULn+SRd5Zx2/OfsUDyxbNmX8TRR5/IoEGj8PkK0FSmSHQGlvBeieS6TZeci9wbmlyj89jndRPwe9HcOp1Kp4Gz1z0GhtdEuTSQS87OucXBCoecY1Ph3IomPWma/FTSII//9aMpRCTQHM9KomdvZo44O3GC2bnU17eybMVvWMoj9acQVY3t1LdFJT04nSXPv86AvUYzedq5jDvuFHTJFJjSqSGky9t05RwJOXvDDS4PMoT/RTibJj+EZABKk3vl7I+PUgpkbJ2kpFVIKfkhh5p0pIsOdu7lXBcy5Vx2OLfoGp1zdtodcnp2SOFCWyMFMlsKNl2EqcNzc5kwpA8j+vSkJRXla/HSsuw0RlsDrkgzxT6DfOFi5bpVPCqFkLNPm8KJk0/iptsWsnr9RkolT32QFClOmXY61y+4medeeoU5c+YwYcIEioqKZFEtEpKrcgZmioVxyDn+e5RKJhk9ZgwL77iDxx9/gulnnNF5+8uvvsK14glcdftiLrn+TmZecBWTTzuHSVOmctLJ05hx5tnMPncWN91xO+98/DGCOxxy5JFcef31PPjIozzwyCPMv/tu+vTpQ7GAldvt7uy30xuw7c6xpiT06mz8N/7h8Dg3N5fBgwdz3HHHda7H/fffz8svv8z777/P+Zdfzr4HHkRjSzOvPPcCt19/HY/ddgfL33uP2NZtFGpx8vUYgVRYnIAQ7nSE7KBOsVR3C/JcZOqKVKiDqACiRIuExTOtrN7NrqrdkhKLUtfSytqt26lsaqVL/0GcesFFnD9/AaMnnYhVVEisZC+ajTJWrNrF+y9+SOWqrQzp3o+A5I7uX/IkKtAdy8oQry6BoZBN1kaQ0u0N0FFTT1Y0xeTRR1Ij6aKeO6vBl2ZXB3iDRRyYErCUJ/6ZHx82mlsRiYTFeXEjfgV4TBzNdGTS69LF47JA18iTddJsHVNc/AKJfFIxxVP2Cbwa7kmj7uXADMXB1JOX2ICub6Ujt5qPm7JRqVIOSeVxWtTLQe1pWL2VH179iPeXvElLQSlHXnAxc+59kCOkluSX1F/UMJD8gayVRVN9A9H2eoJmihwP+CWSyZa1LndDL8GEyM4dvP3kk9x4yRxuufpavv3iK2IyibRmogWC7DVqJLPPn8WSZ5/k2ZeeY+68uYzcd2/hv4+kRICOPlmWzA9kygpnc86ddk3TnNN/KtkpmHDUMbi9fnZsr+TLr78hFktgybo5ulNXV9eJD4ceeihK12gWPfH5/XJPDPinDv2//HLNLQBfmpNJv4oi8gJukqEwEsnSp3sXenUtEa94C10zNEKV63jktmu5dOYp3Hj5hXz65kuYiRBde/XluBNPYv6tC7l/0aNcOf9mppw+g6H77E92UanIkrdzcZ1FdUgXD8YhZHMWW3Z/92OIMUBA17mpoLCQAw86mPMvupi777qHx59YwgufreK1z3/hlU+W8dJ73/DK25/w7gef8+knX/LlZ1/y5gcf4vzCwU0L72T6Oeeyjzxf0LUcyzQIhSNkZWXhkrDHGZszHqUUzuIaoggOOe/9dyelFJoolMN3Z25/S2MkrTNr7qUsEgP60gvPd0Zi+4rhW/v5Fyy8+FKun3UKz917Ixu//wi7aScZ4jEGU614kyG86ZCE2HEC2X60oIddzY1s27VNwt0OCj06ZRLulxb1pkwKrYWlfUi4ctghqcBUXgUHTT2HS+97gpPnP8fhZ9zA4L1PEAOSz+61VXTUhUTFXGyprmXxwx+STAQI+gKkBRU1AXgrkoTILlTzD2R4fOIEHMGo8m5EZMwnxbJpFop5Cim1Be35525ZZpqE1yYc7xCfWSMtRhABdhsBdwE/B++TTsisG5QVdcFAwyfTy7M94oNlYKYyKVI9aIsIb0J+jGAetjtJW8tGXOHtnJg1lBOCQxjZnk/jxxv59LH32fxrDQNHHsaZl85nxg23MfzoSdQbPn6VYulKiShW7NzNbxK9L9tZiRGtIVNrJ98VFYOeIDPeSPPalbz5wF3MnXIsTy68i+Uff0q0vpHe3bpyxBFHcOr007lh4UKekuLeDfPnc8xxx1EkxUlb5Mz6i66iKUy3S1TXJi2pTWT7Qwb/OJemf/pHiZ4fc9wJXHjppeQWltDY3EqWePQut5dEItXpBC5YsICS0lJaW+VaVhYyqU7McPb/9An8FwagjSzJpzDgQmJGQh6buNsmw6XIbm9CX/0Ln733EhefO5WnHr1fLH4jDfVV2FaCGZIPXfTc09xw8+2cftYs+g8Zgeb2E5fQzSk4pqQQmUgrYVSic5GVUjgg4xB/2TTtv2LJ5R4lCpFOiYKk//Kk7CTWVUoRI5OUkSPjz0G5g2guH5rbhe4SdZH8m3K5Seu61I7SROIJYpIHt1Bohgt/MBMH3B2hcwjZNE3eJ3un3QF9Ofy3/jjz+N9JKYWzDg7Y27oYO4mWQpJ792ZkMnzffZk1axZzRejPP/dc+nYtZPfm3yRyu5X5l53HY3fcwNIPXiOyYy35iTaUSyNOkvr2BqrqdxGPtlOeE2BEeRGjuhRRJLn8MinWdS/NEU81W7xWCKcg7cnAycPWp/NRuQM4btocbn3weY4/6VyStp/m5gS68vHhqy/z4lOPEwu14HO1Y1qbMDu+JvLbc7iqvkXXXDgG5KwzLiVREyK1s5VoRhGfylrXiQzwT96CZpRktovWWDu6zNslY0pZNjoaStlIoCx7rXOU5V0qsCQH7QonCYgxzPAUMTldQ5+MGK7SQtb6S/igPYdIuj8TCo9gZpdDObzFZvuSz/jooa9o3Z3PgOGncNCpc+h63Gns6tmbDVt30i79eSTyKS4sISsri6TU0zoSMerbWugbsNirNINU9UZeXnQH8+fOZv4VF/DdZ+/Sr1cXxh97NJNPObXz68azL7qYiy67jCnTpzFyn33JliKtW+ozplt0TcIspdlY4hp3khizpEQFjj4p9bsHj2yO3Mmu82OJkes8+Gf+UC4MT4B99x/L6WeciSeQQa2kC9vE2R0+Yi9uvfXWziyEjd3JO2c+aTHKumH823jzmltCb5cXTJHALDdoki/86o0XePyWa3n/0Qfo1qMbjzzxKPOuuYJhUsi7/Z57eO/LrzhmyikkJcfp9geISbErKshuS47JEAuoTDEahonu8nRaPGdhnQV1yEmBJAVUHHLO/9H6pp2UiXgHhu4ShdaF1TZO9dpptxQSVmmkUUjhnEgsTVgKNjHZJyWfmEoi9yuU0nEL2Hs9Xlx/eO02ON9yUEp1ermGLJqzgMjmAL4zPofk9N/6o5Qz//+YnIlZwiEH7E3hTUohcG1BIMDg0WOYfO7Z3HTvXTz9/HM89cyTzDh9KroYgw+ff4aHrruGe6+Yy09vvkbbpvUU6tA9L5teEhH27lVGSRcfLq9GofA+U8J7M4TkzhU5rmxy/YUCeAYtDSm6FWSiKTebaltpNDI44JSp3Pb4S1x9410MHzqWspJCXn3hUTau/hhCK6lc+iShrc9B+HUx+i9i5hRhVfRk2NjjmHDE6Wxdup3eKhfVBjVaqTPFfyqZNOLuWUa1pDzFo5C5QtpxJCQl41Z6pyxr4r+nxPPt1bsvSuQ2UddCTsqD285hmbuBb1q3sruhiuKk4pRATy7seTz7Zk9BWzqYl+5/i3Stn+MOO59pM29j0BFnEi3rzxZxgjZaMRqk4BtNJaQvi0KpcY0ozOaI3hUcWJrPQEkjLX39Oe6eewH3XDWXbz98G1OlO9Mvz0kh/7ZHF3Pa3MuYPHsWR02bRo+hQ8DjBk0nIcqlUOg6OCFWNNQm0UUjEdnbkibTBPBNeZ9cxdEtZ+/ou1JKntFRSuGc80/eEgIclq3wZ+Zy5NHHcfBhh5MphdTjTpjMnHlXkud8313GqNT/Gq8z7taWFjxer1z51/9oWq5XPFqD0M5NvH//nSy+9ALWff0JBxy4LzfccxsTjj2WagnVPL5MTp42g0Ej9yVuucCVjekvkGKYwl+wVg8AABAASURBVG24OkmT+YpzgqAuVtIiJeGOA+oJycM7e7ncueAO0DoLrznC7jT+HXIspkgEzvMp8eadWzVdx2nXdF3UA0xpdGmIoRISj8IlwmWKAMuwcMajxPIqucchLBtnkRwvSm6VVqT7ziuig79fsx2jYhi43W7+p23O3BxyeOCQwztDJqkJiaNJWjx7JcKbdrvEQ5dWUwTZ56ekaw8mT53GQ48/zmuvvMqss8+itCCfnwTwH7j0fB6YczHrv/oUPdwuyt7MjuYIrYZNl2yb7kUm5XmQG7DIdKfxGUkhyPFqBKM2nnSc1miYqkSczSGbHRGbsiF7c9G1t3PxbXOlIGly601zWPv1SxSaNbTWb8d2dcVVNBFKi1HuXKKuXKYcN1uKw3l0W76RUina/Wxkyaz+uR8rVYWvVzcaIu1EGqvEMKVlQF4EJdHEwIoCOT9JSGu3Pr0pFW+7Y3cdBa4M0nGTzYFumJmFnJrfhYf778t5WSOIvV7Ni1d/yLNP/8aBx8zklDk3MlSK7a1FvQhndKewqD+DcooZk5NBvxGDMF02bitMoZ7E2r6erx++i0dnn8bL885lzU8/YAvvhw8exJVXzuPZ51/gpDNmYGbkihq7CSmImAZxwyQkEUBbJEJccu1uaVNOGBKP8N4br3H+2TM5fsKRnCie/yVSyH/n5RdpkdqMo/sytc6PI2/OgaP3Sqm/6p3T9s8iw3SjKQMnzaRL6m/OZVdy5z33c9bZs/EGs4nHYihdIxQKof0FrxznLzM7i7TjgP6zBv7/4r1aumorL923kIfmX0OorpIzpp/EHXffLoB+Crllhbg1D4P7DaFHt97ouDGUB1PzixevCfDqMtE04oSgQBiSIBFPYOgKl6ljClA6YG6aZqf1/gNcnL1SSp74x59EPC7eTlKMgyb9GvIeJefpv5IS4NcElJ0xuEznvTaaCDOiNjZRGWMCxzNPW0lZyBRKszF1DU1US3ribzdnXA5pspgO/e21f9djZz5/O3alFEopnPkppQRIUujiyWiAJkpsiwI7e5fwxxDj2B6NkVYmyvQQd9Jv4oEGCgoZf+Jk5t99Dy+98SKXXnwB+QE3Hz77FPPF67tz3uUsfe9dko0NtLQ1khDeazq43To5uUEyAiZ2Oiny0kGOAH6XbA8uO0pbWxNtEhHu6Ijxa2OCDWHw9t6bU2bPIxzRefuN76ltyMOVPwFvr5nofWZi+f14cONNuintPZjzjzoF92/LOaA9gicZkFn9cz8mDSQCGbiCfn764UvSks6IY4DIrBIea4aOskR3ZJjunBwO3HcsHQ0NqKQl6+Ln2Hgx8z370W+FxZOXPsQNF93AF18to9+wMdz2wLMMP2saGQfsT11GNo0JnUwziz4ugyHiAO0rNZHu3jQF6XZ2LP2CWy6ZyRXnnswX7z9HW/NWlNZC72EjmXPNddxx/0McPP44bM0ta2PiNvyiI6bw1sCruzodKWfvcwu3BeDtZIpflq/gpOOP48F77qJ653ZKcrIl1WuydsVyHnvgfq6ecym1tbWigymcTSmZsczbOXZIlzE6+38mJcWTF5EWWUzKOC2RdZ3egwZhaQL8Ssft8eBsgUBAlsyWe1J4pE0pxb/C+PkvbNqWl17h1P3350XJry948F7GTj4BT3Gh5O0SuEQ53ZoLJcoteRFIyydmYUtIaSodQ9OElAiFhZLF87hdeFwmKcl7OyRI3MkYx4IrpXCY8ge4OG0O+PIPNpfb7AQkW/J3Djm3a7qOpgvJ+3WlCWjZ0mxBWoRJxoyVkPO4jCmBaZrohpJzuSzXLQEy0TA5t0nL8d+CoDM2/S/9yg2dY3f2/87kzM/h9X9Ezrw8bhNN2KPJ+rnQcL4jLo4fmnjVungxGd4gmq3J0gufdQNLPLoOYXW7RERRAaiQpGgOOWky9y95nGcee5QZxx2NSxT73fvuY8H007njgTv46MsP2dmwi4QWRSr9aF6LQLZORY9MMrwGPctKyPO7aa6uYuvWrazdvoOfd+xi6e4GauN+ug44gL3HnMC67SF+3hahaNhEtKJDCXnHoIlcKEkbOmtvyISOOv4YusTDBHZuJmbIQKXtn/mRlDXtkj7MLyrkxx++RhMexkTu0P+QQiVyKrIpg3S+n76/5LrTkbiAcAsedwb7fl3Huptf4PtnP8fV4mbAgH04dvZZHHHOaTR2z6DDzKBVjKEVdhNUbrLdKXKzQDfaqdy9gdcWXMud55zJs7ffQMPWNfTr35UJpx3HpXffyKvLv+b6e+5j1GHj0MUQyeDQDLcMRlygmAxIyBCjlA5JLUSKp7p47qYIiy08/+CDD7j88suJdrQLPojeSbRuiYPQpbiIffYaSbFEeTu3bcX5dko8HpfOED1Vf9UpRx75F9hMwQdNaXi8/k580g0D5NyXmSWy6hEzbOOM1dEjhwy5rmkazpxsxb/Fps287loGjx0rkwzixUVQvCKf2G9TCyKVMRDv2HE8RP9xBFMX70D3KP5oU7qGQ8jiI83O3hCgd0gTEFBKdTJPE8bwN5tzrgug/k3Tf3LoMN1EOcZGiM4XS5uzFw/T6Qc0eVZIPA50HyKxoJzxZ4JcU5jomhvT8MneI21mJzltSik5/o8/Sv3n1/7jJ/71Wh3+/Gek1P+an1Jy3LmGDh91cAmfvMJLNHQRepdMzSFpJSi3ZOgKv7Rlal50DNBMSvr358zL53L/i09x1uUXklNRQM237/PqLVdx9znT+fzxB9Gbqkh3tFLT2MxvO5tF7uJ0zdc4cVR/Th/VjwndshldkcWA8gy6dc8ilo6w1XTRe+rFNPlH8f4rW0G8eVvAPyXvTaVLCZntJD0/Y3V8KsNIcM4Vb7B+tc7khhpW2Juo9CX5pS2GnSpEt8qJU8IvEqGsCERlBn//Ywlf/h79/afh05ZjaZSUUk1FPd+vfZqqZe+RqRnYCRdGVBPuWpi6hV9SJlZaZ+CoKYwbNovuS4vxL2rnk2/r2Z7sSnDUVLpPvYFeJ11OVr/R8pyiayxETkcLpVYrfTMb2K9rmB6e3Sx762kWXnwed8yZxw8/fE9rJET3IcOYfeV13PHQU8w87yr2HX4o/nQWZjKGaafF0FiQToI4ScqQc7eFMiT6tQw00RtklYkmiDXWU7NxHW88/SjueCs+Pfo7eVIkY23YknorKSogFo4IoCs+evVZwo1V0m8cpQQwNU2AExKSyu08+EcM/JOvayj5x++kdJQQwl0UOKSUwtEfpX7f85fN7XajlHPTXxr+hXfav/DY9gzt34ADjpfzxzCdY8fbycvLY/LkydwjRfoTppxOlhRHG+ua+OajT1lw6Rwev2kB4Y2/UU6EyuZG1lXXsKGpnrDboLRrIcP7dGFEbg6DJF2Un7YokLqAzxtg7FETCAe8LJBakXJZpKMtGOKtB5JtmLXraN34IzQ3SdG3nLzcUtL1fjRXGS3tYYZ3KSFuxolYzQR8HeQHU2RKyuGPsf9Z+wJ/nG22gF9JF9ySsnnkofm4Y41YHhm/CSmJLhPiAXulDuJ4kQmJnk6bPo3dVVWUV1RQNKA/4089ldFHjSdQUoS3sBBXfjatAsyNqQTFuqhwUwM1a1bzyuOPccnsc3ls0YM0NtThdptMOe1U7nv4IR549BEOPXIctiH3C191lxsnTaGJAbUFbW1pw4l4hSzx3i0BewfXNS2FS3htJ8M8+eQiLp1zAe+8/TKpVAif36Qt1EFCxqIEvB3Hbtu2bXz59ddE4jF5v5utm7dwzVVXs2Xjpk5QjEs6NxSK4PG4JNC3/yy27+n3bzggK/43Z/+Vwz337OHA/8YBy7I6WzRR9JQUoxxSSuGA/emz5/DQw09z4sRTpfinE5BUXuXP37H46kt5ZN4sfv32G0IN9TgA0RIOs6uhnXQCcr06+bpBr+wAmZpLQKsNb3ExYZ/JD78t47vP35J74tCxnNj6RaS3P4/RtpVQdT25OSUcvO8xhNeGGZvszrFFwwhEQ7Qld6AVhNnUuo6upo/SVr1z3H/mj6zEZpJ6M5VFQbRuJfy2fiVP3n0NuhknZoAhc7RS6c7wHzRcPi/l3Xsw68ILOv+SZ35+jswnA4+m6FFaQnGWRKiRKJliEGPixX/+0vMsWjCfRbfdxLIvP8Mpou41bChXXDWPN999kzPOPoe+gwYjCAsSObskOkvKejlfJRZ/nT8Ko0oDcb35o5iolHIaqK/dwvNPL+bYYw9h1S/fccYZJ3LuuVO5575bmDr1eHr27YMmKYyOSJhwNIpmGjiFWWS8DoQ7aY2LLrqInn36SPc2HknppsSgpFIWKSdtJW/Z8/lzOeAs7Z/7hj29/4/mgAPszgQdoFdKiWctyCUNDtA7hKbjCmYz+8JLWLjwTvr07YWuEmQHNSnWrePt++/lqQU38OmSJYR27UQT73RHUxMbxftuytLZ1QobNlXRUNdKYUEpI/YaSTod5cWnHqZt51pa1z5Aql6ebf4Rw+UnUJiP0mHvPvthVNpM0Coo3BSiMBSnIt2BCtcQUwZVHQYJdwl/9lborccb3k4djST696Q6x+Sd7z7inReX4E6HSUou2/HinfDf+UuFlrjXsViUAw89lJPEC9+57Hs+eOxh3HW7GCkGryjcSuS3Fbx+x63cfdEs3n31JSq3biQnI8DkEyfx9LNPc+8jixgtzyeUQgkAx9JJouJBJ8SYSPeyJCa6S0jqK6ZpojThgtRknPXS5f6kRBbfffctt9xyC+eefQbffvspV111KbffNp+9Rg0hbUXxeTXGH3UIzv90NHHiRIIZWWRkZeKRiMQpUh599NEMGzYMJzK57ppr+O7rb8TO6PKsTTAYQE4kQjDYs/35HHCW989/y543/I/mgAP0DtkCFM5EdV3vBHunSCX1OgEAH7apM2DvvbhLirM33H0XReIBhgVovHJvqKaab958ncU3XMerjy6mesc2WlMxfqlpYHsE6gWgPYaXIf36Mem4Y/GLN9hQuYuXnnkarfU3SHhwZY/F23U/KCmQ5EOSviU98Ldn8u3D71ORzGdszgCGe8rxtkCFq5QmXxbbLI8z3D+VNDNE32gNBYkWImUVMOZAVkkh87mnHmP311/hMg2sRFzGYOGAfVIiIY8UAaOxOMeeMImzTpmELsD+xmMP8dB1V3D/FXN44qbrWfXZB2Qkw3Tt15OLnTrIIw8z/ZyZlPbojuOpRxJJDOlHOsbU9M7UiWmY4mBrJJNJUgL6KSuFEm6l5Tgt9zfW1fPc008x+9xzefnFFymW1NCDDz7I4sWL2WfffQlLpIVEAUopPMGgGGuNYHY2p5w2lUWLFnH//Q/ipOhmzjwbr8dPVOoejndvoXX+GQ1kc5yBiBSWdanpON68NO35/Mkc2APyfzKD/6d374T7juI6AO+QUgqlBDoE8J1rqCQJKe7pBqRUmnAyzuB9xnLTfYt56NnXOOzUk+gycADeoA9LQv7v3nubO+ZdzhuPLCZdU0N4pRbMAAAQAElEQVSoo5UR/bszclA/TJdgeEU3jjx6Eom0i6+++Jm0PRQ9cxbeXhdgFw4lYbkEtjSCmQFyikrp5h9IVlOQLV9V00sfyQFl4+gRC9A9kqZYxvlnr4/gOT0CWXRDZ3c8Sq99DuCYI0/Etkzuvvk2Vv64FIRXMmjAkiglLTj6F8CXfP0Rk47m6ltuIE+M1+p1v1FTs5um1gbGHDyG+xc/wP2LHmLccUeRXZSP4TakDxtT1/A4vzgieXUloKyLq64kNZKU96cSMblmYgjwtze18OP33/PUU091/h0oZ9+ltIx77r6XBx9axLSp0ymp6EnKdoHmwx/IkeKqIiq8I6mTSGi0tbRi+nxSp/eSJYBfI4bi8aee5NEnn2Dlb7+iaRqlZV247vrrcf4Sp2HoeL1uJI1P5zfwZMR7Pn8uB/aA/J/L3//xvXeG+wKWSfEOHVBPO677X2btKLiupzBcaQHjGEqQzOPyoWwDww7Ss3wg0848gwelKPjaJx+x8MH7OEY89eIMP2s/+ZgHLr6YVa8/Rev633CJ11rT1sZuyeeOPErSA8V9CMd9vPFzAFf/c0lnjSZsZaBrGdK/JumJdrqNGcLm3S0cPuYkJh58Hpveb8JcrhhfvDejk4pRquUvI/3zdm53X5IU4LKzyFQuBrozuHTSNPp3H8x2W2f+DTfw8w8/4vx+QlI8X58DgLZNRFI2LrFqts/LoL1Hcu+i+5l90XnkFeXgFwO24rflXHLlXO674w7efukltknhNdIkKaG2JuxIG1osQrq9GZIJGiVS2rFlC2t//ZXXX36Za6+6kksl53/zTfOlKN3K2IMOYP7NC5gn7fuNGY0/I4i4/OhujzDGj2FmIpYU05WNEv7qegaJuI6uMmhoaeaZp5/h2uuv5+SpU7lmwY307j+AOVdcwVUyt0knncxtC28nv6iIgHj/SnqMRuP8Xnx1y9mez5/NAe3PfsGe/v9nc+APUHfA3skr67reOWGlFE66xiaObacEM9LoCAmA6WkNM6Vhd0DQUKh0FEvAu9vAQVx89TU8IaBx3syZFHt8bP30bUnjXM6LTz/ClrrdNJsm7a4gB004UZ4J8MLSTdR6M+gQwAl4uqDZCdJWM7oUaL09KwjbEZ759BuG9z6UO25+goxQJl+/9Dn7S0TQO1rLn75l9qIhnCGvyeLEvccyoUcPHrr9Vob3G8m1Dz9GSozjrZL7fv+ddzGEd05U5PDQ6/ESlshGCc8UKQKSopp41Hgef/B+brhyHgN79SIdCfHVBx+wRFIqF5w1gynHTOCkY4/i5OOOZuoJx3Hu9NMkahjPmVOnccWcy3jy0ceJhsJyPp0HHrife++9lyMnjKdX794YwlclXrfL7UY3XBJR2Dg1grRl0NAUonL7bnRdAD+QLWPWcf6c+AXnX8rNt9zGps2b6TNwIJdddQXPPf8iN95xO+OOnsCBhx/KmWefTSBD5q+Q9bKwhRN+n5ugRG6JRFrO9nz+bA7sAfk/m8P/w/s3DAOl1F/pj+kqpToPFVnoKhMN8Q4Rz03pYADiJCppsvUgthZE4RKAlmfECARzsznu9Kk88/G7HDvrdFy5Xr595yU+vOkGlt9zN/nioY4cMZiBB+xLTt1GXr15PpkyDueXtJLKj1K5WJJKOHzwILpY1az56XXWRDeyPtrEaRdewZzJ17NuSQ17h06kr28UhfEyukVsuibXkZX+Ck9sFTmaRb6nGCcF9feI1Fe0+VtZId5uwupHXqwnvkQXVkqkskLL5duGDIblj2TR4KMpeXY1r9/8EafOvoMjzptFKlXACTPOAJ+ns4D56H33Ea1vQFAUJF/u9fnRklkSmQRAd2HrNu7cDPYfP54b71zEo899yC33PcSc6+Yz+Yxz2O+wCVL3GM0QSQmNPmw8RxwziVtuvQnn/x19+oXnuF/qHWecew7devaQyCGFFY3h8D0eTwmoy5rIKjlf6UxLmkeTd9liXF54/lnmzbtMjpSM08/n3/7E6198j51dyj3PvsGTr3zFTfc8z3lzbmHvMceSU9JHOgqgzCzQA+AOgumXNgNdaZ1LrwNyiMvjHLFn+5M5oP3J/e/pfg8H/lscOPnkk3n88ce588476dGjB5999hkLFy5k9erVTJ06lWD/oXy19GeqNm4lw7IFpgQjJXLwmGmy0220tDTRWF9H5Y5dUpDUaQnblA3YmwuuuZM1u0MEv9/IMPG2l/t78pY+jLA2hO66l0TDBra0bucfbZmSgilsqmZUvI5kdAfV2QY/+JOUuDIpNdzcVTaACaUDWHjf8zSlc5h2/vXE87uzrDmG0T2TcQcfzPUSvRxy4EE8uWQJ582ezQ9ffoWSueiSo1emIZGJ3UnKFKBXBk5x1tZ1gjk59B06jLGHH8H0s8/lyhvms2DhnVx543zOOf9CpkybTs9+AygsL8MjqRLEU7eVjm24UF6fpNn9WGJM3G4TXUNSMFEMzUC34OP3P+DcM2fywgsvMGHCBEpLS4nFYowYMaKT7/vvv39nMfcf8WfP9X8+B2Rp//mD+JcYwZ5B/EtyQClFbm4uo0aN4sYbb+STTz7B+fvezmBfklz06BOOoT3ZzifvPwfpBqzYdkx7EzR+TGzrY+y19wjchslP3y0lGlVUtaaoT3upV0WcfOEtHNrzMH57cwWD2wvIMXuylGJ+UcUEsv0MNf4xyDcnCgi4oCi5lWCgga0t28DWGFKvuDpnMD3X1/DO7S9x+uk3s/fxF/PRlmbWtseISI0hXruRdb+s4slHHuWn77+jW3kFVjLF/Ouu5YKzz+GHL74k/Jc/jKULqDsRhZMe0zUTlE4ikSKlDBLyvmja5g9KopMWA4PpwZuRKTURj9QF6Lwek5pJUnImf5ASr12QHmcLN7fwyrPPcuqJk7l9/s3EO8Kcc845nHDCCZ2A7nK5yMrKQtM0eXeCsPNtG+fBPfQvzQHtX3p0ewb3fz0HTNMUDLJw0kIOOTnrLl26cOqpp3aCfUVxOX379uOd99+EeC2u9E7syo9Ibn+eLtq3nUVAxwNd+dNKAeFMwraPX7Z38PWaXaypSuLrczzTJl6K8elKjvi1nvJ4EWsCvajPKkcl6v8h/3NyR9KayqfS5aHZaCdHNTPZ8nLRsEPZ9NgX/Lq8nnvufA0t0Jef69OEMnIFPKUgumM9b9xyBXfefhsb1q6hl+TY51x+Gc88/xxnnXWW5MC3seCG65kjnv1rzz1Ha22tpFZsDE1JWstCw8Z0SIEpbR4xAqau4RbSlS0wb8n9Foinbktko9sWXrmn8z4F6bgYmvY2lv/wA0sWPcy5p09n2tRTeeLRx6RWm2DqaafxzDPPcMwxx+Bszi81KaU6wd1ZAwfw/X6/c2kP/YtzQPsXH9+e4f1fzgEHUP4AGF1AShMv8g+WONcOGTaK66+/jkCBh2eeuJnGFW8QXf85lqRbOiI1TJ56OgUFJZBI8bUUYLdt30F1SzvNsSTbqut4N6wo7zOWO85cgLWskWG/dkjqJZNfJMG/NmPUH6/6T/ep9gQ1eX35JWsgdiSbk0v7c0Q6wHO3PsGRB57Blbe/yO6EX7z3NPWJOJbUE7Z/9gEPXX4R21f9TG5+HtNnzGT+rbcxcvRoLDFqJ0w/nSXPPMuUk08iFWrnhccfZfpJU5gngP+eRC+7N24k3daGEq/cikdRybikd1KS7xbwFzDX0imIRUmHQyh5pybFXSWg3lpbw69Lf+SpxYu4dPYsphx7DFdcOpcP33mPeCjC0MFDuOLKK3n6uWc587zZuDMCODx2oge3241S6q/Ens3hwL8F7QH5f4tl+r93kA6oe73ezgKoAza2FGadfSQSwfnKJmSSl9eboYPG8v3nSwlamXjsMjTvAXjLzsTILmThHfcRMNys/nkp2Zk+srLc7DW8F7lZilwrwierVtHafSQL7niB4tokPd5bxlH12Wzxdv+HjG+22okmbNwtPg727If9dYJPX1rNgvPv4aCDJ7GyDjZGLOwMC09kB+2rvmLd5x8QNDyUd+nPDTcuYNIpJ5NX3gXcHiyXm2Q6SW5pCadLTvyBBx7gzLNmUlFRxoaN61j8yMOcd/4spk47lVlnncldEgksfvABXpEC6afvvcs3n33Clx9/xAfvv8u7b73JXQvv4Mq5l3H6adOYduop3HDtNXz/zddkZ2Vw6CEHcfPtC3ng4UU88fQzLLjlVg464jC82Zkg0YEtBtUxrA45qRkH8J3IyuG/sw7/kDl7bviX4ID2LzGKPYPYw4F/wAGlVKdXqZTCARqPx4NDbeK16gaMP/woGprjfLRiB6mKsZh9J2P2ngHuDMorelCUmw/xML3K8xjUJw89XU/vIoP9inLoXtaNN5euZp3ycfXCJyjP6kfop00cv6bxH4wKUnqaMW1ppjcG2P7iSkKVOdx+90cEy4ZT6TPY0hRlV30jdet/hm3fsnvpm/TsVsKsK2/g7qdeo2f//rj9AeJpEJ8cS4qimssHmo5MFG9xCUefOpX7n3qGJ154mYuvupr9Dj2MTGmPoFi2chVfff8jH37yOW+/92Hn/sflK9m0TSKWxiZ69OvHIUceySXzruCRJ5/i5Tff4vHnnufmu+5h7jXXMWrsGArKuqD5vOBxI3kxmbMimUrS1tGOUqrTwDrGVi50fpxjpRQhqRd0Nuz58S/NAe1fenR7Bvd/PQccr9HxIB1gcSgWi+G0Oced3qRPw7KhLL9U8Lyc99dUYww6CLtkb1LuHuJlWyi3jwF9elO9cyt2oh2fy6I010WWN05OIAszZZBdWMFXWxt5pyrGqVcs5Iz9JqDe++Qf8j9HPF5/VQPNn/zEUX0O4P4FD9GS0vi0rYU1DZBsixOvaWHVx+/xxcsPc9KE/bjn/nsYNu4wmrKCxOIJbDRssVSJtIUlb0wKhSLRznmlNJOEMojKJP35BYw+bByXCNDfK8XaxeJ9P/fqqzwjKZzFTz/FPZKGWXDHHVxx3XVceNllzLrwIo6RIupB445k8Ii9KSrrihnIkHe5sKXPtJBlukiJx24J2TIO55ewnL+KaRommZmZnQDv8NyJpmRYnR/n3PnlN+dv1HQ27PnxL80B7V96dHsG9z+eA0qpTm9Rqf94r/9NHt45drx3Z+8wRilFplUH6XaCXXqQXTaKrdsNNkheXeEVZziJV/uYcNUT9C/ZQU7Hr8RWf4+nsZX6OmikHFcAwj4XuySlEk5n0dYaoD1UyoFHXM/Zs99j2POZ9NzVh82pfFYGW4n7v6Y8+iO9zSx8mSO5UJtD6vMMLpx4AxfNvZ4PK7fy9q/LyXJr9FAx2lY8zVePzqNpzQqmnXEZ46dfCuK565JuKkjbeLx+lEzGI5Qpc3X2DgV8fhm/KXl2cMk1r27ikEcz5NzArZxzN27Tg8uQvebClLsNdIHq30mp3/e6gLljFJVSck2hoJN06LzbeV6TIyVXfZ4gLtMH0peSHpVSeL3i5UuL04fsRkJeBwAAEABJREFU8Pl8ONGUc7yH/vU5oP3rD3HPCPdw4D/nQEplopkZOKg1aq9R+MSz/vHTNyGym45tK6hb8Qk1G34mP9OmrWUDD9x5JUvuvxm9rQq9tRorkcSd6sAVb8GvEth2mvWV1ezoSFCx9wFcMv9B3LXRzpRMSZvOxoZM7Kz9KGr1cax47O888gRzr7qewcccy0ZJb4TaGujh10nV7eSKy2fj/Pd3zvfMr7zySpy/zOgRwHT+S0uPpJs6IxH2bHs48OdyYA/I/7n8/ef3/j98BCnlIylztIX233dvVLyR5V89T/2qtwjv+Bp/pI5uBQEqumYTzE1LwbWMSN0mbps7k69efohkcw2uUC0DCj3i7QeJh9qpCSVo9uSyNeklllfGgnl3MyqUz/j6IqaWnkiuGiBA3ot1j3zKtRfMY+CIfagxPDQpjSG9u5HV0cCtc85l3736cfLJJ3PIIYewzz77kJ2TI6MEl8tFZwpKPPfOhj0/9nDgT+TAHpD/E5m7p+s/nwO6vCIWC4GWpKIinyxx6tub1/HN50/hN+qw0n1IIMA7YBxFPcdS1nMf7r3jUc48cSY/f76MS86azu5fl9IvS6NPpkFh0CAWT7KmspE1dSG++nEdibZsLjv9Rvb1DqD/zgD5u1ws/XAtC+e8SN8xY+kQCxOL2xRnZlD522+8/Phi5l95KWfNPIVBgwfLuCpklMhY0kioIB8b3TBIp1Kd7Xt+7OHAn8mBPSD/Z3J3T99/OgcMeYNLUjTKtjElVzz6oAPoSKZZtnotmj+DjD6nYZQcQsLqRrB0NDHVBTNYzJQzZ/DSSx9wxAH78/7Lz/LIrdeSqt5I//wAUpNFSR+hSJq0mcnqzfW0hUwmjz+L0KoILd83cN3c+0gV9+WzTbuoaYpRqitCazfx0UuvcsFFl3DwuHHo4tnHpVAsQ8Qt6RlN1zs9eOfcIec/6XD2e2gPB/5MDvx/APk/czh7+t7Dgf+XHLBSuF1erKQCy8XhR04hbudT2ezlt+2SyCkahFHYB8uTj9tfQMzSSBo2lmbhzja5+uqrWXDjDcRa6rn58gtY99V7DCkMCthn0a8wh579SmnP8NKoZVFVCfsNO47zZlyDOPk8tnIVW+qrqNqxmex4ihUffsTNN8yn/8i9iVsGOUF5p4C7800Ucd87PXmlFErTSCYSncDPnm0PB/5kDmh/cv97ut/DgT+VA2k7DraGhSEgqujacxiDh48nlirnvc+3EDcVja1RjBTs1b8veqIDOxkjZSWdx7ANL3vvN4a77rmH48YfyofPLuKL5xfTxYhRakBQ7ssqzGJrAppzu+EftDdr2sKsq2mluGsPRg/qxtiRA/nq8w854+wZBIqKcHn8GKaHWDSN831zl8ct47PRDB2la51thssExZ5tDwf+dA7sAfk/ncV7XvCnckBPkUhHBVSVAKi8yTQ57IgTUWY+K3/bwcadK8nPMjBUhD7Fbny0oNthXIL6oUgVgt1SuNXILy5h9iUXceMVF7N1xXfcfc1cYjW7MTwmWRZ4PDrriPFpQ5UAvoUeyCZTczMw10/Lrs3se/BoyPCTkiEkEhbxaAqvgLthGJ0pGk3TOvdyGactHo//9dxp+59Oe+b3z+OA9s979Z437+HAf58DBplo/O4Vp1QaDDhi4niOO+00ku5cVnz9JaRriFYvo2vvErY3RujQ8gSM/QS9fgKAJgXQtKWTsn0MHzeZG+5/mC4Vedx36/kYO3ejt7USEKAv0vz4UhoFwQCDinPIat1FXV0Yf0YhLrfTk7xeB49bw+c1sOWfUgpdcvHI5gC97FBKidHw8Me507aH/jkcsCxZ2L95tfO11j/o92bHbP9OtrgD/ztJPMgfVxNWuvNYpLBzn7BsmlI2LfKKkI24CCKKTqdyjNxkReWCLU/Lc8m4uBvS7ownkoh3Ph9O26TTSXEG5B7k3r8hS9KUzrVERPoNQbQDIu107p3vITjktLUSEf1wXrqH9nDg35QDjkI6YOn8FuwfHrJSqvNri8OHD2fXys9JV/1ConkDrTvXkGko/DJXXQq1pJQoURrnOQeInb3zN3Gcvwh5+eWXc/jhh3PXbTeIEQjht5NkuVIM71uOlyh1lZv44pO3O8Ha+Uqk8zx/2ZwxOcrq7P/StGf3L8oBZ42ctfrfh6eU6mxyfvvX+Y9ULNtC/Qf/tLiAcCSKFovjkuuGGA09mcQQcgkoZ2mKLA0CCtwCzJpEcDjF+EQMTVKNiVQcW+pDmsilLffYEvFhmlI7slFSzI+KgxDTDByoFiynRfqtbm9ne0MDm6qrWd5UI1TFDzXb+HzbGt5d8zNv/PIjb/36E++v+4Ufv/txD8h3ruSeH/9+HPjLiJVSnR6xA/KOwv4B+M6fI95nn31oWPsVjVu/It2xAaujhkxTxwUoG6T6ilKiWXLoPOv04fw2p5ySnZ3N9OnTOXnikTxwx3UkWnZSEVSUeFL0LQny5vOPMP2kYzt/+9PtdneOAdmcfhySwz2ffwMOKKX+unbIptTv8uDIgkOGKWurmyInhsRlmsC2QhxskmmLRCqN7nbh8nrR3B7kBlIJKfYLsKPr2MkUugC802OnTEjfym2C1/U7+dy4TJtUvJ1ksoO2tgZ2VW7l15Ur+PCD93jxxRd47KaFPHDdfG6bM49rzz6fy6bNZO7UGZ37K844h2uPnsCtU07k4bNn8tTFF/LsnEt45tKLefqSi4Qu4L7Lr9kD8rKuez7/5hxwPDFTvB/nK4mON+5Mx/n7KhUVFcRDURqatuPypckpLcABZFvCaEQRE5reqeCOAuqilNFoVEJjq7OttbUVv9/PpInjOOn4I3nj6UfJM9Lkuy0ad25k8rFH0LdPuThdZuf9zjsdUkoJIPwvctr20L82B5z1/9sRKqVw5MEhGyXY7ZCN483/ca9zzZG1sC0FefHOQwL6aUF0XeowtqYjQoHl1GNIEkuEiQiQt0fbqaqvYtkvy3jt7ddZtOQR7p9/PfNmnct5U09jxkknco6kGefPu5zH7r6bFxY/yrff/cSPS1ew6td1bN22i5bWMJruITevmC5l3Rlz3DEcfOIJjJ96KkdNn8ohkycx9JCDKBrQD3dJEYGMXDT2bHs48G/MAUfpnK8oKqXQJNR1gF4XwEa2YDBIh60Rk9y8u0sPKCkn5faSEoBPyfWUKKHzvGMk5LTTK3e8N+c4KytLouoYusvg2Anj2WfEUN565QWyvW48EgYcecThpCXkdu51yOnH2TuklEKp38k530P/uhxwZEYp9dcBOrLgyFBcgNsx+umUpGPSKZz1VUqhKa2TkE3EAJ88mi3efEC30eXeVLt45DW1bFr1C0s/+4yn776Te665inkzZjB70iTOmzKFG84/nyUL7+DDp5/lgw+/ZtvOagx3gD79hjLh2JM4dfpszpp1KdfeeBtn3n0fZ9//EOcvfoxLnniKix9/kvMWPcpZ9z3IGXfdy+EXzWHU6TPpdcxEuh55NIOnnMphF17K1FsWMvuBRVyy5Fn2gLws1u+fPT//XTngeOcOOBsC2o7SOvNw/jaMA9TtdilRoydm/jDxyDLRfJlEYwkckLecQq3crJTCUWrnWScicIyGNHd66aDT1hHhuGNOIB2z2LphG90rekJaiQHw4mwOAPxBzvke+vfhgLNuDrA78uPsHRlw5MiRKa+kYVy6himkKwQsxW1PJkiEQ4Sam2lpqOe3Lz/nkxee54EbbmTuzJniiZ/CzFNOYe7s81k4fwGvvP8FXy9fS2VLFCuYT3Z5X0r6Daf3yLEMPfBIRp8+mxk338vU+bcz/qJ57DvtHILD9yNS2gPXwGH4sgvxZhXgCopH7s3EMv042f9wSqM9LoYl7kUXMpNevHYQv8rsJI8VwJXykTS8Mm72bHs48O/LAaVU5+Ad78s5cLx4B7CdYyevnpE5kOqGIKg+JNJZBPw51NfUY0ohTROoV0p1et0OuDuK7vxHJI6SI5vTTygUIys7H8tycbx4Wb+t2kjXrn0lL6sTDSfkLknF2qL8nUf/68cf4PG/WvYc/StyQCmFJhGgQ0opnM2RAyfd19HRgeRa6KhrYMPKVXzw2hvcf+ddzLv4Es6aNp1TJ53I9ddfzwOLFvP9zz+Dz0fZgIGUDBxIvwPGcNy553Lmbfcx+/5HmfP4c1z66HOccutd7HPORZQedQLBsYfhrRiAu+tAKOpGOKuQypTJxrYklUmNbXEEuDU8luokdxoBbhsjkRZgT6HFkmxuCLO9JU5lu8WuDpsqyR/VJwzalJeo249PDIHmTGoP7eHAvysHHHB3gNkBaWcOjjem1O/K6nhjXQr7UbVTtIUc3Hq2pFsyaNxVLf65JkCf5g8w/kPJXS4XzuZ48z5RWo+E0RICEI0kpDhmMXLkKOprG1HKwCvX+Q82p88/6D+4vKfpX4gDjvw4MuOQk57ZsWMHX331FU8++SQLFy7klBMncabkyy+7+CLuu/MO3n/rTbauW4cl9Ztsn48Djj+BeXfcyd3Pvcjl997HGddfz8lXX8mBZ51FjyOPoGd5f/IzS1HiVUdCNom4C5+/kC5d+9F30Ch6l/fDI/+sqDgLQs01rdhxRUVJN/ICbuqkftSsG7S7f6cGFDvCEVbX1vHzjp2S42/rpF21LWytrGP9lirWb93Ftt2N7K6PYJsutLQF0g9pYfwflBTHRArHdJJYjc4b5CanWuyQI/SdJM+mpd6csJMkSUhTqpOQs06yE0Sl54idkr2No2oJeY+zd9odSltx6d55NilXfiebmPQa7qRUuom01dxJlt2GZbVj22Jhicj9Tk9xORfuyBvobAt13hONNhAO19GaDMuVpPhsKfHkIkQizcQ6mrBjrSAVbStdK/00gF2Pc+xQOlWLQ9Ao12SSMhI6KSXnDv2vtpTM2OFbUjxDh5xjh5y7HLKcW+Wp/8dHeIlDwmen/W8dwVTKIu2U7+WadIntdOb0IefyKjrpb85TaeGV7XDVeZszmqTwKi7d/9HmvOF3coDH8VIcsv7Dgf1+37/TT8MwOotkmnhjzpyUUrgEqB3ldeYx4/Kj2bDte6x4M6gOvBkdPPX8zbz/5uNsX/OriEwjWlxkwY6iRBZxZDmZxOnLWRdLeOsU3PwZbjJyAxSXF+LL9JBMxxF9w9mcdzuk1O/GRSnV6R06UQV7NtFPW2Q6jbMmDjny58iiwxr7DwASfXCOHeqU8T/kvVPvRCcEQ1JWEofSznfHHXBynnXuS9qybCL/liiL3INTK4kLPiSigjm2IJOFg1HOs856JuIhmqQAumPzWn585wkevekirpg+gQsmjuHyKYfw8OVn8M2Td7D5g2dJhFqJh9uJJ1Loki4p6TuM/SedzunX3cmVj7zEyJPOxug5jF12kG3tGjsbbdpCHiLtLnZvbaMx0kRcJdHdSPrPJtOrU5btpzzDS55K4cly4/YrHF1vEJBONDdSnumjyK1jhiwCXgPNSq07FHoAABAASURBVGElbBzxDLenqK8O0dKQJJ30kZWhdVLAB0UFAQYP7E6vbmXyTILGuko+2LALTc6wJDfpCG1SCgeOQEtdCqXzO5kyAKdByNY1lGnIBUjZadLKQpe9K50Wr0iJtUoTbmyio7GBSFMTjbt3s3P5L2z+4SdWfvwJX7z6Km88/jhP3XUXi+bfzP3X3sBdV83hjivmcOucS5h/0cVcN/tCrj77Iq448yLmnXEhV511OdeccwXXz75S2udw+YzzuHT6Ocw94xzmzTyHsyaewKzJUzhn0mTOO+lUzjv5VGZNOZmLpk7n/JOnMevYiZxx5ASmC5113AnSNpXZp01j5kmnMXPyKcw8+XROPXYy0yedKtXt6Uw7wWmTZ6X/s04+g1mnncTFM6ZzzUXncZtY6AdvvZlnH76ft597ik/feIVv33+PdT8vpXV3JXZHG3osjBYNYYiQGbI4cc0Wk0UnRUnTafBEYGMiyXGhhAhkOp0QJUiSSiUQzqJLEUcQR66mQLdIizCkBHzSpDrXyvlerS28d8jQXYI1uoCS4L+tOo91zUQTT9PBcUehLDlwyFEspRSaAKJDyPbHdTn8Pz7O/f9H479Ywx9jdPbOnJRSnSNU6vd93569ufTCi9m+eSvJ9hD9e/dl9rmzaKxv4LI5czn55JN54403aKmrQ4nBcEDINE2cKMAS4HH67OzwLz+ccwe8lfq9/78079n9JxywRPactVFK4Rhkhxz+OW0Or0VQ+YPSgnQWCueTEgAPiceatjQ6fR6lo0Su0QzQ5FjXZK8RljWKCUbFdbHXokcJ0TlccuIWcimSVbto3riBtV9/w9tPPcVtl13OrJNO5swTJnHOKacx/94nePWTH/l5ax21KS9maW+M0j7Ec8sxuvYnp+9gRk6YxBlXXMcV9zzEBTfdwaEnTSejR39q0wa24ReX1k0kqYildUy/F392DpZhUt/axnbHo65robkjjvP3jDA9YHiJp12EYopUQqemOsrObbWEw1Gcb3QFM/y4XAa6oQTIU5iGgaEpWlpaqdq1Uxy/BBVdSxnQrxv9u3ehT0UJPbuUUJqTS1DYky2GpHtJEYN69iJfisIaVkxC1yQe4YnHsDBVEuV4NUKaQJMuBgCxhR3tTTQ11tAgFnDL5nWsXLGUFct/5Emp/N5/2x3MPWc20wRoZ888mwvPOZ/pp0zjVAHR8867gLlzL+fGGxdwzz33sWTJU7z11jt89tkXfP31t3z563a+WbODpZt380tlLWtqG9jY1MiW1ma2tTWxq7aSHVXb2bxjCxu3ObSTTdsr5biSDVt2Ud/QQlNzBzsra9ghVept26rZsmU3TU3hzq8bpaIpQi0hmhtbaW0J09qRoK41wu6mdqrkuYbaDqISRtXsbmK7hDrNDSGc443rtlO9q57q7VvYvmEta1Ys46dvPuerD9/h7Zee5enFD/DwXbdx320LmD9vDudOPZkpR43j5GPGc97pp7Hgyrk8esfNfPnhu/y67Hvqd23DioRwi1F0azYe4atbyDRtdD3dSYYsqkO2eCPpVFwiiwRpkfi0gHfKQrxHm869CHZcPJloIingLhcATdNQSuEoT1qMrpNucJRI03WUc+0vJCek0nZn8TEciXU+7zwjXfxbf9Iy5z8m4BzrMm/nPBWLsHHtaoryRPHEoGZnBOjXqweTJx7How8/SFFRES88/zwPP/ww8VAYwzT/ykNdV3/lK7IppWSddAzD6Gznz9j+h/XpyKVDSv0um39Mz2lzKBQJkxDn0pYLmqHjOC4i3uiGhl/cUxFbadOwUzaWCL+BErwSWRevPREOSQouhWbHSCc6ZP1aqdm5la8/eo+7b7pRQPxkzjlzJrPOPodrrryKJU88xTc//cyuBskOmG4yi0vxVwyh216HceS0i5g9/35m37qIU6++k6nX38UF9z/JjOsXctDUcyje60DsLj1pdGWyQTBkVW0rvwht29UiaZJmtuxsZNuuZupaUoKW4Ark4JOCaVNHktqmGDur29hR1Up1Q5wmyZ2HEoqoGIkWuVazu0HwqgVHrrKyMyQN6EITR8+RP/HqSMZT1FbXCS5VoWsWJcX5FOT48bpAIASEN24xAqayiYdjJKNx4YvCa+oM61aCpknoQrQdYu2kQq00Ve1kjXim77/2Mk8+/ABzzp7B+dNOY8aUSZw5+QTOPe1kLjxzOvNmncP1l1zEa+99zFsffc6vG7dRI2Ba3xHDlVlAz0Ej6dZ/GIUj96PnQUew9wknMe6s2Zx6xbWcd9tdzHvwUa5evIQbHnyE6x9YzHX3P8K19y3m2nsf4uq7H+Kqux7kijsfYu69S7j07sc66bIHHuOKhx7jkvseZOZNt3DK1Vcx9tQZHHrGLPY/6XT2mngKfQ87mq5jDqPf4ccwcNwJjDzqRPabeKos1NkcNvNCDjj9HEZNOZ2Rk6eztzx7gizgqIMmUNZnBGPHTWLhg0/yyntfcteiZ7jwigUceswxjBgzhvJevSVcL8QdyBRjHMB0+9EMDy6/m7QGUfHCwwIibQLkO8R7+O7HH3hd8nf3XX8N8y++gNmnTuFUMQLTj57AXOHfvTdcw4sP3se3333H8hUr2LR5M41NjSRF4B2PRnAdB3CSKbBFrHXDFME3UZouK6uj6aZcd8u5JucKS+764zlN1+WaieEyBbAQIEciBbuTkM0QBfJ4XPh8HnS511E2af4/Pkqp/6PtX61BKYVSSuaW7hyaY7Ac4+actLS08NrLz/OJGFqfeHaaRENWMirRfAiv3012pp+b5y8gFArxnayD89uuiAepKQEVydXIhz944/TrkHP+B8+cc+c9e+i/xgGHX45n/8fdDi99fh+6gHta3BnLuaBppMQRSgqIpx2ZFkfGEAtg6hq66BixOMRkDZtaaNtdzZvPLOa+G65kzpnTOO+Ukzq/4XLvDTfxzVsfUL95B5UJi3Agm5yBwxhw+Dj2m3Qyh8+YJXnzGzn/rgeYf8dizr70Bg6fdDp5PYayO6SzO6aTzC4nmVVIuwqQ9GaR9PhpEs97R10r2yX/XdcWoSOepjkUoyUc79xXicO5aXs1WypbiYpXn1dSRl5xVzwZOUREj6vF0dy8s0py5jtZt+V3ahUZTadTZGVlUFCYQzDDhy3zT8lclYC2kqKrJSAQ7mgX5ztFWXEhxQWCQaL2uvCnIxGnob2dBrneIhmE9riAvA7Kq7DdiO6n0GISwi777gfuuPl2zjh1KlMl1XHFpXN57KFFvPv6m2zYXMm2nbW0dKRw+/MoKe/DgCH7sNc+BzBy1FhGHD6Bg088hf2OnsiY4ydz+pyrmHXNjbK/gvOuW8D4qTOYMG0mR5wyvfOe/mMOpnTwCAIVvdDyS8nM7EIwWIrfW4jXnUMgkEduXhFl5SV0715KTu8u5PQtI6t/NzJ6dcPfrScBKVpkdh9KTq+96LX/oQw9/FgOOHEah592FkdMPbuTxp9+HsecdQGjjpksObRTGX3CaQwbdxwVI8eQ2394JxUPGcXw8ROZICmgC26+ixMvuIxAzwG0eoJk9hlK77GHc+qcazhvwZ3Mf+QZHnzpHRa//gGPvfEhj7/2Hk+8/i4PvfAKdy95hlsefpR5t97BKZJu2vfIoynqOxA7Kwd3ZoYw2yUhnUZUPJEWsbKbd+3m82+/59lXX+Oq629mwW13M++a+Zxx9mxOFl7NnHURc6+8ngW3381br73K5x9/zKrlK6nctoPm+kZi4nEinrxEqVjiwSYTCQGuOGkRBsQNUoBDtgCW4J8AFQLmqpOcc2RLixI5BkUTpVJKSQsiXHbn/t/th1IKpdT/MexNmzbx5RefkpebRVNjHYahiITb8WcFaW+qJxLtwJ+fz7Bhw7CEn9u2bXOY0NmPYRgOKzuPnR8OQDl7pZTwU+sk9mz/kANpkU/nJqVUJ8+UUjhA77Q7xjgleXNLolZbQM1OxcQrT+LS7E7SxCgbyiLa2sSW1b/y0VtvcceC+cyefjqnnjhZ8Oo0nl+yhM8//YztO3bTFk2S8mSS3bMf+xw7hVMvu4YFDz/GVXffL5g0n+Nnns/eRx5LsQC+KdgT9WbQJgCN5iaagJ2OR90WJiu3iOycfNraLTSlI1kkIh0WjTUNRAQv84MBepWV0rO0mPKKYrqUFVFSWkRubq4U55OSfqmjrrYJwV/yJU9eWJRLcYmAs1B+QS4ZmQFcbg2lpfF4ldyTKc/nk50TQNdtcViSQmLixMuQW2iVyCMhqZxseW9Q3Hdd0r1KKrVWMoID8Nurd7N600bWbd0iUUotrdEIIalTtMeT2JLu1Y4Tj/baW+7m8x+W0yTmxgjkE8grI7e0JyUV/Tjk3IuZOv9OrlryArPuWsR+085lgDBwzJnnc9QlV3Ls9LMFwE/n6NPPZp/xx2Fn51MdS9Fk69SIpZPMAzombsOLx/TI3sSU0EJH4bjANR7YLhD4a6iFH6Vi/MXWKj7dWCPUwmebI2zcEqZylyWFEkWo3RAl1YnH3Ni2F8MIkJSQJ57U0Ay/kLeTdDMgIaCSaxpuAVrlySAki1jX0E59YwdpOc7NyBOrWEaT7qNBeahOmuwI22yVhd3YnGJdQ5h1jSG+2dHELxJibQobbIubbA/r7I4aNGsZJAL52DnFaEVifLoOILv3MLoMG83o40/jnGtv4SYxDOfefCeThE8HTj2LQ04/l5PmXsvFdz3E1Y8+zfWPP8f9jz7PHQ8sYZ6EhWdfeDVnzr6MI449BTNYxNJVm1ly3z3cd9N8rpOo6aIzT5cawSlceMZ0rjhvFjfOncvTTzzOx1IX2LBmtRiAOjEAHaRiUZCIQFeQTsaxpVAlKIZDzrFDgne4DJ2/3ZSSB/6m4Q9g+5umf7lDBzCcQekSkTh7pZQoik4qleLnn3+mrq6K0tJCOjpaqKvdTSArQK2E9L/9uoIrL5/DOy+9RO/evTsB6DvJ28rD2JJHRjZNgz94oNT/kzdyec/nv8ABzWGi3Ofw8Y+1ctqc9XIMqVtAzdQsQYgUuni0mshtqKWJFUt/4MWnn+L8WbM444wzuOCiC7lv0UN89u13bJP6CQJ4xf3E4RRH7KjTZ3HBLfdwxcPPcN69j3LcVbcw6LSzyTn4GDJFP72+HJTmxtBcZAdyKRWAL8zMI0P3kl3sw5cLHaIzHeFQ55+zKM7Pw0nrmzLueCRNdWU9u8UB0BIxyvOz6VmcS9c8D+VCGR7I8CjyM11UlGRTIamULJ8LTQxWItSGW0HABQVZLsoK/fQoy6RPtzwG9CpjUJ9ulHTJJb8wC5/fJbKW7jSAukTahqRaNGxchoHjyRfk5tCjawVBib7dpiZ7E8NOkOHz4oB/VsBHTkaAkoI88rMz8cuL3bqGocRQFQ3eVzzsUznzipu59oGnuGHR01wuYH7RgruZdcNC+h84nsw+Q0jmltHqzaXZnY1V0BWzrBfxzHxaY0kSAuixtEJz+ykorRBPKZe2SJysAkXMAAAQAElEQVTmjohgjY0l1xxKJm3icaEYxKJ259fSVld3sL6+gy3NMba1x9km6Z5Nra2sqa/nt+oqNghz12/dKiHQbsl3hYlZILUYotJXc3ukE8g7wgkSKSUpC4UvkElufjGGy41oLoLX1ElIVVnfRGVdA+FIAq8nQKYvQMDwEkGjVfJjOxvb2birgU1SKNkgi/rrlkp+lTrBz9ubWLmzhbU1YbY2p6kOa1SFYFdLgi21UVZXtrO1PkZjwkU7QZqSHtotPwSK8OR1od/e+zBg30PpJ9R16Biyuw9Ey6kg4cklZGRgy31pXxYRPZN2MVwpTx4lvYczYcoM5i24h+lnzmDchKPo038Abp+fdilGVVZVs27jJlb++huvPP8sD4shuHLupVIHOYkTjzumcz/nwvO5+bpr+OD1N1j65VdUyv2RpmbsSBTlhLxRZxHiOKkK5zvBjmfF32yOUjr0N03/kocOcDjjdEDDOXYG6Rw781khaTDHoOVkZUj+/SFuuuF64q0t4o210b28jMbaGp577jmam5vxeDysX7+edDwuyiYyK0CfSKQ6j50+lVIopZzDPfT/kgOOwU0mkzj7Px5NSPTZ1tYGAuoxWZNN4qS8+sIzzLnwPE45cSLzLr2IZ554lHXbdtAkshoo6cKgAw7k2LPP4tybF3DJ/fdxyYP3c8KFl7HP8adItD+cSLCQxnSAppSfVlscO2USFrBIu3wY4rWje+X1Gh7djV/a/KL/O1uSrBYd31ZbDW43WTnZCJCIo5TCL2C7q6qGDqkbBLOC4rWXUiieubKjxMIt2LFWrFgYW1LeejqG37QpyvXQtTSLknwfWX7pUqXxiBFzSae6OFu2yJfj4huW4JDU4jIyvBjynt/5I4CsaZimianboFK4NCgpLKK4sFCcZZuEjCUmxiMtEZAubn6J102/ogIGl5XJvohuWVnIDDA6wniiYbzJGNqJ517KKElZZHUfQMyXS9idRVzSMjG/HHuyMC0XHstNwASP/Et2JEl0pFFRjVRY2rx+bMkbacrA4/bhcsn9ojB+rw9D07Flb3m8JAydkChOi0yySWKjRgGbBgEstaOZYGOCrsrL8NxSxlb05pAe/Tioex/GdO1FfrdBJMWw7GgKsammkVp5LuZGwFEn7TOolOLp1rpGqtvDNIgF6ABCCna1tnfev2JbJatloSrbQyRMN9mlXSjt0Y3MgmxsA8cO0NrSQUxCvbQYo2Z5Tzxm4xXvP53SiOt+GiQM2FrdSKXk41qjNrbMUbk88rxXDFsGac1LTO5tj9g0NEWpaw7T3J6kJQTtzeBSXln0MsqLu5IbLMQnkYbPnSXH+UQsnbo2i3oxcMqbQ0ZhGWZGBim5x5a00V7HHMURp09jxjVXcc1DD3Djo4u58NabOfrsmYw4ajyjxYgM6TeA7l3K6VJQRF5Glghegs1r1/PVJ5/x6IMPceuN87ngnHM5ZdKJTD/5FK6+7HKef/Ipvvvsc9olnxeJRDrDTFvCQ2Efzt6hP0DTaftXJqVU5/D+GK9SqtMjqqysRIk31KtnD+pqqiWiSbG7cidrfvuVt157jccWLZL111i6dCk1NTW0inPhdKTpeme7aRqdvHDa/iNS6vf3/kfX9rT9zgGllARHeieZAl5KKcLhMDt27ODXX39l3sUXcea0qVw4e1ZnVLpe0jKxUHunNzpkQD/OnH0+19xyKzfedRfTLryQYYcdTna/fsTycqgU4IwIcIeVKfriF0MdxLA9hOvCtO9oJFKVok0zaLagXhyblmSChG5guz2SI09R29zMlrpqdohDaXncFJR1wfS6xHFM4zgJjl40y1hc4iVn5WWJruukJF9uuGwsO059cw1Z4klnej14dU2897joepIsv0l+lofcDBe6pA1cpOU6QhpuhYwxiS4g71A6DY7BSybTKKVjGKaAuUitvEepNCkpqqKsTpn96MMPWLd+DTVS89uwdg2bN65n5Wefsu67b1n99Vf8KBH9Z6+8zLtPL+H9Z5/hy9df4x1xArXKqlq2764Vj7mGZWt38cUvO/lydQ0/7AizskGRkUqSYUIsYqF7NXAZhNs7yBDr45O0TCASIyhW2pQ8kBaPYUhOOCHFkhYJfTqkvUKYk+vR0GIdaJIDzZQBm1LkjdbvJt5QS68eJgP6BiV1ohPwhPC7Q3iMDmFWi5y30z0rRf/ygIQ7EI/WybvrsMRCuSQflaulsF1eIpKyqWuNsqO2gw07WqQIXMX67Q1sq2mmpK2BAXqcwyuCTBlRxPGD/IwpjrBPXogxBVHaVZKWZB26q4NuZR727pfNoYML/3/s/WWAXdXz541+thz3du90x414kBDc3QMEAoEAwYKG4BDcXYK7u1uwhCAh7p60uxzXvfet0//nN3fuffHMi3kx9848h65e2/datWp961tVpwOnTq7kzKl1zBhdy4GVRQyRcEoX77mzpZllOxtZGU3S4EccWVxCqiQqaXFwkAeaRNIAxU5C0l/90V5iyQiZbAzDTIhZxgfanJEka2XozMGOrn56JH+Wdzw2J+QyMYKeFF5bjNaMi/achx4lSNxVhlY6jPKx+zP+sFM58NQLmHz1Qxxx14sc/+BbzHjqU05/4mPOfvYrZr/8I4fe/jKH3/QgZz/8IrMff5ETb76XiWfMxj5sEn829vPoBz9w1Yw5zDz0JG6acyUP3nQrv371Dbu3baazQyr5MseidRlUEtNIYZGR/mfIiIGnrBRJGTPysfJfW5P8KWTBiGFk+zBzPXImTM7Myn0mhuQR02LYWXJyf5b8dg7Rk1z1P/Oj66DIMy15dn4b2c5lk7hcNvadMpGQXsCuzS2kMg7JV6a4/8nXmTL9GExbkCeffQPVNIhI8Ssk4bC3MCT2ZCdn5JCBIkQJTdNQFIX/kz8ZYd358ZtC0vLgl9/Ot3kxM2nEe8ohUzRvkBZwyktGFCjWIHPfL/qLgNFN444VvP3SQ1wz5zSumX0Kj9x8BRvXbpNo0sLlr8FfMZ5BU0/g+Mse4sL7PuaE699g6MGnQNl4Sf2G6E0Vij2VgLRaNIA7UYie9uDCI3OlYUgNyulX0YMm3bl2dndtJdyVIpPSsRQn8ZyTRiFUGztirG4Js7ItjDeWY2xlDWNrq3DrBoqaw+nXyOppWsJtuAqqcAgxQwhiRkigkRN7MNxo2RBaqggtrWLFFbJxMHI2DMVDRvcSUz30CykuLnLh9+l4HSY+u0mBtAViWK5kGHraaF/5MR2rPqHhz7dY++3TLPvwIZZ88DBLP3iK3997irXv3M0vT17LshdvZcXr9/H1/dfyzs2X8uEd1/DeLVez+MlZfP/YTJa+cDEr35vP6o9uYtPX97H1p0dY9/X9rPriFVRF0dBUGw6nDa/HhVfySQoG/X09NDfsEcBsoy9qincDxbDI56vcXr+w1RQJU5fB2IgquqQf3Ch+N4aAYcxQ6UsZhDMGIX9Q2JA64GXdviC9wuK7hDVroQJ8NTXC/kswDJeEzBmaGntpb4uSSsnKxYsh4KabNlyiuICzAL8jhAM3uuHAqbjx2ryU+wsI2lziQLLk+iKYsQQ+zc6gknLG1A2lZsw4iQaGowTK6Mw42dZtsr7dYGVTmr8aE6QkChhSUsnYoSOoLCzB6/JKSilLd5+ML2uSFcdVUhCguqyYAo8Tr2KhRmOkOzoxerK4XB7cEq3kvw2QXwz2PMu3TPLbfr+Mw+bG1JwDkhPgz0r2MSMhRFqin6RgSbg3TFjC1ZKiQvx+J/mwTbc7BRQ10qI/mzuA3RMUn+EmJUbWL4WiXnEw8QzyTBm3oiE4xcBH+uaU8M0lbERRFHw+HxOnjqdu2BDKaocxZMwU9j70eI45axbnCiuad+fNXPv6G1z78iuMOvoYuiXtdt/DT3D57Eu4cuZsrp45i1eeXsRfv/5BtLsXRfqjSvFYiIzoX0PeTiKZJiOLy0CTLiigOVBlPtCdWHJMVzUUOYM4f+S6vNikz3ZVF92m82f+p8TI5UDGqqiq6MEgn0/XhTFmBZjyhdSUEI41a9aRSGVweXxS32nm7Xff56ijj2XLth0kk0nyaYRp06Zx/fXXo0l/VVWVZzLwLP4P/+SBXdO0AS3kQT0jes1HefljeT0pdgdZmdu8ng0hdTaJBh1ytV3m2ib7e/5exwdPvcRVUsu7+oLL+egNAbWWXlQB5qxkCCYefxoX3Hw3l9x+Hzc8+BhX3b6QKQcfSKCiiKw9Qyxlgq6JOTkwZJ4z8i50RY4p5MTCOlMpIUg5UvJO3aES8roYVFrGsPIqakMFNLQ2yTxvYcOmbezavZtWSQF3SU4/KdGETVFx1gzG9HlIymvSKRVioEdMPOIMQpKaHRt0U++AMnllkZnFL2TCp+Yo8EJ5sZO0KwreOMFQlsqCLFW2CEV9u/DuXoVz858sfvZBPlp4PY/NncltM47hxtOP5tazT+Cu2adxz5wZfHj303xy33N8/egr/PTM2/z+4of8+dpnLH/rK/59+2u+/vY3Vq3ZRk9fWtymG1QviubD7S2hsLiW7F6nkx1/Bubks9D3mYXrgIvwHT6X0NHzKDz+KgrOuwV1UN0QBg2qY1BtPUMG1zJ88CCGCPjWFJdSGgzSbfYJ0w2jKQpqFlyqQ7YttrVuZUPbNqJ2jV4Bh3Zhr03hHDvaE2xr76Yjliaru0kJmBniRNKixN54jh6RrO7CESzEXRTAdOgkZcr7U4o4AJOoeMqcnDfsNuKSysAA8T8UBosoLS7DLzl3DX2APJhZi7pKN8PrChgzrJK9RlQzZmglQ2tKqCxyU+hVyP/PHryahUP6r0gfkNBO0X1klUKi6QK84pD8qh2X9DMrY8hkFRSJDrI2J30CpDkBbEs64bAhQF/ExBF11JUU4Eqn0fpjZDMW4lOw2xzk87qFRSFp7eS/8pQRfakuJ4buJKM4sAS8dY9L9l10RzPslPx/Kt5PUdBHMOBB1geaZkPRNNI5pKtu4vKMrnBm4M+UN+1oZv3WBvLttj3tbG/oEJBKi0MxyP/xhN2uouuQyWbEafYK9mlYwi7SKYO0HMOhkRPpyqTY0tnLGrl/q9RO1JpBjDrsKM6adx0z5l7OlMOOpn6vSaRlrj//+lvuXHgPZ5x+FrNnXcBTjzzO37/9QbitCySUdEge026zo8mCscQO8uEnaCjYQRya/CIniz3fOuQ6m4TL+YEqcsDlcMrv/7kfTVOFDMhyF5ap5sE5/zhRpCY6dIrDS0lefdO27fj8Ie6+534m770Pi3+WGkVTK2UVleSdal1dHSNGjGD48OHkjBx50JdpR/nP8/LP/D9UhDeQF8FTbLoNl9M1sJ8T484fz+tLlzl1Ctg7dDuq/NfX2sYnb77FZVIwvfHmB3nvwx/Y0xzHFqhh0F7TOODEWZx9zS3Mu+dJ9j7jMgomTCcVLGG3RP+9EiXmXNAvTNcjpMcS4E6J7ntiSZq7umTNNLNxx25WbdzCP2vWskXSp76/4AAAEABJREFUb5t372FnUxNt7b1CmOJ4ZC3WFBVTKSBfUBwkJDgTCvnweBxC4myCJV4GVZdLBmEQQ2WdlUbBFQG7YI1h1+m3qbSIXTe6HeR8KdLOOGktLus2jqVEMDO9WJlO7GYP0d++oO2bd2j97j16fv6cLR+/LKA9n+evnc3LC+ay+MN3WbvkZ7r3bBMC2oOSjsmajKMpBk5Zr81CVjsdQeIFlSjVI/GNnELppAOp2ucwBu1/FNnTL8B5wVWUX3cn9bc+OCC1N91HXupueYDaCx+g6vx7KZ15B/7TFmA/YR7m4ZeQOeh84vufgzHuOFS35GLy4vUpeD0geENJocqgKg/Da4MoHi/d/f3iTE0K/AqCRVRUFOAvCBGTMP3fTdtZI4to485dbN6xiz2NTcQk1+6R+8rLK4hK+JbTVXoE9HsFFP0uHyW+IG6BAb9MnpnNYWQSuBw5iqVoUVQgE+EWhWugSkpAy/ah5aL49ThF3iwhVwafPYFHi2FXwnjVCEF7hCJ3hGJPlJKBtp+Qo1fu6cVpduIwe9EzPRJS9UvBJElGir9JodFhYeRDqkpxK/qA4aq6bYCVJhXoEIb396bNbNy5lYj0z+GzIVhNHpeqK0opkfGnJJ+9ZdtOOtrjGBLl2Gw2XC4Xmq7Q2dXG9m1b2dHQPxD1RCSX3yMMYU9LnF1N3XIsQf6v5IoCXurEKalYZASMhSiTzpgo8rKUodDanRDppyucFMBXUBw+VKefpJzrjiSEmbTTJcafEqaaz+sJvpFnW/0yZ3kAC6h2vBJBOCwVTRBYVcAptRN/oFCMv5xqiV6yknJLpAyZK43y8VMYLiz31Ftv5+x8LvTZRdwowD7z8qupGDGaJSvXs+DO+zhj1hzOPPs8Xn7mBf5YvJS+DjFgEzRVk5lVwDRJpzP8h1lrqko2k5EoLUWeCeYlLY6S/9mPosirZHXmnyPb+SYvqgzU4XCIe9ZEsxq1g4cxbNxE9t3/QAyZ74cff4r2rl7yjuHiiy/mtBkzRG9Z8oBlt9vlmTKYvDLzD/s/WBRFQdU08p+MzNd/Iictf0zO2fK2Kuo3BITX/L2CB4QQnD/7Ip598RVaOnuI141i6IkzmXHnQ8x9dBGn3Xgvk08/n7Kph+IcMg4j4GZjcydbW/uF+ORk/emyhhwyD0l5b4SOnjA7GxoHpKOnl4jU5GKSX8//XYqpKaimIUXSJElZy52SW29qbpV6WBTsoAtI1w8qZWh9OYMGlVNXVcawukpGyX5lgQeHkI+Q3xDsiePSowRcaUIuC5eSQc+G0QV3gkSxehpo3/APK7//ks+ff4onb7qKOy+axS3nncGLTz7D26+9xUsvvs69jzzDc299zD872+m1FRLzVZEoHoFRMx77iP1xjz+cwH7HU3nUTEbNvJJ9Lr+VCfc8x7i7nmHUbY8zeMF9VMy7jcCF1+KYeRnqGRfhG7M/+uBJZMpHEi8aMiDRgnp6vFW02orpMz1ETO+AJPCSwkeWADklgKUE8WVdqJ0CUP29aZJxEzONiIUm7NRpgd+uEnAHyUl6JS9WykTNWhQFfAwWtj+4pp5hNRUMrymnrqyQavGWg4r9jCgvYlhpAVU+FW9AA02eKa8uFk9a6XdQTA5/XMBZDGNSscVoX5IREvYM1ntxdW6gZ9VP7FnyKbt//4hlHz3N4jce4duX7+WbRffw4RM38faD83lDclOv3H0lL985l1cWXsqrd13Ga3dfztsPXM0nj9/I18/dwbcv3sWvX7/Jsh/fYc3f39CweZkw0I1Y8SacdOO39aPIeIxsQrpoIqQbm0tDSL0oyBIjseEvFGXpkDJzRJIxusNhGUkOX4EfX8hPd1eY3p4ICIPRNJW8hEJB/ALeWckNd3V109LSyq5du9mxYyfNzS1EpKaha3aCgQLKioLI4wfer2oI0GRICdInZQ6aWrvokNAylUrh9/vFUAcxbFgt9fVVlJeXU1BQMACaeZDPFxnz1+ZxKSDv9nrd0ieTTLhHDDaFx1SxZ3QcaYWAvKjc76FWxuYS9mWX6MYpTjmNRp8BYUm5tFsKPeLRwk4fWkUtQ6YdyEkXX84tTzzHHU89z7GzLqRw8Gh+/OZ7HrjnXmafM4v5V17FVx9+SPueBpRcFqeuC1jmBvohliW6UcTB2FBUCySscjhs/M9+THFcmqbLM9WBdM3A8xRF9JgdiGacXj+JjMHgIcNAHN3xJ53KFVdfi9sXpE9IR87IsGzZsoHb8k7BEhcViUXJ/0EKujJw/P/oX6LLPLAnpTifd36azGleH4qqEo/FyIYjfP3uB1x60aVce/2N/Lzsb0qGDOesK+dxiwDgPjPPZcgRR+EaPoKkv4Ck3Y3l9AhR8YDmENyBcG9EtJ5hzMg6qos03LIOSv2FZPuy5IE7lczgdDopLCwUglnBoEGDGCnF1/HjxzGxfgh71ddTV15J0OsjKyFYOJ2kT9Z1VJ5jpJKQzcgaSAquxVETEWyynrwy7yGbRVNmBxGlGae7jypJu9RmOyjcswrbH99hfP0hz115KYuuu5q377qL78Vxrf7hFzq2NKDELQKOAozaQ/BOOo3Soy6m4sxrqb78Hkbc+RxDH3iF0rufZvKNTzL6qgepv/hOys+/gdCMK7GOnEX7hCPYUDuViC0wIGHdT7/mo1fx0IObLtNJh9QQhriLqdEDFGfthJIqwYQy0P5n26NnyItfzxLS0hSrGcrVNJVKZkAMRwy1q6ebAaMWYFFl9mzCvFUjjZKJIO6RAj1FecCB04YYvkV+oh0a+DSL6oCdIT6NYSE7Y0o8TKwOsk9tCePLfFSSwN7ZyorF3/P3tx+z+pcv+fPr9/no+Ud568n7ePuJ+3nituu57JiDufzYQ7h55kk8fMVsnr7+Ul65/To+fexefnzxSf74/DOWffkpa39ezI5/ltGwfDlNK5fTuOpf9qz4h+ZVq2lds3ZAmlauYPc/f7N92Z9s/PU31nz/I8s//YRfJO/88aMP8tptN/DsVRfxxKVns2jeebx+48W89eIj/PLFe6xc8i2tm9egxrpwZyMU2tJMHFxKbZEfu4C1mopRIE4q5HdhUwxcDpXSkiBeXwhVsaELwCsKwj6gtKyAIUMGMbhu0AB7KJLwxyMOM+hxUFNezLC6amokGirwOdDMDNlUQu63BPcsbA5hkajsEWfQK/WFQrmmXMC4qiRISVBHCve4RP/547XlhVRXV5IH9HB/RBh9Dwlh5W4X5BeEIQCoqE50m0ueq6PJ3BpSIM/KcyVJjZ7K0WuKI5AFJD6ehCyMcH+cslAJAVWnVhyLPVAE3iBZh4eEPCumOXFW1DBZUjpnXn4V9z/7PJdefwNTDjyYfH+feu4FTj/9DGadPYuHBPzXrFxFnzg6UFBV6biFbCko0uZZPv+Tn/wzVTVvuaAo8lyR/HM1TaO6qoa0jEm3ORkzfiLiueXHxkmnncHFcy/FLmCTzzkvF5syhdXl8/P5CMMnYKFLujAl0Rz/Sz//61+eZ++aAHs+QhUFkwf8PLjv3rWLD8WhnzlrNs++9AoRidKOPOU0bnzgQa64cyETDz+aVLAAn+jRK87SI/PiENZtz6bxSEqsSIcqn46UusQW4rhsdjJJ6Oi26OlJ09HRR7vUvZyajcrSEobV18qaKSbo9eB1OvDIc53yDL/TTqHPQ2HAT9AfkJSMhzzQR2VNJaVe48ilsKXjeKwMhXZZF9IXVyaOW6RQ1nGNgH560zp+ffNV7rt6Hpeddy4Lrr+eRa++zDe//EQy60BxlRGo24uaA49jzMwrmHLtPey38Fn2ffBlAfWbcZ92Icqhp2CffiLa2APoC9XTqReScFXR5Cim2VlCs72AJi1Ik+WlxfLRI+cjzmJCstaDQqgCJvgEg/PikegoL96swUbFzja7h92eILvcgYHtrTY3O4R8NfiCxLUISTVCWg2TIUrW6CMnYho9WLkeisw+VF08q4KDXFbFzIJu6ThVFbeEQm7NYKx4yAmDa6mtdFJarlFQrKKaKbI9XaSbO4jv2UB0+xr6Ni+nbdVSVn/7AZ8+8wBP3ngF9152Ll89dg+LX3qCpe+9yJJPX+WvHz9kw8qf2b5lJdu2rSFtOcmpHrAHUBzBgVZzFQxsZ3DR6ywnHRiCc9BECkceQGjEfniH7INPxD90X/TiyTJz48j4RhKxDRYvWCNS9X9JDf2pIPFcCEUrxeMuw2X3Y6WzpPu6hSl08e+3H/HLJ6/y8XMP8tzt1/L4dRez6NZ5fPPsQ/z74etsk4lO7NiK3tOJ2t2BPRbBI07Qo2Twiff0efPP1hF7IpPJYRhZATMZhq7h8bgoL3AyrLaY8SNrGTeihrqKIIVeFb/DJOgCM5PGLg4TAVvZw2aDhBQzo8kUgcIihtaKoykPUCjONO+ADXE2ZGNi5DlKQgpFxT5qB9VQXFyMJsDc3dVHX5+F0+mUZ2ks39nIptYOeo0crhI7hdVeea4bh92F3e4Gm0o+79/RGaarvRdbDkK6nE+YqJEsmhQHTIm4jEQWm2bHLs/NoosLV8naHCQkbRUauxeHnz2T6+97gAeefpbZl1yBy+3jpx9/4eYbbuCKuXN5YOFC/vj5Z2K9vYiS/kvySuN/8qMoA+QDWSyKjB9FkzSR9FvXGTVqFE6Xm6TMd2lpuYzVTiqVRpCew488lltuu52J4ydQVVUlXTKkz25URdaBicxnTu51/U927v//b7c7HOTTbHnnlx/N5s2befjhh7n00kt54403cNYM4sQ5F3H9Qw9z/Hmz8VRUExb9RUWPGZuDvQdVMrIwSLldpVC3KHQoBN0aXhdigxDuS+BwaFRWy/w4IIVCHCdbW5I09Tko9HplrThwqWCT5+qGgZa3m7xdJnL0CJiHJeWbyGXQbDqhYBC/0yX5cgOvqlJg1wnoYtNyrshlx5VNsWfNKt5+5iluuHgOl583j4fuepavvl/Oli6TZNVYQoefxYiLb2XCjY8wbsG9jL7+LqovvQHHabPo3u9QVteP4htXIW+nVMK6nZzLg6kIhkZTuCStWi91sNEZB0P6M5iCFzaJLHzS7wIhEiFZ18WJGBUSGdVJXSMjazBtc5HSnfynzUjtLud0k5dBuRh1RpzBVnJA6s0E+WO12Sg1mRhZ0YOVM1BNBaduI+T2UhwIUB4qolrqElMqylGra4opLPYgkTk23cDtRgDDQWWFj5rKIA4BoS5hlf8sXcunn/zEoufe4KlHn+F5yWk+ee/dPHX3TTx6x3weX7iAFx9ayIcvPMnvX3xA++aVOFP9FCZE0hGc4Q78JBlcVUhVdRGl1YWMnTqWksmHUjv9OEYdNYMJUpDZR/JQ086ay1TxjqOPPpOC/U6m6KDTGXTULAYfdwF1x5zP4GNmM+qUSxk3Yx4TZ1zL1LMWsN95N3PgnDs44vL7OPbqhznx+ic5af4T7H/tg4ySMKn0uFk49zsGZcL+2CbsJ888XJ53CnPOOJ4LT/ArOIwAABAASURBVDmGuTNO5IT9J1JgxOjZuJLtS3+QVNEbfPr807x0z0Juu+QSbrv0Ml568CHy/wLlkq+/YOPyP0VfojuHC5lr7GJQeXCVTAQJmciMGJQuk6PJxOQFmRgzHcYQvRipCIZsu5x2bKqGJc7BJUaYEDDtC/dTUlYuEsBMR8nEw6SiYbKJfpD6gJJNiqOKkxFGHhMJBm1UV1cTCIQE4MPCgjqwibcIyGR3Gkl2h3vZ3t7Frs40reIAeqI5ca457B5VWA7EO7tJ9kVIR5NUl9fiEiNziGRSFkFTpVwMp0QWmyZpj1h/lJzk2jVNAzGqRmEfMTGaLgt29vSg+YKcfs65PPHM87zy6pucetLJ+Nwefvzue2656WbOO3cWd9x4M3/9vhTFkJv4n/vki7qKqg88xJSFlN9QZXHnQT+VSsk8JMhHNdUCRoYsBofLCQJA+eLq3vtO4y4Jw/NikzEiua6khPf52/N1jfw+/4d/DAHUvC3l04F3iaO+7rrr+P777/F4PCxYsIBzrrmWYftNIykA0is2nLPbsYRpm+Jk8znzkKLglRSKWwGv04bTYyctC6RRnP26ht2s37oad8CD6nIRz0FPHHZ3xAgL+cNfRlVZEQ6Z31Q0LWvBwKnpuIXFuwS03bLeDI+bnEvHkGN2t5PiAi8lEoEWiP2WOlXMZJzWXTv5/P33uOmqq7j0gvN55pGHWL/iXxSZ68rDZzLu7Ks4bN49HHHdA+x94c2UH3UOqVHTaS4axRY9wB7VS5fhIpd0UJjyMNYo5mCljOOUCsJakvZsL51mPxFnlqgXuvUUHXqMHmeKQJEdpyuHYoWxCdMukGtKnQZFagJvugdTSYlkMEiTs1IDralksNQs4s3E3dmkNqBgSQ1RSZvYDHVAkBpaTuqcuUiOZG+K/vY+2na2sn3ddtb/s44VS5bz989/8bHMlTqtWmeqyJhyi1JPknhPE8v/WMZrL7/DPfc+ziMLLueVO2/ko/vvZPFTD7Pu/dfYs/gLulYvJdmwmb42VXAngEIFWXsNRmAE7rp9BbyPo+agM/Gc+RjF5z3H0CveZtTcN6g+/TFqTniQuuPvo/yQmymZehHFU+agDzmVePFhhEMH0eufPrDtHnUW+x98NJMn709pUSU2U8eBHU2xkZIBJ7IKGVs1SbWCpCSIMlrNQNuXKqQr5qM77kfzDCVQPpmK4UczaMJMhk+7imEH3UrF3jfhGXUVmb1n4z70MipOuI6Dr3iESx56l7Oue0iuOxl/7QRUu0HOjODQ42jZdpo3/Mrq797m17ce5/0H5vPppdP5695ZbHzxDvp/extn8z8UGnuoCsTx2/vI5HwkUk6icY2U5NVUzYPd4cMuRqiK8aqKLliikN/GgoQAuqKkCUooq6vIJCfQhbkHxAG4JGzr7E4OfN+7L+OmM+kW5+ymP2rmL8RbUojNq4MZxUuEfYYWUl5bhyKF2sbOGJsaemjozdAtemxO66xtS/Lbmo10CWhnnRplQ6twlDgIY9Ih7Lc7C8szKv/Epe3PsV5ypLt7c7T3m8TjOpqh4Es58Flu4mGLjn6VLquI9RGdFXEH0bohXHjNVTz+yiKeeuV5zj73dAJeGyv/+JUHb72RM486nAfvmM+qP38CcXgYafKRjSVgK6ogB6Iba0Dyqac8MOfTK3k9Ycpxw0RInFwlikKVwyr5gMguTjcSibHP/gcSVW1iHzqpXA5NHFOeqWfSaWx59qXb0EvqcZcOAtUJYldupwsFxHm7QVVk6/+/f7KSe7ZkPk2Bj5yE6pZsp7Mpscu06EvsxpDxSUpLfpMUZWZlI693yRjIeehZ/xeP3jCPK2TuFv/wNbrXw/Gzz+cqYfMlU/fGdNaxo1meoxdiZLwCOGkKTCdusZOSpB2P5EicQY0UcVp6OmiT/Hssp9EvdrOzOU2R3Dc0VEWNzFNZGkpkXtVoP2YuTmGVmz6xQ12i2Pw/2Y1bI2eHsBAd0wURI0VZrpHhjn6mlWQ5qCTHFHeM2thmwss+5JtHbuKOi2fy2O3z+fKLz9gZS6FMOJDgzGspvf4JSu58le4jL2fTuBP5rWACP6nV/G4WsDoXYIfhJZ9aKZDIzy9E1ympJjF3+lSTJgHgbXqOTXaTfaUQvK/Uz8ZmFEqTGumEQ+71s5QivlKKaY8n6BLGHpV1ntBcRHGISGt5SCg+ejIpUrk0NtIEchEC4SbcUhPQV/+EuuwzjK/uI/bhbXS9dh2Nz13GzicvYvPD57H67hn8fetJRO6fSfjB8wg/Oof+p+fS9+I8+l69jv63bqTv3ZvpfOc+1I9eepmXJI92z9XXccPsi7nt0st5buG9fPvmO6z4fjEbu+LsjltEnAXYq4ZROWEaow8+linHns60k2dy0OVXs/8lV7LvxfOYftEV7DN7LmNnnEvtEcdTsO+BhKpr8ZSWoweLyDnFCDQHUUshLCyuT3JOUcLE1Shpe5KcK4PhzpJxpEhoMSJWPzv64uySEKghlqE5adCRU+m2bKJsJ2FJKyhmmLyoVgRdiWFT4zj0JE5bCpc9TdToI2b2yzv/6z3yVOJEiMh9YTnXLKC5ekc73/+9jo+XrGbxlhYatRDBqQczVqKKk+c9wklXSih62QMcfbF4+wsXcsh5t3HgOTcz/ewbCY3Zm4Y4fPrDMp598hXuveY27jjvCl6adxu/PfoiW75/n741v+Dv28kQPcrYIEwu1phaame/Che1BXbqSxwMLnJQ4YFSF8hhQuLhPZkImq8IXEFh3jppKXzr4sm9lobfVCgEYQMGWjyJPQcOMT5DWH4e0NKWg96UzqjqECNqqqiUdI4pxdAdTXv4d/NW1u7ewQ5JP9UE3JS4bAwSB1EccBGNZNjZ1MLmPc1slnanhOdtu3cTlgJwb1en5EnbaG5rpbO3m16ZE1E46IgzdIix5uiNRMmaYAqgdvSk2dzaTUcsR8WQsZx3xQ08+ep7LHzsWfY9/ESSuo8/l/zDLfNv48zTzubFp58j/08NKAJIimXIY+VBiuwJEzREFF1HEZqdltA8nRN00lRcwgBFDaQFuPOOQJXzeSfh9XqZOHEiY8eOJRKJkEinyGazpFMp7A6HPEf6rObv/N9bFEUZGGDeQWqqJsBtDejBJg4uZ+RE0xZZ1RDoN2TNgE1cay7ax6a//+D2a69m1tU389WfK/FUDWXm3Ku446EnOezYUzBVD5YQlqzYqaEb5J2CJikZRXcjpok75MEt4N7WF6axs4+IFAztnlIUm5/OniRdfX3odo3aYcPIs/BewYKECqau4Pe4KfO6CckUB8QK1IRBQDVR+rooVJIML9QoyPYwqlBhYkkFdZLyyDV38OsXX7Pwxlu58rJ5PPrEs/yy9C/SwyZQedhJHHTxVRx/9Y3sN2Mm5RMmkQ0V0K+pjLAlGWFPMcKZZrjbYIjDolbSsGVKhmKplzX6i2nxFtFlD5BQndhMG4Vphaq4QX3M4CelhGV6IZscHvpcFgFXmHGOVo53NnCefRfHy/I9zJNmitrL6Gwbg+KN+FrXEV3/C01LPiX08kKsp26g854r2XLnFax/YAGbFz3I7g9eoeWbj9je6WRPn4/WZBG9VhVxvZ6cZyRawXicpVPoK9mHWOX+GIOPxDXuVEqnz2bw0Vcy5pQbmDDjFg685DHUTz7+mp8X/8HWrQ0Y4mFraoax734Hc/TRJ3PSSTM4fPaVHHre5Uw/6yKmnHwuww89kfIpBw98n9NWN5Z4qIZ+bzldtiDtmp9uPUCvFqATL605B14BKJfdh011oIkJKaaGaukD27pil+NpdCUl+0k5nhho/7OvkUTHh2Z5B+S/3/7PMcWZIy84spi2NIYui1lNkFHi4htjGEYYy4qjiXHoedHSqNLm91Xikq91kEpLqJjxEMl5RZHSd7WINrV4QBqtcpqVStr0GjoddfR6hhL2jyAWGk2icCxDDz2d8SfMYurxopt9jyJYPZa04Wfz1nZ+/nElX739FK8+dgd3Xj2by2Yew5zTDuXq2afw0E2X8+LDN7P5j5/o3LAKpauRIiPK6AKdfWoKmFIpIFXiZqTbzhCXh1IUylx2hlWXUFdTikfy+pYYo9Nh4FCzSMSK3+nGaxPRPdjRyefRneEsZQoMLwoK4JcytKKESikmFxYEKC4MMGnoIDlWTJU4mZykZ/JheWdvH0lJfZgOnXq5r760iPqKUmoqSygsDKFoCCPrZltDA3va2ukIJ4ThudE9Hpq7u9jV2klMWKFld5CWhd2nBtkTM9nYFmWnRAGe2jGccul1PPz6RxwzYy6lgydJdJDl/Y++4txzz+WKC87j64/eordxC0YuRx6gbAJKKhBPJTFR0e26REY58mmVPKjruk4+rYB88vv/kfPOO4/CkmJ6e3vJX5MXMQi5CvJ/tj6w8b/xr6xEaTL96ALw+XErFnhcbrEmyH/XPZZJoArYqaJVMx2TUP8P7r/jFu6742bWrfiL4F77MefOh7nm4efY69CT0AprsGRO04qXXiF/abG0aDpNW38Pqhe8xQ7ihkV/IktXGDJqCRmtgLTNQzSTYXd7O1uFNETiJqHiQfjFlsxMkiw5MjYI55LERHTVwomFwx7D7YhR7MkyuMTOEJ/CELvBKJtBbaKPH976nPvn381FglH3Sx83toap2ftQDhdQP/mGOxk/8zJKDzwBQ2wuFahCL6gkUFhCwB1CN3R6HNCn5UgYCUnt9OCJt1OW7GREqotxuR78wsw9KRu2jIopUUbSytGvpulU47SpUSLS86xm4LHlqHWkmehKcpgnzkn+MGeEwgza9DvOJR/R8vrD/P3A9fx2zzxWPnsnzZ8sIvrrhzTt2E5nczOxaArLFsBdPIKiIQdSMe4EqifNoMW3Fx2hifQUTxVA35ve0r3pL9+XeM0BpOsPoWv4ybTWH8eO8oNY5ZnIr7nBfNlXwvstXt7a4+C5NXHUKaeczb6nn8/hF1zBqVfdxIzrbxVQv4yaaYehCHNPOopI2AsHJG4rIKaHCCt++iwvPYYbh4TqdsuFPefCmRXJOfGaHoKqnyK5VokmyIsaE8BOpHFKXtclVO8/YsuAQ9i5y9TxKg584i09Yjj5Y3rawisT4RPvmW89OQ13VsWVUQbEmRajEKMNi0RQiCoqcU0nIYCQtNlJCch4LZukE+z4cRDUnPjl+QHVJa7DTv6cYtixyTGXeGq3owCXlp98H0rGjSk5uJw4pP+IgY3/b2nPOLAKBxEavS8V045l2AnnMunC65h40QKGnHMZg0ZPpaRulExeDYZEQ30ZnW3NPSz+Zw0ffvMrDy64jlsvu4irzz2bK88+nTsvu1hqALfz5QvPsvyLj+jatBp7uIlaV5aRpTp7VTkYJQXwISUqe1XacHgyOCTnh5XDZkJpoIiaghIqfTqVfgelbhsFuiVjNyl36gwJeRhbWsy40kJGFQXJSB7VENacjEN3ZydkM9TK+ZG1VYyuq2ZkTTnVhT6V/+toAAAQAElEQVQKvTolQQ81AvYVFWW4vR7SuSzNHW3samyS5yiUVFSjis6b2ztoae8mmszRIqmkzpRCPy4ieoBexU1rxk5LWqct58AcvR97z7qCoy6+llEHHo6/uIoGAYHXn3qCq2adzQN33Cm1jxVkolFxWgm8NhsuAXRF8jJOm47dbkdRFFRVHWjz4J7f1jSNvAMYvddYrrzySmpra8kzfU3uzTsN5JO/V5r/rX/yNaL8APM6ydcsFEyZ4hSRcB92m4bfpaEZCVYs+YUFV8zjjptvZfXajVSPHsv8+x9kzh0PUD1lGv0ydx1iu839WbqiFqbNi8Pjwl+g4i30097dx+7GfvKpw0TGwtRVVLuYkw3607B9Txer1zfQ2NyPze6nqKSIYMiGN5OgwGYJGVSxdIskOUzVwO7QcbsUXGo/SrqbQr9FZdBNpLOR377/mgfvWsgxhxzCza9/xG9dMUoOOZ6Drr6VfS6fT9FxpxMbtzdN1cPQtWI0tQDL8pETm0tFDFLhLJZgkU3Cj3A2JZF+lqSmkHY4SDk9JIUsRWxuwroDj2QIvFaMkIB6SI1RZAtTrPdTauujXO9jdqaZk7u3MGHj39i/+1JY+PN8cutdPHqJrGtZ/8/c/zBfvvU+u9dvwa/I2q0ZzrihYxhaOYSyUBl9lUcRqZe0y6gzaRt5FusGHc+3oQN4QxvPImMEHbZCuhzFA9JhL6JdK6BVCQ5ImxqiMWH/b9KcctIi0pp28R/pFkxW7eVDKRk1hUrx2HrZYHaGDf6VCdkqoXaPMHPDsMnisJHNagOSy+ni0eyyoFxomods2kCVFIJbc8iE2MmDsyppFSWWRVw3Oc0cEEO3EKzGsisDkg8RU1YGpz2EpngxZcHnxJUbWTuYLnTVh03zo+jZAVFtOXSHid0FDrcyIE6PisPmHxC77pN7PKgCJorllGc4sAw7RtZJLmuT1ib5W/vAe0zDMdBahhs8Gjm7Isw/R/6vQtNS/SaTw42NkMOLasb+m2hWHJ0ENiWJXU0NiM0eJJ7W6I5Z9OVshBUPfdKXjDAG75BxjDh4FhOPvYwDZtzAEbPu4NBzbmbvk65i2IHnUTnpNCrHTMVbPRz8peQdwI6Wfn5ZtobX3v2cF17/kEuuuYg5l53DOeedxGUXzuCJu27g5w9epEtSQM6+XQz2Ohgs4BsQXWrCcr12Dc2m5lVP0oJWKQB3yEKKmVkUOe6WyMDv0vFg4kgniCvqAPNq6eoiFumnyO9jUEGACo+dMht4HEgUhRSd0pIyz+GQxVtS4KeuuoKh9bXkv9UTj8f/r2KvQo2khoJBP1EB5T27G9myu4nVm3eycsNutja209yXoKk/zkbZ/mfTDnZJPrjX7WPoAQdLEW8Bdzz5HC+89xl3P7GIw046k9XL/2Hhrbdw49VX8/M33xDt7EImD9WSJpkUWzSlPhAnFouJfWYH9v97EM+D3AEHHCCg4Rg4j3zyjkBWPboAvuz+b/2jyDynUwlZA2kwcjJWZUB3fn9goF2/4m+uu+IKbl1wC5s27qBu+CSuvONBLhb2blSPZE9XH5sbu9ne3CmRWxtrtuxky84Gmlr72b4rIrqHivIyXC4Pu3c3sFlSgQ0S4bW2ttPU1MJfK7bKdQ2EhezZBETLSkqoFdspDrnRTEtWU5qskiOZlvlLhSmVms2Q4gKKVQNbTz///vAT37//ER+8+jZXXHU1p5x3EQ+98T7bhOhNPXcOB992LxOvvI7QUSfRWzuMnULW9mg+mkwPO5IKmmCKTUiorjhIpLO0hntpFGk3EsRk7Q/LhhiUk/eZQex4iWlOGjSddXaT5VpOsKkZv62NClsng7PNVDSsxvnb58Rff5rmR29n8W0X8MP9V/HDovv57YsPWLl8PdsbknRGiohkhxAbfQwlJ85j76seZezce1EPOpvdVfuxuXQCjXXT6akaQndZPV2y/nsFSyLS73TWgZW2gaRbbakoebGLfhyZuOBrApeZwmOmB6RKTZOXai1DjWBljeBkXmrtBgOiIvMsCujpSbJ9WxObNjfQ0txLPJoTe9BF7OgCAhqKXAiKTEpe8vt5yZ/LOmxk7DpJHZKKSUokq1hYsq86NBKOHHF7lpjkveISziRdWf4j+f1sJibvSSCjQtcMbLqJqmQHjqVTEXl/74CoVjcYnZjZdvHIrWRTLWSSzXginXijXfhi3QQSvYRS/RSkwxRmIhRlo6gyUXlR1Byq8HBNnp3f120WeelLtJLIdWOqcQHBFKotA1pGrhQRZUa1LHmJS3iYl4RMvjhL8fiQFqahay7pnxOX7iLk9BGyuXAJk9EjSWz9CXZmQjSYxTSrZbTq5fS4aslVTKB08jGMPGomU+bewuQ5NzL54puYetFN7C0RwPhzrmLw8bMZctwsTp1/N+OOnwkl9Wxu6eWH35bx4nMvc8OVV3POiadw1enn89iC2/j2nbfYseFvkhJqJnNRWiO9NIXD9IlzjWgmEdFrvziCXgH2fjGYlJnBsmnYHTqWAvFElGDAw+CaCkJeu7jKLFYiTGd3lFgygaKqOOR68RM4VMgz+5piD8PqqygKhAj39NLe3IbLplNfW0mFpEgCHi9eYdr5Y6qATf6flm1paaGlrY2MaRAqLmRvWfATqqvwS/QVT2XoU53sxikMZwijZ17M/Y8/yZTpB7J202YW3nsP559/Pk/c/wA71q9DE7ae/waNx+PB5xMnL6CdP6ZLi3wURUFRdfJfbc1/C+c/zN1mt8tZ+VEU+fW/+Y+sWYfDiS76VWW8ZiZDPBbl37/+ZPa553LdDbewbssuhkzcn3l3PcpFdzyEfdBY/m0K8+vGJnolvRLp6STW34MmBfGQz4uuavT19dDT1cH2TXskwoKqslKRIjxOhXQ8Qn9HN5HeWB458HrcDKotZfTIauolFelzGujZFA6JIvtlzZsuDb+QimKnjj+VoHv9yoFI9u4rLuL959/jt2+W8tvva8l4qjns4puZdv19BM+6ko79TqDfEaDbdNOehL6Ygmr6KHKUUGorpCDroVtR6ZCor9s0SDo1HEUB4VNe7JLuzClR9hhpesiiqAbF0g5L9rNXRwMTtq5n3LrlhD99mYbXnuSfR+/ih/vu5MennmD5Z5+zZ816Ii2dZFIGeSKsuYqwF4/APnQa9onHo0ybgXXQLPYUjOX3sJtXVnbw1NIdvL+5nz/jbna4BtEUHEqRz6LAkaJA6afc6mCo0sFErZNp9m4OtHdS6TQps2Up1dIDUi7beSnWUhQqCRQl/N8E+vmPWDKqvKTVLlTDspOTPHlO0iKGtJYU7FCccrELVXXLueyAGFZOlqmBpZgDrYkx0DqcKpooyDIyKAIidgEUjwPcNgWXXFsuOZUSW4KQFcWX7cOTlryXiDvVPbBdbrUyyN7D6FCKiWUWk8phbGGGOkcvZWYLnau+p33FtwPSuvxrmv/+kqa/vqBBKs952fPrmzT+/jaty96nZ8VnRNZ+TXrLTxg7foXdS8jsWUZ6958kd/5BYsfvJHYuIbVrKek9f5Bt+JMqukS53RRbPQRFXCJ2q08MuhdEgZojSF7QfZiqhxwu0oadZFYnkdGEgaREP4aQ/yzheIxYJiXX2/EEfNh9TlKqTkZAx3Q6sVxussJmEkBvJk1nLMHyTov1MSc7MkEarUL6vXWY5XthlowiWzyaHelyMqV7M+TgC5h25o1MOulqSaXNxDvsSIyK/YjgZ2tLmO9/XspTTz3FrdfN4/6bruaj5x/jj4/fJL5nJ0ZnO/ZYv3j+FF6ZH7cGDt3ELgss09OPIc5Az6SokhROWamGy6NjlwghIsxn3bbt5Fl+VligripiMAZWKo0uqRgphyBrmtqyMvx2BxFZ9LlEhJBbp7IoyJDqEvJ/CT2itoLxowazz4ThTBk/ijEjBzN4UDnVVcUMFYdSKKwkqFoERV+KhGoRsUGxDjpUP1lhdbOuv5Y5C+ZTOXw4+f/N2Xc/fM+CBQu4Ys6FbNu2baCwinwURSHP0v8j+fRMRMZmkxSPbnMIkzdIJlJyJeQLuQMb/5v/MrJZMomEDNhEkf++l2jojltv47Ybb6anq5vK0ftw8e0PcO4t96CNmMDq/jTL93TR2JXC6SplUMjLiIpSxtXXMLymjCFVpQNEoLqshFDQh5ZL0CspO6elMqyqklF1Ixg7dATjZL6njh/MwQcMZcSwCgJuB3YDnEBQB5+exKX0MsjnokBsL7VrJ0vef4/751/H4w/fz5amHRSNrGfwBddx8G2PM/aC66k7aQ7K6APZbBbR5Kqh0VmNknWgC8i7tABOzY/U1+nqjNDTHSOVNOmXgn1CMWW+c8Ld4jijHXh6mijuaaBK2vLEJhyNS+he+hab372flc/cyLqn5rPjxVtpfe1uYsv/JbZ2PYldbaQiFll3LUr9NCTPjXrguQSnX4Bvn3Ow73UimfrpdJaMZKO3iGWqjd/NLDYzJO/1Y0+6CKS9lOVCVKYDFPVpeJrTdOVUegyFiKkiWTDiapa4Eidq9BHOdqFpNkAlZ8i7czIOk4HttGQb8n9PU6rCf6RMUyjT+C8RUlYmUpwntwmZnIRiI45OwrLJi5T/EjGIqJyT92NpKoowNNVuG2jz2/lj+XNGTzdGbxdquA9HPIpbPLHW30eyqZGerVvo/XspHUt/oXHxd2z7+jPWf/Iuq95/gxXvvsa/77zK4kW38+Vj1/POwkt4+cZZvHLTeQPb+WM/PX8bO379kF2/f8yepZ/S9OcXtC3/ho4V39G9+scBaV3/Lc0C7HtWfs62vz5k45J3WL34NVb88DL/fPsCm758gY1fLGLDF8+x4fPnWPv5s9I+L8cXsfnrF/j9+Yf57YVH+P3VJ/nzo1dZ+9Pn7Fz5G2071tDXvJVYU5RES5x0ewqzx0ARZ2mP23AJnfdk3ALoNgy7SsqmEHEodNugSQB0l2awS7bLfA78moWajEK8D3s2idvK4hQGYZfwy26FcCgF2K2g1ACcqGk3HjWEVy/CI8cLGSKpo3ostU6YzEgy5XujTzqR0PGXUHHOdYw59WymnXMhMy6/jpnnX8y0CZMpkWcn1v3Fts/f5tkrL+fpKy7nueuv470H7xfgf5/mdasw+7rxiMsqc7sodTnlHRbk0nT3Zsl/zS0uu+3ihDSXC93pknE60cSAVFPGInl7SxamIo4qIUXXAr+LsqJCPOLAnHKRqAIjnUaGSbHfgUuXh6XiWOI0dMXAI/ryumx4XZo4ug5Mu0FG+pyU4pPDhJDqJCDpuxJ0uhRoSsYZuf80Ll2wgMOOOw5vQQGJVJL8PxVx7bXXcvfdd/Pzzz//N7DPg7yiKNJfDX8ggCrGbhqGgJYLl4zHsuScLELDNPjf/aOJ8432h3n1xReZedaZPP/sc+wzdW9OPPFE7lx4O9csfJDi0ZPpdnrZGEmytr2PqKkR8BcJYFeT/8f4ynwuKoJeyoJunAIkXrtCeamPqrJiSgtKhEd9jgAAEABJREFUSYajxITp54vkTptFeYmDUnEOmsxlPGqiCUF0SiRsVxO4bCl8LhPJlIBgxS9PP8UTl1/Gk1fNY+0PPzCosozT58zm9OuuYcI5p/PGuCm8UFLJ9yV1rLAFaYipeCTPXBPTGB3RcHuFCEh/I2mLmG4j6fHRL/WivoCHeGmQIs1JCXYKMhmc3V3k/7q17Zfv2fTeayx/+Um2LJxH45O30fvxs6T++QSj5XdyybWk2ETMvpk+xUfaX4lr0DgKxh6Ee+zBRKsnsdFew5KEnyWOkfxlH8o6vZoGvUhw1E0AO4MVjVGKzmaXwSZ7hvVKgm1WkmYlTU8eyGVNSJYXeitQI1VoyRr0TDVqthKMajStGt0+iKTlISFOLG64pE9eDC0I9kIsWwGmHsITD+OO9eOKCrb0d2OTda31tqP2tKF0t2K1yHZMgDxtGRhKCl3px2m24khtxRFbizPyD7mtb5FZ/zLJ5U8T+fVB+r+5g+6P5tP5ztV0vHkFW964ge1v3MzmN29i5SsL+G3R1fwm7b/vLWTjZw+x8eeX2PXn27St/YLw9p9INf6B2b4cR+9aPJGNZLIaquJCMR34nAXUSbF3UPUwMbISnK4QYZePuLcQvWoENVOOZOqxAmSnXMf4I66kfp/ZuMefSqxsX3qD44kXjCfsHkq/rYaEo5aUs0ZgrBJTK8fSyzH1EkylQMYaAD2EKiGdprRjpnaR7V2J2bQYY8sHxP98gu5vb6b5o8tp+2AGLe+dTtM7p9Lw1skDbX6/65OZ9H4+i51/f0vXhqVYbRsJJVooN7uoMLooMzoHJCrFyYSwiZSqkVLtJCw7Kc2D5ShE8ZbJ5GbR04Yw5Bwet1Mm0SBqJMg4TbqNPnqcImo3MaUfRUtI+sOkVFcpyVkUhNPEHPvQbe7F9r4q2nMjKJk0k/1nP8xpCz9kzgu/suiZZ7nkglmMqS8n1bGLfz57i1duv4JHLj2FJy8/ibeffpi/f/oKtzh1K60TS+gkTT87OiDtqKIuMJhiewmOnIKaA4du4PbkcHnTONxxbMVuejJROpNtGLKAxUuRjsdAUmYeLYkjGcNvpQnJivcqBi7LEqemoEhKKxFO4hKQsJxuDIeLpKLSn86Q0UB1qUQzhjgLP053BX0pHy3ZAHWHzuDc+1/hkuc/4YLnPmHyiFE0bd3C/bfdyryLL+Sd11+UtNF2IDYgUfndngiLznPkrBQWGRTFBJkTDR3DMLCkT3LZwE9+Oy8DO/8/8Msy8n2Vjlj/JQP74mjJS/6YHM4Kw0tLEdGQ7Xg2K2CQoyvVy9L1f/LItbM4/9TD+OCDV+nNxTnukguZNuscjr3merKDRtKd0okJ2kT7UyQ6O3AluxlT6mJihYNqW4okDtKmTkKen5C0nZUL43ak8DuyuNUozuE2MsEYuNOUFIk+M1ka2lO0Z2FXQiWYbqbE6KZS68MXb6Lh7x/48MkHuO/KS7j5gvP5bmOY/lGH4rzmIXrveIZlF8zno7GH85W9jg3mYK4QJnm25POPiYSZKjI4m18D0CnrY707R1cCeoWk9gjB6LMr5OwRCrRGKiN/UbLrM/j2TnrenMeOxy5g+yMX0fH6Qoxf3sK1+VeCDSvo9Q4jWjKV5KDjiA27kM6h19EweCE7RzzNrtGvkNjrSvqGz6a56mi2ekeyBT9NovuczcQX0CkyIxSrCQrsOQJ2C49NwaZYIoh1WYwWEB6djTNGSVGvximwerEJNuSMNrHEdmpTH1ERfY+SnpcpbH2W4sYnqGx+hKrGR6huepiadXdQv+luhm9/gMGb7qN81W0UL79poK1Zfxdm83c4e38nEP+bwvQKqrVNjPA1UWffQUFyJaXtX6I6fn8Gc/GTxL58iMb3F7L5jdtZ9+qdrBZZ+frdbPrqLzZ/v5Ltv61n9/LtNG5ooWVnL20tETo6kiRy/aTMMIYZQ1EzaDJQxaOghGwoJU6aKk6hs/ZM0iPORx03F9vEK1DHX0Zqr4uIjhLlTTqf1ikX0rXvJbRJu2vM2WwbcQY7pW2cMIsNI85k4/AZ/FtxLF/rU3lBwOyRtgIeC1fwvDmEdcZk+qtOQR11HurIc3CMnYV99NnY5Bm+cbNomXoBLVPm0Lr3/1tapl5I8+QLaZp8PoHxl+AfNwet/izCwaPpdh1KzHcsEc/RdKoHYah1ZBGHYVQRz5TTHy+iqz9AY5udHQ2Q/P1Ver95mt1v3cXG5xew8Zn5NL16B9GPH8WUSKF//deoLX9Sbe5hYmGcaVUmk4uTDHV2UGnuptLVSJmzkQK1FZfZjp7tR6iEAI8CssAc0QxeAfSQasMjZqOlTXKpLJqp4bK76c020ZNtpJ9Oos4kEWeWFivM8vZd/LB5NZ/25GivH8/EC+dz+ZNvc9drXwp7W8TUA8/AVCvZ9cdifnzleZ664QoeuGwW7917A1u+fQ9X63qG2/qYNMpObakhDCwqfYqQUwREFDs9gsQN/QapnhRmwqTAWShMrxKvtDbdC5qfdNZGVlexHDY0lwvV7kA8uoCshk1SKB45lkymyQiYq6qC223H4bDLfpbe3n6xrw765dl9cYhnNfoTOTpkJ21p+IuL8RUVMXf+Ao45bQa1w0fS0t7OS88v4upL5vLcAw+z7Z9/8aZilHk8uEV3ljArQ7GRQ0WMVXDSlL4oA5IH+7woyn/tm6Yp47X4X/1RVNFfvi8i6VSKXC6HdPi/BPlks9hEx4pdFQJhoNs0GnZs5vGbF/Dw5XP5c9V2cnqAUPkQ5t2wkIOPOoWGlj6J2JKge1Bt0Ncn+93d2HWN8pJSCgJBLAVSkhII6zZ6VY1eeX9Gs+P0BrDb7WiKit/tojruZGSoFiwbmzvD9NnS2PxZseU+Ku1dRLY2s+Sz73hw4SNcNf8Obn/mNb7e2gST9ueA62+ndtbFlBxwDAVl9ZRbbkakNMYYNuoUnULpQ6ZPJZ3xEnYGafcHaHLa6VIymOKw/EKGBhs7GZfZxt49/zBm9aeEPnqGyFP3sOvhe9ny+BPsXPo2nZK+TUR2kFZiRO0aESGP2YI6tKpxbBVmvm3ofuyu3IuO0GDSnloczkqKbKVU6mUsDxXzry/ECruX9TYve0TyX0iJ4CGWc1GldlAs6y8Q34Evuk3AdseAuPo2oXWsYVzDN4ze/jlDNnxA9eq3qPr3dapXvEHdqrepX/sevo1bCG7bSaihjYKOMAW9GXxhU5i5ij2ikaneBwYfIBHE0ZTtfzrDj53DlLOu5aA5t3H4pXdx5FnXcPCplzP9xEuYdvxFTDzsHEZOO5WxB85g76Nnc+Cc21F3r/yGtnW/CstegdXagCvcjzeTwyeLwaO6SDtqSLsHkfGPkPzoOFKVU0jXH0B62OGkRh6FPu4ilImXkJs6l8Tel5Dc+1LSe19GZsoVGFOvZPvgg9hRdyA7ag9ge9U0NpVOYVXBOP7yjmSJZxjr1Xo22Iaw2TmcdVo9f6VKWZYQxeYqWcsgfI5S7I5iDJuPiBhSdxbCObA0By6Z+O0+8fj+IfytlvF7ppCVthrWuwazQq3ib7MMI+fHMoNgFqBYhQNtLuMnlXSRiDvYahvEDttg2kMTMIYdjWvC6TKm07DvdTreSediTTgJY9wJZMceR2rU0eLtD6d30IG0V+xLc8kUMr4gGTH8jMsnRuQUVgRdXVH27Opg2+Y9NP32Jms+eZzvnrmBD++/lK+euJZ1nz1JcsO3BHtWc3x1mhkjXFw8rZorD9+LOYeO5sQJQ5laWcAwSfVobhVTt0iqBgm7RcKtEZVjHXqWRjHyUodOkSxEj6Vhy+pYhktALIRlK0dxDSKVKqC1285f67p57+dNvPdXI6tFT65pZzBx7j2cfP3N7HfmOVSPGYsqLL1p/XJ+feNJ3px/AU/MOpo75p7M1y/fRWzHciqdGQaFPJR4XARtLgIOP0G7k5DDR7EsBr8vRNaEhAGWHM/YdFKqQkIAIpLNkK9XpA2DPFPOM1IzZ+JwOAGVWCxJc3M769dv4N/lK9myeRtdnT1sbexge3MPsZwdT2EtOZuf9nCK3qSJ6dBIeYLsc/SJXHP73cxbcBsHHHokWUPj68+/4ZYFt/LA/JtZ//sfJPvCKKZFFotkOkPWkrdqGnkwHwBO6YUm+9IM/CiKMtDPgZ3/hb/yKRBFUVBUFYfTic1uJ5lIkC8kZ/IpMV0lXy/TpK6hxPt458Unuf6i81n79zLcMp6hkw/jpgcXcYtIqHo0f63ZKbp0ojjdJLPyrBR09/WTjMUJ+fyUSwHV7dEHxm6qkJa11h9N094blfsMcOukFJ3+jNgjGmFsOIKFhPwhijWVomSU+Iql/PT43SyaezYL73yCdz78ibaIyvD9j+W4yxZw0NzrCU0/isbiQfTVDCFWWAaaW5ioTnXaRrEQGAudTgX6vT4axIY2ZxI05KLk1AQVRpTRPc2M27ae7mWPs/XTW/n3uetZ/8p9dP/8qYDaZmzxHpRUPymrjIytnpx/LNmy6aRqjyBWfyx9g4+ne/BxeKnASQmqWiT2VEDK7Sci9t3hVGnSs4yN7mBcZDuTYzuYFtvFAdGdTOvdzKSWlYzasRRl5ddoq7/Ftvb7gVZd9c3Atm/rbxQ3/E1rx2Z6+neRzLSj6VF8foPCIo3iEhulIoWT96Fs2oFUHXYsQ06aybCz5zLyvPmMuOAmhs25lXFHX8jow8+jbtppFI87Cseg/ckWjSfsHka3rY4+rYJuSumySv5b22kW069Xkg0Mo8dejdrlmEyne286Cw6is+xoOqtPoaf+bFHCuYQHn485/kgy446kf6/DaR51MFuHH8i/Q/ZhSd0Ufq+ZyB5jAtty41idG8Xy7BCWpmv5NV7Oz7FifuwvoCwTk4kPD3wDxtXXjifcKWFEP5VminoBrkm5PiZkehiX6WZUsp3B/Q0MCzcxLtXFxGwv1bqdWgGwQVmF4RmFvXIaEyydkRmToWLk9kwb/nQ7BVaYIj2J14jjkLy3gxwuxSIi4WXcislEpzBdYrEeE9UHigcxWEvAUCH/jaCkAnFZSN2GRWM8yZ5kjnbFxjfaIH5wDOEX70iWBMbyZ+EE/i2dwrrqaWyuP4iWEbNpHzWHvvGXktxnHtaB16MfcTOOI2/GftTNjJ54DCPHH0XdiIMIlOxFJB1i1cYePv1mJS+9+SPXXXoZ8y44nyvOPoMbZ8/g5dvns/bTl3HtWcEopZ1B3iyltijebLsUb5pxGh349AgFngwF/gxqzJBUih2vEpDl5icTdxENOwlHvUSTQVRJvzgNHz5XOT7vIDIU0dhnY7sku3eGbSyxCmmqGkvxkWcw7YJrOGjWXEZPPxJ/eT2G7qF9825+/PAz7rrmGuaccBw3zZrBl08/SHz9X9QZPVT6oTKgUl/qpLLIhkNNolpxbLa0wGmaqORdUzkDU9VAJA+q/2HMuq7KdRCW4mj+Wze9vb3ouk6RMPSysjJKS0vRnB46eiM0C+CbmkA74ggAABAASURBVAuHp4ieSIrdTd3SWjRHDbpzNtKeQqrG78uMeTdw3cNPs/8Z59InjO0HYfPX3HQ7t9x0Gxv+XoFLHIvP4UCRFGXKyJIVJox8NAFEacgDfiaTId9HVewhf+x/pWiij/+8Pw/qeXG5XAN6sss4urMpNMVi87IlPHjlZXz78ssoWYNxBxzCra+8ydyb76No8ESikmbY3hohZjnQ3CG6JAozFYcQgG5Sso58XjclBSF8DhuiFjISMWjigFP9Udp3N5KJxnHaHMRjlthVBtNmJ5I1KfZBtmsPrQLsP7/2MvdeeRUPLHyIP9buIOKqYNAZ57Pv5Tdw4KXzqT/kRNTioaSUIJYakucV4eiKo4sTQYhAQrPot0GHrtDsUGhw6xj0ELJFGSRpjtLGdaR+ep8tr97HsmcWsOyFG2n45ldi67ajJbMgLDuqFwr41ZD27YO96jh8Y68iO+piWobPZE3dCSyrPIQ/Q3uzTBvDssxQJmT7GJPqZHi8mbrILirDmynpXYu/82/crX9Qu+VNKja+QWjdK7jXvIR9/avYt7+Lt+VzCnp+kPXWh5GKoOQSuHSTAiFmVaUhhtSWM2JwNdUzbqL2rFsYPPM2hs26c0CGnnsHQ865feBYzQEHUL7P/hSNn4p76F6oZcNJeaqJ6OX0CXBb+a+sZzX+05o5hf8PEbs1VJWMpByTMmcpwxjYTos+Y+k0qqmj5iaeTnjcSeweeTQrB0/nt5qp/Fo9id+FsS+tnEzGXoShhdAUHx7DS1HaSXXCQX1Upy6sUuuKMcgRZrjex2itm3FaO+P1NkbZmhjmaMSh2VAUhbSRE6NI0Z9ODDC6/OJSDJNmt43dNtgtE/wfaRKG1uKxD5z7O1vK32Yp/5rlrKCMVUoJq60i1pmFrDMK2C/kYFC6n9JEN5VmgiIzTrGapULuL3ZpOJx2bHYVTVPI/xvhhliwkUmTyyRF0kSTsqBVG1mHix4TWjIGbZqTdgGXZpubCSk3E9MeJmW8TMx4GJ92iGG4mGz52FeMda2rjjV6JWuNEjakCtgeK2B3OEBTr5fmLjdfpIfwE2P4x78fm6uOomHYKbSOnjEgTaPPwDboSKzSaUTstTRIYffvVev4/LP3WPTsXTx63zV8csvl/PjALax84WG2vL2Infk/d/7iLcK/fIb1z09Ee6SuISxDt1oI2Pso9IQJOsN49S7caju9HpUuNUdXNkk0nUQRQ/ALRSsyNEozmuRgi1EleopnS+lWqugq2kuisOMpOOc6hl7/CBOPvYLB+5xOoGoShhakuamNX775lIduv5qLzziCu+bO5N3HbqVx+Y+U5LrZS1jK5EoHowqgSumlyO/HnQcqAU4rl8Wu69jtujgAg3yqZs/udvr7IjiFpdbU1DBixAiGDx9CbW2NgHwJdfVlBIJewuE+enp6cLvdBANFxGJxdu9qJq17iFh2ei0nPZImate8RAqrqJe0xBl33s9Zt95F8ZhJ/LNqPbdcu4A7513HztVr0FUFE4M8YOYdD//XJy0LI7+vSz/zEcf/dfh/XSOLVxYQWdGf3eEgL6gWeUlKvWPzP39zzdy53HHL7Wzd0UjxoKGccclVzLjyRhLBSrqFGLUmMrRIUbs3lcUTKiSdzYm+NWwadPX1owpgFxcU4pc1o5qQXx+WrFlLU/H6PSg2C8ly4NfBa2VxJ+JoHZ1Et2xmycPX8+78Oby58Eb+/uVXEt4Sio87l9LL78Z2xd2ok6cQrh7ETkXWedIgYjmwuwpwaj6UlELQbkOXh0ft0G3P0qvGUY0opVJHGR4We163mOw3r9L8/L3sXnQfvT+8S273StRsB4Y9iuKcTFKkPzid6JATyEw9l8ze59E14hh2le3HJttgGrUawhQKQbJTl0gzNdbDsckWzkw1ku5aTLrtBzINX2Ju+xjHlo8Jbf2Ymm1fMGTHFxBpQU/34FJSeB0KXnGGocIiSiprqKwfRu3x5zHstIsZP+tqps65YUAmzb5uYH/cuVdRM3R/Sqon4yoYiWWrJmWWEM8WDkgiVwS6DxQXimFHS2o44hb+mEKBSFlcw66mB0QnSV40K4ZqRv+b6OkuGVcfLrN/oA3oCcp8FsVSr5CVgV2Lo8ZMg5xi4RAJitkXkyVkxPAZ3bhynfQaOhFDIykexBIv4chlCWZSlGaTVObSfCeAsdhS+B2VVZbGbhz0YCcpk5mVxdds2mhWHLTY3LQ5fXS4A3S7AvRIqN9l96EaCmbawDIQdqVi5sSATQVdnkXWYnpyEwca2znUvpsDnTvZ37aNgxzbOcbfwGnFHUwfO56hpWUU2p2IqiRXjYC5RUYYWjgWxZ7T0AXMyOcQRLSUhU3G41bc+MXz220eVFGyqrqxuULgLCCpiHoMN1HFi93pECO0oYjB50XVNBRVJf/Jiu6GmmkGCz+uVXNU2g0KnTnctjSmGhUd9KHbarGUSllYxSSToQFJZ4tF0xVoeg3ry6axW9I//aOPgakn4d3vRLyTD8U5dh/UIWPZ96jjOfiEkznqjLM46pTTmLLfAfgkNbJnTzO//fYH6796ir/evoufn7+eJS9cx5aP7ibxx/N4xVhLGr7GK4YcpJOg1oNT7UbXIzi8afSAhSVRQkWgmEJPAW7dLyzWTdrwk9ZKSDkqSDgqUUYdQekBMxk/42qmn3cDU0+bQ9304wgOn4CtYjAdu3fxx4/f8+gddwron8GV55zN6w89xM5lS3H09hE0TAKWiR8LjwIOEQ0FRRERnSYk9eByuQTQSwkKmOf1mhZAywn7l0vwu2DooGIqSwJkk71kE/3kv8df6PNipVOs3bKT9QJu21s62N7ayZpdrayQ/W09MfoUFzWTpnHlnfdy91PPsfehR7Bqw3quueYq7lt4B10tzeQB3W63D7T5bY/HIwDoHNjP9+V/teQjCgToNU0jz+JRzAHA//ijj7j44ot55o572Ck6iLmCjDl1Jmfd/Tg1048lrvjIE7OEBprPLjjikuJpWh5lCEBkcCpgxPpJ5XLYpA7iEedpN2W04gB0eZeqaaRl3rIkmDhhOPl/PdaSKNxo3sHKz97h5Rsu56O7buSPXxdj8/mYctKpHHT5dUy/dAH1h56BvWi0rJtanNjQ5bmKrOmsSEQIVkc8KoQqR0qcSpcRF+BL4BImXJaOUtHVhGPFL/S8/TRbH5jP5ncX0fPLt+g7tuDqDWMmFFL2YqiZiHfCMdgnnUJ6r2NpHTKNDSXDWesqpkH6LphJyGkxJPsvQ6JLGdn8PSO3f8KgzW/h37iI9NrH6VzzINndf2G0rIKezZBsxsr1YGkJcFsoATuVh1xO3dHXMurUmxl75j2MOfNehp56D7Un3kXlMbdTMWI6wZpJuErH4K0YR8GgKbjLxhJTS9nTq+HI9eEyw3iVGH49ScCWGmh98g6vGqfL6afT4aHT7qBbV+nTFWIOk5T0Pe0yMWz/b8npBjndIquZZFRjQBxqEpeexiMO0i/XFwV0yotclBU6yW8beg41LCCbEXFYKkUo1MrEDhPgGpaNMSzdS4M8rFEMpVWYcJcor0+3EZEOJewukg6XgKJHxItud+OwOWUh6wQFRIuzUJZW2Cexhf3iW5gW3sQ+PeuY1L6C0c1/MXTPEup2/srgrd8NyLAdP5KX+i3fMmjT1+Tbus3f4Nz2Cp7NL+JZvwj/6ufwrX4a28rHMFY9TGrFg6x652b6/nwZbduXuBt+IighVqjtL0q6VlIb20o8uXtAstkWFKULlztGcQnU1bmEMQa4aFo1p47yckS1wlFVGoeWGkx29DPaaGVkto1tVg+bxdnlZafaS7s3Q1fAoNkVZ5fWh9uVRbdLZKDHCasxOmXymh1p9sjxXS6DUskllmWTVBsZqswsNRgMEqlVTWoUg12eEFsdBWzUQmyyCtlqVdBoH0WnZzJ9wWl8F/XwcyrIKq2a1rIJsNcRFO53KmXTZ1A67XRKBk2mauje1A+dSk3NCPzOIDFJbWz99x/++v5r1r50B6tfuYuNHz7Ont/eo2vjj/Q1LSfWu4FkciftiZ1EjRZMpR+XlsQvfSrMWQT7szglvO8WR9sl89mv+skE6/AM3p+aqWcy9qirmHzyLRw5724OveQ29jppDv4xB9JOMZ//tZ2bH3mTs6+8k4dvWMAXr7zKrlWrSXf3kInFSCUTmAJcNoniysvLCQQC5D+pVA7LMnAI6ORBLZ3OkhMG6rfJfJWHKPHppMNtZKMdlAZsjB5cSVZsM09S4uIsIv3hAUAZVFLOXrVD2Ku6HjVpyqOdeKrrOOGKK7n7jTc46swzWb3yX66YfR75vy1oaGgQ21CIRqPi6HJyPQxEmooysP2/8pem6wOvVzUNXbaXLlnC9ddfzwsvvEBbWxtJu19y3UdwhYB7/bSjWdUao9f0YDoChCM5JKuJBKtSh0jI/Sqa6NcjkW021ofTSmFqCrpml/GDkR+6kDibpqPZbViqwlhnluJoG5t+/ITn7rye+2++nG8+fZVsupNx4wdx/P1vs+/8R3AefAqtxbX0uf2omoNAIkdVJIsuxNCl6GKXToJuJ16nHacN1Py7BWNqzCiBXZvJfPMFjc88xsYn7mXHh4voXfcj9K0nZrrpzfnpUiroD04gLZFvcvAJtJceyjbX3qw3DfqxKJHofaqA6fTwNvZq/JPiDV+jr/oIdkjOfNcP6K2/4uj+S5jyWuzGLmy2NjRnNw6P2F/REEoH70vNhOMZfND5jDz2GsadsZCJ5z6EU/LgDDuAeNkUeoOj6PWOoMczlF7XEPqcg8nFM/jsHkoCRdgtnc6mdnaL0+1r75Gxq/RLxBlNpkgbJjkhh6bMoaFpZICUpFRCUZVgTCUQB5/Yu0fSbw5xeDYrgm71k0nJtSK5jA1DaihmzoFlOMFyDIjd6UcToqpoLkzsgnUG3b2xAQlH01iSylRblRp2mmVsNIKszjpZKwf3WC6iWhAchUywJRkjADZYi1OmxvETJx8y5Mw4KSPGIe3LOLhlKQc0/Mre275j1MZPqV73HsG1b+Nc9zqOTa/g3PgKng2vENj0OgVb36Z41/uUNH9ISevHhMKfUxj9kuL41wNtoO9TfD0fk2+D/Z/hTMhYIhnSfQmy8ZSEadItyc/b+pOYrb3YugT8Y6/h7HoJq+E5nG1v4m37AGXnm7D1dYZtelcq228zaM0bVK14hcp/X6bqn5eo+OdFKpe/RPfyZzC3v0lBz3cMMf5hemEjJw+JccKgPg4K7uHE2mKOKQtweKGbwwo8HBJycqBXYxJpRib60MMWekxDTznRcj4s009S2v6Mm3DKwb+uGP964qzwJljtS7HKmxzY/9sZ4W97mFESog1PO6iVVFChUYCDCokAquix6mi16unMlbGjx8nSdb189P0G3v74b75bvIVtu1IkU4X85tyHPzz7sSI0nS3lh9A3+iQKjruK6fOf45ynv+LUE/dheI2DdMcGOlZ8T+PiD9j6/iIDDFADAAAQAElEQVQ2vPQQm59/kF3fv0PPP9+TlnynEWuRhZ0g41WJBO30+O0EtSw+JYtuipGKocVTfiKZYqJmPXFtFCuUUnZLKJoaeSDFh57NhJnXsO/sG5k881omnnEFfgs2//svzz/6KPOvuop77ryDD997n+Ur/mX7jt1YebC32XA4bNhsmpg+ZDJZ+vv7B0Csr72VntYOvDaFEfVVlIZcmKl+NCNJgVdnr0kjGDG2jhEj69hrxDDGDKplkD9EuapTZKrUePxi+io5WYj9Tjcxf4BDTj+VBx5+gJmnnMC3337LDTfcwEfCjD0eD3kgzQO8w+Egz+wHOvS/8Jcles8jcE93N++++y6Pih5/++03KioqOOecc7jooac44+oFhKqHEvSXMmbYWFwOD/G06FF3kTVy4swTUtRuJBjwUVjgJ+h14hXG6HOomJYCqoJgPbKDKaCcH7cqgKTLfPz9zMM8MWcm3z7zkKQ1tlNdGeCy+Vfw4JvPcugFp/OzUsI6q4i0WkrACuJMKsTScXbb46zyRQm7dfrsJr1CdhKJGC4zS7G8w9bYSPvvS/nuybtY9dbTdP74Mda6Zfg7dlGl5dirrpLpUyZSO/54Cvc9CeMAcSJ7H8PWIfuzxzeOhDEaV3wEpbFWuWcr6qY/MFZ8i7lWwH33d3j6fsaf/o10vBmHGqM46KW8rJrSmr0oG3kItdPPZdQJVzPyktsZcv5NlJ98Bd6DzsEaczyJmkOJlR5IrHi61CkMinwZQo4o+X+zplzrpdropjzRTInk8PVCL71Ggi1te9je2USfmcTyO8h5dKLieALuejz2GmyUYWUKyCUDmOkQqlH8X8dkxVuqnazNTsKu0e+ATleGVmeSRlcCjxoYEBc+nJYXh+nCLiBvz7mxZV10xyw6wjk6IwY94ijy201dCdr6MkQyNjK9GdTRWgdDlA7KzG78ahzVlqNLN9mqmqxWLJw9W3F3rsPf8iehXd9SuuVtatc9Q92q+xiy8k5Ca66nYMPNhLY9gq/5Ldw9P2KPrcaZ3oU33YYuaZ58OiaTNcgoKpbbi+UNknH4iKkOwumhaMH98NUfR/m+5zP0hAVUn3ADroMuw3bQXHxjJhMcszchEd/wKTjrJ6DXjketm4Q2ZAr2QTNRK87AM3gGhSNOo1hycXWTj2PKYTPY/7iZuEiLUhKo2eiAGIle+rubaNi5gfWr/2T978vYvPRP1v3wNUvfWcQvz93NXy/dybYPHqXj66foevdKUl/fiuPPRwmsE8ew5wMmpP/gtNoOrprm4MgDijhiapADx7jZu8bOyCKFap9JgUvB7oakWkLCChHJesllfYRyAUZkg0xNBdgv6iJlxsgqcbJaQvQTHZAcYbK5bmGTXXTbLHrsCl1OXSbewS63i01uH6s9AZaLNOeGsNsYwvpMHcuiFXza4mHRigR3f7mLBa+t4anGanYMOYuxc5/l7Hvf5cLbn+b0ufOYetghVAyrItD0J8mVn7D780dY/dp8Vr96BU2f3Cgs6GlqOz8m4tCICRhkpTXsJpaeQdcy2Kw4djOCLxvAmXDjSLpwWwE0041kUciiYw8WEDr+LEadcxFTz5JFNXUKPgX6Vv/D2tcW8dMdN7Ho6UUs+fYrwsLmPPF2AqIPm2LSn9HZ0aeSMXpR9SS63cLmtKH7yuhVi1nd4+DXRggAhQaU5kzKBTxKJBLx2SGj5+i1kvQoKdJajmwqhRHOyCJz0psrorNgLINmzOf1l96kpriCV594gvkXz2bT37+iGz3y1F5yShfRdJq0ZZHI5cjJ0VgmQ0ba/HbSkBfL9v/dTzKZHDidB878Rt6p5fP++TRM3pnE0tI3K38mLyaYWSwzIw48gkVG2hy/fLOYBRddybvPvIoZVzn27Es5//7ncEw/Hr2klva0RcQwcfm9AyzZp4FfnpnXjWnotDaH8TqCFPhLUDQPHQnodwbpdJdQ5EfApl/ui1JfpjCh3GDfYITBTUvZ/OClfPTXDxh+nWNOOYmHHniOx575nJLpF/Bify0PWqMx9FJaMm42Cfhs9gXZJjbZJM7FcLgp9hWIXQboyfpxpxW8jZvo/fZJtj49g9bnjkb/+EyK2zeiRNvpcQdpGHYkm/e7gSWTH+HVsnu507qRf/yD2WYrQLe5mOLOcSy7mNbxGYM23EtwzQ0ENz5JYPdrFIR/xZXeiJVqwy/POmDq8Vw66w6uvPtd5tzzDodc+SiDz7yZqtMWUHjMFWgTzyA75Dgsu5eMqpPCxNAMVJeBLu8xbP1CYjskKnaQ6HdjZENklGL6LD9tuGiT+7qDxWT7U2gp8Klu/KJbl2lHl7HqGQuHoWK3tv9/iM3chprdLP3cQC6+FqvrY4yWD8ltf5vs2rdIS1Yiufglkl+/QOLz52h771Ka376Y3a/NZvtL57L1hXPZsugcIWgzB2Tn82ex58VzaHx5Fs2vnk+LXJdv97wyi50vzmTb67NQK+3dDBagH59tYr/eTRy8/U+OWv41Ry9+l6O+fg3HzmXou/7C2rNCmPMmMr0NZFJhUYkJdjs9gQn0BicRKZ5CvGJvMnX7YQ3bH33UgehjD4IDTsZ99EzKz7ySEZfczF5X38X4axYydt6djL78NopPnEnhsWcSOvI0AoecQuCwkyg88lRKT5hBxcnnUnH+XCpnX0r1hZcz6OJ5DL70GoZdcT0jr1rAqKtvxH3Nq7iufgXbFS9gXfw0sZkP0H7irew6/Fo2H3A5Rz30Iic++QZnPv8+Zy36gFOfeotD73qa8dfexdBLFlAw9QQCk47GNfZwtKH7k62ZSqJkL/qDI+jxDRNw6cFS20gkdtDesoINq7/jl+9f5aN3HuaNF29n5yMX0fTcFSQ+voOq9W9xTGYF84paubO8i7sLOzjIauVAtZtJtj6KbXnQbuVfRwu/etr4OdSHXw9hz7lwmh48akC2HbLtwm8PEbQXgOJEE6Py5HSKpbZQn1AYFc0yvjfBZHHdld4G6tzNDHW1MNTeQd5h15htVGTbKco0s0Gt46dON68v7+GRb3fw3C/t/LjLT4dnGs6R51I/83ZqT76eounn4ao/nASD2bkjx18/7OD7t/+h6b5r6XpuIZmvXiC05SeGZLczvKCLQRX9lJV0ERS24XLGyEmo3J/sJQ98TleRgEqljKWIlDi2lDi2+lH7cskNN3PfS08y9757OPySOUybfTaVsT7WfPIBT82/iufuuoll339IpGMrxYEko0f4qKkbQXFpLZmkSSpqUBr0UFNYik9R8ICkbsRBpjPYXCreYg3FoxNJJsmDalmhCySFmFMcYM9ve0hkFSKprCxgjZyi04TGdY8+zsW33kFHLMWV117P0088R59ED/YcMg4HGSk02lVFFnoGl92OKu/N/9gl7M63/3fidDoHUkCZTEacdnagXzabDU3u1SV09wpbtimIUzfJypOThgWKhstmZ9fGLdx69bU88MAD7IlG2OfUU7jm0cc49qyzSSXSDJa8o5ozpI86brsNI5chnkqRk0dIhk3mIsf2SAoJNAkGfRR7dXxmBns2IWOJEY62ckh1GUePHMoIv4+8U2hq6OKmOx7knGtvZ+muHm6WNXvX3c9ywqU3s6toMC9vauPbLZ1I7ZLSsBu/GqNQixFQ+nBmwniMLKWKnaqYQXFjGye0/k7VX6/T8tZC/nrjEbYv/pX+VkNGOgrNtT+9vn2xqg/BN/pQXMPGkAk56NO6pc+NGJ5GRvRsoqZ1Lc5Nv0la9kta//yK/k1/oQgOeXI92NRSNLUMT2gonqq9UKv3QhsxFWP0vrSUDWV1Z5S1rWEa+1JkTYesMQ+BrIOSpE5FSpXtACGrmCKthKASxCXntJQpwG2Ks7fIqv1gi2LQRzrVipXuwGl04c52ovbvodZsoCy5DXfHCjJbF9Oz4jOalrzDzp9eY+t3L7HyqbsG5N8n7iQv+f01z97L+kUPsOmlh9nyztvs+OgD9nz1JS2Lf6Tjj6X0/Luc3jWr6Fu/jgaJ4Jp6e8U2Y/Sm0/Rns+LQjf8mWQsypkU+HZTM5ojLWoil0kQSyQHJoaDaVr+Pvu5j2PwF5s4fMLqWQW4LrkAXgaoUekUAW00x9iE1uEaPxr/3dIoOOY6y486m6uTZjLvpVfa68RVGSnpg6DWPUnvZvVRecjslF95I6QXzGXTwOZRPO4PAhKMFRA8kWzGJVMk4kqXjSZdOILDv0djHHkCuciwJdzVRUXg8V0A6WyCLo4A+Z8mA9NiLyEuXXkCnFqJdCQyI3QrjEkPzO9IUeAyKfNZAm9/32pLsNEvZli5kfdzP2qiXTakQTbYaogVjMGr2xnPWFfjPvpqi2TdQdekdDLn6fkYueIIJtz3DxDsXMWb+x4y45n3qLnuD8vOewXvK/SiH30Jqv3mEJ12CbfBIkSFkCwvYIUWjH379lA/eeYxv3nuMv795AfvSl7D/9SqhlfKMjV+z984/OLJ1LSeEd3JSqhmHp59gQQqvP4Y/mKCsApzesIx/D6reQajAjS/oQA84yXkdRHwO2j0OmlxOdth1gko/BYRlYaWoVkxqVVlgqocyvBSbfnKUErNKaRK9rs2GWJzw8H5Y5/kOk0daUry4OcFHTTrLM5XCbqeg1R1BcPCxBKsPF9Dcn7gWJ5xqZ/eu5cK4X+OT527mxxdupPmn53Hs+p6DhnvYv87JxDKdepdJMJdGTcmCEmPMmCppmauco5CdnSk+X7KBL//ZQ5M4LL12MFTXM/WkEzls5llMPuRQ4lKQ+/TlRbx0wxX88fQ9pH/+SHK7KYIC2gEx4JDkkwMqePUsLi2NXU0S1O14BDSTwpwaezN0xFOYDp38p6czTjQN2xs6WLdlD9sFdFq6w/QnTBI5FcE/cXYB1vbHqd37QO58+iUOE3Lx/U+/cuWlV/HlB59CJonPaUdXFCzJV2sW6PJwVdpcJidb/+MfVVXJg30e3BVFnmNZ5Bl9XrLRMKboS9dVGX8Km81Ob3+YJ594hquvvoatGzfhKQhxxFkzGXLoYWTLK9GKQ9h0B04DPJqKBN8owuTt4oA8HieaE2JGTsL3mDjGPsqKAwSEsls2C5cHgvYk5bJm9inzMFacYmrrJt596hnOPHkmF191E61qkJNueIDT71nExsHT+TgT4rmGBJ9GVDY4QkR0P/6ck+GGi3CuC8OZwSMOpFiJUBPeQM3un3D+8w593y1izXPX0vzJcyQ2LZcUbAaHvQqnfzzJ2oOIDj+KTSOOYnvFPvS4q3CZOoOT3UzoXcfEhu8Zs/E97Jt/xN2wTLIJ67H37cSW6Rl4V6C8hFBtDUOPmsP0C25l2vkLmHrmNew/63pqDzqNPn89u40QKbG/uOkRFh5AcRWBPUha2HZSbDBjObAyXtG/nVxClblWydcP3JqJbiawEj2U2XsoVtoJZRskb74De/sq4ht/YvdPb7H2o6f5ctE1fP/qApZ+cBfrvn+SXX+8Qodgav/mz4htaFYptgAAEABJREFU/wrFaEA1G8VmmrEpLQOtZjUNHCe3B1Py8Ll0hjwp0R1OCsorqB8zhokHH8j0Y49j/6OP5MDjjuGwk0/k2DPP4PTzZzHz4jnMvuIyLrp6HveL03/4yad4atELvPLW23zw2ed8/eNP/Lz0D379+x8++epr1Gx3hwwmIoahYq8pxTNlHIETj6To4pmUXzeXuhtuov7aBdRfdgODzptH9SmXUHnY+ZTudyZFk04nFhpBJDCUiGcQYUclfXopvUoBPZaXLsONVlgNvirSehGRnEcAw00i60dO4HBX0uEL0OVy0y2LtQ+VVJ7JWApORcer2wiZboJiTHnxi5f1Zex4UvqAuJMaJakI+e/i/0dK09GBY/njRYl+0rZikrYiEnohca1gQPL7WVcZprsCcWV0qkG61BAdagEdtkI6ncW0O0vpkGu+KxvLL9UT+Ld+X3aOPpzI1JOxH3IupcdeyqCTryZ88+tErl6EednTlEo7cf5rTL38GYacNJ/A3udKHrCQwoALny2DN9mFr3s7zt3/Yqz/icS/X+BcvBDf0vsZvvMNpoW/4QT9b64f3ccNY8MckVvK2D3rGNG4ibrO7ZTHGgnRi8sVh2AWs9BCF13nrBA9OR/bxWBX5fwsMwv4RSlmsVZKVbaDOrOXoQLWI9wmwzwqdU6FCjuUilMoMgK4sl7SWQ+dppc9zkK2FlWxtnowq+qHk5h4LNFRBxOtnEwyNIyUVkhbS5R/f/2Xr97+hMfmnsOL8y/j55cepWvlDzhiW/Aoe3A7mnH729HVBJlMBNPKoGp2eiRXuHZDC2u39NIZdrIqptAVHMTwo85i5nUPcuKsa/CFali9bAVfvPkO9180k48evpPoxr8Z5EpR6zEZFMowtBIqCxP4sdCE4eSLualclvzfPGTEGQwsGqAvZtEbzYjNqQPS1h1l2+5WkXa27mpnZ1svEctJs1zTkshx2pzLuPH+x7EVlPPYC69x2ZyL2LJ6HYYUjJ02hzzRHABow8xhs+my/3//oyjKwPV5QM/3Kd+qqoqiKORbm9+P6rCj5EyCLifLxMHMPvdCfln6D2P2PZApAuzz77qXA447nq5Emh2trXRLJJcTXaYBpyrPl/EjoG6T7ZSkf3Y3dcjYdtHU0cZ+5UUMCbjxOSxSuSjZXISQw8TYs5XfnnuCGWecxTXzF/D1z0soGz2RU+bdxMjjZ7LbV81vEY3P007+soLszPlp7xNdirPuS+bo1BV2uRVxGnV4zAC25hb6fv+G9W89wl+vLGDTF7fQ+++D9CVC9LkqMCrGkJq4P+rEQ2ibcBCbqybxe9EoRroz1ImNBhvXoK/6Eevvr7Ct/oaC3Uuo7FyBJX3OmWmyNhVbdS1VBx3FuJmXMGrWPCpPuZjOwVNpFwa/xVYmffQRsZViqsVgBQi6KwjYA7htfnS7nyQ2WlMZGmXuWpw6rT4nGVKYSgpdT+Cyx3FrvdizzZj9G0i2/0vH7x+y7uNnWfriffz+0j38+84TbP/2LVIbf6egf5vMYVzmMoaqJHHYcxQXuRk1spaDDpzCCccfypTjj2evI45g2AEHUL/ffgw/8EAmHXssB591FsdeeCFXP/YY8wWkb3rmWW559nluevpprn/kUa68537m3n4H19+4gGtvmM9V11zN3Msu5bwLL2Dmuecy48yzOO30Mxg7aSoj9ppA/YjRlNXU4S8qxebxg82Jpeg4fEFJ19zwJHULnmDYtQ8x4uJbqT3lIor2Oxbb0EkYEu6kowEy8ULxeCVgVqJaMmFGKem0gGYySCitUCRSnFGpyOrUZDXqsypDpR0hRdzVyX425cLsUJM0C+VoF0W06xnaSdNmJfld2j+VHGt1k90OnW6Pk4TLRcZuJ6NqdOT66TTCdJkReojRJ6ARsaWJ2jPEHFlWeAfzj6uOv52D+NNeyzJbXvLb+WOD2WLE2KmmaXZYtHs02tzqwPZuPTtwfERGZ5j0e7D0v076XJlRKE9ZlKRNilMGB2qdHKB2ME1tZ6rawkStmb20JkapjYwUSbZrmPEAhlZGzFVLe7CebqkXGAeeSGDGHKquf4Ah19zHqLl3Muzc6yk9/kJ8B52Ob9IxBEcdSsXgairrq/AW+lBdmiykDj7+8hPxyq+ycsMKMpsWk934PdaGb9E3fYdPpEikfNPXlG/8ikCyB2+mF7foximMSvXlML1ZUq40aXuCrBYlo0fJKTEsM4nNyODOmfhTEJR5q1dNqjDIM3BNqvpxkW4rTbuWodtuYvr3JemaQsK/H7nqY9D2mklur1m01BzLOs/+8uwCYY06O1oaWfz717z/5gN8/fptbPnuMTJr3ybQsYZ6q4N6WxJ/OokqqRKHLvakl9Gd8MuyKySW8LKuMccfTdBdNoXBZ1xL/bnzUaafjKfQyT8rl3DbLVcy58yjeeiGC1nz7Wv4ejYw1tWDEe7HrRgUehz47TYcigCfruIU0bGICTgrikJBQQE1NeXkC5Zer5d8Xjz/x1dWwmL7xl30hjPk7AGxNx1X1VAuv/N+Dj/7Qjpa25k/fz6vv/46yXgcLAtFkZeAgIMlv//HP7lcjny6Jn+lpmkD9+f3B0RRQR4X7+zigfk38sjCe5k4YW9OPf9iaibtzxGz5+CsqELVbZT6gvQ1t9Owu1H66qQ1DYYweKfTgctll3fkaG9vp6urC1VTKCsvxWlEKFRTDPMoTC7yY5dzrzz6BDfMv5n3v/6RVnch4045j2OvvplBhxxPtLCGFluABsvF9pzGMHHCNQkoMqHQbifgceJw2QgrCRrSXbh+fJW2l+5izcO3sltSD+n1e9CShZjeSSSLDsMxZS49o8/m52GH8kvxGH4NlJCPugb193JEYyPBVTKXmz/A3foLjvgmnEoXbreCV8ifP1iEa8LBDDl6JvuK858oBLNw0tEki/ei11UvzqMezVlEWKbFxCX3FKNrLlTFjl21SRQTJ5yI0B/vI54Ik87E5Fwajwu8TgM1GyaoNeBIbSbZvIyG5R+y5punWf7hQ6z5+GE2f/kY2//8ifAOiSLSPZS4FCqL3AySzMaYMfVM2WccJ593DXMl6nnw+Q948/MlvCHyyEufMP+u57ng6ru4fO71XHf1rdx2833cs/BR7r7zEW658R6umXczcy+6hr332Y8pU/dh4vgJjBsxjKFSUK8OBCjRdUJiaw5U8qKjoMscaIaFInOumCaqnFdtDjTdgSLjRdHF4jWxS22gBblLjqsbBg1jc+VQdpfW015QR8RbQ1opx0oUY/aHpPVgZTxkLR9J3Uuv00Wz285OYYTb3CZdtghdjjB9jghhe5iYs4+Es5+MtHmZbPYzyQoz1YqQ/4rT5EwXk5KdIm1MTrRxYUczZ7ft4YSmbUxvXMeYncup2PIbvrXfYVvxBSFhsv+R4O61/H/LmKZVjG3+LxnXupqJHWvZu3cj+4W3sH90GxPFwUzI9jNWJmlUopOR8Q5GC6POH5tixYjk2gSk2olZHUQQUTqJ6L1EbH0DsiuRYU/SoFESnc2itBbVSbNIoxjTHsVBpbOdIlsbPr0dh9aGrnahiaEq2R6Id7HJXsA2fyW7K0fQNnofwvseTerwGWSPv4Ds6ZdScOmzaOc8gHHGXYSPuZHIsTdRff2b7HX/1wSkWDrqmEMZeth0qqeOo2xYLUEJvT3CxO3pBGq4B+eq93CseBvX8jcoWPU6wzd/yPS27zkptpSzcv9S7SqgVPfjsVyY4sziaVmgGQdhKSCFlQL2pHqFwUfJ2rL4nBo14mhHahrjLZ29ZJFH2iwyiSCGvZaoq45GbRDbXUNpKtuHvpFHok86karDZjHu2NmM3udoykuHQDxD64YNrP7xO/559zV+f+NF1n77GdFdm2RBxSAdJZWMkM3FcEg6Kut2EhPb6lYKac8W0mWV4hemN2H/0xlx9sUccNl8JkkqwVNVT1NTK5+++hqPXXcdz1x/DV9+/AGbViwn292FIxHDnUriloKoZgmwZhOy0LvRxLm5dIOgB+qq3IwcUs7w+kqG1JaR7OzFEvabTOVo7olhuJwkbV5UAaNDTjiDa4VNVQ4dxivvvMecuZfy86+/YQoTtGkq6biMhf/7T569a6JPh8OBqqriIyy538QugJmXdC7J4sWLOW/OBaxcv57Zcy/n1HNmM3bqdIaNm4omefe0aiebMgm5BGCKSoh09/Lv6jW09kdIGllyKkTzdtrUSE9XLwGPXCdgUS4pRC1oSiSpId6KTx56nNsuvJK//tpMxf4nUHX6XI6+4UFSQuiaXeUkiqppEpLTFkuiybs03Y4ecBC3pYipUZzuBFVWF6Wbfsf25uOk7ryaps8uJL7qWbzJ7ZSGCnAWj6M7dBAby85nRf1N/OSpYqO7CDPnwBntpV4As1DuL/z3SxyrPqM8sYeCZCt2AVzDYYPqoRIBH0mdAPpeF95G+VHnYNvrICKhwUT1UjS1gBABCpN2/D05BuegIpnFH4mJk4iiZeLkclGyJMVmDRlHFtQYTj1MtTvFCFeKMWYvZc3rUP75mo1fPsfqT59m7efPs+fnD4itX4qjdRP+3j0E+1s44JgTuOi663n81Td47fMvefmzr3j6gw+4Y9GLzLv3QWacdymHHnsqg0ePx+YrIGnZSJg2UooT0x7A5vahu7xoTg+K3QU2J5buwFR1DEXDYdew6wq6okAevHMGMgARA8W0sGTfzOYw0jLPmSyGbFtyHXJOsUBFI//7vxfFUlH+u+Pqfhk34xI2aqNQlAC/TIZLl45JBy27D82toTsUXLYMfjVGidJLjdXGEJoZQRPB9s1SNV+Htv0f0pKC6Pvzc5oXv8H2r19k02dP0f3WQ7S9ei87n76R1fddzl+3X8jvN83k9xvP5febZ7H9oSulin8l6x6ex5rHrmPNM7ew7sWFrH3lXta9+gCbn7n7v8mWZ+/h/1t2PTKTvOx8+Gy2P3gmW+8/g033nMqGu05m/cKTWHrr+fx5x4WsuudSNjx0FVsfv55dz9zE7kW30pAvnEpxZNcPr9D8yzt0//kpsdXfkt30M8qOpWi7/6Qs46cw4xMW6sWedmOKpAyvTKaPpBoQ9hDG7erFpfcIo4zgEePyWuAT9XvRGSrFwvJYhkAyIwCUw5tV8IkhOGwuFKeXnFYoOi4jTQFRmYuMUkAs6yVlBAmUjCB5/KnkTjgd5ynnUHzWxQybfRVTL76Zgy9fyFHz7mWIgH/V8BqCBTb0bBfZjo3Edv5ObPP39K3/Am3lB7i3fENJ5z/UZbYzVG+jXhxwhd5JsdJGxOEmbneTVAXccoqAr0kunhMwtvAaKomCHHF/mqgjQcRKksimUNIWnqydAtHDD+L8v+y3861ENBsytZjC9ismz6Vi0mUEhs/GUz9FFmcRqzfv4ZsvPuPTN55k2afPEF7zCQV9f4kfXIHDaMFnS2A3EiiZDJ6chjNhkevop9k+ig7XGOxDj+Dgc27l6gfe5qKbn6QHVp4AABAASURBVKVu8rHsjrj5efF3PPfoQzx22y0s/eRjUo2N0vckDhUCIT8OspSJIykJOrFjCaBn0Iw0QbfK4KoChg8dgVN0EBZga+vpZUdjH0kB1EhfErfmwV5Wwvx77+G8yy+lI9zPgw8/xDMSUqcEVDyyYPkffFRVRdO0gavygB+XaCB/LH+gUfr6gjzv4Yfup2zEcK588CFGHnkkEbuD/niWooCXjABYb28/iqZTWlpCcXEpNZVVlBUVEu5qZ9PuPazfsYvN23eQ/7d+XC4XddU1VBZ4sEnEVutTeP+tRcy+7CLeX7KMGqmnHXjJjQw59gJK9juVbUkXYVe5vDNEb1ZDc3go8gcpkH6HpL6SzvYRsmJ4G9az5+1nWHLfPNa9eTfpTZ8STPwr9+1HJrS/zPv+JAZNITV4Mq7BY6goKqDelubc9CpO7fiLg3cuZp8NP1HTvJzSyDZ0Rzf4o4QdxfhG7MOEEy/iwNk3Mf7kawhNPJ1E0X60q6NJ5HTSph3T0lEUBdU0IJsUW4/hEeetik269JzMc0rmtg+7GcWrJWTu4tLGKM+2McabYO8SVRxKIzt+fIPvn7mZ5e88RNeyj4nt3kymbQ9aPEKhx8uwISPYZ/8jOOqkWZx41lxOOn+u5MZPo3LYOFRfKWmbh4ziIYdLLMuBLpGwionyf4mmIMfyYqIpJgkD0nLW0FTQNSxpBQJImBCXc+THY8mOYoGcM3WV/Pm0gHhcIkBV09BsOjaHHbvTMSCa3SakXZ6lKohJy9MVFEsB8/8t+UfmzyGPVrO6gswtEgNgV7IESBHKhPFHOvB0NhHftYrIxiVS9f2MRvF221++g82PXsHGheex4dYz2Xnf7TQ8fBdtT95H/4uPkX73GbTPX8P93Zv4F79L39bfiAhgpmRy6V6LPbYNX66RAq2VEkcnptUonWxGVTux2/vwuOIEXFkK3QZFHvCl2glkOgVQeihRwlTY4tS6M9T7DAb7TbKZggHJZQtFX8UDYuSKBo5l0iGCuT34UzuxRTZhdK4i0fQX4V1LCG//jf4dv+H85UPsP70H37xO5tMXiLzzJN2vPkTb8/fR9OzdNN58tMhRIkfTfvuJRO6dQe7x2TievxLPK9eS/vAn0p8tJfbtStp+3cyW5Q38vbWLnyWW/k4KVXGPnZxDw5IJN8wUWTMuek/gUdIUy/R3CzB3ZbpJOeJYfgFUPUyEfpLOBGlnEiMeIJMIEM+FiKiF9HpL6CwsobWsjGZha/EZV+K+6FZGzn+Ug25/lkPmP8C4My8nuPdhGHVjGGatojS8BHXnZ0RWvS3V/7dIbPwUW8vvhPpX0hs1iaZ10oqLjMNPUhZ5xOGiS5hnp91OkdopfW0XBtpGVGmnw9ZDozvGbl+Knf4MhfYqTDNEu1nMBrWSn6jh/Wwd7yij+Mg/jV2BkRQfdCrHzb2OMy+4gMP2HUud3i31iA/Z9OZtNL/xEN2fvwwbllKY6aXIqQgDMohoBjGXSjhWSH+8kKRaR0MsxOJNMdZEfPj2OYWpF9zCUUcezsSxY7GEVf/wwfvcu+BG7rv9NhZ//x09PT2EvHZCHicu3UQzM9KC22ahm1mUXBaHpPDqR9SSU3USaYOO9i7SiSxe1YU9Dc6SYrpTcaYedBA33XEHw0eO5OP3PuDaK+axZ8tm/kcf0xQbzWZFRyaqquJ0OgduWb9+Pffffz+rfl3M7HPP4cJrrsImhcTd2RwJmxOnw40VsbAJaysvLiIniz6ZA5ffRyhUwLCaaiZLeF9RW0tJZSWV0g4ZNoxBAvCaLPj2xm62b9rIdcceyY8fv0/ZxHHse83V+I47mY6KwfRYAcK9ChmJWtKqR0iFXWzUjlP0oCaSyEk8kurK/vgpW56+l22P34W17Ev8/dtJZJrFPtIk64rpHL6QzaNvZvGQ8/iqbBL/+OzElCZCHb9QIum62L/PYtv0BhV7PqWs62cC8VWopTE8h46g+KITmHzJExQffRV9Qw+hwT+KTlcVirOCoFJAecZNsUSFoUQGrwCebmVIKil69SQ93hz9xSqNeppduQgxt4nNr6GRpCbkZO9BpYz022DNEpa/+hRv3DqPT5++ix3//oCRbBLM6ZaAs5nS8goOO+ZYbrnnYZ575xMeev0Trn54EWff8iCnzr+Xmtp6HC4/WSE2ZtrEaei4LRWXAe6cgk10rZuIPamyrWKHAbHJNZqhEDDDOGMdgjvbaNnwL9v++Y2NS35g89Lv2fLH96wQO/3762/49bPP+PGTT/jxsy9Y/MP3LF3yG8v//pN/16xhzYaNbN25iz2trTR3dtLc0cGu1ha2S+TWuKuBJknftTW30tPZRSwcIZsSwxV7UaQvSN9ULbOWXOfvRNa9T+cPj9H87nyaF81hz2On0fjgCSRfvoj4m/NIfraQ9JKXYcNPaC0b0XpbUKO9oLSL9MjIUqTtCt3CUpOhQYyS8P2Ce1/n3Jue4OLbnuOa+17n9ic+4L6nP+P+pz7n7kc/5Y4HP+TlT3/g9a9/4Z0ffufdH5fw5rc/88q3P/LqTz/z+s8/8+K3X/6X/PA1L//0La8s/oGXRAmLvv2e57/5gc9++ph3v36bRe8+x33P3MO1d17N+fNmcdqFJ3HczKPY/6Bj2eeAowZk2sHHctARJ3Ho0afKxJ7GoUeewqmX3c+pc+/h9Itu5+RZV3PCqRdy5JEnc/CBh3LgPvszctwQRg6rYUhpARU2BZeMOdW0i7bta9i1aTmdP79K7y8vEf7+CRKf3o727tUUvTqHiidPpmzhQTTOO5CWG46i567TiT52PqkXLsN6ZwHal3djX/wwyXX/ouzYiEueGepqpSreT10uxuBsYkBymk5G10kpKnHDJCYAFEuYxIVtJrIWafyyqIJ0aIV0OKqJFo3HMfoEag+9kvGn3UXB/T9RcetH1M95gPqDz6CqchAlmT4KmlYS2LaYg9bfwF6rrmXQhoVUd7xGjfUbZfY1lCibKDG30hIdQjgxDDU9hJJcLcNz5UySyGZ6ysGhcY2SZIJKK0uNkqbaClNv9TJa7WWcvZ+J9l5WZIv5ssHijfUpPm4r4R/P4WwaciEbx1zLqtE3kMx5advRyMav3mP9q7fT+PHtZNa8iS+xklJvD5X2NAWOLDYtRVJJEtVzxGQe8npBdxKpPwf3wTcz7PwXGTv7KSoE/Pt7u/jxtZt5fu4E1n78Iskd/+IlBtLH/lwK8b2k7DpxWQU1OagUmVpbRl2RH9NIsLVxBzvD3XTpColsAbpaTTZbhLd2MkdesZAJ51zFhh6TOZfezhdfvEPOipEkQU8mTAaTVCYJ6Qwkk2RMBVWcZRaVcDyBputs2riWO2+Zj0vNcPbbS3EeeqGAVS2daR/dYZ11uzpYurORP9o7+WPbNlbt3EMkngKpZ/gzJlV2GyEDhOeghJzYBcwKgjYGhTTKzVaSa75g+cvX88nNx5Pc52JGXfQ4NcdeSSQ4irSnAssRIC7pLM1jw2vfQpevkY2efjbrBrF4Etuaf0i9eT/dC0+n89eXcLesFXAzhEWOoXr09YT2f511I1/k29LH2FISJ+tsZWR6I4cJY99/w2dU/PMS+oaX0NrfIWXVCQBPQBk9k9ozn2TKNV8y8Zx3qZ14B4GCC0mofjKKE9XSceTSuDIRNKMHU+8m5uhCdVVg2gowLC86HjyKG59pwy0pNlskSWkmwSAlS2GkE2XXBrr//p6fF93Ls9ecxdNXnc53v79PY89GElofYSVKyqVRMmIUJ8yey30vvMlzb3/JvFvuZ+/Dj8RXVkpW5jyjWDKLJob81kwD3UqL/YkNii2qehJLjZA02uhL7WH9+o38uWQpX733Dm8+9gjP3jSfey4+h2tPP4JLjtmHEw45kFOPOZILzjqDqy+5gFuuvZK7brqeu2T+B+TOhdx/73089chjLHriKV547HEW3fsAT9x6Gw/Pn8+DFxzOvecewq1n7M/1J+3DFSfty2WnTefysw/jyvOO4eq5h3HlRQdz0bn7MuuMicw4cTSnHDOMU44cwilHDOXqi89C3XX7QloeeYKut96l59vFtC9bRcvmXXR3RumXAmQ0rZDBid1bRKnky0ZN2o8jJVc55/LrmH/rPdz7+O28/MHzvCmL6cnnH+aJZx7i6Wce4Ybr53HoodM56ciDOfqw/Zm+/0TGTRrBsAmDqZs4iLrJg6mfOpSyQCWFrmJZhF5saRukVQnFbNhNF07FiydUiytYidNbhuYoFAX7yOEla7lImw5UXzGeomrK60czctI09jvyBI498zxmXHilhNjzmX/PE9xw75PMv/cJrr37Ua5e+DBX3v4Al91yN5fedBdnnXQ8Z592EmedcwazLjqfOddexmW3zeeKe29h3sN38sBzT/Loay/w7Mfv8PI3H/HK1x/xxDuvcMcTDzP/7ts5/fw5HH7Sacy44GIeevYFXnn/Y669bSETpx+Mt7QSy6YJCJgkJV8cE0/bv7uBjrXraVr2F7t+/g3l7SeIPX83zQ9cy9bbLmHzrRfTcO/VdD62gL6nb6X57cdIffcGodU/MESAeUz3Jsb1bWZSeCtTojup003KSRMy4jisOJqWxnJkSIlB9umyr/gFBCoJjtqX+uPOYcJFtzD+8vuov+BOik9bQHzIQeSKJ2AmRK/rG8n+8if6r78TXP0PJTvWUpP9gdrc71SyEq+ynbjazDa9l6WOGItdaSoMm4C/A1/GhiPrwMw6xRm56TG8tBluxgbc1DlssijjpHpaJcXQTC4WxaOoFLu8tOx7Ou0TjpFi9b50+mpp6Muw7e8VrHvrDVY+dD/hlV9hta2EbDNZI4xhpvFrTkr1AKXiIEqcW/FYm7FZzRSVBRh/wLHsf9rNjD7qQQom386fG3bzyANP8fLt95FbvYF9fT7qXA66oj2samvgn75mGtNhnJLfGVlWwujyKlRTZWdPhI3RNGlJeWQAzeXEkD63dHQydOQoLr3mOibuvz/PP/Y0j9//CEm5vsDuISPFZUWzyRzYMeUeIX9kshZaziLgcrN7yzZuvvUujjj9bObcfg+JaI7WpnY2rt06IPlCr5ExseT6pKSQ1CzEIgl6JT0UMyyiNoVOK01PNkY6m8RnmQQzKaolSnG0NfH1G29z2/1P8GevyQE3PUHFIYeRkcgPlw+P0yP676Q/3AUuCOspWlJ1jMvUcHhTN7UfPsvuxy5k/Wf30rPrbzodSbaZ49lasD9t40+gae9D+LcixC6jk5FaLzOr7FwX3cNJbZuo3bKC5Ob1tAtuRB2DcA09lnJxMHvJWpx41iyGH3MSDkmNdSs6bfEUvakMCdGtV3TslbyFL2XgNcApXFxDwTAM0pkM/WqMmCK2I21OTaEoSXQzhpaJoqUjxJd/ye7vX2P5+0/z50fPsemPz+lv2SD40U9A2H1C8+ArqWX/6Udxw7W3895rH/PqS+9y0ezLGTlkL5IuhaQdkqpBSuobZjaDnsv+yrZ2AAAQAElEQVTgkQjMb0F/Wz97Nu3hjx//4O1n3+S+625nnqRxZh83k1lHzuDJqy/hmVuv5qUn7+bdj17gm2VfsXzHCnZ376Ez0S3z2DEgiM5UetCUXnS1Dwd9OJV+bI5NIhtE8u1GafOS3/6vYylHNxlXJ4a3B8sXxhaI4ArJvIdS4iRTdO9XQeKwIdhPm0xw1gEDkt/OH8uf29LzG6ot0SmLs1/mPIvH66Syrp59DjmamZddx3X3Ps6zr78nwPUZb37yNS+/9yn3PfUCl95wKyecdR7TjzqBUVMOpLh6BIGSQQwZPYGx48ZTWlaMTbVAwqt8kcAUBirojKba0DS7DNKOpmjkJxMJTbG7ZFF4BgTdQ051krFspCU0cuoaTs2GXVGwyWLTsdDFw9osSxQl78joIGJlpc3a0LJ2mSQHNsM5IFo+bBIWpVma3J9/zn+J/Jbn2IgFE8R9YkTOOFk9jqmk5C1ZOQd2eYeq2OSNCoZiYdptOEMBagcPYfLUvTn4oEM588JLmXvtTcwQZjBswt4UVg9h30OP4YoFt3HP489y44svcdOiReQLNQ+98hovvP0u7338KZ9/8RVfffkNR0nYevD+dUweV8SwOjsloQSq0UBXuxjKjt8w/vmEvsWvs+29h1n21A38eN9l/HDvpSx57Fr+ee5GNr7yBB1fv4u2bhkl7dsoizRRnuyghihDXBm0VAtGpoNYNkKLorLFV8y/VaNYOmI/fplwGKOuf5JJ1z7G3nNvZ/wJsxg2YQoVpSFsuR5ibRso2PMJ9s1vo6x7F9/O7xgS3chUpZN9rH72yvTS7ErRZk/Sr2VkzhR0y4HLcOFLu/EnvCRi3eQkMrHULFnFIKfoWDYXqsOHontxJOpQnHuRHjSNzKiDMIbuTa5kGHFx6P04af7lLbZ//By7P36JnqXfEGncQme8lwbLYJew8T1GmB55d1Se35dN0ZmBiLcSdfj+ePc9g0PPvJxTzrsKn6+SxyUkn3fWufz58cf4I324Il0Egio2expLTaNLeihYWEiorApD+tbYFWFrQyNJ0VtCVUkIyOoOJ1mxKX95JSdfcBFnnTWbP3//m5uuvoHO3c3CjF3ocq10g4iEzE67hctmYSajLP3+Z5564gXOuuAKxh96Ghu6LdpaWklJesTpsBOQVExRYQHVVeUMrq8dkFBJBVm7i5ZYgqb+PmJGRpaIDY9PxeMyGaPlcDbv4YOnnuKKSy7nu3/WM/Wcy5hw2W2sKxqFLVSD6S+lNWPQlIpj+O04XTnckXaqhf2Wr1/LrneeYvnjV9Hx83M4OlaDptJdPgF9+CyUvc9j17ADWVk4iFW6nT1GH1qqkWD7X+Sk4L9r+Xt0bPkRK9FCVXU5Ew84jiknXMGI46+n/NBrSJXWkSsfTK6wkqynCMvpwyG1KLtqR8kaGDabrHtdxEFG3huX8eUlLevdctrQ0y341D6KJXUZMLtJN61nx7Jv+euDV/nx5cfY8vMbdG34EXo2CYb1UBjQGDNumBSvZzB/4W18/daXvPPKB9xy54McKqkqf0WtzLUNBIucuk8sTDYzJtH2XravXssvn37GCw88wIILL+CiE47l9GNO4LLZc3jgrrv48N23+PuvP9jTsI1osh9Tz9AeX05Pch0xcxsZRwcUJbEPceOcUo73gME0nDCeJpHmEyfQcuIkWk+aPCBtp0wlL31zj6Rv7tH0XnLE/4fkj+XPJc84jsgZJ9B+xrE0zDiaLTOOYu2ZR7DqrCNZLhLbS6NvpEnroDgNlf0Dkt/OH8ufy503CfXEW6/k4ifu4t6PXufF777g2Q/e5ZYH72XG+bM48LDDqBkymiJRjN0TxFDs5LCRxU5Oc8ogXeTUUpKExPi8pHIuFFsQh7sIxeHHyiqYMnEDIpNmWJCTic2KUrPiyTNSjEwlDZKJHPFYmv5wnK7uMK3t3TQ1dbCnoZ2lf20YkCV/rue/l9//Wkte1kledMO2LZKz2sGuxgaa29vo7O2hNxKmXxhjZzpLl4R2PZIX7c3l6BOGEBbwjgB5ieOR/ntJWR4BKS+G5UWxfKiWGxUfpByoOTeaHFdND4oAmJV1iGOxo2ZcEkFbpA0ZlzzPkDvy2zI8vP4AdeIMBo0YSd2o0dSMGkHVsOGUiBP1Sx5QCwYwnA6uWPgg8x96inteeIOn3vuMV778bkBe+PRL2f+IBxcuYP4VFzLjhMPZe6+h1JR48WhpctFuYl3NpNb+Rsevn7HmzSf5/oGb+eLWeSy+ZwGrn32QhjcXEdy2jIqm1dT17GRotIn6WDtDsn2MdRpMLXIRifTTI3np9tH1dB13GMZFF1J41XXUX3wNI4SxDC0vpL7QR6EU3hV5RnzTH6T+/Qnf+t+p2bEcR35xRbbhzbbhs/Xj9aTRfSZJd45+YYL5VJPpdIMjQFbz06262SU6Xyv6XY0DZ0LBnlQh7SCihmgO1LFz0BR2jzmChikn4yyslkXpItrWTtfyZez+/ENWf/Aaf37/Pn+s/FEWZxnxaAlxM0S/qhGxJcnZImKh3fikT72Gn4ivhqLpR3PsgoVMOeVM/vh9Ke8vvAt1yRIO8buZXOCn0G0j7yR6NZNgWZCyYBC1u5+uvn62NzYRyxmIOZPJiRELQMRkrjMyh3sfcwpzrrkJzennxgW38+fipWhyLpfO4FJVAb8mlv76OWeccxpf/LqY42dfTIVEVT0pN5t3xuTaDKVFXoYPqWLY4ApxsAFCAsQBr0bQp+AvKqR+dB2Dhg/FqWtk+3txpmM4c3Fy/a28c8ftPHTHHSzesIXB51zEgXc9Snbvw9mmBEmIY0t1RkhKmsd0O9E8OiElQ30qhn31P/zz+D20f3c98Q1vYct2EKodR+n4WegTr2JNzdn8ZE0XEMwxImtyeDTHkY1tjFy9AvfGv4hJVNnavpJM7XDKpx3KPqefx7RTz6d2v0PJVdbR7Aqwy+HBrRWgZBxkYwbEMzhy4BbaFFBEz6pBzKvQpxv0WDFSSgbdqeCRaMVFGlUcY02qhYzY2qoPnufHFx7g389eJbL+T0JCZOrtOfY5chKnXnAqtzx2N6999glvfrOYhU+/zSkX38Reh8zAK85Y8/hldWooom1Npq9foq4Vy1fzmRCtu+ddxW2SRrntkvN5cMGVvPnMvSz77n1atv9DMrwTr68Zu6cJPC2kvF1EQhESVTKvowuwTakmeOreFJy2D6HT98d1yt5kjx1PqxC3zdNq+HefUqKjXcRGu4mOchEZ6SQ6QmSknfBI24As9Yb53dvHr74+fvb2Dkh+O38sf651sEpTvUJDjcHOygzby1JsK46zqzBOQ0EEv96BV23DZUk/cw3YRfLb+WP5c3FHGPW040/ioL33p17CVK9uQxf2oUrxR83k0KUVbMaQ+cnKRGfFwAUfURXIt2L3Ml2I8hRhvjpGTtaq5IpjkRRNu1tYs2orv3/yJd+99T5vP7OIx+++nzuuv4nrL53HlXMu58oLLmXucftw0dFTuFAma87hU7j0+H257rRDuOXco7l7zkk8On+2yHk8dsMF/52cz+MLZg/Ig1ddyH1XzObOS87ipvNP4dozjuayEw5mzlHTmH34Plxx7MFcdcJhzD/tOG4/93TuvWgmj1xxAU9dO5dn51/O9w89weInn+eP199lzVffs+OvVbRu20MkvzgiaRLZNDnTBEUbEAsVQwZvKQqIMXodOmRTZBMJdAmdnfnLchlyqRSKKK4SgzIzR1Emgz+XxmFmxYnkyN+u2XUyWeeAZHMuTMsl+vQK0ymioKieCmHck6edwNEnX8jc6+/mwWff5uW3vuGZFz/jjvsWceX193HwEVMZN3EwVZV+Cj0mBVoKZ6yD+K61tPz7K8teWcgvi27mp6eu5venrmPHG3fg+PEVpm5dzGnda7mhPMWFhSkO92YZ6tLRg8X0Vo9h9/hD2Tz9dIaf9zz7zHuF4xa8ysnzHuaAk85h8NCh2CRkjrdvoWzz7xRvW0rBrj/xta/CGd4oi3MLuew24rkduExV7MKiV3TQbEGbRGe9plO0UoimVbGsIMpaZ5i2XJxMPIcac5FKFtKcrWFLroY/RkynaewhZOunYnnK0TNZ3D3NuDb/ifLzh7RK4Sq28l/0ria8SgqHS6bJjtingpkFt6+EpLDyHncB2xQHHf4SDj/vEmbPvZqgp4D5Z53DR08+I/raRZXLQaldQ1w7VYVuJo4ejC7sNWOYdPVFyAobLi0swmZz0B1N0i8m0OsIUTpuby6/7T7G7D2Nex54iGcffRKPbpO5ttjy9zLuuv029j3iMI654AIKxg4n6XLS1tVPkT9ETUUZRcEgbrstb044NEXAXB3YVgwLPZsiaEKFCjUeJ4MCPrRYmF8+/IibLpzDZ2u24p20L/vOnYd9yn6sF3035nRSmo9oVHRQ6sKtZKjq7mbEnmbUX5ew5JlnWCrFWCUaoaasgvr6/bBNPIetI87jPe9UfpLUXWHEYj+Pxsk1KSan5R27fia763dc4QbKir2MO/hgTjj3EupOuwbXtDPoqRpDo+iz1+4Em4pfQDqU6scp822XeXBZOj6JgpyCspbMtWlE0eWEUzIJBWaYSjVDSaYHvWELnX/+yMZP3mTFa8/w/cuPs+6nj8m2bWdwiYdjDt2Xq666hKeee5R3P3+Pm+57n3Pn3s/E/U7HVTSchOkWu7PIEy1kfnoysLWxnR8XL+a5xx5g/gVncOVpB/DAJSfy/v2XsXrDt2za8Qu7O1fQkdpOn9pCr6ODDns7rVoL9pFhApNNKg8LUntKDZWnD8F3Yg2ZQwrp2dfD+sGDWDGsmj+GlvDzIC+LyzT+CmbY6E6zx56m0miizGikNLeHkuxuSjK7KE7tpji5i6LETg4TbDlM8v6H53Ic8X9Jfjt/LH9ujLGbvYydjM/uYkpmJ/smdjA9uo1p4c1M69vCOrVsQDbaKtlkrxqQ/PZ/jltpBdUteW2bqUnOUBVQUkHQR9F1NIeOYtexK1mcWhaXiFNJi1eOEe/rpL1hO7u3rOHfN9/jk3vu5+nLr+DBObO4acaJXH7sQdwgYPv4tbN5/smbeP3le/hUQu7fFn/AKmFfW7cso2HPapqa19OQ3USLtY1uewNRfyupUCeZwi6yBT2kCzpRbOtENgwI+npMdS2GsoYc/yX96b8IZ/4WpiU5QWsVaX0dpn0jimsLmmebnFtGT+J32sM/srv9Czbt+pCVm17nz9UvsOTf53jzhxd4+YunePrNe7n30fnMv+E8Lp59AmeddDCnHjGNy089kctmnM61553Hwquv4rn77uWrN15jxQ/fsOvPJWzesJJYuBOnzUSVxYSVwm63cDoV4Q1pkEq3ks3JOUVUq2ApKjnRcUrapLR2TcGuKuiykBEHaSVlQwzTZoBL0TEdYrC2HGmZh6wwH7w2SuvL2Gu/cZIuO4jr71jIwscf5fFXXuTJV1/mzkcf5IKr5nLo8Ucxep+J1ARtwNbpJwAAEABJREFUlAtrL8z14+3djbH5bxp+eJtfnrqNtxfM5t45R/LlTReRfO1Zxi9dwuGbd7NPcw814RSBrME8XxG3u0t5MzCIVYMnYhxwIoPOu5ipN9zI9LvukCLk8dQcMBGlQKO/fSuJ9cvwb/iTvfas5fDuHQTirRRGW6hN9DGKLEMVixIBLi3RjyHHsGIYWhq706LQ7qBKc1GGFyceUL0U20ZgeEbQWzWRxPhD0KYchn/IeLzeIgFR0Vv3L3StepuNXzzJlq/epGvNKpJ9OZJKFWHHKDw2TXRr0t/TSyyeJW33sb4vzYqsA22/41j40tsEygax6IHH+eCeB/E0NTJY5s9tRSkqtTN2+Ejx4Vny39QpCtlwy5yko3E0AayWcIZeQyOqOum2dA6bcQ4zLr6U3/7+lysuvZwfv/qGp598levmL+TwE2egl5TTnsgRFeKQTPVTWxYg4PbiEoegybQrOTBSObKJDKaEhLqlEPKa2KQIXGYkqRIG8fevP3HDFdfx2YffMW7C4dTPvxfnoaeSDlXjUlxUKA7KxLaC0k+vyynPaaYg1Uby9+9Y+8Rj7PzwE8KNHST8ZTBxGjsKzuL74mP5Wh3PmnAQPadyiCvMKfbl7JN8hWXfPsseKdDnbP3UTBjBYaeew+FnzKVy0tEkgiPxqpU4KRbs8JFOQkLy7blsUsZkUuzTsTSdpIBXPBUnlY2CmkbV4qCEUeilKt6MuvUftn/3Jr+/+ih/vvMkrX9/Q2GikYllKqedfTo33nkrL7/3Fs+/8xbzbrmVqUcdQaCuDsMbQJX/yJoSbYND9OUxFbq3N8oafY/7r7uVu047kIfmHMXL91zM918+xqY939NubiRa0EqivJeu4izRWh1T0qXu6UMIHT2J8jMOpPa8o6m76AQahIRuPWAEq0f7WVOeYFuolbbALqKBbeRCW9iqR+iyJdHFYVXZDIYRZ0i2m4pUowD5Tv4Ux/dfUshf7kKWSoSTlyXS/u7086tWwK9KiF/wsxjfgOS388fy55bYC/nDVsLfzhKWi/zrKpI2xD/OIH87/JSZBRRnAwQTbnxRx4Dkt/PH8ue22UMIbDgxxTAsMTRLywMQpIwscQnpIvFeWrauY80fP/Pxmy9x3203cPkFMznvjBO54KxTmHvemTz4zBze/fpuflv/MisaP2Bb7Bt6XP8QL1pPX2gVvRWdROsimGNNnPt7CRxRSuHxtRSdOGhAUqdNwThrP/RZB+G84DDcIo7zDkaduR/WGVNpuuwMGi89nYZLTmf3Raeyfc7JbL3gRDZfcPyAbDrnSDafexRbZx3D9vOPZ4cA9I45J7HzopMHJHzZ2eSlb+7ZkvM6i645Z9B+/mm0nHsyzeeciHpsDfrRldgOEYa2rwNtbBZrUBe5ol1kg5vos9bQnP5bgOFXfm/6mo9XvcYzn9/JLU/MZu5NR3P1tZdw7nmnccppR3POOScLy5jDgw/cxttvLeK7Hz5lS8NuGjvb6Y3HSUsEYCgqCPyrYpyqtFFZECklh2kHy6UOSM4GGdUaEEXVURUblkgWlQwKWWktRUeXOTMlnLJrDoL+QmoH1TFuylSOOeV0rrjxJu578mme/fwPXvxsCa988gsvv/05jz27iAW33cSsS87mpDOPZuLEg/D6iti0aR1fvPci7z08n58fvJyuV24n+O0znNGymyO6mxmW6EaRNEFzzmSz6WGLvZbd3tG0jzsA7chTGHPxVRx9wy0cdfHFjN5vb1RhbE27tmA0fk9q59fQ8CMl/asYIaxknNLGPrY+pvsS7KX4GWW6KMhYpDMRAcseEnoXIUcvNY4wgyIaobCdTDZAg6uKNcGhrCweS9fgw/BNPpdU9WCMYIGAWZzothU0//wpjT9/QnrrvxQmu/G7NIp8Dkp9HkIuN7rmFgfgozFm59+WBB+u2oFv1N5cdscDVA8fwT0Lb+Xpe28GqW9Umt3k0wtjhw/Frmi07emjxG+ntrySSCxGc3cXubjJ6rWb5Zk2IrqdiUcew3Hnn8cWSS+9+tFHXH3XY0w+9FhCJTVgqKiiv96eThwC2J5CO4hNiI+XfsmmmaO/r4fmpgY6O9pISnToMbsY5LdoWPcndyy4ildeepWqUVM54JrbMU47h5SvnqS9nIxSiGb58GY1SpJJatP9jDGilPz1Pevffoplv3xES7wdo7iU4ikHYU06mB8J8DNFNOke9i32ceEgmOHYTmDr+2z992X2/PW+FPrKmXjwCRxx2iUM3v8k+mr3YrujgtZsEQmrHHcqgSuewJ/IUWK5xBEVUOQsQpHItC9skpDiqGJlcAhTdxkJ9GgbmcYNNP/zI6u/fJPv33qcP756jSZJyRS44hxx6HiuvfZ87n/kZrHVe5l1xaXse/ihuEsKSYp+UkZOdOWQlWOTdygQTdAoKdtP3n2DW669jBmnHMrlF5/AW6/dzbo1X7AzvISW9FrC9t2Y1Qbe6bUUzDwA/eIjic8+BCRzoB67L8ph48nuPZjw8CCtJSYNvhgNzjD/yJv+VVS2KBotNjsxh42sYpFLRkn3dnOAkmYfJckYNc4gwpSZfZQaPcLg+6g1wuwnusnLtESSaRLd75/OMj2TG5ADhERNU/vYT2Rfkf0U2RYZ2Jb9/Lk6ef9gef8IS2OsqTJZ2n2wMU0wIC9DxPkPs9KMEBI4WjfJS347fyx/7uBcH6qWBUF6EObQ19LKyiWLefO5R7j5qtlcJCAw94Kzuf3Gq3nz5Wf4e8mPdDRtx2YlqRSjGF5XTuOhY+k/ZRpZAdrsuceRPPd4MheeQvai00hfeDLRs/ej89TJbD1qBEunlfPlBD/vjnHwtshbeznpqHbQUq6yqzDLNm+cja5+NohyN7mjbPbE8Lr78Hn68Xn78PojBAIxQqEkBQX/JTVlGapL01QUJykJRSkKhClw9xB0dhBwtOPXdhK07abI1USJp42KQBdVoR5qCsIDsrYuwaahFrsneGg9oJq+Y8eQOGMamVmHkZ19LJw6kewpk0ieMZlM3vGcfyDmudNJnbQXsSOGU1JZhK/Ag6UbhIWZ7mrawZK/fuO1t1/h3ofu5ioJqa849zwuP/tsrpp5DndddhmvSTTw2ztvs+nHH+jv7iDa100mFSW/GDRy2BRT2L01IBi9qFYfOn3Y6R8QXfY12R4QMXxF6g2KGD/y0TUdu82JqtowUcgZXix7IbbCatx1oykbvx8TDjuZE869gvOvuoPL7n+GK59/leulGDn/q3e48Mkb2e+IEQSS64kve43WBy+h/ZGriL54P77F31DX0MhQSQcUC8u2mTJuRw0JvZw2vYg9oQraRo8jc9KJFMy/hvqH7+XoSSHGlSXwJjeTaPiN7s0/EJZCndnyF76+DXQbOnuAzbYse1xpss4kFUo/E7Id7J9sZHXAZLPXYreRpak/TZcwlk5HLau9dXyllfLn6JPZPepodEnnlAWCFMb2kN30BXv+eoK1v989EGX19XYQT8dJCcAmkjnUjE6RHqRUDZKzF7ChPcyy9m7KDjqAsxdch6lkeOH2BXxw83X0d3dJJAsjhtThcbjIJSDo8WHTHWQk1O5vaqMsWIzHZ6MznqIzm2Po3vtw9FlncvXtt6GXV2G5XaiKQkCcgC7pJlsOAuKYJFgSwMphmWmMXBrTSA1sq0oOr8dOaYmbxr9+49FbrhGCdT1psZEzZsxkwnGnsq6qkkU+nRFRBwVJOzEZU7Piot/pJpOM0/Xb96wQsrHz3acw1v1B3p94R42gY8xw/gwGWCfXZjxV1NLLGVo/+xp/Yax4kL7v7yHTuoKCysEUjDuZYYfMlJTFdPrEwUYyAQyrUPTnw4o7SRo+Uu6EFHNNTL9GQjVpjyZp7csSFbtTPTUUeBz4bSapjmY2Cn788f5rrPjoTTqW/CD9+odgUOfY4w/isace5M33XufGe+/goBOOpLC+GnwyFssiZxmoYssu1YYza9G8bhOfLnqFuy+bx4knHs+V8y7j5Vef4a+Vv9LRvx3TEyYot5cNd9J13tlkLzsf5dJZpE8+mK6Jg2irtNPpSdCu9rBM2r+9SdZLu8PWRxvt0vcWLKNZ1lorR2sODsxpDE8oBGM6ZjJA2Kqi1TaM3Y6RuMwMuhSLzUyaZDJNf9qkS1haJx7abQE5Z8c2kC1xYLecOHDhVNy4VNeARK0oMStCvo2Y/eQlv/2fY21WgPacj46sm860i86kg66kje6UnZ60gx4tOSC9eor/Xv5z/FPVQv36oy94/L6HmTPrHM4580TuvOEKvn3/JZo2/kG2dweJQD+5sgy5WouwJP8bKxPsGZajZ7of89R67Pv4SA+HnvI4vSVxwgK+Pa4InXo/PXoU08qimSl8RpIqMeKRZpKJsj0xE2ViMkxINQkKqPkxRC053DKhecU5jTR5ieay5CVm5EgJoGUxycn1EpWRl7im8R9J6Dp5idttxO2OAelx+OiyeWhTxJlYGs3iDVukbVVU2gUQq1UnxbLtFBAxszHi4n0jSpiIPUbUFaO13KKvJEvSHyWpiwHQTMTVS7LaRnavYjadZLBzhk7zLA+t5/sGpP2CAP2XlZK8pgZ1rx4yw5roL1pHE7+xqvEdvvj5bp58fja33X4MF58+jYslpLx85rHceuVFvPDwI/z08Tds+2e7hJ39pFL9GKIrVfShYomxq6iKDcUUkYWt2j1YulMWgo5hKIA+cFV+OyHpH9200C3Q5IyGiaYqaKIzRa5DwlunYeEXB1+ethjlKOToyQdxxbzbuOv5D7n3/Z/FWb3Ko4/fzWHThtG19lP+fXouO+47leBbl3H0mmdYMCjJ3JIYJ3vDjCeM14wTtky2y4Jcb/Ox9eTnSFzyEXV3/ciU2z9iyswbmTDpQGpl3lm3jIn/3MUBm17g2N6lTFO6cJBlZRw+l9z8F7ly2ns0clk/dnEoPstOgWIRlCizMBVhmFtl35glhUUXP/rG8PXYc9g25QrilYeRCGv0b93AltcOwtr2HF5jD8jY7WoQt+mFjEFKGGamTwejgJZOGysaVFqdezHytIUMnXEfK5TJLLrxRL5/9gbSW3+hzNmP6khg2rMUOnXKBLB7PSGU0iJ6EhDy+8hEFWK9GkOGTSduhrCcBWxtjrC1sZuk6Dwr9pYyICGgIH5CgNGGzemQM5bMU4KikMGoSgO2fMHL5+3HG4+8xN+NaRyn34DnimdpmXomEecgJiVdXCPvavUptMtw0DMM6mjA8/HrtDx6PeEfFqG3/cLawUfRu9917NprAb8HzmZtdl+C6XKOkHV4dGIlE7Y+Tt+Pd7Dzq3eJ706iFh9A8X6XUnrMddiOvAizOECUNAklgebOoGY7cJgdFPqiFGod7ElV0WGUEck5UUWfVULOxvubGJ76ncDWF2j44BT+fPYI1nwwF1/v7xw4rpCCABwqQH7n80/ywlufSdR5H6OnHoLpKBFn7CZrhdCUAmHqAdw5O6nWKH9+8xOP3HYzF5joKHwAABAASURBVM86ifnzz+atD+7hz3Vv01H4i0QXS7Am7sB7bBb3LHnG7Br+PaOIT49xkivppN/dTJfeSq8eJqykyP+/AUxDF5D1MFFNMMqMUpmJ4RcM0FUHWXuIfnsxHZqIRENRLYPiBLcDvGqOoJGiQnCpXtZWi6LTIeuxXy5I6z50WwivXkhQlXFaBUTtKhGbQljMrE816VUMugUTu8wceVHMIIrYiWYWyPwXD0h+O39MkXNFZgR5CgEljleL49ITOPUUDi09IClU8pK0FBImA5Lfzh/Ly0RxLOrzr83hh18foqn7V7H1LpRRTpRD6tHPOQDXvJMoO/8wgjP2w3fqvnjPmIb9rAPpOmY8S8YW82ZRhv/n83+vgd4T9iVy4jQSpxxI7vSDUc46FPs5R+I+90g85x1D78ShtAwpYoMtyeJdq3ntm7e46/GbuPTaGZw9+3DmnH0h1154NQ8vuJ+Pn3uP5T/8Q+PmDmJ9FqblJS0AbYqx6bqKpmoDnVHkt6oqOJ02+iTCiGmWQCdyvUouY5IVtmGYKih2kFsUu/xyKBh6DkiTD61LXAqDQ16qB9UybNQozr/kEp5/6WWumX8DxVVVrFy7jrc//JALjz6Al269mt5lv7CfZnB53SBuqavgtuIybnT7mWiDGlkUSryfqJohPaQS9fADCF44m7rbbqd68njsHgfhLetJL/uRqo1LOTi+g9M8XZxS0MuQ+iTFpX0ECiP4Cg0Ut0UMkz6JJjoyOpKdoN5TyBRbEYNTLlmIBbiHTcQ38XAcww6lOTGev37aSsu3X1LW8PcA2Pf5YnT7VPpSadJ+JzEzi8uhoYT7iTU1EQ1HsHw+Rh52KNPPvIi/t7Rw331P8NnbHxBrbqXK52RQaZDioJNMOk6LsPnmxlYSKQtFU8l/q6utt5u+WIyoiMfjwe/3I/xF9J9Bkf7bbRp+N+RyCXqSUfSAk8pQEH9HP4tffIeHH32ZbWYAc+qhnHrNLRy5/2FUZnWsWJrdmTDdEt3oRR4KlBaCW3/D+PgxVj85j02L3xUHotFaMJnOKXNorz2SbXoBGVuUSmszxxW0MqsqR1XLFsJLl5Foy2DqRbhHT6H25LMZJ0XpwdMOo0iismoBOxklXrMQm+EDw4tq88schEjbXIQVjZHKDoaL1Fu7CUjRvXXF1/zy/iK+evtZfv/qfdr3ZPHYa9h/2rFSlH6Ky+ct4NU3PuSaa29l4rj9yLk9KKqK+G7y5utxWDji3TSv/I3v3n+ayy48hUsum8Fdj97Cx0u/YlW0kYYindjkIbhPOohBx59KxeEnE9j3YBwjxqKVlWPzevHJPISw+H8+oCaHR/BMc1B9ah3VZ45CP6aGHXup/ChFz/f0HUR8/XS72mlWd9Gu7iRs20Va2mR6A5neVf+PDv8HGlhuNvA3LazUOlhn72GrO8Yuf4KGUJbGggx9p40iO2Mv3DMnUXbGeCqOHkJoagB9UIZ88bmrV9JWu3azeMkSXnnzde665y6umjeXi86fyQVnnsY9dy7gtRee5s+fv6dt5xZSPR2YybCwqjS6QHuBRCseU0EV5qpIqOvQHDgdTtB1BOvJallMJYsl7MIUdplOpsUJ5MihYWniBFSdnLB9ExNfQQFHnXwSz7z4Evc+8ghTp09nYkUBRssOvnrhUe686AzukUX5y3OP4tm1ikNDJq25FrKhFFaxRcKZIarnSNldqJ4yAiUj2P/ECzhzzrXMmHEWw8p8GE3/EtvwBdHVwtKWPUv1pk/YO7GG84c7uHSfeo6qL2akz0Ol3UkIO1ttdhrEccUz4MYl4bGb7qSTBopoLxyJs3YmJYOPpbm5my8/fJ6tf76NN7IZJz0knSn6zBQZ1UDJpLAJ6DsMk0QiQW/OwCwqoNddw7STzmevvQ/jt5+W8vCtt7Hki8/wSP1gVIWfEr8Lu5Ujk4jS0tzI5m2baevtQnXZhcU70CSiVBRFoiwDpwvsKijZDLowwR5JE2WyPYR8KrneNpZ+8hlP3P4A3377F0UjpjP6xEsoOfNi2hxFpCX0D7tttHhzaKVOAcIe/Lu30/7Bg+x88y46//6YVLaVeGGI2OBJdA49gOWBsYQTpVS4S5nqSTHduQllwwss++h2unetYFBxBeMOPYdDzrqWscedjyL39bjK6MJLNO2QPguQh1UyWRe65ZFx2rFJOopYL4Q70UU8u75i15cP8/Oi6/nj7fvZ+cdnRBtWESLO6JpibrhrEe9+9Qc33f8soVoJ+cWGLEkXRXWxBzu4s0AsRVLqVjv++Y3XH7+Ziy48mCuvP0acwfVs6FhMm7IBdWiWwiOqKTx9ItZJ42g5qI61k8pZV1DCOl8ha50eNoqeG40cUdFvvp+BfF/l8f+n/6j/nHwyP0/fh+/rClniy9Dg6MHt6mKcu4ND3Z1YmVb0bAcBs5OybBuDEy3sk+7kZCXB2V6x2P/TNfg/GP+0XIr9JD01iSTD1RSVtgQhRwqnO47NncQT24IjtR1T2UWyoIv4MIPk/iGyJ9VjnTuWwLEj8R1Wj23vIrKDLSL+LnqMbXT0/Utr+zLWL/6ar996gfvvuJ4LZ5/GzLOO45pLzuXZhTfy2aLH2fXPOnp2NGIlkgiuo2gg8CXMKYdNwE3HjomNtGIXtuci5/KSc3hIKU7iOblYxpeVhWOhCi8SMLIsDFVj/D77suD2O3jqlVd44MnHufz6q5h+8P6YuTiLv/2EB++4hitmncrG798nsekvgr2NVGbD1Atjrna5cchz04k0KzLlbLbVUnLQDK564jXuWvQGR55+Gs4iF0mrH+fmZST/+IJ1bzzOP688QFHbem44bir3nHMgJw0vpEd302SzsV3N0qhkSWoabnsAt16AafjprB7Geu8g3AfNYp/j5kBTJztefx595XcMFccbtJnoAvRpiTZUr13SDmkShiH1nwCtzW3ogcF4ysYwZPKhHHTS2fhLq3jlhUU8e9ftxLZuZFCJjyGVxZSF/LhsCiWlhVRUV1JUUYavqIhMWkAnFsPptGOIVw14XVRKETHR10VIHEHIYxHfuIqPF97Fcw89xuYMlJ96HqPPuIzioQfgclbS6QiwONXLZm8GQ0J2c8NKYj98xYrnH6d71RIi3Z1kPdUEJ86gY8KJrCgdgstfzjSJ9k509DM5sRN9w49Eln9PsmETusdOgcyf96hj0CcdTqRoCGGJGlTLL3rzo6seMnY3Sbcf7DlsIi49gR5vpH/j72z84gX+fe0e1r55D39+9w7du1cT1FOMkBrdCccdye13LOSZF17hsedelGLt3iQcNqIoRJNZXHYHTmHuHl0lHUmy/evPee3RhVx5xZnMu+k8nv3sGf4ObyA+3Evh4WPIzZyA49zJuE8YhjrehV4RxR/swKtsR+v9i81KL1vUfnZbYVrNBGEzTVbmT5NI1SV2LWb2f/yPOlZAqD6boCCdQRX2ErM08eQ+mswQDdkCvqWU3yXcWuMawWbHaFHoCDYYI1hnjGStMfz/eAX+jxTQa5bRbZTTbJaywyhivVXECsnV/UUhS5UCauMrKUyuRs9sptfczS61ndV6P3/ZUyyR3O+q8Qa793aQPqSIguNrqZOIa8gpNdSfVEHNiaUYwzXMeotcZYZEKEwLe1jWuow3/36Hh798nMtuP5ezrzyRk887gosuO5NHHlvID999zraNa2lr3COsPy0sP4tT2LpHUfGg4pbWrSi4ZDEqAupuoaCaHDNMA0v2URUpwJmYClBQSsnIsRx6+gxufeRh3vr0Y5564RnOOON0amsqUb/4iOZnHmPzQ/cS/vQDCht3UmElcKtJkmYfbYWl/K0U8Hpvjme7TX7wDoIDz+C4ax/j5ic+49TzryFUMVIYaY54pItlP33AI7fMYsmHjzKprI/5B0/j0JpSCm0ZTHuaiOisI5skkVII6iUszzazqcDFt2GFrtA+nDdvEXvvfxwrlnzLyi+eQmnaTakD7E6VzkycPhVy4igcFlQLyKkZBz3hHO0ZHcfgMUw84TTG7ncADTsbePrOu/nzm49wZSOMqC6hPOijTsC9sjKEPxDA7tJRNF2UpJLNZrEkD5sM9xB060wYNQSSYVa99z7PL7ybFWvWU7v/QUy/8hqqjj+FBkeQRtNNNpIhionmVqmQ653LfmX3Wy+z6bsv6WluYLuzlODwY3GVnciO3Hh25wbL3PgptfrYy99JSeurdC5/ga6d60hkQ9RNmsH+MxZQPuUwfINHEMNN2LBhiLPUnS5UmWPdSOLMxSDWSYXSROfaL/lRooXvX1vIlt9fJ9XwO+7wOkKZrTgKa9n38FO4+rYHWfj4i1x47e1MPvxEAoPGgL+MQrsNXZi1y7Lwu2w079zNT19+ysL5V3PmsdO55emb+OKHN2loXEPSkSA4sZ7Kk46k4+B9eLO2gL/E2f/pyfK30cHG6FZa+lZghv+hNLWcoeY6DtcyHKLlmCZqnmDTqdWd+HSH2IKDmGbn//mAaotHZbJyVKBRrbgpN1yUmF4q9EKqXRV4VBe66SBnOEjjJq0GiKk++gwnnUn1/9Hh/0ADHoJ48ROwfBTho8zwUGlKTld0Wm/a6XMNIeEeDJ4qgt5CqmQhjNAzjDW7mZBpoyXxJw2ZFWxVN7HG28JfpTGWDrLx+/AAv48uxjp8NPbjJhI6/QBqzj+G+otPpPr8owlIQVc/bgLWcYNQD6kgM8LGnvQ2fvr9HRY9cT13XHsmCy4+hosuOIv7blnA12++KaH2cpI7OlC6Mqhx0LICePEYGLIhbF4TLv//Yu+94+SorvTvb6XOaXKeUU6jgAKSQCiQERmRczTRgMk2acHY4DU2GUwOQkSzZIMAESUholDOWZNz51ThPaP9vP/9FtvrZRdB19Ttnu6quuG5dZ9zznO6ZwxNRVPYtelCYCYu0L1orgCWYuC4PQweM4YzL72Ie55+jJdef4lfXvwLhpSEaVr4Ee/efguf3HEj2ufvcbA7S33WotLn4AR0Vts5Foqs9LVewlK9nsWZUjpGH8TYi2/h0N/8O0MOOBq9rIxkJsq3i+fz+N03s+qBW/B99y7jrBZGuWI0BB2qhHDTkt1b0tdHrfSrNm4zzlPJ9uY8N7y1lG+8Q5hwyJn40gYrPnqXNknQ+hQLTXXQZHDiZJLti1Pi9qJkctg2pGRsW5NZurUAo2cdxqT9jiBqenjz6Yf48JV5pFq3UerVhdBS5GJJDBXMLHh8BobhxjJNFCePRw4EpDSLtPb4/X9m8VOv0Svrqv6cXzDywkvQKxuw4hauYJi2kIeM3AtVmskokeF6nn2CnXMfo6yvl7LKgXhGTmXg2GNIl09gS+Vg1koeIexzMyOXJfjlR2xcIATfvBAjZFGz5yxGHHM5wWln0hMcBRLlVGYVyjWHoGJh2kkydkKSwFmKjQTa9uWSx5jH23ddQfNnLxBKbKRE68Krx6hpCHPcOcdy9zMP8vSr73PJb25j5JR9UYJlZIVgTc3Cq9pjAAAQAElEQVQgJ/dITG4bZXsbHUuX8crD93DmnP244pKjuOeui/j6m6fQtTWs0lpJjy2i+sSp1J+0N8akBrpLDfq8AmDAx9jsFgbFt1BndlMf8FAeqcRx15BwDyVfPB6tbyvueBPuVBeubBzdyoAYlJztkHOkE7vu1J/3g/qNkmOt7tDhUslIuGnoFn47RVEuQUmml33zW5mW3cqE7DZGinQzXG7JEVqckVqCUXr6543ePzB6v4SPQSnFVpJKu48Gq4shVhsjzCZGmlvZqtSyLVfGzniAjl6dVFzFY7up8hYxqLiEiT6boe48EVnsWSVNhzDONkdlEz42KSHaa3TWl5gs9HbxhrqDt9SdLAr0sKVSoXeQn+5hWRJjbVzTwlQfMZDhJzRSf8Qg3BPdxOr62F7dygfJT7jjgz9w6u0nMPuSvTj1l7O45Xdn88TDN7B22TJ6djYhugOKLBwnlyOfzgiBZQALSyIA0NFQpWgi75nYQoxOzkSYg2h5FXuddAp/mvsUTz33DOecdjRFgsHSVx/mievPIvX6v7HHtvkcZ+7g0Hg746NRanQvSU+QL3OwUshuhS/I5qIyQtP34+Bf3cARl19P/T6zSYTraW/5gvbNH5HbspBIy1LKW9ditGwgn+rBLnLj9DhUOQG80uemRCvL8n280xHjo+4w3ZVHk8kkWPr5p7RIZFMsmrw3Eccv4b7H46G5qwe3kGY+n0XTNIKhYjKOiw7ThXvoHoybcxb9EcRnb73M6888Tuv6NQR1BbdjoYj36mSzJFM2aXkOhwPkMhk8Bmxav5K7/v02Nq5ZRsWsYznwipsJT96XNWmTTtPGcOtEdBtXvJOydDclzRtZ/8KjtH35HmE5ZgZKSdQ10jpkT2LpCiyXn+FlJodpmxi78VXMFS+Td9qpnzCRYftdxB4nXEXZjCPRBjWihSpwe4IEgsX0xtKYZp84cX2Est1EEs2o25ax5eO/suKDubSvXoBXIqRwQGPYkAGccMrJ3PPwYzw87zVOu/jXVAydTHc0gdwWiG0Uw+ZgkCcT72bJp/N54M83cZ7kaa6++nzemT+PbW1L6WI7XcE+/HvXMfiMWQy99BDMQ4ayfYiH3go3qiSTPQGDiGbT4NgMdJdQpUXwO0FyppfOrI8duRD9KsM2uxzH58Jy6+SFv/qT8DlsspZJ//dH+g2r3KQ/+11t9Map1bolTOukzepmJSITGA5v6yqvqBoJewV5uXlwd6K646S0JJ3i0zfJJGx1KT97AP8eAJ+qKRapSb4R3FarcbZqvXSonfQp7SRpI5JRKBJSLzWKiXirUNw1QuSlrEh6WdStsT1eRW+yCiNTSl22mIniPc4yLQ7KxZktBJBIfAG5pZSykYH6dgZo2yhXN+PXhOzUtVL/eyjZBXRai1iprmFhUQ8LJQpYuu8kNhx7OIunVrHj4FF4T5nBoLP2ZdDho7Ebsnzb8h4vfnwvN1x3LaeddCLHH3Uk11x2KfPmPs3qVSvJplMo4ilpmo4jz5atYktRDS+ax4/i8mLrLnyaLMK8IwsPSgfXc+Il53Lvy09y0+N/5IBzjiS+6kk+ufdcltxxHtXL3+PogMJkr0FYjJnPH6QklRECMumvoC8L7Zqf3trhRA49kcm/vp0TrzqfcTPGo9jddK5bQs+Kj1E2Laemr4NxjoPXKmazx80nrjjdRg9jxWgOkUhqSyLCm84oGkYNFfL28/WHC9i+ZDF1qkYAhZwQhSUJ3pSTRXdraDioEmVoik5/viLuKUEuZnh9FUXC3As/mM+TjzzIlnVrcBsqLjF6frcbRVHFENokEkkCfi+ffvQhd97xe+x8huPnHIl2ypn0+auJ5AMUG0GiQR9bXHnS0v8Z0pfU0s/55tnHsNYvp1Y8W0vkoNZRI1hVXsmyDHxdVk594yCGRJdT+sWdVK9+kJLol/iH1JM94Dhie4jnXrQn4cgQSmR+/OK4QYZmMXpxIfyY1wYtR+/apax5/knWPf8E7V98hJVuJVzv58JbfsstDz/KrQ88ygnn/pL6oRNBKZLgzg9WmIqwR8aaw0p1s3755zx0579x7omz+e01v+Dz+S/Rlt9J3NNLs9VExd7DJL80hcrLz+fjCWO4PxSi12wjrySJ2xnWxftYJVFQi6nSIbLxumyO1QmdFq2EqKeSpCKYqyWUe+uoddVSmgmzzYGtQJPi0C4lpqkohobXbVDkdsuRwq7auVLMfDGOGSJo+am3PIwxDcZbSLHo0/ejW5lChzmILjkvY7oRG0BQQusSM0W/Rvu9RQHhgP+67O7HhUi+b/zjSTFGyTBIPIwyXHgIY1JNUhlIVB2OLqExWoys003S7CJn9qA7cYpk4VW5HMpl4QcNH4rmJqNq9AlpdCsanZpOm6Hjk5pdZj1KvgrVrJa5qcNt16FlayBVSa+zPylmykKaANSi5Ay0VBR3qglfZjujjBhFThu95hbWuXayvC7F+r2LaJ4ziu6zpmJMN1EnJekq2cTira/w6LybuPba4zjzxH049fA9efDmX/HevEfYsVa0UgmXUWzyOKSl5FCIpCCSA5cQvW06WI6Bo0QYOWwGZ59+PU+/sY7b7nyOMWPG8fGrj/Lwrw5l6xOXsH/321xbtJ5MMEXUiGIFVayAm568ItiFsTw1dKVCbKycQ9Wh13P27U9zwW3/xrA9y7G63qFk9UNMXX0fO4zVhLVWxohnPdwM4uQCNNsGSUk+4kqxODOVb6unUzphHzat+ogl79xDQGtCcafxJ9OYIs6rVpoy1SYoxO9xB8jL9T7FTzirkT/4IiJ7HUZ5aRmZLct55o83YmT6IJfBkURjILWUoL2VEQFVkox/4+17n2DW+KNp/NVj/H7aGWyROe/ym+TEsLmVInypIMOyAWpamlj+zJ20v3AHubZNJOvGs6HhMDoqjsQw9ySSHQBGBY8UL8P37m/ZuPBl+tQI+ZFzGHD8bex9xK8Z6NqDspxNxFKwsinSVh+W3ovP20VQ20K+ZxHxx69j3UNXsuL1+0ilNrHvcfuz95xDufD6G/nL3Jc5/KDDGVA9SHDT0VUPjqmSSZlomo4tc0pe5/MFS/jt9b/npmtu5u3X3qX/P1kZPg9GwMPf9ouz+EgX7ecMo2lWEb0joCezhpFGJ7O8fSRUnaRj42ASEmIpduUIW31Um3HGaxZBlxuXHFfFKGpiCBQ7RTbfTcrsIKt041OCBPDjs724JcrSxJCZYrdy8pAxLb5vbe46psBPnZ9UWfmFvYDAf4lAdsog9P3GUDZnGgNOPoDKOXthzBhC37AQW8rzLFj6IQ89fx+XXnUup51yGNdeehavPHEfbSu+wpPqJua3yfgVIWUFRddQxUi5pDWvEEQgk8eyTRr3msmFt97Hne98ybl3PUXUXcrT9zzCY1ddyz7t7cwWcp2cSjAiHWOUVyWcj5ONtROJ6DRZCTaLt/1Fb5K2YB0nXnEHDz33N+acfh49+Sx7L32fkRuW0Kj34jFiZFxp9KALO5XFa6kUB4rpSOVZorrQJhzIxp0pPnziRRq6ooQlYWuJ1KIbBhnRuTXHgVgfxS6dtLzOulyEwlVUDBxNZOBI8q4QmXSOu373W6pEKhL6wlVZy/ghY0S++JTn3vobR155NZED9ycpBnpfLUSlXYyTL2GV42WzmOMGuxt16Vt88uI9tIrhbPcMpax+Jg3Fe+ItGsa3ap5ocZIThihc497M6//xKpu3N1M5aA+OP//XnHbZjVQOG0OHJHiT+V661Ti9dh+WE6dSZJehHhXXhrU0vfZXtoiE1peIMnnvvZi6z3Rm7ncwhx91HNdedyMzph+EzxUkZ+tYtorjWFhiuBTNxvCp7Ojq4tPl33Db1Rfy8H2/46NP3mRrbDvpKjfG1KEEDptM6NjpNA4fxZDaWookKlOErC1JQPcnofMypzkzL3dCYf+hEVB/6AYK9e/eCPxN28677hY+DnbyRWWSDSPcdO1diXnoUIw5Y6k8fhZFB03EGF9JtDTNis5veebNB7j41ydz6JwJPPO7M/nw+TtoEi/ZirWhSPIRB0xDIWMYqOKHgVviHMjnM4wZP5rf/fZW7v/L45xx1sV88/SDvH37jSS/XMDsumIOGxBmWrHOXiGHQal2PFqSlNTZGyhjs17Dhzss1maC7H/62Tz93hvcdtFBDPO20/Hlq/haVlCX7mKIlWJ8cYCyTIIvpI5KV6nUU8VKdxWNM09jZOlIPlvwDnp0J34xQv19NnUVS7EkErMwhOzcIgnEseiXLtylgxk+8yhGTjtQxmCzY9VyFr3zVwZWu3F5y1m3fgvPPf9XTrjkciLT9mV9cRG5sJ/yzihOroJWDAw7zR5Cyp3vz2XR8/fjCFY9XlhbP43u2r1o89QBYSYZfuYML6d7zcu0LrwXIxwhXDeMyYedgW/QNNZ2KUQtjbyZwOV0U25HGVGkMiQALd9+ygt338aXrz3L6CIPvzrpaC68/BKuuflG7rjrTi6/5jpqBgzsHxWxmEQiCmjCELZIZx6vl7yMe9VXS3jkzlu4+fzjuOvq05m/4hE2pD/FGJ6l+uABhI5spH1GAx8O9zO33KQiGCLkcqNLHYhnrTigaRqqrqMYLhnTf2svXPRPIKD+E+cWTv0ZIjBUPNZ68aKLYr1oohNnom3EU530mH30qHGe9EV5p05l45Q6tKMmUXr8ZIoOGYkyoYjEQJVPF87j3oeu55wLj+S8C47j0fv/xIpvl5LszYmYgyx0hbTIR+RiVPl1ISUhUpF1aqqqmHbIIdwnJP/7u28lEoK7b72Sp2+/nogkV4+pC3FSQ4gDAhYTvRpF4pWbYjC61GI+a4ry0ndr+WBnKxOOOY6b7rmbE48/BqtlC51fvI+58XOKM5sZEI6jBOxdpD0848eTCLOzeDDp8dPpyjosevE5fF2d+ADHpZHsXy0uHY+uSGI3iksYK5s16Mq4yEVqqRy9F/E0eOX9V599BMPuId2R5I77nmDynNNJlNSxOpGm17bIiBebJs9qI8MQJ8OMjk20PPMHtn70GkUllcRqJ5CceDSlRXuzWHGxWCIRf6CXi6YNZN0rj7P2i68pGTCBsYcezuEXXUG3t4ylTQnijp98Jk9tUKexDGYW6bR9/BbP/eF6tn67kDNOOYbH5j3ONX+6jUPOPJH9jzgUZEyKx4siY8xbNsLF1FSGcSvQb32bd7bw6qt/5bLLL+Cq685kwQePEo0uJOBbT9V5h1B0yjSUg0V+HAmdxS1kXRuJGJupdW8lm0qSSaakT1n65RFdyN0Q446Y95wk8aWFwv4DI6D+wPUXqt/NEWhQvQxQfdTrQSlhquS5BD9FtotQXsMOREl6e2jXO9istLPJHaelWic9rhZt1jjsC06i7KITKT92Fi2lJg+/9wTnX30ql55zFP9+yUWsfP8lSLTgcqlkZeGndCFMEUkzaRs7a5MVwqxoqOPUs07n4Ufu56JfnMqGFZ/z+D2/Zdlnb3LaSx1/HgAAEABJREFU8ArOHCIefpGPASI9uBIx3MEAvSIPfN7SzaOr4ix3ldF4/HlMPvZEKgZXYaV20rT8LbLbP2BWuochpQYJ+WnIG2zZ3slTHe3kG0bQ05un6ZuvKBVSj0Z7sbwGKU0hnk3jF7nFK5GHprpw+4rIqEH8FYMZO+0A0b4VFCHyRfPf5sWnnmPE9EPYUT6QhakcHYkEwwNhtN4YWjjMJGsrgW2L+PDxf6dpzUrKBo4lVzOZWM1MVutjaVZVKlWHEXYLRvdC5j36azzy3j5HXEH5gTfROPtYmkyDnbE0GSFoJDqZMryBAxrraFo8nztvuw4lH+Xm31zJXx6+lxNOO4lIVQWm4Gz7guTFs04L2dqOiSOat2rHcatJkl3b+W7RfG4+/wR+c8ExPPHQrWztXoM+opLU1HF0H3wQubPO4QtJuKyvUOir0qDUIuiNUk4L1ZlN1MTWgERs/cXWpCEZh0wtpmmSTqdJxhMUth8eAfWHb6LQwu6MgKpXoxrVKHo5jlGCqYbIiWiREM85Jh73/vltzMxvZ2y2mfLUDvRUC7lsDwlFFrFh8rrL4HmvyVsNXjoPGcWQ8w9m+KmT6R6W5Y30Qs7749XMOf9obr35IlZ/8RZuqwvFSJNzmVii/Xo0AwMVXRJ9/eRQIR7+xZddyi+vugJ/cYT7brma1e+9yhith3PHh0XKiFDqZOmLpunTwizPFzFvbZqXW3LsqB2Je8JejNtvf6ZNnIDR3Y572WeY7euIe2Oo/hwDbJVM3OJbvASnHCZE38Hij95nQHEYNZ2SpF+GlJXHH/SBJGRjvR1g5lDyCp3RPAPHz8BfNZRYIs9zT8ylNaPgEzmlNVjMdhlDSAg+0BunyoYyaWvwjqUsefQuYl19eEfvx9rqqSwuG82WbIBBbSoNRoJxEhEMTzRjbVzO8MaRDDrpNJLDpmJGa3hv4QpMSTj6hExd6Wb2HVdNx5rPuO2qX+CT5OXtDzzAhVdfzdQD9sNfUkIikwVFQ1M1MukMmuLG43JjyVhUNcP6DV/x5ON3cNo5B3PNTefwee4LMhNUidBGEDh+HPHZw2meOZilo0t4zehhUqqVUZkOSjNdmMk+epJZOnJeup1yeqlFd3lQdRfSIBYOpm2jKAouTccr7VLYfnAE1B+8hUIDuzUCK+NdbMz20iYeXlKNo7gSeIxugloHYVolms8L8VvkdQtLdGvF0PC4DUJC7iHVYZx7J+PF0x+s99Kb28nb5nrmFrczf1oRG08ZT+iCQ8nNGMaijpX8+tbLOPvE2Tz/mJBe53YMxSabtclkpH7Lwe0N4A2EyNsOkZJSDjhwNtfedAtFpX5envdHPn7lQYYHEhy6RwX1xaUohPDabtyGl609KfoC5ZTtfSihKbMp2+84Gk+8DPfgEJvXLSLSsxVH7WVHvpsST1hIqJTNehnUlLPo80WU5vI0SNK4SAxOMByiIxMn59KJRHQCmklQ18hlHfLeEiYdciyKt4xsX5bSvfeny9HxC6GX6T7aunrp6IlRo3vp++prFj/7Fp5ALe5B02kvncQqKkn0wsRAEUOqDM4YZdBYAtGOKGP3Pp6KCceIxFSPJp63UZpkYOkw6Esysa6YKQ0elrz5IGZ8I08//QCX33idGIXRRErLMC0FB+mr4CeOtBB8XkjWh5oDO5XhyyULueCKszn9mjN5/utXsUYHqT56NJ3nTmPZjAreK4uzNNjHDquZns5V1ORbGe/LEJGIqcgXlvkuwq1GMLVSel2VbDOq2KBXiv3L4ViWRDYKAjD9m6qquD0GPp+PwvbDI6D+8E0UWtidERhYClX+NMVqO4HcFvyp1YSyKyl1VlOtr+VjdyWfuMpYqIZZrHj4VnOxVlPYJN70JjOBlZPixDH0HqqNFibrm9lf/ZpZubeZGJ+Hy85iVxWRmTkFTj2B9vHjeHz+u1xx5qncftocvluxnnjKQpV65RFL4n1V0wVSW37PoQohj91rT6688VL2njGUV168m/dffYWQZqDbHpKkySSTDA5GGOYpIeQE6KGEr/VqNo6bTuO5J3HS7P1QNyxj+/qlrA/n2CaJ2ZpcECflplv043Hi9c9/fh77Dh3CyPJy4rE+LLeLXvFNXULwZrIXMxYl4I/QK6QZqRtC/ZBRGKqfzkAJacNNTdpiYAYixRV4qmtY+fXXfPv+2yLf6KT9o9gaGsuWfJhhtp9xZgafHmPivhPRtn1Ez7ZVDDrkeMzxR2K7R5DcGcVv9JJnDVo0z97DGnFHO8i1rOGys4/iootPwx1wkZSIQ3EsoXYHXeZEE7OXE4OJRGG64iYn/VnwyhtcdPZ5/OUvD9CZ6qbxoEn4J9WjTK2jeZDB4M4XmWS9y2T1Eya5lzLS06+19xAyTNHlo6xM+FmX9LMj5SWa8ePkA4TsIKW2lyLLA3kHbAVNUdGF3FUgJ1am/wti6VxaXhX2HxqBfsy/t43+G+NfKjZoP+UiC+f/ic9u8v73Tr4cTKddpHM+4nYJvUotHdpQmrVxbFcmsZkpjE+rjM9ojLcMxuNihCzoatOmRNZ2sW6g58NouTBOrpiMWUXMGUyPMp5efTpRfX/iwW5Snp1k9DWkgqvI7dlJ7iwvS47P8LsRS7j54mO5/vLjefuZB+jr2oahOljSLyuTIWsl6FAsTKMYy66hVnTsi8+/gQP2GEb0vfso/uh3hJ0WPFYrZr4NS0+SV7JoTpp+nbsykaHDW4tz4BFMvvQXDApEmbnor5zWuxKvsZUtnjYy2b15o2Q037h8vHT/79irXpVkqJs+NUCJVS8esQvHXUyf4qLXstE8PtIZE8dxkxFM8s1x3Mk8bbpDkx8GWzEO7VlG/L07qIgvZNW4Y4lV7Ukw56FaVmPCbGLkSIs/n1RL3YfXsGKnm9IxB+KXxG6p24uV6qL/s+SeTC+Da4s5aGgPvt5FTJtQw5HHH4e/Yhi2WQJWAEO0eisJihhGBzCVNC5Phpyzk/kfPMYvrzyUw9qv462DNrP6OIuOIwJsHZShvSRHm9lHysmxU9+fzdZMmpTpbM2Moj3XQF6txJK6w14fjksVXG1sQ2bFyKArUfx2p8Qj3QxQukiJccmoCmkh+bT0o7/kFQ1LM3aV//O1Y8NPmZ+QTW4reSzsBQT+rxAQjbb/JnQckTryeXKiE6uy8EojYQY31FN14Z50DE1x+1t/4OzzZ/PcXTdhte3EcAfxKCWUWhpqykSqQXG5yWRyjBkxmmsvu5ojDjiC7NffUpvPUeF1Ecsn6NJzmGEvhshKrqyQb9ISclaxy2o48IJfUjtjOt9uWIW/p41pYkSKwhk8mTQlNcPZlNB47Z0PqPa7KMmlSKdiwhCqELqNoSnybO1CUVE0AsEIpqOi7lhHxKuTCsg58VYqxeN+du5cMoEalIHTCNguWtIxkmGNXLSNgwfVcvHhR/L8K2+z2QlSP3kSTjiAK+Qln08ScisMLCuiPuAjtXM7RUUR9p45naLiYulPWsg3j6pDKpvA8Ci4fRpCwSTtOOu7N3DP3/7CyX+6iPvX/xXrkCrqyiooD0bw6BqKyGC2LVg6UuS5Pweya0CFh90aAXW37n2h87s9ArawsyZenks3UISOrP4kppBNyOunsrScuaXtNE8sovaYSbgaS3n0o9c4/bwzePBP/05s51ZUG7weHU0DVe5mj8sDloqmuhg/YRJ3nnUS5b1dtHy1GCMXQ9WzdMTFQydNuDhIWvERzbtJuYrZ6Qow6IijmHLYIfRt+I7qzcvRs+sYKwYim/fRVTSE//jwC9It2ynJRNG9OhjiIys2uqYiLL9rPhzVIFJRhWN4SX71qbSZJhtvptGV4uMXH2VbazexwEh2RPZAKsFXFMZ2Yhy052CunDOdJa+9gStYh3/8QRh1VZhiVLLSd7+axZWL0rZpNSMrS/nF0YcxYFAdjrSfzuYI+ILoqiaRTha8OaJmD+8u/4h/e+z3nHn9edz81B9ZHFtPR6OfFUMdXvBspiZSTNjrlRhMxRFit3EER3VXEbu1azyFh/81BH6QhtQfpNZCpQUE/kEE+j14RQjScLtwuVxomiZkaUmiMIeVz7KfqOpddh/vl7pZO20i1ukHwNQSFqyYx/mXzeSVvz7MBtHSFcUknc4Si6cRVYB8f7JPVQkJCZ93zAxO2nsPIu07iHQ0M7QogOa22dDXjKG7US0dl2jIWUuIHDeDp01j1uEH0dfXQveWz6jL9OHLqbQaYXyDR/Px/A+JBF3E1LRYFgeLvJCrIgbHxpHGLWk3WFKBO1JGpnUT2a5tDM0k2PzB66xeuwKnZhTJgZPotMvJR7x4zTSjDIsjJ49i4aefEK4oJ1I7ij7KiWdSBD0aQTPBtmULcZndnHDU/uwxZiiYNqlUVMbr7BqH2EjpgyVtfMWDT9/FcefN4YK3/8B8ZTXxCT5iA9O06pvJatvwKjswEutQFQVHDG3OzEp1Fqr0vX8ePDIXLl2nsO3+CBRIfvefw916BJbjCLnYu0hZ+JF+whfmwTRNIe00Zd1BhlvibVoOa6Ob+VzfQVejjXd/DXVmF0+//yy33Hc98z/+K4Y3jT+sYqs2qqaRjuewxXM3hcBmjK7jV4fOYlbYR6RFSC4XR/NLPUKww8u8RDAIOl40PUTCGyI8ZSrVRx6GW3TprjVfU6VkyesOVlElJXXDWbpxPTk9JfSeR1EcNEUIEof+zVQ09FAxJQ2DyeoZwq07YcV3bFyylMqGiWwvrmezN0C1HpRr44ytDHPd8cew4YvPMX1eIWIvPbhw62EGFZfijvaIPBTn6rOP4/wzDqKixoccxhJX2+/zoUm7+VyOtd+t4RWRgv54+w1sbF7FkJmN+Id3odS1EY/soEdvJaemKTVCjDIGsKcylEw2SzqfoT8Zavd3Xki+n+gltMA2rf53CmU3R0Ddzftf6P5ujkC/J58XLT4jidT+T1z0f44aIRrNMOgvsaoq7CwM6Y5xhOjph4cztHlaebFE4dVxUwkeMIJEncJND/2Gq244i3WbFgk/xTBFV/b4XageB91jY2VjVLjFWx43lBk1ZVSmexik5RkeNki0d6PYFjg62bRKEh87XH6cKXszfJ/ZqC6Lno2fUm7E2dTURuXo6Wxp6iCiZaSdLIpqozm2ePNgCeHmHJWc5qZ+5BgcJ0Fy41pWLPqSqZOOonjE/jSrHjI9HZTrCc7ep5GaoMnnIuuM32sGrUmI6n6kVnTJT/Q1badp5TLKSFGmZ9AxyTt5opk0/X8zPdbbSzIeJ5c1pS1HsErS3ryRHquLZn+S4e7vqMh9Sij9DQHasCXi2SGJ8mXpAN861ZiKQ79RVTShAlXZdTdZEgX1/12ZrBiAXW8UHnZrBGRmd+v+Fzq/myOgiCffPwRF+U+C+f9/14Xo3YbBu0LG2z1ZAoG8eNV9FMdT1DoRKpQazGwRK7xt9I30UX/0nqy127nw5st58qXHcLQE7T3NUl2GvJlEk4Rlv37uccPkIT/dEGoAABAASURBVBUcMXwA43Ix9GgTpiQlW500XS6DmKXRE82RIUBUvHrf5MMYPWsfcpn1WDu/JSQ6+2fLdtBYNwp9x3qyEiWoGjhiJHT5pT8ayaKQEAmkbthIgkqUtcu/RFFKsKunEAsPpDQLE3WTqjqd2r41dG/9jrjH4L21W/FUDCOf1cnLODHjrF2/njWrl/L4w/dw+61XE+1tkbpyhLxuPIJRIBAgEAwSivgZNaGRPSftgVvNsaVjCy3eDC6tFjcD8Ti16E4ZpuUnmnPoUixiPgVV6tAUVQyUJgZEAem3LQUxVI6mU9h2fwQKJL/7z+HuPQJJshqahtft3lX6f1eE+PuJxrFsGdtXbLJWCIFH2YqXppQLT8LgwESQkxM+cpE8W/RevtHiZCcNp+GwfXlzyUdcceUv6GleKZyVxujnKvG0bWkL4TGfvG4sCXLihDHke1owAi56fQY7sbHE+/e7JYFpqmIT3LT4K6kcNZzG8ZXYbRuwRfPvzbkwEg7Kji1iICz65Zr+v9Koq9BPjqa0lbWguLIag17y0V584Tre2NLJdxtbmRkoocaJMWJCA588/yAj68rQi8rYbuu0iwHYY+hQakJhclaG2mFDueSKyzniyIP5btlXJJPdaEi8IBKLInKKqhvY4nlLc/TDtWbtSiwzRXFNMa12gj5nJi258TRlBxCnArdIURVeh4FOL4NzTWg29Hdbc6Tv/fhIURQFzWXgEemIwrbbI6C6HI3vK4q4JoWi8FPFQHdU8fD+ifJPnm/YKt9XFNUNjiHEpGLmlV3FEoK1LaEyW2OKMp7JykjK1BJ0zU1SyLjLyLPB3cMWdwc1aS9V4vmWiieeo5mdRdvp2l/hzdHbGfveRTz05jxS0VaEiUVCcZEG8dYtLCWJ32rioAC0v/UCQzu2MTPfx5hcEoMYPq9NQzrFCnkvFxxH+OSrGFiVp3TTeyw1e1nTl6VbvPo9epL4slHw58SYOFgZB03eH1QkUlDXJ8SzYdqLRrM1PBhFLSWFhy/zOSZP2ZP4O89TMv0CrNBIvGmHumxcIpVWOpt3khYJS1V9RL1lrOmxOPHSqxk4agpFgQpUNJR+L9utyThsSbb29xi279zAO68+hRnIUNtYS2vQlrF2YossZLhMNCWHks/isRQiiodS/IDUhQuU/yyOjL4fe8cERzz+75u7/mP/6v3zU11XP5ZxuYTfVQpbAYHdGIH+v+tu98sL6n/eyv1fodeFBktFxmioqGJ+y1r++No8vl7+BW7x1A0L/JqGy/BJgjaElkjStWM7LrleEcJLSAKzTzzkmKKT8QXYT9FoCSl4Uzrj9juPNrfBXhu/IZfuJuWqY/O27eIAgC7X92vYQb+PvBiHoMgvCxa8j2oEqK4bSE9vH9lMilDQh2PlWL1uNY5iU1XXQGm/x+/1Y6kGluGmN5umW4paFMEvxBw0FF598XVGjWjEGynClP7ZIrHkHXZtSSdDsbjxb770LGutKFX7TKdDxtr/LdhdJxQeftYIqD/r0RcGv9sj0E/wmqagi7yAqgoBmiiWScjto6aklI+Lc8y3OvjtC4/w7oJ36P9vTS4boXOVmBXh4/ff5aD99mPHzm3YUo/hD5IQEo2L5JJxuZkZ8ctrIWg9xHcj92XAlOmUtn1KLrWNtmSEkBBxmZR8Monh1tlF9KIP9bW08M3XX5DMusiKpxwsKsbjUklFuyRqybBt2zbqBg4hoxi09iXoSmVQvD48kRAuMVAYGslciiqXw9blX7Hy6y+59JJLJLEqnVcMbDE+tiLTJ/KK36Wx6I1nefOTl7AmDmfTiBGsiMeY5cjxwv6zR+BHQPI/+zkoAPAvIOAWMjQMA13XQVXo/3SOKUlQxxayFwJMhaEpaOFUe9jUvIklS5aAAjHhyuXdaVZs2UKotgZ/ZTmaJDNNK09JOCgSk4WaSYNfZbBqkfKG+ZwQY/c9AqteId+7DjPnZsDQgYR9HirCco1kdbMih2iZJN8s/IhUoo+cGsZ0B7FcBolEnIBLZ+jAQRSXlOMLlhLTNfoc6Z/XJZ69Q6yrEz9ZBknOoJg8m776mE3fLeHqyy9B7TdNmgtNZCsTJOkr10nfWtZ/x6PP302g3I1raD1fipyVF0NRRIHlBaaf/V4g+Z/9LbB7A6AKYyuOIwlWG1tITdFUeYaMmSeeSaD0tlHnNhlcFeaM045njz0n0iNa89aMzXNfLCUTibBDyLx40ADx7LOUFnsJiJEoskzC4kkv64szORjBdHRGifafjJQQmXkwancLFUqCvnQMQ0h65OBBpLMpQmEfVqyPHWtWYjtZXMW1xBwXCduhpLQIt6KQjiUYMmw0PT0pofMclmKSz8dRzSi1QZXhRULkrRtY/tpcNiz9lBuuvJiGmipUMRCWaKx5iTRUiTQkYCDduok/P3AbG4w+BhyxF81aD3amjXpfkPU5bfee3ELv/0cQUP9HailUUkDg/wiB/s/Y50RH7392hOxVVZXEp44j0oupOEwvKWJgMkaNeOgRea+fHLe3dPPRp1+iCzknNZ1gVSXtos3HMxn8kovU+glUzveIudgaF0OR0+k3Ho0qdOVN7AmHUVE2AH/fCpp7OqivKUezsyTFqEjz1BSF8UsdOHmsQBkxRUjegu7ubrLxOI4YIF1X2dnaRrXPIUKCQRGdI/YazZTBRSxf8DJ/e+qPmG3LueS8U5g6dQ80l4IldWhyneKoYiwccrFu7p93Lys7NzNgv6lsd2Xwm21MtaOQT7JKog9+olthWP84AnLb/uMnF84sIPBjQ8DGwVEUFEVBFQkG8ZiF29FVDZemYWYsfOK1x7e1AA6BsIfK0hKKxHte8eJDqNk8yVgUW5K3hmji21uy6CJ1ZDQXcVslrKh8FM8TQsFUO/EZYkACw6nc6xCyXZ+RNlPiZQdI9HbjKDaJdAJDDIRXOmGLEUmpPuLoRPNC+GKESkTjj0Xb6e1r47jjD2eCeO5nzZjIUeMH07byM5685yY+nf8sUyYNYO4zd3L0sYfikMW08/T/Byd5QUZkH1sSsy8+8wSfrPiO2nGN2CUiR2W2ES51xHhFSUQ7aPCWyJgL+88dgQLJ/9zvgN18/Kpo3boUw3CjyY9i2eJAm0L4DoYQfdLykuozMRMKTtoCRQg7qOAhSnl+B040SqqrB08/eTsKefHsW2NpUi4vfbqLMtNmvmj9od6kJHSjuMUYVPTq5EaMFc99M6l8mn7iDfl9KMp/GpvVy5fR/03UvOjzijcsRiOC6vFgSII0HuulcdRQTj/jSIYPr+DgkYNZ88Gb/ObcU3nq7jvYY2Q9L7zwOLfc8RuCorGDSVbaUCXv4PW7EKWGYCDIM489xusvv0h46Cg8A6pIxtuo8Th05rtp89pEfD7qEikKWwEB9e9BIA7Jro+IFZ4p4OD88xjwd7Zdzrec8189O+L9fm/pJ/VdxcQWT9oWQnY0FUcIVx5YIdLIxqYW8hkvijoAM+nFJ43NnjiDUHEDme5OehZ9RE3TOmrUHrJKBzktSczKslOSup1aGdOzKus9Gml/NZYVp2Fgmj0a/LQPOU5eG7z/yTKRb8o4sLGeSPd37Fj+IZa7hGR4Flt8Y0hkiqi1dCq1Pg4cE+aSqQ24V33Ds7fcwqknDeSTRQ9y3FmzePI/nuT8y6+hrK4R06lA0QdimqUk8wHSyJgEp0xPK7fe+Ctee3seDbUl7BzTxVLPRrpDkrS1fXjNOkrMehwnSEoWbf+XnL6vWILv9xVp8nt3aaKwLv4b6+J/C7f+yVP7HwqlgMBPFQFRbHYlQ1Xy5FMinPgUoskM/mCAww8/lIAYhFVfLmHVggWoTTsZgMNgty5esYpPdO2UeP9mFnyWRrGpU5F2qE7BaDXMAZVDyck5uldD80Bfqpu0laYj0Y3lcqgfWsdIYytjpAxJr2FwegOp1e9zz00XcMMNF7F62zJ+f8fT3P7bRzjysFMpUoMoiTya4xaD5aInbZPXIej3EBBBfv0Xn/HbO6/lrcUvEw2kSY0pprAVEPh7CKh/74TC8QICuzcCGSqqS2jr2Eqyrwk7nSEQ9OD2qBx33BymT5tKXTjIlsUL+fTxR2l+/12K2rZTm+6hxoqTimgkxPVPGSZpJY2p5tB9KvXD/Ox/1IEY0TbMnhYiukN0+3pWLX6fiMfk8AP3YWhViKpm0e0/f47E1/9B29dvsPGLt6mrCHDLrTfxyNNzqR+zD0q4lpzjwfYGQfIBtioijQIery6yEmTbO3jzicf44+2/5qNv/kagsYjg9KF0ja2ksBUQ+HsIyO30904pHP/vIVC46seAQGkkSEesk50dm3js4d9j5TpRENccm86ODq676UZOPvlkhtZUkd6+mWVvvMS79/yBb+c+ivntYkJbv6O+Zyt7+S1mN4SZWV9EnTuHGU1hpjoIdTSR2LiCNx+5j8/mPoazYyNWx06+eu91Vn3wthD0cvxWB0MrPZxy5CE8dM893HXv/UyedTBdpoVHM9BUA0d3i7yi05O1SOct3CJBuVIZFrzwEjdf8yvunHsP27RuBk4ZSfleY2geGubd1JYfA8SFPvzIESiQ/I98ggrd+9cQsGN9lDZUk/Rlef+LN/j97VfS1rRWPPo4ZZVVaIEwx552Gg88+hAXXnQOVREvnlgH9qaVLH/padru/SWrbjmNDy45hLmn7cPDUv50ygx+f8YBPHD1qbRsXMt777zFa6//ld72ZpxcinBJMWXVFYxpHMGc2Qdx//138/CLL3DSVb+idupeWL4ItqNSrAcQFx4tb+M2QV5R7NLId7Xx9gvPcMU5p/Po07fx5Zr5eAcY1Bw4kdTk4SwJ5FlltYLa+a+BU7j6Z4FAgeR/FtP88x1kGIusW2XscQeTqXKxZMMSrrvxct792yuQSZPN5khl0wTLSzjpgrN44c2XeVe88Cfvv5O7brqGOYdPZq+JdVQUifeebsLKduIP2dQPKmfK9Insf8wcDjn9DI4893yu+d0dPDjvJZ6av4A/zHuRmx56jLOv/jV1I8aiGiF8rhBux4VuqbgwUE2wVQ0JL+jZvIqPnn2A2y4+movOnM7cuTeTtNdSNjzD3qfuwdCDhtBVYrLMm6IraFJhJ5nm/vnO60915D/EuAok/0OgWqjzR4NAyMkR01V2Rvw0HHkAdn0JO7p38tADf+aaKy9l8/Kl5JNxFFkJGStHRrHA76JUkqZTDtibk6/5M1fdPY97/+MzXvp4Da8tWs/Tb3zF7+5/hWtvf5KLf3UlJ59zHkeecgb77HugJFsbyWg+YpI8dRQv+ZyN4fGhKA6mGBPScdIi8az9/FPmvzSP22++nAvOPIqTT5vNn5/5A32lGSZdcihTbzqZ+ksOJCzk3jEYNkaidAdieKwuhuQyDM46uHpjPxqcCx358SIgt/aPt3OFnhUQ+FcRcOfTtMWjbBJi3K46omlPZtjYRqpry1i/Zjk3XHYpN119Be++9TqZXBZLU4laGbJXfbzHAAAFR0lEQVSKhe3W6ROfO637sbSAFB+O7gHVAHRcqhtD0bAzFn5V3hYPnXSOqJBv2842Fi74hOffeZ5Hn7qbO357OddccBznzpnB6cfP4pprz+LBR29n8cK5YhB2MvqYaYy45BQ2TB7JPWaU67ubuTXRxZ/MjXzjSdBm9RLr2kyVGaMkl5CMgoO/pEH6UdgLCHw/Aur3fgbZcb7/6sLRAgL/xwj8vfvXFJkkoGuUOhlyrj6W+7azcmKWFXPctF9eTSAUpWnbFzz85+s559hDuOKcM3j8zvv59LWPWf/VZtLrV0tidR2dm9ezY9NaNq5bzdKvv2DRpwv4+IO/8eZjf+LVP9/IHRefyXnHH8iJs2fwq8Nm8W+nHMVdt1zDgnv+wsdPPsfXCxaycXMTrTlIhEvIVdWSq66l5+o92XJKLYtG9LCIZXTkV1OttjOBTiZn25lgDyaYiOB1yigODiTvREgrIXJ6mI6sGBbbQf2eYiIRxPcUCttPGoH+9SH+x096jIXBFRD4XgT0qw7B/YvpuGcPxRpg0xL7jg8//Av33X0e1115IJedcQSXn3kkV55zDL8+/wRuuuRUfn/Vufzx1xdy142/5KFn7+SN959j2dpP2Nmxku70ZjR/goGNJeyz/2jKjhtK8OgGjAMqsKeXYEnRZlbhP3gwRUc0fm/fCgcLCPxPIKD+T1RSqKOAwO6KwJLE16x2baF1UJrczGJccwYTOm0MJWdPouysPZl8yVFM+eXR7H35scy65mRm33wOx/7hl5x27zWc/dD1ND5wPUU3nEn+3EMwz5uN67JjsS6Yzcb9h/H+IIOlZUnW1ttsG+2leXKEbRP8fDs8zwflbbzm37C7wlbo926EQIHkd6PJ+nF09afVizH0Uqv1ongT7AilWBw2ebVYZW6xwZMlXh5x9/Gg1sWf803cHtvEzR2r+E3zd1y74xuu3vYVr298jy+jy9jpbaezKEpLsIPtnmbawl3EKpKsc8fZYETZqXbT5bSSs1tEemmhjBZqlLafFpiF0fwoESiQ/I9yWgqd+t9C4HW1mnftUr5L+uiJ6xRlYFw+zwzR8A9QEgwQ4q8PJKjxRil3dVOqdxKhlbDTsquM1rYx0tnMSHsTI50NDLM2Mii7lqq+pZS2L6HKW0aVEaYEP0WmQXFeoVIStPW4GaS6KGwFBH5oBAok/0MjXKj/R41ARCmmSii4VonQ4IRosLzUmy5q81BjQqZ3A/nYZpzUdvR8Cx6ng6DeS8Qdo8gTZ427hDWuYlZpYVYqEVbqYdZ4StgUrGRLpIaeaJ5ExoWtFWH4qtD9DVhaDYlcMZ2J4I8am0LnfhoI/BhI/qeBZGEUuyUC+1o5ppJjmOYQMmxSmk3/Ry3XqBorVJ3eUCk9wRK6A8W0+8I0u/xsU1xssFXW5h2KHYUiG/HSHcKmTViMQ9CCkKUQkXMqXCZFagaPHUfJJ7D7i5PFlrZUr0ZhKyDwQyNQIPkfGuFC/T9qBJq1PDvsNDtyMVqyfXSYMWJOgqTyn6XBjDPAEtmmv9hJBkipl9/r5fzafIxvExobxYNvDtTQ5K1iLSGWZ9ysNv1s1kuok3NqzSgV+V5K892E7W6CTg9+egjQR2ErIPBDI1Ag+R8a4UL9P24EbAtNU3C7DfxuLxHDS5HmoQg3EcdFyg6RtIK7StoMkrXDWEox6GXoRgUTPQZDnByVmSjVuTgjMBmnK4xSLAbkUzTpOi26i27dR1QPkVIiZKT2vF1CzpJ6+Nc2CRikP/yX5V+r/Ud8daFr/zAC6j98ZuHEAgIFBAoIFBDY7RD4/wAAAP//Nc3t8wAAAAZJREFUAwC/Yu1VSPECNgAAAABJRU5ErkJggg=="/>
          <p:cNvSpPr>
            <a:spLocks noChangeAspect="1" noChangeArrowheads="1"/>
          </p:cNvSpPr>
          <p:nvPr/>
        </p:nvSpPr>
        <p:spPr bwMode="auto">
          <a:xfrm>
            <a:off x="460375" y="68262"/>
            <a:ext cx="12096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7949"/>
            <a:ext cx="1232892" cy="92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5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35;p7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92C82-4FA8-D929-7982-8B0CD22E8BA0}"/>
              </a:ext>
            </a:extLst>
          </p:cNvPr>
          <p:cNvSpPr/>
          <p:nvPr/>
        </p:nvSpPr>
        <p:spPr>
          <a:xfrm>
            <a:off x="182878" y="1646632"/>
            <a:ext cx="12266023" cy="5721538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rgbClr val="FFFF00"/>
            </a:solidFill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srgbClr val="1E09B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</a:p>
          <a:p>
            <a:pPr>
              <a:defRPr/>
            </a:pPr>
            <a:endParaRPr lang="en-US" sz="3200" b="1" dirty="0">
              <a:solidFill>
                <a:srgbClr val="1E09B7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1E09B7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1E09B7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1E09B7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</a:t>
            </a:r>
            <a:r>
              <a:rPr lang="en-US" sz="3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2: 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bạn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sz="3600" b="1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cuốn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ngay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hướng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thủ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hỏi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a)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chi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b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tưởng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qua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chuyện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(hoặc bài thơ, bài văn, bài báo) đó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6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600" b="1" dirty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defRPr/>
            </a:pP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dirty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 smtClean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103485" y="48966"/>
            <a:ext cx="4441006" cy="1352308"/>
          </a:xfrm>
          <a:prstGeom prst="wedgeEllipseCallout">
            <a:avLst>
              <a:gd name="adj1" fmla="val -108139"/>
              <a:gd name="adj2" fmla="val 3253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78" y="48966"/>
            <a:ext cx="1979392" cy="159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0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569" y="269823"/>
            <a:ext cx="9916070" cy="589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0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DB0AFF-3FAB-97D3-FE2F-F1C9956B56CA}"/>
              </a:ext>
            </a:extLst>
          </p:cNvPr>
          <p:cNvSpPr txBox="1"/>
          <p:nvPr/>
        </p:nvSpPr>
        <p:spPr>
          <a:xfrm>
            <a:off x="557029" y="412544"/>
            <a:ext cx="11077942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/>
              </a:rPr>
              <a:t>HOẠT ĐỘNG 2.</a:t>
            </a:r>
            <a:r>
              <a:rPr lang="vi-VN" sz="2800" b="1" kern="0" noProof="0" dirty="0">
                <a:solidFill>
                  <a:schemeClr val="bg1"/>
                </a:solidFill>
                <a:latin typeface="UTM Avo" panose="02040603050506020204" pitchFamily="18"/>
              </a:rPr>
              <a:t> </a:t>
            </a:r>
            <a:r>
              <a:rPr lang="vi-VN" sz="2800" b="1" kern="0" dirty="0">
                <a:solidFill>
                  <a:schemeClr val="bg1"/>
                </a:solidFill>
                <a:latin typeface="UTM Avo" panose="02040603050506020204" pitchFamily="18"/>
              </a:rPr>
              <a:t>KỂ (ĐỌC) VÀ TRAO ĐỔI</a:t>
            </a:r>
            <a:endParaRPr kumimoji="0" lang="vi-VN" sz="28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8" name="Google Shape;277;p17">
            <a:extLst>
              <a:ext uri="{FF2B5EF4-FFF2-40B4-BE49-F238E27FC236}">
                <a16:creationId xmlns="" xmlns:a16="http://schemas.microsoft.com/office/drawing/2014/main" id="{528AD954-C3C4-0130-0B63-B44BDB1E7B2E}"/>
              </a:ext>
            </a:extLst>
          </p:cNvPr>
          <p:cNvSpPr/>
          <p:nvPr/>
        </p:nvSpPr>
        <p:spPr>
          <a:xfrm>
            <a:off x="5821998" y="1878815"/>
            <a:ext cx="6130515" cy="4371045"/>
          </a:xfrm>
          <a:custGeom>
            <a:avLst/>
            <a:gdLst/>
            <a:ahLst/>
            <a:cxnLst/>
            <a:rect l="l" t="t" r="r" b="b"/>
            <a:pathLst>
              <a:path w="5620833" h="5496827" extrusionOk="0">
                <a:moveTo>
                  <a:pt x="5114394" y="5479908"/>
                </a:moveTo>
                <a:cubicBezTo>
                  <a:pt x="5114394" y="5479908"/>
                  <a:pt x="4877398" y="5469939"/>
                  <a:pt x="4515259" y="5483383"/>
                </a:cubicBezTo>
                <a:cubicBezTo>
                  <a:pt x="4153121" y="5496827"/>
                  <a:pt x="490924" y="5496827"/>
                  <a:pt x="490924" y="5496827"/>
                </a:cubicBezTo>
                <a:cubicBezTo>
                  <a:pt x="245502" y="5496827"/>
                  <a:pt x="32509" y="5399559"/>
                  <a:pt x="31032" y="5239445"/>
                </a:cubicBezTo>
                <a:cubicBezTo>
                  <a:pt x="31032" y="5239445"/>
                  <a:pt x="0" y="3489158"/>
                  <a:pt x="0" y="606979"/>
                </a:cubicBezTo>
                <a:cubicBezTo>
                  <a:pt x="0" y="392820"/>
                  <a:pt x="15517" y="249246"/>
                  <a:pt x="15517" y="249246"/>
                </a:cubicBezTo>
                <a:cubicBezTo>
                  <a:pt x="15518" y="120578"/>
                  <a:pt x="1" y="0"/>
                  <a:pt x="459892" y="8134"/>
                </a:cubicBezTo>
                <a:cubicBezTo>
                  <a:pt x="459892" y="8134"/>
                  <a:pt x="1144663" y="28433"/>
                  <a:pt x="1627778" y="20834"/>
                </a:cubicBezTo>
                <a:cubicBezTo>
                  <a:pt x="2144992" y="12700"/>
                  <a:pt x="5067846" y="0"/>
                  <a:pt x="5067846" y="0"/>
                </a:cubicBezTo>
                <a:cubicBezTo>
                  <a:pt x="5379746" y="0"/>
                  <a:pt x="5613175" y="101069"/>
                  <a:pt x="5605317" y="303616"/>
                </a:cubicBezTo>
                <a:cubicBezTo>
                  <a:pt x="5605317" y="303616"/>
                  <a:pt x="5603322" y="3232748"/>
                  <a:pt x="5612078" y="4539858"/>
                </a:cubicBezTo>
                <a:cubicBezTo>
                  <a:pt x="5620833" y="4833159"/>
                  <a:pt x="5574285" y="5166230"/>
                  <a:pt x="5574285" y="5166230"/>
                </a:cubicBezTo>
                <a:cubicBezTo>
                  <a:pt x="5571320" y="5346255"/>
                  <a:pt x="5359816" y="5479908"/>
                  <a:pt x="5114394" y="54799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200" kern="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4;p17">
            <a:extLst>
              <a:ext uri="{FF2B5EF4-FFF2-40B4-BE49-F238E27FC236}">
                <a16:creationId xmlns="" xmlns:a16="http://schemas.microsoft.com/office/drawing/2014/main" id="{C81668E9-A1BC-987D-A28C-3118C1A0E656}"/>
              </a:ext>
            </a:extLst>
          </p:cNvPr>
          <p:cNvSpPr/>
          <p:nvPr/>
        </p:nvSpPr>
        <p:spPr>
          <a:xfrm rot="1779077">
            <a:off x="10347534" y="2034678"/>
            <a:ext cx="1853123" cy="1084919"/>
          </a:xfrm>
          <a:custGeom>
            <a:avLst/>
            <a:gdLst/>
            <a:ahLst/>
            <a:cxnLst/>
            <a:rect l="l" t="t" r="r" b="b"/>
            <a:pathLst>
              <a:path w="2779684" h="1627379" extrusionOk="0">
                <a:moveTo>
                  <a:pt x="0" y="0"/>
                </a:moveTo>
                <a:lnTo>
                  <a:pt x="2779684" y="0"/>
                </a:lnTo>
                <a:lnTo>
                  <a:pt x="2779684" y="1627378"/>
                </a:lnTo>
                <a:lnTo>
                  <a:pt x="0" y="1627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200" kern="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7;p17">
            <a:extLst>
              <a:ext uri="{FF2B5EF4-FFF2-40B4-BE49-F238E27FC236}">
                <a16:creationId xmlns="" xmlns:a16="http://schemas.microsoft.com/office/drawing/2014/main" id="{42438BF1-5EA8-5748-DF1B-A0AA5CAB89E8}"/>
              </a:ext>
            </a:extLst>
          </p:cNvPr>
          <p:cNvSpPr txBox="1"/>
          <p:nvPr/>
        </p:nvSpPr>
        <p:spPr>
          <a:xfrm>
            <a:off x="732742" y="2281953"/>
            <a:ext cx="4623011" cy="123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4000"/>
              <a:buFont typeface="Arial"/>
              <a:buNone/>
            </a:pPr>
            <a:r>
              <a:rPr lang="vi-VN" sz="2667" b="1" kern="0" dirty="0">
                <a:solidFill>
                  <a:schemeClr val="bg1"/>
                </a:solidFill>
                <a:latin typeface="UTM Avo" panose="02040603050506020204" pitchFamily="18"/>
                <a:ea typeface="Calibri"/>
                <a:cs typeface="Calibri"/>
                <a:sym typeface="Calibri"/>
              </a:rPr>
              <a:t>NHIỆM VỤ 2: KỂ (ĐỌC) VÀ TRAO ĐỔI TRƯỚC LỚP</a:t>
            </a:r>
            <a:endParaRPr sz="2667" kern="0" dirty="0">
              <a:solidFill>
                <a:schemeClr val="bg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88;p17">
            <a:extLst>
              <a:ext uri="{FF2B5EF4-FFF2-40B4-BE49-F238E27FC236}">
                <a16:creationId xmlns="" xmlns:a16="http://schemas.microsoft.com/office/drawing/2014/main" id="{E233A483-7DF8-5F2C-5766-2BAC92AF3242}"/>
              </a:ext>
            </a:extLst>
          </p:cNvPr>
          <p:cNvSpPr txBox="1"/>
          <p:nvPr/>
        </p:nvSpPr>
        <p:spPr>
          <a:xfrm>
            <a:off x="6309360" y="2506513"/>
            <a:ext cx="4964735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  <a:buSzPts val="4000"/>
            </a:pP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Trao đổi về nội dung câu chuyện (hoặc bài thơ, bài văn, bài báo) mà bạn em giới thiệu.</a:t>
            </a:r>
          </a:p>
        </p:txBody>
      </p:sp>
      <p:pic>
        <p:nvPicPr>
          <p:cNvPr id="3" name="Google Shape;307;p18">
            <a:extLst>
              <a:ext uri="{FF2B5EF4-FFF2-40B4-BE49-F238E27FC236}">
                <a16:creationId xmlns="" xmlns:a16="http://schemas.microsoft.com/office/drawing/2014/main" id="{665E3F0B-006B-4372-8976-5DBE2A8F887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649164" y="4064338"/>
            <a:ext cx="2790168" cy="2793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710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5;p7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92C82-4FA8-D929-7982-8B0CD22E8BA0}"/>
              </a:ext>
            </a:extLst>
          </p:cNvPr>
          <p:cNvSpPr/>
          <p:nvPr/>
        </p:nvSpPr>
        <p:spPr>
          <a:xfrm>
            <a:off x="1756412" y="630237"/>
            <a:ext cx="6342560" cy="4441371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3200" dirty="0" smtClean="0">
                <a:latin typeface="Times New Roman"/>
                <a:ea typeface="Times New Roman"/>
              </a:rPr>
              <a:t>   </a:t>
            </a:r>
            <a:r>
              <a:rPr lang="en-US" sz="4400" dirty="0" err="1" smtClean="0">
                <a:latin typeface="Times New Roman"/>
                <a:ea typeface="Times New Roman"/>
              </a:rPr>
              <a:t>Ước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mơ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đem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lại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cho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mỗi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người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điều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tốt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đẹp</a:t>
            </a:r>
            <a:r>
              <a:rPr lang="en-US" sz="4400" dirty="0" smtClean="0">
                <a:latin typeface="Times New Roman"/>
                <a:ea typeface="Times New Roman"/>
              </a:rPr>
              <a:t> </a:t>
            </a:r>
            <a:r>
              <a:rPr lang="en-US" sz="4400" dirty="0" err="1" smtClean="0">
                <a:latin typeface="Times New Roman"/>
                <a:ea typeface="Times New Roman"/>
              </a:rPr>
              <a:t>gì</a:t>
            </a:r>
            <a:r>
              <a:rPr lang="en-US" sz="4400" dirty="0" smtClean="0">
                <a:latin typeface="Times New Roman"/>
                <a:ea typeface="Times New Roman"/>
              </a:rPr>
              <a:t>?</a:t>
            </a:r>
          </a:p>
          <a:p>
            <a:pPr lvl="0">
              <a:defRPr/>
            </a:pPr>
            <a:endParaRPr lang="en-US" sz="32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  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6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5;p7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AA92C82-4FA8-D929-7982-8B0CD22E8BA0}"/>
              </a:ext>
            </a:extLst>
          </p:cNvPr>
          <p:cNvSpPr/>
          <p:nvPr/>
        </p:nvSpPr>
        <p:spPr>
          <a:xfrm>
            <a:off x="1756412" y="630237"/>
            <a:ext cx="6342560" cy="4441371"/>
          </a:xfrm>
          <a:custGeom>
            <a:avLst/>
            <a:gdLst>
              <a:gd name="connsiteX0" fmla="*/ 0 w 6368556"/>
              <a:gd name="connsiteY0" fmla="*/ 598208 h 3589175"/>
              <a:gd name="connsiteX1" fmla="*/ 598208 w 6368556"/>
              <a:gd name="connsiteY1" fmla="*/ 0 h 3589175"/>
              <a:gd name="connsiteX2" fmla="*/ 1061426 w 6368556"/>
              <a:gd name="connsiteY2" fmla="*/ 0 h 3589175"/>
              <a:gd name="connsiteX3" fmla="*/ 1061426 w 6368556"/>
              <a:gd name="connsiteY3" fmla="*/ 0 h 3589175"/>
              <a:gd name="connsiteX4" fmla="*/ 2653565 w 6368556"/>
              <a:gd name="connsiteY4" fmla="*/ 0 h 3589175"/>
              <a:gd name="connsiteX5" fmla="*/ 5770348 w 6368556"/>
              <a:gd name="connsiteY5" fmla="*/ 0 h 3589175"/>
              <a:gd name="connsiteX6" fmla="*/ 6368556 w 6368556"/>
              <a:gd name="connsiteY6" fmla="*/ 598208 h 3589175"/>
              <a:gd name="connsiteX7" fmla="*/ 6368556 w 6368556"/>
              <a:gd name="connsiteY7" fmla="*/ 2093685 h 3589175"/>
              <a:gd name="connsiteX8" fmla="*/ 6368556 w 6368556"/>
              <a:gd name="connsiteY8" fmla="*/ 2093685 h 3589175"/>
              <a:gd name="connsiteX9" fmla="*/ 6368556 w 6368556"/>
              <a:gd name="connsiteY9" fmla="*/ 2990979 h 3589175"/>
              <a:gd name="connsiteX10" fmla="*/ 6368556 w 6368556"/>
              <a:gd name="connsiteY10" fmla="*/ 2990967 h 3589175"/>
              <a:gd name="connsiteX11" fmla="*/ 5770348 w 6368556"/>
              <a:gd name="connsiteY11" fmla="*/ 3589175 h 3589175"/>
              <a:gd name="connsiteX12" fmla="*/ 2653565 w 6368556"/>
              <a:gd name="connsiteY12" fmla="*/ 3589175 h 3589175"/>
              <a:gd name="connsiteX13" fmla="*/ 1061426 w 6368556"/>
              <a:gd name="connsiteY13" fmla="*/ 3589175 h 3589175"/>
              <a:gd name="connsiteX14" fmla="*/ 1061426 w 6368556"/>
              <a:gd name="connsiteY14" fmla="*/ 3589175 h 3589175"/>
              <a:gd name="connsiteX15" fmla="*/ 598208 w 6368556"/>
              <a:gd name="connsiteY15" fmla="*/ 3589175 h 3589175"/>
              <a:gd name="connsiteX16" fmla="*/ 0 w 6368556"/>
              <a:gd name="connsiteY16" fmla="*/ 2990967 h 3589175"/>
              <a:gd name="connsiteX17" fmla="*/ 0 w 6368556"/>
              <a:gd name="connsiteY17" fmla="*/ 2990979 h 3589175"/>
              <a:gd name="connsiteX18" fmla="*/ -2246317 w 6368556"/>
              <a:gd name="connsiteY18" fmla="*/ 2414115 h 3589175"/>
              <a:gd name="connsiteX19" fmla="*/ 0 w 6368556"/>
              <a:gd name="connsiteY19" fmla="*/ 2093685 h 3589175"/>
              <a:gd name="connsiteX20" fmla="*/ 0 w 6368556"/>
              <a:gd name="connsiteY20" fmla="*/ 598208 h 35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8556" h="3589175" fill="none" extrusionOk="0">
                <a:moveTo>
                  <a:pt x="0" y="598208"/>
                </a:moveTo>
                <a:cubicBezTo>
                  <a:pt x="-1178" y="229258"/>
                  <a:pt x="320457" y="-1425"/>
                  <a:pt x="598208" y="0"/>
                </a:cubicBezTo>
                <a:cubicBezTo>
                  <a:pt x="755964" y="-6700"/>
                  <a:pt x="966226" y="2955"/>
                  <a:pt x="1061426" y="0"/>
                </a:cubicBezTo>
                <a:lnTo>
                  <a:pt x="1061426" y="0"/>
                </a:lnTo>
                <a:cubicBezTo>
                  <a:pt x="1557358" y="-18426"/>
                  <a:pt x="1895940" y="39836"/>
                  <a:pt x="2653565" y="0"/>
                </a:cubicBezTo>
                <a:cubicBezTo>
                  <a:pt x="3829520" y="4072"/>
                  <a:pt x="4918483" y="101831"/>
                  <a:pt x="5770348" y="0"/>
                </a:cubicBezTo>
                <a:cubicBezTo>
                  <a:pt x="6140092" y="-21820"/>
                  <a:pt x="6311713" y="242468"/>
                  <a:pt x="6368556" y="598208"/>
                </a:cubicBezTo>
                <a:cubicBezTo>
                  <a:pt x="6305712" y="1305727"/>
                  <a:pt x="6423730" y="1517615"/>
                  <a:pt x="6368556" y="2093685"/>
                </a:cubicBezTo>
                <a:lnTo>
                  <a:pt x="6368556" y="2093685"/>
                </a:lnTo>
                <a:cubicBezTo>
                  <a:pt x="6299858" y="2517476"/>
                  <a:pt x="6309575" y="2564526"/>
                  <a:pt x="6368556" y="2990979"/>
                </a:cubicBezTo>
                <a:cubicBezTo>
                  <a:pt x="6368556" y="2990976"/>
                  <a:pt x="6368556" y="2990968"/>
                  <a:pt x="6368556" y="2990967"/>
                </a:cubicBezTo>
                <a:cubicBezTo>
                  <a:pt x="6376351" y="3348245"/>
                  <a:pt x="6096977" y="3648100"/>
                  <a:pt x="5770348" y="3589175"/>
                </a:cubicBezTo>
                <a:cubicBezTo>
                  <a:pt x="5150654" y="3729637"/>
                  <a:pt x="3178596" y="3502772"/>
                  <a:pt x="2653565" y="3589175"/>
                </a:cubicBezTo>
                <a:cubicBezTo>
                  <a:pt x="2429499" y="3693118"/>
                  <a:pt x="1304565" y="3529313"/>
                  <a:pt x="1061426" y="3589175"/>
                </a:cubicBezTo>
                <a:lnTo>
                  <a:pt x="1061426" y="3589175"/>
                </a:lnTo>
                <a:cubicBezTo>
                  <a:pt x="933762" y="3561458"/>
                  <a:pt x="689989" y="3551221"/>
                  <a:pt x="598208" y="3589175"/>
                </a:cubicBezTo>
                <a:cubicBezTo>
                  <a:pt x="248392" y="3639243"/>
                  <a:pt x="-25953" y="3354560"/>
                  <a:pt x="0" y="2990967"/>
                </a:cubicBezTo>
                <a:cubicBezTo>
                  <a:pt x="1" y="2990971"/>
                  <a:pt x="1" y="2990978"/>
                  <a:pt x="0" y="2990979"/>
                </a:cubicBezTo>
                <a:cubicBezTo>
                  <a:pt x="-486385" y="2743332"/>
                  <a:pt x="-1699775" y="2388457"/>
                  <a:pt x="-2246317" y="2414115"/>
                </a:cubicBezTo>
                <a:cubicBezTo>
                  <a:pt x="-1463650" y="2321349"/>
                  <a:pt x="-228739" y="2203361"/>
                  <a:pt x="0" y="2093685"/>
                </a:cubicBezTo>
                <a:cubicBezTo>
                  <a:pt x="-72411" y="1922882"/>
                  <a:pt x="125622" y="806895"/>
                  <a:pt x="0" y="598208"/>
                </a:cubicBezTo>
                <a:close/>
              </a:path>
              <a:path w="6368556" h="3589175" stroke="0" extrusionOk="0">
                <a:moveTo>
                  <a:pt x="0" y="598208"/>
                </a:moveTo>
                <a:cubicBezTo>
                  <a:pt x="55544" y="253230"/>
                  <a:pt x="243250" y="36154"/>
                  <a:pt x="598208" y="0"/>
                </a:cubicBezTo>
                <a:cubicBezTo>
                  <a:pt x="760311" y="35432"/>
                  <a:pt x="882791" y="-21884"/>
                  <a:pt x="1061426" y="0"/>
                </a:cubicBezTo>
                <a:lnTo>
                  <a:pt x="1061426" y="0"/>
                </a:lnTo>
                <a:cubicBezTo>
                  <a:pt x="1807404" y="-119063"/>
                  <a:pt x="2387484" y="8625"/>
                  <a:pt x="2653565" y="0"/>
                </a:cubicBezTo>
                <a:cubicBezTo>
                  <a:pt x="3714097" y="-148071"/>
                  <a:pt x="5013297" y="-82554"/>
                  <a:pt x="5770348" y="0"/>
                </a:cubicBezTo>
                <a:cubicBezTo>
                  <a:pt x="6089567" y="-10898"/>
                  <a:pt x="6372371" y="264849"/>
                  <a:pt x="6368556" y="598208"/>
                </a:cubicBezTo>
                <a:cubicBezTo>
                  <a:pt x="6242038" y="850991"/>
                  <a:pt x="6291447" y="1862224"/>
                  <a:pt x="6368556" y="2093685"/>
                </a:cubicBezTo>
                <a:lnTo>
                  <a:pt x="6368556" y="2093685"/>
                </a:lnTo>
                <a:cubicBezTo>
                  <a:pt x="6366453" y="2496407"/>
                  <a:pt x="6307824" y="2569702"/>
                  <a:pt x="6368556" y="2990979"/>
                </a:cubicBezTo>
                <a:cubicBezTo>
                  <a:pt x="6368555" y="2990978"/>
                  <a:pt x="6368557" y="2990971"/>
                  <a:pt x="6368556" y="2990967"/>
                </a:cubicBezTo>
                <a:cubicBezTo>
                  <a:pt x="6322376" y="3280005"/>
                  <a:pt x="6073825" y="3628561"/>
                  <a:pt x="5770348" y="3589175"/>
                </a:cubicBezTo>
                <a:cubicBezTo>
                  <a:pt x="5451872" y="3455362"/>
                  <a:pt x="4010295" y="3487506"/>
                  <a:pt x="2653565" y="3589175"/>
                </a:cubicBezTo>
                <a:cubicBezTo>
                  <a:pt x="2330721" y="3719569"/>
                  <a:pt x="1374590" y="3549117"/>
                  <a:pt x="1061426" y="3589175"/>
                </a:cubicBezTo>
                <a:lnTo>
                  <a:pt x="1061426" y="3589175"/>
                </a:lnTo>
                <a:cubicBezTo>
                  <a:pt x="998607" y="3606695"/>
                  <a:pt x="649339" y="3620630"/>
                  <a:pt x="598208" y="3589175"/>
                </a:cubicBezTo>
                <a:cubicBezTo>
                  <a:pt x="271497" y="3550778"/>
                  <a:pt x="-62730" y="3333490"/>
                  <a:pt x="0" y="2990967"/>
                </a:cubicBezTo>
                <a:cubicBezTo>
                  <a:pt x="0" y="2990970"/>
                  <a:pt x="0" y="2990974"/>
                  <a:pt x="0" y="2990979"/>
                </a:cubicBezTo>
                <a:cubicBezTo>
                  <a:pt x="-860284" y="2718102"/>
                  <a:pt x="-1212252" y="2756132"/>
                  <a:pt x="-2246317" y="2414115"/>
                </a:cubicBezTo>
                <a:cubicBezTo>
                  <a:pt x="-1311295" y="2440553"/>
                  <a:pt x="-1023712" y="2144110"/>
                  <a:pt x="0" y="2093685"/>
                </a:cubicBezTo>
                <a:cubicBezTo>
                  <a:pt x="-85699" y="1709172"/>
                  <a:pt x="101439" y="996957"/>
                  <a:pt x="0" y="598208"/>
                </a:cubicBezTo>
                <a:close/>
              </a:path>
            </a:pathLst>
          </a:custGeom>
          <a:solidFill>
            <a:srgbClr val="70AD47">
              <a:lumMod val="20000"/>
              <a:lumOff val="80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1206775476">
                  <a:prstGeom prst="wedgeRoundRectCallout">
                    <a:avLst>
                      <a:gd name="adj1" fmla="val -85272"/>
                      <a:gd name="adj2" fmla="val 1726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Em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cảm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thấy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thế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tiết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tại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thư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viện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ea typeface="Times New Roman"/>
              </a:rPr>
              <a:t>hôm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Times New Roman"/>
              </a:rPr>
              <a:t> nay?</a:t>
            </a:r>
          </a:p>
          <a:p>
            <a:pPr>
              <a:defRPr/>
            </a:pPr>
            <a:endParaRPr lang="en-US" sz="3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2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312;p19">
            <a:extLst>
              <a:ext uri="{FF2B5EF4-FFF2-40B4-BE49-F238E27FC236}">
                <a16:creationId xmlns="" xmlns:a16="http://schemas.microsoft.com/office/drawing/2014/main" id="{36A19583-C66F-C7AF-579F-7F65FB8ED8F0}"/>
              </a:ext>
            </a:extLst>
          </p:cNvPr>
          <p:cNvCxnSpPr/>
          <p:nvPr/>
        </p:nvCxnSpPr>
        <p:spPr>
          <a:xfrm rot="6481">
            <a:off x="494404" y="1861444"/>
            <a:ext cx="7685361" cy="0"/>
          </a:xfrm>
          <a:prstGeom prst="straightConnector1">
            <a:avLst/>
          </a:prstGeom>
          <a:noFill/>
          <a:ln w="38100" cap="flat" cmpd="sng">
            <a:solidFill>
              <a:srgbClr val="143C3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313;p19">
            <a:extLst>
              <a:ext uri="{FF2B5EF4-FFF2-40B4-BE49-F238E27FC236}">
                <a16:creationId xmlns="" xmlns:a16="http://schemas.microsoft.com/office/drawing/2014/main" id="{87BCBA41-AEBC-F7BC-A2B7-41A0D3269880}"/>
              </a:ext>
            </a:extLst>
          </p:cNvPr>
          <p:cNvSpPr/>
          <p:nvPr/>
        </p:nvSpPr>
        <p:spPr>
          <a:xfrm>
            <a:off x="9703594" y="2463800"/>
            <a:ext cx="2194883" cy="4179628"/>
          </a:xfrm>
          <a:custGeom>
            <a:avLst/>
            <a:gdLst/>
            <a:ahLst/>
            <a:cxnLst/>
            <a:rect l="l" t="t" r="r" b="b"/>
            <a:pathLst>
              <a:path w="3445739" h="7461245" extrusionOk="0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 cstate="print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200" kern="0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F72618-DD40-C4F4-4B96-C5110DC19679}"/>
              </a:ext>
            </a:extLst>
          </p:cNvPr>
          <p:cNvSpPr/>
          <p:nvPr/>
        </p:nvSpPr>
        <p:spPr>
          <a:xfrm>
            <a:off x="3955324" y="693047"/>
            <a:ext cx="7683682" cy="4479843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4800" b="1" dirty="0">
              <a:solidFill>
                <a:srgbClr val="1E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69" y="3801292"/>
            <a:ext cx="2312126" cy="30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93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138238"/>
            <a:ext cx="12192001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peech Bubble: Oval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F72618-DD40-C4F4-4B96-C5110DC19679}"/>
              </a:ext>
            </a:extLst>
          </p:cNvPr>
          <p:cNvSpPr/>
          <p:nvPr/>
        </p:nvSpPr>
        <p:spPr>
          <a:xfrm>
            <a:off x="2233534" y="-239846"/>
            <a:ext cx="9099029" cy="1935015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: HỘP ƯỚC MƠ</a:t>
            </a:r>
            <a:endParaRPr lang="vi-VN" sz="4800" b="1" dirty="0">
              <a:solidFill>
                <a:srgbClr val="1E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5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73" y="2324792"/>
            <a:ext cx="1156063" cy="128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6469" y="1724297"/>
            <a:ext cx="106984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u="sng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u="sng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400" b="1" u="sng" dirty="0" smtClean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48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2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205" y="414081"/>
            <a:ext cx="11207932" cy="4798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Yêu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800" dirty="0">
              <a:latin typeface="Times New Roman"/>
              <a:ea typeface="Times New Roman"/>
            </a:endParaRPr>
          </a:p>
          <a:p>
            <a:pPr lvl="0" defTabSz="457200">
              <a:spcBef>
                <a:spcPct val="20000"/>
              </a:spcBef>
            </a:pPr>
            <a:r>
              <a:rPr lang="en-US" sz="2800" dirty="0" smtClean="0">
                <a:latin typeface="Times New Roman"/>
                <a:ea typeface="Times New Roman"/>
              </a:rPr>
              <a:t>- </a:t>
            </a:r>
            <a:r>
              <a:rPr lang="en-US" sz="3600" dirty="0" err="1">
                <a:latin typeface="Times New Roman"/>
                <a:ea typeface="Times New Roman"/>
              </a:rPr>
              <a:t>Nhớ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nội</a:t>
            </a:r>
            <a:r>
              <a:rPr lang="en-US" sz="3600" dirty="0">
                <a:latin typeface="Times New Roman"/>
                <a:ea typeface="Times New Roman"/>
              </a:rPr>
              <a:t> dung, </a:t>
            </a:r>
            <a:r>
              <a:rPr lang="en-US" sz="3600" dirty="0" err="1">
                <a:latin typeface="Times New Roman"/>
                <a:ea typeface="Times New Roman"/>
              </a:rPr>
              <a:t>kể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hoặc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đọc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lại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được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câu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chuyện</a:t>
            </a:r>
            <a:r>
              <a:rPr lang="en-US" sz="3600" dirty="0">
                <a:latin typeface="Times New Roman"/>
                <a:ea typeface="Times New Roman"/>
              </a:rPr>
              <a:t> (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thơ</a:t>
            </a:r>
            <a:r>
              <a:rPr lang="en-US" sz="3600" dirty="0">
                <a:latin typeface="Times New Roman"/>
                <a:ea typeface="Times New Roman"/>
              </a:rPr>
              <a:t>,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văn</a:t>
            </a:r>
            <a:r>
              <a:rPr lang="en-US" sz="3600" dirty="0">
                <a:latin typeface="Times New Roman"/>
                <a:ea typeface="Times New Roman"/>
              </a:rPr>
              <a:t>, </a:t>
            </a:r>
            <a:r>
              <a:rPr lang="en-US" sz="3600" dirty="0" err="1">
                <a:latin typeface="Times New Roman"/>
                <a:ea typeface="Times New Roman"/>
              </a:rPr>
              <a:t>bài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báo</a:t>
            </a:r>
            <a:r>
              <a:rPr lang="en-US" sz="3600" dirty="0">
                <a:latin typeface="Times New Roman"/>
                <a:ea typeface="Times New Roman"/>
              </a:rPr>
              <a:t>) </a:t>
            </a:r>
            <a:r>
              <a:rPr lang="en-US" sz="3600" dirty="0" err="1" smtClean="0">
                <a:latin typeface="Times New Roman"/>
                <a:ea typeface="Times New Roman"/>
              </a:rPr>
              <a:t>đã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đọc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>
                <a:latin typeface="Times New Roman"/>
                <a:ea typeface="Times New Roman"/>
              </a:rPr>
              <a:t>ở </a:t>
            </a:r>
            <a:r>
              <a:rPr lang="en-US" sz="3600" dirty="0" err="1">
                <a:latin typeface="Times New Roman"/>
                <a:ea typeface="Times New Roman"/>
              </a:rPr>
              <a:t>nhà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hoặc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tìm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trong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thư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viện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>
                <a:latin typeface="Times New Roman"/>
                <a:ea typeface="Times New Roman"/>
              </a:rPr>
              <a:t>về</a:t>
            </a:r>
            <a:r>
              <a:rPr lang="en-US" sz="3600" dirty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ước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mơ</a:t>
            </a:r>
            <a:r>
              <a:rPr lang="en-US" sz="3600" dirty="0" smtClean="0">
                <a:latin typeface="Times New Roman"/>
                <a:ea typeface="Times New Roman"/>
              </a:rPr>
              <a:t>.</a:t>
            </a:r>
            <a:r>
              <a:rPr lang="en-US" sz="3600" dirty="0">
                <a:latin typeface="Times New Roman"/>
                <a:ea typeface="Times New Roman"/>
              </a:rPr>
              <a:t/>
            </a:r>
            <a:br>
              <a:rPr lang="en-US" sz="3600" dirty="0">
                <a:latin typeface="Times New Roman"/>
                <a:ea typeface="Times New Roman"/>
              </a:rPr>
            </a:br>
            <a:r>
              <a:rPr lang="vi-VN" sz="3600" dirty="0" smtClean="0">
                <a:solidFill>
                  <a:prstClr val="black"/>
                </a:solidFill>
                <a:latin typeface="+mj-lt"/>
              </a:rPr>
              <a:t>- </a:t>
            </a:r>
            <a:r>
              <a:rPr lang="vi-VN" sz="3600" dirty="0">
                <a:solidFill>
                  <a:prstClr val="black"/>
                </a:solidFill>
                <a:latin typeface="+mj-lt"/>
              </a:rPr>
              <a:t>Hiểu ý nghĩa, nêu được thông điệp, bài học rút ra.</a:t>
            </a:r>
          </a:p>
          <a:p>
            <a:pPr lvl="0" defTabSz="457200">
              <a:spcBef>
                <a:spcPct val="20000"/>
              </a:spcBef>
            </a:pPr>
            <a:r>
              <a:rPr lang="vi-VN" sz="3600" dirty="0">
                <a:solidFill>
                  <a:prstClr val="black"/>
                </a:solidFill>
                <a:latin typeface="+mj-lt"/>
              </a:rPr>
              <a:t>- Rèn kỹ năng tìm kiếm, đọc hiểu, chia sẻ cảm xúc về sách báo.</a:t>
            </a:r>
          </a:p>
          <a:p>
            <a:pPr lvl="0" defTabSz="457200">
              <a:spcBef>
                <a:spcPct val="20000"/>
              </a:spcBef>
            </a:pPr>
            <a:r>
              <a:rPr lang="vi-VN" sz="3600" dirty="0">
                <a:solidFill>
                  <a:prstClr val="black"/>
                </a:solidFill>
                <a:latin typeface="+mj-lt"/>
              </a:rPr>
              <a:t>- Hình thành thói quen đọc sách và nuôi dưỡng ước mơ đẹp.</a:t>
            </a:r>
          </a:p>
        </p:txBody>
      </p:sp>
    </p:spTree>
    <p:extLst>
      <p:ext uri="{BB962C8B-B14F-4D97-AF65-F5344CB8AC3E}">
        <p14:creationId xmlns:p14="http://schemas.microsoft.com/office/powerpoint/2010/main" xmlns="" val="14429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84" y="414081"/>
            <a:ext cx="1166513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u="sng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 smtClean="0">
                <a:solidFill>
                  <a:srgbClr val="1E09B7"/>
                </a:solidFill>
                <a:latin typeface="+mj-lt"/>
              </a:rPr>
              <a:t>1</a:t>
            </a:r>
            <a:r>
              <a:rPr lang="en-US" sz="3600" b="1" dirty="0" smtClean="0">
                <a:solidFill>
                  <a:srgbClr val="1E09B7"/>
                </a:solidFill>
                <a:latin typeface="+mj-lt"/>
              </a:rPr>
              <a:t>.</a:t>
            </a:r>
            <a:r>
              <a:rPr lang="en-US" sz="3600" dirty="0" smtClean="0">
                <a:solidFill>
                  <a:srgbClr val="1E09B7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thiệu một câu chuyện (hoặc bài thơ, bài văn, bài báo) mà em đã đọc ở </a:t>
            </a:r>
            <a:r>
              <a:rPr lang="vi-VN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 về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vi-VN" sz="36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. T</a:t>
            </a:r>
            <a:r>
              <a:rPr lang="vi-VN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rao </a:t>
            </a: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đổi về nội dung của câu chuyện (hoặc bài thơ, bài văn, bài báo) mà em vừa giới thiệu:</a:t>
            </a:r>
            <a:b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    a) Em thích nhân vật (hoặc chi tiết, hình ảnh) nào nhất? Vì sao em lại thích?</a:t>
            </a:r>
            <a:b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    b)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) qua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vi-VN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(hoặc bài thơ, bài văn, bài báo) đó 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56603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613" y="0"/>
            <a:ext cx="109353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83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F72618-DD40-C4F4-4B96-C5110DC19679}"/>
              </a:ext>
            </a:extLst>
          </p:cNvPr>
          <p:cNvSpPr/>
          <p:nvPr/>
        </p:nvSpPr>
        <p:spPr>
          <a:xfrm>
            <a:off x="3955324" y="693047"/>
            <a:ext cx="7683682" cy="4479843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4800" b="1" dirty="0">
              <a:solidFill>
                <a:srgbClr val="1E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69" y="3801292"/>
            <a:ext cx="2312126" cy="30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1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CAF72618-DD40-C4F4-4B96-C5110DC19679}"/>
              </a:ext>
            </a:extLst>
          </p:cNvPr>
          <p:cNvSpPr/>
          <p:nvPr/>
        </p:nvSpPr>
        <p:spPr>
          <a:xfrm>
            <a:off x="899410" y="1"/>
            <a:ext cx="9090678" cy="5172890"/>
          </a:xfrm>
          <a:custGeom>
            <a:avLst/>
            <a:gdLst>
              <a:gd name="connsiteX0" fmla="*/ -1030997 w 6423660"/>
              <a:gd name="connsiteY0" fmla="*/ 2272548 h 2571949"/>
              <a:gd name="connsiteX1" fmla="*/ 177663 w 6423660"/>
              <a:gd name="connsiteY1" fmla="*/ 1707748 h 2571949"/>
              <a:gd name="connsiteX2" fmla="*/ 2968245 w 6423660"/>
              <a:gd name="connsiteY2" fmla="*/ 3703 h 2571949"/>
              <a:gd name="connsiteX3" fmla="*/ 5960917 w 6423660"/>
              <a:gd name="connsiteY3" fmla="*/ 620998 h 2571949"/>
              <a:gd name="connsiteX4" fmla="*/ 3588671 w 6423660"/>
              <a:gd name="connsiteY4" fmla="*/ 2563067 h 2571949"/>
              <a:gd name="connsiteX5" fmla="*/ 793213 w 6423660"/>
              <a:gd name="connsiteY5" fmla="*/ 2132123 h 2571949"/>
              <a:gd name="connsiteX6" fmla="*/ -1030997 w 6423660"/>
              <a:gd name="connsiteY6" fmla="*/ 2272548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1030997" y="2272548"/>
                </a:moveTo>
                <a:cubicBezTo>
                  <a:pt x="-714274" y="2178728"/>
                  <a:pt x="-192723" y="1916873"/>
                  <a:pt x="177663" y="1707748"/>
                </a:cubicBezTo>
                <a:cubicBezTo>
                  <a:pt x="-596080" y="792197"/>
                  <a:pt x="599490" y="95167"/>
                  <a:pt x="2968245" y="3703"/>
                </a:cubicBezTo>
                <a:cubicBezTo>
                  <a:pt x="4131383" y="-99241"/>
                  <a:pt x="5417400" y="232048"/>
                  <a:pt x="5960917" y="620998"/>
                </a:cubicBezTo>
                <a:cubicBezTo>
                  <a:pt x="7032471" y="1193900"/>
                  <a:pt x="6180552" y="2382856"/>
                  <a:pt x="3588671" y="2563067"/>
                </a:cubicBezTo>
                <a:cubicBezTo>
                  <a:pt x="2561705" y="2617017"/>
                  <a:pt x="1477260" y="2545569"/>
                  <a:pt x="793213" y="2132123"/>
                </a:cubicBezTo>
                <a:cubicBezTo>
                  <a:pt x="407998" y="2214462"/>
                  <a:pt x="-642567" y="2117985"/>
                  <a:pt x="-1030997" y="2272548"/>
                </a:cubicBezTo>
                <a:close/>
              </a:path>
              <a:path w="6423660" h="2571949" stroke="0" extrusionOk="0">
                <a:moveTo>
                  <a:pt x="-1030997" y="2272548"/>
                </a:moveTo>
                <a:cubicBezTo>
                  <a:pt x="-882107" y="2082936"/>
                  <a:pt x="-100786" y="1887115"/>
                  <a:pt x="177663" y="1707748"/>
                </a:cubicBezTo>
                <a:cubicBezTo>
                  <a:pt x="-369676" y="1051718"/>
                  <a:pt x="1030438" y="-22862"/>
                  <a:pt x="2968245" y="3703"/>
                </a:cubicBezTo>
                <a:cubicBezTo>
                  <a:pt x="4069949" y="-37961"/>
                  <a:pt x="5461131" y="163092"/>
                  <a:pt x="5960917" y="620998"/>
                </a:cubicBezTo>
                <a:cubicBezTo>
                  <a:pt x="7160274" y="1394893"/>
                  <a:pt x="6131922" y="2662334"/>
                  <a:pt x="3588671" y="2563067"/>
                </a:cubicBezTo>
                <a:cubicBezTo>
                  <a:pt x="2462095" y="2573482"/>
                  <a:pt x="1481837" y="2325410"/>
                  <a:pt x="793213" y="2132123"/>
                </a:cubicBezTo>
                <a:cubicBezTo>
                  <a:pt x="21005" y="2191150"/>
                  <a:pt x="-322322" y="2225478"/>
                  <a:pt x="-1030997" y="2272548"/>
                </a:cubicBezTo>
                <a:close/>
              </a:path>
            </a:pathLst>
          </a:custGeom>
          <a:solidFill>
            <a:srgbClr val="FFE5E5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xmlns:lc="http://schemas.openxmlformats.org/drawingml/2006/lockedCanvas" sd="3705000160">
                  <a:prstGeom prst="wedgeEllipseCallout">
                    <a:avLst>
                      <a:gd name="adj1" fmla="val -66050"/>
                      <a:gd name="adj2" fmla="val 3835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co-vid19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800" b="1" dirty="0">
              <a:solidFill>
                <a:srgbClr val="1E09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pen Sans" panose="020B0606030504020204" pitchFamily="34" charset="0"/>
              <a:cs typeface="#9Slide03 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4537"/>
            <a:ext cx="2312126" cy="305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912" y="4013433"/>
            <a:ext cx="8574088" cy="268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3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470</Words>
  <Application>Microsoft Office PowerPoint</Application>
  <PresentationFormat>Custom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UTM Avo</vt:lpstr>
      <vt:lpstr>Times New Roman</vt:lpstr>
      <vt:lpstr>#9Slide03 Open Sans</vt:lpstr>
      <vt:lpstr>Calibri Light</vt:lpstr>
      <vt:lpstr>Calibri</vt:lpstr>
      <vt:lpstr>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Admin - HP</cp:lastModifiedBy>
  <cp:revision>53</cp:revision>
  <dcterms:created xsi:type="dcterms:W3CDTF">2023-10-19T01:39:18Z</dcterms:created>
  <dcterms:modified xsi:type="dcterms:W3CDTF">2025-11-18T04:29:23Z</dcterms:modified>
</cp:coreProperties>
</file>