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6" r:id="rId3"/>
    <p:sldMasterId id="2147483688" r:id="rId4"/>
  </p:sldMasterIdLst>
  <p:notesMasterIdLst>
    <p:notesMasterId r:id="rId31"/>
  </p:notesMasterIdLst>
  <p:sldIdLst>
    <p:sldId id="298" r:id="rId5"/>
    <p:sldId id="299" r:id="rId6"/>
    <p:sldId id="310" r:id="rId7"/>
    <p:sldId id="259" r:id="rId8"/>
    <p:sldId id="315" r:id="rId9"/>
    <p:sldId id="316" r:id="rId10"/>
    <p:sldId id="314" r:id="rId11"/>
    <p:sldId id="317" r:id="rId12"/>
    <p:sldId id="318" r:id="rId13"/>
    <p:sldId id="319" r:id="rId14"/>
    <p:sldId id="320" r:id="rId15"/>
    <p:sldId id="321" r:id="rId16"/>
    <p:sldId id="279" r:id="rId17"/>
    <p:sldId id="322" r:id="rId18"/>
    <p:sldId id="323" r:id="rId19"/>
    <p:sldId id="4442" r:id="rId20"/>
    <p:sldId id="4443" r:id="rId21"/>
    <p:sldId id="4444" r:id="rId22"/>
    <p:sldId id="4445" r:id="rId23"/>
    <p:sldId id="4446" r:id="rId24"/>
    <p:sldId id="4447" r:id="rId25"/>
    <p:sldId id="4448" r:id="rId26"/>
    <p:sldId id="4449" r:id="rId27"/>
    <p:sldId id="324" r:id="rId28"/>
    <p:sldId id="4441" r:id="rId29"/>
    <p:sldId id="307"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79" d="100"/>
          <a:sy n="79" d="100"/>
        </p:scale>
        <p:origin x="-162" y="-3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C70C67-FE72-41C4-AA0C-2702E5608CB0}" type="datetimeFigureOut">
              <a:rPr lang="en-US" smtClean="0"/>
              <a:t>11/11/2025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65C7B0-CB92-4352-B7DB-D3C46C835077}" type="slidenum">
              <a:rPr lang="en-US" smtClean="0"/>
              <a:t>‹#›</a:t>
            </a:fld>
            <a:endParaRPr lang="en-US"/>
          </a:p>
        </p:txBody>
      </p:sp>
    </p:spTree>
    <p:extLst>
      <p:ext uri="{BB962C8B-B14F-4D97-AF65-F5344CB8AC3E}">
        <p14:creationId xmlns:p14="http://schemas.microsoft.com/office/powerpoint/2010/main" val="17899869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5CD9AE-C472-450E-BD6A-74C7E71644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99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5CD9AE-C472-450E-BD6A-74C7E71644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77203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5CD9AE-C472-450E-BD6A-74C7E71644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5308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01D71773-5A0B-472D-BACC-ADA20FE383F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309"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97901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D1A756-0A23-49EA-B53A-860727F1688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544AF4-4BA9-44F0-8BDB-0D1F080321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759908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D1A756-0A23-49EA-B53A-860727F1688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544AF4-4BA9-44F0-8BDB-0D1F080321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1144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D1A756-0A23-49EA-B53A-860727F1688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544AF4-4BA9-44F0-8BDB-0D1F080321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4797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6" name="矩形 5"/>
          <p:cNvSpPr/>
          <p:nvPr userDrawn="1"/>
        </p:nvSpPr>
        <p:spPr>
          <a:xfrm>
            <a:off x="0" y="0"/>
            <a:ext cx="12192000" cy="6858000"/>
          </a:xfrm>
          <a:prstGeom prst="rect">
            <a:avLst/>
          </a:prstGeom>
          <a:gradFill flip="none" rotWithShape="1">
            <a:gsLst>
              <a:gs pos="0">
                <a:schemeClr val="bg1">
                  <a:alpha val="0"/>
                </a:schemeClr>
              </a:gs>
              <a:gs pos="34240">
                <a:srgbClr val="FFFFFF">
                  <a:alpha val="61000"/>
                </a:srgbClr>
              </a:gs>
              <a:gs pos="8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a:xfrm>
            <a:off x="838200" y="365127"/>
            <a:ext cx="10515600" cy="430006"/>
          </a:xfrm>
          <a:prstGeom prst="rect">
            <a:avLst/>
          </a:prstGeom>
        </p:spPr>
        <p:txBody>
          <a:bodyPr>
            <a:normAutofit/>
          </a:bodyPr>
          <a:lstStyle>
            <a:lvl1pPr algn="ctr">
              <a:defRPr sz="2800">
                <a:solidFill>
                  <a:schemeClr val="accent1"/>
                </a:solidFill>
              </a:defRPr>
            </a:lvl1p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2025/11/11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912591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2025/11/11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793738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4A63A4E-F370-4E43-88DF-FF35117A42C8}" type="datetimeFigureOut">
              <a:rPr lang="zh-CN" altLang="en-US" smtClean="0"/>
              <a:t>2025/11/11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48315927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578280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0875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54523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11/11/2025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021403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11/11/2025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861114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D1A756-0A23-49EA-B53A-860727F1688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544AF4-4BA9-44F0-8BDB-0D1F080321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00305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11/11/2025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487738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11/11/2025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168229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11/11/2025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363220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11/11/2025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135391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742279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850603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8A149D8-4A70-41D9-AFC0-7E23B901CCB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88618212-E8FF-4FD4-8FB3-883F299A75AC}"/>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55" indent="0" algn="ctr">
              <a:buNone/>
              <a:defRPr sz="2000"/>
            </a:lvl2pPr>
            <a:lvl3pPr marL="914309" indent="0" algn="ctr">
              <a:buNone/>
              <a:defRPr sz="1900"/>
            </a:lvl3pPr>
            <a:lvl4pPr marL="1371464" indent="0" algn="ctr">
              <a:buNone/>
              <a:defRPr sz="1600"/>
            </a:lvl4pPr>
            <a:lvl5pPr marL="1828618" indent="0" algn="ctr">
              <a:buNone/>
              <a:defRPr sz="1600"/>
            </a:lvl5pPr>
            <a:lvl6pPr marL="2285774" indent="0" algn="ctr">
              <a:buNone/>
              <a:defRPr sz="1600"/>
            </a:lvl6pPr>
            <a:lvl7pPr marL="2742926" indent="0" algn="ctr">
              <a:buNone/>
              <a:defRPr sz="1600"/>
            </a:lvl7pPr>
            <a:lvl8pPr marL="3200080" indent="0" algn="ctr">
              <a:buNone/>
              <a:defRPr sz="1600"/>
            </a:lvl8pPr>
            <a:lvl9pPr marL="3657235"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35AFE8F4-1019-42B5-A6B3-612BBE3D3AB2}"/>
              </a:ext>
            </a:extLst>
          </p:cNvPr>
          <p:cNvSpPr>
            <a:spLocks noGrp="1"/>
          </p:cNvSpPr>
          <p:nvPr>
            <p:ph type="dt" sz="half" idx="10"/>
          </p:nvPr>
        </p:nvSpPr>
        <p:spPr>
          <a:xfrm>
            <a:off x="838200" y="6356352"/>
            <a:ext cx="2743200" cy="365125"/>
          </a:xfrm>
          <a:prstGeom prst="rect">
            <a:avLst/>
          </a:prstGeom>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4F586887-ACC7-478C-B2C3-CF2D8BFAD57F}"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l" defTabSz="914309" rtl="0" eaLnBrk="1" fontAlgn="auto" latinLnBrk="0" hangingPunct="1">
                <a:lnSpc>
                  <a:spcPct val="100000"/>
                </a:lnSpc>
                <a:spcBef>
                  <a:spcPts val="0"/>
                </a:spcBef>
                <a:spcAft>
                  <a:spcPts val="0"/>
                </a:spcAft>
                <a:buClrTx/>
                <a:buSzTx/>
                <a:buFontTx/>
                <a:buNone/>
                <a:tabLst/>
                <a:defRPr/>
              </a:pPr>
              <a:t>2025/11/11</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5" name="页脚占位符 4">
            <a:extLst>
              <a:ext uri="{FF2B5EF4-FFF2-40B4-BE49-F238E27FC236}">
                <a16:creationId xmlns:a16="http://schemas.microsoft.com/office/drawing/2014/main" xmlns="" id="{7A235BCB-8D1F-4843-9FAA-2115EFEF06A9}"/>
              </a:ext>
            </a:extLst>
          </p:cNvPr>
          <p:cNvSpPr>
            <a:spLocks noGrp="1"/>
          </p:cNvSpPr>
          <p:nvPr>
            <p:ph type="ftr" sz="quarter" idx="11"/>
          </p:nvPr>
        </p:nvSpPr>
        <p:spPr>
          <a:xfrm>
            <a:off x="4038600" y="6356352"/>
            <a:ext cx="4114800" cy="365125"/>
          </a:xfrm>
          <a:prstGeom prst="rect">
            <a:avLst/>
          </a:prstGeom>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6" name="灯片编号占位符 5">
            <a:extLst>
              <a:ext uri="{FF2B5EF4-FFF2-40B4-BE49-F238E27FC236}">
                <a16:creationId xmlns:a16="http://schemas.microsoft.com/office/drawing/2014/main" xmlns="" id="{A617B696-F410-4BA7-83D8-D542A6E01576}"/>
              </a:ext>
            </a:extLst>
          </p:cNvPr>
          <p:cNvSpPr>
            <a:spLocks noGrp="1"/>
          </p:cNvSpPr>
          <p:nvPr>
            <p:ph type="sldNum" sz="quarter" idx="12"/>
          </p:nvPr>
        </p:nvSpPr>
        <p:spPr>
          <a:xfrm>
            <a:off x="8610600" y="6356352"/>
            <a:ext cx="2743200" cy="365125"/>
          </a:xfrm>
          <a:prstGeom prst="rect">
            <a:avLst/>
          </a:prstGeom>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5568C8F7-2663-468A-93CF-161801EAED50}" type="slidenum">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Tree>
    <p:extLst>
      <p:ext uri="{BB962C8B-B14F-4D97-AF65-F5344CB8AC3E}">
        <p14:creationId xmlns:p14="http://schemas.microsoft.com/office/powerpoint/2010/main" val="219972060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107830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节标题">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10139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两栏内容">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C65CC6C4-D67F-4641-8AAA-187D018E506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9129" y="-76152"/>
            <a:ext cx="1507435" cy="1507435"/>
          </a:xfrm>
          <a:prstGeom prst="rect">
            <a:avLst/>
          </a:prstGeom>
        </p:spPr>
      </p:pic>
    </p:spTree>
    <p:extLst>
      <p:ext uri="{BB962C8B-B14F-4D97-AF65-F5344CB8AC3E}">
        <p14:creationId xmlns:p14="http://schemas.microsoft.com/office/powerpoint/2010/main" val="22029612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D1A756-0A23-49EA-B53A-860727F1688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544AF4-4BA9-44F0-8BDB-0D1F080321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73632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994DF9B-4DDC-4A9D-AE46-83E81E0C322D}"/>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8F21DAE1-3130-4567-9959-1110033E4179}"/>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55" indent="0">
              <a:buNone/>
              <a:defRPr sz="2000" b="1"/>
            </a:lvl2pPr>
            <a:lvl3pPr marL="914309" indent="0">
              <a:buNone/>
              <a:defRPr sz="1900" b="1"/>
            </a:lvl3pPr>
            <a:lvl4pPr marL="1371464" indent="0">
              <a:buNone/>
              <a:defRPr sz="1600" b="1"/>
            </a:lvl4pPr>
            <a:lvl5pPr marL="1828618" indent="0">
              <a:buNone/>
              <a:defRPr sz="1600" b="1"/>
            </a:lvl5pPr>
            <a:lvl6pPr marL="2285774" indent="0">
              <a:buNone/>
              <a:defRPr sz="1600" b="1"/>
            </a:lvl6pPr>
            <a:lvl7pPr marL="2742926" indent="0">
              <a:buNone/>
              <a:defRPr sz="1600" b="1"/>
            </a:lvl7pPr>
            <a:lvl8pPr marL="3200080" indent="0">
              <a:buNone/>
              <a:defRPr sz="1600" b="1"/>
            </a:lvl8pPr>
            <a:lvl9pPr marL="3657235"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DE645D6D-66F1-4517-B5B0-716AAC882D64}"/>
              </a:ext>
            </a:extLst>
          </p:cNvPr>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E046DA66-9A31-4633-AD4A-8904BEA8620F}"/>
              </a:ext>
            </a:extLst>
          </p:cNvPr>
          <p:cNvSpPr>
            <a:spLocks noGrp="1"/>
          </p:cNvSpPr>
          <p:nvPr>
            <p:ph type="body" sz="quarter" idx="3"/>
          </p:nvPr>
        </p:nvSpPr>
        <p:spPr>
          <a:xfrm>
            <a:off x="6172203" y="1681163"/>
            <a:ext cx="5183188" cy="823912"/>
          </a:xfrm>
          <a:prstGeom prst="rect">
            <a:avLst/>
          </a:prstGeom>
        </p:spPr>
        <p:txBody>
          <a:bodyPr anchor="b"/>
          <a:lstStyle>
            <a:lvl1pPr marL="0" indent="0">
              <a:buNone/>
              <a:defRPr sz="2400" b="1"/>
            </a:lvl1pPr>
            <a:lvl2pPr marL="457155" indent="0">
              <a:buNone/>
              <a:defRPr sz="2000" b="1"/>
            </a:lvl2pPr>
            <a:lvl3pPr marL="914309" indent="0">
              <a:buNone/>
              <a:defRPr sz="1900" b="1"/>
            </a:lvl3pPr>
            <a:lvl4pPr marL="1371464" indent="0">
              <a:buNone/>
              <a:defRPr sz="1600" b="1"/>
            </a:lvl4pPr>
            <a:lvl5pPr marL="1828618" indent="0">
              <a:buNone/>
              <a:defRPr sz="1600" b="1"/>
            </a:lvl5pPr>
            <a:lvl6pPr marL="2285774" indent="0">
              <a:buNone/>
              <a:defRPr sz="1600" b="1"/>
            </a:lvl6pPr>
            <a:lvl7pPr marL="2742926" indent="0">
              <a:buNone/>
              <a:defRPr sz="1600" b="1"/>
            </a:lvl7pPr>
            <a:lvl8pPr marL="3200080" indent="0">
              <a:buNone/>
              <a:defRPr sz="1600" b="1"/>
            </a:lvl8pPr>
            <a:lvl9pPr marL="3657235"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71A0D373-F544-4F83-85E8-E2C833CCA189}"/>
              </a:ext>
            </a:extLst>
          </p:cNvPr>
          <p:cNvSpPr>
            <a:spLocks noGrp="1"/>
          </p:cNvSpPr>
          <p:nvPr>
            <p:ph sz="quarter" idx="4"/>
          </p:nvPr>
        </p:nvSpPr>
        <p:spPr>
          <a:xfrm>
            <a:off x="6172203"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3C8F470D-5125-4233-87D4-D01D0D2D015F}"/>
              </a:ext>
            </a:extLst>
          </p:cNvPr>
          <p:cNvSpPr>
            <a:spLocks noGrp="1"/>
          </p:cNvSpPr>
          <p:nvPr>
            <p:ph type="dt" sz="half" idx="10"/>
          </p:nvPr>
        </p:nvSpPr>
        <p:spPr>
          <a:xfrm>
            <a:off x="838200" y="6356352"/>
            <a:ext cx="2743200" cy="365125"/>
          </a:xfrm>
          <a:prstGeom prst="rect">
            <a:avLst/>
          </a:prstGeom>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4F586887-ACC7-478C-B2C3-CF2D8BFAD57F}"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l" defTabSz="914309" rtl="0" eaLnBrk="1" fontAlgn="auto" latinLnBrk="0" hangingPunct="1">
                <a:lnSpc>
                  <a:spcPct val="100000"/>
                </a:lnSpc>
                <a:spcBef>
                  <a:spcPts val="0"/>
                </a:spcBef>
                <a:spcAft>
                  <a:spcPts val="0"/>
                </a:spcAft>
                <a:buClrTx/>
                <a:buSzTx/>
                <a:buFontTx/>
                <a:buNone/>
                <a:tabLst/>
                <a:defRPr/>
              </a:pPr>
              <a:t>2025/11/11</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8" name="页脚占位符 7">
            <a:extLst>
              <a:ext uri="{FF2B5EF4-FFF2-40B4-BE49-F238E27FC236}">
                <a16:creationId xmlns:a16="http://schemas.microsoft.com/office/drawing/2014/main" xmlns="" id="{14E19AC3-6FBB-4C3D-9D53-67509A057B10}"/>
              </a:ext>
            </a:extLst>
          </p:cNvPr>
          <p:cNvSpPr>
            <a:spLocks noGrp="1"/>
          </p:cNvSpPr>
          <p:nvPr>
            <p:ph type="ftr" sz="quarter" idx="11"/>
          </p:nvPr>
        </p:nvSpPr>
        <p:spPr>
          <a:xfrm>
            <a:off x="4038600" y="6356352"/>
            <a:ext cx="4114800" cy="365125"/>
          </a:xfrm>
          <a:prstGeom prst="rect">
            <a:avLst/>
          </a:prstGeom>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9" name="灯片编号占位符 8">
            <a:extLst>
              <a:ext uri="{FF2B5EF4-FFF2-40B4-BE49-F238E27FC236}">
                <a16:creationId xmlns:a16="http://schemas.microsoft.com/office/drawing/2014/main" xmlns="" id="{61469FF4-7B35-435E-85AB-96DE8935ED63}"/>
              </a:ext>
            </a:extLst>
          </p:cNvPr>
          <p:cNvSpPr>
            <a:spLocks noGrp="1"/>
          </p:cNvSpPr>
          <p:nvPr>
            <p:ph type="sldNum" sz="quarter" idx="12"/>
          </p:nvPr>
        </p:nvSpPr>
        <p:spPr>
          <a:xfrm>
            <a:off x="8610600" y="6356352"/>
            <a:ext cx="2743200" cy="365125"/>
          </a:xfrm>
          <a:prstGeom prst="rect">
            <a:avLst/>
          </a:prstGeom>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5568C8F7-2663-468A-93CF-161801EAED50}" type="slidenum">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Tree>
    <p:extLst>
      <p:ext uri="{BB962C8B-B14F-4D97-AF65-F5344CB8AC3E}">
        <p14:creationId xmlns:p14="http://schemas.microsoft.com/office/powerpoint/2010/main" val="40149294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C212CF2-943F-425E-8C14-B4D4DB2053C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3346B948-3475-45E3-B37E-78D4542F0BED}"/>
              </a:ext>
            </a:extLst>
          </p:cNvPr>
          <p:cNvSpPr>
            <a:spLocks noGrp="1"/>
          </p:cNvSpPr>
          <p:nvPr>
            <p:ph type="dt" sz="half" idx="10"/>
          </p:nvPr>
        </p:nvSpPr>
        <p:spPr>
          <a:xfrm>
            <a:off x="838200" y="6356352"/>
            <a:ext cx="2743200" cy="365125"/>
          </a:xfrm>
          <a:prstGeom prst="rect">
            <a:avLst/>
          </a:prstGeom>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4F586887-ACC7-478C-B2C3-CF2D8BFAD57F}"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l" defTabSz="914309" rtl="0" eaLnBrk="1" fontAlgn="auto" latinLnBrk="0" hangingPunct="1">
                <a:lnSpc>
                  <a:spcPct val="100000"/>
                </a:lnSpc>
                <a:spcBef>
                  <a:spcPts val="0"/>
                </a:spcBef>
                <a:spcAft>
                  <a:spcPts val="0"/>
                </a:spcAft>
                <a:buClrTx/>
                <a:buSzTx/>
                <a:buFontTx/>
                <a:buNone/>
                <a:tabLst/>
                <a:defRPr/>
              </a:pPr>
              <a:t>2025/11/11</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4" name="页脚占位符 3">
            <a:extLst>
              <a:ext uri="{FF2B5EF4-FFF2-40B4-BE49-F238E27FC236}">
                <a16:creationId xmlns:a16="http://schemas.microsoft.com/office/drawing/2014/main" xmlns="" id="{EE7523CA-97BA-4624-9AB4-103E7971957F}"/>
              </a:ext>
            </a:extLst>
          </p:cNvPr>
          <p:cNvSpPr>
            <a:spLocks noGrp="1"/>
          </p:cNvSpPr>
          <p:nvPr>
            <p:ph type="ftr" sz="quarter" idx="11"/>
          </p:nvPr>
        </p:nvSpPr>
        <p:spPr>
          <a:xfrm>
            <a:off x="4038600" y="6356352"/>
            <a:ext cx="4114800" cy="365125"/>
          </a:xfrm>
          <a:prstGeom prst="rect">
            <a:avLst/>
          </a:prstGeom>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5" name="灯片编号占位符 4">
            <a:extLst>
              <a:ext uri="{FF2B5EF4-FFF2-40B4-BE49-F238E27FC236}">
                <a16:creationId xmlns:a16="http://schemas.microsoft.com/office/drawing/2014/main" xmlns="" id="{B3C18601-B69F-4E7B-8C0C-CDC6C19977F4}"/>
              </a:ext>
            </a:extLst>
          </p:cNvPr>
          <p:cNvSpPr>
            <a:spLocks noGrp="1"/>
          </p:cNvSpPr>
          <p:nvPr>
            <p:ph type="sldNum" sz="quarter" idx="12"/>
          </p:nvPr>
        </p:nvSpPr>
        <p:spPr>
          <a:xfrm>
            <a:off x="8610600" y="6356352"/>
            <a:ext cx="2743200" cy="365125"/>
          </a:xfrm>
          <a:prstGeom prst="rect">
            <a:avLst/>
          </a:prstGeom>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5568C8F7-2663-468A-93CF-161801EAED50}" type="slidenum">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Tree>
    <p:extLst>
      <p:ext uri="{BB962C8B-B14F-4D97-AF65-F5344CB8AC3E}">
        <p14:creationId xmlns:p14="http://schemas.microsoft.com/office/powerpoint/2010/main" val="5731748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E887EAC2-5D80-4E77-8BCB-57453E02F861}"/>
              </a:ext>
            </a:extLst>
          </p:cNvPr>
          <p:cNvSpPr>
            <a:spLocks noGrp="1"/>
          </p:cNvSpPr>
          <p:nvPr>
            <p:ph type="dt" sz="half" idx="10"/>
          </p:nvPr>
        </p:nvSpPr>
        <p:spPr>
          <a:xfrm>
            <a:off x="838200" y="6356352"/>
            <a:ext cx="2743200" cy="365125"/>
          </a:xfrm>
          <a:prstGeom prst="rect">
            <a:avLst/>
          </a:prstGeom>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4F586887-ACC7-478C-B2C3-CF2D8BFAD57F}"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l" defTabSz="914309" rtl="0" eaLnBrk="1" fontAlgn="auto" latinLnBrk="0" hangingPunct="1">
                <a:lnSpc>
                  <a:spcPct val="100000"/>
                </a:lnSpc>
                <a:spcBef>
                  <a:spcPts val="0"/>
                </a:spcBef>
                <a:spcAft>
                  <a:spcPts val="0"/>
                </a:spcAft>
                <a:buClrTx/>
                <a:buSzTx/>
                <a:buFontTx/>
                <a:buNone/>
                <a:tabLst/>
                <a:defRPr/>
              </a:pPr>
              <a:t>2025/11/11</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3" name="页脚占位符 2">
            <a:extLst>
              <a:ext uri="{FF2B5EF4-FFF2-40B4-BE49-F238E27FC236}">
                <a16:creationId xmlns:a16="http://schemas.microsoft.com/office/drawing/2014/main" xmlns="" id="{B1E4476F-7930-46FC-823F-70198CFEEDB1}"/>
              </a:ext>
            </a:extLst>
          </p:cNvPr>
          <p:cNvSpPr>
            <a:spLocks noGrp="1"/>
          </p:cNvSpPr>
          <p:nvPr>
            <p:ph type="ftr" sz="quarter" idx="11"/>
          </p:nvPr>
        </p:nvSpPr>
        <p:spPr>
          <a:xfrm>
            <a:off x="4038600" y="6356352"/>
            <a:ext cx="4114800" cy="365125"/>
          </a:xfrm>
          <a:prstGeom prst="rect">
            <a:avLst/>
          </a:prstGeom>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4" name="灯片编号占位符 3">
            <a:extLst>
              <a:ext uri="{FF2B5EF4-FFF2-40B4-BE49-F238E27FC236}">
                <a16:creationId xmlns:a16="http://schemas.microsoft.com/office/drawing/2014/main" xmlns="" id="{EAA43651-7693-42D0-A475-A61039B817CC}"/>
              </a:ext>
            </a:extLst>
          </p:cNvPr>
          <p:cNvSpPr>
            <a:spLocks noGrp="1"/>
          </p:cNvSpPr>
          <p:nvPr>
            <p:ph type="sldNum" sz="quarter" idx="12"/>
          </p:nvPr>
        </p:nvSpPr>
        <p:spPr>
          <a:xfrm>
            <a:off x="8610600" y="6356352"/>
            <a:ext cx="2743200" cy="365125"/>
          </a:xfrm>
          <a:prstGeom prst="rect">
            <a:avLst/>
          </a:prstGeom>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5568C8F7-2663-468A-93CF-161801EAED50}" type="slidenum">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pic>
        <p:nvPicPr>
          <p:cNvPr id="6" name="图片 5">
            <a:extLst>
              <a:ext uri="{FF2B5EF4-FFF2-40B4-BE49-F238E27FC236}">
                <a16:creationId xmlns:a16="http://schemas.microsoft.com/office/drawing/2014/main" xmlns="" id="{E10A1A1B-4109-4FBD-8466-AD8C311BB30A}"/>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Blur radius="5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xmlns="" id="{5686AF2C-FA76-4431-A98D-039591FB499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3921" y="302747"/>
            <a:ext cx="1423425" cy="719544"/>
          </a:xfrm>
          <a:prstGeom prst="rect">
            <a:avLst/>
          </a:prstGeom>
        </p:spPr>
      </p:pic>
    </p:spTree>
    <p:extLst>
      <p:ext uri="{BB962C8B-B14F-4D97-AF65-F5344CB8AC3E}">
        <p14:creationId xmlns:p14="http://schemas.microsoft.com/office/powerpoint/2010/main" val="5147035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0E6CB70-C6B4-4C9D-8DC2-760BA5D234D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AF443CBD-EEAF-44D7-B930-E3573278EF36}"/>
              </a:ext>
            </a:extLst>
          </p:cNvPr>
          <p:cNvSpPr>
            <a:spLocks noGrp="1"/>
          </p:cNvSpPr>
          <p:nvPr>
            <p:ph idx="1"/>
          </p:nvPr>
        </p:nvSpPr>
        <p:spPr>
          <a:xfrm>
            <a:off x="5183188" y="987430"/>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A8DD62AE-F125-406D-9BD0-93DBF06314F9}"/>
              </a:ext>
            </a:extLst>
          </p:cNvPr>
          <p:cNvSpPr>
            <a:spLocks noGrp="1"/>
          </p:cNvSpPr>
          <p:nvPr>
            <p:ph type="body" sz="half" idx="2"/>
          </p:nvPr>
        </p:nvSpPr>
        <p:spPr>
          <a:xfrm>
            <a:off x="839788" y="2057403"/>
            <a:ext cx="3932237" cy="3811588"/>
          </a:xfrm>
          <a:prstGeom prst="rect">
            <a:avLst/>
          </a:prstGeom>
        </p:spPr>
        <p:txBody>
          <a:bodyPr/>
          <a:lstStyle>
            <a:lvl1pPr marL="0" indent="0">
              <a:buNone/>
              <a:defRPr sz="1600"/>
            </a:lvl1pPr>
            <a:lvl2pPr marL="457155" indent="0">
              <a:buNone/>
              <a:defRPr sz="1500"/>
            </a:lvl2pPr>
            <a:lvl3pPr marL="914309" indent="0">
              <a:buNone/>
              <a:defRPr sz="1200"/>
            </a:lvl3pPr>
            <a:lvl4pPr marL="1371464" indent="0">
              <a:buNone/>
              <a:defRPr sz="1100"/>
            </a:lvl4pPr>
            <a:lvl5pPr marL="1828618" indent="0">
              <a:buNone/>
              <a:defRPr sz="1100"/>
            </a:lvl5pPr>
            <a:lvl6pPr marL="2285774" indent="0">
              <a:buNone/>
              <a:defRPr sz="1100"/>
            </a:lvl6pPr>
            <a:lvl7pPr marL="2742926" indent="0">
              <a:buNone/>
              <a:defRPr sz="1100"/>
            </a:lvl7pPr>
            <a:lvl8pPr marL="3200080" indent="0">
              <a:buNone/>
              <a:defRPr sz="1100"/>
            </a:lvl8pPr>
            <a:lvl9pPr marL="3657235" indent="0">
              <a:buNone/>
              <a:defRPr sz="11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B47BDD9C-730C-49F2-B16B-BCC609F053C0}"/>
              </a:ext>
            </a:extLst>
          </p:cNvPr>
          <p:cNvSpPr>
            <a:spLocks noGrp="1"/>
          </p:cNvSpPr>
          <p:nvPr>
            <p:ph type="dt" sz="half" idx="10"/>
          </p:nvPr>
        </p:nvSpPr>
        <p:spPr>
          <a:xfrm>
            <a:off x="838200" y="6356352"/>
            <a:ext cx="2743200" cy="365125"/>
          </a:xfrm>
          <a:prstGeom prst="rect">
            <a:avLst/>
          </a:prstGeom>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4F586887-ACC7-478C-B2C3-CF2D8BFAD57F}"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l" defTabSz="914309" rtl="0" eaLnBrk="1" fontAlgn="auto" latinLnBrk="0" hangingPunct="1">
                <a:lnSpc>
                  <a:spcPct val="100000"/>
                </a:lnSpc>
                <a:spcBef>
                  <a:spcPts val="0"/>
                </a:spcBef>
                <a:spcAft>
                  <a:spcPts val="0"/>
                </a:spcAft>
                <a:buClrTx/>
                <a:buSzTx/>
                <a:buFontTx/>
                <a:buNone/>
                <a:tabLst/>
                <a:defRPr/>
              </a:pPr>
              <a:t>2025/11/11</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6" name="页脚占位符 5">
            <a:extLst>
              <a:ext uri="{FF2B5EF4-FFF2-40B4-BE49-F238E27FC236}">
                <a16:creationId xmlns:a16="http://schemas.microsoft.com/office/drawing/2014/main" xmlns="" id="{C5D68263-D753-4897-990E-A96046AED44D}"/>
              </a:ext>
            </a:extLst>
          </p:cNvPr>
          <p:cNvSpPr>
            <a:spLocks noGrp="1"/>
          </p:cNvSpPr>
          <p:nvPr>
            <p:ph type="ftr" sz="quarter" idx="11"/>
          </p:nvPr>
        </p:nvSpPr>
        <p:spPr>
          <a:xfrm>
            <a:off x="4038600" y="6356352"/>
            <a:ext cx="4114800" cy="365125"/>
          </a:xfrm>
          <a:prstGeom prst="rect">
            <a:avLst/>
          </a:prstGeom>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7" name="灯片编号占位符 6">
            <a:extLst>
              <a:ext uri="{FF2B5EF4-FFF2-40B4-BE49-F238E27FC236}">
                <a16:creationId xmlns:a16="http://schemas.microsoft.com/office/drawing/2014/main" xmlns="" id="{B9A1FC13-685E-4773-990D-7617FA0F5225}"/>
              </a:ext>
            </a:extLst>
          </p:cNvPr>
          <p:cNvSpPr>
            <a:spLocks noGrp="1"/>
          </p:cNvSpPr>
          <p:nvPr>
            <p:ph type="sldNum" sz="quarter" idx="12"/>
          </p:nvPr>
        </p:nvSpPr>
        <p:spPr>
          <a:xfrm>
            <a:off x="8610600" y="6356352"/>
            <a:ext cx="2743200" cy="365125"/>
          </a:xfrm>
          <a:prstGeom prst="rect">
            <a:avLst/>
          </a:prstGeom>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5568C8F7-2663-468A-93CF-161801EAED50}" type="slidenum">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Tree>
    <p:extLst>
      <p:ext uri="{BB962C8B-B14F-4D97-AF65-F5344CB8AC3E}">
        <p14:creationId xmlns:p14="http://schemas.microsoft.com/office/powerpoint/2010/main" val="16101177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B9A1BD9-D675-4A79-887A-A9AD1DBA4A6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0F6178CA-313A-40CF-B776-01F3119D74C7}"/>
              </a:ext>
            </a:extLst>
          </p:cNvPr>
          <p:cNvSpPr>
            <a:spLocks noGrp="1"/>
          </p:cNvSpPr>
          <p:nvPr>
            <p:ph type="pic" idx="1"/>
          </p:nvPr>
        </p:nvSpPr>
        <p:spPr>
          <a:xfrm>
            <a:off x="5183188" y="987430"/>
            <a:ext cx="6172200" cy="4873625"/>
          </a:xfrm>
          <a:prstGeom prst="rect">
            <a:avLst/>
          </a:prstGeom>
        </p:spPr>
        <p:txBody>
          <a:bodyPr/>
          <a:lstStyle>
            <a:lvl1pPr marL="0" indent="0">
              <a:buNone/>
              <a:defRPr sz="3200"/>
            </a:lvl1pPr>
            <a:lvl2pPr marL="457155" indent="0">
              <a:buNone/>
              <a:defRPr sz="2800"/>
            </a:lvl2pPr>
            <a:lvl3pPr marL="914309" indent="0">
              <a:buNone/>
              <a:defRPr sz="2400"/>
            </a:lvl3pPr>
            <a:lvl4pPr marL="1371464" indent="0">
              <a:buNone/>
              <a:defRPr sz="2000"/>
            </a:lvl4pPr>
            <a:lvl5pPr marL="1828618" indent="0">
              <a:buNone/>
              <a:defRPr sz="2000"/>
            </a:lvl5pPr>
            <a:lvl6pPr marL="2285774" indent="0">
              <a:buNone/>
              <a:defRPr sz="2000"/>
            </a:lvl6pPr>
            <a:lvl7pPr marL="2742926" indent="0">
              <a:buNone/>
              <a:defRPr sz="2000"/>
            </a:lvl7pPr>
            <a:lvl8pPr marL="3200080" indent="0">
              <a:buNone/>
              <a:defRPr sz="2000"/>
            </a:lvl8pPr>
            <a:lvl9pPr marL="3657235" indent="0">
              <a:buNone/>
              <a:defRPr sz="2000"/>
            </a:lvl9pPr>
          </a:lstStyle>
          <a:p>
            <a:endParaRPr lang="zh-CN" altLang="en-US"/>
          </a:p>
        </p:txBody>
      </p:sp>
      <p:sp>
        <p:nvSpPr>
          <p:cNvPr id="4" name="文本占位符 3">
            <a:extLst>
              <a:ext uri="{FF2B5EF4-FFF2-40B4-BE49-F238E27FC236}">
                <a16:creationId xmlns:a16="http://schemas.microsoft.com/office/drawing/2014/main" xmlns="" id="{BB6E2773-5C73-4F4E-AA73-F66D28D2FBC0}"/>
              </a:ext>
            </a:extLst>
          </p:cNvPr>
          <p:cNvSpPr>
            <a:spLocks noGrp="1"/>
          </p:cNvSpPr>
          <p:nvPr>
            <p:ph type="body" sz="half" idx="2"/>
          </p:nvPr>
        </p:nvSpPr>
        <p:spPr>
          <a:xfrm>
            <a:off x="839788" y="2057403"/>
            <a:ext cx="3932237" cy="3811588"/>
          </a:xfrm>
          <a:prstGeom prst="rect">
            <a:avLst/>
          </a:prstGeom>
        </p:spPr>
        <p:txBody>
          <a:bodyPr/>
          <a:lstStyle>
            <a:lvl1pPr marL="0" indent="0">
              <a:buNone/>
              <a:defRPr sz="1600"/>
            </a:lvl1pPr>
            <a:lvl2pPr marL="457155" indent="0">
              <a:buNone/>
              <a:defRPr sz="1500"/>
            </a:lvl2pPr>
            <a:lvl3pPr marL="914309" indent="0">
              <a:buNone/>
              <a:defRPr sz="1200"/>
            </a:lvl3pPr>
            <a:lvl4pPr marL="1371464" indent="0">
              <a:buNone/>
              <a:defRPr sz="1100"/>
            </a:lvl4pPr>
            <a:lvl5pPr marL="1828618" indent="0">
              <a:buNone/>
              <a:defRPr sz="1100"/>
            </a:lvl5pPr>
            <a:lvl6pPr marL="2285774" indent="0">
              <a:buNone/>
              <a:defRPr sz="1100"/>
            </a:lvl6pPr>
            <a:lvl7pPr marL="2742926" indent="0">
              <a:buNone/>
              <a:defRPr sz="1100"/>
            </a:lvl7pPr>
            <a:lvl8pPr marL="3200080" indent="0">
              <a:buNone/>
              <a:defRPr sz="1100"/>
            </a:lvl8pPr>
            <a:lvl9pPr marL="3657235" indent="0">
              <a:buNone/>
              <a:defRPr sz="11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53CDA69B-A346-4098-97C9-EC40B0292A2D}"/>
              </a:ext>
            </a:extLst>
          </p:cNvPr>
          <p:cNvSpPr>
            <a:spLocks noGrp="1"/>
          </p:cNvSpPr>
          <p:nvPr>
            <p:ph type="dt" sz="half" idx="10"/>
          </p:nvPr>
        </p:nvSpPr>
        <p:spPr>
          <a:xfrm>
            <a:off x="838200" y="6356352"/>
            <a:ext cx="2743200" cy="365125"/>
          </a:xfrm>
          <a:prstGeom prst="rect">
            <a:avLst/>
          </a:prstGeom>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4F586887-ACC7-478C-B2C3-CF2D8BFAD57F}"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l" defTabSz="914309" rtl="0" eaLnBrk="1" fontAlgn="auto" latinLnBrk="0" hangingPunct="1">
                <a:lnSpc>
                  <a:spcPct val="100000"/>
                </a:lnSpc>
                <a:spcBef>
                  <a:spcPts val="0"/>
                </a:spcBef>
                <a:spcAft>
                  <a:spcPts val="0"/>
                </a:spcAft>
                <a:buClrTx/>
                <a:buSzTx/>
                <a:buFontTx/>
                <a:buNone/>
                <a:tabLst/>
                <a:defRPr/>
              </a:pPr>
              <a:t>2025/11/11</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6" name="页脚占位符 5">
            <a:extLst>
              <a:ext uri="{FF2B5EF4-FFF2-40B4-BE49-F238E27FC236}">
                <a16:creationId xmlns:a16="http://schemas.microsoft.com/office/drawing/2014/main" xmlns="" id="{4207FAB4-75BB-4E3B-A692-8D29E77F9A59}"/>
              </a:ext>
            </a:extLst>
          </p:cNvPr>
          <p:cNvSpPr>
            <a:spLocks noGrp="1"/>
          </p:cNvSpPr>
          <p:nvPr>
            <p:ph type="ftr" sz="quarter" idx="11"/>
          </p:nvPr>
        </p:nvSpPr>
        <p:spPr>
          <a:xfrm>
            <a:off x="4038600" y="6356352"/>
            <a:ext cx="4114800" cy="365125"/>
          </a:xfrm>
          <a:prstGeom prst="rect">
            <a:avLst/>
          </a:prstGeom>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7" name="灯片编号占位符 6">
            <a:extLst>
              <a:ext uri="{FF2B5EF4-FFF2-40B4-BE49-F238E27FC236}">
                <a16:creationId xmlns:a16="http://schemas.microsoft.com/office/drawing/2014/main" xmlns="" id="{482D7049-1EA6-448B-A6F1-F23FB7CFB00D}"/>
              </a:ext>
            </a:extLst>
          </p:cNvPr>
          <p:cNvSpPr>
            <a:spLocks noGrp="1"/>
          </p:cNvSpPr>
          <p:nvPr>
            <p:ph type="sldNum" sz="quarter" idx="12"/>
          </p:nvPr>
        </p:nvSpPr>
        <p:spPr>
          <a:xfrm>
            <a:off x="8610600" y="6356352"/>
            <a:ext cx="2743200" cy="365125"/>
          </a:xfrm>
          <a:prstGeom prst="rect">
            <a:avLst/>
          </a:prstGeom>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5568C8F7-2663-468A-93CF-161801EAED50}" type="slidenum">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Tree>
    <p:extLst>
      <p:ext uri="{BB962C8B-B14F-4D97-AF65-F5344CB8AC3E}">
        <p14:creationId xmlns:p14="http://schemas.microsoft.com/office/powerpoint/2010/main" val="207783799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059BEB7-4804-41D2-8219-C0D3100ECFC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BC38551A-FC9F-4833-ADCF-BC0E3DB5F84A}"/>
              </a:ext>
            </a:extLst>
          </p:cNvPr>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A288F1E0-6EF5-422B-9288-511856459AA4}"/>
              </a:ext>
            </a:extLst>
          </p:cNvPr>
          <p:cNvSpPr>
            <a:spLocks noGrp="1"/>
          </p:cNvSpPr>
          <p:nvPr>
            <p:ph type="dt" sz="half" idx="10"/>
          </p:nvPr>
        </p:nvSpPr>
        <p:spPr>
          <a:xfrm>
            <a:off x="838200" y="6356352"/>
            <a:ext cx="2743200" cy="365125"/>
          </a:xfrm>
          <a:prstGeom prst="rect">
            <a:avLst/>
          </a:prstGeom>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4F586887-ACC7-478C-B2C3-CF2D8BFAD57F}"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l" defTabSz="914309" rtl="0" eaLnBrk="1" fontAlgn="auto" latinLnBrk="0" hangingPunct="1">
                <a:lnSpc>
                  <a:spcPct val="100000"/>
                </a:lnSpc>
                <a:spcBef>
                  <a:spcPts val="0"/>
                </a:spcBef>
                <a:spcAft>
                  <a:spcPts val="0"/>
                </a:spcAft>
                <a:buClrTx/>
                <a:buSzTx/>
                <a:buFontTx/>
                <a:buNone/>
                <a:tabLst/>
                <a:defRPr/>
              </a:pPr>
              <a:t>2025/11/11</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5" name="页脚占位符 4">
            <a:extLst>
              <a:ext uri="{FF2B5EF4-FFF2-40B4-BE49-F238E27FC236}">
                <a16:creationId xmlns:a16="http://schemas.microsoft.com/office/drawing/2014/main" xmlns="" id="{78375309-7537-47FC-A314-7A4B8E937894}"/>
              </a:ext>
            </a:extLst>
          </p:cNvPr>
          <p:cNvSpPr>
            <a:spLocks noGrp="1"/>
          </p:cNvSpPr>
          <p:nvPr>
            <p:ph type="ftr" sz="quarter" idx="11"/>
          </p:nvPr>
        </p:nvSpPr>
        <p:spPr>
          <a:xfrm>
            <a:off x="4038600" y="6356352"/>
            <a:ext cx="4114800" cy="365125"/>
          </a:xfrm>
          <a:prstGeom prst="rect">
            <a:avLst/>
          </a:prstGeom>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6" name="灯片编号占位符 5">
            <a:extLst>
              <a:ext uri="{FF2B5EF4-FFF2-40B4-BE49-F238E27FC236}">
                <a16:creationId xmlns:a16="http://schemas.microsoft.com/office/drawing/2014/main" xmlns="" id="{7D98D3A5-D67E-463E-BA27-3FA798CCD11F}"/>
              </a:ext>
            </a:extLst>
          </p:cNvPr>
          <p:cNvSpPr>
            <a:spLocks noGrp="1"/>
          </p:cNvSpPr>
          <p:nvPr>
            <p:ph type="sldNum" sz="quarter" idx="12"/>
          </p:nvPr>
        </p:nvSpPr>
        <p:spPr>
          <a:xfrm>
            <a:off x="8610600" y="6356352"/>
            <a:ext cx="2743200" cy="365125"/>
          </a:xfrm>
          <a:prstGeom prst="rect">
            <a:avLst/>
          </a:prstGeom>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5568C8F7-2663-468A-93CF-161801EAED50}" type="slidenum">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Tree>
    <p:extLst>
      <p:ext uri="{BB962C8B-B14F-4D97-AF65-F5344CB8AC3E}">
        <p14:creationId xmlns:p14="http://schemas.microsoft.com/office/powerpoint/2010/main" val="36525823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F9C2305C-2EC2-43B5-917E-5154DC23C770}"/>
              </a:ext>
            </a:extLst>
          </p:cNvPr>
          <p:cNvSpPr>
            <a:spLocks noGrp="1"/>
          </p:cNvSpPr>
          <p:nvPr>
            <p:ph type="title" orient="vert"/>
          </p:nvPr>
        </p:nvSpPr>
        <p:spPr>
          <a:xfrm>
            <a:off x="8724902" y="365130"/>
            <a:ext cx="2628900" cy="5811839"/>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FDD0AD69-DC08-4FE7-8CD7-648111E36435}"/>
              </a:ext>
            </a:extLst>
          </p:cNvPr>
          <p:cNvSpPr>
            <a:spLocks noGrp="1"/>
          </p:cNvSpPr>
          <p:nvPr>
            <p:ph type="body" orient="vert" idx="1"/>
          </p:nvPr>
        </p:nvSpPr>
        <p:spPr>
          <a:xfrm>
            <a:off x="838203" y="365130"/>
            <a:ext cx="7734300" cy="58118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EA8B74BC-93C2-4207-BF2A-C09409280AF6}"/>
              </a:ext>
            </a:extLst>
          </p:cNvPr>
          <p:cNvSpPr>
            <a:spLocks noGrp="1"/>
          </p:cNvSpPr>
          <p:nvPr>
            <p:ph type="dt" sz="half" idx="10"/>
          </p:nvPr>
        </p:nvSpPr>
        <p:spPr>
          <a:xfrm>
            <a:off x="838200" y="6356352"/>
            <a:ext cx="2743200" cy="365125"/>
          </a:xfrm>
          <a:prstGeom prst="rect">
            <a:avLst/>
          </a:prstGeom>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4F586887-ACC7-478C-B2C3-CF2D8BFAD57F}"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l" defTabSz="914309" rtl="0" eaLnBrk="1" fontAlgn="auto" latinLnBrk="0" hangingPunct="1">
                <a:lnSpc>
                  <a:spcPct val="100000"/>
                </a:lnSpc>
                <a:spcBef>
                  <a:spcPts val="0"/>
                </a:spcBef>
                <a:spcAft>
                  <a:spcPts val="0"/>
                </a:spcAft>
                <a:buClrTx/>
                <a:buSzTx/>
                <a:buFontTx/>
                <a:buNone/>
                <a:tabLst/>
                <a:defRPr/>
              </a:pPr>
              <a:t>2025/11/11</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5" name="页脚占位符 4">
            <a:extLst>
              <a:ext uri="{FF2B5EF4-FFF2-40B4-BE49-F238E27FC236}">
                <a16:creationId xmlns:a16="http://schemas.microsoft.com/office/drawing/2014/main" xmlns="" id="{95ACC8E8-97FB-43B0-827B-EA16A5A3A91C}"/>
              </a:ext>
            </a:extLst>
          </p:cNvPr>
          <p:cNvSpPr>
            <a:spLocks noGrp="1"/>
          </p:cNvSpPr>
          <p:nvPr>
            <p:ph type="ftr" sz="quarter" idx="11"/>
          </p:nvPr>
        </p:nvSpPr>
        <p:spPr>
          <a:xfrm>
            <a:off x="4038600" y="6356352"/>
            <a:ext cx="4114800" cy="365125"/>
          </a:xfrm>
          <a:prstGeom prst="rect">
            <a:avLst/>
          </a:prstGeom>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6" name="灯片编号占位符 5">
            <a:extLst>
              <a:ext uri="{FF2B5EF4-FFF2-40B4-BE49-F238E27FC236}">
                <a16:creationId xmlns:a16="http://schemas.microsoft.com/office/drawing/2014/main" xmlns="" id="{F7CA9E56-59A5-44BE-9935-48FDC4B081A1}"/>
              </a:ext>
            </a:extLst>
          </p:cNvPr>
          <p:cNvSpPr>
            <a:spLocks noGrp="1"/>
          </p:cNvSpPr>
          <p:nvPr>
            <p:ph type="sldNum" sz="quarter" idx="12"/>
          </p:nvPr>
        </p:nvSpPr>
        <p:spPr>
          <a:xfrm>
            <a:off x="8610600" y="6356352"/>
            <a:ext cx="2743200" cy="365125"/>
          </a:xfrm>
          <a:prstGeom prst="rect">
            <a:avLst/>
          </a:prstGeom>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5568C8F7-2663-468A-93CF-161801EAED50}" type="slidenum">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Tree>
    <p:extLst>
      <p:ext uri="{BB962C8B-B14F-4D97-AF65-F5344CB8AC3E}">
        <p14:creationId xmlns:p14="http://schemas.microsoft.com/office/powerpoint/2010/main" val="20325146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D1A756-0A23-49EA-B53A-860727F1688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544AF4-4BA9-44F0-8BDB-0D1F080321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41466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D1A756-0A23-49EA-B53A-860727F1688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544AF4-4BA9-44F0-8BDB-0D1F080321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67529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D1A756-0A23-49EA-B53A-860727F1688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544AF4-4BA9-44F0-8BDB-0D1F080321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98169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D1A756-0A23-49EA-B53A-860727F1688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544AF4-4BA9-44F0-8BDB-0D1F080321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44751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D1A756-0A23-49EA-B53A-860727F1688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544AF4-4BA9-44F0-8BDB-0D1F080321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6488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D1A756-0A23-49EA-B53A-860727F1688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544AF4-4BA9-44F0-8BDB-0D1F080321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74171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4.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21000" b="-21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1970E2E-F6A8-09DB-7705-B91BC8FF3024}"/>
              </a:ext>
            </a:extLst>
          </p:cNvPr>
          <p:cNvPicPr>
            <a:picLocks noChangeAspect="1"/>
          </p:cNvPicPr>
          <p:nvPr userDrawn="1"/>
        </p:nvPicPr>
        <p:blipFill>
          <a:blip r:embed="rId14"/>
          <a:stretch>
            <a:fillRect/>
          </a:stretch>
        </p:blipFill>
        <p:spPr>
          <a:xfrm>
            <a:off x="1257301" y="2124075"/>
            <a:ext cx="2114550" cy="1628775"/>
          </a:xfrm>
          <a:prstGeom prst="rect">
            <a:avLst/>
          </a:prstGeom>
          <a:ln>
            <a:noFill/>
          </a:ln>
          <a:effectLst>
            <a:softEdge rad="112500"/>
          </a:effectLst>
        </p:spPr>
      </p:pic>
      <p:pic>
        <p:nvPicPr>
          <p:cNvPr id="5" name="Picture 4" descr="A white circle with leaves and blue text&#10;&#10;Description automatically generated">
            <a:extLst>
              <a:ext uri="{FF2B5EF4-FFF2-40B4-BE49-F238E27FC236}">
                <a16:creationId xmlns:a16="http://schemas.microsoft.com/office/drawing/2014/main" xmlns="" id="{1B5FA7AD-8948-56B4-CB41-6CF5934F7203}"/>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130214" y="8700335"/>
            <a:ext cx="1076325" cy="1076325"/>
          </a:xfrm>
          <a:prstGeom prst="rect">
            <a:avLst/>
          </a:prstGeom>
        </p:spPr>
      </p:pic>
      <p:pic>
        <p:nvPicPr>
          <p:cNvPr id="2" name="Picture 1"/>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536527" y="1765130"/>
            <a:ext cx="1536527" cy="1364436"/>
          </a:xfrm>
          <a:prstGeom prst="rect">
            <a:avLst/>
          </a:prstGeom>
        </p:spPr>
      </p:pic>
    </p:spTree>
    <p:extLst>
      <p:ext uri="{BB962C8B-B14F-4D97-AF65-F5344CB8AC3E}">
        <p14:creationId xmlns:p14="http://schemas.microsoft.com/office/powerpoint/2010/main" val="42618231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t="-21000" b="-21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2691CAD-7AE4-2AB2-F92F-53B304A9C294}"/>
              </a:ext>
            </a:extLst>
          </p:cNvPr>
          <p:cNvPicPr>
            <a:picLocks noChangeAspect="1"/>
          </p:cNvPicPr>
          <p:nvPr userDrawn="1"/>
        </p:nvPicPr>
        <p:blipFill>
          <a:blip r:embed="rId6"/>
          <a:stretch>
            <a:fillRect/>
          </a:stretch>
        </p:blipFill>
        <p:spPr>
          <a:xfrm>
            <a:off x="1257301" y="2124075"/>
            <a:ext cx="2114550" cy="1628775"/>
          </a:xfrm>
          <a:prstGeom prst="rect">
            <a:avLst/>
          </a:prstGeom>
          <a:ln>
            <a:noFill/>
          </a:ln>
          <a:effectLst>
            <a:softEdge rad="112500"/>
          </a:effectLst>
        </p:spPr>
      </p:pic>
      <p:pic>
        <p:nvPicPr>
          <p:cNvPr id="3" name="Picture 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2336319" y="2634253"/>
            <a:ext cx="1456985" cy="1293803"/>
          </a:xfrm>
          <a:prstGeom prst="rect">
            <a:avLst/>
          </a:prstGeom>
        </p:spPr>
      </p:pic>
    </p:spTree>
    <p:extLst>
      <p:ext uri="{BB962C8B-B14F-4D97-AF65-F5344CB8AC3E}">
        <p14:creationId xmlns:p14="http://schemas.microsoft.com/office/powerpoint/2010/main" val="345356680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2348336"/>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iming>
    <p:tnLst>
      <p:par>
        <p:cTn id="1" dur="indefinite" restart="never" nodeType="tmRoot"/>
      </p:par>
    </p:tnLst>
  </p:timing>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3240">
          <p15:clr>
            <a:srgbClr val="F26B43"/>
          </p15:clr>
        </p15:guide>
        <p15:guide id="2" pos="576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9112128"/>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8" indent="-228578"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4" indent="-228578"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8"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195"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349"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504"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658"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814"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4309" rtl="0" eaLnBrk="1" latinLnBrk="0" hangingPunct="1">
        <a:defRPr sz="1900" kern="1200">
          <a:solidFill>
            <a:schemeClr val="tx1"/>
          </a:solidFill>
          <a:latin typeface="+mn-lt"/>
          <a:ea typeface="+mn-ea"/>
          <a:cs typeface="+mn-cs"/>
        </a:defRPr>
      </a:lvl1pPr>
      <a:lvl2pPr marL="457155"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4" algn="l" defTabSz="914309" rtl="0" eaLnBrk="1" latinLnBrk="0" hangingPunct="1">
        <a:defRPr sz="1900" kern="1200">
          <a:solidFill>
            <a:schemeClr val="tx1"/>
          </a:solidFill>
          <a:latin typeface="+mn-lt"/>
          <a:ea typeface="+mn-ea"/>
          <a:cs typeface="+mn-cs"/>
        </a:defRPr>
      </a:lvl4pPr>
      <a:lvl5pPr marL="1828618" algn="l" defTabSz="914309" rtl="0" eaLnBrk="1" latinLnBrk="0" hangingPunct="1">
        <a:defRPr sz="1900" kern="1200">
          <a:solidFill>
            <a:schemeClr val="tx1"/>
          </a:solidFill>
          <a:latin typeface="+mn-lt"/>
          <a:ea typeface="+mn-ea"/>
          <a:cs typeface="+mn-cs"/>
        </a:defRPr>
      </a:lvl5pPr>
      <a:lvl6pPr marL="2285774"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5" algn="l" defTabSz="914309"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21.xml"/><Relationship Id="rId6" Type="http://schemas.openxmlformats.org/officeDocument/2006/relationships/image" Target="../media/image28.png"/><Relationship Id="rId5" Type="http://schemas.openxmlformats.org/officeDocument/2006/relationships/image" Target="../media/image30.png"/><Relationship Id="rId4" Type="http://schemas.openxmlformats.org/officeDocument/2006/relationships/image" Target="../media/image28.sv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21.xml"/><Relationship Id="rId6" Type="http://schemas.openxmlformats.org/officeDocument/2006/relationships/image" Target="../media/image28.png"/><Relationship Id="rId5" Type="http://schemas.openxmlformats.org/officeDocument/2006/relationships/image" Target="../media/image30.png"/><Relationship Id="rId4" Type="http://schemas.openxmlformats.org/officeDocument/2006/relationships/image" Target="../media/image28.sv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image" Target="../media/image28.png"/><Relationship Id="rId5" Type="http://schemas.openxmlformats.org/officeDocument/2006/relationships/image" Target="../media/image30.png"/><Relationship Id="rId4" Type="http://schemas.openxmlformats.org/officeDocument/2006/relationships/image" Target="../media/image28.svg"/></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9.pn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2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13.xml"/><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304925" y="2011775"/>
            <a:ext cx="8420099" cy="3067399"/>
          </a:xfrm>
          <a:prstGeom prst="roundRect">
            <a:avLst/>
          </a:prstGeom>
          <a:solidFill>
            <a:schemeClr val="bg1">
              <a:alpha val="61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5" name="Google Shape;784;p10"/>
          <p:cNvSpPr/>
          <p:nvPr/>
        </p:nvSpPr>
        <p:spPr>
          <a:xfrm>
            <a:off x="3782131" y="2207700"/>
            <a:ext cx="957949" cy="1384252"/>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w="38100" cap="flat" cmpd="sng">
                <a:solidFill>
                  <a:prstClr val="black"/>
                </a:solidFill>
                <a:prstDash val="solid"/>
                <a:round/>
                <a:headEnd type="none" w="sm" len="sm"/>
                <a:tailEnd type="none" w="sm" len="sm"/>
              </a:ln>
              <a:solidFill>
                <a:srgbClr val="5B9BD5"/>
              </a:solidFill>
              <a:effectLst/>
              <a:uLnTx/>
              <a:uFillTx/>
              <a:latin typeface="#9Slide03 AmpleSoft Bold" pitchFamily="2" charset="0"/>
              <a:ea typeface="+mn-ea"/>
              <a:cs typeface="+mn-cs"/>
            </a:endParaRPr>
          </a:p>
        </p:txBody>
      </p:sp>
      <p:pic>
        <p:nvPicPr>
          <p:cNvPr id="2" name="Picture 1">
            <a:extLst>
              <a:ext uri="{FF2B5EF4-FFF2-40B4-BE49-F238E27FC236}">
                <a16:creationId xmlns:a16="http://schemas.microsoft.com/office/drawing/2014/main" xmlns="" id="{50C5D133-0ACA-8983-1BE1-9F536C982D89}"/>
              </a:ext>
            </a:extLst>
          </p:cNvPr>
          <p:cNvPicPr>
            <a:picLocks noChangeAspect="1"/>
          </p:cNvPicPr>
          <p:nvPr/>
        </p:nvPicPr>
        <p:blipFill>
          <a:blip r:embed="rId2"/>
          <a:stretch>
            <a:fillRect/>
          </a:stretch>
        </p:blipFill>
        <p:spPr>
          <a:xfrm>
            <a:off x="3938649" y="2121367"/>
            <a:ext cx="2981202" cy="938865"/>
          </a:xfrm>
          <a:prstGeom prst="rect">
            <a:avLst/>
          </a:prstGeom>
        </p:spPr>
      </p:pic>
      <p:pic>
        <p:nvPicPr>
          <p:cNvPr id="8" name="Picture 7">
            <a:extLst>
              <a:ext uri="{FF2B5EF4-FFF2-40B4-BE49-F238E27FC236}">
                <a16:creationId xmlns:a16="http://schemas.microsoft.com/office/drawing/2014/main" xmlns="" id="{306A8B81-84FE-946D-A87F-E560573DCEC9}"/>
              </a:ext>
            </a:extLst>
          </p:cNvPr>
          <p:cNvPicPr>
            <a:picLocks noChangeAspect="1"/>
          </p:cNvPicPr>
          <p:nvPr/>
        </p:nvPicPr>
        <p:blipFill>
          <a:blip r:embed="rId3"/>
          <a:stretch>
            <a:fillRect/>
          </a:stretch>
        </p:blipFill>
        <p:spPr>
          <a:xfrm>
            <a:off x="925063" y="3219744"/>
            <a:ext cx="8913124" cy="1999661"/>
          </a:xfrm>
          <a:prstGeom prst="rect">
            <a:avLst/>
          </a:prstGeom>
        </p:spPr>
      </p:pic>
    </p:spTree>
    <p:extLst>
      <p:ext uri="{BB962C8B-B14F-4D97-AF65-F5344CB8AC3E}">
        <p14:creationId xmlns:p14="http://schemas.microsoft.com/office/powerpoint/2010/main" val="690470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270108" y="101601"/>
            <a:ext cx="11497018" cy="642851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微软雅黑"/>
              <a:cs typeface="+mn-cs"/>
            </a:endParaRPr>
          </a:p>
        </p:txBody>
      </p:sp>
      <p:grpSp>
        <p:nvGrpSpPr>
          <p:cNvPr id="6" name="Group 5">
            <a:extLst>
              <a:ext uri="{FF2B5EF4-FFF2-40B4-BE49-F238E27FC236}">
                <a16:creationId xmlns:a16="http://schemas.microsoft.com/office/drawing/2014/main" xmlns="" id="{F76EC9A4-6D1A-0297-AE1D-BB922D6FEB71}"/>
              </a:ext>
            </a:extLst>
          </p:cNvPr>
          <p:cNvGrpSpPr/>
          <p:nvPr/>
        </p:nvGrpSpPr>
        <p:grpSpPr>
          <a:xfrm>
            <a:off x="1704975" y="342900"/>
            <a:ext cx="10068232" cy="2295526"/>
            <a:chOff x="934887" y="4216970"/>
            <a:chExt cx="10619078" cy="2370261"/>
          </a:xfrm>
        </p:grpSpPr>
        <p:grpSp>
          <p:nvGrpSpPr>
            <p:cNvPr id="7" name="Group 6">
              <a:extLst>
                <a:ext uri="{FF2B5EF4-FFF2-40B4-BE49-F238E27FC236}">
                  <a16:creationId xmlns:a16="http://schemas.microsoft.com/office/drawing/2014/main" xmlns="" id="{1CD21E01-3AC9-658F-4398-12F612C7319E}"/>
                </a:ext>
              </a:extLst>
            </p:cNvPr>
            <p:cNvGrpSpPr/>
            <p:nvPr/>
          </p:nvGrpSpPr>
          <p:grpSpPr>
            <a:xfrm>
              <a:off x="934887" y="4216970"/>
              <a:ext cx="10619078" cy="2370261"/>
              <a:chOff x="1232598" y="4163807"/>
              <a:chExt cx="10619078" cy="2370261"/>
            </a:xfrm>
          </p:grpSpPr>
          <p:grpSp>
            <p:nvGrpSpPr>
              <p:cNvPr id="9" name="Group 8">
                <a:extLst>
                  <a:ext uri="{FF2B5EF4-FFF2-40B4-BE49-F238E27FC236}">
                    <a16:creationId xmlns:a16="http://schemas.microsoft.com/office/drawing/2014/main" xmlns="" id="{ADCA63EA-F525-8B8B-C40B-5B28964DCEE0}"/>
                  </a:ext>
                </a:extLst>
              </p:cNvPr>
              <p:cNvGrpSpPr/>
              <p:nvPr/>
            </p:nvGrpSpPr>
            <p:grpSpPr>
              <a:xfrm>
                <a:off x="1232598" y="4163807"/>
                <a:ext cx="10619078" cy="2370261"/>
                <a:chOff x="1232598" y="4163807"/>
                <a:chExt cx="10619078" cy="2370261"/>
              </a:xfrm>
            </p:grpSpPr>
            <p:pic>
              <p:nvPicPr>
                <p:cNvPr id="11" name="Picture 10">
                  <a:extLst>
                    <a:ext uri="{FF2B5EF4-FFF2-40B4-BE49-F238E27FC236}">
                      <a16:creationId xmlns:a16="http://schemas.microsoft.com/office/drawing/2014/main" xmlns="" id="{2908EDC7-EDA9-CE59-E503-BAA5456CF91C}"/>
                    </a:ext>
                  </a:extLst>
                </p:cNvPr>
                <p:cNvPicPr>
                  <a:picLocks noChangeAspect="1"/>
                </p:cNvPicPr>
                <p:nvPr/>
              </p:nvPicPr>
              <p:blipFill rotWithShape="1">
                <a:blip r:embed="rId2">
                  <a:extLst>
                    <a:ext uri="{28A0092B-C50C-407E-A947-70E740481C1C}">
                      <a14:useLocalDpi xmlns:a14="http://schemas.microsoft.com/office/drawing/2010/main" val="0"/>
                    </a:ext>
                  </a:extLst>
                </a:blip>
                <a:srcRect l="3090" r="78951" b="86666"/>
                <a:stretch/>
              </p:blipFill>
              <p:spPr>
                <a:xfrm>
                  <a:off x="6950067" y="4163807"/>
                  <a:ext cx="4901609" cy="2370261"/>
                </a:xfrm>
                <a:prstGeom prst="rect">
                  <a:avLst/>
                </a:prstGeom>
              </p:spPr>
            </p:pic>
            <p:pic>
              <p:nvPicPr>
                <p:cNvPr id="12" name="Picture 11">
                  <a:extLst>
                    <a:ext uri="{FF2B5EF4-FFF2-40B4-BE49-F238E27FC236}">
                      <a16:creationId xmlns:a16="http://schemas.microsoft.com/office/drawing/2014/main" xmlns="" id="{017178E8-061E-2645-1610-F66B3E91DC80}"/>
                    </a:ext>
                  </a:extLst>
                </p:cNvPr>
                <p:cNvPicPr>
                  <a:picLocks noChangeAspect="1"/>
                </p:cNvPicPr>
                <p:nvPr/>
              </p:nvPicPr>
              <p:blipFill rotWithShape="1">
                <a:blip r:embed="rId2">
                  <a:extLst>
                    <a:ext uri="{28A0092B-C50C-407E-A947-70E740481C1C}">
                      <a14:useLocalDpi xmlns:a14="http://schemas.microsoft.com/office/drawing/2010/main" val="0"/>
                    </a:ext>
                  </a:extLst>
                </a:blip>
                <a:srcRect l="3090" r="82731" b="86666"/>
                <a:stretch/>
              </p:blipFill>
              <p:spPr>
                <a:xfrm>
                  <a:off x="4616268" y="4163807"/>
                  <a:ext cx="3869878" cy="2333049"/>
                </a:xfrm>
                <a:prstGeom prst="rect">
                  <a:avLst/>
                </a:prstGeom>
              </p:spPr>
            </p:pic>
            <p:pic>
              <p:nvPicPr>
                <p:cNvPr id="13" name="Picture 12">
                  <a:extLst>
                    <a:ext uri="{FF2B5EF4-FFF2-40B4-BE49-F238E27FC236}">
                      <a16:creationId xmlns:a16="http://schemas.microsoft.com/office/drawing/2014/main" xmlns="" id="{1E423C17-E37F-739C-99F2-ED62B95D2397}"/>
                    </a:ext>
                  </a:extLst>
                </p:cNvPr>
                <p:cNvPicPr>
                  <a:picLocks noChangeAspect="1"/>
                </p:cNvPicPr>
                <p:nvPr/>
              </p:nvPicPr>
              <p:blipFill rotWithShape="1">
                <a:blip r:embed="rId2">
                  <a:extLst>
                    <a:ext uri="{28A0092B-C50C-407E-A947-70E740481C1C}">
                      <a14:useLocalDpi xmlns:a14="http://schemas.microsoft.com/office/drawing/2010/main" val="0"/>
                    </a:ext>
                  </a:extLst>
                </a:blip>
                <a:srcRect l="3090" r="82731" b="86666"/>
                <a:stretch/>
              </p:blipFill>
              <p:spPr>
                <a:xfrm>
                  <a:off x="1232598" y="4163807"/>
                  <a:ext cx="3869878" cy="2301951"/>
                </a:xfrm>
                <a:prstGeom prst="rect">
                  <a:avLst/>
                </a:prstGeom>
              </p:spPr>
            </p:pic>
          </p:grpSp>
          <p:sp>
            <p:nvSpPr>
              <p:cNvPr id="10" name="Rectangle 9">
                <a:extLst>
                  <a:ext uri="{FF2B5EF4-FFF2-40B4-BE49-F238E27FC236}">
                    <a16:creationId xmlns:a16="http://schemas.microsoft.com/office/drawing/2014/main" xmlns="" id="{B12A80A4-E9F2-D55E-A02C-B1381CD0B8D0}"/>
                  </a:ext>
                </a:extLst>
              </p:cNvPr>
              <p:cNvSpPr/>
              <p:nvPr/>
            </p:nvSpPr>
            <p:spPr>
              <a:xfrm>
                <a:off x="1733107" y="4871693"/>
                <a:ext cx="9175898" cy="1029377"/>
              </a:xfrm>
              <a:prstGeom prst="rect">
                <a:avLst/>
              </a:prstGeom>
              <a:solidFill>
                <a:srgbClr val="FEED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grpSp>
        <p:sp>
          <p:nvSpPr>
            <p:cNvPr id="8" name="TextBox 7">
              <a:extLst>
                <a:ext uri="{FF2B5EF4-FFF2-40B4-BE49-F238E27FC236}">
                  <a16:creationId xmlns:a16="http://schemas.microsoft.com/office/drawing/2014/main" xmlns="" id="{A5BD0E2D-856C-3F59-8502-24532CFA8F72}"/>
                </a:ext>
              </a:extLst>
            </p:cNvPr>
            <p:cNvSpPr txBox="1"/>
            <p:nvPr/>
          </p:nvSpPr>
          <p:spPr>
            <a:xfrm>
              <a:off x="1819108" y="4644669"/>
              <a:ext cx="9048749" cy="13665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Kể thêm các biểu hiện của yêu lao động mà em biết.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4" name="Picture 13">
            <a:extLst>
              <a:ext uri="{FF2B5EF4-FFF2-40B4-BE49-F238E27FC236}">
                <a16:creationId xmlns:a16="http://schemas.microsoft.com/office/drawing/2014/main" xmlns="" id="{D6E41CC0-934B-CB18-4315-0722D8B4CA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33" r="50957"/>
          <a:stretch/>
        </p:blipFill>
        <p:spPr>
          <a:xfrm>
            <a:off x="473188" y="2525017"/>
            <a:ext cx="2984387" cy="3640674"/>
          </a:xfrm>
          <a:prstGeom prst="rect">
            <a:avLst/>
          </a:prstGeom>
        </p:spPr>
      </p:pic>
    </p:spTree>
    <p:extLst>
      <p:ext uri="{BB962C8B-B14F-4D97-AF65-F5344CB8AC3E}">
        <p14:creationId xmlns:p14="http://schemas.microsoft.com/office/powerpoint/2010/main" val="20199363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270108" y="101601"/>
            <a:ext cx="11497018" cy="642851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微软雅黑"/>
              <a:cs typeface="+mn-cs"/>
            </a:endParaRPr>
          </a:p>
        </p:txBody>
      </p:sp>
      <p:grpSp>
        <p:nvGrpSpPr>
          <p:cNvPr id="2" name="Group 1">
            <a:extLst>
              <a:ext uri="{FF2B5EF4-FFF2-40B4-BE49-F238E27FC236}">
                <a16:creationId xmlns:a16="http://schemas.microsoft.com/office/drawing/2014/main" xmlns="" id="{11147D16-1360-C848-4E40-61140CAE274E}"/>
              </a:ext>
            </a:extLst>
          </p:cNvPr>
          <p:cNvGrpSpPr/>
          <p:nvPr/>
        </p:nvGrpSpPr>
        <p:grpSpPr>
          <a:xfrm>
            <a:off x="1428750" y="0"/>
            <a:ext cx="10068232" cy="1133475"/>
            <a:chOff x="934887" y="4216970"/>
            <a:chExt cx="10619078" cy="2370261"/>
          </a:xfrm>
        </p:grpSpPr>
        <p:grpSp>
          <p:nvGrpSpPr>
            <p:cNvPr id="3" name="Group 2">
              <a:extLst>
                <a:ext uri="{FF2B5EF4-FFF2-40B4-BE49-F238E27FC236}">
                  <a16:creationId xmlns:a16="http://schemas.microsoft.com/office/drawing/2014/main" xmlns="" id="{7515BFA8-5DFD-8A14-14B0-D337F4110FED}"/>
                </a:ext>
              </a:extLst>
            </p:cNvPr>
            <p:cNvGrpSpPr/>
            <p:nvPr/>
          </p:nvGrpSpPr>
          <p:grpSpPr>
            <a:xfrm>
              <a:off x="934887" y="4216970"/>
              <a:ext cx="10619078" cy="2370261"/>
              <a:chOff x="1232598" y="4163807"/>
              <a:chExt cx="10619078" cy="2370261"/>
            </a:xfrm>
          </p:grpSpPr>
          <p:grpSp>
            <p:nvGrpSpPr>
              <p:cNvPr id="5" name="Group 4">
                <a:extLst>
                  <a:ext uri="{FF2B5EF4-FFF2-40B4-BE49-F238E27FC236}">
                    <a16:creationId xmlns:a16="http://schemas.microsoft.com/office/drawing/2014/main" xmlns="" id="{B0784ACD-D35F-CD7D-A69B-ECE87DE3E3A7}"/>
                  </a:ext>
                </a:extLst>
              </p:cNvPr>
              <p:cNvGrpSpPr/>
              <p:nvPr/>
            </p:nvGrpSpPr>
            <p:grpSpPr>
              <a:xfrm>
                <a:off x="1232598" y="4163807"/>
                <a:ext cx="10619078" cy="2370261"/>
                <a:chOff x="1232598" y="4163807"/>
                <a:chExt cx="10619078" cy="2370261"/>
              </a:xfrm>
            </p:grpSpPr>
            <p:pic>
              <p:nvPicPr>
                <p:cNvPr id="17" name="Picture 16">
                  <a:extLst>
                    <a:ext uri="{FF2B5EF4-FFF2-40B4-BE49-F238E27FC236}">
                      <a16:creationId xmlns:a16="http://schemas.microsoft.com/office/drawing/2014/main" xmlns="" id="{413B92CA-67B1-1A30-9075-DF9666C36554}"/>
                    </a:ext>
                  </a:extLst>
                </p:cNvPr>
                <p:cNvPicPr>
                  <a:picLocks noChangeAspect="1"/>
                </p:cNvPicPr>
                <p:nvPr/>
              </p:nvPicPr>
              <p:blipFill rotWithShape="1">
                <a:blip r:embed="rId2">
                  <a:extLst>
                    <a:ext uri="{28A0092B-C50C-407E-A947-70E740481C1C}">
                      <a14:useLocalDpi xmlns:a14="http://schemas.microsoft.com/office/drawing/2010/main" val="0"/>
                    </a:ext>
                  </a:extLst>
                </a:blip>
                <a:srcRect l="3090" r="78951" b="86666"/>
                <a:stretch/>
              </p:blipFill>
              <p:spPr>
                <a:xfrm>
                  <a:off x="6950067" y="4163807"/>
                  <a:ext cx="4901609" cy="2370261"/>
                </a:xfrm>
                <a:prstGeom prst="rect">
                  <a:avLst/>
                </a:prstGeom>
              </p:spPr>
            </p:pic>
            <p:pic>
              <p:nvPicPr>
                <p:cNvPr id="18" name="Picture 17">
                  <a:extLst>
                    <a:ext uri="{FF2B5EF4-FFF2-40B4-BE49-F238E27FC236}">
                      <a16:creationId xmlns:a16="http://schemas.microsoft.com/office/drawing/2014/main" xmlns="" id="{B62A9D93-E58F-424C-D2DC-91CDFC77329D}"/>
                    </a:ext>
                  </a:extLst>
                </p:cNvPr>
                <p:cNvPicPr>
                  <a:picLocks noChangeAspect="1"/>
                </p:cNvPicPr>
                <p:nvPr/>
              </p:nvPicPr>
              <p:blipFill rotWithShape="1">
                <a:blip r:embed="rId2">
                  <a:extLst>
                    <a:ext uri="{28A0092B-C50C-407E-A947-70E740481C1C}">
                      <a14:useLocalDpi xmlns:a14="http://schemas.microsoft.com/office/drawing/2010/main" val="0"/>
                    </a:ext>
                  </a:extLst>
                </a:blip>
                <a:srcRect l="3090" r="82731" b="86666"/>
                <a:stretch/>
              </p:blipFill>
              <p:spPr>
                <a:xfrm>
                  <a:off x="4616268" y="4163807"/>
                  <a:ext cx="3869878" cy="2333049"/>
                </a:xfrm>
                <a:prstGeom prst="rect">
                  <a:avLst/>
                </a:prstGeom>
              </p:spPr>
            </p:pic>
            <p:pic>
              <p:nvPicPr>
                <p:cNvPr id="19" name="Picture 18">
                  <a:extLst>
                    <a:ext uri="{FF2B5EF4-FFF2-40B4-BE49-F238E27FC236}">
                      <a16:creationId xmlns:a16="http://schemas.microsoft.com/office/drawing/2014/main" xmlns="" id="{E3FE4533-E3BC-D3E1-53D6-4D972FA722AB}"/>
                    </a:ext>
                  </a:extLst>
                </p:cNvPr>
                <p:cNvPicPr>
                  <a:picLocks noChangeAspect="1"/>
                </p:cNvPicPr>
                <p:nvPr/>
              </p:nvPicPr>
              <p:blipFill rotWithShape="1">
                <a:blip r:embed="rId2">
                  <a:extLst>
                    <a:ext uri="{28A0092B-C50C-407E-A947-70E740481C1C}">
                      <a14:useLocalDpi xmlns:a14="http://schemas.microsoft.com/office/drawing/2010/main" val="0"/>
                    </a:ext>
                  </a:extLst>
                </a:blip>
                <a:srcRect l="3090" r="82731" b="86666"/>
                <a:stretch/>
              </p:blipFill>
              <p:spPr>
                <a:xfrm>
                  <a:off x="1232598" y="4163807"/>
                  <a:ext cx="3869878" cy="2301951"/>
                </a:xfrm>
                <a:prstGeom prst="rect">
                  <a:avLst/>
                </a:prstGeom>
              </p:spPr>
            </p:pic>
          </p:grpSp>
          <p:sp>
            <p:nvSpPr>
              <p:cNvPr id="16" name="Rectangle 15">
                <a:extLst>
                  <a:ext uri="{FF2B5EF4-FFF2-40B4-BE49-F238E27FC236}">
                    <a16:creationId xmlns:a16="http://schemas.microsoft.com/office/drawing/2014/main" xmlns="" id="{A640FFE4-724A-CA54-BEBF-83C5E217FABA}"/>
                  </a:ext>
                </a:extLst>
              </p:cNvPr>
              <p:cNvSpPr/>
              <p:nvPr/>
            </p:nvSpPr>
            <p:spPr>
              <a:xfrm>
                <a:off x="1733107" y="4871693"/>
                <a:ext cx="9175898" cy="1029377"/>
              </a:xfrm>
              <a:prstGeom prst="rect">
                <a:avLst/>
              </a:prstGeom>
              <a:solidFill>
                <a:srgbClr val="FEED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xmlns="" id="{BE13EE07-D9EA-40C8-F8FF-9267A81C4F74}"/>
                </a:ext>
              </a:extLst>
            </p:cNvPr>
            <p:cNvSpPr txBox="1"/>
            <p:nvPr/>
          </p:nvSpPr>
          <p:spPr>
            <a:xfrm>
              <a:off x="1587886" y="4644670"/>
              <a:ext cx="9279972" cy="1480292"/>
            </a:xfrm>
            <a:prstGeom prst="rect">
              <a:avLst/>
            </a:prstGeom>
            <a:noFill/>
          </p:spPr>
          <p:txBody>
            <a:bodyPr wrap="square" rtlCol="0">
              <a:spAutoFit/>
            </a:bodyPr>
            <a:lstStyle/>
            <a:p>
              <a:pPr marL="0" marR="0" algn="ctr">
                <a:spcBef>
                  <a:spcPts val="0"/>
                </a:spcBef>
                <a:spcAft>
                  <a:spcPts val="0"/>
                </a:spcAft>
              </a:pPr>
              <a:r>
                <a:rPr lang="nl-NL" sz="4000" b="1" dirty="0">
                  <a:latin typeface="Cambria" panose="02040503050406030204" pitchFamily="18" charset="0"/>
                  <a:ea typeface="Cambria" panose="02040503050406030204" pitchFamily="18" charset="0"/>
                </a:rPr>
                <a:t>C</a:t>
              </a:r>
              <a:r>
                <a:rPr lang="nl-NL" sz="4000" b="1" dirty="0">
                  <a:effectLst/>
                  <a:latin typeface="Cambria" panose="02040503050406030204" pitchFamily="18" charset="0"/>
                  <a:ea typeface="Cambria" panose="02040503050406030204" pitchFamily="18" charset="0"/>
                </a:rPr>
                <a:t>ác biểu hiện khác của yêu lao động: </a:t>
              </a:r>
              <a:endParaRPr lang="en-US" sz="4000" b="1" dirty="0">
                <a:effectLst/>
                <a:latin typeface="Cambria" panose="02040503050406030204" pitchFamily="18" charset="0"/>
                <a:ea typeface="Cambria" panose="02040503050406030204" pitchFamily="18" charset="0"/>
              </a:endParaRPr>
            </a:p>
          </p:txBody>
        </p:sp>
      </p:grpSp>
      <p:grpSp>
        <p:nvGrpSpPr>
          <p:cNvPr id="20" name="Group 19">
            <a:extLst>
              <a:ext uri="{FF2B5EF4-FFF2-40B4-BE49-F238E27FC236}">
                <a16:creationId xmlns:a16="http://schemas.microsoft.com/office/drawing/2014/main" xmlns="" id="{4ADCA91D-E01F-736A-65F3-0C31C118034C}"/>
              </a:ext>
            </a:extLst>
          </p:cNvPr>
          <p:cNvGrpSpPr/>
          <p:nvPr/>
        </p:nvGrpSpPr>
        <p:grpSpPr>
          <a:xfrm>
            <a:off x="666750" y="889324"/>
            <a:ext cx="10848975" cy="5740076"/>
            <a:chOff x="1543051" y="2118049"/>
            <a:chExt cx="9067800" cy="4194049"/>
          </a:xfrm>
        </p:grpSpPr>
        <p:pic>
          <p:nvPicPr>
            <p:cNvPr id="21" name="Picture 20">
              <a:extLst>
                <a:ext uri="{FF2B5EF4-FFF2-40B4-BE49-F238E27FC236}">
                  <a16:creationId xmlns:a16="http://schemas.microsoft.com/office/drawing/2014/main" xmlns="" id="{D03845BC-56C9-4568-B88C-790B9B21A99E}"/>
                </a:ext>
              </a:extLst>
            </p:cNvPr>
            <p:cNvPicPr>
              <a:picLocks noChangeAspect="1"/>
            </p:cNvPicPr>
            <p:nvPr/>
          </p:nvPicPr>
          <p:blipFill rotWithShape="1">
            <a:blip r:embed="rId2">
              <a:extLst>
                <a:ext uri="{28A0092B-C50C-407E-A947-70E740481C1C}">
                  <a14:useLocalDpi xmlns:a14="http://schemas.microsoft.com/office/drawing/2010/main" val="0"/>
                </a:ext>
              </a:extLst>
            </a:blip>
            <a:srcRect l="59783" t="48435" r="15174" b="31701"/>
            <a:stretch/>
          </p:blipFill>
          <p:spPr>
            <a:xfrm>
              <a:off x="1543051" y="2118049"/>
              <a:ext cx="9067800" cy="4194049"/>
            </a:xfrm>
            <a:prstGeom prst="rect">
              <a:avLst/>
            </a:prstGeom>
          </p:spPr>
        </p:pic>
        <p:sp>
          <p:nvSpPr>
            <p:cNvPr id="22" name="TextBox 21">
              <a:extLst>
                <a:ext uri="{FF2B5EF4-FFF2-40B4-BE49-F238E27FC236}">
                  <a16:creationId xmlns:a16="http://schemas.microsoft.com/office/drawing/2014/main" xmlns="" id="{4661E570-09AC-A2C6-D9D5-F320A0FA4316}"/>
                </a:ext>
              </a:extLst>
            </p:cNvPr>
            <p:cNvSpPr txBox="1"/>
            <p:nvPr/>
          </p:nvSpPr>
          <p:spPr>
            <a:xfrm>
              <a:off x="3471506" y="3157578"/>
              <a:ext cx="5865554" cy="2159600"/>
            </a:xfrm>
            <a:prstGeom prst="rect">
              <a:avLst/>
            </a:prstGeom>
            <a:noFill/>
          </p:spPr>
          <p:txBody>
            <a:bodyPr wrap="square" rtlCol="0">
              <a:spAutoFit/>
            </a:bodyPr>
            <a:lstStyle/>
            <a:p>
              <a:pPr algn="just">
                <a:lnSpc>
                  <a:spcPct val="150000"/>
                </a:lnSpc>
                <a:defRPr/>
              </a:pPr>
              <a:r>
                <a:rPr lang="vi-VN" sz="3200" b="0" i="0" dirty="0">
                  <a:solidFill>
                    <a:srgbClr val="002060"/>
                  </a:solidFill>
                  <a:effectLst/>
                  <a:latin typeface="Cambria" panose="02040503050406030204" pitchFamily="18" charset="0"/>
                  <a:ea typeface="Cambria" panose="02040503050406030204" pitchFamily="18" charset="0"/>
                </a:rPr>
                <a:t>Làm tốt nhiệm vụ của mình.</a:t>
              </a:r>
            </a:p>
            <a:p>
              <a:pPr algn="just">
                <a:lnSpc>
                  <a:spcPct val="150000"/>
                </a:lnSpc>
                <a:defRPr/>
              </a:pPr>
              <a:r>
                <a:rPr lang="vi-VN" sz="3200" b="0" i="0" dirty="0">
                  <a:solidFill>
                    <a:srgbClr val="002060"/>
                  </a:solidFill>
                  <a:effectLst/>
                  <a:latin typeface="Cambria" panose="02040503050406030204" pitchFamily="18" charset="0"/>
                  <a:ea typeface="Cambria" panose="02040503050406030204" pitchFamily="18" charset="0"/>
                </a:rPr>
                <a:t>Tự giác làm việc không đợi ai nhắc nhở.</a:t>
              </a:r>
            </a:p>
            <a:p>
              <a:pPr algn="just">
                <a:lnSpc>
                  <a:spcPct val="150000"/>
                </a:lnSpc>
                <a:defRPr/>
              </a:pPr>
              <a:r>
                <a:rPr lang="vi-VN" sz="3200" b="0" i="0" dirty="0">
                  <a:solidFill>
                    <a:srgbClr val="002060"/>
                  </a:solidFill>
                  <a:effectLst/>
                  <a:latin typeface="Cambria" panose="02040503050406030204" pitchFamily="18" charset="0"/>
                  <a:ea typeface="Cambria" panose="02040503050406030204" pitchFamily="18" charset="0"/>
                </a:rPr>
                <a:t>Làm việc không bỏ dở nửa chừng, không làm để đối phó.</a:t>
              </a:r>
            </a:p>
          </p:txBody>
        </p:sp>
      </p:grpSp>
    </p:spTree>
    <p:extLst>
      <p:ext uri="{BB962C8B-B14F-4D97-AF65-F5344CB8AC3E}">
        <p14:creationId xmlns:p14="http://schemas.microsoft.com/office/powerpoint/2010/main" val="19584174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D0FA22D9-568F-B071-B12C-8A1EE32CA034}"/>
              </a:ext>
            </a:extLst>
          </p:cNvPr>
          <p:cNvSpPr/>
          <p:nvPr/>
        </p:nvSpPr>
        <p:spPr>
          <a:xfrm>
            <a:off x="171450" y="390525"/>
            <a:ext cx="11772900" cy="6267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微软雅黑"/>
              <a:cs typeface="+mn-cs"/>
            </a:endParaRPr>
          </a:p>
        </p:txBody>
      </p:sp>
      <p:grpSp>
        <p:nvGrpSpPr>
          <p:cNvPr id="5" name="Group 4">
            <a:extLst>
              <a:ext uri="{FF2B5EF4-FFF2-40B4-BE49-F238E27FC236}">
                <a16:creationId xmlns:a16="http://schemas.microsoft.com/office/drawing/2014/main" xmlns="" id="{8C835727-9B52-DC1D-3D43-0E9DF011E2E1}"/>
              </a:ext>
            </a:extLst>
          </p:cNvPr>
          <p:cNvGrpSpPr/>
          <p:nvPr/>
        </p:nvGrpSpPr>
        <p:grpSpPr>
          <a:xfrm>
            <a:off x="1514475" y="124941"/>
            <a:ext cx="8791575" cy="827559"/>
            <a:chOff x="1345514" y="396717"/>
            <a:chExt cx="9323027" cy="959468"/>
          </a:xfrm>
        </p:grpSpPr>
        <p:sp>
          <p:nvSpPr>
            <p:cNvPr id="9" name="Rectangle: Rounded Corners 8">
              <a:extLst>
                <a:ext uri="{FF2B5EF4-FFF2-40B4-BE49-F238E27FC236}">
                  <a16:creationId xmlns:a16="http://schemas.microsoft.com/office/drawing/2014/main" xmlns="" id="{C5DEFB6E-40A6-5428-F997-9BFF27BA2FBF}"/>
                </a:ext>
              </a:extLst>
            </p:cNvPr>
            <p:cNvSpPr/>
            <p:nvPr/>
          </p:nvSpPr>
          <p:spPr>
            <a:xfrm>
              <a:off x="1523459" y="396717"/>
              <a:ext cx="9145082" cy="959468"/>
            </a:xfrm>
            <a:prstGeom prst="roundRect">
              <a:avLst/>
            </a:prstGeom>
            <a:solidFill>
              <a:srgbClr val="FEDADA"/>
            </a:solidFill>
            <a:ln w="28575">
              <a:solidFill>
                <a:srgbClr val="C9313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0" name="TextBox 9">
              <a:extLst>
                <a:ext uri="{FF2B5EF4-FFF2-40B4-BE49-F238E27FC236}">
                  <a16:creationId xmlns:a16="http://schemas.microsoft.com/office/drawing/2014/main" xmlns="" id="{785D7599-C293-AA3E-848C-B3CF091AA6BF}"/>
                </a:ext>
              </a:extLst>
            </p:cNvPr>
            <p:cNvSpPr txBox="1"/>
            <p:nvPr/>
          </p:nvSpPr>
          <p:spPr>
            <a:xfrm>
              <a:off x="1345514" y="462976"/>
              <a:ext cx="9303775" cy="7493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Cambria" panose="02040503050406030204" pitchFamily="18" charset="0"/>
                  <a:ea typeface="微软雅黑"/>
                </a:rPr>
                <a:t>Đọc</a:t>
              </a:r>
              <a:r>
                <a:rPr lang="en-US" sz="3600" b="1" dirty="0">
                  <a:solidFill>
                    <a:prstClr val="black"/>
                  </a:solidFill>
                  <a:latin typeface="Cambria" panose="02040503050406030204" pitchFamily="18" charset="0"/>
                  <a:ea typeface="微软雅黑"/>
                </a:rPr>
                <a:t> </a:t>
              </a:r>
              <a:r>
                <a:rPr lang="en-US" sz="3600" b="1" dirty="0" err="1">
                  <a:solidFill>
                    <a:prstClr val="black"/>
                  </a:solidFill>
                  <a:latin typeface="Cambria" panose="02040503050406030204" pitchFamily="18" charset="0"/>
                  <a:ea typeface="微软雅黑"/>
                </a:rPr>
                <a:t>câu</a:t>
              </a:r>
              <a:r>
                <a:rPr lang="en-US" sz="3600" b="1" dirty="0">
                  <a:solidFill>
                    <a:prstClr val="black"/>
                  </a:solidFill>
                  <a:latin typeface="Cambria" panose="02040503050406030204" pitchFamily="18" charset="0"/>
                  <a:ea typeface="微软雅黑"/>
                </a:rPr>
                <a:t> </a:t>
              </a:r>
              <a:r>
                <a:rPr lang="en-US" sz="3600" b="1" dirty="0" err="1">
                  <a:solidFill>
                    <a:prstClr val="black"/>
                  </a:solidFill>
                  <a:latin typeface="Cambria" panose="02040503050406030204" pitchFamily="18" charset="0"/>
                  <a:ea typeface="微软雅黑"/>
                </a:rPr>
                <a:t>chuyện</a:t>
              </a:r>
              <a:r>
                <a:rPr lang="en-US" sz="3600" b="1" dirty="0">
                  <a:solidFill>
                    <a:prstClr val="black"/>
                  </a:solidFill>
                  <a:latin typeface="Cambria" panose="02040503050406030204" pitchFamily="18" charset="0"/>
                  <a:ea typeface="微软雅黑"/>
                </a:rPr>
                <a:t> </a:t>
              </a:r>
              <a:r>
                <a:rPr lang="en-US" sz="3600" b="1" dirty="0" err="1">
                  <a:solidFill>
                    <a:prstClr val="black"/>
                  </a:solidFill>
                  <a:latin typeface="Cambria" panose="02040503050406030204" pitchFamily="18" charset="0"/>
                  <a:ea typeface="微软雅黑"/>
                </a:rPr>
                <a:t>và</a:t>
              </a:r>
              <a:r>
                <a:rPr lang="en-US" sz="3600" b="1" dirty="0">
                  <a:solidFill>
                    <a:prstClr val="black"/>
                  </a:solidFill>
                  <a:latin typeface="Cambria" panose="02040503050406030204" pitchFamily="18" charset="0"/>
                  <a:ea typeface="微软雅黑"/>
                </a:rPr>
                <a:t> </a:t>
              </a:r>
              <a:r>
                <a:rPr lang="en-US" sz="3600" b="1" dirty="0" err="1">
                  <a:solidFill>
                    <a:prstClr val="black"/>
                  </a:solidFill>
                  <a:latin typeface="Cambria" panose="02040503050406030204" pitchFamily="18" charset="0"/>
                  <a:ea typeface="微软雅黑"/>
                </a:rPr>
                <a:t>trả</a:t>
              </a:r>
              <a:r>
                <a:rPr lang="en-US" sz="3600" b="1" dirty="0">
                  <a:solidFill>
                    <a:prstClr val="black"/>
                  </a:solidFill>
                  <a:latin typeface="Cambria" panose="02040503050406030204" pitchFamily="18" charset="0"/>
                  <a:ea typeface="微软雅黑"/>
                </a:rPr>
                <a:t> </a:t>
              </a:r>
              <a:r>
                <a:rPr lang="en-US" sz="3600" b="1" dirty="0" err="1">
                  <a:solidFill>
                    <a:prstClr val="black"/>
                  </a:solidFill>
                  <a:latin typeface="Cambria" panose="02040503050406030204" pitchFamily="18" charset="0"/>
                  <a:ea typeface="微软雅黑"/>
                </a:rPr>
                <a:t>lời</a:t>
              </a:r>
              <a:r>
                <a:rPr lang="en-US" sz="3600" b="1" dirty="0">
                  <a:solidFill>
                    <a:prstClr val="black"/>
                  </a:solidFill>
                  <a:latin typeface="Cambria" panose="02040503050406030204" pitchFamily="18" charset="0"/>
                  <a:ea typeface="微软雅黑"/>
                </a:rPr>
                <a:t> </a:t>
              </a:r>
              <a:r>
                <a:rPr lang="en-US" sz="3600" b="1" dirty="0" err="1">
                  <a:solidFill>
                    <a:prstClr val="black"/>
                  </a:solidFill>
                  <a:latin typeface="Cambria" panose="02040503050406030204" pitchFamily="18" charset="0"/>
                  <a:ea typeface="微软雅黑"/>
                </a:rPr>
                <a:t>câu</a:t>
              </a:r>
              <a:r>
                <a:rPr lang="en-US" sz="3600" b="1" dirty="0">
                  <a:solidFill>
                    <a:prstClr val="black"/>
                  </a:solidFill>
                  <a:latin typeface="Cambria" panose="02040503050406030204" pitchFamily="18" charset="0"/>
                  <a:ea typeface="微软雅黑"/>
                </a:rPr>
                <a:t> </a:t>
              </a:r>
              <a:r>
                <a:rPr lang="en-US" sz="3600" b="1" dirty="0" err="1">
                  <a:solidFill>
                    <a:prstClr val="black"/>
                  </a:solidFill>
                  <a:latin typeface="Cambria" panose="02040503050406030204" pitchFamily="18" charset="0"/>
                  <a:ea typeface="微软雅黑"/>
                </a:rPr>
                <a:t>hỏi</a:t>
              </a:r>
              <a:r>
                <a:rPr lang="en-US" sz="3600" b="1" dirty="0">
                  <a:solidFill>
                    <a:prstClr val="black"/>
                  </a:solidFill>
                  <a:latin typeface="Cambria" panose="02040503050406030204" pitchFamily="18" charset="0"/>
                  <a:ea typeface="微软雅黑"/>
                </a:rPr>
                <a: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微软雅黑"/>
                <a:cs typeface="+mn-cs"/>
              </a:endParaRPr>
            </a:p>
          </p:txBody>
        </p:sp>
      </p:grpSp>
      <p:pic>
        <p:nvPicPr>
          <p:cNvPr id="3" name="Picture 2">
            <a:extLst>
              <a:ext uri="{FF2B5EF4-FFF2-40B4-BE49-F238E27FC236}">
                <a16:creationId xmlns:a16="http://schemas.microsoft.com/office/drawing/2014/main" xmlns="" id="{65B83A2F-B8F5-29A1-83B3-0356A70E9BD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0778" r="40181" b="54046"/>
          <a:stretch/>
        </p:blipFill>
        <p:spPr>
          <a:xfrm>
            <a:off x="908499" y="0"/>
            <a:ext cx="825051" cy="1204347"/>
          </a:xfrm>
          <a:prstGeom prst="rect">
            <a:avLst/>
          </a:prstGeom>
        </p:spPr>
      </p:pic>
      <p:pic>
        <p:nvPicPr>
          <p:cNvPr id="11" name="Picture 10">
            <a:extLst>
              <a:ext uri="{FF2B5EF4-FFF2-40B4-BE49-F238E27FC236}">
                <a16:creationId xmlns:a16="http://schemas.microsoft.com/office/drawing/2014/main" xmlns="" id="{7207020E-EED1-D382-A0D7-0CAD3D9B5D08}"/>
              </a:ext>
            </a:extLst>
          </p:cNvPr>
          <p:cNvPicPr>
            <a:picLocks noChangeAspect="1"/>
          </p:cNvPicPr>
          <p:nvPr/>
        </p:nvPicPr>
        <p:blipFill>
          <a:blip r:embed="rId3"/>
          <a:stretch>
            <a:fillRect/>
          </a:stretch>
        </p:blipFill>
        <p:spPr>
          <a:xfrm>
            <a:off x="5695950" y="2157412"/>
            <a:ext cx="6172200" cy="2695575"/>
          </a:xfrm>
          <a:prstGeom prst="rect">
            <a:avLst/>
          </a:prstGeom>
        </p:spPr>
      </p:pic>
      <p:pic>
        <p:nvPicPr>
          <p:cNvPr id="16" name="Picture 15">
            <a:extLst>
              <a:ext uri="{FF2B5EF4-FFF2-40B4-BE49-F238E27FC236}">
                <a16:creationId xmlns:a16="http://schemas.microsoft.com/office/drawing/2014/main" xmlns="" id="{83EEBABD-0E64-893C-B78A-068531C0282C}"/>
              </a:ext>
            </a:extLst>
          </p:cNvPr>
          <p:cNvPicPr>
            <a:picLocks noChangeAspect="1"/>
          </p:cNvPicPr>
          <p:nvPr/>
        </p:nvPicPr>
        <p:blipFill>
          <a:blip r:embed="rId4"/>
          <a:stretch>
            <a:fillRect/>
          </a:stretch>
        </p:blipFill>
        <p:spPr>
          <a:xfrm>
            <a:off x="514349" y="1144776"/>
            <a:ext cx="5076577" cy="5236974"/>
          </a:xfrm>
          <a:prstGeom prst="rect">
            <a:avLst/>
          </a:prstGeom>
        </p:spPr>
      </p:pic>
    </p:spTree>
    <p:extLst>
      <p:ext uri="{BB962C8B-B14F-4D97-AF65-F5344CB8AC3E}">
        <p14:creationId xmlns:p14="http://schemas.microsoft.com/office/powerpoint/2010/main" val="1054972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42"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96DAC541-7B7A-43D3-8B79-37D633B846F1}">
                <asvg:svgBlip xmlns="" xmlns:asvg="http://schemas.microsoft.com/office/drawing/2016/SVG/main" r:embed="rId4"/>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0FB028BB-AFE4-0226-4063-D05B9E6A7DC3}"/>
              </a:ext>
            </a:extLst>
          </p:cNvPr>
          <p:cNvPicPr>
            <a:picLocks noChangeAspect="1"/>
          </p:cNvPicPr>
          <p:nvPr/>
        </p:nvPicPr>
        <p:blipFill>
          <a:blip r:embed="rId5"/>
          <a:stretch>
            <a:fillRect/>
          </a:stretch>
        </p:blipFill>
        <p:spPr>
          <a:xfrm>
            <a:off x="5353694" y="0"/>
            <a:ext cx="7754784" cy="6858000"/>
          </a:xfrm>
          <a:prstGeom prst="rect">
            <a:avLst/>
          </a:prstGeom>
        </p:spPr>
      </p:pic>
      <p:grpSp>
        <p:nvGrpSpPr>
          <p:cNvPr id="13" name="Nhóm 5">
            <a:extLst>
              <a:ext uri="{FF2B5EF4-FFF2-40B4-BE49-F238E27FC236}">
                <a16:creationId xmlns:a16="http://schemas.microsoft.com/office/drawing/2014/main" xmlns="" id="{404534AA-298C-08E4-6100-D265B8A397B9}"/>
              </a:ext>
            </a:extLst>
          </p:cNvPr>
          <p:cNvGrpSpPr/>
          <p:nvPr/>
        </p:nvGrpSpPr>
        <p:grpSpPr>
          <a:xfrm>
            <a:off x="6032398" y="500743"/>
            <a:ext cx="6029463" cy="1662204"/>
            <a:chOff x="8665318" y="723900"/>
            <a:chExt cx="8831189" cy="1063267"/>
          </a:xfrm>
        </p:grpSpPr>
        <p:sp>
          <p:nvSpPr>
            <p:cNvPr id="16" name="Hình chữ nhật: Góc Tròn 4">
              <a:extLst>
                <a:ext uri="{FF2B5EF4-FFF2-40B4-BE49-F238E27FC236}">
                  <a16:creationId xmlns:a16="http://schemas.microsoft.com/office/drawing/2014/main" xmlns="" id="{4489594D-4F59-3D63-3E38-297FA4A523C5}"/>
                </a:ext>
              </a:extLst>
            </p:cNvPr>
            <p:cNvSpPr/>
            <p:nvPr/>
          </p:nvSpPr>
          <p:spPr>
            <a:xfrm>
              <a:off x="8665318" y="723900"/>
              <a:ext cx="8784482" cy="1063267"/>
            </a:xfrm>
            <a:prstGeom prst="roundRect">
              <a:avLst>
                <a:gd name="adj" fmla="val 2322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8" name="Hình chữ nhật 14">
              <a:extLst>
                <a:ext uri="{FF2B5EF4-FFF2-40B4-BE49-F238E27FC236}">
                  <a16:creationId xmlns:a16="http://schemas.microsoft.com/office/drawing/2014/main" xmlns="" id="{C1BA5B1E-F2BC-50AB-6FEC-C0E2B553E048}"/>
                </a:ext>
              </a:extLst>
            </p:cNvPr>
            <p:cNvSpPr/>
            <p:nvPr/>
          </p:nvSpPr>
          <p:spPr>
            <a:xfrm>
              <a:off x="8763288" y="742631"/>
              <a:ext cx="8733219" cy="1026095"/>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7000"/>
                </a:lnSpc>
                <a:spcBef>
                  <a:spcPts val="0"/>
                </a:spcBef>
                <a:spcAft>
                  <a:spcPts val="0"/>
                </a:spcAft>
                <a:buClrTx/>
                <a:buSzTx/>
                <a:buFontTx/>
                <a:buNone/>
                <a:tabLst/>
                <a:defRPr/>
              </a:pPr>
              <a:r>
                <a:rPr kumimoji="0" lang="vi-VN" sz="32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rPr>
                <a:t>a. Các nhân vật trong câu chuyện trên thể hiện việc yêu lao động như thế nào?</a:t>
              </a:r>
            </a:p>
          </p:txBody>
        </p:sp>
      </p:grpSp>
      <p:sp>
        <p:nvSpPr>
          <p:cNvPr id="19" name="Hình chữ nhật 6">
            <a:extLst>
              <a:ext uri="{FF2B5EF4-FFF2-40B4-BE49-F238E27FC236}">
                <a16:creationId xmlns:a16="http://schemas.microsoft.com/office/drawing/2014/main" xmlns="" id="{3EE8C687-4337-80DB-4CF7-2C7A0CE50D72}"/>
              </a:ext>
            </a:extLst>
          </p:cNvPr>
          <p:cNvSpPr/>
          <p:nvPr/>
        </p:nvSpPr>
        <p:spPr>
          <a:xfrm>
            <a:off x="6124575" y="2583062"/>
            <a:ext cx="5783173" cy="3508653"/>
          </a:xfrm>
          <a:prstGeom prst="rect">
            <a:avLst/>
          </a:prstGeom>
          <a:noFill/>
        </p:spPr>
        <p:txBody>
          <a:bodyPr wrap="square" lIns="60960" tIns="30480" rIns="60960" bIns="30480">
            <a:spAutoFit/>
          </a:bodyPr>
          <a:lstStyle/>
          <a:p>
            <a:pPr marL="457200" lvl="0" indent="-457200" algn="just" defTabSz="609630">
              <a:buFont typeface="Arial" panose="020B0604020202020204" pitchFamily="34" charset="0"/>
              <a:buChar char="•"/>
            </a:pPr>
            <a:r>
              <a:rPr lang="vi-VN" sz="28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Chú gà trống biết quét sân, bắt tay vào việc đập lúa, vác túi lúa trên vai và đến cối xay, nhóm lửa, nhào bột sau đó đưa bột vào lò.</a:t>
            </a:r>
            <a:endParaRPr lang="en-US" sz="28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endParaRPr>
          </a:p>
          <a:p>
            <a:pPr marL="457200" lvl="0" indent="-457200" algn="just" defTabSz="609630">
              <a:buFont typeface="Arial" panose="020B0604020202020204" pitchFamily="34" charset="0"/>
              <a:buChar char="•"/>
            </a:pPr>
            <a:r>
              <a:rPr lang="vi-VN" sz="28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Hai chú chuột thì không chịu làm lụng, lười biếng, trông chờ vào chú gà trống.</a:t>
            </a:r>
            <a:endParaRPr kumimoji="0" lang="vi-VN" sz="28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 name="Picture 1">
            <a:extLst>
              <a:ext uri="{FF2B5EF4-FFF2-40B4-BE49-F238E27FC236}">
                <a16:creationId xmlns:a16="http://schemas.microsoft.com/office/drawing/2014/main" xmlns="" id="{F3336777-9C99-256B-D99B-5615E28EE8EA}"/>
              </a:ext>
            </a:extLst>
          </p:cNvPr>
          <p:cNvPicPr>
            <a:picLocks noChangeAspect="1"/>
          </p:cNvPicPr>
          <p:nvPr/>
        </p:nvPicPr>
        <p:blipFill>
          <a:blip r:embed="rId6"/>
          <a:stretch>
            <a:fillRect/>
          </a:stretch>
        </p:blipFill>
        <p:spPr>
          <a:xfrm>
            <a:off x="0" y="723900"/>
            <a:ext cx="5362575" cy="5657850"/>
          </a:xfrm>
          <a:prstGeom prst="rect">
            <a:avLst/>
          </a:prstGeom>
        </p:spPr>
      </p:pic>
    </p:spTree>
    <p:extLst>
      <p:ext uri="{BB962C8B-B14F-4D97-AF65-F5344CB8AC3E}">
        <p14:creationId xmlns:p14="http://schemas.microsoft.com/office/powerpoint/2010/main" val="29700982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96DAC541-7B7A-43D3-8B79-37D633B846F1}">
                <asvg:svgBlip xmlns="" xmlns:asvg="http://schemas.microsoft.com/office/drawing/2016/SVG/main" r:embed="rId4"/>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0FB028BB-AFE4-0226-4063-D05B9E6A7DC3}"/>
              </a:ext>
            </a:extLst>
          </p:cNvPr>
          <p:cNvPicPr>
            <a:picLocks noChangeAspect="1"/>
          </p:cNvPicPr>
          <p:nvPr/>
        </p:nvPicPr>
        <p:blipFill>
          <a:blip r:embed="rId5"/>
          <a:stretch>
            <a:fillRect/>
          </a:stretch>
        </p:blipFill>
        <p:spPr>
          <a:xfrm>
            <a:off x="5353694" y="0"/>
            <a:ext cx="7754784" cy="6858000"/>
          </a:xfrm>
          <a:prstGeom prst="rect">
            <a:avLst/>
          </a:prstGeom>
        </p:spPr>
      </p:pic>
      <p:grpSp>
        <p:nvGrpSpPr>
          <p:cNvPr id="13" name="Nhóm 5">
            <a:extLst>
              <a:ext uri="{FF2B5EF4-FFF2-40B4-BE49-F238E27FC236}">
                <a16:creationId xmlns:a16="http://schemas.microsoft.com/office/drawing/2014/main" xmlns="" id="{404534AA-298C-08E4-6100-D265B8A397B9}"/>
              </a:ext>
            </a:extLst>
          </p:cNvPr>
          <p:cNvGrpSpPr/>
          <p:nvPr/>
        </p:nvGrpSpPr>
        <p:grpSpPr>
          <a:xfrm>
            <a:off x="6032398" y="500743"/>
            <a:ext cx="6029463" cy="1662204"/>
            <a:chOff x="8665318" y="723900"/>
            <a:chExt cx="8831189" cy="1063267"/>
          </a:xfrm>
        </p:grpSpPr>
        <p:sp>
          <p:nvSpPr>
            <p:cNvPr id="16" name="Hình chữ nhật: Góc Tròn 4">
              <a:extLst>
                <a:ext uri="{FF2B5EF4-FFF2-40B4-BE49-F238E27FC236}">
                  <a16:creationId xmlns:a16="http://schemas.microsoft.com/office/drawing/2014/main" xmlns="" id="{4489594D-4F59-3D63-3E38-297FA4A523C5}"/>
                </a:ext>
              </a:extLst>
            </p:cNvPr>
            <p:cNvSpPr/>
            <p:nvPr/>
          </p:nvSpPr>
          <p:spPr>
            <a:xfrm>
              <a:off x="8665318" y="723900"/>
              <a:ext cx="8784482" cy="1063267"/>
            </a:xfrm>
            <a:prstGeom prst="roundRect">
              <a:avLst>
                <a:gd name="adj" fmla="val 2322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8" name="Hình chữ nhật 14">
              <a:extLst>
                <a:ext uri="{FF2B5EF4-FFF2-40B4-BE49-F238E27FC236}">
                  <a16:creationId xmlns:a16="http://schemas.microsoft.com/office/drawing/2014/main" xmlns="" id="{C1BA5B1E-F2BC-50AB-6FEC-C0E2B553E048}"/>
                </a:ext>
              </a:extLst>
            </p:cNvPr>
            <p:cNvSpPr/>
            <p:nvPr/>
          </p:nvSpPr>
          <p:spPr>
            <a:xfrm>
              <a:off x="8763288" y="742631"/>
              <a:ext cx="8733219" cy="851286"/>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7000"/>
                </a:lnSpc>
                <a:spcBef>
                  <a:spcPts val="0"/>
                </a:spcBef>
                <a:spcAft>
                  <a:spcPts val="0"/>
                </a:spcAft>
                <a:buClrTx/>
                <a:buSzTx/>
                <a:buFontTx/>
                <a:buNone/>
                <a:tabLst/>
                <a:defRPr/>
              </a:pPr>
              <a:r>
                <a:rPr kumimoji="0" lang="vi-VN" sz="40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b. Việc làm đó mang lại kết quả gì?</a:t>
              </a:r>
            </a:p>
          </p:txBody>
        </p:sp>
      </p:grpSp>
      <p:sp>
        <p:nvSpPr>
          <p:cNvPr id="19" name="Hình chữ nhật 6">
            <a:extLst>
              <a:ext uri="{FF2B5EF4-FFF2-40B4-BE49-F238E27FC236}">
                <a16:creationId xmlns:a16="http://schemas.microsoft.com/office/drawing/2014/main" xmlns="" id="{3EE8C687-4337-80DB-4CF7-2C7A0CE50D72}"/>
              </a:ext>
            </a:extLst>
          </p:cNvPr>
          <p:cNvSpPr/>
          <p:nvPr/>
        </p:nvSpPr>
        <p:spPr>
          <a:xfrm>
            <a:off x="6124575" y="2583062"/>
            <a:ext cx="5783173" cy="3016210"/>
          </a:xfrm>
          <a:prstGeom prst="rect">
            <a:avLst/>
          </a:prstGeom>
          <a:noFill/>
        </p:spPr>
        <p:txBody>
          <a:bodyPr wrap="square" lIns="60960" tIns="30480" rIns="60960" bIns="30480">
            <a:spAutoFit/>
          </a:bodyPr>
          <a:lstStyle/>
          <a:p>
            <a:pPr marL="457200" lvl="0" indent="-457200" algn="just" defTabSz="609630">
              <a:buFont typeface="Arial" panose="020B0604020202020204" pitchFamily="34" charset="0"/>
              <a:buChar char="•"/>
            </a:pPr>
            <a:r>
              <a:rPr lang="vi-VN"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Việc làm của chú gà trống đã mang lại kết quả là làm ra những chiếc bánh thơm ngon, còn hai chú chuột không chịu lao động đã không có gì để ăn.</a:t>
            </a:r>
            <a:endParaRPr kumimoji="0" lang="vi-VN" sz="32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 name="Picture 1">
            <a:extLst>
              <a:ext uri="{FF2B5EF4-FFF2-40B4-BE49-F238E27FC236}">
                <a16:creationId xmlns:a16="http://schemas.microsoft.com/office/drawing/2014/main" xmlns="" id="{F3336777-9C99-256B-D99B-5615E28EE8EA}"/>
              </a:ext>
            </a:extLst>
          </p:cNvPr>
          <p:cNvPicPr>
            <a:picLocks noChangeAspect="1"/>
          </p:cNvPicPr>
          <p:nvPr/>
        </p:nvPicPr>
        <p:blipFill>
          <a:blip r:embed="rId6"/>
          <a:stretch>
            <a:fillRect/>
          </a:stretch>
        </p:blipFill>
        <p:spPr>
          <a:xfrm>
            <a:off x="0" y="723900"/>
            <a:ext cx="5362575" cy="5657850"/>
          </a:xfrm>
          <a:prstGeom prst="rect">
            <a:avLst/>
          </a:prstGeom>
        </p:spPr>
      </p:pic>
    </p:spTree>
    <p:extLst>
      <p:ext uri="{BB962C8B-B14F-4D97-AF65-F5344CB8AC3E}">
        <p14:creationId xmlns:p14="http://schemas.microsoft.com/office/powerpoint/2010/main" val="35351651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96DAC541-7B7A-43D3-8B79-37D633B846F1}">
                <asvg:svgBlip xmlns="" xmlns:asvg="http://schemas.microsoft.com/office/drawing/2016/SVG/main" r:embed="rId4"/>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0FB028BB-AFE4-0226-4063-D05B9E6A7DC3}"/>
              </a:ext>
            </a:extLst>
          </p:cNvPr>
          <p:cNvPicPr>
            <a:picLocks noChangeAspect="1"/>
          </p:cNvPicPr>
          <p:nvPr/>
        </p:nvPicPr>
        <p:blipFill>
          <a:blip r:embed="rId5"/>
          <a:stretch>
            <a:fillRect/>
          </a:stretch>
        </p:blipFill>
        <p:spPr>
          <a:xfrm>
            <a:off x="5353694" y="0"/>
            <a:ext cx="7754784" cy="6858000"/>
          </a:xfrm>
          <a:prstGeom prst="rect">
            <a:avLst/>
          </a:prstGeom>
        </p:spPr>
      </p:pic>
      <p:grpSp>
        <p:nvGrpSpPr>
          <p:cNvPr id="13" name="Nhóm 5">
            <a:extLst>
              <a:ext uri="{FF2B5EF4-FFF2-40B4-BE49-F238E27FC236}">
                <a16:creationId xmlns:a16="http://schemas.microsoft.com/office/drawing/2014/main" xmlns="" id="{404534AA-298C-08E4-6100-D265B8A397B9}"/>
              </a:ext>
            </a:extLst>
          </p:cNvPr>
          <p:cNvGrpSpPr/>
          <p:nvPr/>
        </p:nvGrpSpPr>
        <p:grpSpPr>
          <a:xfrm>
            <a:off x="6032398" y="500743"/>
            <a:ext cx="6029463" cy="1662204"/>
            <a:chOff x="8665318" y="723900"/>
            <a:chExt cx="8831189" cy="1063267"/>
          </a:xfrm>
        </p:grpSpPr>
        <p:sp>
          <p:nvSpPr>
            <p:cNvPr id="16" name="Hình chữ nhật: Góc Tròn 4">
              <a:extLst>
                <a:ext uri="{FF2B5EF4-FFF2-40B4-BE49-F238E27FC236}">
                  <a16:creationId xmlns:a16="http://schemas.microsoft.com/office/drawing/2014/main" xmlns="" id="{4489594D-4F59-3D63-3E38-297FA4A523C5}"/>
                </a:ext>
              </a:extLst>
            </p:cNvPr>
            <p:cNvSpPr/>
            <p:nvPr/>
          </p:nvSpPr>
          <p:spPr>
            <a:xfrm>
              <a:off x="8665318" y="723900"/>
              <a:ext cx="8784482" cy="1063267"/>
            </a:xfrm>
            <a:prstGeom prst="roundRect">
              <a:avLst>
                <a:gd name="adj" fmla="val 2322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8" name="Hình chữ nhật 14">
              <a:extLst>
                <a:ext uri="{FF2B5EF4-FFF2-40B4-BE49-F238E27FC236}">
                  <a16:creationId xmlns:a16="http://schemas.microsoft.com/office/drawing/2014/main" xmlns="" id="{C1BA5B1E-F2BC-50AB-6FEC-C0E2B553E048}"/>
                </a:ext>
              </a:extLst>
            </p:cNvPr>
            <p:cNvSpPr/>
            <p:nvPr/>
          </p:nvSpPr>
          <p:spPr>
            <a:xfrm>
              <a:off x="8763288" y="742631"/>
              <a:ext cx="8733219" cy="851286"/>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7000"/>
                </a:lnSpc>
                <a:spcBef>
                  <a:spcPts val="0"/>
                </a:spcBef>
                <a:spcAft>
                  <a:spcPts val="0"/>
                </a:spcAft>
                <a:buClrTx/>
                <a:buSzTx/>
                <a:buFontTx/>
                <a:buNone/>
                <a:tabLst/>
                <a:defRPr/>
              </a:pPr>
              <a:r>
                <a:rPr lang="en-US" sz="4000" b="1" dirty="0">
                  <a:ln w="0"/>
                  <a:solidFill>
                    <a:prstClr val="white"/>
                  </a:solidFill>
                  <a:latin typeface="Cambria" panose="02040503050406030204" pitchFamily="18" charset="0"/>
                  <a:ea typeface="Cambria" panose="02040503050406030204" pitchFamily="18" charset="0"/>
                </a:rPr>
                <a:t>c. </a:t>
              </a:r>
              <a:r>
                <a:rPr kumimoji="0" lang="vi-VN" sz="40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Em rút ra được bài học gì qua câu chuyện trên?</a:t>
              </a:r>
            </a:p>
          </p:txBody>
        </p:sp>
      </p:grpSp>
      <p:sp>
        <p:nvSpPr>
          <p:cNvPr id="19" name="Hình chữ nhật 6">
            <a:extLst>
              <a:ext uri="{FF2B5EF4-FFF2-40B4-BE49-F238E27FC236}">
                <a16:creationId xmlns:a16="http://schemas.microsoft.com/office/drawing/2014/main" xmlns="" id="{3EE8C687-4337-80DB-4CF7-2C7A0CE50D72}"/>
              </a:ext>
            </a:extLst>
          </p:cNvPr>
          <p:cNvSpPr/>
          <p:nvPr/>
        </p:nvSpPr>
        <p:spPr>
          <a:xfrm>
            <a:off x="6124575" y="2583062"/>
            <a:ext cx="5783173" cy="2031325"/>
          </a:xfrm>
          <a:prstGeom prst="rect">
            <a:avLst/>
          </a:prstGeom>
          <a:noFill/>
        </p:spPr>
        <p:txBody>
          <a:bodyPr wrap="square" lIns="60960" tIns="30480" rIns="60960" bIns="30480">
            <a:spAutoFit/>
          </a:bodyPr>
          <a:lstStyle/>
          <a:p>
            <a:pPr marL="457200" lvl="0" indent="-457200" algn="just" defTabSz="609630">
              <a:buFont typeface="Arial" panose="020B0604020202020204" pitchFamily="34" charset="0"/>
              <a:buChar char="•"/>
            </a:pPr>
            <a:r>
              <a:rPr lang="vi-VN"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Em rút ra được bài học qua câu chuyện trên là: Phải tự giác làm việc, yêu lao động vì “có làm thì mới có ăn”.</a:t>
            </a:r>
            <a:endParaRPr kumimoji="0" lang="vi-VN" sz="32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 name="Picture 1">
            <a:extLst>
              <a:ext uri="{FF2B5EF4-FFF2-40B4-BE49-F238E27FC236}">
                <a16:creationId xmlns:a16="http://schemas.microsoft.com/office/drawing/2014/main" xmlns="" id="{F3336777-9C99-256B-D99B-5615E28EE8EA}"/>
              </a:ext>
            </a:extLst>
          </p:cNvPr>
          <p:cNvPicPr>
            <a:picLocks noChangeAspect="1"/>
          </p:cNvPicPr>
          <p:nvPr/>
        </p:nvPicPr>
        <p:blipFill>
          <a:blip r:embed="rId6"/>
          <a:stretch>
            <a:fillRect/>
          </a:stretch>
        </p:blipFill>
        <p:spPr>
          <a:xfrm>
            <a:off x="0" y="723900"/>
            <a:ext cx="5362575" cy="5657850"/>
          </a:xfrm>
          <a:prstGeom prst="rect">
            <a:avLst/>
          </a:prstGeom>
        </p:spPr>
      </p:pic>
    </p:spTree>
    <p:extLst>
      <p:ext uri="{BB962C8B-B14F-4D97-AF65-F5344CB8AC3E}">
        <p14:creationId xmlns:p14="http://schemas.microsoft.com/office/powerpoint/2010/main" val="9962315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D0FA22D9-568F-B071-B12C-8A1EE32CA034}"/>
              </a:ext>
            </a:extLst>
          </p:cNvPr>
          <p:cNvSpPr/>
          <p:nvPr/>
        </p:nvSpPr>
        <p:spPr>
          <a:xfrm>
            <a:off x="171450" y="390525"/>
            <a:ext cx="11772900" cy="6267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微软雅黑"/>
              <a:cs typeface="+mn-cs"/>
            </a:endParaRPr>
          </a:p>
        </p:txBody>
      </p:sp>
      <p:grpSp>
        <p:nvGrpSpPr>
          <p:cNvPr id="5" name="Group 4">
            <a:extLst>
              <a:ext uri="{FF2B5EF4-FFF2-40B4-BE49-F238E27FC236}">
                <a16:creationId xmlns:a16="http://schemas.microsoft.com/office/drawing/2014/main" xmlns="" id="{8C835727-9B52-DC1D-3D43-0E9DF011E2E1}"/>
              </a:ext>
            </a:extLst>
          </p:cNvPr>
          <p:cNvGrpSpPr/>
          <p:nvPr/>
        </p:nvGrpSpPr>
        <p:grpSpPr>
          <a:xfrm>
            <a:off x="1514475" y="124941"/>
            <a:ext cx="8791575" cy="827559"/>
            <a:chOff x="1345514" y="396717"/>
            <a:chExt cx="9323027" cy="959468"/>
          </a:xfrm>
        </p:grpSpPr>
        <p:sp>
          <p:nvSpPr>
            <p:cNvPr id="9" name="Rectangle: Rounded Corners 8">
              <a:extLst>
                <a:ext uri="{FF2B5EF4-FFF2-40B4-BE49-F238E27FC236}">
                  <a16:creationId xmlns:a16="http://schemas.microsoft.com/office/drawing/2014/main" xmlns="" id="{C5DEFB6E-40A6-5428-F997-9BFF27BA2FBF}"/>
                </a:ext>
              </a:extLst>
            </p:cNvPr>
            <p:cNvSpPr/>
            <p:nvPr/>
          </p:nvSpPr>
          <p:spPr>
            <a:xfrm>
              <a:off x="1523459" y="396717"/>
              <a:ext cx="9145082" cy="959468"/>
            </a:xfrm>
            <a:prstGeom prst="roundRect">
              <a:avLst/>
            </a:prstGeom>
            <a:solidFill>
              <a:srgbClr val="FEDADA"/>
            </a:solidFill>
            <a:ln w="28575">
              <a:solidFill>
                <a:srgbClr val="C9313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0" name="TextBox 9">
              <a:extLst>
                <a:ext uri="{FF2B5EF4-FFF2-40B4-BE49-F238E27FC236}">
                  <a16:creationId xmlns:a16="http://schemas.microsoft.com/office/drawing/2014/main" xmlns="" id="{785D7599-C293-AA3E-848C-B3CF091AA6BF}"/>
                </a:ext>
              </a:extLst>
            </p:cNvPr>
            <p:cNvSpPr txBox="1"/>
            <p:nvPr/>
          </p:nvSpPr>
          <p:spPr>
            <a:xfrm>
              <a:off x="1345514" y="462976"/>
              <a:ext cx="9303775" cy="7493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微软雅黑"/>
                  <a:cs typeface="+mn-cs"/>
                </a:rPr>
                <a:t>3.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微软雅黑"/>
                  <a:cs typeface="+mn-cs"/>
                </a:rPr>
                <a:t>Đọc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微软雅黑"/>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微软雅黑"/>
                  <a:cs typeface="+mn-cs"/>
                </a:rPr>
                <a:t>các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微软雅黑"/>
                  <a:cs typeface="+mn-cs"/>
                </a:rPr>
                <a:t> ý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微软雅黑"/>
                  <a:cs typeface="+mn-cs"/>
                </a:rPr>
                <a:t>kiến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微软雅黑"/>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微软雅黑"/>
                  <a:cs typeface="+mn-cs"/>
                </a:rPr>
                <a:t>và</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微软雅黑"/>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微软雅黑"/>
                  <a:cs typeface="+mn-cs"/>
                </a:rPr>
                <a:t>trả</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微软雅黑"/>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微软雅黑"/>
                  <a:cs typeface="+mn-cs"/>
                </a:rPr>
                <a:t>lời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微软雅黑"/>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微软雅黑"/>
                  <a:cs typeface="+mn-cs"/>
                </a:rPr>
                <a:t>câu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微软雅黑"/>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微软雅黑"/>
                  <a:cs typeface="+mn-cs"/>
                </a:rPr>
                <a:t>hỏi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微软雅黑"/>
                <a:cs typeface="+mn-cs"/>
              </a:endParaRPr>
            </a:p>
          </p:txBody>
        </p:sp>
      </p:grpSp>
      <p:pic>
        <p:nvPicPr>
          <p:cNvPr id="6" name="Picture 5">
            <a:extLst>
              <a:ext uri="{FF2B5EF4-FFF2-40B4-BE49-F238E27FC236}">
                <a16:creationId xmlns:a16="http://schemas.microsoft.com/office/drawing/2014/main" xmlns="" id="{B1CF2F61-34A3-7165-6310-DBA697495242}"/>
              </a:ext>
            </a:extLst>
          </p:cNvPr>
          <p:cNvPicPr>
            <a:picLocks noChangeAspect="1"/>
          </p:cNvPicPr>
          <p:nvPr/>
        </p:nvPicPr>
        <p:blipFill>
          <a:blip r:embed="rId2"/>
          <a:stretch>
            <a:fillRect/>
          </a:stretch>
        </p:blipFill>
        <p:spPr>
          <a:xfrm>
            <a:off x="1647825" y="1533524"/>
            <a:ext cx="9004552" cy="3876675"/>
          </a:xfrm>
          <a:prstGeom prst="rect">
            <a:avLst/>
          </a:prstGeom>
        </p:spPr>
      </p:pic>
    </p:spTree>
    <p:extLst>
      <p:ext uri="{BB962C8B-B14F-4D97-AF65-F5344CB8AC3E}">
        <p14:creationId xmlns:p14="http://schemas.microsoft.com/office/powerpoint/2010/main" val="1785560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D0FA22D9-568F-B071-B12C-8A1EE32CA034}"/>
              </a:ext>
            </a:extLst>
          </p:cNvPr>
          <p:cNvSpPr/>
          <p:nvPr/>
        </p:nvSpPr>
        <p:spPr>
          <a:xfrm>
            <a:off x="133350" y="342900"/>
            <a:ext cx="11772900" cy="6267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微软雅黑"/>
              <a:cs typeface="+mn-cs"/>
            </a:endParaRPr>
          </a:p>
        </p:txBody>
      </p:sp>
      <p:pic>
        <p:nvPicPr>
          <p:cNvPr id="3" name="Picture 2">
            <a:extLst>
              <a:ext uri="{FF2B5EF4-FFF2-40B4-BE49-F238E27FC236}">
                <a16:creationId xmlns:a16="http://schemas.microsoft.com/office/drawing/2014/main" xmlns="" id="{472FA3D5-42FF-6200-F01F-0CF78E0BAE5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0860" t="2059" r="20356" b="14"/>
          <a:stretch/>
        </p:blipFill>
        <p:spPr>
          <a:xfrm>
            <a:off x="3781425" y="3704695"/>
            <a:ext cx="4392801" cy="2753068"/>
          </a:xfrm>
          <a:prstGeom prst="rect">
            <a:avLst/>
          </a:prstGeom>
        </p:spPr>
      </p:pic>
      <p:pic>
        <p:nvPicPr>
          <p:cNvPr id="11" name="Picture 10">
            <a:extLst>
              <a:ext uri="{FF2B5EF4-FFF2-40B4-BE49-F238E27FC236}">
                <a16:creationId xmlns:a16="http://schemas.microsoft.com/office/drawing/2014/main" xmlns="" id="{C5183602-62D2-5007-9B01-1AB6C7E723D4}"/>
              </a:ext>
            </a:extLst>
          </p:cNvPr>
          <p:cNvPicPr>
            <a:picLocks noChangeAspect="1"/>
          </p:cNvPicPr>
          <p:nvPr/>
        </p:nvPicPr>
        <p:blipFill>
          <a:blip r:embed="rId3"/>
          <a:stretch>
            <a:fillRect/>
          </a:stretch>
        </p:blipFill>
        <p:spPr>
          <a:xfrm>
            <a:off x="1282437" y="501317"/>
            <a:ext cx="8998476" cy="1816765"/>
          </a:xfrm>
          <a:prstGeom prst="rect">
            <a:avLst/>
          </a:prstGeom>
        </p:spPr>
      </p:pic>
      <p:grpSp>
        <p:nvGrpSpPr>
          <p:cNvPr id="12" name="Group 11">
            <a:extLst>
              <a:ext uri="{FF2B5EF4-FFF2-40B4-BE49-F238E27FC236}">
                <a16:creationId xmlns:a16="http://schemas.microsoft.com/office/drawing/2014/main" xmlns="" id="{60096FB3-2D61-A109-A4DF-9A053DC0B1B3}"/>
              </a:ext>
            </a:extLst>
          </p:cNvPr>
          <p:cNvGrpSpPr/>
          <p:nvPr/>
        </p:nvGrpSpPr>
        <p:grpSpPr>
          <a:xfrm>
            <a:off x="304800" y="2171702"/>
            <a:ext cx="5177983" cy="1423831"/>
            <a:chOff x="1122333" y="3266423"/>
            <a:chExt cx="5177983" cy="662484"/>
          </a:xfrm>
        </p:grpSpPr>
        <p:sp>
          <p:nvSpPr>
            <p:cNvPr id="13" name="Speech Bubble: Rectangle with Corners Rounded 12">
              <a:extLst>
                <a:ext uri="{FF2B5EF4-FFF2-40B4-BE49-F238E27FC236}">
                  <a16:creationId xmlns:a16="http://schemas.microsoft.com/office/drawing/2014/main" xmlns="" id="{71A1E6CB-F0B8-6960-424A-009EF03FDCE6}"/>
                </a:ext>
              </a:extLst>
            </p:cNvPr>
            <p:cNvSpPr/>
            <p:nvPr/>
          </p:nvSpPr>
          <p:spPr>
            <a:xfrm>
              <a:off x="1122333" y="3266423"/>
              <a:ext cx="5177983" cy="662484"/>
            </a:xfrm>
            <a:prstGeom prst="wedgeRoundRectCallout">
              <a:avLst>
                <a:gd name="adj1" fmla="val 31821"/>
                <a:gd name="adj2" fmla="val 70519"/>
                <a:gd name="adj3" fmla="val 16667"/>
              </a:avLst>
            </a:prstGeom>
            <a:solidFill>
              <a:srgbClr val="FEE9E4"/>
            </a:solidFill>
            <a:ln w="19050">
              <a:solidFill>
                <a:srgbClr val="242D2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37号-波纹乖乖体"/>
                <a:cs typeface="+mn-cs"/>
              </a:endParaRPr>
            </a:p>
          </p:txBody>
        </p:sp>
        <p:sp>
          <p:nvSpPr>
            <p:cNvPr id="14" name="TextBox 13">
              <a:extLst>
                <a:ext uri="{FF2B5EF4-FFF2-40B4-BE49-F238E27FC236}">
                  <a16:creationId xmlns:a16="http://schemas.microsoft.com/office/drawing/2014/main" xmlns="" id="{051F1D2E-760B-AF1C-9FD5-4F085DDCCDE9}"/>
                </a:ext>
              </a:extLst>
            </p:cNvPr>
            <p:cNvSpPr txBox="1"/>
            <p:nvPr/>
          </p:nvSpPr>
          <p:spPr>
            <a:xfrm>
              <a:off x="1218166" y="3305276"/>
              <a:ext cx="4986316" cy="5584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b="1" dirty="0" err="1">
                  <a:solidFill>
                    <a:srgbClr val="002060"/>
                  </a:solidFill>
                  <a:latin typeface="Cambria" panose="02040503050406030204" pitchFamily="18" charset="0"/>
                  <a:ea typeface="Cambria" panose="02040503050406030204" pitchFamily="18" charset="0"/>
                </a:rPr>
                <a:t>M</a:t>
              </a:r>
              <a:r>
                <a:rPr lang="en-US" sz="2400" b="1" dirty="0" err="1">
                  <a:solidFill>
                    <a:srgbClr val="002060"/>
                  </a:solidFill>
                  <a:effectLst/>
                  <a:latin typeface="Cambria" panose="02040503050406030204" pitchFamily="18" charset="0"/>
                  <a:ea typeface="Cambria" panose="02040503050406030204" pitchFamily="18" charset="0"/>
                </a:rPr>
                <a:t>ột</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bạn</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làm</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phóng</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viên</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đặt</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câu</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hỏi</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Bạn</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thích</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nhất</a:t>
              </a:r>
              <a:r>
                <a:rPr lang="en-US" sz="2400" b="1" dirty="0">
                  <a:solidFill>
                    <a:srgbClr val="002060"/>
                  </a:solidFill>
                  <a:effectLst/>
                  <a:latin typeface="Cambria" panose="02040503050406030204" pitchFamily="18" charset="0"/>
                  <a:ea typeface="Cambria" panose="02040503050406030204" pitchFamily="18" charset="0"/>
                </a:rPr>
                <a:t> ý </a:t>
              </a:r>
              <a:r>
                <a:rPr lang="en-US" sz="2400" b="1" dirty="0" err="1">
                  <a:solidFill>
                    <a:srgbClr val="002060"/>
                  </a:solidFill>
                  <a:effectLst/>
                  <a:latin typeface="Cambria" panose="02040503050406030204" pitchFamily="18" charset="0"/>
                  <a:ea typeface="Cambria" panose="02040503050406030204" pitchFamily="18" charset="0"/>
                </a:rPr>
                <a:t>kiến</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nào</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Vì</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sao</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Phỏng</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vấn</a:t>
              </a:r>
              <a:r>
                <a:rPr lang="en-US" sz="2400" b="1" dirty="0">
                  <a:solidFill>
                    <a:srgbClr val="002060"/>
                  </a:solidFill>
                  <a:effectLst/>
                  <a:latin typeface="Cambria" panose="02040503050406030204" pitchFamily="18" charset="0"/>
                  <a:ea typeface="Cambria" panose="02040503050406030204" pitchFamily="18" charset="0"/>
                </a:rPr>
                <a:t> 3-4 </a:t>
              </a:r>
              <a:r>
                <a:rPr lang="en-US" sz="2400" b="1" dirty="0" err="1">
                  <a:solidFill>
                    <a:srgbClr val="002060"/>
                  </a:solidFill>
                  <a:effectLst/>
                  <a:latin typeface="Cambria" panose="02040503050406030204" pitchFamily="18" charset="0"/>
                  <a:ea typeface="Cambria" panose="02040503050406030204" pitchFamily="18" charset="0"/>
                </a:rPr>
                <a:t>bạn</a:t>
              </a:r>
              <a:r>
                <a:rPr lang="en-US" sz="2400" b="1" dirty="0">
                  <a:solidFill>
                    <a:srgbClr val="002060"/>
                  </a:solidFill>
                  <a:effectLst/>
                  <a:latin typeface="Cambria" panose="02040503050406030204" pitchFamily="18" charset="0"/>
                  <a:ea typeface="Cambria" panose="02040503050406030204" pitchFamily="18" charset="0"/>
                </a:rPr>
                <a:t>. </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15" name="Group 14">
            <a:extLst>
              <a:ext uri="{FF2B5EF4-FFF2-40B4-BE49-F238E27FC236}">
                <a16:creationId xmlns:a16="http://schemas.microsoft.com/office/drawing/2014/main" xmlns="" id="{8739CAFE-18AF-031F-4D25-DE20CCFEFD48}"/>
              </a:ext>
            </a:extLst>
          </p:cNvPr>
          <p:cNvGrpSpPr/>
          <p:nvPr/>
        </p:nvGrpSpPr>
        <p:grpSpPr>
          <a:xfrm>
            <a:off x="6810375" y="2057402"/>
            <a:ext cx="5177983" cy="1423831"/>
            <a:chOff x="1122333" y="3266423"/>
            <a:chExt cx="5177983" cy="662484"/>
          </a:xfrm>
        </p:grpSpPr>
        <p:sp>
          <p:nvSpPr>
            <p:cNvPr id="16" name="Speech Bubble: Rectangle with Corners Rounded 15">
              <a:extLst>
                <a:ext uri="{FF2B5EF4-FFF2-40B4-BE49-F238E27FC236}">
                  <a16:creationId xmlns:a16="http://schemas.microsoft.com/office/drawing/2014/main" xmlns="" id="{33D57F0A-E77C-C31F-8D25-E0A84655D410}"/>
                </a:ext>
              </a:extLst>
            </p:cNvPr>
            <p:cNvSpPr/>
            <p:nvPr/>
          </p:nvSpPr>
          <p:spPr>
            <a:xfrm>
              <a:off x="1122333" y="3266423"/>
              <a:ext cx="5177983" cy="662484"/>
            </a:xfrm>
            <a:prstGeom prst="wedgeRoundRectCallout">
              <a:avLst>
                <a:gd name="adj1" fmla="val -36977"/>
                <a:gd name="adj2" fmla="val 73864"/>
                <a:gd name="adj3" fmla="val 16667"/>
              </a:avLst>
            </a:prstGeom>
            <a:solidFill>
              <a:srgbClr val="FEE9E4"/>
            </a:solidFill>
            <a:ln w="19050">
              <a:solidFill>
                <a:srgbClr val="242D2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37号-波纹乖乖体"/>
                <a:cs typeface="+mn-cs"/>
              </a:endParaRPr>
            </a:p>
          </p:txBody>
        </p:sp>
        <p:sp>
          <p:nvSpPr>
            <p:cNvPr id="17" name="TextBox 16">
              <a:extLst>
                <a:ext uri="{FF2B5EF4-FFF2-40B4-BE49-F238E27FC236}">
                  <a16:creationId xmlns:a16="http://schemas.microsoft.com/office/drawing/2014/main" xmlns="" id="{90E12835-01EC-9CDD-AD72-317505392027}"/>
                </a:ext>
              </a:extLst>
            </p:cNvPr>
            <p:cNvSpPr txBox="1"/>
            <p:nvPr/>
          </p:nvSpPr>
          <p:spPr>
            <a:xfrm>
              <a:off x="1218166" y="3305276"/>
              <a:ext cx="4986316" cy="515531"/>
            </a:xfrm>
            <a:prstGeom prst="rect">
              <a:avLst/>
            </a:prstGeom>
            <a:noFill/>
          </p:spPr>
          <p:txBody>
            <a:bodyPr wrap="square" rtlCol="0">
              <a:spAutoFit/>
            </a:bodyPr>
            <a:lstStyle/>
            <a:p>
              <a:pPr marL="0" marR="0" algn="just">
                <a:spcBef>
                  <a:spcPts val="0"/>
                </a:spcBef>
                <a:spcAft>
                  <a:spcPts val="800"/>
                </a:spcAft>
              </a:pPr>
              <a:r>
                <a:rPr lang="en-US" sz="22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Các</a:t>
              </a:r>
              <a:r>
                <a:rPr lang="en-US" sz="2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bạn</a:t>
              </a:r>
              <a:r>
                <a:rPr lang="en-US" sz="2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được</a:t>
              </a:r>
              <a:r>
                <a:rPr lang="en-US" sz="2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phỏng</a:t>
              </a:r>
              <a:r>
                <a:rPr lang="en-US" sz="2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vấn</a:t>
              </a:r>
              <a:r>
                <a:rPr lang="en-US" sz="2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phải</a:t>
              </a:r>
              <a:r>
                <a:rPr lang="en-US" sz="2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tranh</a:t>
              </a:r>
              <a:r>
                <a:rPr lang="en-US" sz="2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biện</a:t>
              </a:r>
              <a:r>
                <a:rPr lang="en-US" sz="2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và</a:t>
              </a:r>
              <a:r>
                <a:rPr lang="en-US" sz="2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giải</a:t>
              </a:r>
              <a:r>
                <a:rPr lang="en-US" sz="2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thích</a:t>
              </a:r>
              <a:r>
                <a:rPr lang="en-US" sz="2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vì</a:t>
              </a:r>
              <a:r>
                <a:rPr lang="en-US" sz="2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sao</a:t>
              </a:r>
              <a:r>
                <a:rPr lang="en-US" sz="2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mình</a:t>
              </a:r>
              <a:r>
                <a:rPr lang="en-US" sz="2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chọn</a:t>
              </a:r>
              <a:r>
                <a:rPr lang="en-US" sz="2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ý </a:t>
              </a:r>
              <a:r>
                <a:rPr lang="en-US" sz="22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kiến</a:t>
              </a:r>
              <a:r>
                <a:rPr lang="en-US" sz="2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đó</a:t>
              </a:r>
              <a:r>
                <a:rPr lang="en-US" sz="2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để</a:t>
              </a:r>
              <a:r>
                <a:rPr lang="en-US" sz="2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thuyết</a:t>
              </a:r>
              <a:r>
                <a:rPr lang="en-US" sz="2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phục</a:t>
              </a:r>
              <a:r>
                <a:rPr lang="en-US" sz="2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các</a:t>
              </a:r>
              <a:r>
                <a:rPr lang="en-US" sz="2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bạn</a:t>
              </a:r>
              <a:r>
                <a:rPr lang="en-US" sz="2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khác</a:t>
              </a:r>
              <a:r>
                <a:rPr lang="en-US" sz="2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p>
          </p:txBody>
        </p:sp>
      </p:grpSp>
    </p:spTree>
    <p:extLst>
      <p:ext uri="{BB962C8B-B14F-4D97-AF65-F5344CB8AC3E}">
        <p14:creationId xmlns:p14="http://schemas.microsoft.com/office/powerpoint/2010/main" val="710473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D0FA22D9-568F-B071-B12C-8A1EE32CA034}"/>
              </a:ext>
            </a:extLst>
          </p:cNvPr>
          <p:cNvSpPr/>
          <p:nvPr/>
        </p:nvSpPr>
        <p:spPr>
          <a:xfrm>
            <a:off x="171450" y="390525"/>
            <a:ext cx="11772900" cy="6267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微软雅黑"/>
              <a:cs typeface="+mn-cs"/>
            </a:endParaRPr>
          </a:p>
        </p:txBody>
      </p:sp>
      <p:pic>
        <p:nvPicPr>
          <p:cNvPr id="4" name="Picture 3">
            <a:extLst>
              <a:ext uri="{FF2B5EF4-FFF2-40B4-BE49-F238E27FC236}">
                <a16:creationId xmlns:a16="http://schemas.microsoft.com/office/drawing/2014/main" xmlns="" id="{D7EB1CC2-7C52-781C-2EB4-9A80312DB792}"/>
              </a:ext>
            </a:extLst>
          </p:cNvPr>
          <p:cNvPicPr>
            <a:picLocks noChangeAspect="1"/>
          </p:cNvPicPr>
          <p:nvPr/>
        </p:nvPicPr>
        <p:blipFill>
          <a:blip r:embed="rId2"/>
          <a:stretch>
            <a:fillRect/>
          </a:stretch>
        </p:blipFill>
        <p:spPr>
          <a:xfrm>
            <a:off x="7734300" y="2205037"/>
            <a:ext cx="4095750" cy="1895475"/>
          </a:xfrm>
          <a:prstGeom prst="rect">
            <a:avLst/>
          </a:prstGeom>
        </p:spPr>
      </p:pic>
      <p:grpSp>
        <p:nvGrpSpPr>
          <p:cNvPr id="7" name="Group 6">
            <a:extLst>
              <a:ext uri="{FF2B5EF4-FFF2-40B4-BE49-F238E27FC236}">
                <a16:creationId xmlns:a16="http://schemas.microsoft.com/office/drawing/2014/main" xmlns="" id="{9A845BE4-BACA-E9E9-63F9-DEB1F5573123}"/>
              </a:ext>
            </a:extLst>
          </p:cNvPr>
          <p:cNvGrpSpPr/>
          <p:nvPr/>
        </p:nvGrpSpPr>
        <p:grpSpPr>
          <a:xfrm>
            <a:off x="1" y="1028699"/>
            <a:ext cx="7953374" cy="4280681"/>
            <a:chOff x="710611" y="2777196"/>
            <a:chExt cx="5606069" cy="2532185"/>
          </a:xfrm>
        </p:grpSpPr>
        <p:grpSp>
          <p:nvGrpSpPr>
            <p:cNvPr id="8" name="Group 7">
              <a:extLst>
                <a:ext uri="{FF2B5EF4-FFF2-40B4-BE49-F238E27FC236}">
                  <a16:creationId xmlns:a16="http://schemas.microsoft.com/office/drawing/2014/main" xmlns="" id="{21F82590-BDEF-A3A1-A556-F10724A1B80A}"/>
                </a:ext>
              </a:extLst>
            </p:cNvPr>
            <p:cNvGrpSpPr/>
            <p:nvPr/>
          </p:nvGrpSpPr>
          <p:grpSpPr>
            <a:xfrm>
              <a:off x="710611" y="2777196"/>
              <a:ext cx="5606069" cy="2532185"/>
              <a:chOff x="710611" y="2777196"/>
              <a:chExt cx="5606069" cy="2532185"/>
            </a:xfrm>
          </p:grpSpPr>
          <p:pic>
            <p:nvPicPr>
              <p:cNvPr id="12" name="Picture 11">
                <a:extLst>
                  <a:ext uri="{FF2B5EF4-FFF2-40B4-BE49-F238E27FC236}">
                    <a16:creationId xmlns:a16="http://schemas.microsoft.com/office/drawing/2014/main" xmlns="" id="{11343FE3-0E69-E1F4-7AED-5684FB881FCD}"/>
                  </a:ext>
                </a:extLst>
              </p:cNvPr>
              <p:cNvPicPr>
                <a:picLocks noChangeAspect="1"/>
              </p:cNvPicPr>
              <p:nvPr/>
            </p:nvPicPr>
            <p:blipFill rotWithShape="1">
              <a:blip r:embed="rId3">
                <a:extLst>
                  <a:ext uri="{28A0092B-C50C-407E-A947-70E740481C1C}">
                    <a14:useLocalDpi xmlns:a14="http://schemas.microsoft.com/office/drawing/2010/main" val="0"/>
                  </a:ext>
                </a:extLst>
              </a:blip>
              <a:srcRect l="3016" r="78885" b="87076"/>
              <a:stretch/>
            </p:blipFill>
            <p:spPr>
              <a:xfrm>
                <a:off x="710611" y="2777196"/>
                <a:ext cx="5606069" cy="2532185"/>
              </a:xfrm>
              <a:prstGeom prst="rect">
                <a:avLst/>
              </a:prstGeom>
            </p:spPr>
          </p:pic>
          <p:sp>
            <p:nvSpPr>
              <p:cNvPr id="13" name="Rectangle 12">
                <a:extLst>
                  <a:ext uri="{FF2B5EF4-FFF2-40B4-BE49-F238E27FC236}">
                    <a16:creationId xmlns:a16="http://schemas.microsoft.com/office/drawing/2014/main" xmlns="" id="{CF016CBD-5B0F-5433-EE20-FA4DA3024A59}"/>
                  </a:ext>
                </a:extLst>
              </p:cNvPr>
              <p:cNvSpPr/>
              <p:nvPr/>
            </p:nvSpPr>
            <p:spPr>
              <a:xfrm>
                <a:off x="1396721" y="3547068"/>
                <a:ext cx="3898760" cy="1281050"/>
              </a:xfrm>
              <a:prstGeom prst="rect">
                <a:avLst/>
              </a:prstGeom>
              <a:solidFill>
                <a:srgbClr val="FEED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37号-波纹乖乖体"/>
                  <a:cs typeface="+mn-cs"/>
                </a:endParaRPr>
              </a:p>
            </p:txBody>
          </p:sp>
        </p:grpSp>
        <p:sp>
          <p:nvSpPr>
            <p:cNvPr id="11" name="TextBox 10">
              <a:extLst>
                <a:ext uri="{FF2B5EF4-FFF2-40B4-BE49-F238E27FC236}">
                  <a16:creationId xmlns:a16="http://schemas.microsoft.com/office/drawing/2014/main" xmlns="" id="{C0F9F1CA-20C4-C206-697F-7764E156698E}"/>
                </a:ext>
              </a:extLst>
            </p:cNvPr>
            <p:cNvSpPr txBox="1"/>
            <p:nvPr/>
          </p:nvSpPr>
          <p:spPr>
            <a:xfrm>
              <a:off x="1182370" y="3310932"/>
              <a:ext cx="4349465" cy="158393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cs typeface="Arial" panose="020B0604020202020204" pitchFamily="34" charset="0"/>
                </a:rPr>
                <a:t>Trong quá trình lao động, chúng ta dễ sử dụng năng lượng của bản thân để hoàn thành công việc, từ đó quá trình trao đổi chất của cơ thể được đẩy mạnh, </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cs typeface="Arial" panose="020B0604020202020204" pitchFamily="34" charset="0"/>
                </a:rPr>
                <a:t>cơ thể sẽ khoẻ hơn, có nhiều năng lượng tích cực hơn.</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31929445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D0FA22D9-568F-B071-B12C-8A1EE32CA034}"/>
              </a:ext>
            </a:extLst>
          </p:cNvPr>
          <p:cNvSpPr/>
          <p:nvPr/>
        </p:nvSpPr>
        <p:spPr>
          <a:xfrm>
            <a:off x="171450" y="390525"/>
            <a:ext cx="11772900" cy="6267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微软雅黑"/>
              <a:cs typeface="+mn-cs"/>
            </a:endParaRPr>
          </a:p>
        </p:txBody>
      </p:sp>
      <p:grpSp>
        <p:nvGrpSpPr>
          <p:cNvPr id="7" name="Group 6">
            <a:extLst>
              <a:ext uri="{FF2B5EF4-FFF2-40B4-BE49-F238E27FC236}">
                <a16:creationId xmlns:a16="http://schemas.microsoft.com/office/drawing/2014/main" xmlns="" id="{9A845BE4-BACA-E9E9-63F9-DEB1F5573123}"/>
              </a:ext>
            </a:extLst>
          </p:cNvPr>
          <p:cNvGrpSpPr/>
          <p:nvPr/>
        </p:nvGrpSpPr>
        <p:grpSpPr>
          <a:xfrm>
            <a:off x="1" y="314325"/>
            <a:ext cx="7953374" cy="5708527"/>
            <a:chOff x="710611" y="2777196"/>
            <a:chExt cx="5606069" cy="2532185"/>
          </a:xfrm>
        </p:grpSpPr>
        <p:grpSp>
          <p:nvGrpSpPr>
            <p:cNvPr id="8" name="Group 7">
              <a:extLst>
                <a:ext uri="{FF2B5EF4-FFF2-40B4-BE49-F238E27FC236}">
                  <a16:creationId xmlns:a16="http://schemas.microsoft.com/office/drawing/2014/main" xmlns="" id="{21F82590-BDEF-A3A1-A556-F10724A1B80A}"/>
                </a:ext>
              </a:extLst>
            </p:cNvPr>
            <p:cNvGrpSpPr/>
            <p:nvPr/>
          </p:nvGrpSpPr>
          <p:grpSpPr>
            <a:xfrm>
              <a:off x="710611" y="2777196"/>
              <a:ext cx="5606069" cy="2532185"/>
              <a:chOff x="710611" y="2777196"/>
              <a:chExt cx="5606069" cy="2532185"/>
            </a:xfrm>
          </p:grpSpPr>
          <p:pic>
            <p:nvPicPr>
              <p:cNvPr id="12" name="Picture 11">
                <a:extLst>
                  <a:ext uri="{FF2B5EF4-FFF2-40B4-BE49-F238E27FC236}">
                    <a16:creationId xmlns:a16="http://schemas.microsoft.com/office/drawing/2014/main" xmlns="" id="{11343FE3-0E69-E1F4-7AED-5684FB881FCD}"/>
                  </a:ext>
                </a:extLst>
              </p:cNvPr>
              <p:cNvPicPr>
                <a:picLocks noChangeAspect="1"/>
              </p:cNvPicPr>
              <p:nvPr/>
            </p:nvPicPr>
            <p:blipFill rotWithShape="1">
              <a:blip r:embed="rId2">
                <a:extLst>
                  <a:ext uri="{28A0092B-C50C-407E-A947-70E740481C1C}">
                    <a14:useLocalDpi xmlns:a14="http://schemas.microsoft.com/office/drawing/2010/main" val="0"/>
                  </a:ext>
                </a:extLst>
              </a:blip>
              <a:srcRect l="3016" r="78885" b="87076"/>
              <a:stretch/>
            </p:blipFill>
            <p:spPr>
              <a:xfrm>
                <a:off x="710611" y="2777196"/>
                <a:ext cx="5606069" cy="2532185"/>
              </a:xfrm>
              <a:prstGeom prst="rect">
                <a:avLst/>
              </a:prstGeom>
            </p:spPr>
          </p:pic>
          <p:sp>
            <p:nvSpPr>
              <p:cNvPr id="13" name="Rectangle 12">
                <a:extLst>
                  <a:ext uri="{FF2B5EF4-FFF2-40B4-BE49-F238E27FC236}">
                    <a16:creationId xmlns:a16="http://schemas.microsoft.com/office/drawing/2014/main" xmlns="" id="{CF016CBD-5B0F-5433-EE20-FA4DA3024A59}"/>
                  </a:ext>
                </a:extLst>
              </p:cNvPr>
              <p:cNvSpPr/>
              <p:nvPr/>
            </p:nvSpPr>
            <p:spPr>
              <a:xfrm>
                <a:off x="1396721" y="3547068"/>
                <a:ext cx="3898760" cy="1281050"/>
              </a:xfrm>
              <a:prstGeom prst="rect">
                <a:avLst/>
              </a:prstGeom>
              <a:solidFill>
                <a:srgbClr val="FEED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37号-波纹乖乖体"/>
                  <a:ea typeface="微软雅黑"/>
                  <a:cs typeface="+mn-cs"/>
                </a:endParaRPr>
              </a:p>
            </p:txBody>
          </p:sp>
        </p:grpSp>
        <p:sp>
          <p:nvSpPr>
            <p:cNvPr id="11" name="TextBox 10">
              <a:extLst>
                <a:ext uri="{FF2B5EF4-FFF2-40B4-BE49-F238E27FC236}">
                  <a16:creationId xmlns:a16="http://schemas.microsoft.com/office/drawing/2014/main" xmlns="" id="{C0F9F1CA-20C4-C206-697F-7764E156698E}"/>
                </a:ext>
              </a:extLst>
            </p:cNvPr>
            <p:cNvSpPr txBox="1"/>
            <p:nvPr/>
          </p:nvSpPr>
          <p:spPr>
            <a:xfrm>
              <a:off x="1182370" y="3256571"/>
              <a:ext cx="4349465" cy="15700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微软雅黑"/>
                  <a:cs typeface="Arial" panose="020B0604020202020204" pitchFamily="34" charset="0"/>
                </a:rPr>
                <a:t>Quá trình lao động sẽ giúp ta nhận ra giá trị của bản thân, điều này giúp chúng ta </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微软雅黑"/>
                  <a:cs typeface="Arial" panose="020B0604020202020204" pitchFamily="34" charset="0"/>
                </a:rPr>
                <a:t>cảm thấy vui vẻ, yêu đời, yêu bản thân hơn</a:t>
              </a:r>
              <a:r>
                <a:rPr kumimoji="0" lang="vi-VN" sz="28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微软雅黑"/>
                  <a:cs typeface="Arial" panose="020B0604020202020204" pitchFamily="34" charset="0"/>
                </a:rPr>
                <a:t>. Bên cạnh đó, trong quá trình lao động, chúng ta </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微软雅黑"/>
                  <a:cs typeface="Arial" panose="020B0604020202020204" pitchFamily="34" charset="0"/>
                </a:rPr>
                <a:t>giúp đỡ người khác, mang lại niềm vui cho bạn bè, gia đình và mọi người</a:t>
              </a:r>
              <a:r>
                <a:rPr kumimoji="0" lang="vi-VN" sz="28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微软雅黑"/>
                  <a:cs typeface="Arial" panose="020B0604020202020204" pitchFamily="34" charset="0"/>
                </a:rPr>
                <a:t> xung quanh.</a:t>
              </a:r>
              <a:endParaRPr kumimoji="0" lang="en-US" sz="28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微软雅黑"/>
                <a:cs typeface="Arial" panose="020B0604020202020204" pitchFamily="34" charset="0"/>
              </a:endParaRPr>
            </a:p>
          </p:txBody>
        </p:sp>
      </p:grpSp>
      <p:pic>
        <p:nvPicPr>
          <p:cNvPr id="5" name="Picture 4">
            <a:extLst>
              <a:ext uri="{FF2B5EF4-FFF2-40B4-BE49-F238E27FC236}">
                <a16:creationId xmlns:a16="http://schemas.microsoft.com/office/drawing/2014/main" xmlns="" id="{2636D995-AFAA-C0D8-D1D5-0D9488DBA9E3}"/>
              </a:ext>
            </a:extLst>
          </p:cNvPr>
          <p:cNvPicPr>
            <a:picLocks noChangeAspect="1"/>
          </p:cNvPicPr>
          <p:nvPr/>
        </p:nvPicPr>
        <p:blipFill>
          <a:blip r:embed="rId3"/>
          <a:stretch>
            <a:fillRect/>
          </a:stretch>
        </p:blipFill>
        <p:spPr>
          <a:xfrm>
            <a:off x="7715719" y="2124076"/>
            <a:ext cx="4100043" cy="1928812"/>
          </a:xfrm>
          <a:prstGeom prst="rect">
            <a:avLst/>
          </a:prstGeom>
        </p:spPr>
      </p:pic>
    </p:spTree>
    <p:extLst>
      <p:ext uri="{BB962C8B-B14F-4D97-AF65-F5344CB8AC3E}">
        <p14:creationId xmlns:p14="http://schemas.microsoft.com/office/powerpoint/2010/main" val="104654117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70108" y="101601"/>
            <a:ext cx="11497018" cy="6428511"/>
          </a:xfrm>
          <a:prstGeom prst="roundRect">
            <a:avLst/>
          </a:prstGeom>
          <a:solidFill>
            <a:schemeClr val="bg1">
              <a:alpha val="71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6" name="TextBox 5"/>
          <p:cNvSpPr txBox="1"/>
          <p:nvPr/>
        </p:nvSpPr>
        <p:spPr>
          <a:xfrm>
            <a:off x="580159" y="1867566"/>
            <a:ext cx="11434618" cy="165160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Nêu được một số biểu hiện của yêu lao động.</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Hiểu được ý nghĩa vì sao yêu lao động.</a:t>
            </a:r>
          </a:p>
        </p:txBody>
      </p:sp>
      <p:pic>
        <p:nvPicPr>
          <p:cNvPr id="2" name="Picture 1">
            <a:extLst>
              <a:ext uri="{FF2B5EF4-FFF2-40B4-BE49-F238E27FC236}">
                <a16:creationId xmlns:a16="http://schemas.microsoft.com/office/drawing/2014/main" xmlns="" id="{BFDACA1D-F00C-F9D4-526E-EA348BF7D9E5}"/>
              </a:ext>
            </a:extLst>
          </p:cNvPr>
          <p:cNvPicPr>
            <a:picLocks noChangeAspect="1"/>
          </p:cNvPicPr>
          <p:nvPr/>
        </p:nvPicPr>
        <p:blipFill>
          <a:blip r:embed="rId2"/>
          <a:stretch>
            <a:fillRect/>
          </a:stretch>
        </p:blipFill>
        <p:spPr>
          <a:xfrm>
            <a:off x="2753221" y="116528"/>
            <a:ext cx="6133108" cy="1329043"/>
          </a:xfrm>
          <a:prstGeom prst="rect">
            <a:avLst/>
          </a:prstGeom>
        </p:spPr>
      </p:pic>
    </p:spTree>
    <p:extLst>
      <p:ext uri="{BB962C8B-B14F-4D97-AF65-F5344CB8AC3E}">
        <p14:creationId xmlns:p14="http://schemas.microsoft.com/office/powerpoint/2010/main" val="2390297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D0FA22D9-568F-B071-B12C-8A1EE32CA034}"/>
              </a:ext>
            </a:extLst>
          </p:cNvPr>
          <p:cNvSpPr/>
          <p:nvPr/>
        </p:nvSpPr>
        <p:spPr>
          <a:xfrm>
            <a:off x="171450" y="390525"/>
            <a:ext cx="11772900" cy="6267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微软雅黑"/>
              <a:cs typeface="+mn-cs"/>
            </a:endParaRPr>
          </a:p>
        </p:txBody>
      </p:sp>
      <p:grpSp>
        <p:nvGrpSpPr>
          <p:cNvPr id="7" name="Group 6">
            <a:extLst>
              <a:ext uri="{FF2B5EF4-FFF2-40B4-BE49-F238E27FC236}">
                <a16:creationId xmlns:a16="http://schemas.microsoft.com/office/drawing/2014/main" xmlns="" id="{9A845BE4-BACA-E9E9-63F9-DEB1F5573123}"/>
              </a:ext>
            </a:extLst>
          </p:cNvPr>
          <p:cNvGrpSpPr/>
          <p:nvPr/>
        </p:nvGrpSpPr>
        <p:grpSpPr>
          <a:xfrm>
            <a:off x="1" y="314325"/>
            <a:ext cx="7953374" cy="6038850"/>
            <a:chOff x="710611" y="2777196"/>
            <a:chExt cx="5606069" cy="2532185"/>
          </a:xfrm>
        </p:grpSpPr>
        <p:grpSp>
          <p:nvGrpSpPr>
            <p:cNvPr id="8" name="Group 7">
              <a:extLst>
                <a:ext uri="{FF2B5EF4-FFF2-40B4-BE49-F238E27FC236}">
                  <a16:creationId xmlns:a16="http://schemas.microsoft.com/office/drawing/2014/main" xmlns="" id="{21F82590-BDEF-A3A1-A556-F10724A1B80A}"/>
                </a:ext>
              </a:extLst>
            </p:cNvPr>
            <p:cNvGrpSpPr/>
            <p:nvPr/>
          </p:nvGrpSpPr>
          <p:grpSpPr>
            <a:xfrm>
              <a:off x="710611" y="2777196"/>
              <a:ext cx="5606069" cy="2532185"/>
              <a:chOff x="710611" y="2777196"/>
              <a:chExt cx="5606069" cy="2532185"/>
            </a:xfrm>
          </p:grpSpPr>
          <p:pic>
            <p:nvPicPr>
              <p:cNvPr id="12" name="Picture 11">
                <a:extLst>
                  <a:ext uri="{FF2B5EF4-FFF2-40B4-BE49-F238E27FC236}">
                    <a16:creationId xmlns:a16="http://schemas.microsoft.com/office/drawing/2014/main" xmlns="" id="{11343FE3-0E69-E1F4-7AED-5684FB881FCD}"/>
                  </a:ext>
                </a:extLst>
              </p:cNvPr>
              <p:cNvPicPr>
                <a:picLocks noChangeAspect="1"/>
              </p:cNvPicPr>
              <p:nvPr/>
            </p:nvPicPr>
            <p:blipFill rotWithShape="1">
              <a:blip r:embed="rId2">
                <a:extLst>
                  <a:ext uri="{28A0092B-C50C-407E-A947-70E740481C1C}">
                    <a14:useLocalDpi xmlns:a14="http://schemas.microsoft.com/office/drawing/2010/main" val="0"/>
                  </a:ext>
                </a:extLst>
              </a:blip>
              <a:srcRect l="3016" r="78885" b="87076"/>
              <a:stretch/>
            </p:blipFill>
            <p:spPr>
              <a:xfrm>
                <a:off x="710611" y="2777196"/>
                <a:ext cx="5606069" cy="2532185"/>
              </a:xfrm>
              <a:prstGeom prst="rect">
                <a:avLst/>
              </a:prstGeom>
            </p:spPr>
          </p:pic>
          <p:sp>
            <p:nvSpPr>
              <p:cNvPr id="13" name="Rectangle 12">
                <a:extLst>
                  <a:ext uri="{FF2B5EF4-FFF2-40B4-BE49-F238E27FC236}">
                    <a16:creationId xmlns:a16="http://schemas.microsoft.com/office/drawing/2014/main" xmlns="" id="{CF016CBD-5B0F-5433-EE20-FA4DA3024A59}"/>
                  </a:ext>
                </a:extLst>
              </p:cNvPr>
              <p:cNvSpPr/>
              <p:nvPr/>
            </p:nvSpPr>
            <p:spPr>
              <a:xfrm>
                <a:off x="1396721" y="3547068"/>
                <a:ext cx="3898760" cy="1281050"/>
              </a:xfrm>
              <a:prstGeom prst="rect">
                <a:avLst/>
              </a:prstGeom>
              <a:solidFill>
                <a:srgbClr val="FEED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37号-波纹乖乖体"/>
                  <a:ea typeface="微软雅黑"/>
                  <a:cs typeface="+mn-cs"/>
                </a:endParaRPr>
              </a:p>
            </p:txBody>
          </p:sp>
        </p:grpSp>
        <p:sp>
          <p:nvSpPr>
            <p:cNvPr id="11" name="TextBox 10">
              <a:extLst>
                <a:ext uri="{FF2B5EF4-FFF2-40B4-BE49-F238E27FC236}">
                  <a16:creationId xmlns:a16="http://schemas.microsoft.com/office/drawing/2014/main" xmlns="" id="{C0F9F1CA-20C4-C206-697F-7764E156698E}"/>
                </a:ext>
              </a:extLst>
            </p:cNvPr>
            <p:cNvSpPr txBox="1"/>
            <p:nvPr/>
          </p:nvSpPr>
          <p:spPr>
            <a:xfrm>
              <a:off x="1182370" y="3256571"/>
              <a:ext cx="4288364" cy="15873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微软雅黑"/>
                  <a:cs typeface="Arial" panose="020B0604020202020204" pitchFamily="34" charset="0"/>
                </a:rPr>
                <a:t>Khi tham gia lao động chúng ta sẽ </a:t>
              </a:r>
              <a:r>
                <a:rPr kumimoji="0" lang="vi-VN" sz="2400" b="1" i="0" u="none" strike="noStrike" kern="1200" cap="none" spc="0" normalizeH="0" baseline="0" noProof="0" dirty="0">
                  <a:ln>
                    <a:noFill/>
                  </a:ln>
                  <a:solidFill>
                    <a:srgbClr val="FF0000"/>
                  </a:solidFill>
                  <a:effectLst/>
                  <a:uLnTx/>
                  <a:uFillTx/>
                  <a:latin typeface="Cambria" panose="02040503050406030204" pitchFamily="18" charset="0"/>
                  <a:ea typeface="微软雅黑"/>
                  <a:cs typeface="Arial" panose="020B0604020202020204" pitchFamily="34" charset="0"/>
                </a:rPr>
                <a:t>tạo ra những giá trị cả về vật chất và tinh thần</a:t>
              </a:r>
              <a:r>
                <a:rPr kumimoji="0" lang="vi-VN" sz="24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微软雅黑"/>
                  <a:cs typeface="Arial" panose="020B0604020202020204" pitchFamily="34" charset="0"/>
                </a:rPr>
                <a:t>, những giá trị này không những giúp ích cho chính bản thân mình mà còn cho xã hội. </a:t>
              </a:r>
              <a:r>
                <a:rPr kumimoji="0" lang="vi-VN" sz="2400" b="1"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微软雅黑"/>
                  <a:cs typeface="Arial" panose="020B0604020202020204" pitchFamily="34" charset="0"/>
                </a:rPr>
                <a:t>Ví dụ</a:t>
              </a:r>
              <a:r>
                <a:rPr kumimoji="0" lang="en-US" sz="2400" b="1"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微软雅黑"/>
                  <a:cs typeface="Arial" panose="020B0604020202020204" pitchFamily="34" charset="0"/>
                </a:rPr>
                <a:t>:</a:t>
              </a:r>
              <a:r>
                <a:rPr kumimoji="0" lang="vi-VN" sz="2400" b="1"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微软雅黑"/>
                  <a:cs typeface="Arial" panose="020B0604020202020204" pitchFamily="34" charset="0"/>
                </a:rPr>
                <a:t> </a:t>
              </a:r>
              <a:r>
                <a:rPr lang="en-US" sz="2400" b="1" i="1" dirty="0">
                  <a:solidFill>
                    <a:prstClr val="black">
                      <a:lumMod val="95000"/>
                      <a:lumOff val="5000"/>
                    </a:prstClr>
                  </a:solidFill>
                  <a:latin typeface="Cambria" panose="02040503050406030204" pitchFamily="18" charset="0"/>
                  <a:ea typeface="微软雅黑"/>
                  <a:cs typeface="Arial" panose="020B0604020202020204" pitchFamily="34" charset="0"/>
                </a:rPr>
                <a:t>E</a:t>
              </a:r>
              <a:r>
                <a:rPr kumimoji="0" lang="vi-VN" sz="2400" b="1"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微软雅黑"/>
                  <a:cs typeface="Arial" panose="020B0604020202020204" pitchFamily="34" charset="0"/>
                </a:rPr>
                <a:t>m làm việc nhà, nấu cơm trong khi bố mẹ đi làm, điều này sẽ giúp em nhận thấy bản thân là một thành viên không thể thiếu trong gia đình, bản thân có giá trị hơn vì giúp được các công việc nhà cho bố mẹ trong khi bố mẹ bận rộn.</a:t>
              </a:r>
              <a:endParaRPr kumimoji="0" lang="en-US" sz="2400" b="1"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微软雅黑"/>
                <a:cs typeface="Arial" panose="020B0604020202020204" pitchFamily="34" charset="0"/>
              </a:endParaRPr>
            </a:p>
          </p:txBody>
        </p:sp>
      </p:grpSp>
      <p:pic>
        <p:nvPicPr>
          <p:cNvPr id="4" name="Picture 3">
            <a:extLst>
              <a:ext uri="{FF2B5EF4-FFF2-40B4-BE49-F238E27FC236}">
                <a16:creationId xmlns:a16="http://schemas.microsoft.com/office/drawing/2014/main" xmlns="" id="{1C672FEC-D3A3-BB5C-C3B4-3D46FC79F3E3}"/>
              </a:ext>
            </a:extLst>
          </p:cNvPr>
          <p:cNvPicPr>
            <a:picLocks noChangeAspect="1"/>
          </p:cNvPicPr>
          <p:nvPr/>
        </p:nvPicPr>
        <p:blipFill>
          <a:blip r:embed="rId3"/>
          <a:stretch>
            <a:fillRect/>
          </a:stretch>
        </p:blipFill>
        <p:spPr>
          <a:xfrm>
            <a:off x="7586662" y="2409825"/>
            <a:ext cx="4257675" cy="1543050"/>
          </a:xfrm>
          <a:prstGeom prst="rect">
            <a:avLst/>
          </a:prstGeom>
        </p:spPr>
      </p:pic>
    </p:spTree>
    <p:extLst>
      <p:ext uri="{BB962C8B-B14F-4D97-AF65-F5344CB8AC3E}">
        <p14:creationId xmlns:p14="http://schemas.microsoft.com/office/powerpoint/2010/main" val="26637735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D0FA22D9-568F-B071-B12C-8A1EE32CA034}"/>
              </a:ext>
            </a:extLst>
          </p:cNvPr>
          <p:cNvSpPr/>
          <p:nvPr/>
        </p:nvSpPr>
        <p:spPr>
          <a:xfrm>
            <a:off x="171450" y="390525"/>
            <a:ext cx="11772900" cy="6267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微软雅黑"/>
              <a:cs typeface="+mn-cs"/>
            </a:endParaRPr>
          </a:p>
        </p:txBody>
      </p:sp>
      <p:grpSp>
        <p:nvGrpSpPr>
          <p:cNvPr id="7" name="Group 6">
            <a:extLst>
              <a:ext uri="{FF2B5EF4-FFF2-40B4-BE49-F238E27FC236}">
                <a16:creationId xmlns:a16="http://schemas.microsoft.com/office/drawing/2014/main" xmlns="" id="{9A845BE4-BACA-E9E9-63F9-DEB1F5573123}"/>
              </a:ext>
            </a:extLst>
          </p:cNvPr>
          <p:cNvGrpSpPr/>
          <p:nvPr/>
        </p:nvGrpSpPr>
        <p:grpSpPr>
          <a:xfrm>
            <a:off x="-123824" y="695325"/>
            <a:ext cx="7953374" cy="4962525"/>
            <a:chOff x="710611" y="2777196"/>
            <a:chExt cx="5606069" cy="2532185"/>
          </a:xfrm>
        </p:grpSpPr>
        <p:grpSp>
          <p:nvGrpSpPr>
            <p:cNvPr id="8" name="Group 7">
              <a:extLst>
                <a:ext uri="{FF2B5EF4-FFF2-40B4-BE49-F238E27FC236}">
                  <a16:creationId xmlns:a16="http://schemas.microsoft.com/office/drawing/2014/main" xmlns="" id="{21F82590-BDEF-A3A1-A556-F10724A1B80A}"/>
                </a:ext>
              </a:extLst>
            </p:cNvPr>
            <p:cNvGrpSpPr/>
            <p:nvPr/>
          </p:nvGrpSpPr>
          <p:grpSpPr>
            <a:xfrm>
              <a:off x="710611" y="2777196"/>
              <a:ext cx="5606069" cy="2532185"/>
              <a:chOff x="710611" y="2777196"/>
              <a:chExt cx="5606069" cy="2532185"/>
            </a:xfrm>
          </p:grpSpPr>
          <p:pic>
            <p:nvPicPr>
              <p:cNvPr id="12" name="Picture 11">
                <a:extLst>
                  <a:ext uri="{FF2B5EF4-FFF2-40B4-BE49-F238E27FC236}">
                    <a16:creationId xmlns:a16="http://schemas.microsoft.com/office/drawing/2014/main" xmlns="" id="{11343FE3-0E69-E1F4-7AED-5684FB881FCD}"/>
                  </a:ext>
                </a:extLst>
              </p:cNvPr>
              <p:cNvPicPr>
                <a:picLocks noChangeAspect="1"/>
              </p:cNvPicPr>
              <p:nvPr/>
            </p:nvPicPr>
            <p:blipFill rotWithShape="1">
              <a:blip r:embed="rId2">
                <a:extLst>
                  <a:ext uri="{28A0092B-C50C-407E-A947-70E740481C1C}">
                    <a14:useLocalDpi xmlns:a14="http://schemas.microsoft.com/office/drawing/2010/main" val="0"/>
                  </a:ext>
                </a:extLst>
              </a:blip>
              <a:srcRect l="3016" r="78885" b="87076"/>
              <a:stretch/>
            </p:blipFill>
            <p:spPr>
              <a:xfrm>
                <a:off x="710611" y="2777196"/>
                <a:ext cx="5606069" cy="2532185"/>
              </a:xfrm>
              <a:prstGeom prst="rect">
                <a:avLst/>
              </a:prstGeom>
            </p:spPr>
          </p:pic>
          <p:sp>
            <p:nvSpPr>
              <p:cNvPr id="13" name="Rectangle 12">
                <a:extLst>
                  <a:ext uri="{FF2B5EF4-FFF2-40B4-BE49-F238E27FC236}">
                    <a16:creationId xmlns:a16="http://schemas.microsoft.com/office/drawing/2014/main" xmlns="" id="{CF016CBD-5B0F-5433-EE20-FA4DA3024A59}"/>
                  </a:ext>
                </a:extLst>
              </p:cNvPr>
              <p:cNvSpPr/>
              <p:nvPr/>
            </p:nvSpPr>
            <p:spPr>
              <a:xfrm>
                <a:off x="1396721" y="3547068"/>
                <a:ext cx="3898760" cy="1281050"/>
              </a:xfrm>
              <a:prstGeom prst="rect">
                <a:avLst/>
              </a:prstGeom>
              <a:solidFill>
                <a:srgbClr val="FEED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37号-波纹乖乖体"/>
                  <a:ea typeface="微软雅黑"/>
                  <a:cs typeface="+mn-cs"/>
                </a:endParaRPr>
              </a:p>
            </p:txBody>
          </p:sp>
        </p:grpSp>
        <p:sp>
          <p:nvSpPr>
            <p:cNvPr id="11" name="TextBox 10">
              <a:extLst>
                <a:ext uri="{FF2B5EF4-FFF2-40B4-BE49-F238E27FC236}">
                  <a16:creationId xmlns:a16="http://schemas.microsoft.com/office/drawing/2014/main" xmlns="" id="{C0F9F1CA-20C4-C206-697F-7764E156698E}"/>
                </a:ext>
              </a:extLst>
            </p:cNvPr>
            <p:cNvSpPr txBox="1"/>
            <p:nvPr/>
          </p:nvSpPr>
          <p:spPr>
            <a:xfrm>
              <a:off x="1314857" y="3256571"/>
              <a:ext cx="4155877" cy="15547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微软雅黑"/>
                  <a:cs typeface="Arial" panose="020B0604020202020204" pitchFamily="34" charset="0"/>
                </a:rPr>
                <a:t>Khi chúng ta tích cực làm việc, luôn siêng năng, không lười nhác, làm việc với tinh thần trách nhiệm cao thì sẽ </a:t>
              </a: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微软雅黑"/>
                  <a:cs typeface="Arial" panose="020B0604020202020204" pitchFamily="34" charset="0"/>
                </a:rPr>
                <a:t>được bạn bè, gia đình và mọi người xung quah yêu quý.</a:t>
              </a:r>
              <a:endParaRPr kumimoji="0" lang="en-US" sz="3200" b="1" i="1" u="none" strike="noStrike" kern="1200" cap="none" spc="0" normalizeH="0" baseline="0" noProof="0" dirty="0">
                <a:ln>
                  <a:noFill/>
                </a:ln>
                <a:solidFill>
                  <a:srgbClr val="FF0000"/>
                </a:solidFill>
                <a:effectLst/>
                <a:uLnTx/>
                <a:uFillTx/>
                <a:latin typeface="Cambria" panose="02040503050406030204" pitchFamily="18" charset="0"/>
                <a:ea typeface="微软雅黑"/>
                <a:cs typeface="Arial" panose="020B0604020202020204" pitchFamily="34" charset="0"/>
              </a:endParaRPr>
            </a:p>
          </p:txBody>
        </p:sp>
      </p:grpSp>
      <p:pic>
        <p:nvPicPr>
          <p:cNvPr id="5" name="Picture 4">
            <a:extLst>
              <a:ext uri="{FF2B5EF4-FFF2-40B4-BE49-F238E27FC236}">
                <a16:creationId xmlns:a16="http://schemas.microsoft.com/office/drawing/2014/main" xmlns="" id="{EEF87463-BE3D-6847-7302-28FC32E944C4}"/>
              </a:ext>
            </a:extLst>
          </p:cNvPr>
          <p:cNvPicPr>
            <a:picLocks noChangeAspect="1"/>
          </p:cNvPicPr>
          <p:nvPr/>
        </p:nvPicPr>
        <p:blipFill>
          <a:blip r:embed="rId3"/>
          <a:stretch>
            <a:fillRect/>
          </a:stretch>
        </p:blipFill>
        <p:spPr>
          <a:xfrm>
            <a:off x="7824787" y="2452687"/>
            <a:ext cx="3990975" cy="1609725"/>
          </a:xfrm>
          <a:prstGeom prst="rect">
            <a:avLst/>
          </a:prstGeom>
        </p:spPr>
      </p:pic>
    </p:spTree>
    <p:extLst>
      <p:ext uri="{BB962C8B-B14F-4D97-AF65-F5344CB8AC3E}">
        <p14:creationId xmlns:p14="http://schemas.microsoft.com/office/powerpoint/2010/main" val="32972840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270108" y="101601"/>
            <a:ext cx="11497018" cy="642851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微软雅黑"/>
              <a:cs typeface="+mn-cs"/>
            </a:endParaRPr>
          </a:p>
        </p:txBody>
      </p:sp>
      <p:grpSp>
        <p:nvGrpSpPr>
          <p:cNvPr id="6" name="Group 5">
            <a:extLst>
              <a:ext uri="{FF2B5EF4-FFF2-40B4-BE49-F238E27FC236}">
                <a16:creationId xmlns:a16="http://schemas.microsoft.com/office/drawing/2014/main" xmlns="" id="{F76EC9A4-6D1A-0297-AE1D-BB922D6FEB71}"/>
              </a:ext>
            </a:extLst>
          </p:cNvPr>
          <p:cNvGrpSpPr/>
          <p:nvPr/>
        </p:nvGrpSpPr>
        <p:grpSpPr>
          <a:xfrm>
            <a:off x="1704975" y="342900"/>
            <a:ext cx="10068232" cy="2295526"/>
            <a:chOff x="934887" y="4216970"/>
            <a:chExt cx="10619078" cy="2370261"/>
          </a:xfrm>
        </p:grpSpPr>
        <p:grpSp>
          <p:nvGrpSpPr>
            <p:cNvPr id="7" name="Group 6">
              <a:extLst>
                <a:ext uri="{FF2B5EF4-FFF2-40B4-BE49-F238E27FC236}">
                  <a16:creationId xmlns:a16="http://schemas.microsoft.com/office/drawing/2014/main" xmlns="" id="{1CD21E01-3AC9-658F-4398-12F612C7319E}"/>
                </a:ext>
              </a:extLst>
            </p:cNvPr>
            <p:cNvGrpSpPr/>
            <p:nvPr/>
          </p:nvGrpSpPr>
          <p:grpSpPr>
            <a:xfrm>
              <a:off x="934887" y="4216970"/>
              <a:ext cx="10619078" cy="2370261"/>
              <a:chOff x="1232598" y="4163807"/>
              <a:chExt cx="10619078" cy="2370261"/>
            </a:xfrm>
          </p:grpSpPr>
          <p:grpSp>
            <p:nvGrpSpPr>
              <p:cNvPr id="9" name="Group 8">
                <a:extLst>
                  <a:ext uri="{FF2B5EF4-FFF2-40B4-BE49-F238E27FC236}">
                    <a16:creationId xmlns:a16="http://schemas.microsoft.com/office/drawing/2014/main" xmlns="" id="{ADCA63EA-F525-8B8B-C40B-5B28964DCEE0}"/>
                  </a:ext>
                </a:extLst>
              </p:cNvPr>
              <p:cNvGrpSpPr/>
              <p:nvPr/>
            </p:nvGrpSpPr>
            <p:grpSpPr>
              <a:xfrm>
                <a:off x="1232598" y="4163807"/>
                <a:ext cx="10619078" cy="2370261"/>
                <a:chOff x="1232598" y="4163807"/>
                <a:chExt cx="10619078" cy="2370261"/>
              </a:xfrm>
            </p:grpSpPr>
            <p:pic>
              <p:nvPicPr>
                <p:cNvPr id="11" name="Picture 10">
                  <a:extLst>
                    <a:ext uri="{FF2B5EF4-FFF2-40B4-BE49-F238E27FC236}">
                      <a16:creationId xmlns:a16="http://schemas.microsoft.com/office/drawing/2014/main" xmlns="" id="{2908EDC7-EDA9-CE59-E503-BAA5456CF91C}"/>
                    </a:ext>
                  </a:extLst>
                </p:cNvPr>
                <p:cNvPicPr>
                  <a:picLocks noChangeAspect="1"/>
                </p:cNvPicPr>
                <p:nvPr/>
              </p:nvPicPr>
              <p:blipFill rotWithShape="1">
                <a:blip r:embed="rId2">
                  <a:extLst>
                    <a:ext uri="{28A0092B-C50C-407E-A947-70E740481C1C}">
                      <a14:useLocalDpi xmlns:a14="http://schemas.microsoft.com/office/drawing/2010/main" val="0"/>
                    </a:ext>
                  </a:extLst>
                </a:blip>
                <a:srcRect l="3090" r="78951" b="86666"/>
                <a:stretch/>
              </p:blipFill>
              <p:spPr>
                <a:xfrm>
                  <a:off x="6950067" y="4163807"/>
                  <a:ext cx="4901609" cy="2370261"/>
                </a:xfrm>
                <a:prstGeom prst="rect">
                  <a:avLst/>
                </a:prstGeom>
              </p:spPr>
            </p:pic>
            <p:pic>
              <p:nvPicPr>
                <p:cNvPr id="12" name="Picture 11">
                  <a:extLst>
                    <a:ext uri="{FF2B5EF4-FFF2-40B4-BE49-F238E27FC236}">
                      <a16:creationId xmlns:a16="http://schemas.microsoft.com/office/drawing/2014/main" xmlns="" id="{017178E8-061E-2645-1610-F66B3E91DC80}"/>
                    </a:ext>
                  </a:extLst>
                </p:cNvPr>
                <p:cNvPicPr>
                  <a:picLocks noChangeAspect="1"/>
                </p:cNvPicPr>
                <p:nvPr/>
              </p:nvPicPr>
              <p:blipFill rotWithShape="1">
                <a:blip r:embed="rId2">
                  <a:extLst>
                    <a:ext uri="{28A0092B-C50C-407E-A947-70E740481C1C}">
                      <a14:useLocalDpi xmlns:a14="http://schemas.microsoft.com/office/drawing/2010/main" val="0"/>
                    </a:ext>
                  </a:extLst>
                </a:blip>
                <a:srcRect l="3090" r="82731" b="86666"/>
                <a:stretch/>
              </p:blipFill>
              <p:spPr>
                <a:xfrm>
                  <a:off x="4616268" y="4163807"/>
                  <a:ext cx="3869878" cy="2333049"/>
                </a:xfrm>
                <a:prstGeom prst="rect">
                  <a:avLst/>
                </a:prstGeom>
              </p:spPr>
            </p:pic>
            <p:pic>
              <p:nvPicPr>
                <p:cNvPr id="13" name="Picture 12">
                  <a:extLst>
                    <a:ext uri="{FF2B5EF4-FFF2-40B4-BE49-F238E27FC236}">
                      <a16:creationId xmlns:a16="http://schemas.microsoft.com/office/drawing/2014/main" xmlns="" id="{1E423C17-E37F-739C-99F2-ED62B95D2397}"/>
                    </a:ext>
                  </a:extLst>
                </p:cNvPr>
                <p:cNvPicPr>
                  <a:picLocks noChangeAspect="1"/>
                </p:cNvPicPr>
                <p:nvPr/>
              </p:nvPicPr>
              <p:blipFill rotWithShape="1">
                <a:blip r:embed="rId2">
                  <a:extLst>
                    <a:ext uri="{28A0092B-C50C-407E-A947-70E740481C1C}">
                      <a14:useLocalDpi xmlns:a14="http://schemas.microsoft.com/office/drawing/2010/main" val="0"/>
                    </a:ext>
                  </a:extLst>
                </a:blip>
                <a:srcRect l="3090" r="82731" b="86666"/>
                <a:stretch/>
              </p:blipFill>
              <p:spPr>
                <a:xfrm>
                  <a:off x="1232598" y="4163807"/>
                  <a:ext cx="3869878" cy="2301951"/>
                </a:xfrm>
                <a:prstGeom prst="rect">
                  <a:avLst/>
                </a:prstGeom>
              </p:spPr>
            </p:pic>
          </p:grpSp>
          <p:sp>
            <p:nvSpPr>
              <p:cNvPr id="10" name="Rectangle 9">
                <a:extLst>
                  <a:ext uri="{FF2B5EF4-FFF2-40B4-BE49-F238E27FC236}">
                    <a16:creationId xmlns:a16="http://schemas.microsoft.com/office/drawing/2014/main" xmlns="" id="{B12A80A4-E9F2-D55E-A02C-B1381CD0B8D0}"/>
                  </a:ext>
                </a:extLst>
              </p:cNvPr>
              <p:cNvSpPr/>
              <p:nvPr/>
            </p:nvSpPr>
            <p:spPr>
              <a:xfrm>
                <a:off x="1733107" y="4871693"/>
                <a:ext cx="9175898" cy="1029377"/>
              </a:xfrm>
              <a:prstGeom prst="rect">
                <a:avLst/>
              </a:prstGeom>
              <a:solidFill>
                <a:srgbClr val="FEED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grpSp>
        <p:sp>
          <p:nvSpPr>
            <p:cNvPr id="8" name="TextBox 7">
              <a:extLst>
                <a:ext uri="{FF2B5EF4-FFF2-40B4-BE49-F238E27FC236}">
                  <a16:creationId xmlns:a16="http://schemas.microsoft.com/office/drawing/2014/main" xmlns="" id="{A5BD0E2D-856C-3F59-8502-24532CFA8F72}"/>
                </a:ext>
              </a:extLst>
            </p:cNvPr>
            <p:cNvSpPr txBox="1"/>
            <p:nvPr/>
          </p:nvSpPr>
          <p:spPr>
            <a:xfrm>
              <a:off x="1376917" y="4644670"/>
              <a:ext cx="9490941" cy="13665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bNgoài những lợi ích trên thì việc yêu lao động còn có những lợi ích gì?</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4" name="Picture 13">
            <a:extLst>
              <a:ext uri="{FF2B5EF4-FFF2-40B4-BE49-F238E27FC236}">
                <a16:creationId xmlns:a16="http://schemas.microsoft.com/office/drawing/2014/main" xmlns="" id="{D6E41CC0-934B-CB18-4315-0722D8B4CA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33" r="50957"/>
          <a:stretch/>
        </p:blipFill>
        <p:spPr>
          <a:xfrm>
            <a:off x="473188" y="2525017"/>
            <a:ext cx="2984387" cy="3640674"/>
          </a:xfrm>
          <a:prstGeom prst="rect">
            <a:avLst/>
          </a:prstGeom>
        </p:spPr>
      </p:pic>
    </p:spTree>
    <p:extLst>
      <p:ext uri="{BB962C8B-B14F-4D97-AF65-F5344CB8AC3E}">
        <p14:creationId xmlns:p14="http://schemas.microsoft.com/office/powerpoint/2010/main" val="387914591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270108" y="101601"/>
            <a:ext cx="11497018" cy="642851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微软雅黑"/>
              <a:cs typeface="+mn-cs"/>
            </a:endParaRPr>
          </a:p>
        </p:txBody>
      </p:sp>
      <p:grpSp>
        <p:nvGrpSpPr>
          <p:cNvPr id="2" name="Group 1">
            <a:extLst>
              <a:ext uri="{FF2B5EF4-FFF2-40B4-BE49-F238E27FC236}">
                <a16:creationId xmlns:a16="http://schemas.microsoft.com/office/drawing/2014/main" xmlns="" id="{11147D16-1360-C848-4E40-61140CAE274E}"/>
              </a:ext>
            </a:extLst>
          </p:cNvPr>
          <p:cNvGrpSpPr/>
          <p:nvPr/>
        </p:nvGrpSpPr>
        <p:grpSpPr>
          <a:xfrm>
            <a:off x="1428750" y="0"/>
            <a:ext cx="10068232" cy="1133475"/>
            <a:chOff x="934887" y="4216970"/>
            <a:chExt cx="10619078" cy="2370261"/>
          </a:xfrm>
        </p:grpSpPr>
        <p:grpSp>
          <p:nvGrpSpPr>
            <p:cNvPr id="3" name="Group 2">
              <a:extLst>
                <a:ext uri="{FF2B5EF4-FFF2-40B4-BE49-F238E27FC236}">
                  <a16:creationId xmlns:a16="http://schemas.microsoft.com/office/drawing/2014/main" xmlns="" id="{7515BFA8-5DFD-8A14-14B0-D337F4110FED}"/>
                </a:ext>
              </a:extLst>
            </p:cNvPr>
            <p:cNvGrpSpPr/>
            <p:nvPr/>
          </p:nvGrpSpPr>
          <p:grpSpPr>
            <a:xfrm>
              <a:off x="934887" y="4216970"/>
              <a:ext cx="10619078" cy="2370261"/>
              <a:chOff x="1232598" y="4163807"/>
              <a:chExt cx="10619078" cy="2370261"/>
            </a:xfrm>
          </p:grpSpPr>
          <p:grpSp>
            <p:nvGrpSpPr>
              <p:cNvPr id="5" name="Group 4">
                <a:extLst>
                  <a:ext uri="{FF2B5EF4-FFF2-40B4-BE49-F238E27FC236}">
                    <a16:creationId xmlns:a16="http://schemas.microsoft.com/office/drawing/2014/main" xmlns="" id="{B0784ACD-D35F-CD7D-A69B-ECE87DE3E3A7}"/>
                  </a:ext>
                </a:extLst>
              </p:cNvPr>
              <p:cNvGrpSpPr/>
              <p:nvPr/>
            </p:nvGrpSpPr>
            <p:grpSpPr>
              <a:xfrm>
                <a:off x="1232598" y="4163807"/>
                <a:ext cx="10619078" cy="2370261"/>
                <a:chOff x="1232598" y="4163807"/>
                <a:chExt cx="10619078" cy="2370261"/>
              </a:xfrm>
            </p:grpSpPr>
            <p:pic>
              <p:nvPicPr>
                <p:cNvPr id="17" name="Picture 16">
                  <a:extLst>
                    <a:ext uri="{FF2B5EF4-FFF2-40B4-BE49-F238E27FC236}">
                      <a16:creationId xmlns:a16="http://schemas.microsoft.com/office/drawing/2014/main" xmlns="" id="{413B92CA-67B1-1A30-9075-DF9666C36554}"/>
                    </a:ext>
                  </a:extLst>
                </p:cNvPr>
                <p:cNvPicPr>
                  <a:picLocks noChangeAspect="1"/>
                </p:cNvPicPr>
                <p:nvPr/>
              </p:nvPicPr>
              <p:blipFill rotWithShape="1">
                <a:blip r:embed="rId2">
                  <a:extLst>
                    <a:ext uri="{28A0092B-C50C-407E-A947-70E740481C1C}">
                      <a14:useLocalDpi xmlns:a14="http://schemas.microsoft.com/office/drawing/2010/main" val="0"/>
                    </a:ext>
                  </a:extLst>
                </a:blip>
                <a:srcRect l="3090" r="78951" b="86666"/>
                <a:stretch/>
              </p:blipFill>
              <p:spPr>
                <a:xfrm>
                  <a:off x="6950067" y="4163807"/>
                  <a:ext cx="4901609" cy="2370261"/>
                </a:xfrm>
                <a:prstGeom prst="rect">
                  <a:avLst/>
                </a:prstGeom>
              </p:spPr>
            </p:pic>
            <p:pic>
              <p:nvPicPr>
                <p:cNvPr id="18" name="Picture 17">
                  <a:extLst>
                    <a:ext uri="{FF2B5EF4-FFF2-40B4-BE49-F238E27FC236}">
                      <a16:creationId xmlns:a16="http://schemas.microsoft.com/office/drawing/2014/main" xmlns="" id="{B62A9D93-E58F-424C-D2DC-91CDFC77329D}"/>
                    </a:ext>
                  </a:extLst>
                </p:cNvPr>
                <p:cNvPicPr>
                  <a:picLocks noChangeAspect="1"/>
                </p:cNvPicPr>
                <p:nvPr/>
              </p:nvPicPr>
              <p:blipFill rotWithShape="1">
                <a:blip r:embed="rId2">
                  <a:extLst>
                    <a:ext uri="{28A0092B-C50C-407E-A947-70E740481C1C}">
                      <a14:useLocalDpi xmlns:a14="http://schemas.microsoft.com/office/drawing/2010/main" val="0"/>
                    </a:ext>
                  </a:extLst>
                </a:blip>
                <a:srcRect l="3090" r="82731" b="86666"/>
                <a:stretch/>
              </p:blipFill>
              <p:spPr>
                <a:xfrm>
                  <a:off x="4616268" y="4163807"/>
                  <a:ext cx="3869878" cy="2333049"/>
                </a:xfrm>
                <a:prstGeom prst="rect">
                  <a:avLst/>
                </a:prstGeom>
              </p:spPr>
            </p:pic>
            <p:pic>
              <p:nvPicPr>
                <p:cNvPr id="19" name="Picture 18">
                  <a:extLst>
                    <a:ext uri="{FF2B5EF4-FFF2-40B4-BE49-F238E27FC236}">
                      <a16:creationId xmlns:a16="http://schemas.microsoft.com/office/drawing/2014/main" xmlns="" id="{E3FE4533-E3BC-D3E1-53D6-4D972FA722AB}"/>
                    </a:ext>
                  </a:extLst>
                </p:cNvPr>
                <p:cNvPicPr>
                  <a:picLocks noChangeAspect="1"/>
                </p:cNvPicPr>
                <p:nvPr/>
              </p:nvPicPr>
              <p:blipFill rotWithShape="1">
                <a:blip r:embed="rId2">
                  <a:extLst>
                    <a:ext uri="{28A0092B-C50C-407E-A947-70E740481C1C}">
                      <a14:useLocalDpi xmlns:a14="http://schemas.microsoft.com/office/drawing/2010/main" val="0"/>
                    </a:ext>
                  </a:extLst>
                </a:blip>
                <a:srcRect l="3090" r="82731" b="86666"/>
                <a:stretch/>
              </p:blipFill>
              <p:spPr>
                <a:xfrm>
                  <a:off x="1232598" y="4163807"/>
                  <a:ext cx="3869878" cy="2301951"/>
                </a:xfrm>
                <a:prstGeom prst="rect">
                  <a:avLst/>
                </a:prstGeom>
              </p:spPr>
            </p:pic>
          </p:grpSp>
          <p:sp>
            <p:nvSpPr>
              <p:cNvPr id="16" name="Rectangle 15">
                <a:extLst>
                  <a:ext uri="{FF2B5EF4-FFF2-40B4-BE49-F238E27FC236}">
                    <a16:creationId xmlns:a16="http://schemas.microsoft.com/office/drawing/2014/main" xmlns="" id="{A640FFE4-724A-CA54-BEBF-83C5E217FABA}"/>
                  </a:ext>
                </a:extLst>
              </p:cNvPr>
              <p:cNvSpPr/>
              <p:nvPr/>
            </p:nvSpPr>
            <p:spPr>
              <a:xfrm>
                <a:off x="1733107" y="4871693"/>
                <a:ext cx="9175898" cy="1029377"/>
              </a:xfrm>
              <a:prstGeom prst="rect">
                <a:avLst/>
              </a:prstGeom>
              <a:solidFill>
                <a:srgbClr val="FEED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grpSp>
        <p:sp>
          <p:nvSpPr>
            <p:cNvPr id="4" name="TextBox 3">
              <a:extLst>
                <a:ext uri="{FF2B5EF4-FFF2-40B4-BE49-F238E27FC236}">
                  <a16:creationId xmlns:a16="http://schemas.microsoft.com/office/drawing/2014/main" xmlns="" id="{BE13EE07-D9EA-40C8-F8FF-9267A81C4F74}"/>
                </a:ext>
              </a:extLst>
            </p:cNvPr>
            <p:cNvSpPr txBox="1"/>
            <p:nvPr/>
          </p:nvSpPr>
          <p:spPr>
            <a:xfrm>
              <a:off x="1819108" y="4644670"/>
              <a:ext cx="9048749" cy="14802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Các lợi ích khác của yêu lao động</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20" name="Group 19">
            <a:extLst>
              <a:ext uri="{FF2B5EF4-FFF2-40B4-BE49-F238E27FC236}">
                <a16:creationId xmlns:a16="http://schemas.microsoft.com/office/drawing/2014/main" xmlns="" id="{4ADCA91D-E01F-736A-65F3-0C31C118034C}"/>
              </a:ext>
            </a:extLst>
          </p:cNvPr>
          <p:cNvGrpSpPr/>
          <p:nvPr/>
        </p:nvGrpSpPr>
        <p:grpSpPr>
          <a:xfrm>
            <a:off x="666750" y="889324"/>
            <a:ext cx="10848975" cy="5740076"/>
            <a:chOff x="1543051" y="2118049"/>
            <a:chExt cx="9067800" cy="4194049"/>
          </a:xfrm>
        </p:grpSpPr>
        <p:pic>
          <p:nvPicPr>
            <p:cNvPr id="21" name="Picture 20">
              <a:extLst>
                <a:ext uri="{FF2B5EF4-FFF2-40B4-BE49-F238E27FC236}">
                  <a16:creationId xmlns:a16="http://schemas.microsoft.com/office/drawing/2014/main" xmlns="" id="{D03845BC-56C9-4568-B88C-790B9B21A99E}"/>
                </a:ext>
              </a:extLst>
            </p:cNvPr>
            <p:cNvPicPr>
              <a:picLocks noChangeAspect="1"/>
            </p:cNvPicPr>
            <p:nvPr/>
          </p:nvPicPr>
          <p:blipFill rotWithShape="1">
            <a:blip r:embed="rId2">
              <a:extLst>
                <a:ext uri="{28A0092B-C50C-407E-A947-70E740481C1C}">
                  <a14:useLocalDpi xmlns:a14="http://schemas.microsoft.com/office/drawing/2010/main" val="0"/>
                </a:ext>
              </a:extLst>
            </a:blip>
            <a:srcRect l="59783" t="48435" r="15174" b="31701"/>
            <a:stretch/>
          </p:blipFill>
          <p:spPr>
            <a:xfrm>
              <a:off x="1543051" y="2118049"/>
              <a:ext cx="9067800" cy="4194049"/>
            </a:xfrm>
            <a:prstGeom prst="rect">
              <a:avLst/>
            </a:prstGeom>
          </p:spPr>
        </p:pic>
        <p:sp>
          <p:nvSpPr>
            <p:cNvPr id="22" name="TextBox 21">
              <a:extLst>
                <a:ext uri="{FF2B5EF4-FFF2-40B4-BE49-F238E27FC236}">
                  <a16:creationId xmlns:a16="http://schemas.microsoft.com/office/drawing/2014/main" xmlns="" id="{4661E570-09AC-A2C6-D9D5-F320A0FA4316}"/>
                </a:ext>
              </a:extLst>
            </p:cNvPr>
            <p:cNvSpPr txBox="1"/>
            <p:nvPr/>
          </p:nvSpPr>
          <p:spPr>
            <a:xfrm>
              <a:off x="3471506" y="3157578"/>
              <a:ext cx="5865554" cy="215960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Lao động giúp chúng ta đoàn kết hơn; giúp chúng ta biết ơn bố mẹ, những người đã vất vả làm vệc, chăm sóc, nuôi dưỡng chúng ta,…</a:t>
              </a:r>
            </a:p>
          </p:txBody>
        </p:sp>
      </p:grpSp>
    </p:spTree>
    <p:extLst>
      <p:ext uri="{BB962C8B-B14F-4D97-AF65-F5344CB8AC3E}">
        <p14:creationId xmlns:p14="http://schemas.microsoft.com/office/powerpoint/2010/main" val="312786516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9C4B0EE5-AD6C-4F7F-3299-C681330B9572}"/>
              </a:ext>
            </a:extLst>
          </p:cNvPr>
          <p:cNvSpPr/>
          <p:nvPr/>
        </p:nvSpPr>
        <p:spPr>
          <a:xfrm>
            <a:off x="171450" y="390525"/>
            <a:ext cx="11477625" cy="6267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图片 5">
            <a:extLst>
              <a:ext uri="{FF2B5EF4-FFF2-40B4-BE49-F238E27FC236}">
                <a16:creationId xmlns:a16="http://schemas.microsoft.com/office/drawing/2014/main" xmlns="" id="{C89390F3-76C1-D9CF-9265-D06FE16D688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852"/>
          <a:stretch/>
        </p:blipFill>
        <p:spPr>
          <a:xfrm>
            <a:off x="1" y="365359"/>
            <a:ext cx="8549800" cy="4777173"/>
          </a:xfrm>
          <a:prstGeom prst="rect">
            <a:avLst/>
          </a:prstGeom>
        </p:spPr>
      </p:pic>
      <p:pic>
        <p:nvPicPr>
          <p:cNvPr id="9" name="图片 17">
            <a:extLst>
              <a:ext uri="{FF2B5EF4-FFF2-40B4-BE49-F238E27FC236}">
                <a16:creationId xmlns:a16="http://schemas.microsoft.com/office/drawing/2014/main" xmlns="" id="{438F80E6-7834-0ADD-24EC-94EA8CCA5E2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flipH="1">
            <a:off x="6824947" y="3403048"/>
            <a:ext cx="4723817" cy="3454952"/>
          </a:xfrm>
          <a:prstGeom prst="rect">
            <a:avLst/>
          </a:prstGeom>
        </p:spPr>
      </p:pic>
      <p:pic>
        <p:nvPicPr>
          <p:cNvPr id="3" name="Picture 2">
            <a:extLst>
              <a:ext uri="{FF2B5EF4-FFF2-40B4-BE49-F238E27FC236}">
                <a16:creationId xmlns:a16="http://schemas.microsoft.com/office/drawing/2014/main" xmlns="" id="{4E5117F9-E88B-7C7B-D90E-759920CDE44C}"/>
              </a:ext>
            </a:extLst>
          </p:cNvPr>
          <p:cNvPicPr>
            <a:picLocks noChangeAspect="1"/>
          </p:cNvPicPr>
          <p:nvPr/>
        </p:nvPicPr>
        <p:blipFill>
          <a:blip r:embed="rId4"/>
          <a:stretch>
            <a:fillRect/>
          </a:stretch>
        </p:blipFill>
        <p:spPr>
          <a:xfrm>
            <a:off x="1571625" y="2519322"/>
            <a:ext cx="9073572" cy="1214917"/>
          </a:xfrm>
          <a:prstGeom prst="rect">
            <a:avLst/>
          </a:prstGeom>
        </p:spPr>
      </p:pic>
    </p:spTree>
    <p:extLst>
      <p:ext uri="{BB962C8B-B14F-4D97-AF65-F5344CB8AC3E}">
        <p14:creationId xmlns:p14="http://schemas.microsoft.com/office/powerpoint/2010/main" val="2166712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10"/>
          <p:cNvPicPr>
            <a:picLocks noChangeAspect="1"/>
          </p:cNvPicPr>
          <p:nvPr/>
        </p:nvPicPr>
        <p:blipFill rotWithShape="1">
          <a:blip r:embed="rId3">
            <a:extLst>
              <a:ext uri="{28A0092B-C50C-407E-A947-70E740481C1C}">
                <a14:useLocalDpi xmlns:a14="http://schemas.microsoft.com/office/drawing/2010/main" val="0"/>
              </a:ext>
            </a:extLst>
          </a:blip>
          <a:srcRect l="71467" t="31526" r="6533" b="22726"/>
          <a:stretch/>
        </p:blipFill>
        <p:spPr>
          <a:xfrm>
            <a:off x="7089960" y="4053945"/>
            <a:ext cx="2442453" cy="2856931"/>
          </a:xfrm>
          <a:prstGeom prst="rect">
            <a:avLst/>
          </a:prstGeom>
        </p:spPr>
      </p:pic>
      <p:pic>
        <p:nvPicPr>
          <p:cNvPr id="10" name="9"/>
          <p:cNvPicPr>
            <a:picLocks noChangeAspect="1"/>
          </p:cNvPicPr>
          <p:nvPr/>
        </p:nvPicPr>
        <p:blipFill rotWithShape="1">
          <a:blip r:embed="rId4">
            <a:extLst>
              <a:ext uri="{28A0092B-C50C-407E-A947-70E740481C1C}">
                <a14:useLocalDpi xmlns:a14="http://schemas.microsoft.com/office/drawing/2010/main" val="0"/>
              </a:ext>
            </a:extLst>
          </a:blip>
          <a:srcRect l="56400" t="31289" r="22801" b="23674"/>
          <a:stretch/>
        </p:blipFill>
        <p:spPr>
          <a:xfrm>
            <a:off x="9789457" y="3746663"/>
            <a:ext cx="2291816" cy="2791503"/>
          </a:xfrm>
          <a:prstGeom prst="rect">
            <a:avLst/>
          </a:prstGeom>
        </p:spPr>
      </p:pic>
      <p:pic>
        <p:nvPicPr>
          <p:cNvPr id="9" name="8"/>
          <p:cNvPicPr>
            <a:picLocks noChangeAspect="1"/>
          </p:cNvPicPr>
          <p:nvPr/>
        </p:nvPicPr>
        <p:blipFill rotWithShape="1">
          <a:blip r:embed="rId5">
            <a:extLst>
              <a:ext uri="{28A0092B-C50C-407E-A947-70E740481C1C}">
                <a14:useLocalDpi xmlns:a14="http://schemas.microsoft.com/office/drawing/2010/main" val="0"/>
              </a:ext>
            </a:extLst>
          </a:blip>
          <a:srcRect l="44618" t="33778" r="36813" b="24385"/>
          <a:stretch/>
        </p:blipFill>
        <p:spPr>
          <a:xfrm>
            <a:off x="4321137" y="4251749"/>
            <a:ext cx="1907939" cy="2417911"/>
          </a:xfrm>
          <a:prstGeom prst="rect">
            <a:avLst/>
          </a:prstGeom>
        </p:spPr>
      </p:pic>
      <p:pic>
        <p:nvPicPr>
          <p:cNvPr id="8" name="7"/>
          <p:cNvPicPr>
            <a:picLocks noChangeAspect="1"/>
          </p:cNvPicPr>
          <p:nvPr/>
        </p:nvPicPr>
        <p:blipFill rotWithShape="1">
          <a:blip r:embed="rId6">
            <a:extLst>
              <a:ext uri="{28A0092B-C50C-407E-A947-70E740481C1C}">
                <a14:useLocalDpi xmlns:a14="http://schemas.microsoft.com/office/drawing/2010/main" val="0"/>
              </a:ext>
            </a:extLst>
          </a:blip>
          <a:srcRect l="26267" t="33778" r="52133" b="24148"/>
          <a:stretch/>
        </p:blipFill>
        <p:spPr>
          <a:xfrm>
            <a:off x="1024872" y="4053945"/>
            <a:ext cx="2607453" cy="2856931"/>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8168" y="-194226"/>
            <a:ext cx="9347197" cy="4558271"/>
          </a:xfrm>
          <a:prstGeom prst="rect">
            <a:avLst/>
          </a:prstGeom>
        </p:spPr>
      </p:pic>
      <p:sp>
        <p:nvSpPr>
          <p:cNvPr id="3" name="TextBox 2">
            <a:extLst>
              <a:ext uri="{FF2B5EF4-FFF2-40B4-BE49-F238E27FC236}">
                <a16:creationId xmlns:a16="http://schemas.microsoft.com/office/drawing/2014/main" xmlns="" id="{EB904D2D-A3F2-3001-E09B-8DC11A28A484}"/>
              </a:ext>
            </a:extLst>
          </p:cNvPr>
          <p:cNvSpPr txBox="1"/>
          <p:nvPr/>
        </p:nvSpPr>
        <p:spPr>
          <a:xfrm>
            <a:off x="2428874" y="1438275"/>
            <a:ext cx="7629525" cy="2062103"/>
          </a:xfrm>
          <a:prstGeom prst="rect">
            <a:avLst/>
          </a:prstGeom>
          <a:noFill/>
        </p:spPr>
        <p:txBody>
          <a:bodyPr wrap="square" rtlCol="0">
            <a:spAutoFit/>
          </a:bodyPr>
          <a:lstStyle/>
          <a:p>
            <a:pPr algn="just"/>
            <a:r>
              <a:rPr lang="nl-NL" sz="3200" b="1" dirty="0">
                <a:latin typeface="Cambria" panose="02040503050406030204" pitchFamily="18" charset="0"/>
                <a:ea typeface="Cambria" panose="02040503050406030204" pitchFamily="18" charset="0"/>
              </a:rPr>
              <a:t>V</a:t>
            </a:r>
            <a:r>
              <a:rPr lang="nl-NL" sz="3200" b="1" dirty="0">
                <a:effectLst/>
                <a:latin typeface="Cambria" panose="02040503050406030204" pitchFamily="18" charset="0"/>
                <a:ea typeface="Cambria" panose="02040503050406030204" pitchFamily="18" charset="0"/>
              </a:rPr>
              <a:t>ề nhà: </a:t>
            </a:r>
            <a:r>
              <a:rPr lang="nl-NL" sz="3200" i="1" dirty="0">
                <a:latin typeface="Cambria" panose="02040503050406030204" pitchFamily="18" charset="0"/>
                <a:ea typeface="Cambria" panose="02040503050406030204" pitchFamily="18" charset="0"/>
              </a:rPr>
              <a:t>S</a:t>
            </a:r>
            <a:r>
              <a:rPr lang="nl-NL" sz="3200" i="1" dirty="0">
                <a:effectLst/>
                <a:latin typeface="Cambria" panose="02040503050406030204" pitchFamily="18" charset="0"/>
                <a:ea typeface="Cambria" panose="02040503050406030204" pitchFamily="18" charset="0"/>
              </a:rPr>
              <a:t>ưu tầm một số câu ca dao, tục ngữ, danh ngôn, bài hát, câu huyện về tình yêu lao động để tiết 2 cùng nhau chia sẻ trước lớp.</a:t>
            </a:r>
            <a:endParaRPr lang="en-US" sz="3200" i="1"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294921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ounded Rectangle 34"/>
          <p:cNvSpPr/>
          <p:nvPr/>
        </p:nvSpPr>
        <p:spPr>
          <a:xfrm>
            <a:off x="962369" y="2676667"/>
            <a:ext cx="6319182" cy="2350333"/>
          </a:xfrm>
          <a:prstGeom prst="roundRect">
            <a:avLst/>
          </a:prstGeom>
          <a:solidFill>
            <a:schemeClr val="bg1">
              <a:alpha val="61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5" name="Google Shape;784;p10"/>
          <p:cNvSpPr/>
          <p:nvPr/>
        </p:nvSpPr>
        <p:spPr>
          <a:xfrm>
            <a:off x="3782131" y="2207700"/>
            <a:ext cx="957949" cy="1384252"/>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w="38100" cap="flat" cmpd="sng">
                <a:solidFill>
                  <a:prstClr val="black"/>
                </a:solidFill>
                <a:prstDash val="solid"/>
                <a:round/>
                <a:headEnd type="none" w="sm" len="sm"/>
                <a:tailEnd type="none" w="sm" len="sm"/>
              </a:ln>
              <a:solidFill>
                <a:srgbClr val="5B9BD5"/>
              </a:solidFill>
              <a:effectLst/>
              <a:uLnTx/>
              <a:uFillTx/>
              <a:latin typeface="#9Slide03 AmpleSoft Bold" pitchFamily="2" charset="0"/>
              <a:ea typeface="+mn-ea"/>
              <a:cs typeface="+mn-cs"/>
            </a:endParaRPr>
          </a:p>
        </p:txBody>
      </p:sp>
      <p:sp>
        <p:nvSpPr>
          <p:cNvPr id="34" name="Rectangle 33"/>
          <p:cNvSpPr/>
          <p:nvPr/>
        </p:nvSpPr>
        <p:spPr>
          <a:xfrm>
            <a:off x="1423145" y="2882338"/>
            <a:ext cx="5397631" cy="1938992"/>
          </a:xfrm>
          <a:prstGeom prst="rect">
            <a:avLst/>
          </a:prstGeom>
        </p:spPr>
        <p:txBody>
          <a:bodyPr wrap="none">
            <a:spAutoFit/>
          </a:bodyPr>
          <a:lstStyle/>
          <a:p>
            <a:pPr marL="0" marR="0" lvl="0" indent="0" algn="ctr" defTabSz="1219170" rtl="0" eaLnBrk="1" fontAlgn="auto" latinLnBrk="0" hangingPunct="1">
              <a:lnSpc>
                <a:spcPct val="100000"/>
              </a:lnSpc>
              <a:spcBef>
                <a:spcPts val="0"/>
              </a:spcBef>
              <a:spcAft>
                <a:spcPts val="0"/>
              </a:spcAft>
              <a:buClr>
                <a:srgbClr val="FFFFFF"/>
              </a:buClr>
              <a:buSzTx/>
              <a:buFontTx/>
              <a:buNone/>
              <a:tabLst/>
              <a:defRPr/>
            </a:pPr>
            <a:r>
              <a:rPr kumimoji="0" lang="vi-VN" sz="6000" b="0" i="0" u="none" strike="noStrike" kern="0" cap="none" spc="0" normalizeH="0" baseline="0" noProof="0" dirty="0">
                <a:ln>
                  <a:solidFill>
                    <a:srgbClr val="FFCCA9">
                      <a:lumMod val="10000"/>
                    </a:srgbClr>
                  </a:solidFill>
                </a:ln>
                <a:solidFill>
                  <a:srgbClr val="5BB814"/>
                </a:solidFill>
                <a:effectLst>
                  <a:glow rad="101600">
                    <a:srgbClr val="EC9684">
                      <a:lumMod val="60000"/>
                      <a:lumOff val="40000"/>
                      <a:alpha val="60000"/>
                    </a:srgbClr>
                  </a:glow>
                </a:effectLst>
                <a:uLnTx/>
                <a:uFillTx/>
                <a:latin typeface="SVN-Poky's" panose="020B0606040200020203" pitchFamily="34" charset="0"/>
                <a:ea typeface="+mn-ea"/>
                <a:cs typeface="+mn-cs"/>
              </a:rPr>
              <a:t>CHÚC CÁC EM </a:t>
            </a:r>
          </a:p>
          <a:p>
            <a:pPr marL="0" marR="0" lvl="0" indent="0" algn="ctr" defTabSz="1219170" rtl="0" eaLnBrk="1" fontAlgn="auto" latinLnBrk="0" hangingPunct="1">
              <a:lnSpc>
                <a:spcPct val="100000"/>
              </a:lnSpc>
              <a:spcBef>
                <a:spcPts val="0"/>
              </a:spcBef>
              <a:spcAft>
                <a:spcPts val="0"/>
              </a:spcAft>
              <a:buClr>
                <a:srgbClr val="FFFFFF"/>
              </a:buClr>
              <a:buSzTx/>
              <a:buFontTx/>
              <a:buNone/>
              <a:tabLst/>
              <a:defRPr/>
            </a:pPr>
            <a:r>
              <a:rPr kumimoji="0" lang="vi-VN" sz="6000" b="0" i="0" u="none" strike="noStrike" kern="0" cap="none" spc="0" normalizeH="0" baseline="0" noProof="0" dirty="0">
                <a:ln>
                  <a:solidFill>
                    <a:srgbClr val="FFCCA9">
                      <a:lumMod val="10000"/>
                    </a:srgbClr>
                  </a:solidFill>
                </a:ln>
                <a:solidFill>
                  <a:srgbClr val="5BB814"/>
                </a:solidFill>
                <a:effectLst>
                  <a:glow rad="101600">
                    <a:srgbClr val="EC9684">
                      <a:lumMod val="60000"/>
                      <a:lumOff val="40000"/>
                      <a:alpha val="60000"/>
                    </a:srgbClr>
                  </a:glow>
                </a:effectLst>
                <a:uLnTx/>
                <a:uFillTx/>
                <a:latin typeface="SVN-Poky's" panose="020B0606040200020203" pitchFamily="34" charset="0"/>
                <a:ea typeface="+mn-ea"/>
                <a:cs typeface="+mn-cs"/>
              </a:rPr>
              <a:t>HỌC TỐT</a:t>
            </a:r>
            <a:endParaRPr kumimoji="0" lang="en-US" sz="6000" b="0" i="0" u="none" strike="noStrike" kern="0" cap="none" spc="0" normalizeH="0" baseline="0" noProof="0" dirty="0">
              <a:ln>
                <a:solidFill>
                  <a:srgbClr val="FFCCA9">
                    <a:lumMod val="10000"/>
                  </a:srgbClr>
                </a:solidFill>
              </a:ln>
              <a:solidFill>
                <a:srgbClr val="5BB814"/>
              </a:solidFill>
              <a:effectLst>
                <a:glow rad="101600">
                  <a:srgbClr val="EC9684">
                    <a:lumMod val="60000"/>
                    <a:lumOff val="40000"/>
                    <a:alpha val="60000"/>
                  </a:srgbClr>
                </a:glow>
              </a:effectLst>
              <a:uLnTx/>
              <a:uFillTx/>
              <a:latin typeface="SVN-Poky's" panose="020B0606040200020203" pitchFamily="34" charset="0"/>
              <a:ea typeface="+mn-ea"/>
              <a:cs typeface="+mn-cs"/>
            </a:endParaRPr>
          </a:p>
        </p:txBody>
      </p:sp>
    </p:spTree>
    <p:extLst>
      <p:ext uri="{BB962C8B-B14F-4D97-AF65-F5344CB8AC3E}">
        <p14:creationId xmlns:p14="http://schemas.microsoft.com/office/powerpoint/2010/main" val="3581042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down)">
                                      <p:cBhvr>
                                        <p:cTn id="15" dur="500"/>
                                        <p:tgtEl>
                                          <p:spTgt spid="34"/>
                                        </p:tgtEl>
                                      </p:cBhvr>
                                    </p:animEffect>
                                  </p:childTnLst>
                                </p:cTn>
                              </p:par>
                            </p:childTnLst>
                          </p:cTn>
                        </p:par>
                        <p:par>
                          <p:cTn id="16" fill="hold">
                            <p:stCondLst>
                              <p:cond delay="500"/>
                            </p:stCondLst>
                            <p:childTnLst>
                              <p:par>
                                <p:cTn id="17" presetID="26" presetClass="emph" presetSubtype="0" fill="hold" grpId="1" nodeType="afterEffect">
                                  <p:stCondLst>
                                    <p:cond delay="0"/>
                                  </p:stCondLst>
                                  <p:childTnLst>
                                    <p:animEffect transition="out" filter="fade">
                                      <p:cBhvr>
                                        <p:cTn id="18" dur="500" tmFilter="0, 0; .2, .5; .8, .5; 1, 0"/>
                                        <p:tgtEl>
                                          <p:spTgt spid="34"/>
                                        </p:tgtEl>
                                      </p:cBhvr>
                                    </p:animEffect>
                                    <p:animScale>
                                      <p:cBhvr>
                                        <p:cTn id="19" dur="250" autoRev="1" fill="hold"/>
                                        <p:tgtEl>
                                          <p:spTgt spid="3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4" grpId="0"/>
      <p:bldP spid="34"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9C4B0EE5-AD6C-4F7F-3299-C681330B9572}"/>
              </a:ext>
            </a:extLst>
          </p:cNvPr>
          <p:cNvSpPr/>
          <p:nvPr/>
        </p:nvSpPr>
        <p:spPr>
          <a:xfrm>
            <a:off x="171450" y="390525"/>
            <a:ext cx="11477625" cy="6267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7" name="图片 5">
            <a:extLst>
              <a:ext uri="{FF2B5EF4-FFF2-40B4-BE49-F238E27FC236}">
                <a16:creationId xmlns:a16="http://schemas.microsoft.com/office/drawing/2014/main" xmlns="" id="{C89390F3-76C1-D9CF-9265-D06FE16D688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852"/>
          <a:stretch/>
        </p:blipFill>
        <p:spPr>
          <a:xfrm>
            <a:off x="504825" y="365359"/>
            <a:ext cx="8044975" cy="4777173"/>
          </a:xfrm>
          <a:prstGeom prst="rect">
            <a:avLst/>
          </a:prstGeom>
        </p:spPr>
      </p:pic>
      <p:pic>
        <p:nvPicPr>
          <p:cNvPr id="9" name="图片 17">
            <a:extLst>
              <a:ext uri="{FF2B5EF4-FFF2-40B4-BE49-F238E27FC236}">
                <a16:creationId xmlns:a16="http://schemas.microsoft.com/office/drawing/2014/main" xmlns="" id="{438F80E6-7834-0ADD-24EC-94EA8CCA5E2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flipH="1">
            <a:off x="6824947" y="3403048"/>
            <a:ext cx="4723817" cy="3454952"/>
          </a:xfrm>
          <a:prstGeom prst="rect">
            <a:avLst/>
          </a:prstGeom>
        </p:spPr>
      </p:pic>
      <p:pic>
        <p:nvPicPr>
          <p:cNvPr id="11" name="Picture 10">
            <a:extLst>
              <a:ext uri="{FF2B5EF4-FFF2-40B4-BE49-F238E27FC236}">
                <a16:creationId xmlns:a16="http://schemas.microsoft.com/office/drawing/2014/main" xmlns="" id="{177C4795-2E92-AC7B-238F-33130FB4456E}"/>
              </a:ext>
            </a:extLst>
          </p:cNvPr>
          <p:cNvPicPr>
            <a:picLocks noChangeAspect="1"/>
          </p:cNvPicPr>
          <p:nvPr/>
        </p:nvPicPr>
        <p:blipFill>
          <a:blip r:embed="rId4"/>
          <a:stretch>
            <a:fillRect/>
          </a:stretch>
        </p:blipFill>
        <p:spPr>
          <a:xfrm>
            <a:off x="1055817" y="1584826"/>
            <a:ext cx="7260965" cy="3078747"/>
          </a:xfrm>
          <a:prstGeom prst="rect">
            <a:avLst/>
          </a:prstGeom>
        </p:spPr>
      </p:pic>
    </p:spTree>
    <p:extLst>
      <p:ext uri="{BB962C8B-B14F-4D97-AF65-F5344CB8AC3E}">
        <p14:creationId xmlns:p14="http://schemas.microsoft.com/office/powerpoint/2010/main" val="949563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270108" y="101601"/>
            <a:ext cx="11497018" cy="6428511"/>
          </a:xfrm>
          <a:prstGeom prst="roundRect">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微软雅黑"/>
              <a:cs typeface="+mn-cs"/>
            </a:endParaRPr>
          </a:p>
        </p:txBody>
      </p:sp>
      <p:sp>
        <p:nvSpPr>
          <p:cNvPr id="3" name="TextBox 2"/>
          <p:cNvSpPr txBox="1"/>
          <p:nvPr/>
        </p:nvSpPr>
        <p:spPr>
          <a:xfrm>
            <a:off x="373592" y="273743"/>
            <a:ext cx="11059155"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Cùng</a:t>
            </a:r>
            <a:r>
              <a:rPr kumimoji="0" lang="en-US" sz="3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đọc</a:t>
            </a:r>
            <a:r>
              <a:rPr kumimoji="0" lang="en-US" sz="3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bài</a:t>
            </a:r>
            <a:r>
              <a:rPr kumimoji="0" lang="en-US" sz="3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thơ</a:t>
            </a:r>
            <a:r>
              <a:rPr kumimoji="0" lang="en-US" sz="3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sau</a:t>
            </a:r>
            <a:r>
              <a:rPr kumimoji="0" lang="en-US" sz="3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đây</a:t>
            </a:r>
            <a:r>
              <a:rPr kumimoji="0" lang="en-US" sz="3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p:txBody>
      </p:sp>
      <p:pic>
        <p:nvPicPr>
          <p:cNvPr id="4" name="Picture 3">
            <a:extLst>
              <a:ext uri="{FF2B5EF4-FFF2-40B4-BE49-F238E27FC236}">
                <a16:creationId xmlns:a16="http://schemas.microsoft.com/office/drawing/2014/main" xmlns="" id="{AF5A2F3F-CD8B-81E3-FFC0-CA737FB92D6C}"/>
              </a:ext>
            </a:extLst>
          </p:cNvPr>
          <p:cNvPicPr>
            <a:picLocks noChangeAspect="1"/>
          </p:cNvPicPr>
          <p:nvPr/>
        </p:nvPicPr>
        <p:blipFill>
          <a:blip r:embed="rId2"/>
          <a:stretch>
            <a:fillRect/>
          </a:stretch>
        </p:blipFill>
        <p:spPr>
          <a:xfrm>
            <a:off x="1319212" y="1138237"/>
            <a:ext cx="9224963" cy="5109737"/>
          </a:xfrm>
          <a:prstGeom prst="rect">
            <a:avLst/>
          </a:prstGeom>
        </p:spPr>
      </p:pic>
    </p:spTree>
    <p:extLst>
      <p:ext uri="{BB962C8B-B14F-4D97-AF65-F5344CB8AC3E}">
        <p14:creationId xmlns:p14="http://schemas.microsoft.com/office/powerpoint/2010/main" val="254713267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270108" y="101601"/>
            <a:ext cx="11497018" cy="642851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微软雅黑"/>
              <a:cs typeface="+mn-cs"/>
            </a:endParaRPr>
          </a:p>
        </p:txBody>
      </p:sp>
      <p:grpSp>
        <p:nvGrpSpPr>
          <p:cNvPr id="6" name="Group 5">
            <a:extLst>
              <a:ext uri="{FF2B5EF4-FFF2-40B4-BE49-F238E27FC236}">
                <a16:creationId xmlns:a16="http://schemas.microsoft.com/office/drawing/2014/main" xmlns="" id="{F76EC9A4-6D1A-0297-AE1D-BB922D6FEB71}"/>
              </a:ext>
            </a:extLst>
          </p:cNvPr>
          <p:cNvGrpSpPr/>
          <p:nvPr/>
        </p:nvGrpSpPr>
        <p:grpSpPr>
          <a:xfrm>
            <a:off x="1428750" y="0"/>
            <a:ext cx="10068232" cy="2295526"/>
            <a:chOff x="934887" y="4216970"/>
            <a:chExt cx="10619078" cy="2370261"/>
          </a:xfrm>
        </p:grpSpPr>
        <p:grpSp>
          <p:nvGrpSpPr>
            <p:cNvPr id="7" name="Group 6">
              <a:extLst>
                <a:ext uri="{FF2B5EF4-FFF2-40B4-BE49-F238E27FC236}">
                  <a16:creationId xmlns:a16="http://schemas.microsoft.com/office/drawing/2014/main" xmlns="" id="{1CD21E01-3AC9-658F-4398-12F612C7319E}"/>
                </a:ext>
              </a:extLst>
            </p:cNvPr>
            <p:cNvGrpSpPr/>
            <p:nvPr/>
          </p:nvGrpSpPr>
          <p:grpSpPr>
            <a:xfrm>
              <a:off x="934887" y="4216970"/>
              <a:ext cx="10619078" cy="2370261"/>
              <a:chOff x="1232598" y="4163807"/>
              <a:chExt cx="10619078" cy="2370261"/>
            </a:xfrm>
          </p:grpSpPr>
          <p:grpSp>
            <p:nvGrpSpPr>
              <p:cNvPr id="9" name="Group 8">
                <a:extLst>
                  <a:ext uri="{FF2B5EF4-FFF2-40B4-BE49-F238E27FC236}">
                    <a16:creationId xmlns:a16="http://schemas.microsoft.com/office/drawing/2014/main" xmlns="" id="{ADCA63EA-F525-8B8B-C40B-5B28964DCEE0}"/>
                  </a:ext>
                </a:extLst>
              </p:cNvPr>
              <p:cNvGrpSpPr/>
              <p:nvPr/>
            </p:nvGrpSpPr>
            <p:grpSpPr>
              <a:xfrm>
                <a:off x="1232598" y="4163807"/>
                <a:ext cx="10619078" cy="2370261"/>
                <a:chOff x="1232598" y="4163807"/>
                <a:chExt cx="10619078" cy="2370261"/>
              </a:xfrm>
            </p:grpSpPr>
            <p:pic>
              <p:nvPicPr>
                <p:cNvPr id="11" name="Picture 10">
                  <a:extLst>
                    <a:ext uri="{FF2B5EF4-FFF2-40B4-BE49-F238E27FC236}">
                      <a16:creationId xmlns:a16="http://schemas.microsoft.com/office/drawing/2014/main" xmlns="" id="{2908EDC7-EDA9-CE59-E503-BAA5456CF91C}"/>
                    </a:ext>
                  </a:extLst>
                </p:cNvPr>
                <p:cNvPicPr>
                  <a:picLocks noChangeAspect="1"/>
                </p:cNvPicPr>
                <p:nvPr/>
              </p:nvPicPr>
              <p:blipFill rotWithShape="1">
                <a:blip r:embed="rId2">
                  <a:extLst>
                    <a:ext uri="{28A0092B-C50C-407E-A947-70E740481C1C}">
                      <a14:useLocalDpi xmlns:a14="http://schemas.microsoft.com/office/drawing/2010/main" val="0"/>
                    </a:ext>
                  </a:extLst>
                </a:blip>
                <a:srcRect l="3090" r="78951" b="86666"/>
                <a:stretch/>
              </p:blipFill>
              <p:spPr>
                <a:xfrm>
                  <a:off x="6950067" y="4163807"/>
                  <a:ext cx="4901609" cy="2370261"/>
                </a:xfrm>
                <a:prstGeom prst="rect">
                  <a:avLst/>
                </a:prstGeom>
              </p:spPr>
            </p:pic>
            <p:pic>
              <p:nvPicPr>
                <p:cNvPr id="12" name="Picture 11">
                  <a:extLst>
                    <a:ext uri="{FF2B5EF4-FFF2-40B4-BE49-F238E27FC236}">
                      <a16:creationId xmlns:a16="http://schemas.microsoft.com/office/drawing/2014/main" xmlns="" id="{017178E8-061E-2645-1610-F66B3E91DC80}"/>
                    </a:ext>
                  </a:extLst>
                </p:cNvPr>
                <p:cNvPicPr>
                  <a:picLocks noChangeAspect="1"/>
                </p:cNvPicPr>
                <p:nvPr/>
              </p:nvPicPr>
              <p:blipFill rotWithShape="1">
                <a:blip r:embed="rId2">
                  <a:extLst>
                    <a:ext uri="{28A0092B-C50C-407E-A947-70E740481C1C}">
                      <a14:useLocalDpi xmlns:a14="http://schemas.microsoft.com/office/drawing/2010/main" val="0"/>
                    </a:ext>
                  </a:extLst>
                </a:blip>
                <a:srcRect l="3090" r="82731" b="86666"/>
                <a:stretch/>
              </p:blipFill>
              <p:spPr>
                <a:xfrm>
                  <a:off x="4616268" y="4163807"/>
                  <a:ext cx="3869878" cy="2333049"/>
                </a:xfrm>
                <a:prstGeom prst="rect">
                  <a:avLst/>
                </a:prstGeom>
              </p:spPr>
            </p:pic>
            <p:pic>
              <p:nvPicPr>
                <p:cNvPr id="13" name="Picture 12">
                  <a:extLst>
                    <a:ext uri="{FF2B5EF4-FFF2-40B4-BE49-F238E27FC236}">
                      <a16:creationId xmlns:a16="http://schemas.microsoft.com/office/drawing/2014/main" xmlns="" id="{1E423C17-E37F-739C-99F2-ED62B95D2397}"/>
                    </a:ext>
                  </a:extLst>
                </p:cNvPr>
                <p:cNvPicPr>
                  <a:picLocks noChangeAspect="1"/>
                </p:cNvPicPr>
                <p:nvPr/>
              </p:nvPicPr>
              <p:blipFill rotWithShape="1">
                <a:blip r:embed="rId2">
                  <a:extLst>
                    <a:ext uri="{28A0092B-C50C-407E-A947-70E740481C1C}">
                      <a14:useLocalDpi xmlns:a14="http://schemas.microsoft.com/office/drawing/2010/main" val="0"/>
                    </a:ext>
                  </a:extLst>
                </a:blip>
                <a:srcRect l="3090" r="82731" b="86666"/>
                <a:stretch/>
              </p:blipFill>
              <p:spPr>
                <a:xfrm>
                  <a:off x="1232598" y="4163807"/>
                  <a:ext cx="3869878" cy="2301951"/>
                </a:xfrm>
                <a:prstGeom prst="rect">
                  <a:avLst/>
                </a:prstGeom>
              </p:spPr>
            </p:pic>
          </p:grpSp>
          <p:sp>
            <p:nvSpPr>
              <p:cNvPr id="10" name="Rectangle 9">
                <a:extLst>
                  <a:ext uri="{FF2B5EF4-FFF2-40B4-BE49-F238E27FC236}">
                    <a16:creationId xmlns:a16="http://schemas.microsoft.com/office/drawing/2014/main" xmlns="" id="{B12A80A4-E9F2-D55E-A02C-B1381CD0B8D0}"/>
                  </a:ext>
                </a:extLst>
              </p:cNvPr>
              <p:cNvSpPr/>
              <p:nvPr/>
            </p:nvSpPr>
            <p:spPr>
              <a:xfrm>
                <a:off x="1733107" y="4871693"/>
                <a:ext cx="9175898" cy="1029377"/>
              </a:xfrm>
              <a:prstGeom prst="rect">
                <a:avLst/>
              </a:prstGeom>
              <a:solidFill>
                <a:srgbClr val="FEED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xmlns="" id="{A5BD0E2D-856C-3F59-8502-24532CFA8F72}"/>
                </a:ext>
              </a:extLst>
            </p:cNvPr>
            <p:cNvSpPr txBox="1"/>
            <p:nvPr/>
          </p:nvSpPr>
          <p:spPr>
            <a:xfrm>
              <a:off x="1819108" y="4644670"/>
              <a:ext cx="9048749" cy="1323439"/>
            </a:xfrm>
            <a:prstGeom prst="rect">
              <a:avLst/>
            </a:prstGeom>
            <a:noFill/>
          </p:spPr>
          <p:txBody>
            <a:bodyPr wrap="square" rtlCol="0">
              <a:spAutoFit/>
            </a:bodyPr>
            <a:lstStyle/>
            <a:p>
              <a:pPr marL="0" marR="0" algn="ctr">
                <a:spcBef>
                  <a:spcPts val="0"/>
                </a:spcBef>
                <a:spcAft>
                  <a:spcPts val="0"/>
                </a:spcAft>
              </a:pPr>
              <a:r>
                <a:rPr lang="nl-NL" sz="4000" b="1" dirty="0">
                  <a:effectLst/>
                  <a:latin typeface="Cambria" panose="02040503050406030204" pitchFamily="18" charset="0"/>
                  <a:ea typeface="Cambria" panose="02040503050406030204" pitchFamily="18" charset="0"/>
                </a:rPr>
                <a:t>Hình ảnh giọt mồ hôi rơi trong bài thơ trên thể hiện điều gì?</a:t>
              </a:r>
              <a:endParaRPr lang="en-US" sz="4000" b="1" dirty="0">
                <a:effectLst/>
                <a:latin typeface="Cambria" panose="02040503050406030204" pitchFamily="18" charset="0"/>
                <a:ea typeface="Cambria" panose="02040503050406030204" pitchFamily="18" charset="0"/>
              </a:endParaRPr>
            </a:p>
          </p:txBody>
        </p:sp>
      </p:grpSp>
      <p:pic>
        <p:nvPicPr>
          <p:cNvPr id="14" name="Picture 13">
            <a:extLst>
              <a:ext uri="{FF2B5EF4-FFF2-40B4-BE49-F238E27FC236}">
                <a16:creationId xmlns:a16="http://schemas.microsoft.com/office/drawing/2014/main" xmlns="" id="{D6E41CC0-934B-CB18-4315-0722D8B4CA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33" r="50957"/>
          <a:stretch/>
        </p:blipFill>
        <p:spPr>
          <a:xfrm>
            <a:off x="473188" y="2525017"/>
            <a:ext cx="2984387" cy="3640674"/>
          </a:xfrm>
          <a:prstGeom prst="rect">
            <a:avLst/>
          </a:prstGeom>
        </p:spPr>
      </p:pic>
      <p:grpSp>
        <p:nvGrpSpPr>
          <p:cNvPr id="16" name="Group 15">
            <a:extLst>
              <a:ext uri="{FF2B5EF4-FFF2-40B4-BE49-F238E27FC236}">
                <a16:creationId xmlns:a16="http://schemas.microsoft.com/office/drawing/2014/main" xmlns="" id="{F16C0411-5A7A-7405-050A-5E5C0711355E}"/>
              </a:ext>
            </a:extLst>
          </p:cNvPr>
          <p:cNvGrpSpPr/>
          <p:nvPr/>
        </p:nvGrpSpPr>
        <p:grpSpPr>
          <a:xfrm>
            <a:off x="3209926" y="1946599"/>
            <a:ext cx="9067800" cy="4194049"/>
            <a:chOff x="1543051" y="2118049"/>
            <a:chExt cx="9067800" cy="4194049"/>
          </a:xfrm>
        </p:grpSpPr>
        <p:pic>
          <p:nvPicPr>
            <p:cNvPr id="17" name="Picture 16">
              <a:extLst>
                <a:ext uri="{FF2B5EF4-FFF2-40B4-BE49-F238E27FC236}">
                  <a16:creationId xmlns:a16="http://schemas.microsoft.com/office/drawing/2014/main" xmlns="" id="{E522E930-F480-6478-668F-7F2F86A1A7E6}"/>
                </a:ext>
              </a:extLst>
            </p:cNvPr>
            <p:cNvPicPr>
              <a:picLocks noChangeAspect="1"/>
            </p:cNvPicPr>
            <p:nvPr/>
          </p:nvPicPr>
          <p:blipFill rotWithShape="1">
            <a:blip r:embed="rId2">
              <a:extLst>
                <a:ext uri="{28A0092B-C50C-407E-A947-70E740481C1C}">
                  <a14:useLocalDpi xmlns:a14="http://schemas.microsoft.com/office/drawing/2010/main" val="0"/>
                </a:ext>
              </a:extLst>
            </a:blip>
            <a:srcRect l="59783" t="48435" r="15174" b="31701"/>
            <a:stretch/>
          </p:blipFill>
          <p:spPr>
            <a:xfrm>
              <a:off x="1543051" y="2118049"/>
              <a:ext cx="9067800" cy="4194049"/>
            </a:xfrm>
            <a:prstGeom prst="rect">
              <a:avLst/>
            </a:prstGeom>
          </p:spPr>
        </p:pic>
        <p:sp>
          <p:nvSpPr>
            <p:cNvPr id="18" name="TextBox 17">
              <a:extLst>
                <a:ext uri="{FF2B5EF4-FFF2-40B4-BE49-F238E27FC236}">
                  <a16:creationId xmlns:a16="http://schemas.microsoft.com/office/drawing/2014/main" xmlns="" id="{4D1A1DC8-B164-03F2-40A4-67E5C2AD96CD}"/>
                </a:ext>
              </a:extLst>
            </p:cNvPr>
            <p:cNvSpPr txBox="1"/>
            <p:nvPr/>
          </p:nvSpPr>
          <p:spPr>
            <a:xfrm>
              <a:off x="3057524" y="3429000"/>
              <a:ext cx="6562725" cy="2062103"/>
            </a:xfrm>
            <a:prstGeom prst="rect">
              <a:avLst/>
            </a:prstGeom>
            <a:noFill/>
          </p:spPr>
          <p:txBody>
            <a:bodyPr wrap="square" rtlCol="0">
              <a:spAutoFit/>
            </a:bodyPr>
            <a:lstStyle/>
            <a:p>
              <a:pPr algn="ctr">
                <a:defRPr/>
              </a:pPr>
              <a:r>
                <a:rPr lang="vi-VN" sz="3200" b="0" i="0" dirty="0">
                  <a:solidFill>
                    <a:srgbClr val="333333"/>
                  </a:solidFill>
                  <a:effectLst/>
                  <a:latin typeface="Cambria" panose="02040503050406030204" pitchFamily="18" charset="0"/>
                  <a:ea typeface="Cambria" panose="02040503050406030204" pitchFamily="18" charset="0"/>
                </a:rPr>
                <a:t>Hình ảnh giọt mồ hôi trên thể hiện: sự mệt nhọc khi chúng ta thực hiện lao động nhưng đã đem lại sự sống cho muôn loài (cây cối, cá, rau)</a:t>
              </a:r>
              <a:endParaRPr lang="en-US" sz="3200" b="1" dirty="0">
                <a:solidFill>
                  <a:srgbClr val="E36A5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7193176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9C4B0EE5-AD6C-4F7F-3299-C681330B9572}"/>
              </a:ext>
            </a:extLst>
          </p:cNvPr>
          <p:cNvSpPr/>
          <p:nvPr/>
        </p:nvSpPr>
        <p:spPr>
          <a:xfrm>
            <a:off x="171450" y="390525"/>
            <a:ext cx="11477625" cy="6267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图片 5">
            <a:extLst>
              <a:ext uri="{FF2B5EF4-FFF2-40B4-BE49-F238E27FC236}">
                <a16:creationId xmlns:a16="http://schemas.microsoft.com/office/drawing/2014/main" xmlns="" id="{C89390F3-76C1-D9CF-9265-D06FE16D688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852"/>
          <a:stretch/>
        </p:blipFill>
        <p:spPr>
          <a:xfrm>
            <a:off x="504825" y="365359"/>
            <a:ext cx="8044975" cy="4777173"/>
          </a:xfrm>
          <a:prstGeom prst="rect">
            <a:avLst/>
          </a:prstGeom>
        </p:spPr>
      </p:pic>
      <p:pic>
        <p:nvPicPr>
          <p:cNvPr id="9" name="图片 17">
            <a:extLst>
              <a:ext uri="{FF2B5EF4-FFF2-40B4-BE49-F238E27FC236}">
                <a16:creationId xmlns:a16="http://schemas.microsoft.com/office/drawing/2014/main" xmlns="" id="{438F80E6-7834-0ADD-24EC-94EA8CCA5E2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flipH="1">
            <a:off x="6824947" y="3403048"/>
            <a:ext cx="4723817" cy="3454952"/>
          </a:xfrm>
          <a:prstGeom prst="rect">
            <a:avLst/>
          </a:prstGeom>
        </p:spPr>
      </p:pic>
      <p:pic>
        <p:nvPicPr>
          <p:cNvPr id="4" name="Picture 3">
            <a:extLst>
              <a:ext uri="{FF2B5EF4-FFF2-40B4-BE49-F238E27FC236}">
                <a16:creationId xmlns:a16="http://schemas.microsoft.com/office/drawing/2014/main" xmlns="" id="{766F5825-F8D4-9DB8-CB70-03B901C4197E}"/>
              </a:ext>
            </a:extLst>
          </p:cNvPr>
          <p:cNvPicPr>
            <a:picLocks noChangeAspect="1"/>
          </p:cNvPicPr>
          <p:nvPr/>
        </p:nvPicPr>
        <p:blipFill>
          <a:blip r:embed="rId4"/>
          <a:stretch>
            <a:fillRect/>
          </a:stretch>
        </p:blipFill>
        <p:spPr>
          <a:xfrm>
            <a:off x="956372" y="1133310"/>
            <a:ext cx="7364606" cy="3810330"/>
          </a:xfrm>
          <a:prstGeom prst="rect">
            <a:avLst/>
          </a:prstGeom>
        </p:spPr>
      </p:pic>
    </p:spTree>
    <p:extLst>
      <p:ext uri="{BB962C8B-B14F-4D97-AF65-F5344CB8AC3E}">
        <p14:creationId xmlns:p14="http://schemas.microsoft.com/office/powerpoint/2010/main" val="1724626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D0FA22D9-568F-B071-B12C-8A1EE32CA034}"/>
              </a:ext>
            </a:extLst>
          </p:cNvPr>
          <p:cNvSpPr/>
          <p:nvPr/>
        </p:nvSpPr>
        <p:spPr>
          <a:xfrm>
            <a:off x="171450" y="390525"/>
            <a:ext cx="11477625" cy="6267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 name="Picture 3">
            <a:extLst>
              <a:ext uri="{FF2B5EF4-FFF2-40B4-BE49-F238E27FC236}">
                <a16:creationId xmlns:a16="http://schemas.microsoft.com/office/drawing/2014/main" xmlns="" id="{A29E750E-1F8F-A04B-FCCB-51D365F5FF2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623" t="1198" r="60700" b="52848"/>
          <a:stretch/>
        </p:blipFill>
        <p:spPr>
          <a:xfrm>
            <a:off x="142875" y="0"/>
            <a:ext cx="840836" cy="1401393"/>
          </a:xfrm>
          <a:prstGeom prst="rect">
            <a:avLst/>
          </a:prstGeom>
        </p:spPr>
      </p:pic>
      <p:grpSp>
        <p:nvGrpSpPr>
          <p:cNvPr id="5" name="Group 4">
            <a:extLst>
              <a:ext uri="{FF2B5EF4-FFF2-40B4-BE49-F238E27FC236}">
                <a16:creationId xmlns:a16="http://schemas.microsoft.com/office/drawing/2014/main" xmlns="" id="{8C835727-9B52-DC1D-3D43-0E9DF011E2E1}"/>
              </a:ext>
            </a:extLst>
          </p:cNvPr>
          <p:cNvGrpSpPr/>
          <p:nvPr/>
        </p:nvGrpSpPr>
        <p:grpSpPr>
          <a:xfrm>
            <a:off x="885825" y="229716"/>
            <a:ext cx="11153775" cy="1077218"/>
            <a:chOff x="1440856" y="396717"/>
            <a:chExt cx="9303775" cy="1248921"/>
          </a:xfrm>
        </p:grpSpPr>
        <p:sp>
          <p:nvSpPr>
            <p:cNvPr id="9" name="Rectangle: Rounded Corners 8">
              <a:extLst>
                <a:ext uri="{FF2B5EF4-FFF2-40B4-BE49-F238E27FC236}">
                  <a16:creationId xmlns:a16="http://schemas.microsoft.com/office/drawing/2014/main" xmlns="" id="{C5DEFB6E-40A6-5428-F997-9BFF27BA2FBF}"/>
                </a:ext>
              </a:extLst>
            </p:cNvPr>
            <p:cNvSpPr/>
            <p:nvPr/>
          </p:nvSpPr>
          <p:spPr>
            <a:xfrm>
              <a:off x="1523459" y="396717"/>
              <a:ext cx="9145082" cy="959468"/>
            </a:xfrm>
            <a:prstGeom prst="roundRect">
              <a:avLst/>
            </a:prstGeom>
            <a:solidFill>
              <a:srgbClr val="FEDADA"/>
            </a:solidFill>
            <a:ln w="28575">
              <a:solidFill>
                <a:srgbClr val="C9313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xmlns="" id="{785D7599-C293-AA3E-848C-B3CF091AA6BF}"/>
                </a:ext>
              </a:extLst>
            </p:cNvPr>
            <p:cNvSpPr txBox="1"/>
            <p:nvPr/>
          </p:nvSpPr>
          <p:spPr>
            <a:xfrm>
              <a:off x="1440856" y="396717"/>
              <a:ext cx="9303775" cy="12489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prstClr val="black"/>
                  </a:solidFill>
                  <a:latin typeface="Cambria" panose="02040503050406030204" pitchFamily="18" charset="0"/>
                </a:rPr>
                <a:t>a.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Em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hãy</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cho</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biết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bạn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nào</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trong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tranh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biết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yêu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lao</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động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p:txBody>
        </p:sp>
      </p:grpSp>
      <p:pic>
        <p:nvPicPr>
          <p:cNvPr id="12" name="Picture 11">
            <a:extLst>
              <a:ext uri="{FF2B5EF4-FFF2-40B4-BE49-F238E27FC236}">
                <a16:creationId xmlns:a16="http://schemas.microsoft.com/office/drawing/2014/main" xmlns="" id="{017584B6-15ED-DCC4-F043-472102FB1442}"/>
              </a:ext>
            </a:extLst>
          </p:cNvPr>
          <p:cNvPicPr>
            <a:picLocks noChangeAspect="1"/>
          </p:cNvPicPr>
          <p:nvPr/>
        </p:nvPicPr>
        <p:blipFill>
          <a:blip r:embed="rId4"/>
          <a:stretch>
            <a:fillRect/>
          </a:stretch>
        </p:blipFill>
        <p:spPr>
          <a:xfrm>
            <a:off x="2943225" y="1242551"/>
            <a:ext cx="5943600" cy="5176683"/>
          </a:xfrm>
          <a:prstGeom prst="rect">
            <a:avLst/>
          </a:prstGeom>
        </p:spPr>
      </p:pic>
      <p:pic>
        <p:nvPicPr>
          <p:cNvPr id="14" name="Picture 13" descr="A green tick mark on a black background&#10;&#10;Description automatically generated">
            <a:extLst>
              <a:ext uri="{FF2B5EF4-FFF2-40B4-BE49-F238E27FC236}">
                <a16:creationId xmlns:a16="http://schemas.microsoft.com/office/drawing/2014/main" xmlns="" id="{2D359B54-9FE3-AA87-1B43-4C2FC53A2E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06656" y="1219200"/>
            <a:ext cx="1248731" cy="1057275"/>
          </a:xfrm>
          <a:prstGeom prst="rect">
            <a:avLst/>
          </a:prstGeom>
        </p:spPr>
      </p:pic>
      <p:pic>
        <p:nvPicPr>
          <p:cNvPr id="15" name="Picture 14" descr="A green tick mark on a black background&#10;&#10;Description automatically generated">
            <a:extLst>
              <a:ext uri="{FF2B5EF4-FFF2-40B4-BE49-F238E27FC236}">
                <a16:creationId xmlns:a16="http://schemas.microsoft.com/office/drawing/2014/main" xmlns="" id="{7B9787A6-B3A7-EB17-90E3-56CF267596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82406" y="5410200"/>
            <a:ext cx="1248731" cy="1057275"/>
          </a:xfrm>
          <a:prstGeom prst="rect">
            <a:avLst/>
          </a:prstGeom>
        </p:spPr>
      </p:pic>
    </p:spTree>
    <p:extLst>
      <p:ext uri="{BB962C8B-B14F-4D97-AF65-F5344CB8AC3E}">
        <p14:creationId xmlns:p14="http://schemas.microsoft.com/office/powerpoint/2010/main" val="2521477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500"/>
                                        <p:tgtEl>
                                          <p:spTgt spid="15"/>
                                        </p:tgtEl>
                                      </p:cBhvr>
                                    </p:animEffect>
                                  </p:childTnLst>
                                  <p:subTnLst>
                                    <p:audio>
                                      <p:cMediaNode>
                                        <p:cTn display="0" masterRel="sameClick">
                                          <p:stCondLst>
                                            <p:cond evt="begin" delay="0">
                                              <p:tn val="24"/>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D0FA22D9-568F-B071-B12C-8A1EE32CA034}"/>
              </a:ext>
            </a:extLst>
          </p:cNvPr>
          <p:cNvSpPr/>
          <p:nvPr/>
        </p:nvSpPr>
        <p:spPr>
          <a:xfrm>
            <a:off x="171450" y="390525"/>
            <a:ext cx="11477625" cy="6267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微软雅黑"/>
              <a:cs typeface="+mn-cs"/>
            </a:endParaRPr>
          </a:p>
        </p:txBody>
      </p:sp>
      <p:pic>
        <p:nvPicPr>
          <p:cNvPr id="13" name="Picture 12">
            <a:extLst>
              <a:ext uri="{FF2B5EF4-FFF2-40B4-BE49-F238E27FC236}">
                <a16:creationId xmlns:a16="http://schemas.microsoft.com/office/drawing/2014/main" xmlns="" id="{42240A87-CA3D-C3A7-BCA7-CE3A822134B4}"/>
              </a:ext>
            </a:extLst>
          </p:cNvPr>
          <p:cNvPicPr>
            <a:picLocks noChangeAspect="1"/>
          </p:cNvPicPr>
          <p:nvPr/>
        </p:nvPicPr>
        <p:blipFill>
          <a:blip r:embed="rId2"/>
          <a:stretch>
            <a:fillRect/>
          </a:stretch>
        </p:blipFill>
        <p:spPr>
          <a:xfrm>
            <a:off x="695325" y="2019300"/>
            <a:ext cx="3943350" cy="3200400"/>
          </a:xfrm>
          <a:prstGeom prst="rect">
            <a:avLst/>
          </a:prstGeom>
        </p:spPr>
      </p:pic>
      <p:sp>
        <p:nvSpPr>
          <p:cNvPr id="14" name="Speech Bubble: Rectangle with Corners Rounded 4">
            <a:extLst>
              <a:ext uri="{FF2B5EF4-FFF2-40B4-BE49-F238E27FC236}">
                <a16:creationId xmlns:a16="http://schemas.microsoft.com/office/drawing/2014/main" xmlns="" id="{E7291402-3849-98AF-F508-ABE992E7B40F}"/>
              </a:ext>
            </a:extLst>
          </p:cNvPr>
          <p:cNvSpPr/>
          <p:nvPr/>
        </p:nvSpPr>
        <p:spPr>
          <a:xfrm flipH="1">
            <a:off x="5029765" y="1762125"/>
            <a:ext cx="6324034" cy="317182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000" b="1" dirty="0" err="1">
                <a:solidFill>
                  <a:prstClr val="black"/>
                </a:solidFill>
                <a:latin typeface="Calibri" panose="020F0502020204030204" pitchFamily="34" charset="0"/>
                <a:cs typeface="Calibri" panose="020F0502020204030204" pitchFamily="34" charset="0"/>
              </a:rPr>
              <a:t>Bạn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nam</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trong</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tranh</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thể</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hiện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sự</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yêu</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thích</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với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công</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việc</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sửa</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xe</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của</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bố</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không</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sợ</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bẩn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tay</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khi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cầm</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các</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đồ</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dùng</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của</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bố</a:t>
            </a:r>
            <a:r>
              <a:rPr lang="en-US" sz="4000" b="1" dirty="0">
                <a:solidFill>
                  <a:prstClr val="black"/>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56649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D0FA22D9-568F-B071-B12C-8A1EE32CA034}"/>
              </a:ext>
            </a:extLst>
          </p:cNvPr>
          <p:cNvSpPr/>
          <p:nvPr/>
        </p:nvSpPr>
        <p:spPr>
          <a:xfrm>
            <a:off x="171450" y="390525"/>
            <a:ext cx="11477625" cy="6267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4" name="Speech Bubble: Rectangle with Corners Rounded 4">
            <a:extLst>
              <a:ext uri="{FF2B5EF4-FFF2-40B4-BE49-F238E27FC236}">
                <a16:creationId xmlns:a16="http://schemas.microsoft.com/office/drawing/2014/main" xmlns="" id="{E7291402-3849-98AF-F508-ABE992E7B40F}"/>
              </a:ext>
            </a:extLst>
          </p:cNvPr>
          <p:cNvSpPr/>
          <p:nvPr/>
        </p:nvSpPr>
        <p:spPr>
          <a:xfrm flipH="1">
            <a:off x="5029765" y="1873360"/>
            <a:ext cx="6324034" cy="306059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b="1" dirty="0">
                <a:solidFill>
                  <a:prstClr val="black"/>
                </a:solidFill>
                <a:latin typeface="Calibri" panose="020F0502020204030204" pitchFamily="34" charset="0"/>
                <a:cs typeface="Calibri" panose="020F0502020204030204" pitchFamily="34" charset="0"/>
              </a:rPr>
              <a:t>Bạn nam trong tranh cố gắng hoàn thành xong công việc cho gà ăn rồi mới vào ăn cơm.</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pic>
        <p:nvPicPr>
          <p:cNvPr id="4" name="Picture 3">
            <a:extLst>
              <a:ext uri="{FF2B5EF4-FFF2-40B4-BE49-F238E27FC236}">
                <a16:creationId xmlns:a16="http://schemas.microsoft.com/office/drawing/2014/main" xmlns="" id="{6A423235-85F4-D26E-1023-C25AED96E231}"/>
              </a:ext>
            </a:extLst>
          </p:cNvPr>
          <p:cNvPicPr>
            <a:picLocks noChangeAspect="1"/>
          </p:cNvPicPr>
          <p:nvPr/>
        </p:nvPicPr>
        <p:blipFill>
          <a:blip r:embed="rId2"/>
          <a:stretch>
            <a:fillRect/>
          </a:stretch>
        </p:blipFill>
        <p:spPr>
          <a:xfrm>
            <a:off x="766762" y="1762125"/>
            <a:ext cx="3990975" cy="3790950"/>
          </a:xfrm>
          <a:prstGeom prst="rect">
            <a:avLst/>
          </a:prstGeom>
        </p:spPr>
      </p:pic>
    </p:spTree>
    <p:extLst>
      <p:ext uri="{BB962C8B-B14F-4D97-AF65-F5344CB8AC3E}">
        <p14:creationId xmlns:p14="http://schemas.microsoft.com/office/powerpoint/2010/main" val="3241968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576">
      <a:dk1>
        <a:sysClr val="windowText" lastClr="000000"/>
      </a:dk1>
      <a:lt1>
        <a:sysClr val="window" lastClr="FFFFFF"/>
      </a:lt1>
      <a:dk2>
        <a:srgbClr val="FE8278"/>
      </a:dk2>
      <a:lt2>
        <a:srgbClr val="E7E6E6"/>
      </a:lt2>
      <a:accent1>
        <a:srgbClr val="5BB814"/>
      </a:accent1>
      <a:accent2>
        <a:srgbClr val="FEB508"/>
      </a:accent2>
      <a:accent3>
        <a:srgbClr val="FE8278"/>
      </a:accent3>
      <a:accent4>
        <a:srgbClr val="5BB814"/>
      </a:accent4>
      <a:accent5>
        <a:srgbClr val="FEB508"/>
      </a:accent5>
      <a:accent6>
        <a:srgbClr val="FE8278"/>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har2imgu">
      <a:majorFont>
        <a:latin typeface="字魂107号-萌趣欢乐体"/>
        <a:ea typeface="字魂107号-萌趣欢乐体"/>
        <a:cs typeface=""/>
      </a:majorFont>
      <a:minorFont>
        <a:latin typeface="字魂107号-萌趣欢乐体"/>
        <a:ea typeface="字魂107号-萌趣欢乐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TotalTime>
  <Words>809</Words>
  <Application>Microsoft Office PowerPoint</Application>
  <PresentationFormat>Custom</PresentationFormat>
  <Paragraphs>41</Paragraphs>
  <Slides>26</Slides>
  <Notes>4</Notes>
  <HiddenSlides>0</HiddenSlides>
  <MMClips>0</MMClips>
  <ScaleCrop>false</ScaleCrop>
  <HeadingPairs>
    <vt:vector size="4" baseType="variant">
      <vt:variant>
        <vt:lpstr>Theme</vt:lpstr>
      </vt:variant>
      <vt:variant>
        <vt:i4>4</vt:i4>
      </vt:variant>
      <vt:variant>
        <vt:lpstr>Slide Titles</vt:lpstr>
      </vt:variant>
      <vt:variant>
        <vt:i4>26</vt:i4>
      </vt:variant>
    </vt:vector>
  </HeadingPairs>
  <TitlesOfParts>
    <vt:vector size="30" baseType="lpstr">
      <vt:lpstr>1_Office Theme</vt:lpstr>
      <vt:lpstr>Office 主题</vt:lpstr>
      <vt:lpstr>2_Office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CTY REDSTAR</cp:lastModifiedBy>
  <cp:revision>2</cp:revision>
  <dcterms:created xsi:type="dcterms:W3CDTF">2023-10-21T13:18:12Z</dcterms:created>
  <dcterms:modified xsi:type="dcterms:W3CDTF">2025-11-11T01:30:06Z</dcterms:modified>
</cp:coreProperties>
</file>