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5"/>
  </p:notesMasterIdLst>
  <p:sldIdLst>
    <p:sldId id="257" r:id="rId3"/>
    <p:sldId id="266" r:id="rId4"/>
    <p:sldId id="301" r:id="rId5"/>
    <p:sldId id="302" r:id="rId6"/>
    <p:sldId id="303" r:id="rId7"/>
    <p:sldId id="304" r:id="rId8"/>
    <p:sldId id="305" r:id="rId9"/>
    <p:sldId id="306" r:id="rId10"/>
    <p:sldId id="307" r:id="rId11"/>
    <p:sldId id="282" r:id="rId12"/>
    <p:sldId id="283" r:id="rId13"/>
    <p:sldId id="334" r:id="rId14"/>
    <p:sldId id="336" r:id="rId15"/>
    <p:sldId id="308" r:id="rId16"/>
    <p:sldId id="311" r:id="rId17"/>
    <p:sldId id="309" r:id="rId18"/>
    <p:sldId id="310" r:id="rId19"/>
    <p:sldId id="312" r:id="rId20"/>
    <p:sldId id="314" r:id="rId21"/>
    <p:sldId id="313" r:id="rId22"/>
    <p:sldId id="337" r:id="rId23"/>
    <p:sldId id="29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7C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51F7A8-B104-4C0D-AE84-7397B6DAAEC5}" type="datetimeFigureOut">
              <a:rPr lang="en-US" smtClean="0"/>
              <a:t>10/22/2023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23EDCF-6B30-48AF-9C87-BA2AD4FE83D4}" type="slidenum">
              <a:rPr lang="en-US" smtClean="0"/>
              <a:t>‹#›</a:t>
            </a:fld>
            <a:endParaRPr lang="en-US"/>
          </a:p>
        </p:txBody>
      </p:sp>
    </p:spTree>
    <p:extLst>
      <p:ext uri="{BB962C8B-B14F-4D97-AF65-F5344CB8AC3E}">
        <p14:creationId xmlns:p14="http://schemas.microsoft.com/office/powerpoint/2010/main" val="1983053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2"/>
        <p:cNvGrpSpPr/>
        <p:nvPr/>
      </p:nvGrpSpPr>
      <p:grpSpPr>
        <a:xfrm>
          <a:off x="0" y="0"/>
          <a:ext cx="0" cy="0"/>
          <a:chOff x="0" y="0"/>
          <a:chExt cx="0" cy="0"/>
        </a:xfrm>
      </p:grpSpPr>
      <p:sp>
        <p:nvSpPr>
          <p:cNvPr id="2713" name="Google Shape;2713;ge987d07f86_0_8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4" name="Google Shape;2714;ge987d07f86_0_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9840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dirty="0"/>
              <a:t>Bước</a:t>
            </a:r>
            <a:r>
              <a:rPr lang="vi-VN" baseline="0" dirty="0"/>
              <a:t> 1: GV nhấp chuột 3 lần đến khi hiện virus thì sẽ cho HS chơi.</a:t>
            </a:r>
            <a:endParaRPr lang="vi-VN" dirty="0"/>
          </a:p>
          <a:p>
            <a:pPr marL="158750" indent="0">
              <a:buNone/>
            </a:pPr>
            <a:r>
              <a:rPr lang="vi-VN" dirty="0"/>
              <a:t>Bước</a:t>
            </a:r>
            <a:r>
              <a:rPr lang="vi-VN" baseline="0" dirty="0"/>
              <a:t> 2: GV bấm vào khung chữ bên dưới theo thứ tự ứng với mỗi câu hỏi </a:t>
            </a:r>
            <a:r>
              <a:rPr lang="vi-VN" baseline="0" dirty="0">
                <a:sym typeface="Wingdings" panose="05000000000000000000" pitchFamily="2" charset="2"/>
              </a:rPr>
              <a:t></a:t>
            </a:r>
            <a:r>
              <a:rPr lang="vi-VN" baseline="0" dirty="0"/>
              <a:t> sẽ chuyển sang slide câu hỏi.</a:t>
            </a:r>
          </a:p>
          <a:p>
            <a:pPr marL="158750" indent="0">
              <a:buNone/>
            </a:pPr>
            <a:r>
              <a:rPr lang="vi-VN" baseline="0" dirty="0"/>
              <a:t>Bước 3: Sau khi HS trả lời xong, GV bấm vào biểu tượng trái đất có ở bên góc phải </a:t>
            </a:r>
            <a:r>
              <a:rPr lang="vi-VN" baseline="0" dirty="0">
                <a:sym typeface="Wingdings" panose="05000000000000000000" pitchFamily="2" charset="2"/>
              </a:rPr>
              <a:t> chuyển về slide trò chơi.</a:t>
            </a:r>
          </a:p>
          <a:p>
            <a:pPr marL="158750" indent="0">
              <a:buNone/>
            </a:pPr>
            <a:r>
              <a:rPr lang="vi-VN" baseline="0" dirty="0">
                <a:sym typeface="Wingdings" panose="05000000000000000000" pitchFamily="2" charset="2"/>
              </a:rPr>
              <a:t>Bước 4: GV nhấp vào châu tương ứng trên bản đồ (thì virus sẽ biến mất, vaccine xuất hiện).</a:t>
            </a:r>
          </a:p>
          <a:p>
            <a:pPr marL="158750" indent="0">
              <a:buNone/>
            </a:pPr>
            <a:r>
              <a:rPr lang="vi-VN" baseline="0" dirty="0">
                <a:sym typeface="Wingdings" panose="05000000000000000000" pitchFamily="2" charset="2"/>
              </a:rPr>
              <a:t>* Sau khi GV cho HS trả lời hết các câu hỏi thì GV bấm vào hình ông mặt trời trên góc phải sẽ chuyển sang slide </a:t>
            </a:r>
            <a:r>
              <a:rPr lang="en-US" baseline="0" dirty="0" err="1">
                <a:sym typeface="Wingdings" panose="05000000000000000000" pitchFamily="2" charset="2"/>
              </a:rPr>
              <a:t>bài</a:t>
            </a:r>
            <a:r>
              <a:rPr lang="en-US" baseline="0" dirty="0">
                <a:sym typeface="Wingdings" panose="05000000000000000000" pitchFamily="2" charset="2"/>
              </a:rPr>
              <a:t> </a:t>
            </a:r>
            <a:r>
              <a:rPr lang="en-US" baseline="0" dirty="0" err="1">
                <a:sym typeface="Wingdings" panose="05000000000000000000" pitchFamily="2" charset="2"/>
              </a:rPr>
              <a:t>mới</a:t>
            </a:r>
            <a:endParaRPr lang="en-US" dirty="0"/>
          </a:p>
        </p:txBody>
      </p:sp>
    </p:spTree>
    <p:extLst>
      <p:ext uri="{BB962C8B-B14F-4D97-AF65-F5344CB8AC3E}">
        <p14:creationId xmlns:p14="http://schemas.microsoft.com/office/powerpoint/2010/main" val="1592391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2151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2955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6936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Tree>
    <p:extLst>
      <p:ext uri="{BB962C8B-B14F-4D97-AF65-F5344CB8AC3E}">
        <p14:creationId xmlns:p14="http://schemas.microsoft.com/office/powerpoint/2010/main" val="3165848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Ở tiết trước các em đã biết vị trí địa lí, đặc điểm địa hình, sông ngòi, đất đai, khí hậu của vùng Đồng Bằng Bắc Bộ hôm nay cô và các em tiếp tục tìm hiểu về những thuận lợi, khó khăn, biện pháp bảo vệ thiên nhiên vùng Đồng Bằng Bắc Bộ thông qua bài</a:t>
            </a:r>
            <a:r>
              <a:rPr lang="nl-NL" sz="1800" dirty="0">
                <a:effectLst/>
                <a:latin typeface="Times New Roman" panose="02020603050405020304" pitchFamily="18" charset="0"/>
                <a:ea typeface="Times New Roman" panose="02020603050405020304" pitchFamily="18" charset="0"/>
              </a:rPr>
              <a:t>:</a:t>
            </a:r>
            <a:r>
              <a:rPr lang="vi-VN" sz="1800" dirty="0">
                <a:effectLst/>
                <a:latin typeface="Times New Roman" panose="02020603050405020304" pitchFamily="18" charset="0"/>
                <a:ea typeface="Times New Roman" panose="02020603050405020304" pitchFamily="18" charset="0"/>
              </a:rPr>
              <a:t> THIÊN NHIÊN VÙNG ĐỒNG BẰNG BẮC BỘ </a:t>
            </a:r>
            <a:r>
              <a:rPr lang="nl-NL" sz="1800" dirty="0">
                <a:effectLst/>
                <a:latin typeface="Times New Roman" panose="02020603050405020304" pitchFamily="18" charset="0"/>
                <a:ea typeface="Times New Roman" panose="02020603050405020304" pitchFamily="18" charset="0"/>
              </a:rPr>
              <a:t>(T</a:t>
            </a:r>
            <a:r>
              <a:rPr lang="vi-VN" sz="1800" dirty="0">
                <a:effectLst/>
                <a:latin typeface="Times New Roman" panose="02020603050405020304" pitchFamily="18" charset="0"/>
                <a:ea typeface="Times New Roman" panose="02020603050405020304" pitchFamily="18" charset="0"/>
              </a:rPr>
              <a:t>3</a:t>
            </a:r>
            <a:r>
              <a:rPr lang="nl-NL" sz="1800" dirty="0">
                <a:effectLst/>
                <a:latin typeface="Times New Roman" panose="02020603050405020304" pitchFamily="18" charset="0"/>
                <a:ea typeface="Times New Roman" panose="02020603050405020304" pitchFamily="18" charset="0"/>
              </a:rPr>
              <a:t>)</a:t>
            </a:r>
            <a:r>
              <a:rPr lang="nl-NL" sz="1800" b="1" dirty="0">
                <a:effectLst/>
                <a:latin typeface="Times New Roman" panose="02020603050405020304" pitchFamily="18" charset="0"/>
                <a:ea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3A23EDCF-6B30-48AF-9C87-BA2AD4FE83D4}" type="slidenum">
              <a:rPr lang="en-US" smtClean="0"/>
              <a:t>9</a:t>
            </a:fld>
            <a:endParaRPr lang="en-US"/>
          </a:p>
        </p:txBody>
      </p:sp>
    </p:spTree>
    <p:extLst>
      <p:ext uri="{BB962C8B-B14F-4D97-AF65-F5344CB8AC3E}">
        <p14:creationId xmlns:p14="http://schemas.microsoft.com/office/powerpoint/2010/main" val="4156712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5677ED-BB0E-43AE-AE64-0D496AA0C4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478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5677ED-BB0E-43AE-AE64-0D496AA0C4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9809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2023/10/22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766318634"/>
      </p:ext>
    </p:extLst>
  </p:cSld>
  <p:clrMapOvr>
    <a:masterClrMapping/>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2023/10/22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2385166159"/>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2023/10/22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173916928"/>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3078" y="91390"/>
            <a:ext cx="11954777" cy="6721505"/>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2"/>
          <p:cNvGrpSpPr/>
          <p:nvPr/>
        </p:nvGrpSpPr>
        <p:grpSpPr>
          <a:xfrm>
            <a:off x="10501988" y="2958675"/>
            <a:ext cx="3183795" cy="3520261"/>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 name="Google Shape;74;p2"/>
          <p:cNvGrpSpPr/>
          <p:nvPr/>
        </p:nvGrpSpPr>
        <p:grpSpPr>
          <a:xfrm rot="-1799965">
            <a:off x="9547052" y="3795777"/>
            <a:ext cx="2390217" cy="2318351"/>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2"/>
          <p:cNvGrpSpPr/>
          <p:nvPr/>
        </p:nvGrpSpPr>
        <p:grpSpPr>
          <a:xfrm>
            <a:off x="429537" y="3651797"/>
            <a:ext cx="1754004" cy="2655631"/>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2"/>
          <p:cNvSpPr txBox="1">
            <a:spLocks noGrp="1"/>
          </p:cNvSpPr>
          <p:nvPr>
            <p:ph type="subTitle" idx="1"/>
          </p:nvPr>
        </p:nvSpPr>
        <p:spPr>
          <a:xfrm>
            <a:off x="2846200" y="4876667"/>
            <a:ext cx="6499600" cy="570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52" name="Google Shape;152;p2"/>
          <p:cNvSpPr txBox="1">
            <a:spLocks noGrp="1"/>
          </p:cNvSpPr>
          <p:nvPr>
            <p:ph type="ctrTitle"/>
          </p:nvPr>
        </p:nvSpPr>
        <p:spPr>
          <a:xfrm>
            <a:off x="3124000" y="1132733"/>
            <a:ext cx="5944000" cy="3744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12000" b="1">
                <a:latin typeface="Amatic SC"/>
                <a:ea typeface="Amatic SC"/>
                <a:cs typeface="Amatic SC"/>
                <a:sym typeface="Amatic SC"/>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460369181"/>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9627373" y="6591707"/>
            <a:ext cx="149281" cy="52676"/>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7215203" y="6587926"/>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8083479" y="6552182"/>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9627892" y="6381928"/>
            <a:ext cx="148249" cy="51433"/>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9071201" y="6587929"/>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81426" y="91390"/>
            <a:ext cx="12036429" cy="6721505"/>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415200" y="413467"/>
            <a:ext cx="11361600" cy="6031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AutoNum type="arabicPeriod"/>
              <a:defRPr sz="1600">
                <a:solidFill>
                  <a:srgbClr val="434343"/>
                </a:solidFill>
              </a:defRPr>
            </a:lvl1pPr>
            <a:lvl2pPr marL="1219170" lvl="1" indent="-423323" rtl="0">
              <a:lnSpc>
                <a:spcPct val="115000"/>
              </a:lnSpc>
              <a:spcBef>
                <a:spcPts val="0"/>
              </a:spcBef>
              <a:spcAft>
                <a:spcPts val="0"/>
              </a:spcAft>
              <a:buClr>
                <a:srgbClr val="434343"/>
              </a:buClr>
              <a:buSzPts val="1400"/>
              <a:buAutoNum type="alphaLcPeriod"/>
              <a:defRPr>
                <a:solidFill>
                  <a:srgbClr val="434343"/>
                </a:solidFill>
              </a:defRPr>
            </a:lvl2pPr>
            <a:lvl3pPr marL="1828754" lvl="2" indent="-423323" rtl="0">
              <a:lnSpc>
                <a:spcPct val="115000"/>
              </a:lnSpc>
              <a:spcBef>
                <a:spcPts val="0"/>
              </a:spcBef>
              <a:spcAft>
                <a:spcPts val="0"/>
              </a:spcAft>
              <a:buClr>
                <a:srgbClr val="434343"/>
              </a:buClr>
              <a:buSzPts val="1400"/>
              <a:buAutoNum type="romanLcPeriod"/>
              <a:defRPr>
                <a:solidFill>
                  <a:srgbClr val="434343"/>
                </a:solidFill>
              </a:defRPr>
            </a:lvl3pPr>
            <a:lvl4pPr marL="2438339" lvl="3" indent="-423323" rtl="0">
              <a:lnSpc>
                <a:spcPct val="115000"/>
              </a:lnSpc>
              <a:spcBef>
                <a:spcPts val="0"/>
              </a:spcBef>
              <a:spcAft>
                <a:spcPts val="0"/>
              </a:spcAft>
              <a:buClr>
                <a:srgbClr val="434343"/>
              </a:buClr>
              <a:buSzPts val="1400"/>
              <a:buAutoNum type="arabicPeriod"/>
              <a:defRPr>
                <a:solidFill>
                  <a:srgbClr val="434343"/>
                </a:solidFill>
              </a:defRPr>
            </a:lvl4pPr>
            <a:lvl5pPr marL="3047924" lvl="4" indent="-423323" rtl="0">
              <a:lnSpc>
                <a:spcPct val="115000"/>
              </a:lnSpc>
              <a:spcBef>
                <a:spcPts val="0"/>
              </a:spcBef>
              <a:spcAft>
                <a:spcPts val="0"/>
              </a:spcAft>
              <a:buClr>
                <a:srgbClr val="434343"/>
              </a:buClr>
              <a:buSzPts val="1400"/>
              <a:buAutoNum type="alphaLcPeriod"/>
              <a:defRPr>
                <a:solidFill>
                  <a:srgbClr val="434343"/>
                </a:solidFill>
              </a:defRPr>
            </a:lvl5pPr>
            <a:lvl6pPr marL="3657509" lvl="5" indent="-423323" rtl="0">
              <a:lnSpc>
                <a:spcPct val="115000"/>
              </a:lnSpc>
              <a:spcBef>
                <a:spcPts val="0"/>
              </a:spcBef>
              <a:spcAft>
                <a:spcPts val="0"/>
              </a:spcAft>
              <a:buClr>
                <a:srgbClr val="434343"/>
              </a:buClr>
              <a:buSzPts val="1400"/>
              <a:buAutoNum type="romanLcPeriod"/>
              <a:defRPr>
                <a:solidFill>
                  <a:srgbClr val="434343"/>
                </a:solidFill>
              </a:defRPr>
            </a:lvl6pPr>
            <a:lvl7pPr marL="4267093" lvl="6" indent="-423323" rtl="0">
              <a:lnSpc>
                <a:spcPct val="115000"/>
              </a:lnSpc>
              <a:spcBef>
                <a:spcPts val="0"/>
              </a:spcBef>
              <a:spcAft>
                <a:spcPts val="0"/>
              </a:spcAft>
              <a:buClr>
                <a:srgbClr val="434343"/>
              </a:buClr>
              <a:buSzPts val="1400"/>
              <a:buAutoNum type="arabicPeriod"/>
              <a:defRPr>
                <a:solidFill>
                  <a:srgbClr val="434343"/>
                </a:solidFill>
              </a:defRPr>
            </a:lvl7pPr>
            <a:lvl8pPr marL="4876678" lvl="7" indent="-423323" rtl="0">
              <a:lnSpc>
                <a:spcPct val="115000"/>
              </a:lnSpc>
              <a:spcBef>
                <a:spcPts val="0"/>
              </a:spcBef>
              <a:spcAft>
                <a:spcPts val="0"/>
              </a:spcAft>
              <a:buClr>
                <a:srgbClr val="434343"/>
              </a:buClr>
              <a:buSzPts val="1400"/>
              <a:buAutoNum type="alphaLcPeriod"/>
              <a:defRPr>
                <a:solidFill>
                  <a:srgbClr val="434343"/>
                </a:solidFill>
              </a:defRPr>
            </a:lvl8pPr>
            <a:lvl9pPr marL="5486263" lvl="8" indent="-423323"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960000" y="720000"/>
            <a:ext cx="5113200" cy="81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08183694"/>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94" name="Google Shape;294;p5"/>
          <p:cNvGrpSpPr/>
          <p:nvPr/>
        </p:nvGrpSpPr>
        <p:grpSpPr>
          <a:xfrm flipH="1">
            <a:off x="163078" y="91390"/>
            <a:ext cx="11954777" cy="6721505"/>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951733" y="720000"/>
            <a:ext cx="10272000" cy="891200"/>
          </a:xfrm>
          <a:prstGeom prst="roundRect">
            <a:avLst>
              <a:gd name="adj" fmla="val 27596"/>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txBox="1">
            <a:spLocks noGrp="1"/>
          </p:cNvSpPr>
          <p:nvPr>
            <p:ph type="subTitle" idx="1"/>
          </p:nvPr>
        </p:nvSpPr>
        <p:spPr>
          <a:xfrm>
            <a:off x="1689300" y="3336017"/>
            <a:ext cx="4122000" cy="81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6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6380681" y="3336017"/>
            <a:ext cx="4122000" cy="81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6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689300" y="4154717"/>
            <a:ext cx="41220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6380681" y="4154717"/>
            <a:ext cx="41220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960000" y="720000"/>
            <a:ext cx="102720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00050510"/>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63078" y="147200"/>
            <a:ext cx="11954777" cy="6665697"/>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81" name="Google Shape;481;p7"/>
          <p:cNvSpPr/>
          <p:nvPr/>
        </p:nvSpPr>
        <p:spPr>
          <a:xfrm>
            <a:off x="968367" y="720000"/>
            <a:ext cx="63460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82" name="Google Shape;482;p7"/>
          <p:cNvGrpSpPr/>
          <p:nvPr/>
        </p:nvGrpSpPr>
        <p:grpSpPr>
          <a:xfrm>
            <a:off x="8829704" y="960924"/>
            <a:ext cx="1848307" cy="3435465"/>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9" name="Google Shape;489;p7"/>
          <p:cNvGrpSpPr/>
          <p:nvPr/>
        </p:nvGrpSpPr>
        <p:grpSpPr>
          <a:xfrm>
            <a:off x="6655561" y="3482387"/>
            <a:ext cx="2353743" cy="2655604"/>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7"/>
          <p:cNvSpPr/>
          <p:nvPr/>
        </p:nvSpPr>
        <p:spPr>
          <a:xfrm>
            <a:off x="11232001" y="2119592"/>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7"/>
          <p:cNvSpPr/>
          <p:nvPr/>
        </p:nvSpPr>
        <p:spPr>
          <a:xfrm>
            <a:off x="8763767" y="5721665"/>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7"/>
          <p:cNvSpPr txBox="1">
            <a:spLocks noGrp="1"/>
          </p:cNvSpPr>
          <p:nvPr>
            <p:ph type="title"/>
          </p:nvPr>
        </p:nvSpPr>
        <p:spPr>
          <a:xfrm>
            <a:off x="1627167" y="1302784"/>
            <a:ext cx="5028400" cy="816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627167" y="2119584"/>
            <a:ext cx="5028400" cy="34356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876174933"/>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63077" y="91390"/>
            <a:ext cx="11878731" cy="6633533"/>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961400" y="738567"/>
            <a:ext cx="10268800" cy="5380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09" name="Google Shape;609;p8"/>
          <p:cNvGrpSpPr/>
          <p:nvPr/>
        </p:nvGrpSpPr>
        <p:grpSpPr>
          <a:xfrm rot="1799965" flipH="1">
            <a:off x="497173" y="3592577"/>
            <a:ext cx="2390217" cy="2318351"/>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8"/>
          <p:cNvGrpSpPr/>
          <p:nvPr/>
        </p:nvGrpSpPr>
        <p:grpSpPr>
          <a:xfrm flipH="1">
            <a:off x="9773835" y="3448597"/>
            <a:ext cx="1754004" cy="2655631"/>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5" name="Google Shape;685;p8"/>
          <p:cNvSpPr txBox="1">
            <a:spLocks noGrp="1"/>
          </p:cNvSpPr>
          <p:nvPr>
            <p:ph type="title"/>
          </p:nvPr>
        </p:nvSpPr>
        <p:spPr>
          <a:xfrm>
            <a:off x="3352167" y="1742800"/>
            <a:ext cx="5487600" cy="337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spTree>
    <p:extLst>
      <p:ext uri="{BB962C8B-B14F-4D97-AF65-F5344CB8AC3E}">
        <p14:creationId xmlns:p14="http://schemas.microsoft.com/office/powerpoint/2010/main" val="3509906104"/>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63078" y="91390"/>
            <a:ext cx="11954777" cy="6721505"/>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1"/>
          <p:cNvSpPr/>
          <p:nvPr/>
        </p:nvSpPr>
        <p:spPr>
          <a:xfrm rot="2700000">
            <a:off x="11159353" y="1994839"/>
            <a:ext cx="149268" cy="52672"/>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712000" y="1699467"/>
            <a:ext cx="8768000" cy="24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8666"/>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832" name="Google Shape;832;p11"/>
          <p:cNvSpPr txBox="1">
            <a:spLocks noGrp="1"/>
          </p:cNvSpPr>
          <p:nvPr>
            <p:ph type="subTitle" idx="1"/>
          </p:nvPr>
        </p:nvSpPr>
        <p:spPr>
          <a:xfrm>
            <a:off x="2115267" y="4479317"/>
            <a:ext cx="7961600" cy="6792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098473618"/>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3872692389"/>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63078" y="91390"/>
            <a:ext cx="11954777" cy="6665697"/>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3"/>
          <p:cNvSpPr txBox="1">
            <a:spLocks noGrp="1"/>
          </p:cNvSpPr>
          <p:nvPr>
            <p:ph type="title"/>
          </p:nvPr>
        </p:nvSpPr>
        <p:spPr>
          <a:xfrm>
            <a:off x="1256400" y="2193805"/>
            <a:ext cx="3115200" cy="65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1" name="Google Shape;891;p13"/>
          <p:cNvSpPr txBox="1">
            <a:spLocks noGrp="1"/>
          </p:cNvSpPr>
          <p:nvPr>
            <p:ph type="title" idx="2" hasCustomPrompt="1"/>
          </p:nvPr>
        </p:nvSpPr>
        <p:spPr>
          <a:xfrm>
            <a:off x="4620867" y="2437333"/>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2" name="Google Shape;892;p13"/>
          <p:cNvSpPr txBox="1">
            <a:spLocks noGrp="1"/>
          </p:cNvSpPr>
          <p:nvPr>
            <p:ph type="subTitle" idx="1"/>
          </p:nvPr>
        </p:nvSpPr>
        <p:spPr>
          <a:xfrm>
            <a:off x="1256400" y="2814916"/>
            <a:ext cx="3115200" cy="597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7820567" y="2193805"/>
            <a:ext cx="31152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4" name="Google Shape;894;p13"/>
          <p:cNvSpPr txBox="1">
            <a:spLocks noGrp="1"/>
          </p:cNvSpPr>
          <p:nvPr>
            <p:ph type="title" idx="4" hasCustomPrompt="1"/>
          </p:nvPr>
        </p:nvSpPr>
        <p:spPr>
          <a:xfrm>
            <a:off x="6480967" y="2437333"/>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5" name="Google Shape;895;p13"/>
          <p:cNvSpPr txBox="1">
            <a:spLocks noGrp="1"/>
          </p:cNvSpPr>
          <p:nvPr>
            <p:ph type="subTitle" idx="5"/>
          </p:nvPr>
        </p:nvSpPr>
        <p:spPr>
          <a:xfrm>
            <a:off x="7820567" y="2814916"/>
            <a:ext cx="3115200" cy="597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1256400" y="4060905"/>
            <a:ext cx="3115200" cy="65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7" name="Google Shape;897;p13"/>
          <p:cNvSpPr txBox="1">
            <a:spLocks noGrp="1"/>
          </p:cNvSpPr>
          <p:nvPr>
            <p:ph type="title" idx="7" hasCustomPrompt="1"/>
          </p:nvPr>
        </p:nvSpPr>
        <p:spPr>
          <a:xfrm>
            <a:off x="4620784" y="4304465"/>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accent5"/>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8" name="Google Shape;898;p13"/>
          <p:cNvSpPr txBox="1">
            <a:spLocks noGrp="1"/>
          </p:cNvSpPr>
          <p:nvPr>
            <p:ph type="subTitle" idx="8"/>
          </p:nvPr>
        </p:nvSpPr>
        <p:spPr>
          <a:xfrm>
            <a:off x="1256400" y="4682017"/>
            <a:ext cx="3115200" cy="597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7820567" y="4060905"/>
            <a:ext cx="31152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0" name="Google Shape;900;p13"/>
          <p:cNvSpPr txBox="1">
            <a:spLocks noGrp="1"/>
          </p:cNvSpPr>
          <p:nvPr>
            <p:ph type="title" idx="13" hasCustomPrompt="1"/>
          </p:nvPr>
        </p:nvSpPr>
        <p:spPr>
          <a:xfrm>
            <a:off x="6480967" y="4294732"/>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01" name="Google Shape;901;p13"/>
          <p:cNvSpPr txBox="1">
            <a:spLocks noGrp="1"/>
          </p:cNvSpPr>
          <p:nvPr>
            <p:ph type="subTitle" idx="14"/>
          </p:nvPr>
        </p:nvSpPr>
        <p:spPr>
          <a:xfrm>
            <a:off x="7820567" y="4682017"/>
            <a:ext cx="3115200" cy="597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4663900" y="720000"/>
            <a:ext cx="28644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5900658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2023/10/22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1655905206"/>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63078" y="91390"/>
            <a:ext cx="11860749" cy="6623228"/>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3181000" y="3854967"/>
            <a:ext cx="5830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978" name="Google Shape;978;p14"/>
          <p:cNvSpPr txBox="1">
            <a:spLocks noGrp="1"/>
          </p:cNvSpPr>
          <p:nvPr>
            <p:ph type="subTitle" idx="1"/>
          </p:nvPr>
        </p:nvSpPr>
        <p:spPr>
          <a:xfrm>
            <a:off x="3180867" y="2442967"/>
            <a:ext cx="5830000" cy="1412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133">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902131566"/>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63078" y="91390"/>
            <a:ext cx="11954777" cy="6721505"/>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5"/>
          <p:cNvSpPr/>
          <p:nvPr/>
        </p:nvSpPr>
        <p:spPr>
          <a:xfrm rot="-5028676">
            <a:off x="701206" y="4952426"/>
            <a:ext cx="1322149" cy="2666551"/>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5"/>
          <p:cNvSpPr txBox="1">
            <a:spLocks noGrp="1"/>
          </p:cNvSpPr>
          <p:nvPr>
            <p:ph type="subTitle" idx="1"/>
          </p:nvPr>
        </p:nvSpPr>
        <p:spPr>
          <a:xfrm>
            <a:off x="3778400" y="3746200"/>
            <a:ext cx="4635200" cy="1532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3778400" y="1579000"/>
            <a:ext cx="4635200" cy="21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8666"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5476501" y="5862816"/>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5"/>
          <p:cNvSpPr/>
          <p:nvPr/>
        </p:nvSpPr>
        <p:spPr>
          <a:xfrm rot="-8099864">
            <a:off x="9541318" y="5155623"/>
            <a:ext cx="1322167" cy="2666557"/>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01755327"/>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63078" y="192990"/>
            <a:ext cx="11860749" cy="6623228"/>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6497000" y="3335851"/>
            <a:ext cx="4278800" cy="153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6497000" y="2140584"/>
            <a:ext cx="4278800" cy="1195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95265881"/>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63078" y="91390"/>
            <a:ext cx="11860749" cy="6623228"/>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77" name="Google Shape;1377;p20"/>
          <p:cNvSpPr/>
          <p:nvPr/>
        </p:nvSpPr>
        <p:spPr>
          <a:xfrm>
            <a:off x="937000" y="720000"/>
            <a:ext cx="103180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0"/>
          <p:cNvSpPr txBox="1">
            <a:spLocks noGrp="1"/>
          </p:cNvSpPr>
          <p:nvPr>
            <p:ph type="subTitle" idx="1"/>
          </p:nvPr>
        </p:nvSpPr>
        <p:spPr>
          <a:xfrm>
            <a:off x="3937833" y="3490000"/>
            <a:ext cx="4316400" cy="1061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3938167" y="2306400"/>
            <a:ext cx="4316000" cy="118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6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36009511"/>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63078" y="91390"/>
            <a:ext cx="11860749" cy="6623228"/>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43" name="Google Shape;1443;p21"/>
          <p:cNvSpPr/>
          <p:nvPr/>
        </p:nvSpPr>
        <p:spPr>
          <a:xfrm>
            <a:off x="960000" y="717833"/>
            <a:ext cx="10272000" cy="5433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1"/>
          <p:cNvSpPr txBox="1">
            <a:spLocks noGrp="1"/>
          </p:cNvSpPr>
          <p:nvPr>
            <p:ph type="subTitle" idx="1"/>
          </p:nvPr>
        </p:nvSpPr>
        <p:spPr>
          <a:xfrm>
            <a:off x="3385667" y="2436833"/>
            <a:ext cx="5420800" cy="1984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768667" y="720000"/>
            <a:ext cx="66548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87306774"/>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81426" y="91390"/>
            <a:ext cx="12036429" cy="6721505"/>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415200" y="413467"/>
            <a:ext cx="11361600" cy="6031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3"/>
          <p:cNvSpPr txBox="1">
            <a:spLocks noGrp="1"/>
          </p:cNvSpPr>
          <p:nvPr>
            <p:ph type="title"/>
          </p:nvPr>
        </p:nvSpPr>
        <p:spPr>
          <a:xfrm>
            <a:off x="961183" y="2376084"/>
            <a:ext cx="3403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86" name="Google Shape;2086;p33"/>
          <p:cNvSpPr txBox="1">
            <a:spLocks noGrp="1"/>
          </p:cNvSpPr>
          <p:nvPr>
            <p:ph type="subTitle" idx="1"/>
          </p:nvPr>
        </p:nvSpPr>
        <p:spPr>
          <a:xfrm>
            <a:off x="961183" y="3056517"/>
            <a:ext cx="3403200" cy="6464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7829981" y="2376084"/>
            <a:ext cx="34032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88" name="Google Shape;2088;p33"/>
          <p:cNvSpPr txBox="1">
            <a:spLocks noGrp="1"/>
          </p:cNvSpPr>
          <p:nvPr>
            <p:ph type="subTitle" idx="3"/>
          </p:nvPr>
        </p:nvSpPr>
        <p:spPr>
          <a:xfrm>
            <a:off x="7829981" y="3056517"/>
            <a:ext cx="34032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961183" y="4200317"/>
            <a:ext cx="3403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90" name="Google Shape;2090;p33"/>
          <p:cNvSpPr txBox="1">
            <a:spLocks noGrp="1"/>
          </p:cNvSpPr>
          <p:nvPr>
            <p:ph type="subTitle" idx="5"/>
          </p:nvPr>
        </p:nvSpPr>
        <p:spPr>
          <a:xfrm>
            <a:off x="961183" y="4880751"/>
            <a:ext cx="3403200" cy="6464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7829981" y="4200317"/>
            <a:ext cx="34032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92" name="Google Shape;2092;p33"/>
          <p:cNvSpPr txBox="1">
            <a:spLocks noGrp="1"/>
          </p:cNvSpPr>
          <p:nvPr>
            <p:ph type="subTitle" idx="7"/>
          </p:nvPr>
        </p:nvSpPr>
        <p:spPr>
          <a:xfrm>
            <a:off x="7829981" y="4880751"/>
            <a:ext cx="34032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3352167" y="720000"/>
            <a:ext cx="54876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2973511"/>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63078" y="105368"/>
            <a:ext cx="11860749" cy="6609251"/>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8"/>
          <p:cNvSpPr/>
          <p:nvPr/>
        </p:nvSpPr>
        <p:spPr>
          <a:xfrm>
            <a:off x="960000" y="397367"/>
            <a:ext cx="10272000" cy="60636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416" name="Google Shape;2416;p38"/>
          <p:cNvGrpSpPr/>
          <p:nvPr/>
        </p:nvGrpSpPr>
        <p:grpSpPr>
          <a:xfrm rot="1799965" flipH="1">
            <a:off x="8981540" y="3592577"/>
            <a:ext cx="2390217" cy="2318351"/>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2" name="Google Shape;2452;p38"/>
          <p:cNvGrpSpPr/>
          <p:nvPr/>
        </p:nvGrpSpPr>
        <p:grpSpPr>
          <a:xfrm>
            <a:off x="9394201" y="380468"/>
            <a:ext cx="2105633" cy="3636633"/>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68" name="Google Shape;2468;p38"/>
          <p:cNvGrpSpPr/>
          <p:nvPr/>
        </p:nvGrpSpPr>
        <p:grpSpPr>
          <a:xfrm>
            <a:off x="1274501" y="1024800"/>
            <a:ext cx="1019067" cy="1006067"/>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72" name="Google Shape;2472;p38"/>
          <p:cNvSpPr/>
          <p:nvPr/>
        </p:nvSpPr>
        <p:spPr>
          <a:xfrm rot="8823568">
            <a:off x="2254886" y="5510810"/>
            <a:ext cx="2715127" cy="2473629"/>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8"/>
          <p:cNvSpPr/>
          <p:nvPr/>
        </p:nvSpPr>
        <p:spPr>
          <a:xfrm rot="-8552197" flipH="1">
            <a:off x="7203899" y="5510745"/>
            <a:ext cx="2715252" cy="2473744"/>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50840983"/>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87578" y="147199"/>
            <a:ext cx="11854231" cy="6577724"/>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960000" y="726633"/>
            <a:ext cx="10272000" cy="5404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9"/>
          <p:cNvSpPr/>
          <p:nvPr/>
        </p:nvSpPr>
        <p:spPr>
          <a:xfrm>
            <a:off x="7470650" y="2272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27" name="Google Shape;2527;p39"/>
          <p:cNvGrpSpPr/>
          <p:nvPr/>
        </p:nvGrpSpPr>
        <p:grpSpPr>
          <a:xfrm>
            <a:off x="8714967" y="3093067"/>
            <a:ext cx="1157900" cy="6860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532" name="Google Shape;2532;p39"/>
          <p:cNvSpPr/>
          <p:nvPr/>
        </p:nvSpPr>
        <p:spPr>
          <a:xfrm flipH="1">
            <a:off x="9146232" y="2038567"/>
            <a:ext cx="258000" cy="245200"/>
          </a:xfrm>
          <a:prstGeom prst="star5">
            <a:avLst>
              <a:gd name="adj" fmla="val 19098"/>
              <a:gd name="hf" fmla="val 105146"/>
              <a:gd name="vf" fmla="val 110557"/>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9"/>
          <p:cNvSpPr/>
          <p:nvPr/>
        </p:nvSpPr>
        <p:spPr>
          <a:xfrm>
            <a:off x="9568083" y="4064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9"/>
          <p:cNvSpPr/>
          <p:nvPr/>
        </p:nvSpPr>
        <p:spPr>
          <a:xfrm>
            <a:off x="9568083" y="1648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9"/>
          <p:cNvSpPr/>
          <p:nvPr/>
        </p:nvSpPr>
        <p:spPr>
          <a:xfrm>
            <a:off x="7780783" y="4976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39"/>
          <p:cNvSpPr/>
          <p:nvPr/>
        </p:nvSpPr>
        <p:spPr>
          <a:xfrm flipH="1">
            <a:off x="9146232" y="4484967"/>
            <a:ext cx="258000" cy="245200"/>
          </a:xfrm>
          <a:prstGeom prst="star5">
            <a:avLst>
              <a:gd name="adj" fmla="val 19098"/>
              <a:gd name="hf" fmla="val 105146"/>
              <a:gd name="vf" fmla="val 110557"/>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9"/>
          <p:cNvSpPr/>
          <p:nvPr/>
        </p:nvSpPr>
        <p:spPr>
          <a:xfrm flipH="1">
            <a:off x="7660632" y="3313467"/>
            <a:ext cx="258000" cy="2452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39"/>
          <p:cNvSpPr/>
          <p:nvPr/>
        </p:nvSpPr>
        <p:spPr>
          <a:xfrm flipH="1">
            <a:off x="10669199" y="3313467"/>
            <a:ext cx="258000" cy="2452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73222879"/>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87578" y="147199"/>
            <a:ext cx="11854231" cy="6577724"/>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2153533" y="726633"/>
            <a:ext cx="7922400" cy="5404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91" name="Google Shape;2591;p40"/>
          <p:cNvGrpSpPr/>
          <p:nvPr/>
        </p:nvGrpSpPr>
        <p:grpSpPr>
          <a:xfrm>
            <a:off x="555094" y="2741405"/>
            <a:ext cx="2462727" cy="457727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8" name="Google Shape;2598;p40"/>
          <p:cNvGrpSpPr/>
          <p:nvPr/>
        </p:nvGrpSpPr>
        <p:grpSpPr>
          <a:xfrm rot="536064" flipH="1">
            <a:off x="8914812" y="1203254"/>
            <a:ext cx="2353801" cy="2655671"/>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37" name="Google Shape;2637;p40"/>
          <p:cNvSpPr/>
          <p:nvPr/>
        </p:nvSpPr>
        <p:spPr>
          <a:xfrm flipH="1">
            <a:off x="9259832" y="5537467"/>
            <a:ext cx="258000" cy="2452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40"/>
          <p:cNvSpPr/>
          <p:nvPr/>
        </p:nvSpPr>
        <p:spPr>
          <a:xfrm flipH="1">
            <a:off x="5985681" y="902800"/>
            <a:ext cx="258000" cy="245200"/>
          </a:xfrm>
          <a:prstGeom prst="star5">
            <a:avLst>
              <a:gd name="adj" fmla="val 19098"/>
              <a:gd name="hf" fmla="val 105146"/>
              <a:gd name="vf" fmla="val 110557"/>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639" name="Google Shape;2639;p40"/>
          <p:cNvGrpSpPr/>
          <p:nvPr/>
        </p:nvGrpSpPr>
        <p:grpSpPr>
          <a:xfrm>
            <a:off x="1520450" y="784213"/>
            <a:ext cx="9347391" cy="4752336"/>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6" name="Google Shape;2646;p40"/>
          <p:cNvSpPr/>
          <p:nvPr/>
        </p:nvSpPr>
        <p:spPr>
          <a:xfrm flipH="1">
            <a:off x="3079765" y="4907433"/>
            <a:ext cx="258000" cy="2452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68378503"/>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455967" y="365100"/>
            <a:ext cx="11370800" cy="6148800"/>
          </a:xfrm>
          <a:prstGeom prst="roundRect">
            <a:avLst>
              <a:gd name="adj" fmla="val 4554"/>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3" name="Google Shape;553;p16"/>
          <p:cNvGrpSpPr/>
          <p:nvPr/>
        </p:nvGrpSpPr>
        <p:grpSpPr>
          <a:xfrm>
            <a:off x="581321" y="1047759"/>
            <a:ext cx="207200" cy="4718367"/>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562" name="Google Shape;562;p16"/>
          <p:cNvCxnSpPr/>
          <p:nvPr/>
        </p:nvCxnSpPr>
        <p:spPr>
          <a:xfrm>
            <a:off x="1125000" y="384833"/>
            <a:ext cx="0" cy="61180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1315200" y="1793999"/>
            <a:ext cx="4857600" cy="426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6372633" y="1793999"/>
            <a:ext cx="4857600" cy="426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3768923915"/>
      </p:ext>
    </p:extLst>
  </p:cSld>
  <p:clrMapOvr>
    <a:masterClrMapping/>
  </p:clrMapOvr>
  <p:transition spd="slow">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2023/10/22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1536831461"/>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3E9FDAE6-80D3-44B1-BE00-003D1082C34F}" type="datetimeFigureOut">
              <a:rPr lang="zh-CN" altLang="en-US" smtClean="0"/>
              <a:t>2023/10/22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2237786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3E9FDAE6-80D3-44B1-BE00-003D1082C34F}" type="datetimeFigureOut">
              <a:rPr lang="zh-CN" altLang="en-US" smtClean="0"/>
              <a:t>2023/10/22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66269702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E9FDAE6-80D3-44B1-BE00-003D1082C34F}" type="datetimeFigureOut">
              <a:rPr lang="zh-CN" altLang="en-US" smtClean="0"/>
              <a:t>2023/10/22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6074324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E9FDAE6-80D3-44B1-BE00-003D1082C34F}" type="datetimeFigureOut">
              <a:rPr lang="zh-CN" altLang="en-US" smtClean="0"/>
              <a:t>2023/10/22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101950747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E9FDAE6-80D3-44B1-BE00-003D1082C34F}" type="datetimeFigureOut">
              <a:rPr lang="zh-CN" altLang="en-US" smtClean="0"/>
              <a:t>2023/10/22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1150077473"/>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E9FDAE6-80D3-44B1-BE00-003D1082C34F}" type="datetimeFigureOut">
              <a:rPr lang="zh-CN" altLang="en-US" smtClean="0"/>
              <a:t>2023/10/22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214060873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3E9FDAE6-80D3-44B1-BE00-003D1082C34F}" type="datetimeFigureOut">
              <a:rPr lang="zh-CN" altLang="en-US" smtClean="0"/>
              <a:pPr/>
              <a:t>2023/10/22</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F5D1A602-03A2-4335-BCD6-5B4D1FEA57AD}" type="slidenum">
              <a:rPr lang="zh-CN" altLang="en-US" smtClean="0"/>
              <a:pPr/>
              <a:t>‹#›</a:t>
            </a:fld>
            <a:endParaRPr lang="zh-CN" altLang="en-US" dirty="0"/>
          </a:p>
        </p:txBody>
      </p:sp>
      <p:pic>
        <p:nvPicPr>
          <p:cNvPr id="8" name="Picture 7" descr="A white circle with leaves and blue text&#10;&#10;Description automatically generated">
            <a:extLst>
              <a:ext uri="{FF2B5EF4-FFF2-40B4-BE49-F238E27FC236}">
                <a16:creationId xmlns:a16="http://schemas.microsoft.com/office/drawing/2014/main" id="{C9EA8553-2DB5-A7E3-A968-F3D5FB3CFB3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6141620" y="8689307"/>
            <a:ext cx="1200150" cy="1200150"/>
          </a:xfrm>
          <a:prstGeom prst="rect">
            <a:avLst/>
          </a:prstGeom>
        </p:spPr>
      </p:pic>
      <p:pic>
        <p:nvPicPr>
          <p:cNvPr id="9" name="Picture 8"/>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59986" y="4415197"/>
            <a:ext cx="1467369" cy="1303024"/>
          </a:xfrm>
          <a:prstGeom prst="rect">
            <a:avLst/>
          </a:prstGeom>
        </p:spPr>
      </p:pic>
    </p:spTree>
    <p:extLst>
      <p:ext uri="{BB962C8B-B14F-4D97-AF65-F5344CB8AC3E}">
        <p14:creationId xmlns:p14="http://schemas.microsoft.com/office/powerpoint/2010/main" val="28258701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思源宋体 CN Light" panose="02020300000000000000" pitchFamily="18" charset="-122"/>
          <a:ea typeface="思源宋体 CN Light" panose="02020300000000000000"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宋体 CN Light" panose="02020300000000000000" pitchFamily="18" charset="-122"/>
          <a:ea typeface="思源宋体 CN Light" panose="020203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Light" panose="02020300000000000000" pitchFamily="18" charset="-122"/>
          <a:ea typeface="思源宋体 CN Light" panose="020203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Light" panose="02020300000000000000" pitchFamily="18" charset="-122"/>
          <a:ea typeface="思源宋体 CN Light" panose="020203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16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Amatic SC"/>
              <a:buNone/>
              <a:defRPr sz="3500" b="1">
                <a:solidFill>
                  <a:schemeClr val="dk1"/>
                </a:solidFill>
                <a:latin typeface="Amatic SC"/>
                <a:ea typeface="Amatic SC"/>
                <a:cs typeface="Amatic SC"/>
                <a:sym typeface="Amatic SC"/>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79143384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transition spd="slow">
    <p:wipe/>
  </p:transition>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31.svg"/><Relationship Id="rId5" Type="http://schemas.openxmlformats.org/officeDocument/2006/relationships/image" Target="../media/image27.png"/><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1.png"/><Relationship Id="rId5" Type="http://schemas.microsoft.com/office/2007/relationships/hdphoto" Target="../media/hdphoto9.wdp"/><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10.wdp"/></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hyperlink" Target="https://www.facebook.com/groups/514479210372531/?ref=share_group_link" TargetMode="External"/><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microsoft.com/office/2007/relationships/hdphoto" Target="../media/hdphoto2.wdp"/><Relationship Id="rId5" Type="http://schemas.openxmlformats.org/officeDocument/2006/relationships/image" Target="../media/image1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slide" Target="slide5.xml"/><Relationship Id="rId12" Type="http://schemas.microsoft.com/office/2007/relationships/hdphoto" Target="../media/hdphoto5.wdp"/><Relationship Id="rId2" Type="http://schemas.openxmlformats.org/officeDocument/2006/relationships/notesSlide" Target="../notesSlides/notesSlide2.xml"/><Relationship Id="rId16" Type="http://schemas.openxmlformats.org/officeDocument/2006/relationships/slide" Target="slide9.xml"/><Relationship Id="rId1" Type="http://schemas.openxmlformats.org/officeDocument/2006/relationships/slideLayout" Target="../slideLayouts/slideLayout22.xml"/><Relationship Id="rId6" Type="http://schemas.microsoft.com/office/2007/relationships/hdphoto" Target="../media/hdphoto4.wdp"/><Relationship Id="rId11" Type="http://schemas.openxmlformats.org/officeDocument/2006/relationships/image" Target="../media/image18.png"/><Relationship Id="rId5" Type="http://schemas.openxmlformats.org/officeDocument/2006/relationships/image" Target="../media/image17.png"/><Relationship Id="rId15" Type="http://schemas.microsoft.com/office/2007/relationships/hdphoto" Target="../media/hdphoto6.wdp"/><Relationship Id="rId10" Type="http://schemas.openxmlformats.org/officeDocument/2006/relationships/slide" Target="slide8.xml"/><Relationship Id="rId4" Type="http://schemas.microsoft.com/office/2007/relationships/hdphoto" Target="../media/hdphoto3.wdp"/><Relationship Id="rId9" Type="http://schemas.openxmlformats.org/officeDocument/2006/relationships/slide" Target="slide7.xml"/><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图片包含 轮子, 交通, 游戏机, 树&#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98" y="15826"/>
            <a:ext cx="12296928" cy="6915915"/>
          </a:xfrm>
          <a:prstGeom prst="rect">
            <a:avLst/>
          </a:prstGeom>
        </p:spPr>
      </p:pic>
      <p:pic>
        <p:nvPicPr>
          <p:cNvPr id="23" name="图片 22" descr="粉色的花&#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 y="222304"/>
            <a:ext cx="3637935" cy="3672054"/>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 y="4758813"/>
            <a:ext cx="12192000" cy="2176081"/>
          </a:xfrm>
          <a:prstGeom prst="rect">
            <a:avLst/>
          </a:prstGeom>
        </p:spPr>
      </p:pic>
      <p:pic>
        <p:nvPicPr>
          <p:cNvPr id="2" name="Picture 1">
            <a:extLst>
              <a:ext uri="{FF2B5EF4-FFF2-40B4-BE49-F238E27FC236}">
                <a16:creationId xmlns:a16="http://schemas.microsoft.com/office/drawing/2014/main" id="{A843ABC4-DBB9-EF81-2D3D-5F9D35C73D98}"/>
              </a:ext>
            </a:extLst>
          </p:cNvPr>
          <p:cNvPicPr>
            <a:picLocks noChangeAspect="1"/>
          </p:cNvPicPr>
          <p:nvPr/>
        </p:nvPicPr>
        <p:blipFill>
          <a:blip r:embed="rId5"/>
          <a:stretch>
            <a:fillRect/>
          </a:stretch>
        </p:blipFill>
        <p:spPr>
          <a:xfrm>
            <a:off x="3619593" y="215681"/>
            <a:ext cx="6041660" cy="969348"/>
          </a:xfrm>
          <a:prstGeom prst="rect">
            <a:avLst/>
          </a:prstGeom>
        </p:spPr>
      </p:pic>
      <p:sp>
        <p:nvSpPr>
          <p:cNvPr id="15" name="TextBox 14">
            <a:extLst>
              <a:ext uri="{FF2B5EF4-FFF2-40B4-BE49-F238E27FC236}">
                <a16:creationId xmlns:a16="http://schemas.microsoft.com/office/drawing/2014/main" id="{89B1331F-A2B4-2C7F-1522-9E8D44C809F1}"/>
              </a:ext>
            </a:extLst>
          </p:cNvPr>
          <p:cNvSpPr txBox="1"/>
          <p:nvPr/>
        </p:nvSpPr>
        <p:spPr>
          <a:xfrm>
            <a:off x="5162550" y="3514725"/>
            <a:ext cx="21526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Tiết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a:t>
            </a:r>
          </a:p>
        </p:txBody>
      </p:sp>
      <p:pic>
        <p:nvPicPr>
          <p:cNvPr id="16" name="图片 15" descr="粉色的花&#10;&#10;描述已自动生成">
            <a:extLst>
              <a:ext uri="{FF2B5EF4-FFF2-40B4-BE49-F238E27FC236}">
                <a16:creationId xmlns:a16="http://schemas.microsoft.com/office/drawing/2014/main" id="{A1CDF884-3B80-F1D0-E6F5-6D5AD50F3F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137466" y="4378426"/>
            <a:ext cx="3054534" cy="3083181"/>
          </a:xfrm>
          <a:prstGeom prst="rect">
            <a:avLst/>
          </a:prstGeom>
        </p:spPr>
      </p:pic>
      <p:pic>
        <p:nvPicPr>
          <p:cNvPr id="7" name="Picture 6">
            <a:extLst>
              <a:ext uri="{FF2B5EF4-FFF2-40B4-BE49-F238E27FC236}">
                <a16:creationId xmlns:a16="http://schemas.microsoft.com/office/drawing/2014/main" id="{AD79A50B-1B8B-567E-BB3D-988E60546A21}"/>
              </a:ext>
            </a:extLst>
          </p:cNvPr>
          <p:cNvPicPr>
            <a:picLocks noChangeAspect="1"/>
          </p:cNvPicPr>
          <p:nvPr/>
        </p:nvPicPr>
        <p:blipFill>
          <a:blip r:embed="rId7"/>
          <a:stretch>
            <a:fillRect/>
          </a:stretch>
        </p:blipFill>
        <p:spPr>
          <a:xfrm>
            <a:off x="2046358" y="1479324"/>
            <a:ext cx="8632684" cy="228010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Left)">
                                      <p:cBhvr>
                                        <p:cTn id="7" dur="500"/>
                                        <p:tgtEl>
                                          <p:spTgt spid="18"/>
                                        </p:tgtEl>
                                      </p:cBhvr>
                                    </p:animEffect>
                                  </p:childTnLst>
                                </p:cTn>
                              </p:par>
                              <p:par>
                                <p:cTn id="8" presetID="18" presetClass="entr" presetSubtype="12"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strips(downLeft)">
                                      <p:cBhvr>
                                        <p:cTn id="10" dur="500"/>
                                        <p:tgtEl>
                                          <p:spTgt spid="23"/>
                                        </p:tgtEl>
                                      </p:cBhvr>
                                    </p:animEffect>
                                  </p:childTnLst>
                                </p:cTn>
                              </p:par>
                              <p:par>
                                <p:cTn id="11" presetID="18" presetClass="entr" presetSubtype="12"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strips(downLef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grpSp>
        <p:nvGrpSpPr>
          <p:cNvPr id="19" name="组合 30">
            <a:extLst>
              <a:ext uri="{FF2B5EF4-FFF2-40B4-BE49-F238E27FC236}">
                <a16:creationId xmlns:a16="http://schemas.microsoft.com/office/drawing/2014/main" id="{132E8DBF-318F-71FF-6C74-0F0C3EF6F364}"/>
              </a:ext>
            </a:extLst>
          </p:cNvPr>
          <p:cNvGrpSpPr/>
          <p:nvPr/>
        </p:nvGrpSpPr>
        <p:grpSpPr>
          <a:xfrm>
            <a:off x="2298925" y="634184"/>
            <a:ext cx="7851942" cy="4379605"/>
            <a:chOff x="1251662" y="1243647"/>
            <a:chExt cx="6556824" cy="4453996"/>
          </a:xfrm>
        </p:grpSpPr>
        <p:sp>
          <p:nvSpPr>
            <p:cNvPr id="21" name="任意多边形: 形状 27">
              <a:extLst>
                <a:ext uri="{FF2B5EF4-FFF2-40B4-BE49-F238E27FC236}">
                  <a16:creationId xmlns:a16="http://schemas.microsoft.com/office/drawing/2014/main" id="{AB5C1E36-2C5E-0EB3-03BB-755D7D140F4F}"/>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22" name="矩形: 圆角 29">
              <a:extLst>
                <a:ext uri="{FF2B5EF4-FFF2-40B4-BE49-F238E27FC236}">
                  <a16:creationId xmlns:a16="http://schemas.microsoft.com/office/drawing/2014/main" id="{588693AD-B7B1-5E5F-EDB2-E579CA5CF028}"/>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23" name="文本框 38">
            <a:extLst>
              <a:ext uri="{FF2B5EF4-FFF2-40B4-BE49-F238E27FC236}">
                <a16:creationId xmlns:a16="http://schemas.microsoft.com/office/drawing/2014/main" id="{59F55FB5-2D63-E6D9-B7A0-F5B959F41A09}"/>
              </a:ext>
            </a:extLst>
          </p:cNvPr>
          <p:cNvSpPr txBox="1"/>
          <p:nvPr/>
        </p:nvSpPr>
        <p:spPr>
          <a:xfrm>
            <a:off x="3702953" y="1304730"/>
            <a:ext cx="507061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HOẠT ĐỘNG 1</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cs typeface="+mn-cs"/>
            </a:endParaRPr>
          </a:p>
        </p:txBody>
      </p:sp>
      <p:sp>
        <p:nvSpPr>
          <p:cNvPr id="24" name="文本框 38">
            <a:extLst>
              <a:ext uri="{FF2B5EF4-FFF2-40B4-BE49-F238E27FC236}">
                <a16:creationId xmlns:a16="http://schemas.microsoft.com/office/drawing/2014/main" id="{2DA8036B-D600-7A71-11EC-8D408FC79D65}"/>
              </a:ext>
            </a:extLst>
          </p:cNvPr>
          <p:cNvSpPr txBox="1"/>
          <p:nvPr/>
        </p:nvSpPr>
        <p:spPr>
          <a:xfrm>
            <a:off x="3225853" y="2193865"/>
            <a:ext cx="6447403" cy="1754326"/>
          </a:xfrm>
          <a:prstGeom prst="rect">
            <a:avLst/>
          </a:prstGeom>
          <a:noFill/>
        </p:spPr>
        <p:txBody>
          <a:bodyPr wrap="square">
            <a:spAutoFit/>
          </a:bodyPr>
          <a:lstStyle/>
          <a:p>
            <a:pPr lvl="0" algn="ctr">
              <a:defRPr/>
            </a:pP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Tìm</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hiểu</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thuận</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lợi</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khó</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khăn</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của</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địa</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hình</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sông</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ngòi</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ở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vùng</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Đồng</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bằng</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Bắc</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Bộ</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kumimoji="0" lang="zh-CN" alt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思源黑体 CN Medium" panose="020B0600000000000000" pitchFamily="34" charset="-122"/>
            </a:endParaRPr>
          </a:p>
        </p:txBody>
      </p:sp>
      <p:pic>
        <p:nvPicPr>
          <p:cNvPr id="25" name="Picture 24">
            <a:extLst>
              <a:ext uri="{FF2B5EF4-FFF2-40B4-BE49-F238E27FC236}">
                <a16:creationId xmlns:a16="http://schemas.microsoft.com/office/drawing/2014/main" id="{56ED4DB4-4471-4DD7-7264-9F863AA1C47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184709" y="1618923"/>
            <a:ext cx="3025216" cy="542233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1000"/>
                                        <p:tgtEl>
                                          <p:spTgt spid="19"/>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arn(inVertical)">
                                      <p:cBhvr>
                                        <p:cTn id="11" dur="1000"/>
                                        <p:tgtEl>
                                          <p:spTgt spid="23"/>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1000"/>
                                        <p:tgtEl>
                                          <p:spTgt spid="24"/>
                                        </p:tgtEl>
                                      </p:cBhvr>
                                    </p:animEffect>
                                  </p:childTnLst>
                                </p:cTn>
                              </p:par>
                            </p:childTnLst>
                          </p:cTn>
                        </p:par>
                        <p:par>
                          <p:cTn id="16" fill="hold">
                            <p:stCondLst>
                              <p:cond delay="3000"/>
                            </p:stCondLst>
                            <p:childTnLst>
                              <p:par>
                                <p:cTn id="17" presetID="2" presetClass="entr" presetSubtype="8"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0-#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2E1BECB6-A4BF-8D0E-09C1-02796175DD11}"/>
              </a:ext>
            </a:extLst>
          </p:cNvPr>
          <p:cNvGrpSpPr/>
          <p:nvPr/>
        </p:nvGrpSpPr>
        <p:grpSpPr>
          <a:xfrm>
            <a:off x="247428" y="190877"/>
            <a:ext cx="12011247" cy="1792035"/>
            <a:chOff x="247428" y="190877"/>
            <a:chExt cx="12011247" cy="1521035"/>
          </a:xfrm>
        </p:grpSpPr>
        <p:grpSp>
          <p:nvGrpSpPr>
            <p:cNvPr id="24" name="组合 19">
              <a:extLst>
                <a:ext uri="{FF2B5EF4-FFF2-40B4-BE49-F238E27FC236}">
                  <a16:creationId xmlns:a16="http://schemas.microsoft.com/office/drawing/2014/main" id="{67632C82-C6F7-F367-E3D3-2962DE3F772A}"/>
                </a:ext>
              </a:extLst>
            </p:cNvPr>
            <p:cNvGrpSpPr/>
            <p:nvPr/>
          </p:nvGrpSpPr>
          <p:grpSpPr>
            <a:xfrm>
              <a:off x="247428" y="190877"/>
              <a:ext cx="12011247" cy="1466473"/>
              <a:chOff x="692006" y="116442"/>
              <a:chExt cx="11176173" cy="2919244"/>
            </a:xfrm>
          </p:grpSpPr>
          <p:sp>
            <p:nvSpPr>
              <p:cNvPr id="41" name="矩形 16">
                <a:extLst>
                  <a:ext uri="{FF2B5EF4-FFF2-40B4-BE49-F238E27FC236}">
                    <a16:creationId xmlns:a16="http://schemas.microsoft.com/office/drawing/2014/main" id="{9EB7E2DF-DC42-974D-79EB-19909203EA1C}"/>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42" name="矩形 16">
                <a:extLst>
                  <a:ext uri="{FF2B5EF4-FFF2-40B4-BE49-F238E27FC236}">
                    <a16:creationId xmlns:a16="http://schemas.microsoft.com/office/drawing/2014/main" id="{745E57C1-92A6-E7B6-8F4E-B0D5AEA9D4C9}"/>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sp>
          <p:nvSpPr>
            <p:cNvPr id="43" name="Rectangle 70">
              <a:extLst>
                <a:ext uri="{FF2B5EF4-FFF2-40B4-BE49-F238E27FC236}">
                  <a16:creationId xmlns:a16="http://schemas.microsoft.com/office/drawing/2014/main" id="{5C84963F-AD2D-A652-8FB6-A9C1B7D478ED}"/>
                </a:ext>
              </a:extLst>
            </p:cNvPr>
            <p:cNvSpPr>
              <a:spLocks noChangeArrowheads="1"/>
            </p:cNvSpPr>
            <p:nvPr/>
          </p:nvSpPr>
          <p:spPr bwMode="auto">
            <a:xfrm>
              <a:off x="520786" y="326917"/>
              <a:ext cx="1144063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marL="0" marR="0" lvl="0" indent="0" algn="just" defTabSz="91313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rPr>
                <a:t>Đọc bảng thông tin, em hãy trình bày một số thuận lợi, khó khăn của địa hình và sông ngòi đối với đời sống và sản xuất ở vùng Đồng bằng Bắc Bộ.</a:t>
              </a:r>
              <a:endParaRPr kumimoji="0" lang="vi-VN" altLang="zh-CN"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endParaRPr>
            </a:p>
          </p:txBody>
        </p:sp>
      </p:grpSp>
      <p:pic>
        <p:nvPicPr>
          <p:cNvPr id="3" name="Picture 2">
            <a:extLst>
              <a:ext uri="{FF2B5EF4-FFF2-40B4-BE49-F238E27FC236}">
                <a16:creationId xmlns:a16="http://schemas.microsoft.com/office/drawing/2014/main" id="{732481B6-2025-D6AA-991A-044C8BBAC183}"/>
              </a:ext>
            </a:extLst>
          </p:cNvPr>
          <p:cNvPicPr>
            <a:picLocks noChangeAspect="1"/>
          </p:cNvPicPr>
          <p:nvPr/>
        </p:nvPicPr>
        <p:blipFill>
          <a:blip r:embed="rId4"/>
          <a:stretch>
            <a:fillRect/>
          </a:stretch>
        </p:blipFill>
        <p:spPr>
          <a:xfrm>
            <a:off x="79732" y="2133118"/>
            <a:ext cx="11868150" cy="427672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05E071-A2E7-63CA-C2CC-B9F7CDC5AC09}"/>
              </a:ext>
            </a:extLst>
          </p:cNvPr>
          <p:cNvGrpSpPr/>
          <p:nvPr/>
        </p:nvGrpSpPr>
        <p:grpSpPr>
          <a:xfrm>
            <a:off x="852754" y="1423113"/>
            <a:ext cx="10584635" cy="4659188"/>
            <a:chOff x="1062408" y="2540001"/>
            <a:chExt cx="10219585" cy="1949367"/>
          </a:xfrm>
        </p:grpSpPr>
        <p:grpSp>
          <p:nvGrpSpPr>
            <p:cNvPr id="7" name="Group 6">
              <a:extLst>
                <a:ext uri="{FF2B5EF4-FFF2-40B4-BE49-F238E27FC236}">
                  <a16:creationId xmlns:a16="http://schemas.microsoft.com/office/drawing/2014/main" id="{52A258B6-AD92-3A3C-33F1-6E1BC3B6772C}"/>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37C55D9E-79A7-6E17-0B52-F0966DF30911}"/>
                  </a:ext>
                </a:extLst>
              </p:cNvPr>
              <p:cNvGrpSpPr/>
              <p:nvPr/>
            </p:nvGrpSpPr>
            <p:grpSpPr>
              <a:xfrm>
                <a:off x="986208" y="774700"/>
                <a:ext cx="10219585" cy="5533688"/>
                <a:chOff x="986208" y="774700"/>
                <a:chExt cx="10219585" cy="5533688"/>
              </a:xfrm>
            </p:grpSpPr>
            <p:sp>
              <p:nvSpPr>
                <p:cNvPr id="12" name="Rectangle: Rounded Corners 11">
                  <a:extLst>
                    <a:ext uri="{FF2B5EF4-FFF2-40B4-BE49-F238E27FC236}">
                      <a16:creationId xmlns:a16="http://schemas.microsoft.com/office/drawing/2014/main" id="{440ABCD7-DCC5-AA53-19C9-F9EC290A13B4}"/>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等线"/>
                    <a:ea typeface="+mn-ea"/>
                    <a:cs typeface="+mn-cs"/>
                  </a:endParaRPr>
                </a:p>
              </p:txBody>
            </p:sp>
            <p:sp>
              <p:nvSpPr>
                <p:cNvPr id="13" name="Rectangle: Rounded Corners 12">
                  <a:extLst>
                    <a:ext uri="{FF2B5EF4-FFF2-40B4-BE49-F238E27FC236}">
                      <a16:creationId xmlns:a16="http://schemas.microsoft.com/office/drawing/2014/main" id="{6B6B331C-C669-E5A4-475A-FD584610B475}"/>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等线"/>
                    <a:ea typeface="+mn-ea"/>
                    <a:cs typeface="+mn-cs"/>
                  </a:endParaRPr>
                </a:p>
              </p:txBody>
            </p:sp>
          </p:grpSp>
          <p:sp>
            <p:nvSpPr>
              <p:cNvPr id="11" name="标题 1">
                <a:extLst>
                  <a:ext uri="{FF2B5EF4-FFF2-40B4-BE49-F238E27FC236}">
                    <a16:creationId xmlns:a16="http://schemas.microsoft.com/office/drawing/2014/main" id="{17608278-E35B-9ACE-D265-89165F1A02F6}"/>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a:extLst>
                <a:ext uri="{FF2B5EF4-FFF2-40B4-BE49-F238E27FC236}">
                  <a16:creationId xmlns:a16="http://schemas.microsoft.com/office/drawing/2014/main" id="{94495F30-78FB-9165-B66B-3D30BE66EADB}"/>
                </a:ext>
              </a:extLst>
            </p:cNvPr>
            <p:cNvSpPr/>
            <p:nvPr/>
          </p:nvSpPr>
          <p:spPr>
            <a:xfrm>
              <a:off x="1676633" y="2615004"/>
              <a:ext cx="9219965" cy="1583887"/>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1" dirty="0">
                  <a:effectLst/>
                  <a:latin typeface="Cambria" panose="02040503050406030204" pitchFamily="18" charset="0"/>
                  <a:ea typeface="Cambria" panose="02040503050406030204" pitchFamily="18" charset="0"/>
                </a:rPr>
                <a:t>Mùa lũ nước sông lên cao </a:t>
              </a:r>
              <a:r>
                <a:rPr lang="vi-VN" sz="4000" b="1" dirty="0">
                  <a:solidFill>
                    <a:srgbClr val="FF0000"/>
                  </a:solidFill>
                  <a:effectLst/>
                  <a:latin typeface="Cambria" panose="02040503050406030204" pitchFamily="18" charset="0"/>
                  <a:ea typeface="Cambria" panose="02040503050406030204" pitchFamily="18" charset="0"/>
                </a:rPr>
                <a:t>gây ngập lụt</a:t>
              </a:r>
              <a:r>
                <a:rPr lang="vi-VN" sz="4000" b="1" dirty="0">
                  <a:effectLst/>
                  <a:latin typeface="Cambria" panose="02040503050406030204" pitchFamily="18" charset="0"/>
                  <a:ea typeface="Cambria" panose="02040503050406030204" pitchFamily="18" charset="0"/>
                </a:rPr>
                <a:t>, mùa cạn nước sông xuống thấp </a:t>
              </a:r>
              <a:r>
                <a:rPr lang="vi-VN" sz="4000" b="1" dirty="0">
                  <a:solidFill>
                    <a:srgbClr val="FF0000"/>
                  </a:solidFill>
                  <a:effectLst/>
                  <a:latin typeface="Cambria" panose="02040503050406030204" pitchFamily="18" charset="0"/>
                  <a:ea typeface="Cambria" panose="02040503050406030204" pitchFamily="18" charset="0"/>
                </a:rPr>
                <a:t>gây thiếu nước</a:t>
              </a:r>
              <a:r>
                <a:rPr lang="vi-VN" sz="4000" b="1" dirty="0">
                  <a:effectLst/>
                  <a:latin typeface="Cambria" panose="02040503050406030204" pitchFamily="18" charset="0"/>
                  <a:ea typeface="Cambria" panose="02040503050406030204" pitchFamily="18" charset="0"/>
                </a:rPr>
                <a:t> cho sản xuất, sinh hoạt nên người dân nơi đây đã xây dựng nhiều công trình thủy lợi để khắc phục tình trạng này. </a:t>
              </a:r>
              <a:endParaRPr kumimoji="0" lang="en-US" sz="7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15" name="TextBox 14">
            <a:extLst>
              <a:ext uri="{FF2B5EF4-FFF2-40B4-BE49-F238E27FC236}">
                <a16:creationId xmlns:a16="http://schemas.microsoft.com/office/drawing/2014/main" id="{A28956B3-309D-51E6-3097-FECBDF0A3E81}"/>
              </a:ext>
            </a:extLst>
          </p:cNvPr>
          <p:cNvSpPr txBox="1"/>
          <p:nvPr/>
        </p:nvSpPr>
        <p:spPr>
          <a:xfrm>
            <a:off x="328773" y="277402"/>
            <a:ext cx="3082247" cy="707886"/>
          </a:xfrm>
          <a:prstGeom prst="rect">
            <a:avLst/>
          </a:prstGeom>
          <a:noFill/>
        </p:spPr>
        <p:txBody>
          <a:bodyPr wrap="square" rtlCol="0">
            <a:spAutoFit/>
          </a:bodyPr>
          <a:lstStyle/>
          <a:p>
            <a:r>
              <a:rPr lang="en-US" sz="4000" dirty="0" err="1">
                <a:solidFill>
                  <a:srgbClr val="FF0000"/>
                </a:solidFill>
                <a:latin typeface="Cambria" panose="02040503050406030204" pitchFamily="18" charset="0"/>
                <a:ea typeface="Cambria" panose="02040503050406030204" pitchFamily="18" charset="0"/>
              </a:rPr>
              <a:t>Mở</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rộng</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179640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A28956B3-309D-51E6-3097-FECBDF0A3E81}"/>
              </a:ext>
            </a:extLst>
          </p:cNvPr>
          <p:cNvSpPr txBox="1"/>
          <p:nvPr/>
        </p:nvSpPr>
        <p:spPr>
          <a:xfrm>
            <a:off x="3000055" y="5774076"/>
            <a:ext cx="84659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FF0000"/>
                </a:solidFill>
                <a:latin typeface="Cambria" panose="02040503050406030204" pitchFamily="18" charset="0"/>
                <a:ea typeface="Cambria" panose="02040503050406030204" pitchFamily="18" charset="0"/>
              </a:rPr>
              <a:t>H</a:t>
            </a: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ệ thống thuỷ điện </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a:t>
            </a: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ắc </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H</a:t>
            </a: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ưng </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H</a:t>
            </a: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ải</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026" name="Picture 2" descr="Hệ thống thủy lợi Bắc Hưng Hải “kêu cứu”">
            <a:extLst>
              <a:ext uri="{FF2B5EF4-FFF2-40B4-BE49-F238E27FC236}">
                <a16:creationId xmlns:a16="http://schemas.microsoft.com/office/drawing/2014/main" id="{D85F158D-DEBA-591A-B437-2C3DC212AE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5524" y="154993"/>
            <a:ext cx="8115300" cy="5412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2967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grpSp>
        <p:nvGrpSpPr>
          <p:cNvPr id="19" name="组合 30">
            <a:extLst>
              <a:ext uri="{FF2B5EF4-FFF2-40B4-BE49-F238E27FC236}">
                <a16:creationId xmlns:a16="http://schemas.microsoft.com/office/drawing/2014/main" id="{132E8DBF-318F-71FF-6C74-0F0C3EF6F364}"/>
              </a:ext>
            </a:extLst>
          </p:cNvPr>
          <p:cNvGrpSpPr/>
          <p:nvPr/>
        </p:nvGrpSpPr>
        <p:grpSpPr>
          <a:xfrm>
            <a:off x="2298925" y="634184"/>
            <a:ext cx="7851942" cy="4379605"/>
            <a:chOff x="1251662" y="1243647"/>
            <a:chExt cx="6556824" cy="4453996"/>
          </a:xfrm>
        </p:grpSpPr>
        <p:sp>
          <p:nvSpPr>
            <p:cNvPr id="21" name="任意多边形: 形状 27">
              <a:extLst>
                <a:ext uri="{FF2B5EF4-FFF2-40B4-BE49-F238E27FC236}">
                  <a16:creationId xmlns:a16="http://schemas.microsoft.com/office/drawing/2014/main" id="{AB5C1E36-2C5E-0EB3-03BB-755D7D140F4F}"/>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22" name="矩形: 圆角 29">
              <a:extLst>
                <a:ext uri="{FF2B5EF4-FFF2-40B4-BE49-F238E27FC236}">
                  <a16:creationId xmlns:a16="http://schemas.microsoft.com/office/drawing/2014/main" id="{588693AD-B7B1-5E5F-EDB2-E579CA5CF028}"/>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23" name="文本框 38">
            <a:extLst>
              <a:ext uri="{FF2B5EF4-FFF2-40B4-BE49-F238E27FC236}">
                <a16:creationId xmlns:a16="http://schemas.microsoft.com/office/drawing/2014/main" id="{59F55FB5-2D63-E6D9-B7A0-F5B959F41A09}"/>
              </a:ext>
            </a:extLst>
          </p:cNvPr>
          <p:cNvSpPr txBox="1"/>
          <p:nvPr/>
        </p:nvSpPr>
        <p:spPr>
          <a:xfrm>
            <a:off x="3702953" y="1304730"/>
            <a:ext cx="507061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HOẠT ĐỘNG 2</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cs typeface="+mn-cs"/>
            </a:endParaRPr>
          </a:p>
        </p:txBody>
      </p:sp>
      <p:sp>
        <p:nvSpPr>
          <p:cNvPr id="24" name="文本框 38">
            <a:extLst>
              <a:ext uri="{FF2B5EF4-FFF2-40B4-BE49-F238E27FC236}">
                <a16:creationId xmlns:a16="http://schemas.microsoft.com/office/drawing/2014/main" id="{2DA8036B-D600-7A71-11EC-8D408FC79D65}"/>
              </a:ext>
            </a:extLst>
          </p:cNvPr>
          <p:cNvSpPr txBox="1"/>
          <p:nvPr/>
        </p:nvSpPr>
        <p:spPr>
          <a:xfrm>
            <a:off x="3225853" y="2193865"/>
            <a:ext cx="6447403" cy="2123658"/>
          </a:xfrm>
          <a:prstGeom prst="rect">
            <a:avLst/>
          </a:prstGeom>
          <a:noFill/>
        </p:spPr>
        <p:txBody>
          <a:bodyPr wrap="square">
            <a:spAutoFit/>
          </a:bodyPr>
          <a:lstStyle/>
          <a:p>
            <a:pPr lvl="0" algn="ctr">
              <a:defRPr/>
            </a:pP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Đề</a:t>
            </a:r>
            <a:r>
              <a:rPr lang="en-US" altLang="zh-C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xuất</a:t>
            </a:r>
            <a:r>
              <a:rPr lang="en-US" altLang="zh-C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một</a:t>
            </a:r>
            <a:r>
              <a:rPr lang="en-US" altLang="zh-C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số</a:t>
            </a:r>
            <a:r>
              <a:rPr lang="en-US" altLang="zh-C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biện</a:t>
            </a:r>
            <a:r>
              <a:rPr lang="en-US" altLang="zh-C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pháp</a:t>
            </a:r>
            <a:r>
              <a:rPr lang="en-US" altLang="zh-C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bảo</a:t>
            </a:r>
            <a:r>
              <a:rPr lang="en-US" altLang="zh-C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vệ</a:t>
            </a:r>
            <a:r>
              <a:rPr lang="en-US" altLang="zh-C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thiên</a:t>
            </a:r>
            <a:r>
              <a:rPr lang="en-US" altLang="zh-C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nhiên</a:t>
            </a:r>
            <a:r>
              <a:rPr lang="en-US" altLang="zh-C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vùng</a:t>
            </a:r>
            <a:r>
              <a:rPr lang="en-US" altLang="zh-C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Đồng</a:t>
            </a:r>
            <a:r>
              <a:rPr lang="en-US" altLang="zh-C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bằng</a:t>
            </a:r>
            <a:r>
              <a:rPr lang="en-US" altLang="zh-C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Bắc</a:t>
            </a:r>
            <a:r>
              <a:rPr lang="en-US" altLang="zh-C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Bộ</a:t>
            </a:r>
            <a:endParaRPr kumimoji="0" lang="zh-CN" alt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思源黑体 CN Medium" panose="020B0600000000000000" pitchFamily="34" charset="-122"/>
            </a:endParaRPr>
          </a:p>
        </p:txBody>
      </p:sp>
      <p:pic>
        <p:nvPicPr>
          <p:cNvPr id="25" name="Picture 24">
            <a:extLst>
              <a:ext uri="{FF2B5EF4-FFF2-40B4-BE49-F238E27FC236}">
                <a16:creationId xmlns:a16="http://schemas.microsoft.com/office/drawing/2014/main" id="{56ED4DB4-4471-4DD7-7264-9F863AA1C47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184709" y="1618923"/>
            <a:ext cx="3025216" cy="5422338"/>
          </a:xfrm>
          <a:prstGeom prst="rect">
            <a:avLst/>
          </a:prstGeom>
        </p:spPr>
      </p:pic>
    </p:spTree>
    <p:extLst>
      <p:ext uri="{BB962C8B-B14F-4D97-AF65-F5344CB8AC3E}">
        <p14:creationId xmlns:p14="http://schemas.microsoft.com/office/powerpoint/2010/main" val="27182627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1000"/>
                                        <p:tgtEl>
                                          <p:spTgt spid="19"/>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arn(inVertical)">
                                      <p:cBhvr>
                                        <p:cTn id="11" dur="1000"/>
                                        <p:tgtEl>
                                          <p:spTgt spid="23"/>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1000"/>
                                        <p:tgtEl>
                                          <p:spTgt spid="24"/>
                                        </p:tgtEl>
                                      </p:cBhvr>
                                    </p:animEffect>
                                  </p:childTnLst>
                                </p:cTn>
                              </p:par>
                            </p:childTnLst>
                          </p:cTn>
                        </p:par>
                        <p:par>
                          <p:cTn id="16" fill="hold">
                            <p:stCondLst>
                              <p:cond delay="3000"/>
                            </p:stCondLst>
                            <p:childTnLst>
                              <p:par>
                                <p:cTn id="17" presetID="2" presetClass="entr" presetSubtype="8"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0-#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A430EB-450E-D6EB-63E6-86FBC37CD68A}"/>
              </a:ext>
            </a:extLst>
          </p:cNvPr>
          <p:cNvGrpSpPr/>
          <p:nvPr/>
        </p:nvGrpSpPr>
        <p:grpSpPr>
          <a:xfrm>
            <a:off x="516105" y="1819275"/>
            <a:ext cx="5170320" cy="4716911"/>
            <a:chOff x="163680" y="2817206"/>
            <a:chExt cx="5024721" cy="4347630"/>
          </a:xfrm>
        </p:grpSpPr>
        <p:pic>
          <p:nvPicPr>
            <p:cNvPr id="3" name="Picture 2">
              <a:extLst>
                <a:ext uri="{FF2B5EF4-FFF2-40B4-BE49-F238E27FC236}">
                  <a16:creationId xmlns:a16="http://schemas.microsoft.com/office/drawing/2014/main" id="{A1AE629C-89AE-9B49-8BD0-FFA87E98221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4" name="Picture 16">
              <a:extLst>
                <a:ext uri="{FF2B5EF4-FFF2-40B4-BE49-F238E27FC236}">
                  <a16:creationId xmlns:a16="http://schemas.microsoft.com/office/drawing/2014/main" id="{D7D7E0F1-0001-AE2B-CBE2-AB72D3D430BF}"/>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2538009" y="4123547"/>
              <a:ext cx="911195" cy="572720"/>
            </a:xfrm>
            <a:prstGeom prst="rect">
              <a:avLst/>
            </a:prstGeom>
          </p:spPr>
        </p:pic>
        <p:pic>
          <p:nvPicPr>
            <p:cNvPr id="5" name="Picture 16">
              <a:extLst>
                <a:ext uri="{FF2B5EF4-FFF2-40B4-BE49-F238E27FC236}">
                  <a16:creationId xmlns:a16="http://schemas.microsoft.com/office/drawing/2014/main" id="{F34A5063-AA38-587A-A2BE-AC2654ACAAB5}"/>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85328" y="3732713"/>
              <a:ext cx="1023827" cy="585419"/>
            </a:xfrm>
            <a:prstGeom prst="rect">
              <a:avLst/>
            </a:prstGeom>
          </p:spPr>
        </p:pic>
      </p:grpSp>
      <p:grpSp>
        <p:nvGrpSpPr>
          <p:cNvPr id="6" name="Group 5">
            <a:extLst>
              <a:ext uri="{FF2B5EF4-FFF2-40B4-BE49-F238E27FC236}">
                <a16:creationId xmlns:a16="http://schemas.microsoft.com/office/drawing/2014/main" id="{DA05E071-A2E7-63CA-C2CC-B9F7CDC5AC09}"/>
              </a:ext>
            </a:extLst>
          </p:cNvPr>
          <p:cNvGrpSpPr/>
          <p:nvPr/>
        </p:nvGrpSpPr>
        <p:grpSpPr>
          <a:xfrm>
            <a:off x="2838450" y="606441"/>
            <a:ext cx="9038476" cy="1889111"/>
            <a:chOff x="1062408" y="2468698"/>
            <a:chExt cx="10219585" cy="2020670"/>
          </a:xfrm>
        </p:grpSpPr>
        <p:grpSp>
          <p:nvGrpSpPr>
            <p:cNvPr id="7" name="Group 6">
              <a:extLst>
                <a:ext uri="{FF2B5EF4-FFF2-40B4-BE49-F238E27FC236}">
                  <a16:creationId xmlns:a16="http://schemas.microsoft.com/office/drawing/2014/main" id="{52A258B6-AD92-3A3C-33F1-6E1BC3B6772C}"/>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37C55D9E-79A7-6E17-0B52-F0966DF30911}"/>
                  </a:ext>
                </a:extLst>
              </p:cNvPr>
              <p:cNvGrpSpPr/>
              <p:nvPr/>
            </p:nvGrpSpPr>
            <p:grpSpPr>
              <a:xfrm>
                <a:off x="986208" y="774700"/>
                <a:ext cx="10219585" cy="5533688"/>
                <a:chOff x="986208" y="774700"/>
                <a:chExt cx="10219585" cy="5533688"/>
              </a:xfrm>
            </p:grpSpPr>
            <p:sp>
              <p:nvSpPr>
                <p:cNvPr id="12" name="Rectangle: Rounded Corners 11">
                  <a:extLst>
                    <a:ext uri="{FF2B5EF4-FFF2-40B4-BE49-F238E27FC236}">
                      <a16:creationId xmlns:a16="http://schemas.microsoft.com/office/drawing/2014/main" id="{440ABCD7-DCC5-AA53-19C9-F9EC290A13B4}"/>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等线"/>
                    <a:ea typeface="+mn-ea"/>
                    <a:cs typeface="+mn-cs"/>
                  </a:endParaRPr>
                </a:p>
              </p:txBody>
            </p:sp>
            <p:sp>
              <p:nvSpPr>
                <p:cNvPr id="13" name="Rectangle: Rounded Corners 12">
                  <a:extLst>
                    <a:ext uri="{FF2B5EF4-FFF2-40B4-BE49-F238E27FC236}">
                      <a16:creationId xmlns:a16="http://schemas.microsoft.com/office/drawing/2014/main" id="{6B6B331C-C669-E5A4-475A-FD584610B475}"/>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等线"/>
                    <a:ea typeface="+mn-ea"/>
                    <a:cs typeface="+mn-cs"/>
                  </a:endParaRPr>
                </a:p>
              </p:txBody>
            </p:sp>
          </p:grpSp>
          <p:sp>
            <p:nvSpPr>
              <p:cNvPr id="11" name="标题 1">
                <a:extLst>
                  <a:ext uri="{FF2B5EF4-FFF2-40B4-BE49-F238E27FC236}">
                    <a16:creationId xmlns:a16="http://schemas.microsoft.com/office/drawing/2014/main" id="{17608278-E35B-9ACE-D265-89165F1A02F6}"/>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a:extLst>
                <a:ext uri="{FF2B5EF4-FFF2-40B4-BE49-F238E27FC236}">
                  <a16:creationId xmlns:a16="http://schemas.microsoft.com/office/drawing/2014/main" id="{94495F30-78FB-9165-B66B-3D30BE66EADB}"/>
                </a:ext>
              </a:extLst>
            </p:cNvPr>
            <p:cNvSpPr/>
            <p:nvPr/>
          </p:nvSpPr>
          <p:spPr>
            <a:xfrm>
              <a:off x="1676633" y="2468698"/>
              <a:ext cx="9219965" cy="1876499"/>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i="0" dirty="0">
                  <a:solidFill>
                    <a:srgbClr val="333333"/>
                  </a:solidFill>
                  <a:effectLst/>
                  <a:latin typeface="Cambria" panose="02040503050406030204" pitchFamily="18" charset="0"/>
                  <a:ea typeface="Cambria" panose="02040503050406030204" pitchFamily="18" charset="0"/>
                </a:rPr>
                <a:t>Em hãy đưa một số biện pháp bảo vệ thiên nhiên ở vùng Đồng bằng Bắc Bộ.</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758886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1F9427-FE47-EC6E-2255-70E6C3A08F6E}"/>
              </a:ext>
            </a:extLst>
          </p:cNvPr>
          <p:cNvSpPr txBox="1"/>
          <p:nvPr/>
        </p:nvSpPr>
        <p:spPr>
          <a:xfrm>
            <a:off x="3676650" y="2076450"/>
            <a:ext cx="47244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Một</a:t>
            </a:r>
            <a:r>
              <a:rPr kumimoji="0" lang="en-US"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số</a:t>
            </a:r>
            <a:r>
              <a:rPr kumimoji="0" lang="en-US"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biện</a:t>
            </a:r>
            <a:r>
              <a:rPr kumimoji="0" lang="en-US"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pháp</a:t>
            </a:r>
            <a:r>
              <a:rPr kumimoji="0" lang="en-US"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bảo</a:t>
            </a:r>
            <a:r>
              <a:rPr kumimoji="0" lang="en-US"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vệ</a:t>
            </a:r>
            <a:r>
              <a:rPr kumimoji="0" lang="en-US"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thiên</a:t>
            </a:r>
            <a:r>
              <a:rPr kumimoji="0" lang="en-US"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nhiên</a:t>
            </a:r>
            <a:r>
              <a:rPr kumimoji="0" lang="en-US"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Đồng</a:t>
            </a:r>
            <a:r>
              <a:rPr kumimoji="0" lang="en-US"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bằng</a:t>
            </a:r>
            <a:r>
              <a:rPr kumimoji="0" lang="en-US"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Bắc</a:t>
            </a:r>
            <a:r>
              <a:rPr kumimoji="0" lang="en-US"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Bộ</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4" name="Hexagon 3">
            <a:extLst>
              <a:ext uri="{FF2B5EF4-FFF2-40B4-BE49-F238E27FC236}">
                <a16:creationId xmlns:a16="http://schemas.microsoft.com/office/drawing/2014/main" id="{5A31A4C5-E6E2-6A5B-60A5-6A604A5BB36F}"/>
              </a:ext>
            </a:extLst>
          </p:cNvPr>
          <p:cNvSpPr/>
          <p:nvPr/>
        </p:nvSpPr>
        <p:spPr>
          <a:xfrm>
            <a:off x="4489807" y="200025"/>
            <a:ext cx="3616503" cy="1680146"/>
          </a:xfrm>
          <a:prstGeom prst="hexagon">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002060"/>
                </a:solidFill>
                <a:latin typeface="Cambria" panose="02040503050406030204" pitchFamily="18" charset="0"/>
                <a:ea typeface="Cambria" panose="02040503050406030204" pitchFamily="18" charset="0"/>
              </a:rPr>
              <a:t>Chống bạc màu đất bằng cách tăng cường sử dụng phân hữu cơ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5" name="Hexagon 4">
            <a:extLst>
              <a:ext uri="{FF2B5EF4-FFF2-40B4-BE49-F238E27FC236}">
                <a16:creationId xmlns:a16="http://schemas.microsoft.com/office/drawing/2014/main" id="{FAEA9784-3360-B7BE-2E67-0037E61B1773}"/>
              </a:ext>
            </a:extLst>
          </p:cNvPr>
          <p:cNvSpPr/>
          <p:nvPr/>
        </p:nvSpPr>
        <p:spPr>
          <a:xfrm>
            <a:off x="8791574" y="1085850"/>
            <a:ext cx="2849045" cy="1811462"/>
          </a:xfrm>
          <a:prstGeom prst="hexagon">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err="1">
                <a:solidFill>
                  <a:srgbClr val="002060"/>
                </a:solidFill>
                <a:latin typeface="Cambria" panose="02040503050406030204" pitchFamily="18" charset="0"/>
                <a:ea typeface="Cambria" panose="02040503050406030204" pitchFamily="18" charset="0"/>
              </a:rPr>
              <a:t>Hạn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sử</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dụng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thuốc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trừ</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sâu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phân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hóa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học</a:t>
            </a:r>
            <a:r>
              <a:rPr lang="en-US" sz="2400" b="1" dirty="0">
                <a:solidFill>
                  <a:srgbClr val="002060"/>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6" name="Hexagon 5">
            <a:extLst>
              <a:ext uri="{FF2B5EF4-FFF2-40B4-BE49-F238E27FC236}">
                <a16:creationId xmlns:a16="http://schemas.microsoft.com/office/drawing/2014/main" id="{0FD8BF4D-C098-CB5E-6932-1A2EEA32EBB0}"/>
              </a:ext>
            </a:extLst>
          </p:cNvPr>
          <p:cNvSpPr/>
          <p:nvPr/>
        </p:nvSpPr>
        <p:spPr>
          <a:xfrm>
            <a:off x="8582024" y="3600450"/>
            <a:ext cx="3099693" cy="2235271"/>
          </a:xfrm>
          <a:prstGeom prst="hexagon">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002060"/>
                </a:solidFill>
                <a:latin typeface="Cambria" panose="02040503050406030204" pitchFamily="18" charset="0"/>
                <a:ea typeface="Cambria" panose="02040503050406030204" pitchFamily="18" charset="0"/>
              </a:rPr>
              <a:t>Thoát lũ vào mùa mưa và phát triển sản xuất cho phù hợp ở vùng trũng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Hexagon 6">
            <a:extLst>
              <a:ext uri="{FF2B5EF4-FFF2-40B4-BE49-F238E27FC236}">
                <a16:creationId xmlns:a16="http://schemas.microsoft.com/office/drawing/2014/main" id="{5170BBCD-F776-F420-CDE7-88EBEA88D7AE}"/>
              </a:ext>
            </a:extLst>
          </p:cNvPr>
          <p:cNvSpPr/>
          <p:nvPr/>
        </p:nvSpPr>
        <p:spPr>
          <a:xfrm>
            <a:off x="4274050" y="4520629"/>
            <a:ext cx="3924728" cy="2003461"/>
          </a:xfrm>
          <a:prstGeom prst="hexagon">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err="1">
                <a:solidFill>
                  <a:srgbClr val="002060"/>
                </a:solidFill>
                <a:latin typeface="Cambria" panose="02040503050406030204" pitchFamily="18" charset="0"/>
                <a:ea typeface="Cambria" panose="02040503050406030204" pitchFamily="18" charset="0"/>
              </a:rPr>
              <a:t>Trồng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bảo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vệ</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rừng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ngập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mặn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giữ</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đất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bảo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vệ</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dạng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học</a:t>
            </a:r>
            <a:r>
              <a:rPr lang="en-US" sz="2400" b="1" dirty="0">
                <a:solidFill>
                  <a:srgbClr val="002060"/>
                </a:solidFill>
                <a:latin typeface="Cambria" panose="02040503050406030204" pitchFamily="18" charset="0"/>
                <a:ea typeface="Cambria" panose="02040503050406030204" pitchFamily="18" charset="0"/>
              </a:rPr>
              <a:t> ở </a:t>
            </a:r>
            <a:r>
              <a:rPr lang="en-US" sz="2400" b="1" dirty="0" err="1">
                <a:solidFill>
                  <a:srgbClr val="002060"/>
                </a:solidFill>
                <a:latin typeface="Cambria" panose="02040503050406030204" pitchFamily="18" charset="0"/>
                <a:ea typeface="Cambria" panose="02040503050406030204" pitchFamily="18" charset="0"/>
              </a:rPr>
              <a:t>khu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vực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ven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biển</a:t>
            </a:r>
            <a:r>
              <a:rPr lang="en-US" sz="2400" b="1" dirty="0">
                <a:solidFill>
                  <a:srgbClr val="002060"/>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8" name="Hexagon 7">
            <a:extLst>
              <a:ext uri="{FF2B5EF4-FFF2-40B4-BE49-F238E27FC236}">
                <a16:creationId xmlns:a16="http://schemas.microsoft.com/office/drawing/2014/main" id="{2FD5CAF7-17A3-AEA6-E397-B4ECC40CD9F5}"/>
              </a:ext>
            </a:extLst>
          </p:cNvPr>
          <p:cNvSpPr/>
          <p:nvPr/>
        </p:nvSpPr>
        <p:spPr>
          <a:xfrm>
            <a:off x="359596" y="3113071"/>
            <a:ext cx="3811712" cy="2280862"/>
          </a:xfrm>
          <a:prstGeom prst="hexagon">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002060"/>
                </a:solidFill>
                <a:latin typeface="Cambria" panose="02040503050406030204" pitchFamily="18" charset="0"/>
                <a:ea typeface="Cambria" panose="02040503050406030204" pitchFamily="18" charset="0"/>
              </a:rPr>
              <a:t>Xử lí rác thải, nước thải từ sinh hoạt, sản xuất,... để bảo vệ nguồn nước và đất khỏi bị ô nhiễm.</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Hexagon 8">
            <a:extLst>
              <a:ext uri="{FF2B5EF4-FFF2-40B4-BE49-F238E27FC236}">
                <a16:creationId xmlns:a16="http://schemas.microsoft.com/office/drawing/2014/main" id="{C3F36BD5-6F08-B051-8206-C4C4B562292F}"/>
              </a:ext>
            </a:extLst>
          </p:cNvPr>
          <p:cNvSpPr/>
          <p:nvPr/>
        </p:nvSpPr>
        <p:spPr>
          <a:xfrm>
            <a:off x="1371600" y="685801"/>
            <a:ext cx="2552700" cy="1924050"/>
          </a:xfrm>
          <a:prstGeom prst="hexagon">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Giáo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dục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tuyên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truyền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bảo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vệ</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thiên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nhiên</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463279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23241" y="1680913"/>
            <a:ext cx="12192000" cy="3880540"/>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4372268" cy="4413274"/>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114225" y="2949676"/>
            <a:ext cx="3054534" cy="3083181"/>
          </a:xfrm>
          <a:prstGeom prst="rect">
            <a:avLst/>
          </a:prstGeom>
        </p:spPr>
      </p:pic>
      <p:pic>
        <p:nvPicPr>
          <p:cNvPr id="6" name="Picture 5">
            <a:extLst>
              <a:ext uri="{FF2B5EF4-FFF2-40B4-BE49-F238E27FC236}">
                <a16:creationId xmlns:a16="http://schemas.microsoft.com/office/drawing/2014/main" id="{68FFF3ED-2A4D-1236-3931-71BB726BB204}"/>
              </a:ext>
            </a:extLst>
          </p:cNvPr>
          <p:cNvPicPr>
            <a:picLocks noChangeAspect="1"/>
          </p:cNvPicPr>
          <p:nvPr/>
        </p:nvPicPr>
        <p:blipFill>
          <a:blip r:embed="rId8"/>
          <a:stretch>
            <a:fillRect/>
          </a:stretch>
        </p:blipFill>
        <p:spPr>
          <a:xfrm>
            <a:off x="2888079" y="2193306"/>
            <a:ext cx="6511092" cy="2566638"/>
          </a:xfrm>
          <a:prstGeom prst="rect">
            <a:avLst/>
          </a:prstGeom>
        </p:spPr>
      </p:pic>
    </p:spTree>
    <p:extLst>
      <p:ext uri="{BB962C8B-B14F-4D97-AF65-F5344CB8AC3E}">
        <p14:creationId xmlns:p14="http://schemas.microsoft.com/office/powerpoint/2010/main" val="13673772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8" name="椭圆 31">
            <a:extLst>
              <a:ext uri="{FF2B5EF4-FFF2-40B4-BE49-F238E27FC236}">
                <a16:creationId xmlns:a16="http://schemas.microsoft.com/office/drawing/2014/main" id="{38E0ACCD-7DC4-E03C-37F8-70488FD36256}"/>
              </a:ext>
            </a:extLst>
          </p:cNvPr>
          <p:cNvSpPr/>
          <p:nvPr/>
        </p:nvSpPr>
        <p:spPr>
          <a:xfrm rot="10800000" flipH="1">
            <a:off x="2121112" y="859390"/>
            <a:ext cx="8574285" cy="176971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等线"/>
              <a:ea typeface="等线" panose="02010600030101010101" pitchFamily="2" charset="-122"/>
              <a:cs typeface="+mn-ea"/>
              <a:sym typeface="+mn-lt"/>
            </a:endParaRPr>
          </a:p>
        </p:txBody>
      </p:sp>
      <p:sp>
        <p:nvSpPr>
          <p:cNvPr id="14" name="Hộp Văn bản 23">
            <a:extLst>
              <a:ext uri="{FF2B5EF4-FFF2-40B4-BE49-F238E27FC236}">
                <a16:creationId xmlns:a16="http://schemas.microsoft.com/office/drawing/2014/main" id="{2DD4EB53-AB0D-48C4-E9E7-E6BF94364D12}"/>
              </a:ext>
            </a:extLst>
          </p:cNvPr>
          <p:cNvSpPr txBox="1"/>
          <p:nvPr/>
        </p:nvSpPr>
        <p:spPr>
          <a:xfrm>
            <a:off x="1779079" y="1130430"/>
            <a:ext cx="8844399" cy="1200329"/>
          </a:xfrm>
          <a:prstGeom prst="rect">
            <a:avLst/>
          </a:prstGeom>
          <a:noFill/>
        </p:spPr>
        <p:txBody>
          <a:bodyPr wrap="square" rtlCol="0">
            <a:spAutoFit/>
          </a:bodyPr>
          <a:lstStyle/>
          <a:p>
            <a:pPr lvl="0" indent="457200" algn="ctr">
              <a:defRPr/>
            </a:pPr>
            <a:r>
              <a:rPr lang="vi-VN" sz="3600" b="1">
                <a:solidFill>
                  <a:srgbClr val="002060"/>
                </a:solidFill>
                <a:latin typeface="Calibri" panose="020F0502020204030204" pitchFamily="34" charset="0"/>
                <a:cs typeface="Calibri" panose="020F0502020204030204" pitchFamily="34" charset="0"/>
              </a:rPr>
              <a:t>Địa phương em đã làm gì để khắc phục tình trạng ô nhiễm nguồn nước và đất?</a:t>
            </a:r>
            <a:endParaRPr kumimoji="0" lang="en-US" sz="3600" b="1" i="0" u="none" strike="noStrike" kern="1200" cap="none" spc="0" normalizeH="0" baseline="0" noProof="0" dirty="0">
              <a:ln w="0"/>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5" name="Hình ảnh 22" descr="Ảnh có chứa mẫu họa&#10;&#10;Mô tả được tạo tự động">
            <a:extLst>
              <a:ext uri="{FF2B5EF4-FFF2-40B4-BE49-F238E27FC236}">
                <a16:creationId xmlns:a16="http://schemas.microsoft.com/office/drawing/2014/main" id="{8DB26C83-8E8B-501B-8E84-7F58626ABBB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58632" y="2949255"/>
            <a:ext cx="3074504" cy="3908745"/>
          </a:xfrm>
          <a:prstGeom prst="rect">
            <a:avLst/>
          </a:prstGeom>
        </p:spPr>
      </p:pic>
      <p:pic>
        <p:nvPicPr>
          <p:cNvPr id="16" name="Picture 15">
            <a:extLst>
              <a:ext uri="{FF2B5EF4-FFF2-40B4-BE49-F238E27FC236}">
                <a16:creationId xmlns:a16="http://schemas.microsoft.com/office/drawing/2014/main" id="{78762EED-1427-E98A-CCB7-DA57CF9A941C}"/>
              </a:ext>
            </a:extLst>
          </p:cNvPr>
          <p:cNvPicPr>
            <a:picLocks noChangeAspect="1"/>
          </p:cNvPicPr>
          <p:nvPr/>
        </p:nvPicPr>
        <p:blipFill>
          <a:blip r:embed="rId6"/>
          <a:stretch>
            <a:fillRect/>
          </a:stretch>
        </p:blipFill>
        <p:spPr>
          <a:xfrm>
            <a:off x="9161249" y="2971800"/>
            <a:ext cx="2575542" cy="3724275"/>
          </a:xfrm>
          <a:prstGeom prst="rect">
            <a:avLst/>
          </a:prstGeom>
        </p:spPr>
      </p:pic>
    </p:spTree>
    <p:extLst>
      <p:ext uri="{BB962C8B-B14F-4D97-AF65-F5344CB8AC3E}">
        <p14:creationId xmlns:p14="http://schemas.microsoft.com/office/powerpoint/2010/main" val="39636393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6712D9D-563F-F107-4E03-42F3F1A1E8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9434" y1="60332" x2="59151" y2="73063"/>
                      </a14:backgroundRemoval>
                    </a14:imgEffect>
                  </a14:imgLayer>
                </a14:imgProps>
              </a:ext>
            </a:extLst>
          </a:blip>
          <a:srcRect l="49432" t="22608" r="30285" b="18685"/>
          <a:stretch/>
        </p:blipFill>
        <p:spPr>
          <a:xfrm>
            <a:off x="5826063" y="3699403"/>
            <a:ext cx="2047844" cy="3030835"/>
          </a:xfrm>
          <a:prstGeom prst="rect">
            <a:avLst/>
          </a:prstGeom>
        </p:spPr>
      </p:pic>
      <p:pic>
        <p:nvPicPr>
          <p:cNvPr id="12" name="Picture 11">
            <a:extLst>
              <a:ext uri="{FF2B5EF4-FFF2-40B4-BE49-F238E27FC236}">
                <a16:creationId xmlns:a16="http://schemas.microsoft.com/office/drawing/2014/main" id="{F7861AD8-A493-E874-0420-7CBA1D2F4069}"/>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9963" b="89852" l="7075" r="90000">
                        <a14:foregroundMark x1="15094" y1="30443" x2="16981" y2="56273"/>
                        <a14:foregroundMark x1="15472" y1="62362" x2="15472" y2="71771"/>
                        <a14:foregroundMark x1="18396" y1="60701" x2="19906" y2="64391"/>
                        <a14:foregroundMark x1="7075" y1="46863" x2="7075" y2="46863"/>
                      </a14:backgroundRemoval>
                    </a14:imgEffect>
                  </a14:imgLayer>
                </a14:imgProps>
              </a:ext>
            </a:extLst>
          </a:blip>
          <a:srcRect l="4601" t="19836" r="73687" b="24227"/>
          <a:stretch/>
        </p:blipFill>
        <p:spPr>
          <a:xfrm>
            <a:off x="3893178" y="3555105"/>
            <a:ext cx="2192215" cy="2887830"/>
          </a:xfrm>
          <a:prstGeom prst="rect">
            <a:avLst/>
          </a:prstGeom>
        </p:spPr>
      </p:pic>
      <p:grpSp>
        <p:nvGrpSpPr>
          <p:cNvPr id="13" name="Group 12">
            <a:extLst>
              <a:ext uri="{FF2B5EF4-FFF2-40B4-BE49-F238E27FC236}">
                <a16:creationId xmlns:a16="http://schemas.microsoft.com/office/drawing/2014/main" id="{3D036A2F-79FE-AF6F-4BE7-C6A59CF73F38}"/>
              </a:ext>
            </a:extLst>
          </p:cNvPr>
          <p:cNvGrpSpPr/>
          <p:nvPr/>
        </p:nvGrpSpPr>
        <p:grpSpPr>
          <a:xfrm>
            <a:off x="2541663" y="1681361"/>
            <a:ext cx="2398363" cy="2451087"/>
            <a:chOff x="5224478" y="1897021"/>
            <a:chExt cx="2398363" cy="2451087"/>
          </a:xfrm>
        </p:grpSpPr>
        <p:pic>
          <p:nvPicPr>
            <p:cNvPr id="14" name="Picture 13">
              <a:extLst>
                <a:ext uri="{FF2B5EF4-FFF2-40B4-BE49-F238E27FC236}">
                  <a16:creationId xmlns:a16="http://schemas.microsoft.com/office/drawing/2014/main" id="{58B23815-DFBE-FBD2-397B-847AC6C3626B}"/>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36770" b="47251"/>
            <a:stretch/>
          </p:blipFill>
          <p:spPr>
            <a:xfrm flipH="1">
              <a:off x="5224478" y="1897021"/>
              <a:ext cx="2398363" cy="2451087"/>
            </a:xfrm>
            <a:prstGeom prst="rect">
              <a:avLst/>
            </a:prstGeom>
          </p:spPr>
        </p:pic>
        <p:sp>
          <p:nvSpPr>
            <p:cNvPr id="15" name="TextBox 14">
              <a:extLst>
                <a:ext uri="{FF2B5EF4-FFF2-40B4-BE49-F238E27FC236}">
                  <a16:creationId xmlns:a16="http://schemas.microsoft.com/office/drawing/2014/main" id="{E2A925EB-8ACC-869C-14F6-56C64692F2F8}"/>
                </a:ext>
              </a:extLst>
            </p:cNvPr>
            <p:cNvSpPr txBox="1"/>
            <p:nvPr/>
          </p:nvSpPr>
          <p:spPr>
            <a:xfrm>
              <a:off x="5482603" y="2350258"/>
              <a:ext cx="190116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a:ea typeface="+mn-ea"/>
                  <a:cs typeface="+mn-cs"/>
                </a:rPr>
                <a:t>Chia </a:t>
              </a:r>
              <a:r>
                <a:rPr kumimoji="0" lang="en-US" sz="4400" b="1" i="0" u="none" strike="noStrike" kern="1200" cap="none" spc="0" normalizeH="0" baseline="0" noProof="0" dirty="0" err="1">
                  <a:ln>
                    <a:noFill/>
                  </a:ln>
                  <a:solidFill>
                    <a:prstClr val="white"/>
                  </a:solidFill>
                  <a:effectLst>
                    <a:outerShdw blurRad="50800" dist="38100" dir="2700000" algn="tl" rotWithShape="0">
                      <a:prstClr val="black">
                        <a:alpha val="40000"/>
                      </a:prstClr>
                    </a:outerShdw>
                  </a:effectLst>
                  <a:uLnTx/>
                  <a:uFillTx/>
                  <a:latin typeface="Calibri"/>
                  <a:ea typeface="+mn-ea"/>
                  <a:cs typeface="+mn-cs"/>
                </a:rPr>
                <a:t>sẻ</a:t>
              </a:r>
              <a:endParaRPr kumimoji="0" lang="en-US" sz="4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a:ea typeface="+mn-ea"/>
                <a:cs typeface="+mn-cs"/>
              </a:endParaRPr>
            </a:p>
          </p:txBody>
        </p:sp>
      </p:grpSp>
      <p:grpSp>
        <p:nvGrpSpPr>
          <p:cNvPr id="16" name="Group 15">
            <a:extLst>
              <a:ext uri="{FF2B5EF4-FFF2-40B4-BE49-F238E27FC236}">
                <a16:creationId xmlns:a16="http://schemas.microsoft.com/office/drawing/2014/main" id="{EEB9D532-2788-B27E-BB6B-E5C6B5BBB185}"/>
              </a:ext>
            </a:extLst>
          </p:cNvPr>
          <p:cNvGrpSpPr/>
          <p:nvPr/>
        </p:nvGrpSpPr>
        <p:grpSpPr>
          <a:xfrm>
            <a:off x="7071669" y="1805850"/>
            <a:ext cx="2477404" cy="2521061"/>
            <a:chOff x="9754484" y="2021510"/>
            <a:chExt cx="2477404" cy="2521061"/>
          </a:xfrm>
        </p:grpSpPr>
        <p:pic>
          <p:nvPicPr>
            <p:cNvPr id="17" name="Picture 16">
              <a:extLst>
                <a:ext uri="{FF2B5EF4-FFF2-40B4-BE49-F238E27FC236}">
                  <a16:creationId xmlns:a16="http://schemas.microsoft.com/office/drawing/2014/main" id="{140DBD28-2C62-DA03-AC1C-D25295307E83}"/>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5298" t="48731" r="39333" b="-1644"/>
            <a:stretch/>
          </p:blipFill>
          <p:spPr>
            <a:xfrm rot="15741976">
              <a:off x="9732655" y="2043339"/>
              <a:ext cx="2521061" cy="2477404"/>
            </a:xfrm>
            <a:prstGeom prst="rect">
              <a:avLst/>
            </a:prstGeom>
          </p:spPr>
        </p:pic>
        <p:sp>
          <p:nvSpPr>
            <p:cNvPr id="18" name="TextBox 17">
              <a:extLst>
                <a:ext uri="{FF2B5EF4-FFF2-40B4-BE49-F238E27FC236}">
                  <a16:creationId xmlns:a16="http://schemas.microsoft.com/office/drawing/2014/main" id="{330C8C93-5E90-1AC2-C29A-ED41D28E0459}"/>
                </a:ext>
              </a:extLst>
            </p:cNvPr>
            <p:cNvSpPr txBox="1"/>
            <p:nvPr/>
          </p:nvSpPr>
          <p:spPr>
            <a:xfrm>
              <a:off x="10136912" y="2535565"/>
              <a:ext cx="190116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Calibri"/>
                  <a:ea typeface="+mn-ea"/>
                  <a:cs typeface="+mn-cs"/>
                </a:rPr>
                <a:t>Nhận xét</a:t>
              </a:r>
            </a:p>
          </p:txBody>
        </p:sp>
      </p:grpSp>
      <p:pic>
        <p:nvPicPr>
          <p:cNvPr id="19" name="Picture 18">
            <a:extLst>
              <a:ext uri="{FF2B5EF4-FFF2-40B4-BE49-F238E27FC236}">
                <a16:creationId xmlns:a16="http://schemas.microsoft.com/office/drawing/2014/main" id="{E717D81F-AD82-6349-4694-A5B8E21E84C7}"/>
              </a:ext>
            </a:extLst>
          </p:cNvPr>
          <p:cNvPicPr>
            <a:picLocks noChangeAspect="1"/>
          </p:cNvPicPr>
          <p:nvPr/>
        </p:nvPicPr>
        <p:blipFill>
          <a:blip r:embed="rId7"/>
          <a:stretch>
            <a:fillRect/>
          </a:stretch>
        </p:blipFill>
        <p:spPr>
          <a:xfrm>
            <a:off x="3082807" y="616791"/>
            <a:ext cx="5645385" cy="1109568"/>
          </a:xfrm>
          <a:prstGeom prst="rect">
            <a:avLst/>
          </a:prstGeom>
        </p:spPr>
      </p:pic>
    </p:spTree>
    <p:extLst>
      <p:ext uri="{BB962C8B-B14F-4D97-AF65-F5344CB8AC3E}">
        <p14:creationId xmlns:p14="http://schemas.microsoft.com/office/powerpoint/2010/main" val="20992196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23241" y="1680913"/>
            <a:ext cx="12192000" cy="3880540"/>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4372268" cy="4413274"/>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114225" y="2949676"/>
            <a:ext cx="3054534" cy="3083181"/>
          </a:xfrm>
          <a:prstGeom prst="rect">
            <a:avLst/>
          </a:prstGeom>
        </p:spPr>
      </p:pic>
      <p:pic>
        <p:nvPicPr>
          <p:cNvPr id="2" name="Picture 1">
            <a:extLst>
              <a:ext uri="{FF2B5EF4-FFF2-40B4-BE49-F238E27FC236}">
                <a16:creationId xmlns:a16="http://schemas.microsoft.com/office/drawing/2014/main" id="{9F847FD7-6983-A772-FC7C-BA65B0A5B533}"/>
              </a:ext>
            </a:extLst>
          </p:cNvPr>
          <p:cNvPicPr>
            <a:picLocks noChangeAspect="1"/>
          </p:cNvPicPr>
          <p:nvPr/>
        </p:nvPicPr>
        <p:blipFill>
          <a:blip r:embed="rId8"/>
          <a:stretch>
            <a:fillRect/>
          </a:stretch>
        </p:blipFill>
        <p:spPr>
          <a:xfrm>
            <a:off x="1855438" y="1978013"/>
            <a:ext cx="9528874" cy="3206774"/>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descr="Shape&#10;&#10;Description automatically generated">
            <a:extLst>
              <a:ext uri="{FF2B5EF4-FFF2-40B4-BE49-F238E27FC236}">
                <a16:creationId xmlns:a16="http://schemas.microsoft.com/office/drawing/2014/main" id="{367CDD90-B3A5-4576-4872-9BF7586858C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518528" y="1424604"/>
            <a:ext cx="2833954" cy="4543049"/>
          </a:xfrm>
          <a:prstGeom prst="rect">
            <a:avLst/>
          </a:prstGeom>
        </p:spPr>
      </p:pic>
      <p:sp>
        <p:nvSpPr>
          <p:cNvPr id="3" name="文本框 27">
            <a:extLst>
              <a:ext uri="{FF2B5EF4-FFF2-40B4-BE49-F238E27FC236}">
                <a16:creationId xmlns:a16="http://schemas.microsoft.com/office/drawing/2014/main" id="{599FE908-C613-2CAC-E1AD-DC907068914F}"/>
              </a:ext>
            </a:extLst>
          </p:cNvPr>
          <p:cNvSpPr txBox="1"/>
          <p:nvPr/>
        </p:nvSpPr>
        <p:spPr>
          <a:xfrm>
            <a:off x="581025" y="2220985"/>
            <a:ext cx="9603289" cy="1015663"/>
          </a:xfrm>
          <a:prstGeom prst="rect">
            <a:avLst/>
          </a:prstGeom>
          <a:noFill/>
        </p:spPr>
        <p:txBody>
          <a:bodyPr wrap="square" rtlCol="0">
            <a:spAutoFit/>
          </a:bodyPr>
          <a:lstStyle/>
          <a:p>
            <a:pPr marL="857250" marR="0" lvl="0" indent="-857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Ghi</a:t>
            </a:r>
            <a:r>
              <a:rPr kumimoji="0" lang="en-US" altLang="zh-C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nhớ</a:t>
            </a:r>
            <a:r>
              <a:rPr kumimoji="0" lang="en-US" altLang="zh-C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altLang="zh-C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dung </a:t>
            </a:r>
            <a:r>
              <a:rPr kumimoji="0" lang="en-US" altLang="zh-CN"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bài</a:t>
            </a:r>
            <a:endParaRPr kumimoji="0" lang="zh-CN" altLang="en-US" sz="6000" b="1" i="0" u="none" strike="noStrike" kern="1200" cap="none" spc="0" normalizeH="0" baseline="0" noProof="0" dirty="0">
              <a:ln>
                <a:noFill/>
              </a:ln>
              <a:solidFill>
                <a:prstClr val="black"/>
              </a:solidFill>
              <a:effectLst/>
              <a:uLnTx/>
              <a:uFillTx/>
              <a:latin typeface="Cambria" panose="02040503050406030204" pitchFamily="18" charset="0"/>
              <a:ea typeface="思源宋体 CN Heavy" panose="02020900000000000000" pitchFamily="18" charset="-122"/>
              <a:cs typeface="Arial" panose="020B0604020202020204" pitchFamily="34" charset="0"/>
            </a:endParaRPr>
          </a:p>
        </p:txBody>
      </p:sp>
      <p:sp>
        <p:nvSpPr>
          <p:cNvPr id="4" name="文本框 27">
            <a:extLst>
              <a:ext uri="{FF2B5EF4-FFF2-40B4-BE49-F238E27FC236}">
                <a16:creationId xmlns:a16="http://schemas.microsoft.com/office/drawing/2014/main" id="{D807A3B8-F2F4-D205-21F3-3731EC4721FE}"/>
              </a:ext>
            </a:extLst>
          </p:cNvPr>
          <p:cNvSpPr txBox="1"/>
          <p:nvPr/>
        </p:nvSpPr>
        <p:spPr>
          <a:xfrm>
            <a:off x="625555" y="3707617"/>
            <a:ext cx="8787821" cy="1938992"/>
          </a:xfrm>
          <a:prstGeom prst="rect">
            <a:avLst/>
          </a:prstGeom>
          <a:noFill/>
        </p:spPr>
        <p:txBody>
          <a:bodyPr wrap="square" rtlCol="0">
            <a:spAutoFit/>
          </a:bodyPr>
          <a:lstStyle/>
          <a:p>
            <a:pPr marL="857250" marR="0" lvl="0" indent="-8572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zh-C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Tìm hiểu trước nội dung bài </a:t>
            </a:r>
            <a:r>
              <a:rPr kumimoji="0" lang="en-US" altLang="zh-C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7</a:t>
            </a:r>
            <a:endParaRPr kumimoji="0" lang="zh-CN" altLang="en-US" sz="6000" b="1" i="0" u="none" strike="noStrike" kern="1200" cap="none" spc="0" normalizeH="0" baseline="0" noProof="0" dirty="0">
              <a:ln>
                <a:noFill/>
              </a:ln>
              <a:solidFill>
                <a:prstClr val="black"/>
              </a:solidFill>
              <a:effectLst/>
              <a:uLnTx/>
              <a:uFillTx/>
              <a:latin typeface="Cambria" panose="02040503050406030204" pitchFamily="18" charset="0"/>
              <a:ea typeface="思源宋体 CN Heavy" panose="02020900000000000000" pitchFamily="18" charset="-122"/>
              <a:cs typeface="Arial" panose="020B0604020202020204" pitchFamily="34" charset="0"/>
            </a:endParaRPr>
          </a:p>
        </p:txBody>
      </p:sp>
      <p:pic>
        <p:nvPicPr>
          <p:cNvPr id="5" name="Picture 4">
            <a:extLst>
              <a:ext uri="{FF2B5EF4-FFF2-40B4-BE49-F238E27FC236}">
                <a16:creationId xmlns:a16="http://schemas.microsoft.com/office/drawing/2014/main" id="{30365C5E-BE23-EF0B-9CBB-D6FA6CBEDF75}"/>
              </a:ext>
            </a:extLst>
          </p:cNvPr>
          <p:cNvPicPr>
            <a:picLocks noChangeAspect="1"/>
          </p:cNvPicPr>
          <p:nvPr/>
        </p:nvPicPr>
        <p:blipFill>
          <a:blip r:embed="rId4">
            <a:duotone>
              <a:prstClr val="black"/>
              <a:schemeClr val="accent5">
                <a:tint val="45000"/>
                <a:satMod val="400000"/>
              </a:schemeClr>
            </a:duotone>
          </a:blip>
          <a:stretch>
            <a:fillRect/>
          </a:stretch>
        </p:blipFill>
        <p:spPr>
          <a:xfrm>
            <a:off x="3781078" y="628651"/>
            <a:ext cx="4459792" cy="2039806"/>
          </a:xfrm>
          <a:prstGeom prst="rect">
            <a:avLst/>
          </a:prstGeom>
        </p:spPr>
      </p:pic>
    </p:spTree>
    <p:extLst>
      <p:ext uri="{BB962C8B-B14F-4D97-AF65-F5344CB8AC3E}">
        <p14:creationId xmlns:p14="http://schemas.microsoft.com/office/powerpoint/2010/main" val="121775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37" name="Hình chữ nhật: Góc Tròn 6">
            <a:extLst>
              <a:ext uri="{FF2B5EF4-FFF2-40B4-BE49-F238E27FC236}">
                <a16:creationId xmlns:a16="http://schemas.microsoft.com/office/drawing/2014/main" id="{5EDA13FA-52E6-BE1A-FEDF-A2A8F414FB17}"/>
              </a:ext>
            </a:extLst>
          </p:cNvPr>
          <p:cNvSpPr/>
          <p:nvPr/>
        </p:nvSpPr>
        <p:spPr>
          <a:xfrm>
            <a:off x="161684" y="328435"/>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76200">
            <a:solidFill>
              <a:srgbClr val="FF5D5D"/>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6DA287F-80C3-BFDD-2792-4403BD97486B}"/>
              </a:ext>
            </a:extLst>
          </p:cNvPr>
          <p:cNvSpPr txBox="1"/>
          <p:nvPr/>
        </p:nvSpPr>
        <p:spPr>
          <a:xfrm>
            <a:off x="428725" y="305026"/>
            <a:ext cx="1160158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err="1">
                <a:latin typeface="Calibri" panose="020F0502020204030204"/>
              </a:rPr>
              <a:t>Cảm</a:t>
            </a:r>
            <a:r>
              <a:rPr lang="en-GB" sz="4800" dirty="0">
                <a:latin typeface="Calibri" panose="020F0502020204030204"/>
              </a:rPr>
              <a:t> </a:t>
            </a:r>
            <a:r>
              <a:rPr lang="en-GB" sz="4800" dirty="0" err="1">
                <a:latin typeface="Calibri" panose="020F0502020204030204"/>
              </a:rPr>
              <a:t>ơn</a:t>
            </a:r>
            <a:r>
              <a:rPr lang="en-GB" sz="4800" dirty="0">
                <a:latin typeface="Calibri" panose="020F0502020204030204"/>
              </a:rPr>
              <a:t> </a:t>
            </a:r>
            <a:r>
              <a:rPr lang="en-GB" sz="4800" dirty="0" err="1">
                <a:latin typeface="Calibri" panose="020F0502020204030204"/>
              </a:rPr>
              <a:t>quý</a:t>
            </a:r>
            <a:r>
              <a:rPr lang="en-GB" sz="4800" dirty="0">
                <a:latin typeface="Calibri" panose="020F0502020204030204"/>
              </a:rPr>
              <a:t> </a:t>
            </a:r>
            <a:r>
              <a:rPr lang="en-GB" sz="4800" dirty="0" err="1">
                <a:latin typeface="Calibri" panose="020F0502020204030204"/>
              </a:rPr>
              <a:t>thầy</a:t>
            </a:r>
            <a:r>
              <a:rPr lang="en-GB" sz="4800" dirty="0">
                <a:latin typeface="Calibri" panose="020F0502020204030204"/>
              </a:rPr>
              <a:t> </a:t>
            </a:r>
            <a:r>
              <a:rPr lang="en-GB" sz="4800" dirty="0" err="1">
                <a:latin typeface="Calibri" panose="020F0502020204030204"/>
              </a:rPr>
              <a:t>cô</a:t>
            </a:r>
            <a:r>
              <a:rPr lang="en-GB" sz="4800" dirty="0">
                <a:latin typeface="Calibri" panose="020F0502020204030204"/>
              </a:rPr>
              <a:t> </a:t>
            </a:r>
            <a:r>
              <a:rPr lang="en-GB" sz="4800" dirty="0" err="1">
                <a:latin typeface="Calibri" panose="020F0502020204030204"/>
              </a:rPr>
              <a:t>đã</a:t>
            </a:r>
            <a:r>
              <a:rPr lang="en-GB" sz="4800" dirty="0">
                <a:latin typeface="Calibri" panose="020F0502020204030204"/>
              </a:rPr>
              <a:t> </a:t>
            </a:r>
            <a:r>
              <a:rPr lang="en-GB" sz="4800" dirty="0" err="1">
                <a:latin typeface="Calibri" panose="020F0502020204030204"/>
              </a:rPr>
              <a:t>ủng</a:t>
            </a:r>
            <a:r>
              <a:rPr lang="en-GB" sz="4800" dirty="0">
                <a:latin typeface="Calibri" panose="020F0502020204030204"/>
              </a:rPr>
              <a:t> </a:t>
            </a:r>
            <a:r>
              <a:rPr lang="en-GB" sz="4800" dirty="0" err="1">
                <a:latin typeface="Calibri" panose="020F0502020204030204"/>
              </a:rPr>
              <a:t>hộ</a:t>
            </a:r>
            <a:r>
              <a:rPr lang="en-GB" sz="4800" dirty="0">
                <a:latin typeface="Calibri" panose="020F0502020204030204"/>
              </a:rPr>
              <a:t> </a:t>
            </a:r>
            <a:r>
              <a:rPr lang="en-GB" sz="4800" dirty="0" err="1">
                <a:latin typeface="Calibri" panose="020F0502020204030204"/>
              </a:rPr>
              <a:t>bài</a:t>
            </a:r>
            <a:r>
              <a:rPr lang="en-GB" sz="4800" dirty="0">
                <a:latin typeface="Calibri" panose="020F0502020204030204"/>
              </a:rPr>
              <a:t> </a:t>
            </a:r>
            <a:r>
              <a:rPr lang="en-GB" sz="4800" dirty="0" err="1" smtClean="0">
                <a:latin typeface="Calibri" panose="020F0502020204030204"/>
              </a:rPr>
              <a:t>soạn</a:t>
            </a:r>
            <a:r>
              <a:rPr lang="en-GB" sz="4800" dirty="0" smtClean="0">
                <a:latin typeface="Calibri" panose="020F0502020204030204"/>
              </a:rPr>
              <a:t> </a:t>
            </a:r>
            <a:r>
              <a:rPr lang="en-GB" sz="4800" dirty="0" err="1" smtClean="0">
                <a:latin typeface="Calibri" panose="020F0502020204030204"/>
              </a:rPr>
              <a:t>điện</a:t>
            </a:r>
            <a:r>
              <a:rPr lang="en-GB" sz="4800" dirty="0" smtClean="0">
                <a:latin typeface="Calibri" panose="020F0502020204030204"/>
              </a:rPr>
              <a:t> </a:t>
            </a:r>
            <a:r>
              <a:rPr lang="en-GB" sz="4800" dirty="0" err="1" smtClean="0">
                <a:latin typeface="Calibri" panose="020F0502020204030204"/>
              </a:rPr>
              <a:t>tử</a:t>
            </a:r>
            <a:r>
              <a:rPr lang="en-GB" sz="4800" dirty="0" smtClean="0">
                <a:latin typeface="Calibri" panose="020F0502020204030204"/>
              </a:rPr>
              <a:t> 2,3,4 </a:t>
            </a:r>
            <a:r>
              <a:rPr lang="en-GB" sz="4800" dirty="0" err="1">
                <a:latin typeface="Calibri" panose="020F0502020204030204"/>
              </a:rPr>
              <a:t>của</a:t>
            </a:r>
            <a:r>
              <a:rPr lang="en-GB" sz="4800" dirty="0">
                <a:latin typeface="Calibri" panose="020F0502020204030204"/>
              </a:rPr>
              <a:t> </a:t>
            </a:r>
            <a:r>
              <a:rPr lang="vi-VN" sz="4800" dirty="0" smtClean="0">
                <a:latin typeface="Calibri" panose="020F0502020204030204"/>
              </a:rPr>
              <a:t>Hiền Trần</a:t>
            </a:r>
            <a:endParaRPr kumimoji="0" lang="en-GB" sz="4800" b="0" i="0" u="none" strike="noStrike" kern="1200" cap="none" spc="0" normalizeH="0" baseline="0" noProof="0" dirty="0">
              <a:ln>
                <a:noFill/>
              </a:ln>
              <a:effectLst/>
              <a:uLnTx/>
              <a:uFillTx/>
              <a:latin typeface="Calibri" panose="020F0502020204030204"/>
            </a:endParaRPr>
          </a:p>
        </p:txBody>
      </p:sp>
      <p:sp>
        <p:nvSpPr>
          <p:cNvPr id="35" name="TextBox 34">
            <a:extLst>
              <a:ext uri="{FF2B5EF4-FFF2-40B4-BE49-F238E27FC236}">
                <a16:creationId xmlns:a16="http://schemas.microsoft.com/office/drawing/2014/main" id="{486A586F-A7D2-40BC-9D03-53E132FD88CE}"/>
              </a:ext>
            </a:extLst>
          </p:cNvPr>
          <p:cNvSpPr txBox="1"/>
          <p:nvPr/>
        </p:nvSpPr>
        <p:spPr>
          <a:xfrm>
            <a:off x="602165" y="1874686"/>
            <a:ext cx="11009439" cy="50783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smtClean="0">
                <a:latin typeface="Calibri" panose="020F0502020204030204"/>
              </a:rPr>
              <a:t>Hiền Trần</a:t>
            </a:r>
            <a:r>
              <a:rPr lang="en-GB" sz="3600" dirty="0" smtClean="0">
                <a:latin typeface="Calibri" panose="020F0502020204030204"/>
              </a:rPr>
              <a:t> </a:t>
            </a:r>
            <a:r>
              <a:rPr lang="en-GB" sz="3600" dirty="0" err="1">
                <a:latin typeface="Calibri" panose="020F0502020204030204"/>
              </a:rPr>
              <a:t>đang</a:t>
            </a:r>
            <a:r>
              <a:rPr lang="en-GB" sz="3600" dirty="0">
                <a:latin typeface="Calibri" panose="020F0502020204030204"/>
              </a:rPr>
              <a:t> </a:t>
            </a:r>
            <a:r>
              <a:rPr lang="en-GB" sz="3600" dirty="0" err="1">
                <a:latin typeface="Calibri" panose="020F0502020204030204"/>
              </a:rPr>
              <a:t>theo</a:t>
            </a:r>
            <a:r>
              <a:rPr lang="en-GB" sz="3600" dirty="0">
                <a:latin typeface="Calibri" panose="020F0502020204030204"/>
              </a:rPr>
              <a:t> </a:t>
            </a:r>
            <a:r>
              <a:rPr lang="en-GB" sz="3600" dirty="0" err="1">
                <a:latin typeface="Calibri" panose="020F0502020204030204"/>
              </a:rPr>
              <a:t>soạn</a:t>
            </a:r>
            <a:r>
              <a:rPr lang="en-GB" sz="3600" dirty="0">
                <a:latin typeface="Calibri" panose="020F0502020204030204"/>
              </a:rPr>
              <a:t> </a:t>
            </a:r>
            <a:r>
              <a:rPr lang="en-GB" sz="3600" dirty="0" err="1">
                <a:latin typeface="Calibri" panose="020F0502020204030204"/>
              </a:rPr>
              <a:t>tiếp</a:t>
            </a:r>
            <a:r>
              <a:rPr lang="en-GB" sz="3600" dirty="0">
                <a:latin typeface="Calibri" panose="020F0502020204030204"/>
              </a:rPr>
              <a:t> </a:t>
            </a:r>
            <a:r>
              <a:rPr lang="en-GB" sz="3600" dirty="0" err="1">
                <a:latin typeface="Calibri" panose="020F0502020204030204"/>
              </a:rPr>
              <a:t>bộ</a:t>
            </a:r>
            <a:r>
              <a:rPr lang="en-GB" sz="3600" dirty="0">
                <a:latin typeface="Calibri" panose="020F0502020204030204"/>
              </a:rPr>
              <a:t> </a:t>
            </a:r>
            <a:r>
              <a:rPr lang="en-GB" sz="3600" dirty="0" err="1">
                <a:latin typeface="Calibri" panose="020F0502020204030204"/>
              </a:rPr>
              <a:t>Chân</a:t>
            </a:r>
            <a:r>
              <a:rPr lang="en-GB" sz="3600" dirty="0">
                <a:latin typeface="Calibri" panose="020F0502020204030204"/>
              </a:rPr>
              <a:t> </a:t>
            </a:r>
            <a:r>
              <a:rPr lang="en-GB" sz="3600" dirty="0" err="1">
                <a:latin typeface="Calibri" panose="020F0502020204030204"/>
              </a:rPr>
              <a:t>trời</a:t>
            </a:r>
            <a:r>
              <a:rPr lang="en-GB" sz="3600" dirty="0">
                <a:latin typeface="Calibri" panose="020F0502020204030204"/>
              </a:rPr>
              <a:t> </a:t>
            </a:r>
            <a:r>
              <a:rPr lang="en-GB" sz="3600" dirty="0" err="1">
                <a:latin typeface="Calibri" panose="020F0502020204030204"/>
              </a:rPr>
              <a:t>sáng</a:t>
            </a:r>
            <a:r>
              <a:rPr lang="en-GB" sz="3600" dirty="0">
                <a:latin typeface="Calibri" panose="020F0502020204030204"/>
              </a:rPr>
              <a:t> </a:t>
            </a:r>
            <a:r>
              <a:rPr lang="en-GB" sz="3600" dirty="0" err="1" smtClean="0">
                <a:latin typeface="Calibri" panose="020F0502020204030204"/>
              </a:rPr>
              <a:t>tạo</a:t>
            </a:r>
            <a:r>
              <a:rPr lang="vi-VN" sz="3600" dirty="0" smtClean="0">
                <a:latin typeface="Calibri" panose="020F0502020204030204"/>
              </a:rPr>
              <a:t>, KNTT, Cánh diều-</a:t>
            </a:r>
            <a:r>
              <a:rPr lang="en-GB" sz="3600" dirty="0" smtClean="0">
                <a:latin typeface="Calibri" panose="020F0502020204030204"/>
              </a:rPr>
              <a:t> </a:t>
            </a:r>
            <a:r>
              <a:rPr lang="en-GB" sz="3600" dirty="0" err="1">
                <a:latin typeface="Calibri" panose="020F0502020204030204"/>
              </a:rPr>
              <a:t>lớp</a:t>
            </a:r>
            <a:r>
              <a:rPr lang="en-GB" sz="3600" dirty="0">
                <a:latin typeface="Calibri" panose="020F0502020204030204"/>
              </a:rPr>
              <a:t> </a:t>
            </a:r>
            <a:r>
              <a:rPr lang="en-GB" sz="3600" dirty="0" smtClean="0">
                <a:latin typeface="Calibri" panose="020F0502020204030204"/>
              </a:rPr>
              <a:t>5 </a:t>
            </a:r>
            <a:r>
              <a:rPr lang="en-GB" sz="3600" dirty="0" err="1" smtClean="0">
                <a:latin typeface="Calibri" panose="020F0502020204030204"/>
              </a:rPr>
              <a:t>chương</a:t>
            </a:r>
            <a:r>
              <a:rPr lang="en-GB" sz="3600" dirty="0" smtClean="0">
                <a:latin typeface="Calibri" panose="020F0502020204030204"/>
              </a:rPr>
              <a:t> </a:t>
            </a:r>
            <a:r>
              <a:rPr lang="en-GB" sz="3600" dirty="0" err="1">
                <a:latin typeface="Calibri" panose="020F0502020204030204"/>
              </a:rPr>
              <a:t>trình</a:t>
            </a:r>
            <a:r>
              <a:rPr lang="en-GB" sz="3600" dirty="0">
                <a:latin typeface="Calibri" panose="020F0502020204030204"/>
              </a:rPr>
              <a:t> </a:t>
            </a:r>
            <a:r>
              <a:rPr lang="en-GB" sz="3600" dirty="0" err="1">
                <a:latin typeface="Calibri" panose="020F0502020204030204"/>
              </a:rPr>
              <a:t>thay</a:t>
            </a:r>
            <a:r>
              <a:rPr lang="en-GB" sz="3600" dirty="0">
                <a:latin typeface="Calibri" panose="020F0502020204030204"/>
              </a:rPr>
              <a:t> </a:t>
            </a:r>
            <a:r>
              <a:rPr lang="en-GB" sz="3600" dirty="0" err="1">
                <a:latin typeface="Calibri" panose="020F0502020204030204"/>
              </a:rPr>
              <a:t>sách</a:t>
            </a:r>
            <a:r>
              <a:rPr lang="en-GB" sz="3600" dirty="0">
                <a:latin typeface="Calibri" panose="020F0502020204030204"/>
              </a:rPr>
              <a:t> </a:t>
            </a:r>
            <a:r>
              <a:rPr lang="en-GB" sz="3600" dirty="0" err="1">
                <a:latin typeface="Calibri" panose="020F0502020204030204"/>
              </a:rPr>
              <a:t>năm</a:t>
            </a:r>
            <a:r>
              <a:rPr lang="en-GB" sz="3600" dirty="0">
                <a:latin typeface="Calibri" panose="020F0502020204030204"/>
              </a:rPr>
              <a:t> </a:t>
            </a:r>
            <a:r>
              <a:rPr lang="en-GB" sz="3600" dirty="0" err="1">
                <a:latin typeface="Calibri" panose="020F0502020204030204"/>
              </a:rPr>
              <a:t>tới</a:t>
            </a:r>
            <a:r>
              <a:rPr lang="en-GB" sz="3600" dirty="0">
                <a:latin typeface="Calibri" panose="020F0502020204030204"/>
              </a:rPr>
              <a:t>. </a:t>
            </a:r>
            <a:r>
              <a:rPr lang="en-GB" sz="3600" dirty="0" err="1">
                <a:latin typeface="Calibri" panose="020F0502020204030204"/>
              </a:rPr>
              <a:t>Quý</a:t>
            </a:r>
            <a:r>
              <a:rPr lang="en-GB" sz="3600" dirty="0">
                <a:latin typeface="Calibri" panose="020F0502020204030204"/>
              </a:rPr>
              <a:t> </a:t>
            </a:r>
            <a:r>
              <a:rPr lang="en-GB" sz="3600" dirty="0" err="1">
                <a:latin typeface="Calibri" panose="020F0502020204030204"/>
              </a:rPr>
              <a:t>thầy</a:t>
            </a:r>
            <a:r>
              <a:rPr lang="en-GB" sz="3600" dirty="0">
                <a:latin typeface="Calibri" panose="020F0502020204030204"/>
              </a:rPr>
              <a:t> </a:t>
            </a:r>
            <a:r>
              <a:rPr lang="en-GB" sz="3600" dirty="0" err="1">
                <a:latin typeface="Calibri" panose="020F0502020204030204"/>
              </a:rPr>
              <a:t>cô</a:t>
            </a:r>
            <a:r>
              <a:rPr lang="en-GB" sz="3600" dirty="0">
                <a:latin typeface="Calibri" panose="020F0502020204030204"/>
              </a:rPr>
              <a:t> </a:t>
            </a:r>
            <a:r>
              <a:rPr lang="en-GB" sz="3600" dirty="0" err="1">
                <a:latin typeface="Calibri" panose="020F0502020204030204"/>
              </a:rPr>
              <a:t>ủng</a:t>
            </a:r>
            <a:r>
              <a:rPr lang="en-GB" sz="3600" dirty="0">
                <a:latin typeface="Calibri" panose="020F0502020204030204"/>
              </a:rPr>
              <a:t> </a:t>
            </a:r>
            <a:r>
              <a:rPr lang="en-GB" sz="3600" dirty="0" err="1">
                <a:latin typeface="Calibri" panose="020F0502020204030204"/>
              </a:rPr>
              <a:t>hộ</a:t>
            </a:r>
            <a:r>
              <a:rPr lang="en-GB" sz="3600" dirty="0">
                <a:latin typeface="Calibri" panose="020F0502020204030204"/>
              </a:rPr>
              <a:t> </a:t>
            </a:r>
            <a:r>
              <a:rPr lang="en-GB" sz="3600" dirty="0" err="1">
                <a:latin typeface="Calibri" panose="020F0502020204030204"/>
              </a:rPr>
              <a:t>đồng</a:t>
            </a:r>
            <a:r>
              <a:rPr lang="en-GB" sz="3600" dirty="0">
                <a:latin typeface="Calibri" panose="020F0502020204030204"/>
              </a:rPr>
              <a:t> </a:t>
            </a:r>
            <a:r>
              <a:rPr lang="en-GB" sz="3600" dirty="0" err="1">
                <a:latin typeface="Calibri" panose="020F0502020204030204"/>
              </a:rPr>
              <a:t>hành</a:t>
            </a:r>
            <a:r>
              <a:rPr lang="en-GB" sz="3600" dirty="0">
                <a:latin typeface="Calibri" panose="020F0502020204030204"/>
              </a:rPr>
              <a:t> </a:t>
            </a:r>
            <a:r>
              <a:rPr lang="en-GB" sz="3600" dirty="0" err="1">
                <a:latin typeface="Calibri" panose="020F0502020204030204"/>
              </a:rPr>
              <a:t>tiếp</a:t>
            </a:r>
            <a:r>
              <a:rPr lang="en-GB" sz="3600" dirty="0">
                <a:latin typeface="Calibri" panose="020F0502020204030204"/>
              </a:rPr>
              <a:t> </a:t>
            </a:r>
            <a:r>
              <a:rPr lang="en-GB" sz="3600" dirty="0" err="1">
                <a:latin typeface="Calibri" panose="020F0502020204030204"/>
              </a:rPr>
              <a:t>thì</a:t>
            </a:r>
            <a:r>
              <a:rPr lang="en-GB" sz="3600" dirty="0">
                <a:latin typeface="Calibri" panose="020F0502020204030204"/>
              </a:rPr>
              <a:t> </a:t>
            </a:r>
            <a:r>
              <a:rPr lang="en-GB" sz="3600" dirty="0" err="1">
                <a:latin typeface="Calibri" panose="020F0502020204030204"/>
              </a:rPr>
              <a:t>liên</a:t>
            </a:r>
            <a:r>
              <a:rPr lang="en-GB" sz="3600" dirty="0">
                <a:latin typeface="Calibri" panose="020F0502020204030204"/>
              </a:rPr>
              <a:t> </a:t>
            </a:r>
            <a:r>
              <a:rPr lang="en-GB" sz="3600" dirty="0" err="1">
                <a:latin typeface="Calibri" panose="020F0502020204030204"/>
              </a:rPr>
              <a:t>hệ</a:t>
            </a:r>
            <a:r>
              <a:rPr lang="en-GB" sz="3600" dirty="0">
                <a:latin typeface="Calibri" panose="020F0502020204030204"/>
              </a:rPr>
              <a:t> </a:t>
            </a:r>
            <a:r>
              <a:rPr lang="en-GB" sz="3600" dirty="0" err="1">
                <a:latin typeface="Calibri" panose="020F0502020204030204"/>
              </a:rPr>
              <a:t>với</a:t>
            </a:r>
            <a:r>
              <a:rPr lang="en-GB" sz="3600" dirty="0">
                <a:latin typeface="Calibri" panose="020F0502020204030204"/>
              </a:rPr>
              <a:t> </a:t>
            </a:r>
            <a:r>
              <a:rPr lang="en-GB" sz="3600" dirty="0" err="1">
                <a:latin typeface="Calibri" panose="020F0502020204030204"/>
              </a:rPr>
              <a:t>em</a:t>
            </a:r>
            <a:r>
              <a:rPr lang="en-GB" sz="3600" dirty="0">
                <a:latin typeface="Calibri" panose="020F0502020204030204"/>
              </a:rPr>
              <a:t> qua </a:t>
            </a:r>
            <a:r>
              <a:rPr lang="en-GB" sz="3600" dirty="0" smtClean="0">
                <a:solidFill>
                  <a:srgbClr val="FF0000"/>
                </a:solidFill>
                <a:latin typeface="Calibri" panose="020F0502020204030204"/>
              </a:rPr>
              <a:t>ZALO  </a:t>
            </a:r>
            <a:r>
              <a:rPr lang="en-GB" sz="4800" dirty="0">
                <a:solidFill>
                  <a:srgbClr val="FF0000"/>
                </a:solidFill>
                <a:latin typeface="Calibri" panose="020F0502020204030204"/>
              </a:rPr>
              <a:t>SĐT: </a:t>
            </a:r>
            <a:r>
              <a:rPr lang="en-GB" sz="4800" dirty="0" smtClean="0">
                <a:solidFill>
                  <a:srgbClr val="FF0000"/>
                </a:solidFill>
                <a:latin typeface="Calibri" panose="020F0502020204030204"/>
              </a:rPr>
              <a:t>035</a:t>
            </a:r>
            <a:r>
              <a:rPr lang="vi-VN" sz="4800" dirty="0" smtClean="0">
                <a:solidFill>
                  <a:srgbClr val="FF0000"/>
                </a:solidFill>
                <a:latin typeface="Calibri" panose="020F0502020204030204"/>
              </a:rPr>
              <a:t>3095025</a:t>
            </a:r>
            <a:endParaRPr lang="en-US" sz="4800" dirty="0" smtClean="0">
              <a:solidFill>
                <a:srgbClr val="FF0000"/>
              </a:solidFill>
              <a:latin typeface="Calibri" panose="020F0502020204030204"/>
            </a:endParaRPr>
          </a:p>
          <a:p>
            <a:pPr lvl="0" algn="ctr">
              <a:defRPr/>
            </a:pPr>
            <a:r>
              <a:rPr lang="en-US" altLang="zh-CN" sz="3600" dirty="0" err="1">
                <a:latin typeface="Times New Roman" panose="02020603050405020304" pitchFamily="18" charset="0"/>
                <a:ea typeface="inpin heiti" charset="-122"/>
                <a:cs typeface="Times New Roman" panose="02020603050405020304" pitchFamily="18" charset="0"/>
              </a:rPr>
              <a:t>Để</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biết</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thêm</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nhiều</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tài</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nguyên</a:t>
            </a:r>
            <a:r>
              <a:rPr lang="en-US" altLang="zh-CN" sz="3600" dirty="0">
                <a:latin typeface="Times New Roman" panose="02020603050405020304" pitchFamily="18" charset="0"/>
                <a:ea typeface="inpin heiti" charset="-122"/>
                <a:cs typeface="Times New Roman" panose="02020603050405020304" pitchFamily="18" charset="0"/>
              </a:rPr>
              <a:t> hay </a:t>
            </a:r>
            <a:r>
              <a:rPr lang="en-US" altLang="zh-CN" sz="3600" dirty="0" err="1">
                <a:latin typeface="Times New Roman" panose="02020603050405020304" pitchFamily="18" charset="0"/>
                <a:ea typeface="inpin heiti" charset="-122"/>
                <a:cs typeface="Times New Roman" panose="02020603050405020304" pitchFamily="18" charset="0"/>
              </a:rPr>
              <a:t>các</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bạn</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hãy</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truy</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cập</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smtClean="0">
                <a:latin typeface="Times New Roman" panose="02020603050405020304" pitchFamily="18" charset="0"/>
                <a:ea typeface="inpin heiti" charset="-122"/>
                <a:cs typeface="Times New Roman" panose="02020603050405020304" pitchFamily="18" charset="0"/>
              </a:rPr>
              <a:t>Facebook:</a:t>
            </a:r>
            <a:endParaRPr lang="vi-VN" sz="3600" dirty="0" smtClean="0">
              <a:latin typeface="Times New Roman" panose="02020603050405020304" pitchFamily="18" charset="0"/>
              <a:cs typeface="Times New Roman" panose="02020603050405020304" pitchFamily="18" charset="0"/>
            </a:endParaRPr>
          </a:p>
          <a:p>
            <a:pPr lvl="0" algn="ctr" defTabSz="835526">
              <a:defRPr/>
            </a:pPr>
            <a:r>
              <a:rPr lang="vi-VN" sz="2400" b="1" kern="0" dirty="0">
                <a:solidFill>
                  <a:srgbClr val="FF0000"/>
                </a:solidFill>
                <a:latin typeface="Times New Roman"/>
                <a:cs typeface="Times New Roman" panose="02020603050405020304" pitchFamily="18" charset="0"/>
              </a:rPr>
              <a:t>NHÓM GIÁO ÁN ĐIÊN TỬ 4,8,11 ( coppy link bên dưới vào tìm kiếm fb )</a:t>
            </a:r>
          </a:p>
          <a:p>
            <a:pPr lvl="0" algn="ctr" defTabSz="835526">
              <a:defRPr/>
            </a:pPr>
            <a:r>
              <a:rPr lang="vi-VN" sz="2400" b="1" kern="0" dirty="0">
                <a:solidFill>
                  <a:srgbClr val="0070C0"/>
                </a:solidFill>
                <a:latin typeface="Times New Roman"/>
                <a:cs typeface="Times New Roman" panose="02020603050405020304" pitchFamily="18" charset="0"/>
                <a:hlinkClick r:id="rId3"/>
              </a:rPr>
              <a:t>https://www.facebook.com/groups/514479210372531/?ref=share_group_link</a:t>
            </a:r>
            <a:endParaRPr lang="vi-VN" sz="2400" b="1" kern="0" dirty="0">
              <a:solidFill>
                <a:srgbClr val="0070C0"/>
              </a:solidFill>
              <a:latin typeface="Times New Roman"/>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146596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5" name="图片 4"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3" name="图片 2"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05289"/>
            <a:ext cx="12192000" cy="5352711"/>
          </a:xfrm>
          <a:prstGeom prst="rect">
            <a:avLst/>
          </a:prstGeom>
        </p:spPr>
      </p:pic>
      <p:pic>
        <p:nvPicPr>
          <p:cNvPr id="6" name="图片 5" descr="粉色的花&#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5156"/>
            <a:ext cx="2951494" cy="2979175"/>
          </a:xfrm>
          <a:prstGeom prst="rect">
            <a:avLst/>
          </a:prstGeom>
        </p:spPr>
      </p:pic>
      <p:pic>
        <p:nvPicPr>
          <p:cNvPr id="2" name="Picture 1">
            <a:extLst>
              <a:ext uri="{FF2B5EF4-FFF2-40B4-BE49-F238E27FC236}">
                <a16:creationId xmlns:a16="http://schemas.microsoft.com/office/drawing/2014/main" id="{1270BBC3-22C7-D2CF-903C-EEBDBA228319}"/>
              </a:ext>
            </a:extLst>
          </p:cNvPr>
          <p:cNvPicPr>
            <a:picLocks noChangeAspect="1"/>
          </p:cNvPicPr>
          <p:nvPr/>
        </p:nvPicPr>
        <p:blipFill>
          <a:blip r:embed="rId6"/>
          <a:stretch>
            <a:fillRect/>
          </a:stretch>
        </p:blipFill>
        <p:spPr>
          <a:xfrm>
            <a:off x="1610852" y="2015007"/>
            <a:ext cx="9144793" cy="2359356"/>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par>
                                <p:cTn id="14" presetID="5"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15"/>
        <p:cNvGrpSpPr/>
        <p:nvPr/>
      </p:nvGrpSpPr>
      <p:grpSpPr>
        <a:xfrm>
          <a:off x="0" y="0"/>
          <a:ext cx="0" cy="0"/>
          <a:chOff x="0" y="0"/>
          <a:chExt cx="0" cy="0"/>
        </a:xfrm>
      </p:grpSpPr>
      <p:grpSp>
        <p:nvGrpSpPr>
          <p:cNvPr id="2728" name="Google Shape;2728;p46"/>
          <p:cNvGrpSpPr/>
          <p:nvPr/>
        </p:nvGrpSpPr>
        <p:grpSpPr>
          <a:xfrm>
            <a:off x="837101" y="405264"/>
            <a:ext cx="10607991" cy="416347"/>
            <a:chOff x="627825" y="303948"/>
            <a:chExt cx="7955993" cy="312260"/>
          </a:xfrm>
        </p:grpSpPr>
        <p:sp>
          <p:nvSpPr>
            <p:cNvPr id="2729" name="Google Shape;2729;p46"/>
            <p:cNvSpPr/>
            <p:nvPr/>
          </p:nvSpPr>
          <p:spPr>
            <a:xfrm>
              <a:off x="7654575" y="303956"/>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0" name="Google Shape;2730;p46"/>
            <p:cNvSpPr/>
            <p:nvPr/>
          </p:nvSpPr>
          <p:spPr>
            <a:xfrm>
              <a:off x="627825" y="30394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731" name="Google Shape;2731;p46"/>
          <p:cNvGrpSpPr/>
          <p:nvPr/>
        </p:nvGrpSpPr>
        <p:grpSpPr>
          <a:xfrm>
            <a:off x="2083167" y="3906818"/>
            <a:ext cx="1017900" cy="1431967"/>
            <a:chOff x="1562375" y="2930113"/>
            <a:chExt cx="763425" cy="1073975"/>
          </a:xfrm>
        </p:grpSpPr>
        <p:sp>
          <p:nvSpPr>
            <p:cNvPr id="2732" name="Google Shape;2732;p46"/>
            <p:cNvSpPr/>
            <p:nvPr/>
          </p:nvSpPr>
          <p:spPr>
            <a:xfrm>
              <a:off x="2132300" y="2930113"/>
              <a:ext cx="193500" cy="1839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3" name="Google Shape;2733;p46"/>
            <p:cNvSpPr/>
            <p:nvPr/>
          </p:nvSpPr>
          <p:spPr>
            <a:xfrm>
              <a:off x="2056100" y="3820188"/>
              <a:ext cx="193500" cy="183900"/>
            </a:xfrm>
            <a:prstGeom prst="star5">
              <a:avLst>
                <a:gd name="adj" fmla="val 19098"/>
                <a:gd name="hf" fmla="val 105146"/>
                <a:gd name="vf" fmla="val 110557"/>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4" name="Google Shape;2734;p46"/>
            <p:cNvSpPr/>
            <p:nvPr/>
          </p:nvSpPr>
          <p:spPr>
            <a:xfrm>
              <a:off x="1562375" y="3485088"/>
              <a:ext cx="193500" cy="1839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9" name="Group 198"/>
          <p:cNvGrpSpPr/>
          <p:nvPr/>
        </p:nvGrpSpPr>
        <p:grpSpPr>
          <a:xfrm>
            <a:off x="2810694" y="1197289"/>
            <a:ext cx="6570613" cy="4701632"/>
            <a:chOff x="2451586" y="1011414"/>
            <a:chExt cx="4135029" cy="3075451"/>
          </a:xfrm>
        </p:grpSpPr>
        <p:pic>
          <p:nvPicPr>
            <p:cNvPr id="200" name="Picture 4" descr="Cartoon Earth PNG Images | Vector and PSD Files | Free Download on Pngtree"/>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7692" t="8542" r="9031" b="10396"/>
            <a:stretch/>
          </p:blipFill>
          <p:spPr bwMode="auto">
            <a:xfrm>
              <a:off x="3506322" y="2115215"/>
              <a:ext cx="2025556" cy="1971650"/>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2" descr="Khái niệm ngày Trái đất thế giới, gia đình, bác sĩ, thiết kế mặt nạ. Hình minh họa vector. Bản đồ trái đất virus corona COVID-19 Ngày 22 tháng 4 - Trả phí Bản quyền Một lần Ngày trái đất vectơ sẵn có"/>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707" b="95122" l="3809" r="96973">
                          <a14:foregroundMark x1="78027" y1="15854" x2="69141" y2="30854"/>
                          <a14:foregroundMark x1="88965" y1="52195" x2="77344" y2="58415"/>
                          <a14:foregroundMark x1="13672" y1="32927" x2="29395" y2="43171"/>
                          <a14:foregroundMark x1="7031" y1="51341" x2="22656" y2="57805"/>
                          <a14:foregroundMark x1="29004" y1="43049" x2="35840" y2="43537"/>
                          <a14:foregroundMark x1="34961" y1="46951" x2="34766" y2="48537"/>
                          <a14:backgroundMark x1="43262" y1="41707" x2="41504" y2="76463"/>
                          <a14:backgroundMark x1="58887" y1="64634" x2="52930" y2="84146"/>
                          <a14:backgroundMark x1="46484" y1="41951" x2="62598" y2="75122"/>
                          <a14:backgroundMark x1="67871" y1="67439" x2="59180" y2="85732"/>
                          <a14:backgroundMark x1="31348" y1="53171" x2="41992" y2="39512"/>
                          <a14:backgroundMark x1="30371" y1="66463" x2="41016" y2="86707"/>
                          <a14:backgroundMark x1="50195" y1="37683" x2="52246" y2="39146"/>
                          <a14:backgroundMark x1="48242" y1="37073" x2="47754" y2="40366"/>
                          <a14:backgroundMark x1="54980" y1="31098" x2="55176" y2="39146"/>
                          <a14:backgroundMark x1="68066" y1="58171" x2="71289" y2="59024"/>
                          <a14:backgroundMark x1="67871" y1="35488" x2="63867" y2="42317"/>
                          <a14:backgroundMark x1="67383" y1="48171" x2="68848" y2="49390"/>
                          <a14:backgroundMark x1="26074" y1="59024" x2="29395" y2="59878"/>
                          <a14:backgroundMark x1="21777" y1="36098" x2="23438" y2="36341"/>
                          <a14:backgroundMark x1="23438" y1="37073" x2="24512" y2="38171"/>
                          <a14:backgroundMark x1="19922" y1="40610" x2="20410" y2="41098"/>
                          <a14:backgroundMark x1="52051" y1="19634" x2="51855" y2="22073"/>
                        </a14:backgroundRemoval>
                      </a14:imgEffect>
                    </a14:imgLayer>
                  </a14:imgProps>
                </a:ext>
                <a:ext uri="{28A0092B-C50C-407E-A947-70E740481C1C}">
                  <a14:useLocalDpi xmlns:a14="http://schemas.microsoft.com/office/drawing/2010/main" val="0"/>
                </a:ext>
              </a:extLst>
            </a:blip>
            <a:srcRect b="33250"/>
            <a:stretch/>
          </p:blipFill>
          <p:spPr bwMode="auto">
            <a:xfrm>
              <a:off x="2451586" y="1011414"/>
              <a:ext cx="4135029" cy="2210262"/>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14FDFDE9-D7A0-7199-E991-A1D075CE3F9F}"/>
              </a:ext>
            </a:extLst>
          </p:cNvPr>
          <p:cNvPicPr>
            <a:picLocks noChangeAspect="1"/>
          </p:cNvPicPr>
          <p:nvPr/>
        </p:nvPicPr>
        <p:blipFill>
          <a:blip r:embed="rId7"/>
          <a:stretch>
            <a:fillRect/>
          </a:stretch>
        </p:blipFill>
        <p:spPr>
          <a:xfrm>
            <a:off x="1337279" y="820231"/>
            <a:ext cx="9498391" cy="1426588"/>
          </a:xfrm>
          <a:prstGeom prst="rect">
            <a:avLst/>
          </a:prstGeom>
        </p:spPr>
      </p:pic>
    </p:spTree>
    <p:extLst>
      <p:ext uri="{BB962C8B-B14F-4D97-AF65-F5344CB8AC3E}">
        <p14:creationId xmlns:p14="http://schemas.microsoft.com/office/powerpoint/2010/main" val="10847545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Google Shape;2448;p70"/>
          <p:cNvSpPr/>
          <p:nvPr/>
        </p:nvSpPr>
        <p:spPr>
          <a:xfrm>
            <a:off x="8839213" y="4152697"/>
            <a:ext cx="327295" cy="379585"/>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nvGrpSpPr>
          <p:cNvPr id="86" name="Group 85"/>
          <p:cNvGrpSpPr/>
          <p:nvPr/>
        </p:nvGrpSpPr>
        <p:grpSpPr>
          <a:xfrm>
            <a:off x="1725796" y="362643"/>
            <a:ext cx="8916267" cy="5489051"/>
            <a:chOff x="1294347" y="888696"/>
            <a:chExt cx="6687200" cy="4116788"/>
          </a:xfrm>
        </p:grpSpPr>
        <p:grpSp>
          <p:nvGrpSpPr>
            <p:cNvPr id="87" name="Group 86"/>
            <p:cNvGrpSpPr/>
            <p:nvPr/>
          </p:nvGrpSpPr>
          <p:grpSpPr>
            <a:xfrm>
              <a:off x="1294347" y="888696"/>
              <a:ext cx="6687200" cy="4116788"/>
              <a:chOff x="1294347" y="888696"/>
              <a:chExt cx="6687200" cy="4116788"/>
            </a:xfrm>
          </p:grpSpPr>
          <p:grpSp>
            <p:nvGrpSpPr>
              <p:cNvPr id="90" name="Group 89"/>
              <p:cNvGrpSpPr/>
              <p:nvPr/>
            </p:nvGrpSpPr>
            <p:grpSpPr>
              <a:xfrm>
                <a:off x="1860613" y="888696"/>
                <a:ext cx="5422774" cy="3445350"/>
                <a:chOff x="1211092" y="842921"/>
                <a:chExt cx="5422774" cy="3445350"/>
              </a:xfrm>
            </p:grpSpPr>
            <p:pic>
              <p:nvPicPr>
                <p:cNvPr id="92" name="Picture 2" descr="Christmas Traditions Around The World 3-6 | Baamboozle"/>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201" b="78466" l="43035" r="99627">
                              <a14:foregroundMark x1="83769" y1="53182" x2="81343" y2="54664"/>
                              <a14:foregroundMark x1="84142" y1="42982" x2="83955" y2="44202"/>
                              <a14:foregroundMark x1="83955" y1="45859" x2="84142" y2="47864"/>
                              <a14:foregroundMark x1="85012" y1="48300" x2="85697" y2="51264"/>
                              <a14:foregroundMark x1="87624" y1="55362" x2="91231" y2="57105"/>
                              <a14:foregroundMark x1="86381" y1="65126" x2="89366" y2="69486"/>
                              <a14:foregroundMark x1="90236" y1="74281" x2="90236" y2="74281"/>
                              <a14:foregroundMark x1="95585" y1="76722" x2="97637" y2="74281"/>
                              <a14:foregroundMark x1="98383" y1="72363" x2="98694" y2="72363"/>
                              <a14:foregroundMark x1="63184" y1="61726" x2="62313" y2="65126"/>
                              <a14:foregroundMark x1="72699" y1="51003" x2="72699" y2="51003"/>
                              <a14:foregroundMark x1="88619" y1="35484" x2="86754" y2="38099"/>
                              <a14:foregroundMark x1="88619" y1="33043" x2="88619" y2="33043"/>
                              <a14:foregroundMark x1="62811" y1="16042" x2="65050" y2="13339"/>
                              <a14:foregroundMark x1="53109" y1="11160" x2="54353" y2="11595"/>
                              <a14:foregroundMark x1="43595" y1="20663" x2="45336" y2="21883"/>
                              <a14:backgroundMark x1="87002" y1="62249" x2="91356" y2="72363"/>
                              <a14:backgroundMark x1="90299" y1="56234" x2="92537" y2="57977"/>
                              <a14:backgroundMark x1="87873" y1="55187" x2="91542" y2="57716"/>
                              <a14:backgroundMark x1="98445" y1="71491" x2="97077" y2="76809"/>
                              <a14:backgroundMark x1="96704" y1="70793" x2="95336" y2="77681"/>
                              <a14:backgroundMark x1="98445" y1="69311" x2="99689" y2="75153"/>
                              <a14:backgroundMark x1="59266" y1="41412" x2="61194" y2="46556"/>
                              <a14:backgroundMark x1="63433" y1="41151" x2="64614" y2="42459"/>
                            </a14:backgroundRemoval>
                          </a14:imgEffect>
                        </a14:imgLayer>
                      </a14:imgProps>
                    </a:ext>
                    <a:ext uri="{28A0092B-C50C-407E-A947-70E740481C1C}">
                      <a14:useLocalDpi xmlns:a14="http://schemas.microsoft.com/office/drawing/2010/main" val="0"/>
                    </a:ext>
                  </a:extLst>
                </a:blip>
                <a:srcRect l="42911" t="9368" b="21173"/>
                <a:stretch/>
              </p:blipFill>
              <p:spPr bwMode="auto">
                <a:xfrm>
                  <a:off x="3131346" y="842921"/>
                  <a:ext cx="3502520" cy="3445350"/>
                </a:xfrm>
                <a:prstGeom prst="rect">
                  <a:avLst/>
                </a:prstGeom>
                <a:noFill/>
                <a:extLst>
                  <a:ext uri="{909E8E84-426E-40DD-AFC4-6F175D3DCCD1}">
                    <a14:hiddenFill xmlns:a14="http://schemas.microsoft.com/office/drawing/2010/main">
                      <a:solidFill>
                        <a:srgbClr val="FFFFFF"/>
                      </a:solidFill>
                    </a14:hiddenFill>
                  </a:ext>
                </a:extLst>
              </p:spPr>
            </p:pic>
            <p:sp>
              <p:nvSpPr>
                <p:cNvPr id="93" name="Google Shape;2482;p70"/>
                <p:cNvSpPr/>
                <p:nvPr/>
              </p:nvSpPr>
              <p:spPr>
                <a:xfrm>
                  <a:off x="1211092" y="903768"/>
                  <a:ext cx="2286706" cy="3130096"/>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FFB348">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nvGrpSpPr>
                <p:cNvPr id="94" name="Group 93"/>
                <p:cNvGrpSpPr/>
                <p:nvPr/>
              </p:nvGrpSpPr>
              <p:grpSpPr>
                <a:xfrm>
                  <a:off x="5167527" y="3292956"/>
                  <a:ext cx="1439694" cy="973257"/>
                  <a:chOff x="4056085" y="4125613"/>
                  <a:chExt cx="1030576" cy="744344"/>
                </a:xfrm>
              </p:grpSpPr>
              <p:sp>
                <p:nvSpPr>
                  <p:cNvPr id="95" name="Google Shape;2452;p70"/>
                  <p:cNvSpPr/>
                  <p:nvPr/>
                </p:nvSpPr>
                <p:spPr>
                  <a:xfrm>
                    <a:off x="4056085" y="4125613"/>
                    <a:ext cx="784560" cy="638664"/>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98DB7D">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6" name="Google Shape;2458;p70"/>
                  <p:cNvSpPr/>
                  <p:nvPr/>
                </p:nvSpPr>
                <p:spPr>
                  <a:xfrm>
                    <a:off x="4755050" y="4619148"/>
                    <a:ext cx="331611" cy="250809"/>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98DB7D">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7" name="Google Shape;2466;p70"/>
                  <p:cNvSpPr/>
                  <p:nvPr/>
                </p:nvSpPr>
                <p:spPr>
                  <a:xfrm>
                    <a:off x="4469295" y="4739972"/>
                    <a:ext cx="88938" cy="68883"/>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98DB7D">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8" name="Google Shape;2474;p70"/>
                  <p:cNvSpPr/>
                  <p:nvPr/>
                </p:nvSpPr>
                <p:spPr>
                  <a:xfrm>
                    <a:off x="4975583" y="4323897"/>
                    <a:ext cx="52401" cy="56627"/>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98DB7D">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pic>
            <p:nvPicPr>
              <p:cNvPr id="91" name="Picture 4" descr="Continents and Countries - Oddizzi"/>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3000" b="90000" l="10000" r="90000">
                            <a14:foregroundMark x1="23125" y1="88000" x2="42500" y2="89000"/>
                            <a14:foregroundMark x1="40000" y1="88167" x2="40750" y2="88167"/>
                          </a14:backgroundRemoval>
                        </a14:imgEffect>
                      </a14:imgLayer>
                    </a14:imgProps>
                  </a:ext>
                  <a:ext uri="{28A0092B-C50C-407E-A947-70E740481C1C}">
                    <a14:useLocalDpi xmlns:a14="http://schemas.microsoft.com/office/drawing/2010/main" val="0"/>
                  </a:ext>
                </a:extLst>
              </a:blip>
              <a:srcRect l="17912" t="81674" r="15530" b="9402"/>
              <a:stretch/>
            </p:blipFill>
            <p:spPr bwMode="auto">
              <a:xfrm>
                <a:off x="1294347" y="4216460"/>
                <a:ext cx="6687200" cy="789024"/>
              </a:xfrm>
              <a:prstGeom prst="rect">
                <a:avLst/>
              </a:prstGeom>
              <a:noFill/>
              <a:extLst>
                <a:ext uri="{909E8E84-426E-40DD-AFC4-6F175D3DCCD1}">
                  <a14:hiddenFill xmlns:a14="http://schemas.microsoft.com/office/drawing/2010/main">
                    <a:solidFill>
                      <a:srgbClr val="FFFFFF"/>
                    </a:solidFill>
                  </a14:hiddenFill>
                </a:ext>
              </a:extLst>
            </p:spPr>
          </p:pic>
        </p:grpSp>
        <p:sp>
          <p:nvSpPr>
            <p:cNvPr id="88" name="Google Shape;2501;p70"/>
            <p:cNvSpPr/>
            <p:nvPr/>
          </p:nvSpPr>
          <p:spPr>
            <a:xfrm>
              <a:off x="3176586" y="2096374"/>
              <a:ext cx="365687" cy="369099"/>
            </a:xfrm>
            <a:custGeom>
              <a:avLst/>
              <a:gdLst/>
              <a:ahLst/>
              <a:cxnLst/>
              <a:rect l="l" t="t" r="r" b="b"/>
              <a:pathLst>
                <a:path w="2793" h="2819" extrusionOk="0">
                  <a:moveTo>
                    <a:pt x="2146" y="0"/>
                  </a:moveTo>
                  <a:lnTo>
                    <a:pt x="1396" y="1086"/>
                  </a:lnTo>
                  <a:lnTo>
                    <a:pt x="311" y="543"/>
                  </a:lnTo>
                  <a:lnTo>
                    <a:pt x="957" y="1293"/>
                  </a:lnTo>
                  <a:lnTo>
                    <a:pt x="0" y="1939"/>
                  </a:lnTo>
                  <a:lnTo>
                    <a:pt x="0" y="1939"/>
                  </a:lnTo>
                  <a:lnTo>
                    <a:pt x="1293" y="1629"/>
                  </a:lnTo>
                  <a:lnTo>
                    <a:pt x="1396" y="2818"/>
                  </a:lnTo>
                  <a:lnTo>
                    <a:pt x="1836" y="1732"/>
                  </a:lnTo>
                  <a:lnTo>
                    <a:pt x="2792" y="1836"/>
                  </a:lnTo>
                  <a:lnTo>
                    <a:pt x="2792" y="1836"/>
                  </a:lnTo>
                  <a:lnTo>
                    <a:pt x="1836" y="1293"/>
                  </a:lnTo>
                  <a:lnTo>
                    <a:pt x="2146" y="0"/>
                  </a:lnTo>
                  <a:close/>
                </a:path>
              </a:pathLst>
            </a:custGeom>
            <a:solidFill>
              <a:srgbClr val="00D9F6">
                <a:lumMod val="40000"/>
                <a:lumOff val="6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9" name="Google Shape;2502;p70"/>
            <p:cNvSpPr/>
            <p:nvPr/>
          </p:nvSpPr>
          <p:spPr>
            <a:xfrm>
              <a:off x="3508055" y="1666428"/>
              <a:ext cx="365687" cy="369099"/>
            </a:xfrm>
            <a:custGeom>
              <a:avLst/>
              <a:gdLst/>
              <a:ahLst/>
              <a:cxnLst/>
              <a:rect l="l" t="t" r="r" b="b"/>
              <a:pathLst>
                <a:path w="2793" h="2819" extrusionOk="0">
                  <a:moveTo>
                    <a:pt x="2146" y="0"/>
                  </a:moveTo>
                  <a:lnTo>
                    <a:pt x="1396" y="1086"/>
                  </a:lnTo>
                  <a:lnTo>
                    <a:pt x="311" y="543"/>
                  </a:lnTo>
                  <a:lnTo>
                    <a:pt x="957" y="1293"/>
                  </a:lnTo>
                  <a:lnTo>
                    <a:pt x="0" y="1939"/>
                  </a:lnTo>
                  <a:lnTo>
                    <a:pt x="0" y="1939"/>
                  </a:lnTo>
                  <a:lnTo>
                    <a:pt x="1293" y="1629"/>
                  </a:lnTo>
                  <a:lnTo>
                    <a:pt x="1396" y="2818"/>
                  </a:lnTo>
                  <a:lnTo>
                    <a:pt x="1836" y="1732"/>
                  </a:lnTo>
                  <a:lnTo>
                    <a:pt x="2792" y="1836"/>
                  </a:lnTo>
                  <a:lnTo>
                    <a:pt x="2792" y="1836"/>
                  </a:lnTo>
                  <a:lnTo>
                    <a:pt x="1836" y="1293"/>
                  </a:lnTo>
                  <a:lnTo>
                    <a:pt x="2146" y="0"/>
                  </a:lnTo>
                  <a:close/>
                </a:path>
              </a:pathLst>
            </a:custGeom>
            <a:solidFill>
              <a:srgbClr val="00D9F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
        <p:nvSpPr>
          <p:cNvPr id="99" name="Bắc Mỹ"/>
          <p:cNvSpPr txBox="1"/>
          <p:nvPr/>
        </p:nvSpPr>
        <p:spPr>
          <a:xfrm>
            <a:off x="2999309" y="999284"/>
            <a:ext cx="1025859" cy="646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a:ln>
                  <a:noFill/>
                </a:ln>
                <a:solidFill>
                  <a:srgbClr val="FFFFFF"/>
                </a:solidFill>
                <a:effectLst/>
                <a:uLnTx/>
                <a:uFillTx/>
                <a:latin typeface="Quicksand"/>
                <a:ea typeface="Quicksand"/>
                <a:cs typeface="Quicksand"/>
                <a:sym typeface="Quicksand"/>
              </a:rPr>
              <a:t>Châu </a:t>
            </a:r>
            <a:r>
              <a:rPr kumimoji="0" lang="en-US" sz="2400" b="1" i="0" u="none" strike="noStrike" kern="0" cap="none" spc="0" normalizeH="0" baseline="0" noProof="0" dirty="0" err="1">
                <a:ln>
                  <a:noFill/>
                </a:ln>
                <a:solidFill>
                  <a:srgbClr val="FFFFFF"/>
                </a:solidFill>
                <a:effectLst/>
                <a:uLnTx/>
                <a:uFillTx/>
                <a:latin typeface="Quicksand"/>
                <a:ea typeface="Quicksand"/>
                <a:cs typeface="Quicksand"/>
                <a:sym typeface="Quicksand"/>
              </a:rPr>
              <a:t>Mỹ</a:t>
            </a:r>
            <a:endParaRPr kumimoji="0" sz="24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1" name="Châu Âu"/>
          <p:cNvSpPr txBox="1"/>
          <p:nvPr/>
        </p:nvSpPr>
        <p:spPr>
          <a:xfrm>
            <a:off x="5758707" y="1119440"/>
            <a:ext cx="1340352" cy="617067"/>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dirty="0">
                <a:ln>
                  <a:noFill/>
                </a:ln>
                <a:solidFill>
                  <a:srgbClr val="FFFFFF"/>
                </a:solidFill>
                <a:effectLst/>
                <a:uLnTx/>
                <a:uFillTx/>
                <a:latin typeface="Quicksand"/>
                <a:ea typeface="Quicksand"/>
                <a:cs typeface="Quicksand"/>
                <a:sym typeface="Quicksand"/>
              </a:rPr>
              <a:t>Châu Âu</a:t>
            </a:r>
            <a:endParaRPr kumimoji="0" sz="24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2" name="Châu Phi"/>
          <p:cNvSpPr txBox="1"/>
          <p:nvPr/>
        </p:nvSpPr>
        <p:spPr>
          <a:xfrm>
            <a:off x="5367196" y="2643303"/>
            <a:ext cx="1340352" cy="617067"/>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dirty="0">
                <a:ln>
                  <a:noFill/>
                </a:ln>
                <a:solidFill>
                  <a:srgbClr val="FFFFFF"/>
                </a:solidFill>
                <a:effectLst/>
                <a:uLnTx/>
                <a:uFillTx/>
                <a:latin typeface="Quicksand"/>
                <a:ea typeface="Quicksand"/>
                <a:cs typeface="Quicksand"/>
                <a:sym typeface="Quicksand"/>
              </a:rPr>
              <a:t>Châu Phi</a:t>
            </a:r>
            <a:endParaRPr kumimoji="0" sz="24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3" name="Châu Á"/>
          <p:cNvSpPr txBox="1"/>
          <p:nvPr/>
        </p:nvSpPr>
        <p:spPr>
          <a:xfrm>
            <a:off x="7100724" y="1264304"/>
            <a:ext cx="1340352" cy="617067"/>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dirty="0">
                <a:ln>
                  <a:noFill/>
                </a:ln>
                <a:solidFill>
                  <a:srgbClr val="FFFFFF"/>
                </a:solidFill>
                <a:effectLst/>
                <a:uLnTx/>
                <a:uFillTx/>
                <a:latin typeface="Quicksand"/>
                <a:ea typeface="Quicksand"/>
                <a:cs typeface="Quicksand"/>
                <a:sym typeface="Quicksand"/>
              </a:rPr>
              <a:t>Châu Á</a:t>
            </a:r>
            <a:endParaRPr kumimoji="0" sz="24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6" name="2">
            <a:hlinkClick r:id="rId7" action="ppaction://hlinksldjump"/>
          </p:cNvPr>
          <p:cNvSpPr/>
          <p:nvPr/>
        </p:nvSpPr>
        <p:spPr>
          <a:xfrm>
            <a:off x="1986338" y="5975659"/>
            <a:ext cx="1503400" cy="795504"/>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FF6D5D"/>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Châu </a:t>
            </a:r>
            <a:r>
              <a:rPr kumimoji="0" lang="en-US" sz="2400" b="0" i="0" u="none" strike="noStrike" kern="0" cap="none" spc="0" normalizeH="0" baseline="0" noProof="0" dirty="0" err="1">
                <a:ln>
                  <a:noFill/>
                </a:ln>
                <a:solidFill>
                  <a:srgbClr val="FFFFFF"/>
                </a:solidFill>
                <a:effectLst/>
                <a:uLnTx/>
                <a:uFillTx/>
                <a:latin typeface="Life Savers ExtraBold"/>
                <a:ea typeface="Life Savers ExtraBold"/>
                <a:cs typeface="Life Savers ExtraBold"/>
                <a:sym typeface="Life Savers ExtraBold"/>
              </a:rPr>
              <a:t>Mỹ</a:t>
            </a:r>
            <a:endParaRPr kumimoji="0" sz="24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sp>
        <p:nvSpPr>
          <p:cNvPr id="108" name="3">
            <a:hlinkClick r:id="rId8" action="ppaction://hlinksldjump"/>
          </p:cNvPr>
          <p:cNvSpPr/>
          <p:nvPr/>
        </p:nvSpPr>
        <p:spPr>
          <a:xfrm>
            <a:off x="3953934" y="5949342"/>
            <a:ext cx="1423152" cy="795504"/>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00A16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Châu Âu</a:t>
            </a:r>
            <a:endParaRPr kumimoji="0" sz="24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sp>
        <p:nvSpPr>
          <p:cNvPr id="109" name="4">
            <a:hlinkClick r:id="rId9" action="ppaction://hlinksldjump"/>
          </p:cNvPr>
          <p:cNvSpPr/>
          <p:nvPr/>
        </p:nvSpPr>
        <p:spPr>
          <a:xfrm>
            <a:off x="5698659" y="5911243"/>
            <a:ext cx="1477392" cy="795504"/>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00206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Châu Phi</a:t>
            </a:r>
            <a:endParaRPr kumimoji="0" sz="24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sp>
        <p:nvSpPr>
          <p:cNvPr id="111" name="6">
            <a:hlinkClick r:id="rId10" action="ppaction://hlinksldjump"/>
          </p:cNvPr>
          <p:cNvSpPr/>
          <p:nvPr/>
        </p:nvSpPr>
        <p:spPr>
          <a:xfrm>
            <a:off x="7749999" y="5876806"/>
            <a:ext cx="1477392" cy="795504"/>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0070C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Châu Á</a:t>
            </a:r>
            <a:endParaRPr kumimoji="0" sz="24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pic>
        <p:nvPicPr>
          <p:cNvPr id="113" name="VR 1" descr="Vi Khuẩn Hoặc Nhiễm Virus Hình ảnh | Định dạng hình ảnh EPS 450005193|  vn.lovepik.com"/>
          <p:cNvPicPr>
            <a:picLocks noChangeAspect="1" noChangeArrowheads="1"/>
          </p:cNvPicPr>
          <p:nvPr/>
        </p:nvPicPr>
        <p:blipFill rotWithShape="1">
          <a:blip r:embed="rId11" cstate="hqprint">
            <a:extLst>
              <a:ext uri="{BEBA8EAE-BF5A-486C-A8C5-ECC9F3942E4B}">
                <a14:imgProps xmlns:a14="http://schemas.microsoft.com/office/drawing/2010/main">
                  <a14:imgLayer r:embed="rId12">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3741591" y="974665"/>
            <a:ext cx="637416" cy="646521"/>
          </a:xfrm>
          <a:prstGeom prst="rect">
            <a:avLst/>
          </a:prstGeom>
          <a:noFill/>
          <a:extLst>
            <a:ext uri="{909E8E84-426E-40DD-AFC4-6F175D3DCCD1}">
              <a14:hiddenFill xmlns:a14="http://schemas.microsoft.com/office/drawing/2010/main">
                <a:solidFill>
                  <a:srgbClr val="FFFFFF"/>
                </a:solidFill>
              </a14:hiddenFill>
            </a:ext>
          </a:extLst>
        </p:spPr>
      </p:pic>
      <p:pic>
        <p:nvPicPr>
          <p:cNvPr id="115" name="VR 3" descr="Vi Khuẩn Hoặc Nhiễm Virus Hình ảnh | Định dạng hình ảnh EPS 450005193|  vn.lovepik.com"/>
          <p:cNvPicPr>
            <a:picLocks noChangeAspect="1" noChangeArrowheads="1"/>
          </p:cNvPicPr>
          <p:nvPr/>
        </p:nvPicPr>
        <p:blipFill rotWithShape="1">
          <a:blip r:embed="rId11" cstate="hqprint">
            <a:extLst>
              <a:ext uri="{BEBA8EAE-BF5A-486C-A8C5-ECC9F3942E4B}">
                <a14:imgProps xmlns:a14="http://schemas.microsoft.com/office/drawing/2010/main">
                  <a14:imgLayer r:embed="rId12">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5514181" y="1413246"/>
            <a:ext cx="637416" cy="646521"/>
          </a:xfrm>
          <a:prstGeom prst="rect">
            <a:avLst/>
          </a:prstGeom>
          <a:noFill/>
          <a:extLst>
            <a:ext uri="{909E8E84-426E-40DD-AFC4-6F175D3DCCD1}">
              <a14:hiddenFill xmlns:a14="http://schemas.microsoft.com/office/drawing/2010/main">
                <a:solidFill>
                  <a:srgbClr val="FFFFFF"/>
                </a:solidFill>
              </a14:hiddenFill>
            </a:ext>
          </a:extLst>
        </p:spPr>
      </p:pic>
      <p:grpSp>
        <p:nvGrpSpPr>
          <p:cNvPr id="116" name="VR 5"/>
          <p:cNvGrpSpPr/>
          <p:nvPr/>
        </p:nvGrpSpPr>
        <p:grpSpPr>
          <a:xfrm>
            <a:off x="7106398" y="839157"/>
            <a:ext cx="1187207" cy="1581883"/>
            <a:chOff x="5329798" y="629368"/>
            <a:chExt cx="890405" cy="1186412"/>
          </a:xfrm>
        </p:grpSpPr>
        <p:pic>
          <p:nvPicPr>
            <p:cNvPr id="117" name="Picture 10" descr="Vi Khuẩn Hoặc Nhiễm Virus Hình ảnh | Định dạng hình ảnh EPS 450005193|  vn.lovepik.com"/>
            <p:cNvPicPr>
              <a:picLocks noChangeAspect="1" noChangeArrowheads="1"/>
            </p:cNvPicPr>
            <p:nvPr/>
          </p:nvPicPr>
          <p:blipFill rotWithShape="1">
            <a:blip r:embed="rId11" cstate="hqprint">
              <a:extLst>
                <a:ext uri="{BEBA8EAE-BF5A-486C-A8C5-ECC9F3942E4B}">
                  <a14:imgProps xmlns:a14="http://schemas.microsoft.com/office/drawing/2010/main">
                    <a14:imgLayer r:embed="rId12">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5329798" y="629368"/>
              <a:ext cx="478062" cy="484891"/>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0" descr="Vi Khuẩn Hoặc Nhiễm Virus Hình ảnh | Định dạng hình ảnh EPS 450005193|  vn.lovepik.com"/>
            <p:cNvPicPr>
              <a:picLocks noChangeAspect="1" noChangeArrowheads="1"/>
            </p:cNvPicPr>
            <p:nvPr/>
          </p:nvPicPr>
          <p:blipFill rotWithShape="1">
            <a:blip r:embed="rId11" cstate="hqprint">
              <a:extLst>
                <a:ext uri="{BEBA8EAE-BF5A-486C-A8C5-ECC9F3942E4B}">
                  <a14:imgProps xmlns:a14="http://schemas.microsoft.com/office/drawing/2010/main">
                    <a14:imgLayer r:embed="rId12">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5742141" y="1330889"/>
              <a:ext cx="478062" cy="4848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1" name="VR 4"/>
          <p:cNvGrpSpPr/>
          <p:nvPr/>
        </p:nvGrpSpPr>
        <p:grpSpPr>
          <a:xfrm>
            <a:off x="5004489" y="2068579"/>
            <a:ext cx="876443" cy="1541772"/>
            <a:chOff x="3753367" y="1551434"/>
            <a:chExt cx="657332" cy="1156329"/>
          </a:xfrm>
        </p:grpSpPr>
        <p:pic>
          <p:nvPicPr>
            <p:cNvPr id="122" name="Picture 10" descr="Vi Khuẩn Hoặc Nhiễm Virus Hình ảnh | Định dạng hình ảnh EPS 450005193|  vn.lovepik.com"/>
            <p:cNvPicPr>
              <a:picLocks noChangeAspect="1" noChangeArrowheads="1"/>
            </p:cNvPicPr>
            <p:nvPr/>
          </p:nvPicPr>
          <p:blipFill rotWithShape="1">
            <a:blip r:embed="rId11" cstate="hqprint">
              <a:extLst>
                <a:ext uri="{BEBA8EAE-BF5A-486C-A8C5-ECC9F3942E4B}">
                  <a14:imgProps xmlns:a14="http://schemas.microsoft.com/office/drawing/2010/main">
                    <a14:imgLayer r:embed="rId12">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3932637" y="2222872"/>
              <a:ext cx="478062" cy="484891"/>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0" descr="Vi Khuẩn Hoặc Nhiễm Virus Hình ảnh | Định dạng hình ảnh EPS 450005193|  vn.lovepik.com"/>
            <p:cNvPicPr>
              <a:picLocks noChangeAspect="1" noChangeArrowheads="1"/>
            </p:cNvPicPr>
            <p:nvPr/>
          </p:nvPicPr>
          <p:blipFill rotWithShape="1">
            <a:blip r:embed="rId11" cstate="hqprint">
              <a:extLst>
                <a:ext uri="{BEBA8EAE-BF5A-486C-A8C5-ECC9F3942E4B}">
                  <a14:imgProps xmlns:a14="http://schemas.microsoft.com/office/drawing/2010/main">
                    <a14:imgLayer r:embed="rId12">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3753367" y="1551434"/>
              <a:ext cx="478062" cy="4848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4" name="VC 1"/>
          <p:cNvGrpSpPr/>
          <p:nvPr/>
        </p:nvGrpSpPr>
        <p:grpSpPr>
          <a:xfrm>
            <a:off x="3365119" y="788439"/>
            <a:ext cx="1318923" cy="1027071"/>
            <a:chOff x="165141" y="2132248"/>
            <a:chExt cx="1203120" cy="923075"/>
          </a:xfrm>
        </p:grpSpPr>
        <p:pic>
          <p:nvPicPr>
            <p:cNvPr id="125" name="Picture 18" descr="Index of /med_download/medentvideos/v220/Entering Immuniztion Record (Other  Provider) Comprehensive"/>
            <p:cNvPicPr>
              <a:picLocks noChangeAspect="1" noChangeArrowheads="1"/>
            </p:cNvPicPr>
            <p:nvPr/>
          </p:nvPicPr>
          <p:blipFill rotWithShape="1">
            <a:blip r:embed="rId13" cstate="hqprint">
              <a:extLst>
                <a:ext uri="{28A0092B-C50C-407E-A947-70E740481C1C}">
                  <a14:useLocalDpi xmlns:a14="http://schemas.microsoft.com/office/drawing/2010/main" val="0"/>
                </a:ext>
              </a:extLst>
            </a:blip>
            <a:srcRect l="43791" r="12091" b="35302"/>
            <a:stretch/>
          </p:blipFill>
          <p:spPr bwMode="auto">
            <a:xfrm>
              <a:off x="502786"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2" descr="Syringe Hypodermic needle Injection, syringe, service, drug, medical  Equipment png | PNGWing"/>
            <p:cNvPicPr>
              <a:picLocks noChangeAspect="1" noChangeArrowheads="1"/>
            </p:cNvPicPr>
            <p:nvPr/>
          </p:nvPicPr>
          <p:blipFill>
            <a:blip r:embed="rId14" cstate="hqprint">
              <a:extLst>
                <a:ext uri="{BEBA8EAE-BF5A-486C-A8C5-ECC9F3942E4B}">
                  <a14:imgProps xmlns:a14="http://schemas.microsoft.com/office/drawing/2010/main">
                    <a14:imgLayer r:embed="rId15">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521999" y="2147099"/>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0" name="VC 3"/>
          <p:cNvGrpSpPr/>
          <p:nvPr/>
        </p:nvGrpSpPr>
        <p:grpSpPr>
          <a:xfrm>
            <a:off x="4902359" y="1218162"/>
            <a:ext cx="1318923" cy="1027071"/>
            <a:chOff x="115312" y="2132248"/>
            <a:chExt cx="1203120" cy="923075"/>
          </a:xfrm>
        </p:grpSpPr>
        <p:pic>
          <p:nvPicPr>
            <p:cNvPr id="131" name="Picture 18" descr="Index of /med_download/medentvideos/v220/Entering Immuniztion Record (Other  Provider) Comprehensive"/>
            <p:cNvPicPr>
              <a:picLocks noChangeAspect="1" noChangeArrowheads="1"/>
            </p:cNvPicPr>
            <p:nvPr/>
          </p:nvPicPr>
          <p:blipFill rotWithShape="1">
            <a:blip r:embed="rId13" cstate="hqprint">
              <a:extLst>
                <a:ext uri="{28A0092B-C50C-407E-A947-70E740481C1C}">
                  <a14:useLocalDpi xmlns:a14="http://schemas.microsoft.com/office/drawing/2010/main" val="0"/>
                </a:ext>
              </a:extLst>
            </a:blip>
            <a:srcRect l="43791" r="12091" b="35302"/>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22" descr="Syringe Hypodermic needle Injection, syringe, service, drug, medical  Equipment png | PNGWing"/>
            <p:cNvPicPr>
              <a:picLocks noChangeAspect="1" noChangeArrowheads="1"/>
            </p:cNvPicPr>
            <p:nvPr/>
          </p:nvPicPr>
          <p:blipFill>
            <a:blip r:embed="rId14" cstate="hqprint">
              <a:extLst>
                <a:ext uri="{BEBA8EAE-BF5A-486C-A8C5-ECC9F3942E4B}">
                  <a14:imgProps xmlns:a14="http://schemas.microsoft.com/office/drawing/2010/main">
                    <a14:imgLayer r:embed="rId15">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3" name="VC 4"/>
          <p:cNvGrpSpPr/>
          <p:nvPr/>
        </p:nvGrpSpPr>
        <p:grpSpPr>
          <a:xfrm>
            <a:off x="7002021" y="1668107"/>
            <a:ext cx="1318923" cy="1027071"/>
            <a:chOff x="115312" y="2132248"/>
            <a:chExt cx="1203120" cy="923075"/>
          </a:xfrm>
        </p:grpSpPr>
        <p:pic>
          <p:nvPicPr>
            <p:cNvPr id="134" name="Picture 18" descr="Index of /med_download/medentvideos/v220/Entering Immuniztion Record (Other  Provider) Comprehensive"/>
            <p:cNvPicPr>
              <a:picLocks noChangeAspect="1" noChangeArrowheads="1"/>
            </p:cNvPicPr>
            <p:nvPr/>
          </p:nvPicPr>
          <p:blipFill rotWithShape="1">
            <a:blip r:embed="rId13" cstate="hqprint">
              <a:extLst>
                <a:ext uri="{28A0092B-C50C-407E-A947-70E740481C1C}">
                  <a14:useLocalDpi xmlns:a14="http://schemas.microsoft.com/office/drawing/2010/main" val="0"/>
                </a:ext>
              </a:extLst>
            </a:blip>
            <a:srcRect l="43791" r="12091" b="35302"/>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2" descr="Syringe Hypodermic needle Injection, syringe, service, drug, medical  Equipment png | PNGWing"/>
            <p:cNvPicPr>
              <a:picLocks noChangeAspect="1" noChangeArrowheads="1"/>
            </p:cNvPicPr>
            <p:nvPr/>
          </p:nvPicPr>
          <p:blipFill>
            <a:blip r:embed="rId14" cstate="hqprint">
              <a:extLst>
                <a:ext uri="{BEBA8EAE-BF5A-486C-A8C5-ECC9F3942E4B}">
                  <a14:imgProps xmlns:a14="http://schemas.microsoft.com/office/drawing/2010/main">
                    <a14:imgLayer r:embed="rId15">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6" name="VC 5"/>
          <p:cNvGrpSpPr/>
          <p:nvPr/>
        </p:nvGrpSpPr>
        <p:grpSpPr>
          <a:xfrm>
            <a:off x="5437644" y="3247017"/>
            <a:ext cx="1318923" cy="1027071"/>
            <a:chOff x="115312" y="2132248"/>
            <a:chExt cx="1203120" cy="923075"/>
          </a:xfrm>
        </p:grpSpPr>
        <p:pic>
          <p:nvPicPr>
            <p:cNvPr id="137" name="Picture 18" descr="Index of /med_download/medentvideos/v220/Entering Immuniztion Record (Other  Provider) Comprehensive"/>
            <p:cNvPicPr>
              <a:picLocks noChangeAspect="1" noChangeArrowheads="1"/>
            </p:cNvPicPr>
            <p:nvPr/>
          </p:nvPicPr>
          <p:blipFill rotWithShape="1">
            <a:blip r:embed="rId13" cstate="hqprint">
              <a:extLst>
                <a:ext uri="{28A0092B-C50C-407E-A947-70E740481C1C}">
                  <a14:useLocalDpi xmlns:a14="http://schemas.microsoft.com/office/drawing/2010/main" val="0"/>
                </a:ext>
              </a:extLst>
            </a:blip>
            <a:srcRect l="43791" r="12091" b="35302"/>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22" descr="Syringe Hypodermic needle Injection, syringe, service, drug, medical  Equipment png | PNGWing"/>
            <p:cNvPicPr>
              <a:picLocks noChangeAspect="1" noChangeArrowheads="1"/>
            </p:cNvPicPr>
            <p:nvPr/>
          </p:nvPicPr>
          <p:blipFill>
            <a:blip r:embed="rId14" cstate="hqprint">
              <a:extLst>
                <a:ext uri="{BEBA8EAE-BF5A-486C-A8C5-ECC9F3942E4B}">
                  <a14:imgProps xmlns:a14="http://schemas.microsoft.com/office/drawing/2010/main">
                    <a14:imgLayer r:embed="rId15">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5" name="Group 144"/>
          <p:cNvGrpSpPr/>
          <p:nvPr/>
        </p:nvGrpSpPr>
        <p:grpSpPr>
          <a:xfrm>
            <a:off x="10341851" y="-8202"/>
            <a:ext cx="1859287" cy="1653887"/>
            <a:chOff x="396688" y="2547991"/>
            <a:chExt cx="1566938" cy="1594527"/>
          </a:xfrm>
        </p:grpSpPr>
        <p:grpSp>
          <p:nvGrpSpPr>
            <p:cNvPr id="146" name="Google Shape;1118;p44"/>
            <p:cNvGrpSpPr/>
            <p:nvPr/>
          </p:nvGrpSpPr>
          <p:grpSpPr>
            <a:xfrm>
              <a:off x="396688" y="2547991"/>
              <a:ext cx="1566938" cy="1594527"/>
              <a:chOff x="396687" y="1153387"/>
              <a:chExt cx="3107939" cy="2989131"/>
            </a:xfrm>
          </p:grpSpPr>
          <p:sp>
            <p:nvSpPr>
              <p:cNvPr id="151" name="Google Shape;1119;p44">
                <a:hlinkClick r:id="rId16" action="ppaction://hlinksldjump"/>
              </p:cNvPr>
              <p:cNvSpPr/>
              <p:nvPr/>
            </p:nvSpPr>
            <p:spPr>
              <a:xfrm>
                <a:off x="734008" y="1153387"/>
                <a:ext cx="2770535" cy="2613701"/>
              </a:xfrm>
              <a:custGeom>
                <a:avLst/>
                <a:gdLst/>
                <a:ahLst/>
                <a:cxnLst/>
                <a:rect l="l" t="t" r="r" b="b"/>
                <a:pathLst>
                  <a:path w="15072" h="14219" extrusionOk="0">
                    <a:moveTo>
                      <a:pt x="5171" y="1"/>
                    </a:moveTo>
                    <a:lnTo>
                      <a:pt x="4835" y="3439"/>
                    </a:lnTo>
                    <a:lnTo>
                      <a:pt x="1396" y="2689"/>
                    </a:lnTo>
                    <a:lnTo>
                      <a:pt x="1396" y="2689"/>
                    </a:lnTo>
                    <a:lnTo>
                      <a:pt x="3232" y="5714"/>
                    </a:lnTo>
                    <a:lnTo>
                      <a:pt x="1" y="7109"/>
                    </a:lnTo>
                    <a:lnTo>
                      <a:pt x="3232" y="8505"/>
                    </a:lnTo>
                    <a:lnTo>
                      <a:pt x="1396" y="11530"/>
                    </a:lnTo>
                    <a:lnTo>
                      <a:pt x="4835" y="10780"/>
                    </a:lnTo>
                    <a:lnTo>
                      <a:pt x="5171" y="14218"/>
                    </a:lnTo>
                    <a:lnTo>
                      <a:pt x="7523" y="11633"/>
                    </a:lnTo>
                    <a:lnTo>
                      <a:pt x="9798" y="14218"/>
                    </a:lnTo>
                    <a:lnTo>
                      <a:pt x="10237" y="10780"/>
                    </a:lnTo>
                    <a:lnTo>
                      <a:pt x="13572" y="11530"/>
                    </a:lnTo>
                    <a:lnTo>
                      <a:pt x="11840" y="8505"/>
                    </a:lnTo>
                    <a:lnTo>
                      <a:pt x="15071" y="7109"/>
                    </a:lnTo>
                    <a:lnTo>
                      <a:pt x="11840" y="5714"/>
                    </a:lnTo>
                    <a:lnTo>
                      <a:pt x="13572" y="2689"/>
                    </a:lnTo>
                    <a:lnTo>
                      <a:pt x="10237" y="3439"/>
                    </a:lnTo>
                    <a:lnTo>
                      <a:pt x="9798" y="1"/>
                    </a:lnTo>
                    <a:lnTo>
                      <a:pt x="7523" y="2586"/>
                    </a:lnTo>
                    <a:lnTo>
                      <a:pt x="5171" y="1"/>
                    </a:lnTo>
                    <a:close/>
                  </a:path>
                </a:pathLst>
              </a:custGeom>
              <a:solidFill>
                <a:srgbClr val="FFB3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2" name="Google Shape;1120;p44"/>
              <p:cNvSpPr/>
              <p:nvPr/>
            </p:nvSpPr>
            <p:spPr>
              <a:xfrm>
                <a:off x="2397266" y="3329852"/>
                <a:ext cx="812668" cy="812657"/>
              </a:xfrm>
              <a:custGeom>
                <a:avLst/>
                <a:gdLst/>
                <a:ahLst/>
                <a:cxnLst/>
                <a:rect l="l" t="t" r="r" b="b"/>
                <a:pathLst>
                  <a:path w="4421" h="4421" extrusionOk="0">
                    <a:moveTo>
                      <a:pt x="2249" y="0"/>
                    </a:moveTo>
                    <a:cubicBezTo>
                      <a:pt x="1836" y="0"/>
                      <a:pt x="1499" y="103"/>
                      <a:pt x="1293" y="233"/>
                    </a:cubicBezTo>
                    <a:lnTo>
                      <a:pt x="1189" y="233"/>
                    </a:lnTo>
                    <a:cubicBezTo>
                      <a:pt x="646" y="543"/>
                      <a:pt x="310" y="982"/>
                      <a:pt x="104" y="1629"/>
                    </a:cubicBezTo>
                    <a:cubicBezTo>
                      <a:pt x="0" y="1835"/>
                      <a:pt x="0" y="2042"/>
                      <a:pt x="0" y="2275"/>
                    </a:cubicBezTo>
                    <a:cubicBezTo>
                      <a:pt x="0" y="3464"/>
                      <a:pt x="957" y="4420"/>
                      <a:pt x="2249" y="4420"/>
                    </a:cubicBezTo>
                    <a:lnTo>
                      <a:pt x="2482" y="4420"/>
                    </a:lnTo>
                    <a:cubicBezTo>
                      <a:pt x="2689" y="4420"/>
                      <a:pt x="2895" y="4317"/>
                      <a:pt x="2999" y="4317"/>
                    </a:cubicBezTo>
                    <a:lnTo>
                      <a:pt x="3128" y="4214"/>
                    </a:lnTo>
                    <a:cubicBezTo>
                      <a:pt x="3774" y="3878"/>
                      <a:pt x="4291" y="3231"/>
                      <a:pt x="4421" y="2378"/>
                    </a:cubicBezTo>
                    <a:lnTo>
                      <a:pt x="4421" y="2275"/>
                    </a:lnTo>
                    <a:lnTo>
                      <a:pt x="4421" y="1835"/>
                    </a:lnTo>
                    <a:cubicBezTo>
                      <a:pt x="4188" y="750"/>
                      <a:pt x="3335" y="0"/>
                      <a:pt x="2249" y="0"/>
                    </a:cubicBezTo>
                    <a:close/>
                  </a:path>
                </a:pathLst>
              </a:custGeom>
              <a:solidFill>
                <a:srgbClr val="00A1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3" name="Google Shape;1121;p44"/>
              <p:cNvSpPr/>
              <p:nvPr/>
            </p:nvSpPr>
            <p:spPr>
              <a:xfrm>
                <a:off x="2615835" y="3372499"/>
                <a:ext cx="551276" cy="294843"/>
              </a:xfrm>
              <a:custGeom>
                <a:avLst/>
                <a:gdLst/>
                <a:ahLst/>
                <a:cxnLst/>
                <a:rect l="l" t="t" r="r" b="b"/>
                <a:pathLst>
                  <a:path w="2999" h="1604" extrusionOk="0">
                    <a:moveTo>
                      <a:pt x="0" y="1"/>
                    </a:moveTo>
                    <a:cubicBezTo>
                      <a:pt x="0" y="208"/>
                      <a:pt x="104" y="414"/>
                      <a:pt x="207" y="518"/>
                    </a:cubicBezTo>
                    <a:cubicBezTo>
                      <a:pt x="104" y="414"/>
                      <a:pt x="104" y="208"/>
                      <a:pt x="104" y="1"/>
                    </a:cubicBezTo>
                    <a:close/>
                    <a:moveTo>
                      <a:pt x="207" y="518"/>
                    </a:moveTo>
                    <a:cubicBezTo>
                      <a:pt x="310" y="854"/>
                      <a:pt x="647" y="957"/>
                      <a:pt x="853" y="957"/>
                    </a:cubicBezTo>
                    <a:cubicBezTo>
                      <a:pt x="647" y="957"/>
                      <a:pt x="310" y="750"/>
                      <a:pt x="207" y="518"/>
                    </a:cubicBezTo>
                    <a:close/>
                    <a:moveTo>
                      <a:pt x="1293" y="854"/>
                    </a:moveTo>
                    <a:cubicBezTo>
                      <a:pt x="1164" y="854"/>
                      <a:pt x="957" y="957"/>
                      <a:pt x="853" y="957"/>
                    </a:cubicBezTo>
                    <a:cubicBezTo>
                      <a:pt x="957" y="957"/>
                      <a:pt x="1164" y="957"/>
                      <a:pt x="1293" y="854"/>
                    </a:cubicBezTo>
                    <a:close/>
                    <a:moveTo>
                      <a:pt x="1500" y="750"/>
                    </a:moveTo>
                    <a:cubicBezTo>
                      <a:pt x="1396" y="750"/>
                      <a:pt x="1293" y="854"/>
                      <a:pt x="1293" y="854"/>
                    </a:cubicBezTo>
                    <a:lnTo>
                      <a:pt x="1500" y="854"/>
                    </a:lnTo>
                    <a:cubicBezTo>
                      <a:pt x="1577" y="828"/>
                      <a:pt x="1663" y="815"/>
                      <a:pt x="1753" y="815"/>
                    </a:cubicBezTo>
                    <a:cubicBezTo>
                      <a:pt x="2023" y="815"/>
                      <a:pt x="2333" y="931"/>
                      <a:pt x="2585" y="1164"/>
                    </a:cubicBezTo>
                    <a:cubicBezTo>
                      <a:pt x="2353" y="854"/>
                      <a:pt x="1939" y="750"/>
                      <a:pt x="1500" y="750"/>
                    </a:cubicBezTo>
                    <a:close/>
                    <a:moveTo>
                      <a:pt x="2585" y="1164"/>
                    </a:moveTo>
                    <a:lnTo>
                      <a:pt x="2585" y="1293"/>
                    </a:lnTo>
                    <a:cubicBezTo>
                      <a:pt x="2689" y="1500"/>
                      <a:pt x="2895" y="1603"/>
                      <a:pt x="2999" y="1603"/>
                    </a:cubicBezTo>
                    <a:cubicBezTo>
                      <a:pt x="2895" y="1603"/>
                      <a:pt x="2792" y="1397"/>
                      <a:pt x="2689" y="1293"/>
                    </a:cubicBezTo>
                    <a:cubicBezTo>
                      <a:pt x="2585" y="1293"/>
                      <a:pt x="2585" y="1164"/>
                      <a:pt x="2585" y="1164"/>
                    </a:cubicBezTo>
                    <a:close/>
                  </a:path>
                </a:pathLst>
              </a:custGeom>
              <a:solidFill>
                <a:srgbClr val="F9EF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4" name="Google Shape;1122;p44"/>
              <p:cNvSpPr/>
              <p:nvPr/>
            </p:nvSpPr>
            <p:spPr>
              <a:xfrm>
                <a:off x="2416200" y="3610182"/>
                <a:ext cx="437308" cy="532335"/>
              </a:xfrm>
              <a:custGeom>
                <a:avLst/>
                <a:gdLst/>
                <a:ahLst/>
                <a:cxnLst/>
                <a:rect l="l" t="t" r="r" b="b"/>
                <a:pathLst>
                  <a:path w="2379" h="2896" extrusionOk="0">
                    <a:moveTo>
                      <a:pt x="647" y="0"/>
                    </a:moveTo>
                    <a:cubicBezTo>
                      <a:pt x="440" y="0"/>
                      <a:pt x="207" y="0"/>
                      <a:pt x="1" y="104"/>
                    </a:cubicBezTo>
                    <a:cubicBezTo>
                      <a:pt x="138" y="104"/>
                      <a:pt x="288" y="58"/>
                      <a:pt x="433" y="58"/>
                    </a:cubicBezTo>
                    <a:cubicBezTo>
                      <a:pt x="506" y="58"/>
                      <a:pt x="578" y="69"/>
                      <a:pt x="647" y="104"/>
                    </a:cubicBezTo>
                    <a:cubicBezTo>
                      <a:pt x="957" y="104"/>
                      <a:pt x="1293" y="414"/>
                      <a:pt x="1396" y="750"/>
                    </a:cubicBezTo>
                    <a:cubicBezTo>
                      <a:pt x="1293" y="414"/>
                      <a:pt x="957" y="104"/>
                      <a:pt x="647" y="0"/>
                    </a:cubicBezTo>
                    <a:close/>
                    <a:moveTo>
                      <a:pt x="1396" y="750"/>
                    </a:moveTo>
                    <a:lnTo>
                      <a:pt x="1396" y="1396"/>
                    </a:lnTo>
                    <a:cubicBezTo>
                      <a:pt x="1396" y="1164"/>
                      <a:pt x="1500" y="957"/>
                      <a:pt x="1396" y="750"/>
                    </a:cubicBezTo>
                    <a:close/>
                    <a:moveTo>
                      <a:pt x="1396" y="1396"/>
                    </a:moveTo>
                    <a:cubicBezTo>
                      <a:pt x="1396" y="1500"/>
                      <a:pt x="1293" y="1500"/>
                      <a:pt x="1293" y="1603"/>
                    </a:cubicBezTo>
                    <a:cubicBezTo>
                      <a:pt x="1293" y="1810"/>
                      <a:pt x="1293" y="2249"/>
                      <a:pt x="1500" y="2456"/>
                    </a:cubicBezTo>
                    <a:cubicBezTo>
                      <a:pt x="1293" y="2249"/>
                      <a:pt x="1293" y="1810"/>
                      <a:pt x="1396" y="1603"/>
                    </a:cubicBezTo>
                    <a:lnTo>
                      <a:pt x="1396" y="1396"/>
                    </a:lnTo>
                    <a:close/>
                    <a:moveTo>
                      <a:pt x="1500" y="2456"/>
                    </a:moveTo>
                    <a:cubicBezTo>
                      <a:pt x="1603" y="2585"/>
                      <a:pt x="1733" y="2585"/>
                      <a:pt x="1939" y="2585"/>
                    </a:cubicBezTo>
                    <a:cubicBezTo>
                      <a:pt x="1733" y="2585"/>
                      <a:pt x="1603" y="2456"/>
                      <a:pt x="1500" y="2456"/>
                    </a:cubicBezTo>
                    <a:close/>
                    <a:moveTo>
                      <a:pt x="1939" y="2585"/>
                    </a:moveTo>
                    <a:cubicBezTo>
                      <a:pt x="2043" y="2689"/>
                      <a:pt x="2146" y="2689"/>
                      <a:pt x="2146" y="2792"/>
                    </a:cubicBezTo>
                    <a:cubicBezTo>
                      <a:pt x="2250" y="2792"/>
                      <a:pt x="2250" y="2792"/>
                      <a:pt x="2379" y="2895"/>
                    </a:cubicBezTo>
                    <a:cubicBezTo>
                      <a:pt x="2379" y="2792"/>
                      <a:pt x="2250" y="2792"/>
                      <a:pt x="2250" y="2689"/>
                    </a:cubicBezTo>
                    <a:cubicBezTo>
                      <a:pt x="2146" y="2689"/>
                      <a:pt x="2043" y="2585"/>
                      <a:pt x="1939" y="2585"/>
                    </a:cubicBezTo>
                    <a:close/>
                  </a:path>
                </a:pathLst>
              </a:custGeom>
              <a:solidFill>
                <a:srgbClr val="F9EF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5" name="Google Shape;1123;p44"/>
              <p:cNvSpPr/>
              <p:nvPr/>
            </p:nvSpPr>
            <p:spPr>
              <a:xfrm>
                <a:off x="2872457" y="3747866"/>
                <a:ext cx="336758" cy="375723"/>
              </a:xfrm>
              <a:custGeom>
                <a:avLst/>
                <a:gdLst/>
                <a:ahLst/>
                <a:cxnLst/>
                <a:rect l="l" t="t" r="r" b="b"/>
                <a:pathLst>
                  <a:path w="1832" h="2044" extrusionOk="0">
                    <a:moveTo>
                      <a:pt x="853" y="1"/>
                    </a:moveTo>
                    <a:cubicBezTo>
                      <a:pt x="543" y="104"/>
                      <a:pt x="207" y="104"/>
                      <a:pt x="104" y="415"/>
                    </a:cubicBezTo>
                    <a:cubicBezTo>
                      <a:pt x="310" y="208"/>
                      <a:pt x="543" y="104"/>
                      <a:pt x="853" y="104"/>
                    </a:cubicBezTo>
                    <a:cubicBezTo>
                      <a:pt x="1021" y="53"/>
                      <a:pt x="1183" y="27"/>
                      <a:pt x="1344" y="27"/>
                    </a:cubicBezTo>
                    <a:cubicBezTo>
                      <a:pt x="1505" y="27"/>
                      <a:pt x="1665" y="52"/>
                      <a:pt x="1832" y="103"/>
                    </a:cubicBezTo>
                    <a:lnTo>
                      <a:pt x="1832" y="103"/>
                    </a:lnTo>
                    <a:cubicBezTo>
                      <a:pt x="1497" y="1"/>
                      <a:pt x="1188" y="1"/>
                      <a:pt x="853" y="1"/>
                    </a:cubicBezTo>
                    <a:close/>
                    <a:moveTo>
                      <a:pt x="103" y="415"/>
                    </a:moveTo>
                    <a:cubicBezTo>
                      <a:pt x="0" y="647"/>
                      <a:pt x="0" y="854"/>
                      <a:pt x="104" y="1061"/>
                    </a:cubicBezTo>
                    <a:cubicBezTo>
                      <a:pt x="104" y="1190"/>
                      <a:pt x="207" y="1190"/>
                      <a:pt x="207" y="1293"/>
                    </a:cubicBezTo>
                    <a:lnTo>
                      <a:pt x="207" y="1293"/>
                    </a:lnTo>
                    <a:cubicBezTo>
                      <a:pt x="207" y="1190"/>
                      <a:pt x="104" y="1061"/>
                      <a:pt x="104" y="957"/>
                    </a:cubicBezTo>
                    <a:cubicBezTo>
                      <a:pt x="104" y="854"/>
                      <a:pt x="0" y="647"/>
                      <a:pt x="103" y="415"/>
                    </a:cubicBezTo>
                    <a:close/>
                    <a:moveTo>
                      <a:pt x="207" y="1293"/>
                    </a:moveTo>
                    <a:cubicBezTo>
                      <a:pt x="207" y="1397"/>
                      <a:pt x="310" y="1500"/>
                      <a:pt x="310" y="1604"/>
                    </a:cubicBezTo>
                    <a:cubicBezTo>
                      <a:pt x="310" y="1707"/>
                      <a:pt x="414" y="1707"/>
                      <a:pt x="414" y="1836"/>
                    </a:cubicBezTo>
                    <a:lnTo>
                      <a:pt x="414" y="1604"/>
                    </a:lnTo>
                    <a:cubicBezTo>
                      <a:pt x="310" y="1500"/>
                      <a:pt x="310" y="1397"/>
                      <a:pt x="207" y="1293"/>
                    </a:cubicBezTo>
                    <a:close/>
                    <a:moveTo>
                      <a:pt x="414" y="1836"/>
                    </a:moveTo>
                    <a:lnTo>
                      <a:pt x="414" y="2043"/>
                    </a:lnTo>
                    <a:lnTo>
                      <a:pt x="543" y="1940"/>
                    </a:lnTo>
                    <a:cubicBezTo>
                      <a:pt x="414" y="1940"/>
                      <a:pt x="414" y="1836"/>
                      <a:pt x="414" y="1836"/>
                    </a:cubicBezTo>
                    <a:close/>
                  </a:path>
                </a:pathLst>
              </a:custGeom>
              <a:solidFill>
                <a:srgbClr val="F9EF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6" name="Google Shape;1124;p44"/>
              <p:cNvSpPr/>
              <p:nvPr/>
            </p:nvSpPr>
            <p:spPr>
              <a:xfrm>
                <a:off x="1427767" y="2441251"/>
                <a:ext cx="294847" cy="413589"/>
              </a:xfrm>
              <a:custGeom>
                <a:avLst/>
                <a:gdLst/>
                <a:ahLst/>
                <a:cxnLst/>
                <a:rect l="l" t="t" r="r" b="b"/>
                <a:pathLst>
                  <a:path w="1604" h="2250" extrusionOk="0">
                    <a:moveTo>
                      <a:pt x="414" y="0"/>
                    </a:moveTo>
                    <a:cubicBezTo>
                      <a:pt x="311" y="0"/>
                      <a:pt x="104" y="0"/>
                      <a:pt x="1" y="103"/>
                    </a:cubicBezTo>
                    <a:lnTo>
                      <a:pt x="1" y="310"/>
                    </a:lnTo>
                    <a:cubicBezTo>
                      <a:pt x="1" y="957"/>
                      <a:pt x="207" y="1706"/>
                      <a:pt x="518" y="2249"/>
                    </a:cubicBezTo>
                    <a:cubicBezTo>
                      <a:pt x="1164" y="2249"/>
                      <a:pt x="1603" y="1706"/>
                      <a:pt x="1603" y="1189"/>
                    </a:cubicBezTo>
                    <a:cubicBezTo>
                      <a:pt x="1603" y="543"/>
                      <a:pt x="1061" y="0"/>
                      <a:pt x="414" y="0"/>
                    </a:cubicBez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7" name="Google Shape;1125;p44"/>
              <p:cNvSpPr/>
              <p:nvPr/>
            </p:nvSpPr>
            <p:spPr>
              <a:xfrm>
                <a:off x="2516018" y="2441251"/>
                <a:ext cx="275730" cy="413589"/>
              </a:xfrm>
              <a:custGeom>
                <a:avLst/>
                <a:gdLst/>
                <a:ahLst/>
                <a:cxnLst/>
                <a:rect l="l" t="t" r="r" b="b"/>
                <a:pathLst>
                  <a:path w="1500" h="2250" extrusionOk="0">
                    <a:moveTo>
                      <a:pt x="1190" y="0"/>
                    </a:moveTo>
                    <a:cubicBezTo>
                      <a:pt x="543" y="0"/>
                      <a:pt x="0" y="543"/>
                      <a:pt x="0" y="1189"/>
                    </a:cubicBezTo>
                    <a:cubicBezTo>
                      <a:pt x="0" y="1706"/>
                      <a:pt x="414" y="2146"/>
                      <a:pt x="957" y="2249"/>
                    </a:cubicBezTo>
                    <a:cubicBezTo>
                      <a:pt x="1293" y="1706"/>
                      <a:pt x="1500" y="957"/>
                      <a:pt x="1500" y="310"/>
                    </a:cubicBezTo>
                    <a:lnTo>
                      <a:pt x="1500" y="0"/>
                    </a:ln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8" name="Google Shape;1126;p44"/>
              <p:cNvSpPr/>
              <p:nvPr/>
            </p:nvSpPr>
            <p:spPr>
              <a:xfrm>
                <a:off x="1385120" y="1785370"/>
                <a:ext cx="1425708" cy="1406755"/>
              </a:xfrm>
              <a:custGeom>
                <a:avLst/>
                <a:gdLst/>
                <a:ahLst/>
                <a:cxnLst/>
                <a:rect l="l" t="t" r="r" b="b"/>
                <a:pathLst>
                  <a:path w="7756" h="7653" extrusionOk="0">
                    <a:moveTo>
                      <a:pt x="3878" y="233"/>
                    </a:moveTo>
                    <a:cubicBezTo>
                      <a:pt x="5816" y="233"/>
                      <a:pt x="7445" y="1733"/>
                      <a:pt x="7548" y="3568"/>
                    </a:cubicBezTo>
                    <a:lnTo>
                      <a:pt x="7548" y="3878"/>
                    </a:lnTo>
                    <a:cubicBezTo>
                      <a:pt x="7548" y="4525"/>
                      <a:pt x="7342" y="5171"/>
                      <a:pt x="7005" y="5714"/>
                    </a:cubicBezTo>
                    <a:cubicBezTo>
                      <a:pt x="6359" y="6799"/>
                      <a:pt x="5170" y="7446"/>
                      <a:pt x="3878" y="7446"/>
                    </a:cubicBezTo>
                    <a:cubicBezTo>
                      <a:pt x="2688" y="7446"/>
                      <a:pt x="1525" y="6799"/>
                      <a:pt x="879" y="5714"/>
                    </a:cubicBezTo>
                    <a:cubicBezTo>
                      <a:pt x="543" y="5171"/>
                      <a:pt x="336" y="4525"/>
                      <a:pt x="336" y="3878"/>
                    </a:cubicBezTo>
                    <a:lnTo>
                      <a:pt x="336" y="3671"/>
                    </a:lnTo>
                    <a:cubicBezTo>
                      <a:pt x="439" y="1733"/>
                      <a:pt x="1939" y="233"/>
                      <a:pt x="3878" y="233"/>
                    </a:cubicBezTo>
                    <a:close/>
                    <a:moveTo>
                      <a:pt x="3878" y="1"/>
                    </a:moveTo>
                    <a:cubicBezTo>
                      <a:pt x="1835" y="1"/>
                      <a:pt x="103" y="1629"/>
                      <a:pt x="0" y="3671"/>
                    </a:cubicBezTo>
                    <a:lnTo>
                      <a:pt x="0" y="3878"/>
                    </a:lnTo>
                    <a:cubicBezTo>
                      <a:pt x="0" y="4628"/>
                      <a:pt x="233" y="5274"/>
                      <a:pt x="646" y="5920"/>
                    </a:cubicBezTo>
                    <a:cubicBezTo>
                      <a:pt x="1293" y="7006"/>
                      <a:pt x="2585" y="7652"/>
                      <a:pt x="3878" y="7652"/>
                    </a:cubicBezTo>
                    <a:cubicBezTo>
                      <a:pt x="5273" y="7652"/>
                      <a:pt x="6463" y="7006"/>
                      <a:pt x="7212" y="5920"/>
                    </a:cubicBezTo>
                    <a:cubicBezTo>
                      <a:pt x="7548" y="5274"/>
                      <a:pt x="7755" y="4628"/>
                      <a:pt x="7755" y="3878"/>
                    </a:cubicBezTo>
                    <a:lnTo>
                      <a:pt x="7755" y="3568"/>
                    </a:lnTo>
                    <a:cubicBezTo>
                      <a:pt x="7652" y="1629"/>
                      <a:pt x="5920" y="1"/>
                      <a:pt x="387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9" name="Google Shape;1127;p44"/>
              <p:cNvSpPr/>
              <p:nvPr/>
            </p:nvSpPr>
            <p:spPr>
              <a:xfrm>
                <a:off x="572424" y="2973419"/>
                <a:ext cx="655870" cy="655861"/>
              </a:xfrm>
              <a:custGeom>
                <a:avLst/>
                <a:gdLst/>
                <a:ahLst/>
                <a:cxnLst/>
                <a:rect l="l" t="t" r="r" b="b"/>
                <a:pathLst>
                  <a:path w="3568" h="3568" extrusionOk="0">
                    <a:moveTo>
                      <a:pt x="1836" y="0"/>
                    </a:moveTo>
                    <a:cubicBezTo>
                      <a:pt x="880" y="0"/>
                      <a:pt x="1" y="879"/>
                      <a:pt x="1" y="1836"/>
                    </a:cubicBezTo>
                    <a:cubicBezTo>
                      <a:pt x="1" y="2818"/>
                      <a:pt x="880" y="3568"/>
                      <a:pt x="1836" y="3568"/>
                    </a:cubicBezTo>
                    <a:cubicBezTo>
                      <a:pt x="2818" y="3568"/>
                      <a:pt x="3568" y="2818"/>
                      <a:pt x="3568" y="1836"/>
                    </a:cubicBezTo>
                    <a:cubicBezTo>
                      <a:pt x="3568" y="879"/>
                      <a:pt x="2818" y="0"/>
                      <a:pt x="1836" y="0"/>
                    </a:cubicBez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0" name="Google Shape;1128;p44"/>
              <p:cNvSpPr/>
              <p:nvPr/>
            </p:nvSpPr>
            <p:spPr>
              <a:xfrm>
                <a:off x="396687" y="3230036"/>
                <a:ext cx="1007517" cy="118930"/>
              </a:xfrm>
              <a:custGeom>
                <a:avLst/>
                <a:gdLst/>
                <a:ahLst/>
                <a:cxnLst/>
                <a:rect l="l" t="t" r="r" b="b"/>
                <a:pathLst>
                  <a:path w="5481" h="647" extrusionOk="0">
                    <a:moveTo>
                      <a:pt x="1086" y="0"/>
                    </a:moveTo>
                    <a:cubicBezTo>
                      <a:pt x="440" y="0"/>
                      <a:pt x="0" y="129"/>
                      <a:pt x="0" y="336"/>
                    </a:cubicBezTo>
                    <a:cubicBezTo>
                      <a:pt x="0" y="543"/>
                      <a:pt x="1603" y="646"/>
                      <a:pt x="2792" y="646"/>
                    </a:cubicBezTo>
                    <a:cubicBezTo>
                      <a:pt x="3878" y="646"/>
                      <a:pt x="5480" y="543"/>
                      <a:pt x="5480" y="336"/>
                    </a:cubicBezTo>
                    <a:cubicBezTo>
                      <a:pt x="5480" y="129"/>
                      <a:pt x="5067" y="0"/>
                      <a:pt x="4524" y="0"/>
                    </a:cubicBezTo>
                    <a:lnTo>
                      <a:pt x="4524" y="129"/>
                    </a:lnTo>
                    <a:cubicBezTo>
                      <a:pt x="5067" y="129"/>
                      <a:pt x="5377" y="233"/>
                      <a:pt x="5377" y="336"/>
                    </a:cubicBezTo>
                    <a:cubicBezTo>
                      <a:pt x="5377" y="336"/>
                      <a:pt x="4524" y="543"/>
                      <a:pt x="2792" y="543"/>
                    </a:cubicBezTo>
                    <a:cubicBezTo>
                      <a:pt x="957" y="543"/>
                      <a:pt x="104" y="336"/>
                      <a:pt x="104" y="336"/>
                    </a:cubicBezTo>
                    <a:cubicBezTo>
                      <a:pt x="104" y="233"/>
                      <a:pt x="440" y="129"/>
                      <a:pt x="1086" y="129"/>
                    </a:cubicBezTo>
                    <a:lnTo>
                      <a:pt x="1086"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1" name="Google Shape;1129;p44"/>
              <p:cNvSpPr/>
              <p:nvPr/>
            </p:nvSpPr>
            <p:spPr>
              <a:xfrm>
                <a:off x="1603689" y="3648234"/>
                <a:ext cx="356427" cy="337489"/>
              </a:xfrm>
              <a:custGeom>
                <a:avLst/>
                <a:gdLst/>
                <a:ahLst/>
                <a:cxnLst/>
                <a:rect l="l" t="t" r="r" b="b"/>
                <a:pathLst>
                  <a:path w="1939" h="1836" extrusionOk="0">
                    <a:moveTo>
                      <a:pt x="982" y="0"/>
                    </a:moveTo>
                    <a:cubicBezTo>
                      <a:pt x="440" y="0"/>
                      <a:pt x="0" y="439"/>
                      <a:pt x="0" y="957"/>
                    </a:cubicBezTo>
                    <a:cubicBezTo>
                      <a:pt x="0" y="1499"/>
                      <a:pt x="440" y="1835"/>
                      <a:pt x="982" y="1835"/>
                    </a:cubicBezTo>
                    <a:cubicBezTo>
                      <a:pt x="1499" y="1835"/>
                      <a:pt x="1939" y="1499"/>
                      <a:pt x="1939" y="957"/>
                    </a:cubicBezTo>
                    <a:cubicBezTo>
                      <a:pt x="1939" y="439"/>
                      <a:pt x="1499" y="0"/>
                      <a:pt x="982" y="0"/>
                    </a:cubicBezTo>
                    <a:close/>
                  </a:path>
                </a:pathLst>
              </a:custGeom>
              <a:solidFill>
                <a:srgbClr val="00D9F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2" name="Google Shape;1130;p44"/>
              <p:cNvSpPr/>
              <p:nvPr/>
            </p:nvSpPr>
            <p:spPr>
              <a:xfrm>
                <a:off x="553490" y="2517170"/>
                <a:ext cx="256797" cy="261572"/>
              </a:xfrm>
              <a:custGeom>
                <a:avLst/>
                <a:gdLst/>
                <a:ahLst/>
                <a:cxnLst/>
                <a:rect l="l" t="t" r="r" b="b"/>
                <a:pathLst>
                  <a:path w="1397" h="1423" extrusionOk="0">
                    <a:moveTo>
                      <a:pt x="750" y="1"/>
                    </a:moveTo>
                    <a:cubicBezTo>
                      <a:pt x="336" y="1"/>
                      <a:pt x="0" y="337"/>
                      <a:pt x="0" y="776"/>
                    </a:cubicBezTo>
                    <a:cubicBezTo>
                      <a:pt x="0" y="1086"/>
                      <a:pt x="336" y="1422"/>
                      <a:pt x="750" y="1422"/>
                    </a:cubicBezTo>
                    <a:cubicBezTo>
                      <a:pt x="1086" y="1422"/>
                      <a:pt x="1396" y="1086"/>
                      <a:pt x="1396" y="776"/>
                    </a:cubicBezTo>
                    <a:cubicBezTo>
                      <a:pt x="1396" y="337"/>
                      <a:pt x="1086" y="1"/>
                      <a:pt x="750" y="1"/>
                    </a:cubicBezTo>
                    <a:close/>
                  </a:path>
                </a:pathLst>
              </a:custGeom>
              <a:solidFill>
                <a:srgbClr val="B8E5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3" name="Google Shape;1131;p44"/>
              <p:cNvSpPr/>
              <p:nvPr/>
            </p:nvSpPr>
            <p:spPr>
              <a:xfrm>
                <a:off x="1997996" y="1234269"/>
                <a:ext cx="237863" cy="256609"/>
              </a:xfrm>
              <a:custGeom>
                <a:avLst/>
                <a:gdLst/>
                <a:ahLst/>
                <a:cxnLst/>
                <a:rect l="l" t="t" r="r" b="b"/>
                <a:pathLst>
                  <a:path w="1294" h="1396" extrusionOk="0">
                    <a:moveTo>
                      <a:pt x="647" y="0"/>
                    </a:moveTo>
                    <a:lnTo>
                      <a:pt x="544" y="646"/>
                    </a:lnTo>
                    <a:lnTo>
                      <a:pt x="1" y="750"/>
                    </a:lnTo>
                    <a:lnTo>
                      <a:pt x="544" y="853"/>
                    </a:lnTo>
                    <a:lnTo>
                      <a:pt x="647" y="1396"/>
                    </a:lnTo>
                    <a:lnTo>
                      <a:pt x="776" y="853"/>
                    </a:lnTo>
                    <a:lnTo>
                      <a:pt x="1293" y="750"/>
                    </a:lnTo>
                    <a:lnTo>
                      <a:pt x="776" y="646"/>
                    </a:lnTo>
                    <a:lnTo>
                      <a:pt x="647" y="0"/>
                    </a:lnTo>
                    <a:close/>
                  </a:path>
                </a:pathLst>
              </a:custGeom>
              <a:solidFill>
                <a:srgbClr val="B8E5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4" name="Google Shape;1132;p44"/>
              <p:cNvSpPr/>
              <p:nvPr/>
            </p:nvSpPr>
            <p:spPr>
              <a:xfrm>
                <a:off x="3247829" y="3134999"/>
                <a:ext cx="256797" cy="256793"/>
              </a:xfrm>
              <a:custGeom>
                <a:avLst/>
                <a:gdLst/>
                <a:ahLst/>
                <a:cxnLst/>
                <a:rect l="l" t="t" r="r" b="b"/>
                <a:pathLst>
                  <a:path w="1397" h="1397" extrusionOk="0">
                    <a:moveTo>
                      <a:pt x="750" y="0"/>
                    </a:moveTo>
                    <a:lnTo>
                      <a:pt x="647" y="646"/>
                    </a:lnTo>
                    <a:lnTo>
                      <a:pt x="0" y="750"/>
                    </a:lnTo>
                    <a:lnTo>
                      <a:pt x="647" y="853"/>
                    </a:lnTo>
                    <a:lnTo>
                      <a:pt x="750" y="1396"/>
                    </a:lnTo>
                    <a:lnTo>
                      <a:pt x="853" y="853"/>
                    </a:lnTo>
                    <a:lnTo>
                      <a:pt x="1396" y="750"/>
                    </a:lnTo>
                    <a:lnTo>
                      <a:pt x="853" y="646"/>
                    </a:lnTo>
                    <a:lnTo>
                      <a:pt x="750" y="0"/>
                    </a:lnTo>
                    <a:close/>
                  </a:path>
                </a:pathLst>
              </a:custGeom>
              <a:solidFill>
                <a:srgbClr val="B8E5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5" name="Google Shape;1133;p44"/>
              <p:cNvSpPr/>
              <p:nvPr/>
            </p:nvSpPr>
            <p:spPr>
              <a:xfrm>
                <a:off x="1285302" y="3429484"/>
                <a:ext cx="261392" cy="256793"/>
              </a:xfrm>
              <a:custGeom>
                <a:avLst/>
                <a:gdLst/>
                <a:ahLst/>
                <a:cxnLst/>
                <a:rect l="l" t="t" r="r" b="b"/>
                <a:pathLst>
                  <a:path w="1422" h="1397" extrusionOk="0">
                    <a:moveTo>
                      <a:pt x="646" y="1"/>
                    </a:moveTo>
                    <a:lnTo>
                      <a:pt x="543" y="544"/>
                    </a:lnTo>
                    <a:lnTo>
                      <a:pt x="0" y="647"/>
                    </a:lnTo>
                    <a:lnTo>
                      <a:pt x="543" y="751"/>
                    </a:lnTo>
                    <a:lnTo>
                      <a:pt x="646" y="1397"/>
                    </a:lnTo>
                    <a:lnTo>
                      <a:pt x="776" y="751"/>
                    </a:lnTo>
                    <a:lnTo>
                      <a:pt x="1422" y="647"/>
                    </a:lnTo>
                    <a:lnTo>
                      <a:pt x="776" y="544"/>
                    </a:lnTo>
                    <a:lnTo>
                      <a:pt x="646" y="1"/>
                    </a:lnTo>
                    <a:close/>
                  </a:path>
                </a:pathLst>
              </a:custGeom>
              <a:solidFill>
                <a:srgbClr val="B8E5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147" name="Google Shape;1134;p44"/>
            <p:cNvGrpSpPr/>
            <p:nvPr/>
          </p:nvGrpSpPr>
          <p:grpSpPr>
            <a:xfrm rot="-124255" flipH="1">
              <a:off x="961118" y="3107846"/>
              <a:ext cx="584106" cy="185888"/>
              <a:chOff x="6694163" y="903848"/>
              <a:chExt cx="368534" cy="110849"/>
            </a:xfrm>
          </p:grpSpPr>
          <p:sp>
            <p:nvSpPr>
              <p:cNvPr id="148" name="Google Shape;1135;p44"/>
              <p:cNvSpPr/>
              <p:nvPr/>
            </p:nvSpPr>
            <p:spPr>
              <a:xfrm>
                <a:off x="6694163" y="921891"/>
                <a:ext cx="71339" cy="75626"/>
              </a:xfrm>
              <a:custGeom>
                <a:avLst/>
                <a:gdLst/>
                <a:ahLst/>
                <a:cxnLst/>
                <a:rect l="l" t="t" r="r" b="b"/>
                <a:pathLst>
                  <a:path w="2147" h="2276" extrusionOk="0">
                    <a:moveTo>
                      <a:pt x="1061" y="0"/>
                    </a:moveTo>
                    <a:cubicBezTo>
                      <a:pt x="415" y="0"/>
                      <a:pt x="1" y="543"/>
                      <a:pt x="1" y="1086"/>
                    </a:cubicBezTo>
                    <a:cubicBezTo>
                      <a:pt x="1" y="1732"/>
                      <a:pt x="415" y="2275"/>
                      <a:pt x="1061" y="2275"/>
                    </a:cubicBezTo>
                    <a:cubicBezTo>
                      <a:pt x="1604" y="2275"/>
                      <a:pt x="2146" y="1732"/>
                      <a:pt x="2146" y="1086"/>
                    </a:cubicBezTo>
                    <a:cubicBezTo>
                      <a:pt x="2146" y="543"/>
                      <a:pt x="1604" y="0"/>
                      <a:pt x="1061"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49" name="Google Shape;1136;p44"/>
              <p:cNvSpPr/>
              <p:nvPr/>
            </p:nvSpPr>
            <p:spPr>
              <a:xfrm>
                <a:off x="6990527" y="903848"/>
                <a:ext cx="72170" cy="75626"/>
              </a:xfrm>
              <a:custGeom>
                <a:avLst/>
                <a:gdLst/>
                <a:ahLst/>
                <a:cxnLst/>
                <a:rect l="l" t="t" r="r" b="b"/>
                <a:pathLst>
                  <a:path w="2172" h="2276" extrusionOk="0">
                    <a:moveTo>
                      <a:pt x="1086" y="0"/>
                    </a:moveTo>
                    <a:cubicBezTo>
                      <a:pt x="440" y="0"/>
                      <a:pt x="0" y="543"/>
                      <a:pt x="0" y="1190"/>
                    </a:cubicBezTo>
                    <a:cubicBezTo>
                      <a:pt x="0" y="1732"/>
                      <a:pt x="440" y="2275"/>
                      <a:pt x="1086" y="2275"/>
                    </a:cubicBezTo>
                    <a:cubicBezTo>
                      <a:pt x="1629" y="2275"/>
                      <a:pt x="2172" y="1732"/>
                      <a:pt x="2172" y="1190"/>
                    </a:cubicBezTo>
                    <a:cubicBezTo>
                      <a:pt x="2172" y="543"/>
                      <a:pt x="1629" y="0"/>
                      <a:pt x="1086"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0" name="Google Shape;1137;p44"/>
              <p:cNvSpPr/>
              <p:nvPr/>
            </p:nvSpPr>
            <p:spPr>
              <a:xfrm>
                <a:off x="6829901" y="963493"/>
                <a:ext cx="110814" cy="51204"/>
              </a:xfrm>
              <a:custGeom>
                <a:avLst/>
                <a:gdLst/>
                <a:ahLst/>
                <a:cxnLst/>
                <a:rect l="l" t="t" r="r" b="b"/>
                <a:pathLst>
                  <a:path w="3335" h="1541" extrusionOk="0">
                    <a:moveTo>
                      <a:pt x="2908" y="0"/>
                    </a:moveTo>
                    <a:cubicBezTo>
                      <a:pt x="2792" y="0"/>
                      <a:pt x="2661" y="96"/>
                      <a:pt x="2585" y="248"/>
                    </a:cubicBezTo>
                    <a:cubicBezTo>
                      <a:pt x="2482" y="584"/>
                      <a:pt x="2042" y="894"/>
                      <a:pt x="1732" y="894"/>
                    </a:cubicBezTo>
                    <a:lnTo>
                      <a:pt x="1603" y="894"/>
                    </a:lnTo>
                    <a:cubicBezTo>
                      <a:pt x="1293" y="894"/>
                      <a:pt x="853" y="584"/>
                      <a:pt x="750" y="248"/>
                    </a:cubicBezTo>
                    <a:cubicBezTo>
                      <a:pt x="677" y="175"/>
                      <a:pt x="552" y="101"/>
                      <a:pt x="403" y="101"/>
                    </a:cubicBezTo>
                    <a:cubicBezTo>
                      <a:pt x="341" y="101"/>
                      <a:pt x="275" y="114"/>
                      <a:pt x="207" y="144"/>
                    </a:cubicBezTo>
                    <a:cubicBezTo>
                      <a:pt x="104" y="248"/>
                      <a:pt x="0" y="480"/>
                      <a:pt x="104" y="584"/>
                    </a:cubicBezTo>
                    <a:cubicBezTo>
                      <a:pt x="440" y="1230"/>
                      <a:pt x="957" y="1540"/>
                      <a:pt x="1603" y="1540"/>
                    </a:cubicBezTo>
                    <a:lnTo>
                      <a:pt x="1732" y="1540"/>
                    </a:lnTo>
                    <a:cubicBezTo>
                      <a:pt x="2379" y="1540"/>
                      <a:pt x="3025" y="1127"/>
                      <a:pt x="3232" y="480"/>
                    </a:cubicBezTo>
                    <a:cubicBezTo>
                      <a:pt x="3335" y="377"/>
                      <a:pt x="3232" y="144"/>
                      <a:pt x="3025" y="41"/>
                    </a:cubicBezTo>
                    <a:cubicBezTo>
                      <a:pt x="2990" y="13"/>
                      <a:pt x="2950" y="0"/>
                      <a:pt x="2908"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6752256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500"/>
                                        <p:tgtEl>
                                          <p:spTgt spid="9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fade">
                                      <p:cBhvr>
                                        <p:cTn id="15" dur="500"/>
                                        <p:tgtEl>
                                          <p:spTgt spid="10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1"/>
                                        </p:tgtEl>
                                        <p:attrNameLst>
                                          <p:attrName>style.visibility</p:attrName>
                                        </p:attrNameLst>
                                      </p:cBhvr>
                                      <p:to>
                                        <p:strVal val="visible"/>
                                      </p:to>
                                    </p:set>
                                    <p:animEffect transition="in" filter="fade">
                                      <p:cBhvr>
                                        <p:cTn id="18" dur="500"/>
                                        <p:tgtEl>
                                          <p:spTgt spid="10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3"/>
                                        </p:tgtEl>
                                        <p:attrNameLst>
                                          <p:attrName>style.visibility</p:attrName>
                                        </p:attrNameLst>
                                      </p:cBhvr>
                                      <p:to>
                                        <p:strVal val="visible"/>
                                      </p:to>
                                    </p:set>
                                    <p:animEffect transition="in" filter="fade">
                                      <p:cBhvr>
                                        <p:cTn id="21" dur="500"/>
                                        <p:tgtEl>
                                          <p:spTgt spid="10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3"/>
                                        </p:tgtEl>
                                        <p:attrNameLst>
                                          <p:attrName>style.visibility</p:attrName>
                                        </p:attrNameLst>
                                      </p:cBhvr>
                                      <p:to>
                                        <p:strVal val="visible"/>
                                      </p:to>
                                    </p:set>
                                    <p:animEffect transition="in" filter="fade">
                                      <p:cBhvr>
                                        <p:cTn id="26" dur="500"/>
                                        <p:tgtEl>
                                          <p:spTgt spid="113"/>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121"/>
                                        </p:tgtEl>
                                        <p:attrNameLst>
                                          <p:attrName>style.visibility</p:attrName>
                                        </p:attrNameLst>
                                      </p:cBhvr>
                                      <p:to>
                                        <p:strVal val="visible"/>
                                      </p:to>
                                    </p:set>
                                    <p:animEffect transition="in" filter="fade">
                                      <p:cBhvr>
                                        <p:cTn id="30" dur="500"/>
                                        <p:tgtEl>
                                          <p:spTgt spid="121"/>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115"/>
                                        </p:tgtEl>
                                        <p:attrNameLst>
                                          <p:attrName>style.visibility</p:attrName>
                                        </p:attrNameLst>
                                      </p:cBhvr>
                                      <p:to>
                                        <p:strVal val="visible"/>
                                      </p:to>
                                    </p:set>
                                    <p:animEffect transition="in" filter="fade">
                                      <p:cBhvr>
                                        <p:cTn id="34" dur="500"/>
                                        <p:tgtEl>
                                          <p:spTgt spid="115"/>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116"/>
                                        </p:tgtEl>
                                        <p:attrNameLst>
                                          <p:attrName>style.visibility</p:attrName>
                                        </p:attrNameLst>
                                      </p:cBhvr>
                                      <p:to>
                                        <p:strVal val="visible"/>
                                      </p:to>
                                    </p:set>
                                    <p:animEffect transition="in" filter="fade">
                                      <p:cBhvr>
                                        <p:cTn id="38"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99"/>
                    </p:tgtEl>
                  </p:cond>
                </p:stCondLst>
                <p:endSync evt="end" delay="0">
                  <p:rtn val="all"/>
                </p:endSync>
                <p:childTnLst>
                  <p:par>
                    <p:cTn id="40" fill="hold">
                      <p:stCondLst>
                        <p:cond delay="0"/>
                      </p:stCondLst>
                      <p:childTnLst>
                        <p:par>
                          <p:cTn id="41" fill="hold">
                            <p:stCondLst>
                              <p:cond delay="0"/>
                            </p:stCondLst>
                            <p:childTnLst>
                              <p:par>
                                <p:cTn id="42" presetID="14" presetClass="exit" presetSubtype="10" fill="hold" nodeType="clickEffect">
                                  <p:stCondLst>
                                    <p:cond delay="0"/>
                                  </p:stCondLst>
                                  <p:childTnLst>
                                    <p:animEffect transition="out" filter="randombar(horizontal)">
                                      <p:cBhvr>
                                        <p:cTn id="43" dur="500"/>
                                        <p:tgtEl>
                                          <p:spTgt spid="113"/>
                                        </p:tgtEl>
                                      </p:cBhvr>
                                    </p:animEffect>
                                    <p:set>
                                      <p:cBhvr>
                                        <p:cTn id="44" dur="1" fill="hold">
                                          <p:stCondLst>
                                            <p:cond delay="499"/>
                                          </p:stCondLst>
                                        </p:cTn>
                                        <p:tgtEl>
                                          <p:spTgt spid="113"/>
                                        </p:tgtEl>
                                        <p:attrNameLst>
                                          <p:attrName>style.visibility</p:attrName>
                                        </p:attrNameLst>
                                      </p:cBhvr>
                                      <p:to>
                                        <p:strVal val="hidden"/>
                                      </p:to>
                                    </p:set>
                                  </p:childTnLst>
                                </p:cTn>
                              </p:par>
                            </p:childTnLst>
                          </p:cTn>
                        </p:par>
                        <p:par>
                          <p:cTn id="45" fill="hold">
                            <p:stCondLst>
                              <p:cond delay="500"/>
                            </p:stCondLst>
                            <p:childTnLst>
                              <p:par>
                                <p:cTn id="46" presetID="14" presetClass="entr" presetSubtype="10" fill="hold" nodeType="afterEffect">
                                  <p:stCondLst>
                                    <p:cond delay="0"/>
                                  </p:stCondLst>
                                  <p:childTnLst>
                                    <p:set>
                                      <p:cBhvr>
                                        <p:cTn id="47" dur="1" fill="hold">
                                          <p:stCondLst>
                                            <p:cond delay="0"/>
                                          </p:stCondLst>
                                        </p:cTn>
                                        <p:tgtEl>
                                          <p:spTgt spid="124"/>
                                        </p:tgtEl>
                                        <p:attrNameLst>
                                          <p:attrName>style.visibility</p:attrName>
                                        </p:attrNameLst>
                                      </p:cBhvr>
                                      <p:to>
                                        <p:strVal val="visible"/>
                                      </p:to>
                                    </p:set>
                                    <p:animEffect transition="in" filter="randombar(horizontal)">
                                      <p:cBhvr>
                                        <p:cTn id="48" dur="500"/>
                                        <p:tgtEl>
                                          <p:spTgt spid="124"/>
                                        </p:tgtEl>
                                      </p:cBhvr>
                                    </p:animEffect>
                                  </p:childTnLst>
                                </p:cTn>
                              </p:par>
                            </p:childTnLst>
                          </p:cTn>
                        </p:par>
                      </p:childTnLst>
                    </p:cTn>
                  </p:par>
                </p:childTnLst>
              </p:cTn>
              <p:nextCondLst>
                <p:cond evt="onClick" delay="0">
                  <p:tgtEl>
                    <p:spTgt spid="99"/>
                  </p:tgtEl>
                </p:cond>
              </p:nextCondLst>
            </p:seq>
            <p:seq concurrent="1" nextAc="seek">
              <p:cTn id="49" restart="whenNotActive" fill="hold" evtFilter="cancelBubble" nodeType="interactiveSeq">
                <p:stCondLst>
                  <p:cond evt="onClick" delay="0">
                    <p:tgtEl>
                      <p:spTgt spid="101"/>
                    </p:tgtEl>
                  </p:cond>
                </p:stCondLst>
                <p:endSync evt="end" delay="0">
                  <p:rtn val="all"/>
                </p:endSync>
                <p:childTnLst>
                  <p:par>
                    <p:cTn id="50" fill="hold">
                      <p:stCondLst>
                        <p:cond delay="0"/>
                      </p:stCondLst>
                      <p:childTnLst>
                        <p:par>
                          <p:cTn id="51" fill="hold">
                            <p:stCondLst>
                              <p:cond delay="0"/>
                            </p:stCondLst>
                            <p:childTnLst>
                              <p:par>
                                <p:cTn id="52" presetID="14" presetClass="exit" presetSubtype="10" fill="hold" nodeType="clickEffect">
                                  <p:stCondLst>
                                    <p:cond delay="0"/>
                                  </p:stCondLst>
                                  <p:childTnLst>
                                    <p:animEffect transition="out" filter="randombar(horizontal)">
                                      <p:cBhvr>
                                        <p:cTn id="53" dur="500"/>
                                        <p:tgtEl>
                                          <p:spTgt spid="115"/>
                                        </p:tgtEl>
                                      </p:cBhvr>
                                    </p:animEffect>
                                    <p:set>
                                      <p:cBhvr>
                                        <p:cTn id="54" dur="1" fill="hold">
                                          <p:stCondLst>
                                            <p:cond delay="499"/>
                                          </p:stCondLst>
                                        </p:cTn>
                                        <p:tgtEl>
                                          <p:spTgt spid="115"/>
                                        </p:tgtEl>
                                        <p:attrNameLst>
                                          <p:attrName>style.visibility</p:attrName>
                                        </p:attrNameLst>
                                      </p:cBhvr>
                                      <p:to>
                                        <p:strVal val="hidden"/>
                                      </p:to>
                                    </p:set>
                                  </p:childTnLst>
                                </p:cTn>
                              </p:par>
                            </p:childTnLst>
                          </p:cTn>
                        </p:par>
                        <p:par>
                          <p:cTn id="55" fill="hold">
                            <p:stCondLst>
                              <p:cond delay="500"/>
                            </p:stCondLst>
                            <p:childTnLst>
                              <p:par>
                                <p:cTn id="56" presetID="14" presetClass="entr" presetSubtype="10" fill="hold" nodeType="afterEffect">
                                  <p:stCondLst>
                                    <p:cond delay="0"/>
                                  </p:stCondLst>
                                  <p:childTnLst>
                                    <p:set>
                                      <p:cBhvr>
                                        <p:cTn id="57" dur="1" fill="hold">
                                          <p:stCondLst>
                                            <p:cond delay="0"/>
                                          </p:stCondLst>
                                        </p:cTn>
                                        <p:tgtEl>
                                          <p:spTgt spid="130"/>
                                        </p:tgtEl>
                                        <p:attrNameLst>
                                          <p:attrName>style.visibility</p:attrName>
                                        </p:attrNameLst>
                                      </p:cBhvr>
                                      <p:to>
                                        <p:strVal val="visible"/>
                                      </p:to>
                                    </p:set>
                                    <p:animEffect transition="in" filter="randombar(horizontal)">
                                      <p:cBhvr>
                                        <p:cTn id="58" dur="500"/>
                                        <p:tgtEl>
                                          <p:spTgt spid="130"/>
                                        </p:tgtEl>
                                      </p:cBhvr>
                                    </p:animEffect>
                                  </p:childTnLst>
                                </p:cTn>
                              </p:par>
                            </p:childTnLst>
                          </p:cTn>
                        </p:par>
                      </p:childTnLst>
                    </p:cTn>
                  </p:par>
                </p:childTnLst>
              </p:cTn>
              <p:nextCondLst>
                <p:cond evt="onClick" delay="0">
                  <p:tgtEl>
                    <p:spTgt spid="101"/>
                  </p:tgtEl>
                </p:cond>
              </p:nextCondLst>
            </p:seq>
            <p:seq concurrent="1" nextAc="seek">
              <p:cTn id="59" restart="whenNotActive" fill="hold" evtFilter="cancelBubble" nodeType="interactiveSeq">
                <p:stCondLst>
                  <p:cond evt="onClick" delay="0">
                    <p:tgtEl>
                      <p:spTgt spid="102"/>
                    </p:tgtEl>
                  </p:cond>
                </p:stCondLst>
                <p:endSync evt="end" delay="0">
                  <p:rtn val="all"/>
                </p:endSync>
                <p:childTnLst>
                  <p:par>
                    <p:cTn id="60" fill="hold">
                      <p:stCondLst>
                        <p:cond delay="0"/>
                      </p:stCondLst>
                      <p:childTnLst>
                        <p:par>
                          <p:cTn id="61" fill="hold">
                            <p:stCondLst>
                              <p:cond delay="0"/>
                            </p:stCondLst>
                            <p:childTnLst>
                              <p:par>
                                <p:cTn id="62" presetID="14" presetClass="exit" presetSubtype="10" fill="hold" nodeType="clickEffect">
                                  <p:stCondLst>
                                    <p:cond delay="0"/>
                                  </p:stCondLst>
                                  <p:childTnLst>
                                    <p:animEffect transition="out" filter="randombar(horizontal)">
                                      <p:cBhvr>
                                        <p:cTn id="63" dur="500"/>
                                        <p:tgtEl>
                                          <p:spTgt spid="121"/>
                                        </p:tgtEl>
                                      </p:cBhvr>
                                    </p:animEffect>
                                    <p:set>
                                      <p:cBhvr>
                                        <p:cTn id="64" dur="1" fill="hold">
                                          <p:stCondLst>
                                            <p:cond delay="499"/>
                                          </p:stCondLst>
                                        </p:cTn>
                                        <p:tgtEl>
                                          <p:spTgt spid="121"/>
                                        </p:tgtEl>
                                        <p:attrNameLst>
                                          <p:attrName>style.visibility</p:attrName>
                                        </p:attrNameLst>
                                      </p:cBhvr>
                                      <p:to>
                                        <p:strVal val="hidden"/>
                                      </p:to>
                                    </p:set>
                                  </p:childTnLst>
                                </p:cTn>
                              </p:par>
                            </p:childTnLst>
                          </p:cTn>
                        </p:par>
                        <p:par>
                          <p:cTn id="65" fill="hold">
                            <p:stCondLst>
                              <p:cond delay="500"/>
                            </p:stCondLst>
                            <p:childTnLst>
                              <p:par>
                                <p:cTn id="66" presetID="14" presetClass="entr" presetSubtype="10" fill="hold" nodeType="afterEffect">
                                  <p:stCondLst>
                                    <p:cond delay="0"/>
                                  </p:stCondLst>
                                  <p:childTnLst>
                                    <p:set>
                                      <p:cBhvr>
                                        <p:cTn id="67" dur="1" fill="hold">
                                          <p:stCondLst>
                                            <p:cond delay="0"/>
                                          </p:stCondLst>
                                        </p:cTn>
                                        <p:tgtEl>
                                          <p:spTgt spid="136"/>
                                        </p:tgtEl>
                                        <p:attrNameLst>
                                          <p:attrName>style.visibility</p:attrName>
                                        </p:attrNameLst>
                                      </p:cBhvr>
                                      <p:to>
                                        <p:strVal val="visible"/>
                                      </p:to>
                                    </p:set>
                                    <p:animEffect transition="in" filter="randombar(horizontal)">
                                      <p:cBhvr>
                                        <p:cTn id="68" dur="500"/>
                                        <p:tgtEl>
                                          <p:spTgt spid="136"/>
                                        </p:tgtEl>
                                      </p:cBhvr>
                                    </p:animEffect>
                                  </p:childTnLst>
                                </p:cTn>
                              </p:par>
                            </p:childTnLst>
                          </p:cTn>
                        </p:par>
                      </p:childTnLst>
                    </p:cTn>
                  </p:par>
                </p:childTnLst>
              </p:cTn>
              <p:nextCondLst>
                <p:cond evt="onClick" delay="0">
                  <p:tgtEl>
                    <p:spTgt spid="102"/>
                  </p:tgtEl>
                </p:cond>
              </p:nextCondLst>
            </p:seq>
            <p:seq concurrent="1" nextAc="seek">
              <p:cTn id="69" restart="whenNotActive" fill="hold" evtFilter="cancelBubble" nodeType="interactiveSeq">
                <p:stCondLst>
                  <p:cond evt="onClick" delay="0">
                    <p:tgtEl>
                      <p:spTgt spid="103"/>
                    </p:tgtEl>
                  </p:cond>
                </p:stCondLst>
                <p:endSync evt="end" delay="0">
                  <p:rtn val="all"/>
                </p:endSync>
                <p:childTnLst>
                  <p:par>
                    <p:cTn id="70" fill="hold">
                      <p:stCondLst>
                        <p:cond delay="0"/>
                      </p:stCondLst>
                      <p:childTnLst>
                        <p:par>
                          <p:cTn id="71" fill="hold">
                            <p:stCondLst>
                              <p:cond delay="0"/>
                            </p:stCondLst>
                            <p:childTnLst>
                              <p:par>
                                <p:cTn id="72" presetID="14" presetClass="exit" presetSubtype="10" fill="hold" nodeType="clickEffect">
                                  <p:stCondLst>
                                    <p:cond delay="0"/>
                                  </p:stCondLst>
                                  <p:childTnLst>
                                    <p:animEffect transition="out" filter="randombar(horizontal)">
                                      <p:cBhvr>
                                        <p:cTn id="73" dur="500"/>
                                        <p:tgtEl>
                                          <p:spTgt spid="116"/>
                                        </p:tgtEl>
                                      </p:cBhvr>
                                    </p:animEffect>
                                    <p:set>
                                      <p:cBhvr>
                                        <p:cTn id="74" dur="1" fill="hold">
                                          <p:stCondLst>
                                            <p:cond delay="499"/>
                                          </p:stCondLst>
                                        </p:cTn>
                                        <p:tgtEl>
                                          <p:spTgt spid="116"/>
                                        </p:tgtEl>
                                        <p:attrNameLst>
                                          <p:attrName>style.visibility</p:attrName>
                                        </p:attrNameLst>
                                      </p:cBhvr>
                                      <p:to>
                                        <p:strVal val="hidden"/>
                                      </p:to>
                                    </p:set>
                                  </p:childTnLst>
                                </p:cTn>
                              </p:par>
                            </p:childTnLst>
                          </p:cTn>
                        </p:par>
                        <p:par>
                          <p:cTn id="75" fill="hold">
                            <p:stCondLst>
                              <p:cond delay="500"/>
                            </p:stCondLst>
                            <p:childTnLst>
                              <p:par>
                                <p:cTn id="76" presetID="14" presetClass="entr" presetSubtype="10" fill="hold" nodeType="afterEffect">
                                  <p:stCondLst>
                                    <p:cond delay="0"/>
                                  </p:stCondLst>
                                  <p:childTnLst>
                                    <p:set>
                                      <p:cBhvr>
                                        <p:cTn id="77" dur="1" fill="hold">
                                          <p:stCondLst>
                                            <p:cond delay="0"/>
                                          </p:stCondLst>
                                        </p:cTn>
                                        <p:tgtEl>
                                          <p:spTgt spid="133"/>
                                        </p:tgtEl>
                                        <p:attrNameLst>
                                          <p:attrName>style.visibility</p:attrName>
                                        </p:attrNameLst>
                                      </p:cBhvr>
                                      <p:to>
                                        <p:strVal val="visible"/>
                                      </p:to>
                                    </p:set>
                                    <p:animEffect transition="in" filter="randombar(horizontal)">
                                      <p:cBhvr>
                                        <p:cTn id="78" dur="500"/>
                                        <p:tgtEl>
                                          <p:spTgt spid="133"/>
                                        </p:tgtEl>
                                      </p:cBhvr>
                                    </p:animEffect>
                                  </p:childTnLst>
                                </p:cTn>
                              </p:par>
                            </p:childTnLst>
                          </p:cTn>
                        </p:par>
                      </p:childTnLst>
                    </p:cTn>
                  </p:par>
                </p:childTnLst>
              </p:cTn>
              <p:nextCondLst>
                <p:cond evt="onClick" delay="0">
                  <p:tgtEl>
                    <p:spTgt spid="103"/>
                  </p:tgtEl>
                </p:cond>
              </p:nextCondLst>
            </p:seq>
            <p:seq concurrent="1" nextAc="seek">
              <p:cTn id="79" restart="whenNotActive" fill="hold" evtFilter="cancelBubble" nodeType="interactiveSeq">
                <p:stCondLst>
                  <p:cond evt="onClick" delay="0">
                    <p:tgtEl>
                      <p:spTgt spid="106"/>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grpId="0" nodeType="clickEffect">
                                  <p:stCondLst>
                                    <p:cond delay="0"/>
                                  </p:stCondLst>
                                  <p:childTnLst>
                                    <p:animEffect transition="out" filter="fade">
                                      <p:cBhvr>
                                        <p:cTn id="83" dur="500" tmFilter="0, 0; .2, .5; .8, .5; 1, 0"/>
                                        <p:tgtEl>
                                          <p:spTgt spid="106"/>
                                        </p:tgtEl>
                                      </p:cBhvr>
                                    </p:animEffect>
                                    <p:animScale>
                                      <p:cBhvr>
                                        <p:cTn id="84" dur="250" autoRev="1" fill="hold"/>
                                        <p:tgtEl>
                                          <p:spTgt spid="106"/>
                                        </p:tgtEl>
                                      </p:cBhvr>
                                      <p:by x="105000" y="105000"/>
                                    </p:animScale>
                                  </p:childTnLst>
                                </p:cTn>
                              </p:par>
                            </p:childTnLst>
                          </p:cTn>
                        </p:par>
                        <p:par>
                          <p:cTn id="85" fill="hold">
                            <p:stCondLst>
                              <p:cond delay="500"/>
                            </p:stCondLst>
                            <p:childTnLst>
                              <p:par>
                                <p:cTn id="86" presetID="1" presetClass="exit" presetSubtype="0" fill="hold" grpId="1" nodeType="afterEffect">
                                  <p:stCondLst>
                                    <p:cond delay="0"/>
                                  </p:stCondLst>
                                  <p:childTnLst>
                                    <p:set>
                                      <p:cBhvr>
                                        <p:cTn id="87" dur="1" fill="hold">
                                          <p:stCondLst>
                                            <p:cond delay="0"/>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6"/>
                  </p:tgtEl>
                </p:cond>
              </p:nextCondLst>
            </p:seq>
            <p:seq concurrent="1" nextAc="seek">
              <p:cTn id="88" restart="whenNotActive" fill="hold" evtFilter="cancelBubble" nodeType="interactiveSeq">
                <p:stCondLst>
                  <p:cond evt="onClick" delay="0">
                    <p:tgtEl>
                      <p:spTgt spid="108"/>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08"/>
                                        </p:tgtEl>
                                      </p:cBhvr>
                                    </p:animEffect>
                                    <p:animScale>
                                      <p:cBhvr>
                                        <p:cTn id="93" dur="250" autoRev="1" fill="hold"/>
                                        <p:tgtEl>
                                          <p:spTgt spid="108"/>
                                        </p:tgtEl>
                                      </p:cBhvr>
                                      <p:by x="105000" y="105000"/>
                                    </p:animScale>
                                  </p:childTnLst>
                                </p:cTn>
                              </p:par>
                            </p:childTnLst>
                          </p:cTn>
                        </p:par>
                        <p:par>
                          <p:cTn id="94" fill="hold">
                            <p:stCondLst>
                              <p:cond delay="500"/>
                            </p:stCondLst>
                            <p:childTnLst>
                              <p:par>
                                <p:cTn id="95" presetID="1" presetClass="exit" presetSubtype="0" fill="hold" grpId="1" nodeType="afterEffect">
                                  <p:stCondLst>
                                    <p:cond delay="0"/>
                                  </p:stCondLst>
                                  <p:childTnLst>
                                    <p:set>
                                      <p:cBhvr>
                                        <p:cTn id="96" dur="1" fill="hold">
                                          <p:stCondLst>
                                            <p:cond delay="0"/>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seq concurrent="1" nextAc="seek">
              <p:cTn id="97" restart="whenNotActive" fill="hold" evtFilter="cancelBubble" nodeType="interactiveSeq">
                <p:stCondLst>
                  <p:cond evt="onClick" delay="0">
                    <p:tgtEl>
                      <p:spTgt spid="109"/>
                    </p:tgtEl>
                  </p:cond>
                </p:stCondLst>
                <p:endSync evt="end" delay="0">
                  <p:rtn val="all"/>
                </p:endSync>
                <p:childTnLst>
                  <p:par>
                    <p:cTn id="98" fill="hold">
                      <p:stCondLst>
                        <p:cond delay="0"/>
                      </p:stCondLst>
                      <p:childTnLst>
                        <p:par>
                          <p:cTn id="99" fill="hold">
                            <p:stCondLst>
                              <p:cond delay="0"/>
                            </p:stCondLst>
                            <p:childTnLst>
                              <p:par>
                                <p:cTn id="100" presetID="26" presetClass="emph" presetSubtype="0" fill="hold" grpId="0" nodeType="clickEffect">
                                  <p:stCondLst>
                                    <p:cond delay="0"/>
                                  </p:stCondLst>
                                  <p:childTnLst>
                                    <p:animEffect transition="out" filter="fade">
                                      <p:cBhvr>
                                        <p:cTn id="101" dur="500" tmFilter="0, 0; .2, .5; .8, .5; 1, 0"/>
                                        <p:tgtEl>
                                          <p:spTgt spid="109"/>
                                        </p:tgtEl>
                                      </p:cBhvr>
                                    </p:animEffect>
                                    <p:animScale>
                                      <p:cBhvr>
                                        <p:cTn id="102" dur="250" autoRev="1" fill="hold"/>
                                        <p:tgtEl>
                                          <p:spTgt spid="109"/>
                                        </p:tgtEl>
                                      </p:cBhvr>
                                      <p:by x="105000" y="105000"/>
                                    </p:animScale>
                                  </p:childTnLst>
                                </p:cTn>
                              </p:par>
                            </p:childTnLst>
                          </p:cTn>
                        </p:par>
                        <p:par>
                          <p:cTn id="103" fill="hold">
                            <p:stCondLst>
                              <p:cond delay="500"/>
                            </p:stCondLst>
                            <p:childTnLst>
                              <p:par>
                                <p:cTn id="104" presetID="1" presetClass="exit" presetSubtype="0" fill="hold" grpId="1" nodeType="afterEffect">
                                  <p:stCondLst>
                                    <p:cond delay="0"/>
                                  </p:stCondLst>
                                  <p:childTnLst>
                                    <p:set>
                                      <p:cBhvr>
                                        <p:cTn id="105" dur="1" fill="hold">
                                          <p:stCondLst>
                                            <p:cond delay="0"/>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106" restart="whenNotActive" fill="hold" evtFilter="cancelBubble" nodeType="interactiveSeq">
                <p:stCondLst>
                  <p:cond evt="onClick" delay="0">
                    <p:tgtEl>
                      <p:spTgt spid="11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111"/>
                                        </p:tgtEl>
                                      </p:cBhvr>
                                    </p:animEffect>
                                    <p:animScale>
                                      <p:cBhvr>
                                        <p:cTn id="111" dur="250" autoRev="1" fill="hold"/>
                                        <p:tgtEl>
                                          <p:spTgt spid="111"/>
                                        </p:tgtEl>
                                      </p:cBhvr>
                                      <p:by x="105000" y="105000"/>
                                    </p:animScale>
                                  </p:childTnLst>
                                </p:cTn>
                              </p:par>
                            </p:childTnLst>
                          </p:cTn>
                        </p:par>
                        <p:par>
                          <p:cTn id="112" fill="hold">
                            <p:stCondLst>
                              <p:cond delay="500"/>
                            </p:stCondLst>
                            <p:childTnLst>
                              <p:par>
                                <p:cTn id="113" presetID="1" presetClass="exit" presetSubtype="0" fill="hold" grpId="1" nodeType="afterEffect">
                                  <p:stCondLst>
                                    <p:cond delay="0"/>
                                  </p:stCondLst>
                                  <p:childTnLst>
                                    <p:set>
                                      <p:cBhvr>
                                        <p:cTn id="114" dur="1" fill="hold">
                                          <p:stCondLst>
                                            <p:cond delay="0"/>
                                          </p:stCondLst>
                                        </p:cTn>
                                        <p:tgtEl>
                                          <p:spTgt spid="111"/>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childTnLst>
        </p:cTn>
      </p:par>
    </p:tnLst>
    <p:bldLst>
      <p:bldP spid="99" grpId="0"/>
      <p:bldP spid="101" grpId="0"/>
      <p:bldP spid="102" grpId="0"/>
      <p:bldP spid="103" grpId="0"/>
      <p:bldP spid="106" grpId="0" animBg="1"/>
      <p:bldP spid="106" grpId="1" animBg="1"/>
      <p:bldP spid="108" grpId="0" animBg="1"/>
      <p:bldP spid="108" grpId="1" animBg="1"/>
      <p:bldP spid="109" grpId="0" animBg="1"/>
      <p:bldP spid="109" grpId="1" animBg="1"/>
      <p:bldP spid="111" grpId="0" animBg="1"/>
      <p:bldP spid="11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88" name="Group 87"/>
          <p:cNvGrpSpPr/>
          <p:nvPr/>
        </p:nvGrpSpPr>
        <p:grpSpPr>
          <a:xfrm rot="20509557">
            <a:off x="546625" y="1327281"/>
            <a:ext cx="907843" cy="2701067"/>
            <a:chOff x="134279" y="1803002"/>
            <a:chExt cx="680882" cy="1811727"/>
          </a:xfrm>
        </p:grpSpPr>
        <p:sp>
          <p:nvSpPr>
            <p:cNvPr id="89"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FF0066"/>
                </a:solidFill>
                <a:effectLst/>
                <a:uLnTx/>
                <a:uFillTx/>
                <a:latin typeface="Arial"/>
                <a:ea typeface="+mn-ea"/>
                <a:cs typeface="Arial"/>
                <a:sym typeface="Arial"/>
              </a:endParaRPr>
            </a:p>
          </p:txBody>
        </p:sp>
        <p:grpSp>
          <p:nvGrpSpPr>
            <p:cNvPr id="90" name="Google Shape;4716;p79"/>
            <p:cNvGrpSpPr/>
            <p:nvPr/>
          </p:nvGrpSpPr>
          <p:grpSpPr>
            <a:xfrm rot="3530764">
              <a:off x="252923" y="3052492"/>
              <a:ext cx="603575" cy="520900"/>
              <a:chOff x="3450350" y="2886200"/>
              <a:chExt cx="603575" cy="520900"/>
            </a:xfrm>
          </p:grpSpPr>
          <p:sp>
            <p:nvSpPr>
              <p:cNvPr id="91"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2"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3"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4"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5"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grpSp>
        <p:nvGrpSpPr>
          <p:cNvPr id="2904" name="Google Shape;2904;p50"/>
          <p:cNvGrpSpPr/>
          <p:nvPr/>
        </p:nvGrpSpPr>
        <p:grpSpPr>
          <a:xfrm>
            <a:off x="9971018" y="5586833"/>
            <a:ext cx="1157900" cy="6860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5" name="Google Shape;1820;p57"/>
          <p:cNvGrpSpPr/>
          <p:nvPr/>
        </p:nvGrpSpPr>
        <p:grpSpPr>
          <a:xfrm>
            <a:off x="10856836" y="20553"/>
            <a:ext cx="1545345" cy="1286823"/>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7" name="Group 6"/>
          <p:cNvGrpSpPr/>
          <p:nvPr/>
        </p:nvGrpSpPr>
        <p:grpSpPr>
          <a:xfrm>
            <a:off x="126712" y="1091799"/>
            <a:ext cx="1132421" cy="756776"/>
            <a:chOff x="339056" y="264274"/>
            <a:chExt cx="849316" cy="567582"/>
          </a:xfrm>
        </p:grpSpPr>
        <p:sp>
          <p:nvSpPr>
            <p:cNvPr id="80" name="Flowchart: Connector 79"/>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3B58"/>
                </a:solidFill>
                <a:effectLst/>
                <a:uLnTx/>
                <a:uFillTx/>
                <a:latin typeface="Arial"/>
                <a:ea typeface="+mn-ea"/>
                <a:cs typeface="Arial"/>
                <a:sym typeface="Arial"/>
              </a:endParaRPr>
            </a:p>
          </p:txBody>
        </p:sp>
        <p:sp>
          <p:nvSpPr>
            <p:cNvPr id="81" name="Google Shape;632;p45"/>
            <p:cNvSpPr txBox="1">
              <a:spLocks/>
            </p:cNvSpPr>
            <p:nvPr/>
          </p:nvSpPr>
          <p:spPr>
            <a:xfrm>
              <a:off x="339056" y="264274"/>
              <a:ext cx="849316" cy="48453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121917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4267" b="1" i="0" u="none" strike="noStrike" kern="0" cap="none" spc="0" normalizeH="0" baseline="0" noProof="0" dirty="0">
                  <a:ln>
                    <a:noFill/>
                  </a:ln>
                  <a:solidFill>
                    <a:srgbClr val="E87C84">
                      <a:lumMod val="75000"/>
                    </a:srgbClr>
                  </a:solidFill>
                  <a:effectLst/>
                  <a:uLnTx/>
                  <a:uFillTx/>
                  <a:latin typeface="Sansita"/>
                  <a:sym typeface="Sansita"/>
                </a:rPr>
                <a:t>01</a:t>
              </a:r>
            </a:p>
          </p:txBody>
        </p:sp>
      </p:grpSp>
      <p:sp>
        <p:nvSpPr>
          <p:cNvPr id="82" name="Google Shape;478;p45">
            <a:extLst>
              <a:ext uri="{FF2B5EF4-FFF2-40B4-BE49-F238E27FC236}">
                <a16:creationId xmlns:a16="http://schemas.microsoft.com/office/drawing/2014/main" id="{F26287F7-3FB0-4F76-B02E-8E4B2E29815B}"/>
              </a:ext>
            </a:extLst>
          </p:cNvPr>
          <p:cNvSpPr txBox="1">
            <a:spLocks/>
          </p:cNvSpPr>
          <p:nvPr/>
        </p:nvSpPr>
        <p:spPr>
          <a:xfrm>
            <a:off x="1124891" y="619126"/>
            <a:ext cx="10000919" cy="1209550"/>
          </a:xfrm>
          <a:prstGeom prst="doubleWave">
            <a:avLst/>
          </a:prstGeom>
          <a:solidFill>
            <a:srgbClr val="FFD92D">
              <a:lumMod val="20000"/>
              <a:lumOff val="80000"/>
            </a:srgbClr>
          </a:solidFill>
          <a:ln w="28575">
            <a:solidFill>
              <a:srgbClr val="E87C84"/>
            </a:solidFill>
            <a:prstDash val="sysDash"/>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defTabSz="1219170">
              <a:defRPr/>
            </a:pPr>
            <a:r>
              <a:rPr lang="vi-VN" sz="3733" b="1" kern="0" dirty="0">
                <a:solidFill>
                  <a:srgbClr val="002060"/>
                </a:solidFill>
                <a:cs typeface="Calibri" panose="020F0502020204030204" pitchFamily="34" charset="0"/>
              </a:rPr>
              <a:t>Đồng bằng Bắc Bộ là nơi có khí hậu</a:t>
            </a:r>
            <a:r>
              <a:rPr lang="en-US" sz="3733" b="1" kern="0" dirty="0">
                <a:solidFill>
                  <a:srgbClr val="002060"/>
                </a:solidFill>
                <a:cs typeface="Calibri" panose="020F0502020204030204" pitchFamily="34" charset="0"/>
              </a:rPr>
              <a:t> </a:t>
            </a:r>
            <a:r>
              <a:rPr lang="en-US" sz="3733" b="1" kern="0" dirty="0" err="1">
                <a:solidFill>
                  <a:srgbClr val="002060"/>
                </a:solidFill>
                <a:cs typeface="Calibri" panose="020F0502020204030204" pitchFamily="34" charset="0"/>
              </a:rPr>
              <a:t>gì</a:t>
            </a:r>
            <a:r>
              <a:rPr lang="en-US" sz="3733" b="1" kern="0" dirty="0">
                <a:solidFill>
                  <a:srgbClr val="002060"/>
                </a:solidFill>
                <a:cs typeface="Calibri" panose="020F0502020204030204" pitchFamily="34" charset="0"/>
              </a:rPr>
              <a:t>?</a:t>
            </a:r>
            <a:endParaRPr kumimoji="0" lang="vi-VN" sz="3733"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a:endParaRPr>
          </a:p>
        </p:txBody>
      </p:sp>
      <p:sp>
        <p:nvSpPr>
          <p:cNvPr id="96" name="圆角矩形 7"/>
          <p:cNvSpPr/>
          <p:nvPr/>
        </p:nvSpPr>
        <p:spPr>
          <a:xfrm>
            <a:off x="2003858" y="2643708"/>
            <a:ext cx="7268324" cy="1878621"/>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2060"/>
                </a:solidFill>
                <a:effectLst/>
                <a:uLnTx/>
                <a:uFillTx/>
                <a:latin typeface="Arial"/>
                <a:ea typeface="+mn-ea"/>
                <a:cs typeface="Arial"/>
                <a:sym typeface="Wingdings" panose="05000000000000000000" pitchFamily="2" charset="2"/>
              </a:rPr>
              <a:t>Nhiệt</a:t>
            </a:r>
            <a:r>
              <a:rPr kumimoji="0" lang="en-US" sz="4267" b="0" i="0" u="none" strike="noStrike" kern="0" cap="none" spc="0" normalizeH="0" noProof="0" dirty="0">
                <a:ln>
                  <a:noFill/>
                </a:ln>
                <a:solidFill>
                  <a:srgbClr val="002060"/>
                </a:solidFill>
                <a:effectLst/>
                <a:uLnTx/>
                <a:uFillTx/>
                <a:latin typeface="Arial"/>
                <a:ea typeface="+mn-ea"/>
                <a:cs typeface="Arial"/>
                <a:sym typeface="Wingdings" panose="05000000000000000000" pitchFamily="2" charset="2"/>
              </a:rPr>
              <a:t> </a:t>
            </a:r>
            <a:r>
              <a:rPr kumimoji="0" lang="en-US" sz="4267" b="0" i="0" u="none" strike="noStrike" kern="0" cap="none" spc="0" normalizeH="0" noProof="0" dirty="0" err="1">
                <a:ln>
                  <a:noFill/>
                </a:ln>
                <a:solidFill>
                  <a:srgbClr val="002060"/>
                </a:solidFill>
                <a:effectLst/>
                <a:uLnTx/>
                <a:uFillTx/>
                <a:latin typeface="Arial"/>
                <a:ea typeface="+mn-ea"/>
                <a:cs typeface="Arial"/>
                <a:sym typeface="Wingdings" panose="05000000000000000000" pitchFamily="2" charset="2"/>
              </a:rPr>
              <a:t>đới</a:t>
            </a:r>
            <a:r>
              <a:rPr kumimoji="0" lang="en-US" sz="4267" b="0" i="0" u="none" strike="noStrike" kern="0" cap="none" spc="0" normalizeH="0" noProof="0" dirty="0">
                <a:ln>
                  <a:noFill/>
                </a:ln>
                <a:solidFill>
                  <a:srgbClr val="002060"/>
                </a:solidFill>
                <a:effectLst/>
                <a:uLnTx/>
                <a:uFillTx/>
                <a:latin typeface="Arial"/>
                <a:ea typeface="+mn-ea"/>
                <a:cs typeface="Arial"/>
                <a:sym typeface="Wingdings" panose="05000000000000000000" pitchFamily="2" charset="2"/>
              </a:rPr>
              <a:t> </a:t>
            </a:r>
            <a:r>
              <a:rPr kumimoji="0" lang="en-US" sz="4267" b="0" i="0" u="none" strike="noStrike" kern="0" cap="none" spc="0" normalizeH="0" noProof="0" dirty="0" err="1">
                <a:ln>
                  <a:noFill/>
                </a:ln>
                <a:solidFill>
                  <a:srgbClr val="002060"/>
                </a:solidFill>
                <a:effectLst/>
                <a:uLnTx/>
                <a:uFillTx/>
                <a:latin typeface="Arial"/>
                <a:ea typeface="+mn-ea"/>
                <a:cs typeface="Arial"/>
                <a:sym typeface="Wingdings" panose="05000000000000000000" pitchFamily="2" charset="2"/>
              </a:rPr>
              <a:t>ẩm</a:t>
            </a:r>
            <a:r>
              <a:rPr kumimoji="0" lang="en-US" sz="4267" b="0" i="0" u="none" strike="noStrike" kern="0" cap="none" spc="0" normalizeH="0" noProof="0" dirty="0">
                <a:ln>
                  <a:noFill/>
                </a:ln>
                <a:solidFill>
                  <a:srgbClr val="002060"/>
                </a:solidFill>
                <a:effectLst/>
                <a:uLnTx/>
                <a:uFillTx/>
                <a:latin typeface="Arial"/>
                <a:ea typeface="+mn-ea"/>
                <a:cs typeface="Arial"/>
                <a:sym typeface="Wingdings" panose="05000000000000000000" pitchFamily="2" charset="2"/>
              </a:rPr>
              <a:t> </a:t>
            </a:r>
            <a:r>
              <a:rPr kumimoji="0" lang="en-US" sz="4267" b="0" i="0" u="none" strike="noStrike" kern="0" cap="none" spc="0" normalizeH="0" noProof="0" dirty="0" err="1">
                <a:ln>
                  <a:noFill/>
                </a:ln>
                <a:solidFill>
                  <a:srgbClr val="002060"/>
                </a:solidFill>
                <a:effectLst/>
                <a:uLnTx/>
                <a:uFillTx/>
                <a:latin typeface="Arial"/>
                <a:ea typeface="+mn-ea"/>
                <a:cs typeface="Arial"/>
                <a:sym typeface="Wingdings" panose="05000000000000000000" pitchFamily="2" charset="2"/>
              </a:rPr>
              <a:t>gió</a:t>
            </a:r>
            <a:r>
              <a:rPr kumimoji="0" lang="en-US" sz="4267" b="0" i="0" u="none" strike="noStrike" kern="0" cap="none" spc="0" normalizeH="0" noProof="0" dirty="0">
                <a:ln>
                  <a:noFill/>
                </a:ln>
                <a:solidFill>
                  <a:srgbClr val="002060"/>
                </a:solidFill>
                <a:effectLst/>
                <a:uLnTx/>
                <a:uFillTx/>
                <a:latin typeface="Arial"/>
                <a:ea typeface="+mn-ea"/>
                <a:cs typeface="Arial"/>
                <a:sym typeface="Wingdings" panose="05000000000000000000" pitchFamily="2" charset="2"/>
              </a:rPr>
              <a:t> </a:t>
            </a:r>
            <a:r>
              <a:rPr kumimoji="0" lang="en-US" sz="4267" b="0" i="0" u="none" strike="noStrike" kern="0" cap="none" spc="0" normalizeH="0" noProof="0" dirty="0" err="1">
                <a:ln>
                  <a:noFill/>
                </a:ln>
                <a:solidFill>
                  <a:srgbClr val="002060"/>
                </a:solidFill>
                <a:effectLst/>
                <a:uLnTx/>
                <a:uFillTx/>
                <a:latin typeface="Arial"/>
                <a:ea typeface="+mn-ea"/>
                <a:cs typeface="Arial"/>
                <a:sym typeface="Wingdings" panose="05000000000000000000" pitchFamily="2" charset="2"/>
              </a:rPr>
              <a:t>mùa</a:t>
            </a:r>
            <a:endParaRPr kumimoji="0" lang="en-US" sz="4267" b="0" i="0" u="none" strike="noStrike" kern="0" cap="none" spc="0" normalizeH="0" baseline="0" noProof="0" dirty="0">
              <a:ln>
                <a:noFill/>
              </a:ln>
              <a:solidFill>
                <a:srgbClr val="002060"/>
              </a:solidFill>
              <a:effectLst/>
              <a:uLnTx/>
              <a:uFillTx/>
              <a:latin typeface="Arial"/>
              <a:ea typeface="+mn-ea"/>
              <a:cs typeface="Arial"/>
              <a:sym typeface="Arial"/>
            </a:endParaRPr>
          </a:p>
        </p:txBody>
      </p:sp>
      <p:grpSp>
        <p:nvGrpSpPr>
          <p:cNvPr id="97" name="Google Shape;4067;p77"/>
          <p:cNvGrpSpPr/>
          <p:nvPr/>
        </p:nvGrpSpPr>
        <p:grpSpPr>
          <a:xfrm rot="-536064">
            <a:off x="-79433" y="4540878"/>
            <a:ext cx="1965180" cy="2217209"/>
            <a:chOff x="1917725" y="3910125"/>
            <a:chExt cx="1279950" cy="1444100"/>
          </a:xfrm>
        </p:grpSpPr>
        <p:sp>
          <p:nvSpPr>
            <p:cNvPr id="98" name="Google Shape;4068;p7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4069;p7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4070;p7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4071;p7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4072;p7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4073;p7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4074;p7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4075;p7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4076;p7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4077;p7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4078;p7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4079;p7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4080;p7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4081;p7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4082;p7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4083;p7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4084;p7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4085;p7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4086;p7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4087;p7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4088;p7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4089;p7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4090;p7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4091;p7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4092;p7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4093;p7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4094;p7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4095;p7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4096;p7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4097;p7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4098;p7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4099;p7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4100;p7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4101;p7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4102;p7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4103;p7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4104;p7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4105;p7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6883229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barn(inVertical)">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 calcmode="lin" valueType="num">
                                      <p:cBhvr additive="base">
                                        <p:cTn id="12" dur="500" fill="hold"/>
                                        <p:tgtEl>
                                          <p:spTgt spid="97"/>
                                        </p:tgtEl>
                                        <p:attrNameLst>
                                          <p:attrName>ppt_x</p:attrName>
                                        </p:attrNameLst>
                                      </p:cBhvr>
                                      <p:tavLst>
                                        <p:tav tm="0">
                                          <p:val>
                                            <p:strVal val="0-#ppt_w/2"/>
                                          </p:val>
                                        </p:tav>
                                        <p:tav tm="100000">
                                          <p:val>
                                            <p:strVal val="#ppt_x"/>
                                          </p:val>
                                        </p:tav>
                                      </p:tavLst>
                                    </p:anim>
                                    <p:anim calcmode="lin" valueType="num">
                                      <p:cBhvr additive="base">
                                        <p:cTn id="13" dur="500" fill="hold"/>
                                        <p:tgtEl>
                                          <p:spTgt spid="97"/>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88"/>
                                        </p:tgtEl>
                                        <p:attrNameLst>
                                          <p:attrName>style.visibility</p:attrName>
                                        </p:attrNameLst>
                                      </p:cBhvr>
                                      <p:to>
                                        <p:strVal val="visible"/>
                                      </p:to>
                                    </p:set>
                                    <p:anim calcmode="lin" valueType="num">
                                      <p:cBhvr additive="base">
                                        <p:cTn id="17" dur="500" fill="hold"/>
                                        <p:tgtEl>
                                          <p:spTgt spid="88"/>
                                        </p:tgtEl>
                                        <p:attrNameLst>
                                          <p:attrName>ppt_x</p:attrName>
                                        </p:attrNameLst>
                                      </p:cBhvr>
                                      <p:tavLst>
                                        <p:tav tm="0">
                                          <p:val>
                                            <p:strVal val="0-#ppt_w/2"/>
                                          </p:val>
                                        </p:tav>
                                        <p:tav tm="100000">
                                          <p:val>
                                            <p:strVal val="#ppt_x"/>
                                          </p:val>
                                        </p:tav>
                                      </p:tavLst>
                                    </p:anim>
                                    <p:anim calcmode="lin" valueType="num">
                                      <p:cBhvr additive="base">
                                        <p:cTn id="18" dur="500" fill="hold"/>
                                        <p:tgtEl>
                                          <p:spTgt spid="88"/>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96"/>
                                        </p:tgtEl>
                                        <p:attrNameLst>
                                          <p:attrName>style.visibility</p:attrName>
                                        </p:attrNameLst>
                                      </p:cBhvr>
                                      <p:to>
                                        <p:strVal val="visible"/>
                                      </p:to>
                                    </p:set>
                                    <p:animEffect transition="in" filter="randombar(horizontal)">
                                      <p:cBhvr>
                                        <p:cTn id="22" dur="500"/>
                                        <p:tgtEl>
                                          <p:spTgt spid="96"/>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fade">
                                      <p:cBhvr>
                                        <p:cTn id="2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9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61" name="Group 60"/>
          <p:cNvGrpSpPr/>
          <p:nvPr/>
        </p:nvGrpSpPr>
        <p:grpSpPr>
          <a:xfrm rot="20509557">
            <a:off x="1000952" y="2124527"/>
            <a:ext cx="907843" cy="3238407"/>
            <a:chOff x="134279" y="1803002"/>
            <a:chExt cx="680882" cy="1811727"/>
          </a:xfrm>
        </p:grpSpPr>
        <p:sp>
          <p:nvSpPr>
            <p:cNvPr id="62"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FF0066"/>
                </a:solidFill>
                <a:effectLst/>
                <a:uLnTx/>
                <a:uFillTx/>
                <a:latin typeface="Arial"/>
                <a:ea typeface="+mn-ea"/>
                <a:cs typeface="Arial"/>
                <a:sym typeface="Arial"/>
              </a:endParaRPr>
            </a:p>
          </p:txBody>
        </p:sp>
        <p:grpSp>
          <p:nvGrpSpPr>
            <p:cNvPr id="63" name="Google Shape;4716;p79"/>
            <p:cNvGrpSpPr/>
            <p:nvPr/>
          </p:nvGrpSpPr>
          <p:grpSpPr>
            <a:xfrm rot="3530764">
              <a:off x="252923" y="3052492"/>
              <a:ext cx="603575" cy="520900"/>
              <a:chOff x="3450350" y="2886200"/>
              <a:chExt cx="603575" cy="520900"/>
            </a:xfrm>
          </p:grpSpPr>
          <p:sp>
            <p:nvSpPr>
              <p:cNvPr id="64"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8"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6"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4"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2"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sp>
        <p:nvSpPr>
          <p:cNvPr id="103" name="圆角矩形 7"/>
          <p:cNvSpPr/>
          <p:nvPr/>
        </p:nvSpPr>
        <p:spPr>
          <a:xfrm>
            <a:off x="2553885" y="4304819"/>
            <a:ext cx="7385299" cy="939311"/>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fi-FI" sz="3600" b="0" i="0" u="none" strike="noStrike" kern="0" cap="none" spc="0" normalizeH="0" baseline="0" noProof="0" dirty="0">
                <a:ln>
                  <a:noFill/>
                </a:ln>
                <a:solidFill>
                  <a:srgbClr val="002060"/>
                </a:solidFill>
                <a:effectLst/>
                <a:uLnTx/>
                <a:uFillTx/>
                <a:latin typeface="Arial"/>
                <a:ea typeface="+mn-ea"/>
                <a:cs typeface="Arial"/>
                <a:sym typeface="Wingdings" panose="05000000000000000000" pitchFamily="2" charset="2"/>
              </a:rPr>
              <a:t>Từ</a:t>
            </a:r>
            <a:r>
              <a:rPr kumimoji="0" lang="fi-FI" sz="3600" b="0" i="0" u="none" strike="noStrike" kern="0" cap="none" spc="0" normalizeH="0" noProof="0" dirty="0">
                <a:ln>
                  <a:noFill/>
                </a:ln>
                <a:solidFill>
                  <a:srgbClr val="002060"/>
                </a:solidFill>
                <a:effectLst/>
                <a:uLnTx/>
                <a:uFillTx/>
                <a:latin typeface="Arial"/>
                <a:ea typeface="+mn-ea"/>
                <a:cs typeface="Arial"/>
                <a:sym typeface="Wingdings" panose="05000000000000000000" pitchFamily="2" charset="2"/>
              </a:rPr>
              <a:t> tháng 12 đến tháng 3 năm sau</a:t>
            </a:r>
            <a:endParaRPr kumimoji="0" lang="en-US" sz="3600" b="0" i="0" u="none" strike="noStrike" kern="0" cap="none" spc="0" normalizeH="0" baseline="0" noProof="0" dirty="0">
              <a:ln>
                <a:noFill/>
              </a:ln>
              <a:solidFill>
                <a:srgbClr val="002060"/>
              </a:solidFill>
              <a:effectLst/>
              <a:uLnTx/>
              <a:uFillTx/>
              <a:latin typeface="Arial"/>
              <a:ea typeface="+mn-ea"/>
              <a:cs typeface="Arial"/>
              <a:sym typeface="Arial"/>
            </a:endParaRPr>
          </a:p>
        </p:txBody>
      </p:sp>
      <p:grpSp>
        <p:nvGrpSpPr>
          <p:cNvPr id="2904" name="Google Shape;2904;p50"/>
          <p:cNvGrpSpPr/>
          <p:nvPr/>
        </p:nvGrpSpPr>
        <p:grpSpPr>
          <a:xfrm>
            <a:off x="10712057" y="5873835"/>
            <a:ext cx="1157900" cy="6860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5" name="Google Shape;1820;p57"/>
          <p:cNvGrpSpPr/>
          <p:nvPr/>
        </p:nvGrpSpPr>
        <p:grpSpPr>
          <a:xfrm>
            <a:off x="10646656" y="249977"/>
            <a:ext cx="1545345" cy="1286823"/>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28" name="Group 27"/>
          <p:cNvGrpSpPr/>
          <p:nvPr/>
        </p:nvGrpSpPr>
        <p:grpSpPr>
          <a:xfrm>
            <a:off x="518560" y="1798169"/>
            <a:ext cx="1132421" cy="756776"/>
            <a:chOff x="339056" y="264274"/>
            <a:chExt cx="849316" cy="567582"/>
          </a:xfrm>
        </p:grpSpPr>
        <p:sp>
          <p:nvSpPr>
            <p:cNvPr id="29" name="Flowchart: Connector 28"/>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3B58"/>
                </a:solidFill>
                <a:effectLst/>
                <a:uLnTx/>
                <a:uFillTx/>
                <a:latin typeface="Arial"/>
                <a:ea typeface="+mn-ea"/>
                <a:cs typeface="Arial"/>
                <a:sym typeface="Arial"/>
              </a:endParaRPr>
            </a:p>
          </p:txBody>
        </p:sp>
        <p:sp>
          <p:nvSpPr>
            <p:cNvPr id="30" name="Google Shape;632;p45"/>
            <p:cNvSpPr txBox="1">
              <a:spLocks/>
            </p:cNvSpPr>
            <p:nvPr/>
          </p:nvSpPr>
          <p:spPr>
            <a:xfrm>
              <a:off x="339056" y="264274"/>
              <a:ext cx="849316" cy="48453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121917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4267" b="1" i="0" u="none" strike="noStrike" kern="0" cap="none" spc="0" normalizeH="0" baseline="0" noProof="0" dirty="0">
                  <a:ln>
                    <a:noFill/>
                  </a:ln>
                  <a:solidFill>
                    <a:srgbClr val="E87C84">
                      <a:lumMod val="75000"/>
                    </a:srgbClr>
                  </a:solidFill>
                  <a:effectLst/>
                  <a:uLnTx/>
                  <a:uFillTx/>
                  <a:latin typeface="Sansita"/>
                  <a:sym typeface="Sansita"/>
                </a:rPr>
                <a:t>02</a:t>
              </a:r>
            </a:p>
          </p:txBody>
        </p:sp>
      </p:grpSp>
      <p:sp>
        <p:nvSpPr>
          <p:cNvPr id="31" name="Google Shape;478;p45">
            <a:extLst>
              <a:ext uri="{FF2B5EF4-FFF2-40B4-BE49-F238E27FC236}">
                <a16:creationId xmlns:a16="http://schemas.microsoft.com/office/drawing/2014/main" id="{F26287F7-3FB0-4F76-B02E-8E4B2E29815B}"/>
              </a:ext>
            </a:extLst>
          </p:cNvPr>
          <p:cNvSpPr txBox="1">
            <a:spLocks/>
          </p:cNvSpPr>
          <p:nvPr/>
        </p:nvSpPr>
        <p:spPr>
          <a:xfrm>
            <a:off x="1641457" y="1362075"/>
            <a:ext cx="9191108" cy="2111476"/>
          </a:xfrm>
          <a:prstGeom prst="doubleWave">
            <a:avLst/>
          </a:prstGeom>
          <a:solidFill>
            <a:srgbClr val="FFD92D">
              <a:lumMod val="20000"/>
              <a:lumOff val="80000"/>
            </a:srgbClr>
          </a:solidFill>
          <a:ln w="28575">
            <a:solidFill>
              <a:srgbClr val="E87C84"/>
            </a:solidFill>
            <a:prstDash val="sysDash"/>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Mùa</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Arial"/>
              </a:rPr>
              <a:t>đông</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 ở </a:t>
            </a:r>
            <a:r>
              <a:rPr lang="en-US" sz="4000" b="1" kern="0" noProof="0" dirty="0" err="1">
                <a:solidFill>
                  <a:srgbClr val="002060"/>
                </a:solidFill>
                <a:latin typeface="Calibri" panose="020F0502020204030204" pitchFamily="34" charset="0"/>
                <a:cs typeface="Calibri" panose="020F0502020204030204" pitchFamily="34" charset="0"/>
              </a:rPr>
              <a:t>Đ</a:t>
            </a:r>
            <a:r>
              <a:rPr kumimoji="0" lang="en-US" sz="40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Arial"/>
              </a:rPr>
              <a:t>ồng</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Arial"/>
              </a:rPr>
              <a:t>bằng</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Arial"/>
              </a:rPr>
              <a:t>Bắc</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Arial"/>
              </a:rPr>
              <a:t>Bộ</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Arial"/>
              </a:rPr>
              <a:t>thường</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Arial"/>
              </a:rPr>
              <a:t>kéo</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Arial"/>
              </a:rPr>
              <a:t>dài</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Arial"/>
              </a:rPr>
              <a:t>từ</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Arial"/>
              </a:rPr>
              <a:t>tháng</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Arial"/>
              </a:rPr>
              <a:t>mấy</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Arial"/>
              </a:rPr>
              <a:t>đến</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Arial"/>
              </a:rPr>
              <a:t>tháng</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Arial"/>
              </a:rPr>
              <a:t>mấy</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a:t>
            </a:r>
            <a:endParaRPr kumimoji="0" lang="vi-VN"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42817573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61"/>
                                        </p:tgtEl>
                                        <p:attrNameLst>
                                          <p:attrName>style.visibility</p:attrName>
                                        </p:attrNameLst>
                                      </p:cBhvr>
                                      <p:to>
                                        <p:strVal val="visible"/>
                                      </p:to>
                                    </p:set>
                                    <p:anim calcmode="lin" valueType="num">
                                      <p:cBhvr additive="base">
                                        <p:cTn id="16" dur="500" fill="hold"/>
                                        <p:tgtEl>
                                          <p:spTgt spid="61"/>
                                        </p:tgtEl>
                                        <p:attrNameLst>
                                          <p:attrName>ppt_x</p:attrName>
                                        </p:attrNameLst>
                                      </p:cBhvr>
                                      <p:tavLst>
                                        <p:tav tm="0">
                                          <p:val>
                                            <p:strVal val="0-#ppt_w/2"/>
                                          </p:val>
                                        </p:tav>
                                        <p:tav tm="100000">
                                          <p:val>
                                            <p:strVal val="#ppt_x"/>
                                          </p:val>
                                        </p:tav>
                                      </p:tavLst>
                                    </p:anim>
                                    <p:anim calcmode="lin" valueType="num">
                                      <p:cBhvr additive="base">
                                        <p:cTn id="17" dur="500" fill="hold"/>
                                        <p:tgtEl>
                                          <p:spTgt spid="61"/>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3"/>
                                        </p:tgtEl>
                                        <p:attrNameLst>
                                          <p:attrName>style.visibility</p:attrName>
                                        </p:attrNameLst>
                                      </p:cBhvr>
                                      <p:to>
                                        <p:strVal val="visible"/>
                                      </p:to>
                                    </p:set>
                                    <p:animEffect transition="in" filter="randombar(horizontal)">
                                      <p:cBhvr>
                                        <p:cTn id="21"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32" name="Group 31"/>
          <p:cNvGrpSpPr/>
          <p:nvPr/>
        </p:nvGrpSpPr>
        <p:grpSpPr>
          <a:xfrm rot="20509557">
            <a:off x="908531" y="1770817"/>
            <a:ext cx="907843" cy="2701067"/>
            <a:chOff x="134279" y="1803002"/>
            <a:chExt cx="680882" cy="1811727"/>
          </a:xfrm>
        </p:grpSpPr>
        <p:sp>
          <p:nvSpPr>
            <p:cNvPr id="33"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FF0066"/>
                </a:solidFill>
                <a:effectLst/>
                <a:uLnTx/>
                <a:uFillTx/>
                <a:latin typeface="Arial"/>
                <a:ea typeface="+mn-ea"/>
                <a:cs typeface="Arial"/>
                <a:sym typeface="Arial"/>
              </a:endParaRPr>
            </a:p>
          </p:txBody>
        </p:sp>
        <p:grpSp>
          <p:nvGrpSpPr>
            <p:cNvPr id="34" name="Google Shape;4716;p79"/>
            <p:cNvGrpSpPr/>
            <p:nvPr/>
          </p:nvGrpSpPr>
          <p:grpSpPr>
            <a:xfrm rot="3530764">
              <a:off x="252923" y="3052492"/>
              <a:ext cx="603575" cy="520900"/>
              <a:chOff x="3450350" y="2886200"/>
              <a:chExt cx="603575" cy="520900"/>
            </a:xfrm>
          </p:grpSpPr>
          <p:sp>
            <p:nvSpPr>
              <p:cNvPr id="35"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6"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9"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grpSp>
        <p:nvGrpSpPr>
          <p:cNvPr id="2904" name="Google Shape;2904;p50"/>
          <p:cNvGrpSpPr/>
          <p:nvPr/>
        </p:nvGrpSpPr>
        <p:grpSpPr>
          <a:xfrm>
            <a:off x="10751375" y="5792316"/>
            <a:ext cx="1157900" cy="6860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5" name="Google Shape;1820;p57"/>
          <p:cNvGrpSpPr/>
          <p:nvPr/>
        </p:nvGrpSpPr>
        <p:grpSpPr>
          <a:xfrm>
            <a:off x="10646656" y="249977"/>
            <a:ext cx="1545345" cy="1286823"/>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28" name="Group 27"/>
          <p:cNvGrpSpPr/>
          <p:nvPr/>
        </p:nvGrpSpPr>
        <p:grpSpPr>
          <a:xfrm>
            <a:off x="552279" y="1394759"/>
            <a:ext cx="1132421" cy="756776"/>
            <a:chOff x="339056" y="264274"/>
            <a:chExt cx="849316" cy="567582"/>
          </a:xfrm>
        </p:grpSpPr>
        <p:sp>
          <p:nvSpPr>
            <p:cNvPr id="29" name="Flowchart: Connector 28"/>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3B58"/>
                </a:solidFill>
                <a:effectLst/>
                <a:uLnTx/>
                <a:uFillTx/>
                <a:latin typeface="Arial"/>
                <a:ea typeface="+mn-ea"/>
                <a:cs typeface="Arial"/>
                <a:sym typeface="Arial"/>
              </a:endParaRPr>
            </a:p>
          </p:txBody>
        </p:sp>
        <p:sp>
          <p:nvSpPr>
            <p:cNvPr id="30" name="Google Shape;632;p45"/>
            <p:cNvSpPr txBox="1">
              <a:spLocks/>
            </p:cNvSpPr>
            <p:nvPr/>
          </p:nvSpPr>
          <p:spPr>
            <a:xfrm>
              <a:off x="339056" y="264274"/>
              <a:ext cx="849316" cy="48453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121917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4267" b="1" i="0" u="none" strike="noStrike" kern="0" cap="none" spc="0" normalizeH="0" baseline="0" noProof="0" dirty="0">
                  <a:ln>
                    <a:noFill/>
                  </a:ln>
                  <a:solidFill>
                    <a:srgbClr val="E87C84">
                      <a:lumMod val="75000"/>
                    </a:srgbClr>
                  </a:solidFill>
                  <a:effectLst/>
                  <a:uLnTx/>
                  <a:uFillTx/>
                  <a:latin typeface="Sansita"/>
                  <a:sym typeface="Sansita"/>
                </a:rPr>
                <a:t>03</a:t>
              </a:r>
            </a:p>
          </p:txBody>
        </p:sp>
      </p:grpSp>
      <p:sp>
        <p:nvSpPr>
          <p:cNvPr id="31" name="Google Shape;478;p45">
            <a:extLst>
              <a:ext uri="{FF2B5EF4-FFF2-40B4-BE49-F238E27FC236}">
                <a16:creationId xmlns:a16="http://schemas.microsoft.com/office/drawing/2014/main" id="{F26287F7-3FB0-4F76-B02E-8E4B2E29815B}"/>
              </a:ext>
            </a:extLst>
          </p:cNvPr>
          <p:cNvSpPr txBox="1">
            <a:spLocks/>
          </p:cNvSpPr>
          <p:nvPr/>
        </p:nvSpPr>
        <p:spPr>
          <a:xfrm>
            <a:off x="1579565" y="1111690"/>
            <a:ext cx="10126660" cy="1420212"/>
          </a:xfrm>
          <a:prstGeom prst="doubleWave">
            <a:avLst/>
          </a:prstGeom>
          <a:solidFill>
            <a:srgbClr val="FFD92D">
              <a:lumMod val="20000"/>
              <a:lumOff val="80000"/>
            </a:srgbClr>
          </a:solidFill>
          <a:ln w="28575">
            <a:solidFill>
              <a:srgbClr val="E87C84"/>
            </a:solidFill>
            <a:prstDash val="sysDash"/>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defTabSz="1219170">
              <a:defRPr/>
            </a:pPr>
            <a:r>
              <a:rPr kumimoji="0" lang="en-US" sz="3733" b="1" i="0" u="none" strike="noStrike" kern="0" cap="none" spc="0" normalizeH="0" baseline="0" noProof="0" dirty="0" err="1">
                <a:ln>
                  <a:noFill/>
                </a:ln>
                <a:solidFill>
                  <a:srgbClr val="002060"/>
                </a:solidFill>
                <a:effectLst/>
                <a:uLnTx/>
                <a:uFillTx/>
                <a:latin typeface="Arial"/>
                <a:cs typeface="Calibri" panose="020F0502020204030204" pitchFamily="34" charset="0"/>
                <a:sym typeface="Arial"/>
              </a:rPr>
              <a:t>Kể</a:t>
            </a:r>
            <a:r>
              <a:rPr kumimoji="0" lang="en-US" sz="3733" b="1" i="0" u="none" strike="noStrike" kern="0" cap="none" spc="0" normalizeH="0" noProof="0" dirty="0">
                <a:ln>
                  <a:noFill/>
                </a:ln>
                <a:solidFill>
                  <a:srgbClr val="002060"/>
                </a:solidFill>
                <a:effectLst/>
                <a:uLnTx/>
                <a:uFillTx/>
                <a:latin typeface="Arial"/>
                <a:cs typeface="Calibri" panose="020F0502020204030204" pitchFamily="34" charset="0"/>
                <a:sym typeface="Arial"/>
              </a:rPr>
              <a:t> </a:t>
            </a:r>
            <a:r>
              <a:rPr kumimoji="0" lang="en-US" sz="3733" b="1" i="0" u="none" strike="noStrike" kern="0" cap="none" spc="0" normalizeH="0" noProof="0" dirty="0" err="1">
                <a:ln>
                  <a:noFill/>
                </a:ln>
                <a:solidFill>
                  <a:srgbClr val="002060"/>
                </a:solidFill>
                <a:effectLst/>
                <a:uLnTx/>
                <a:uFillTx/>
                <a:latin typeface="Arial"/>
                <a:cs typeface="Calibri" panose="020F0502020204030204" pitchFamily="34" charset="0"/>
                <a:sym typeface="Arial"/>
              </a:rPr>
              <a:t>tên</a:t>
            </a:r>
            <a:r>
              <a:rPr kumimoji="0" lang="en-US" sz="3733" b="1" i="0" u="none" strike="noStrike" kern="0" cap="none" spc="0" normalizeH="0" noProof="0" dirty="0">
                <a:ln>
                  <a:noFill/>
                </a:ln>
                <a:solidFill>
                  <a:srgbClr val="002060"/>
                </a:solidFill>
                <a:effectLst/>
                <a:uLnTx/>
                <a:uFillTx/>
                <a:latin typeface="Arial"/>
                <a:cs typeface="Calibri" panose="020F0502020204030204" pitchFamily="34" charset="0"/>
                <a:sym typeface="Arial"/>
              </a:rPr>
              <a:t> 2 con </a:t>
            </a:r>
            <a:r>
              <a:rPr kumimoji="0" lang="en-US" sz="3733" b="1" i="0" u="none" strike="noStrike" kern="0" cap="none" spc="0" normalizeH="0" noProof="0" dirty="0" err="1">
                <a:ln>
                  <a:noFill/>
                </a:ln>
                <a:solidFill>
                  <a:srgbClr val="002060"/>
                </a:solidFill>
                <a:effectLst/>
                <a:uLnTx/>
                <a:uFillTx/>
                <a:latin typeface="Arial"/>
                <a:cs typeface="Calibri" panose="020F0502020204030204" pitchFamily="34" charset="0"/>
                <a:sym typeface="Arial"/>
              </a:rPr>
              <a:t>sông</a:t>
            </a:r>
            <a:r>
              <a:rPr kumimoji="0" lang="en-US" sz="3733" b="1" i="0" u="none" strike="noStrike" kern="0" cap="none" spc="0" normalizeH="0" noProof="0" dirty="0">
                <a:ln>
                  <a:noFill/>
                </a:ln>
                <a:solidFill>
                  <a:srgbClr val="002060"/>
                </a:solidFill>
                <a:effectLst/>
                <a:uLnTx/>
                <a:uFillTx/>
                <a:latin typeface="Arial"/>
                <a:cs typeface="Calibri" panose="020F0502020204030204" pitchFamily="34" charset="0"/>
                <a:sym typeface="Arial"/>
              </a:rPr>
              <a:t> </a:t>
            </a:r>
            <a:r>
              <a:rPr kumimoji="0" lang="en-US" sz="3733" b="1" i="0" u="none" strike="noStrike" kern="0" cap="none" spc="0" normalizeH="0" noProof="0" dirty="0" err="1">
                <a:ln>
                  <a:noFill/>
                </a:ln>
                <a:solidFill>
                  <a:srgbClr val="002060"/>
                </a:solidFill>
                <a:effectLst/>
                <a:uLnTx/>
                <a:uFillTx/>
                <a:latin typeface="Arial"/>
                <a:cs typeface="Calibri" panose="020F0502020204030204" pitchFamily="34" charset="0"/>
                <a:sym typeface="Arial"/>
              </a:rPr>
              <a:t>lớn</a:t>
            </a:r>
            <a:r>
              <a:rPr kumimoji="0" lang="en-US" sz="3733" b="1" i="0" u="none" strike="noStrike" kern="0" cap="none" spc="0" normalizeH="0" noProof="0" dirty="0">
                <a:ln>
                  <a:noFill/>
                </a:ln>
                <a:solidFill>
                  <a:srgbClr val="002060"/>
                </a:solidFill>
                <a:effectLst/>
                <a:uLnTx/>
                <a:uFillTx/>
                <a:latin typeface="Arial"/>
                <a:cs typeface="Calibri" panose="020F0502020204030204" pitchFamily="34" charset="0"/>
                <a:sym typeface="Arial"/>
              </a:rPr>
              <a:t> ở </a:t>
            </a:r>
            <a:r>
              <a:rPr lang="vi-VN" sz="3733" b="1" kern="0" dirty="0">
                <a:solidFill>
                  <a:srgbClr val="002060"/>
                </a:solidFill>
                <a:cs typeface="Calibri" panose="020F0502020204030204" pitchFamily="34" charset="0"/>
              </a:rPr>
              <a:t>Đồng bằng Bắc Bộ</a:t>
            </a:r>
            <a:r>
              <a:rPr kumimoji="0" lang="en-US" sz="3733" b="1" i="0" u="none" strike="noStrike" kern="0" cap="none" spc="0" normalizeH="0" noProof="0" dirty="0">
                <a:ln>
                  <a:noFill/>
                </a:ln>
                <a:solidFill>
                  <a:srgbClr val="002060"/>
                </a:solidFill>
                <a:effectLst/>
                <a:uLnTx/>
                <a:uFillTx/>
                <a:latin typeface="Arial"/>
                <a:cs typeface="Calibri" panose="020F0502020204030204" pitchFamily="34" charset="0"/>
                <a:sym typeface="Arial"/>
              </a:rPr>
              <a:t> </a:t>
            </a:r>
            <a:endParaRPr kumimoji="0" lang="vi-VN" sz="3733"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a:endParaRPr>
          </a:p>
        </p:txBody>
      </p:sp>
      <p:sp>
        <p:nvSpPr>
          <p:cNvPr id="40" name="圆角矩形 7"/>
          <p:cNvSpPr/>
          <p:nvPr/>
        </p:nvSpPr>
        <p:spPr>
          <a:xfrm>
            <a:off x="2365763" y="3449018"/>
            <a:ext cx="8788012" cy="1627807"/>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002060"/>
                </a:solidFill>
                <a:effectLst/>
                <a:uLnTx/>
                <a:uFillTx/>
                <a:latin typeface="Arial"/>
                <a:ea typeface="+mn-ea"/>
                <a:cs typeface="Arial"/>
                <a:sym typeface="Arial"/>
              </a:rPr>
              <a:t>Sông</a:t>
            </a:r>
            <a:r>
              <a:rPr kumimoji="0" lang="en-US" sz="4800" b="0" i="0" u="none" strike="noStrike" kern="0" cap="none" spc="0" normalizeH="0" noProof="0" dirty="0">
                <a:ln>
                  <a:noFill/>
                </a:ln>
                <a:solidFill>
                  <a:srgbClr val="002060"/>
                </a:solidFill>
                <a:effectLst/>
                <a:uLnTx/>
                <a:uFillTx/>
                <a:latin typeface="Arial"/>
                <a:ea typeface="+mn-ea"/>
                <a:cs typeface="Arial"/>
                <a:sym typeface="Arial"/>
              </a:rPr>
              <a:t> </a:t>
            </a:r>
            <a:r>
              <a:rPr kumimoji="0" lang="en-US" sz="4800" b="0" i="0" u="none" strike="noStrike" kern="0" cap="none" spc="0" normalizeH="0" noProof="0" dirty="0" err="1">
                <a:ln>
                  <a:noFill/>
                </a:ln>
                <a:solidFill>
                  <a:srgbClr val="002060"/>
                </a:solidFill>
                <a:effectLst/>
                <a:uLnTx/>
                <a:uFillTx/>
                <a:latin typeface="Arial"/>
                <a:ea typeface="+mn-ea"/>
                <a:cs typeface="Arial"/>
                <a:sym typeface="Arial"/>
              </a:rPr>
              <a:t>Hồng</a:t>
            </a:r>
            <a:r>
              <a:rPr kumimoji="0" lang="en-US" sz="4800" b="0" i="0" u="none" strike="noStrike" kern="0" cap="none" spc="0" normalizeH="0" noProof="0" dirty="0">
                <a:ln>
                  <a:noFill/>
                </a:ln>
                <a:solidFill>
                  <a:srgbClr val="002060"/>
                </a:solidFill>
                <a:effectLst/>
                <a:uLnTx/>
                <a:uFillTx/>
                <a:latin typeface="Arial"/>
                <a:ea typeface="+mn-ea"/>
                <a:cs typeface="Arial"/>
                <a:sym typeface="Arial"/>
              </a:rPr>
              <a:t> </a:t>
            </a:r>
            <a:r>
              <a:rPr kumimoji="0" lang="en-US" sz="4800" b="0" i="0" u="none" strike="noStrike" kern="0" cap="none" spc="0" normalizeH="0" noProof="0" dirty="0" err="1">
                <a:ln>
                  <a:noFill/>
                </a:ln>
                <a:solidFill>
                  <a:srgbClr val="002060"/>
                </a:solidFill>
                <a:effectLst/>
                <a:uLnTx/>
                <a:uFillTx/>
                <a:latin typeface="Arial"/>
                <a:ea typeface="+mn-ea"/>
                <a:cs typeface="Arial"/>
                <a:sym typeface="Arial"/>
              </a:rPr>
              <a:t>và</a:t>
            </a:r>
            <a:r>
              <a:rPr kumimoji="0" lang="en-US" sz="4800" b="0" i="0" u="none" strike="noStrike" kern="0" cap="none" spc="0" normalizeH="0" noProof="0" dirty="0">
                <a:ln>
                  <a:noFill/>
                </a:ln>
                <a:solidFill>
                  <a:srgbClr val="002060"/>
                </a:solidFill>
                <a:effectLst/>
                <a:uLnTx/>
                <a:uFillTx/>
                <a:latin typeface="Arial"/>
                <a:ea typeface="+mn-ea"/>
                <a:cs typeface="Arial"/>
                <a:sym typeface="Arial"/>
              </a:rPr>
              <a:t> song Thái Bình</a:t>
            </a:r>
            <a:endParaRPr kumimoji="0" lang="en-US" sz="6400" b="0" i="0" u="none" strike="noStrike" kern="0" cap="none" spc="0" normalizeH="0" baseline="0" noProof="0" dirty="0">
              <a:ln>
                <a:noFill/>
              </a:ln>
              <a:solidFill>
                <a:srgbClr val="002060"/>
              </a:solidFill>
              <a:effectLst/>
              <a:uLnTx/>
              <a:uFillTx/>
              <a:latin typeface="Arial"/>
              <a:ea typeface="+mn-ea"/>
              <a:cs typeface="Arial"/>
              <a:sym typeface="Arial"/>
            </a:endParaRPr>
          </a:p>
        </p:txBody>
      </p:sp>
    </p:spTree>
    <p:extLst>
      <p:ext uri="{BB962C8B-B14F-4D97-AF65-F5344CB8AC3E}">
        <p14:creationId xmlns:p14="http://schemas.microsoft.com/office/powerpoint/2010/main" val="21591915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500"/>
                                        <p:tgtEl>
                                          <p:spTgt spid="40"/>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sp>
        <p:nvSpPr>
          <p:cNvPr id="2903" name="Google Shape;2903;p50"/>
          <p:cNvSpPr/>
          <p:nvPr/>
        </p:nvSpPr>
        <p:spPr>
          <a:xfrm>
            <a:off x="463363" y="481149"/>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904" name="Google Shape;2904;p50"/>
          <p:cNvGrpSpPr/>
          <p:nvPr/>
        </p:nvGrpSpPr>
        <p:grpSpPr>
          <a:xfrm>
            <a:off x="10337393" y="5821964"/>
            <a:ext cx="1157900" cy="6860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5" name="Google Shape;1820;p57"/>
          <p:cNvGrpSpPr/>
          <p:nvPr/>
        </p:nvGrpSpPr>
        <p:grpSpPr>
          <a:xfrm>
            <a:off x="10646656" y="249977"/>
            <a:ext cx="1545345" cy="1286823"/>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28" name="Group 27"/>
          <p:cNvGrpSpPr/>
          <p:nvPr/>
        </p:nvGrpSpPr>
        <p:grpSpPr>
          <a:xfrm rot="20509557">
            <a:off x="628936" y="1994799"/>
            <a:ext cx="907843" cy="2937603"/>
            <a:chOff x="134279" y="1803002"/>
            <a:chExt cx="680882" cy="1811727"/>
          </a:xfrm>
        </p:grpSpPr>
        <p:sp>
          <p:nvSpPr>
            <p:cNvPr id="29"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FF0066"/>
                </a:solidFill>
                <a:effectLst/>
                <a:uLnTx/>
                <a:uFillTx/>
                <a:latin typeface="Arial"/>
                <a:ea typeface="+mn-ea"/>
                <a:cs typeface="Arial"/>
                <a:sym typeface="Arial"/>
              </a:endParaRPr>
            </a:p>
          </p:txBody>
        </p:sp>
        <p:grpSp>
          <p:nvGrpSpPr>
            <p:cNvPr id="30" name="Google Shape;4716;p79"/>
            <p:cNvGrpSpPr/>
            <p:nvPr/>
          </p:nvGrpSpPr>
          <p:grpSpPr>
            <a:xfrm rot="3530764">
              <a:off x="252923" y="3052492"/>
              <a:ext cx="603575" cy="520900"/>
              <a:chOff x="3450350" y="2886200"/>
              <a:chExt cx="603575" cy="520900"/>
            </a:xfrm>
          </p:grpSpPr>
          <p:sp>
            <p:nvSpPr>
              <p:cNvPr id="31"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2"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3"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4"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5"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grpSp>
        <p:nvGrpSpPr>
          <p:cNvPr id="36" name="Group 35"/>
          <p:cNvGrpSpPr/>
          <p:nvPr/>
        </p:nvGrpSpPr>
        <p:grpSpPr>
          <a:xfrm>
            <a:off x="358359" y="1532775"/>
            <a:ext cx="1132421" cy="756776"/>
            <a:chOff x="339056" y="264274"/>
            <a:chExt cx="849316" cy="567582"/>
          </a:xfrm>
        </p:grpSpPr>
        <p:sp>
          <p:nvSpPr>
            <p:cNvPr id="37" name="Flowchart: Connector 36"/>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3B58"/>
                </a:solidFill>
                <a:effectLst/>
                <a:uLnTx/>
                <a:uFillTx/>
                <a:latin typeface="Arial"/>
                <a:ea typeface="+mn-ea"/>
                <a:cs typeface="Arial"/>
                <a:sym typeface="Arial"/>
              </a:endParaRPr>
            </a:p>
          </p:txBody>
        </p:sp>
        <p:sp>
          <p:nvSpPr>
            <p:cNvPr id="38" name="Google Shape;632;p45"/>
            <p:cNvSpPr txBox="1">
              <a:spLocks/>
            </p:cNvSpPr>
            <p:nvPr/>
          </p:nvSpPr>
          <p:spPr>
            <a:xfrm>
              <a:off x="339056" y="264274"/>
              <a:ext cx="849316" cy="48453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121917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4267" b="1" i="0" u="none" strike="noStrike" kern="0" cap="none" spc="0" normalizeH="0" baseline="0" noProof="0" dirty="0">
                  <a:ln>
                    <a:noFill/>
                  </a:ln>
                  <a:solidFill>
                    <a:srgbClr val="E87C84">
                      <a:lumMod val="75000"/>
                    </a:srgbClr>
                  </a:solidFill>
                  <a:effectLst/>
                  <a:uLnTx/>
                  <a:uFillTx/>
                  <a:latin typeface="Sansita"/>
                  <a:sym typeface="Sansita"/>
                </a:rPr>
                <a:t>04</a:t>
              </a:r>
            </a:p>
          </p:txBody>
        </p:sp>
      </p:grpSp>
      <p:sp>
        <p:nvSpPr>
          <p:cNvPr id="39" name="Google Shape;478;p45">
            <a:extLst>
              <a:ext uri="{FF2B5EF4-FFF2-40B4-BE49-F238E27FC236}">
                <a16:creationId xmlns:a16="http://schemas.microsoft.com/office/drawing/2014/main" id="{F26287F7-3FB0-4F76-B02E-8E4B2E29815B}"/>
              </a:ext>
            </a:extLst>
          </p:cNvPr>
          <p:cNvSpPr txBox="1">
            <a:spLocks/>
          </p:cNvSpPr>
          <p:nvPr/>
        </p:nvSpPr>
        <p:spPr>
          <a:xfrm>
            <a:off x="1528514" y="1228725"/>
            <a:ext cx="9349808" cy="1655762"/>
          </a:xfrm>
          <a:prstGeom prst="doubleWave">
            <a:avLst/>
          </a:prstGeom>
          <a:solidFill>
            <a:srgbClr val="FFD92D">
              <a:lumMod val="20000"/>
              <a:lumOff val="80000"/>
            </a:srgbClr>
          </a:solidFill>
          <a:ln w="28575">
            <a:solidFill>
              <a:srgbClr val="E87C84"/>
            </a:solidFill>
            <a:prstDash val="sysDash"/>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defTabSz="1219170">
              <a:defRPr/>
            </a:pPr>
            <a:r>
              <a:rPr lang="vi-VN" sz="3467" b="1" kern="0" dirty="0">
                <a:solidFill>
                  <a:srgbClr val="002060"/>
                </a:solidFill>
                <a:cs typeface="Calibri" panose="020F0502020204030204" pitchFamily="34" charset="0"/>
              </a:rPr>
              <a:t>Vùng Đồng bằng Bắc Bộ có đất đai như thế nào?</a:t>
            </a:r>
            <a:endParaRPr kumimoji="0" lang="vi-VN" sz="3467" b="1" i="0" u="none" strike="noStrike" kern="0" cap="none" spc="0" normalizeH="0" baseline="0" noProof="0" dirty="0">
              <a:ln>
                <a:noFill/>
              </a:ln>
              <a:solidFill>
                <a:srgbClr val="002060"/>
              </a:solidFill>
              <a:effectLst/>
              <a:uLnTx/>
              <a:uFillTx/>
              <a:latin typeface="Arial"/>
              <a:cs typeface="Calibri" panose="020F0502020204030204" pitchFamily="34" charset="0"/>
              <a:sym typeface="Arial"/>
            </a:endParaRPr>
          </a:p>
        </p:txBody>
      </p:sp>
      <p:sp>
        <p:nvSpPr>
          <p:cNvPr id="40" name="圆角矩形 7"/>
          <p:cNvSpPr/>
          <p:nvPr/>
        </p:nvSpPr>
        <p:spPr>
          <a:xfrm>
            <a:off x="2161253" y="3322203"/>
            <a:ext cx="8879131" cy="2258964"/>
          </a:xfrm>
          <a:prstGeom prst="roundRect">
            <a:avLst>
              <a:gd name="adj" fmla="val 22936"/>
            </a:avLst>
          </a:prstGeom>
          <a:noFill/>
          <a:ln w="28575" cap="flat" cmpd="sng" algn="ctr">
            <a:solidFill>
              <a:schemeClr val="accent1"/>
            </a:solidFill>
            <a:prstDash val="solid"/>
          </a:ln>
          <a:effectLst/>
        </p:spPr>
        <p:txBody>
          <a:bodyPr rtlCol="0" anchor="ctr"/>
          <a:lstStyle/>
          <a:p>
            <a:pPr lvl="0" algn="ctr" defTabSz="1219170">
              <a:buClr>
                <a:srgbClr val="000000"/>
              </a:buClr>
              <a:defRPr/>
            </a:pPr>
            <a:r>
              <a:rPr lang="en-US" sz="4400" kern="0" dirty="0" err="1">
                <a:solidFill>
                  <a:srgbClr val="002060"/>
                </a:solidFill>
                <a:cs typeface="Arial"/>
                <a:sym typeface="Arial"/>
              </a:rPr>
              <a:t>Đồng</a:t>
            </a:r>
            <a:r>
              <a:rPr lang="en-US" sz="4400" kern="0" dirty="0">
                <a:solidFill>
                  <a:srgbClr val="002060"/>
                </a:solidFill>
                <a:cs typeface="Arial"/>
                <a:sym typeface="Arial"/>
              </a:rPr>
              <a:t> </a:t>
            </a:r>
            <a:r>
              <a:rPr lang="en-US" sz="4400" kern="0" dirty="0" err="1">
                <a:solidFill>
                  <a:srgbClr val="002060"/>
                </a:solidFill>
                <a:cs typeface="Arial"/>
                <a:sym typeface="Arial"/>
              </a:rPr>
              <a:t>bằng</a:t>
            </a:r>
            <a:r>
              <a:rPr lang="en-US" sz="4400" kern="0" dirty="0">
                <a:solidFill>
                  <a:srgbClr val="002060"/>
                </a:solidFill>
                <a:cs typeface="Arial"/>
                <a:sym typeface="Arial"/>
              </a:rPr>
              <a:t> </a:t>
            </a:r>
            <a:r>
              <a:rPr lang="en-US" sz="4400" kern="0" dirty="0" err="1">
                <a:solidFill>
                  <a:srgbClr val="002060"/>
                </a:solidFill>
                <a:cs typeface="Arial"/>
                <a:sym typeface="Arial"/>
              </a:rPr>
              <a:t>có</a:t>
            </a:r>
            <a:r>
              <a:rPr lang="en-US" sz="4400" kern="0" dirty="0">
                <a:solidFill>
                  <a:srgbClr val="002060"/>
                </a:solidFill>
                <a:cs typeface="Arial"/>
                <a:sym typeface="Arial"/>
              </a:rPr>
              <a:t> </a:t>
            </a:r>
            <a:r>
              <a:rPr lang="en-US" sz="4400" kern="0" dirty="0" err="1">
                <a:solidFill>
                  <a:srgbClr val="002060"/>
                </a:solidFill>
                <a:cs typeface="Arial"/>
                <a:sym typeface="Arial"/>
              </a:rPr>
              <a:t>đất</a:t>
            </a:r>
            <a:r>
              <a:rPr lang="en-US" sz="4400" kern="0" dirty="0">
                <a:solidFill>
                  <a:srgbClr val="002060"/>
                </a:solidFill>
                <a:cs typeface="Arial"/>
                <a:sym typeface="Arial"/>
              </a:rPr>
              <a:t> </a:t>
            </a:r>
            <a:r>
              <a:rPr lang="en-US" sz="4400" kern="0" dirty="0" err="1">
                <a:solidFill>
                  <a:srgbClr val="002060"/>
                </a:solidFill>
                <a:cs typeface="Arial"/>
                <a:sym typeface="Arial"/>
              </a:rPr>
              <a:t>phù</a:t>
            </a:r>
            <a:r>
              <a:rPr lang="en-US" sz="4400" kern="0" dirty="0">
                <a:solidFill>
                  <a:srgbClr val="002060"/>
                </a:solidFill>
                <a:cs typeface="Arial"/>
                <a:sym typeface="Arial"/>
              </a:rPr>
              <a:t> </a:t>
            </a:r>
            <a:r>
              <a:rPr lang="en-US" sz="4400" kern="0" dirty="0" err="1">
                <a:solidFill>
                  <a:srgbClr val="002060"/>
                </a:solidFill>
                <a:cs typeface="Arial"/>
                <a:sym typeface="Arial"/>
              </a:rPr>
              <a:t>sa</a:t>
            </a:r>
            <a:r>
              <a:rPr lang="en-US" sz="4400" kern="0" dirty="0">
                <a:solidFill>
                  <a:srgbClr val="002060"/>
                </a:solidFill>
                <a:cs typeface="Arial"/>
                <a:sym typeface="Arial"/>
              </a:rPr>
              <a:t> </a:t>
            </a:r>
            <a:r>
              <a:rPr lang="en-US" sz="4400" kern="0" dirty="0" err="1">
                <a:solidFill>
                  <a:srgbClr val="002060"/>
                </a:solidFill>
                <a:cs typeface="Arial"/>
                <a:sym typeface="Arial"/>
              </a:rPr>
              <a:t>khá</a:t>
            </a:r>
            <a:r>
              <a:rPr lang="en-US" sz="4400" kern="0" dirty="0">
                <a:solidFill>
                  <a:srgbClr val="002060"/>
                </a:solidFill>
                <a:cs typeface="Arial"/>
                <a:sym typeface="Arial"/>
              </a:rPr>
              <a:t> </a:t>
            </a:r>
            <a:r>
              <a:rPr lang="en-US" sz="4400" kern="0" dirty="0" err="1">
                <a:solidFill>
                  <a:srgbClr val="002060"/>
                </a:solidFill>
                <a:cs typeface="Arial"/>
                <a:sym typeface="Arial"/>
              </a:rPr>
              <a:t>màu</a:t>
            </a:r>
            <a:r>
              <a:rPr lang="en-US" sz="4400" kern="0" dirty="0">
                <a:solidFill>
                  <a:srgbClr val="002060"/>
                </a:solidFill>
                <a:cs typeface="Arial"/>
                <a:sym typeface="Arial"/>
              </a:rPr>
              <a:t> </a:t>
            </a:r>
            <a:r>
              <a:rPr lang="en-US" sz="4400" kern="0" dirty="0" err="1">
                <a:solidFill>
                  <a:srgbClr val="002060"/>
                </a:solidFill>
                <a:cs typeface="Arial"/>
                <a:sym typeface="Arial"/>
              </a:rPr>
              <a:t>mỡ</a:t>
            </a:r>
            <a:r>
              <a:rPr lang="en-US" sz="4400" kern="0" dirty="0">
                <a:solidFill>
                  <a:srgbClr val="002060"/>
                </a:solidFill>
                <a:cs typeface="Arial"/>
                <a:sym typeface="Arial"/>
              </a:rPr>
              <a:t>, </a:t>
            </a:r>
            <a:r>
              <a:rPr lang="en-US" sz="4400" kern="0" dirty="0" err="1">
                <a:solidFill>
                  <a:srgbClr val="002060"/>
                </a:solidFill>
                <a:cs typeface="Arial"/>
                <a:sym typeface="Arial"/>
              </a:rPr>
              <a:t>ven</a:t>
            </a:r>
            <a:r>
              <a:rPr lang="en-US" sz="4400" kern="0" dirty="0">
                <a:solidFill>
                  <a:srgbClr val="002060"/>
                </a:solidFill>
                <a:cs typeface="Arial"/>
                <a:sym typeface="Arial"/>
              </a:rPr>
              <a:t> </a:t>
            </a:r>
            <a:r>
              <a:rPr lang="en-US" sz="4400" kern="0" dirty="0" err="1">
                <a:solidFill>
                  <a:srgbClr val="002060"/>
                </a:solidFill>
                <a:cs typeface="Arial"/>
                <a:sym typeface="Arial"/>
              </a:rPr>
              <a:t>biển</a:t>
            </a:r>
            <a:r>
              <a:rPr lang="en-US" sz="4400" kern="0" dirty="0">
                <a:solidFill>
                  <a:srgbClr val="002060"/>
                </a:solidFill>
                <a:cs typeface="Arial"/>
                <a:sym typeface="Arial"/>
              </a:rPr>
              <a:t> </a:t>
            </a:r>
            <a:r>
              <a:rPr lang="en-US" sz="4400" kern="0" dirty="0" err="1">
                <a:solidFill>
                  <a:srgbClr val="002060"/>
                </a:solidFill>
                <a:cs typeface="Arial"/>
                <a:sym typeface="Arial"/>
              </a:rPr>
              <a:t>có</a:t>
            </a:r>
            <a:r>
              <a:rPr lang="en-US" sz="4400" kern="0" dirty="0">
                <a:solidFill>
                  <a:srgbClr val="002060"/>
                </a:solidFill>
                <a:cs typeface="Arial"/>
                <a:sym typeface="Arial"/>
              </a:rPr>
              <a:t> </a:t>
            </a:r>
            <a:r>
              <a:rPr lang="en-US" sz="4400" kern="0" dirty="0" err="1">
                <a:solidFill>
                  <a:srgbClr val="002060"/>
                </a:solidFill>
                <a:cs typeface="Arial"/>
                <a:sym typeface="Arial"/>
              </a:rPr>
              <a:t>đất</a:t>
            </a:r>
            <a:r>
              <a:rPr lang="en-US" sz="4400" kern="0" dirty="0">
                <a:solidFill>
                  <a:srgbClr val="002060"/>
                </a:solidFill>
                <a:cs typeface="Arial"/>
                <a:sym typeface="Arial"/>
              </a:rPr>
              <a:t> </a:t>
            </a:r>
            <a:r>
              <a:rPr lang="en-US" sz="4400" kern="0" dirty="0" err="1">
                <a:solidFill>
                  <a:srgbClr val="002060"/>
                </a:solidFill>
                <a:cs typeface="Arial"/>
                <a:sym typeface="Arial"/>
              </a:rPr>
              <a:t>mặn</a:t>
            </a:r>
            <a:r>
              <a:rPr lang="en-US" sz="4400" kern="0" dirty="0">
                <a:solidFill>
                  <a:srgbClr val="002060"/>
                </a:solidFill>
                <a:cs typeface="Arial"/>
                <a:sym typeface="Arial"/>
              </a:rPr>
              <a:t>, </a:t>
            </a:r>
            <a:r>
              <a:rPr lang="en-US" sz="4400" kern="0" dirty="0" err="1">
                <a:solidFill>
                  <a:srgbClr val="002060"/>
                </a:solidFill>
                <a:cs typeface="Arial"/>
                <a:sym typeface="Arial"/>
              </a:rPr>
              <a:t>đất</a:t>
            </a:r>
            <a:r>
              <a:rPr lang="en-US" sz="4400" kern="0" dirty="0">
                <a:solidFill>
                  <a:srgbClr val="002060"/>
                </a:solidFill>
                <a:cs typeface="Arial"/>
                <a:sym typeface="Arial"/>
              </a:rPr>
              <a:t> </a:t>
            </a:r>
            <a:r>
              <a:rPr lang="en-US" sz="4400" kern="0" dirty="0" err="1">
                <a:solidFill>
                  <a:srgbClr val="002060"/>
                </a:solidFill>
                <a:cs typeface="Arial"/>
                <a:sym typeface="Arial"/>
              </a:rPr>
              <a:t>phèn</a:t>
            </a:r>
            <a:r>
              <a:rPr lang="en-US" sz="4400" kern="0" dirty="0">
                <a:solidFill>
                  <a:srgbClr val="002060"/>
                </a:solidFill>
                <a:cs typeface="Arial"/>
                <a:sym typeface="Arial"/>
              </a:rPr>
              <a:t>, ...</a:t>
            </a:r>
            <a:endParaRPr kumimoji="0" lang="en-US" sz="4400" b="0" i="0" u="none" strike="noStrike" kern="0" cap="none" spc="0" normalizeH="0" baseline="0" noProof="0" dirty="0">
              <a:ln>
                <a:noFill/>
              </a:ln>
              <a:solidFill>
                <a:srgbClr val="002060"/>
              </a:solidFill>
              <a:effectLst/>
              <a:uLnTx/>
              <a:uFillTx/>
              <a:latin typeface="Arial"/>
              <a:cs typeface="Arial"/>
              <a:sym typeface="Arial"/>
            </a:endParaRPr>
          </a:p>
        </p:txBody>
      </p:sp>
    </p:spTree>
    <p:extLst>
      <p:ext uri="{BB962C8B-B14F-4D97-AF65-F5344CB8AC3E}">
        <p14:creationId xmlns:p14="http://schemas.microsoft.com/office/powerpoint/2010/main" val="7836808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0-#ppt_w/2"/>
                                          </p:val>
                                        </p:tav>
                                        <p:tav tm="100000">
                                          <p:val>
                                            <p:strVal val="#ppt_x"/>
                                          </p:val>
                                        </p:tav>
                                      </p:tavLst>
                                    </p:anim>
                                    <p:anim calcmode="lin" valueType="num">
                                      <p:cBhvr additive="base">
                                        <p:cTn id="13" dur="500" fill="hold"/>
                                        <p:tgtEl>
                                          <p:spTgt spid="28"/>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500"/>
                                        <p:tgtEl>
                                          <p:spTgt spid="40"/>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23241" y="1680913"/>
            <a:ext cx="12192000" cy="3880540"/>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5156"/>
            <a:ext cx="4372268" cy="4413274"/>
          </a:xfrm>
          <a:prstGeom prst="rect">
            <a:avLst/>
          </a:prstGeom>
        </p:spPr>
      </p:pic>
      <p:pic>
        <p:nvPicPr>
          <p:cNvPr id="16" name="图片 15" descr="粉色的花&#10;&#10;描述已自动生成"/>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114225" y="2949676"/>
            <a:ext cx="3054534" cy="3083181"/>
          </a:xfrm>
          <a:prstGeom prst="rect">
            <a:avLst/>
          </a:prstGeom>
        </p:spPr>
      </p:pic>
      <p:pic>
        <p:nvPicPr>
          <p:cNvPr id="4" name="Picture 3">
            <a:extLst>
              <a:ext uri="{FF2B5EF4-FFF2-40B4-BE49-F238E27FC236}">
                <a16:creationId xmlns:a16="http://schemas.microsoft.com/office/drawing/2014/main" id="{F4C1CFD4-9E65-03A4-619D-FFF1013A0402}"/>
              </a:ext>
            </a:extLst>
          </p:cNvPr>
          <p:cNvPicPr>
            <a:picLocks noChangeAspect="1"/>
          </p:cNvPicPr>
          <p:nvPr/>
        </p:nvPicPr>
        <p:blipFill>
          <a:blip r:embed="rId9"/>
          <a:stretch>
            <a:fillRect/>
          </a:stretch>
        </p:blipFill>
        <p:spPr>
          <a:xfrm>
            <a:off x="1948426" y="2175376"/>
            <a:ext cx="8961897" cy="3078747"/>
          </a:xfrm>
          <a:prstGeom prst="rect">
            <a:avLst/>
          </a:prstGeom>
        </p:spPr>
      </p:pic>
    </p:spTree>
    <p:extLst>
      <p:ext uri="{BB962C8B-B14F-4D97-AF65-F5344CB8AC3E}">
        <p14:creationId xmlns:p14="http://schemas.microsoft.com/office/powerpoint/2010/main" val="2042344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749</Words>
  <Application>Microsoft Office PowerPoint</Application>
  <PresentationFormat>Widescreen</PresentationFormat>
  <Paragraphs>59</Paragraphs>
  <Slides>22</Slides>
  <Notes>9</Notes>
  <HiddenSlides>0</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22</vt:i4>
      </vt:variant>
    </vt:vector>
  </HeadingPairs>
  <TitlesOfParts>
    <vt:vector size="43" baseType="lpstr">
      <vt:lpstr>#9Slide03 Arima Madurai Medium</vt:lpstr>
      <vt:lpstr>Amatic SC</vt:lpstr>
      <vt:lpstr>Arial</vt:lpstr>
      <vt:lpstr>Bebas Neue</vt:lpstr>
      <vt:lpstr>Calibri</vt:lpstr>
      <vt:lpstr>Cambria</vt:lpstr>
      <vt:lpstr>等线</vt:lpstr>
      <vt:lpstr>inpin heiti</vt:lpstr>
      <vt:lpstr>Life Savers ExtraBold</vt:lpstr>
      <vt:lpstr>Nunito</vt:lpstr>
      <vt:lpstr>Quicksand</vt:lpstr>
      <vt:lpstr>Sansita</vt:lpstr>
      <vt:lpstr>Sansita ExtraBold</vt:lpstr>
      <vt:lpstr>Times New Roman</vt:lpstr>
      <vt:lpstr>Wingdings</vt:lpstr>
      <vt:lpstr>仓耳章鱼小丸子体 W01</vt:lpstr>
      <vt:lpstr>思源宋体 CN Heavy</vt:lpstr>
      <vt:lpstr>思源宋体 CN Light</vt:lpstr>
      <vt:lpstr>思源黑体 CN Medium</vt:lpstr>
      <vt:lpstr>Office 主题​​</vt:lpstr>
      <vt:lpstr>Children's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hien tran 0353095025</cp:lastModifiedBy>
  <cp:revision>2</cp:revision>
  <dcterms:created xsi:type="dcterms:W3CDTF">2023-10-21T04:55:26Z</dcterms:created>
  <dcterms:modified xsi:type="dcterms:W3CDTF">2023-10-22T03:10:59Z</dcterms:modified>
</cp:coreProperties>
</file>