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29"/>
  </p:notesMasterIdLst>
  <p:sldIdLst>
    <p:sldId id="8652" r:id="rId4"/>
    <p:sldId id="263" r:id="rId5"/>
    <p:sldId id="8666" r:id="rId6"/>
    <p:sldId id="3373" r:id="rId7"/>
    <p:sldId id="8665" r:id="rId8"/>
    <p:sldId id="3371" r:id="rId9"/>
    <p:sldId id="3408" r:id="rId10"/>
    <p:sldId id="3365" r:id="rId11"/>
    <p:sldId id="8662" r:id="rId12"/>
    <p:sldId id="3375" r:id="rId13"/>
    <p:sldId id="8667" r:id="rId14"/>
    <p:sldId id="3409" r:id="rId15"/>
    <p:sldId id="3376" r:id="rId16"/>
    <p:sldId id="3420" r:id="rId17"/>
    <p:sldId id="8668" r:id="rId18"/>
    <p:sldId id="8669" r:id="rId19"/>
    <p:sldId id="8670" r:id="rId20"/>
    <p:sldId id="8664" r:id="rId21"/>
    <p:sldId id="8671" r:id="rId22"/>
    <p:sldId id="8672" r:id="rId23"/>
    <p:sldId id="1384" r:id="rId24"/>
    <p:sldId id="1391" r:id="rId25"/>
    <p:sldId id="1392" r:id="rId26"/>
    <p:sldId id="1393" r:id="rId27"/>
    <p:sldId id="866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3BF7B-0229-4892-A6A0-7D1BA828A705}"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15296-DB62-4123-9F93-EBC3BA1802BD}" type="slidenum">
              <a:rPr lang="en-US" smtClean="0"/>
              <a:t>‹#›</a:t>
            </a:fld>
            <a:endParaRPr lang="en-US"/>
          </a:p>
        </p:txBody>
      </p:sp>
    </p:spTree>
    <p:extLst>
      <p:ext uri="{BB962C8B-B14F-4D97-AF65-F5344CB8AC3E}">
        <p14:creationId xmlns:p14="http://schemas.microsoft.com/office/powerpoint/2010/main" val="303690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57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379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988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26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217F1-B776-414F-ACF4-1B713218B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1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2742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3089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839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20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42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10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496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241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Bờ đê sông Hồng, mùa đông, nước đỏ phù sa, ruộng xanh sắc mạ,... Đó là một số cảnh tiêu biểu của vùng Đồng bằng Bắc Bộ. Hôm nay cô và các em sẽ cùng tìm hiểu về vung đất này thông qua bài học</a:t>
            </a:r>
            <a:r>
              <a:rPr lang="nl-NL"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THIÊN NHIÊN VÙNG ĐỒNG BẰNG BẮC BỘ</a:t>
            </a:r>
            <a:r>
              <a:rPr lang="nl-NL" sz="1800" dirty="0">
                <a:effectLst/>
                <a:latin typeface="Times New Roman" panose="02020603050405020304" pitchFamily="18" charset="0"/>
                <a:ea typeface="Times New Roman" panose="02020603050405020304" pitchFamily="18" charset="0"/>
              </a:rPr>
              <a:t>(T1)</a:t>
            </a:r>
            <a:r>
              <a:rPr lang="nl-NL" sz="1800" b="1" dirty="0">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37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873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573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583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17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918663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0636753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961735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4E33717-F1F4-4EF9-B5E9-49385DDD2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57B47D66-3457-41F3-BD8D-FF18AAD9F07D}"/>
              </a:ext>
            </a:extLst>
          </p:cNvPr>
          <p:cNvSpPr/>
          <p:nvPr userDrawn="1"/>
        </p:nvSpPr>
        <p:spPr>
          <a:xfrm>
            <a:off x="289367" y="277792"/>
            <a:ext cx="11613266" cy="630241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11067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068494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0236862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2023/10/17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0021495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1390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2152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175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3033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645680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32331" indent="0" algn="l">
              <a:buNone/>
              <a:defRPr sz="3048">
                <a:solidFill>
                  <a:schemeClr val="tx2">
                    <a:shade val="30000"/>
                    <a:satMod val="150000"/>
                  </a:schemeClr>
                </a:solidFill>
              </a:defRPr>
            </a:lvl1pPr>
            <a:lvl2pPr marL="538854" indent="0" algn="ctr">
              <a:buNone/>
            </a:lvl2pPr>
            <a:lvl3pPr marL="1077707" indent="0" algn="ctr">
              <a:buNone/>
            </a:lvl3pPr>
            <a:lvl4pPr marL="1616561" indent="0" algn="ctr">
              <a:buNone/>
            </a:lvl4pPr>
            <a:lvl5pPr marL="2155415" indent="0" algn="ctr">
              <a:buNone/>
            </a:lvl5pPr>
            <a:lvl6pPr marL="2694268" indent="0" algn="ctr">
              <a:buNone/>
            </a:lvl6pPr>
            <a:lvl7pPr marL="3233122" indent="0" algn="ctr">
              <a:buNone/>
            </a:lvl7pPr>
            <a:lvl8pPr marL="3771975" indent="0" algn="ctr">
              <a:buNone/>
            </a:lvl8pPr>
            <a:lvl9pPr marL="4310829"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81EA640-BE9C-4D34-8120-74047C17BD65}" type="slidenum">
              <a:rPr lang="en-US" smtClean="0"/>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1542902"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128378578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5944399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Title 1"/>
          <p:cNvSpPr>
            <a:spLocks noGrp="1"/>
          </p:cNvSpPr>
          <p:nvPr>
            <p:ph type="title"/>
          </p:nvPr>
        </p:nvSpPr>
        <p:spPr>
          <a:xfrm>
            <a:off x="3437856" y="2600325"/>
            <a:ext cx="8534400" cy="2286000"/>
          </a:xfrm>
        </p:spPr>
        <p:txBody>
          <a:bodyPr anchor="t"/>
          <a:lstStyle>
            <a:lvl1pPr algn="l">
              <a:lnSpc>
                <a:spcPts val="5304"/>
              </a:lnSpc>
              <a:buNone/>
              <a:defRPr sz="4762"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21554" indent="0">
              <a:lnSpc>
                <a:spcPts val="2711"/>
              </a:lnSpc>
              <a:spcBef>
                <a:spcPts val="0"/>
              </a:spcBef>
              <a:buNone/>
              <a:defRPr sz="2381">
                <a:solidFill>
                  <a:schemeClr val="tx2">
                    <a:shade val="30000"/>
                    <a:satMod val="150000"/>
                  </a:schemeClr>
                </a:solidFill>
              </a:defRPr>
            </a:lvl1pPr>
            <a:lvl2pPr>
              <a:buNone/>
              <a:defRPr sz="2095">
                <a:solidFill>
                  <a:schemeClr val="tx1">
                    <a:tint val="75000"/>
                  </a:schemeClr>
                </a:solidFill>
              </a:defRPr>
            </a:lvl2pPr>
            <a:lvl3pPr>
              <a:buNone/>
              <a:defRPr sz="1905">
                <a:solidFill>
                  <a:schemeClr val="tx1">
                    <a:tint val="75000"/>
                  </a:schemeClr>
                </a:solidFill>
              </a:defRPr>
            </a:lvl3pPr>
            <a:lvl4pPr>
              <a:buNone/>
              <a:defRPr sz="1619">
                <a:solidFill>
                  <a:schemeClr val="tx1">
                    <a:tint val="75000"/>
                  </a:schemeClr>
                </a:solidFill>
              </a:defRPr>
            </a:lvl4pPr>
            <a:lvl5pPr>
              <a:buNone/>
              <a:defRPr sz="1619">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
        <p:nvSpPr>
          <p:cNvPr id="10" name="Rectangle 9"/>
          <p:cNvSpPr/>
          <p:nvPr/>
        </p:nvSpPr>
        <p:spPr bwMode="invGray">
          <a:xfrm>
            <a:off x="3048001" y="1"/>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3337301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79831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5333"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227435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4041629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Date Placeholder 1"/>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A640-BE9C-4D34-8120-74047C17BD65}" type="slidenum">
              <a:rPr lang="en-US" smtClean="0"/>
              <a:pPr/>
              <a:t>‹#›</a:t>
            </a:fld>
            <a:endParaRPr lang="en-US"/>
          </a:p>
        </p:txBody>
      </p:sp>
      <p:sp>
        <p:nvSpPr>
          <p:cNvPr id="6" name="Rectangle 5"/>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416021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9"/>
            <a:ext cx="5080000" cy="1162050"/>
          </a:xfrm>
          <a:ln>
            <a:noFill/>
          </a:ln>
        </p:spPr>
        <p:txBody>
          <a:bodyPr anchor="b"/>
          <a:lstStyle>
            <a:lvl1pPr algn="l">
              <a:lnSpc>
                <a:spcPts val="2357"/>
              </a:lnSpc>
              <a:buNone/>
              <a:defRPr sz="2571"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53886" indent="0">
              <a:lnSpc>
                <a:spcPct val="100000"/>
              </a:lnSpc>
              <a:spcBef>
                <a:spcPts val="0"/>
              </a:spcBef>
              <a:buNone/>
              <a:defRPr sz="1619"/>
            </a:lvl1pPr>
            <a:lvl2pPr>
              <a:buNone/>
              <a:defRPr sz="1429"/>
            </a:lvl2pPr>
            <a:lvl3pPr>
              <a:buNone/>
              <a:defRPr sz="1143"/>
            </a:lvl3pPr>
            <a:lvl4pPr>
              <a:buNone/>
              <a:defRPr sz="1048"/>
            </a:lvl4pPr>
            <a:lvl5pPr>
              <a:buNone/>
              <a:defRPr sz="1048"/>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810"/>
            </a:lvl1pPr>
            <a:lvl2pPr>
              <a:defRPr sz="3333"/>
            </a:lvl2pPr>
            <a:lvl3pPr>
              <a:defRPr sz="2857"/>
            </a:lvl3pPr>
            <a:lvl4pPr>
              <a:defRPr sz="2381"/>
            </a:lvl4pPr>
            <a:lvl5pPr>
              <a:defRPr sz="2381"/>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954098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476"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107769" tIns="323306" rIns="107769" bIns="53885" rtlCol="0" anchor="t">
            <a:normAutofit/>
          </a:bodyPr>
          <a:lstStyle/>
          <a:p>
            <a:pPr marL="0" indent="-334090" algn="l" rtl="0" eaLnBrk="1" latinLnBrk="0" hangingPunct="1">
              <a:lnSpc>
                <a:spcPts val="3536"/>
              </a:lnSpc>
              <a:spcBef>
                <a:spcPts val="708"/>
              </a:spcBef>
              <a:buClr>
                <a:schemeClr val="accent1"/>
              </a:buClr>
              <a:buSzPct val="80000"/>
              <a:buFont typeface="Wingdings 2"/>
              <a:buNone/>
            </a:pPr>
            <a:endParaRPr kumimoji="0" lang="en-US" sz="381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3"/>
            <a:ext cx="5892800" cy="3514531"/>
          </a:xfrm>
          <a:prstGeom prst="roundRect">
            <a:avLst>
              <a:gd name="adj" fmla="val 783"/>
            </a:avLst>
          </a:prstGeom>
          <a:solidFill>
            <a:schemeClr val="bg2"/>
          </a:solidFill>
          <a:ln w="127000">
            <a:noFill/>
            <a:miter lim="800000"/>
          </a:ln>
          <a:effectLst/>
        </p:spPr>
        <p:txBody>
          <a:bodyPr lIns="113157" tIns="339471" anchor="t"/>
          <a:lstStyle>
            <a:lvl1pPr marL="0" indent="0" algn="l" eaLnBrk="1" latinLnBrk="0" hangingPunct="1">
              <a:buNone/>
              <a:defRPr sz="381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886"/>
              </a:lnSpc>
              <a:spcBef>
                <a:spcPts val="0"/>
              </a:spcBef>
              <a:buNone/>
              <a:defRPr sz="1619">
                <a:solidFill>
                  <a:srgbClr val="777777"/>
                </a:solidFill>
              </a:defRPr>
            </a:lvl1pPr>
            <a:lvl2pPr>
              <a:defRPr sz="1429"/>
            </a:lvl2pPr>
            <a:lvl3pPr>
              <a:defRPr sz="1143"/>
            </a:lvl3pPr>
            <a:lvl4pPr>
              <a:defRPr sz="1048"/>
            </a:lvl4pPr>
            <a:lvl5pPr>
              <a:defRPr sz="1048"/>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9381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09769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6503430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8953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2456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74439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41944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1855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0094290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728852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976764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96131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935053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6870599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image" Target="../media/image4.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093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1"/>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25088"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1" name="Donut 10"/>
          <p:cNvSpPr/>
          <p:nvPr/>
        </p:nvSpPr>
        <p:spPr>
          <a:xfrm rot="2315675">
            <a:off x="243842" y="1055078"/>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2" name="Rectangle 11"/>
          <p:cNvSpPr/>
          <p:nvPr/>
        </p:nvSpPr>
        <p:spPr>
          <a:xfrm>
            <a:off x="1350498" y="-54"/>
            <a:ext cx="10841502"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5" name="Title Placeholder 4"/>
          <p:cNvSpPr>
            <a:spLocks noGrp="1"/>
          </p:cNvSpPr>
          <p:nvPr>
            <p:ph type="title"/>
          </p:nvPr>
        </p:nvSpPr>
        <p:spPr>
          <a:xfrm>
            <a:off x="1914144" y="274638"/>
            <a:ext cx="9997440" cy="1143000"/>
          </a:xfrm>
          <a:prstGeom prst="rect">
            <a:avLst/>
          </a:prstGeom>
        </p:spPr>
        <p:txBody>
          <a:bodyPr lIns="113157" tIns="56579" rIns="113157" bIns="56579"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lIns="113157" tIns="56579" rIns="113157" bIns="565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lIns="113157" tIns="56579" rIns="113157" bIns="56579" anchor="b"/>
          <a:lstStyle>
            <a:lvl1pPr algn="r" eaLnBrk="1" latinLnBrk="0" hangingPunct="1">
              <a:defRPr kumimoji="0" sz="1429">
                <a:solidFill>
                  <a:schemeClr val="bg2">
                    <a:shade val="50000"/>
                    <a:satMod val="200000"/>
                  </a:schemeClr>
                </a:solidFill>
              </a:defRPr>
            </a:lvl1pPr>
            <a:extLst/>
          </a:lstStyle>
          <a:p>
            <a:pPr>
              <a:defRPr/>
            </a:pPr>
            <a:fld id="{6B413A70-7239-4F10-BE17-7E88FEA871B7}" type="datetimeFigureOut">
              <a:rPr lang="en-US" smtClean="0"/>
              <a:pPr>
                <a:defRPr/>
              </a:pPr>
              <a:t>10/17/2023</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lIns="113157" tIns="56579" rIns="113157" bIns="56579" anchor="b"/>
          <a:lstStyle>
            <a:lvl1pPr eaLnBrk="1" latinLnBrk="0" hangingPunct="1">
              <a:defRPr kumimoji="0" sz="1429">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5" y="6305550"/>
            <a:ext cx="609600" cy="476250"/>
          </a:xfrm>
          <a:prstGeom prst="rect">
            <a:avLst/>
          </a:prstGeom>
        </p:spPr>
        <p:txBody>
          <a:bodyPr lIns="113157" tIns="56579" rIns="113157" bIns="56579" anchor="b"/>
          <a:lstStyle>
            <a:lvl1pPr algn="ctr" eaLnBrk="1" latinLnBrk="0" hangingPunct="1">
              <a:defRPr kumimoji="0" sz="1429">
                <a:solidFill>
                  <a:schemeClr val="bg2">
                    <a:shade val="50000"/>
                    <a:satMod val="200000"/>
                  </a:schemeClr>
                </a:solidFill>
                <a:effectLst/>
              </a:defRPr>
            </a:lvl1pPr>
            <a:extLst/>
          </a:lstStyle>
          <a:p>
            <a:pPr>
              <a:defRPr/>
            </a:pPr>
            <a:fld id="{F42705FB-70FF-4F95-AEA9-F2620DBC4627}" type="slidenum">
              <a:rPr lang="en-US" altLang="en-US" smtClean="0"/>
              <a:pPr>
                <a:defRPr/>
              </a:pPr>
              <a:t>‹#›</a:t>
            </a:fld>
            <a:endParaRPr lang="en-US" altLang="en-US"/>
          </a:p>
        </p:txBody>
      </p:sp>
      <p:sp>
        <p:nvSpPr>
          <p:cNvPr id="15" name="Rectangle 14"/>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38980233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txStyles>
    <p:titleStyle>
      <a:lvl1pPr algn="l" rtl="0" eaLnBrk="1" latinLnBrk="0" hangingPunct="1">
        <a:spcBef>
          <a:spcPct val="0"/>
        </a:spcBef>
        <a:buNone/>
        <a:defRPr kumimoji="0" sz="5048"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431083" indent="-334090" algn="l" rtl="0" eaLnBrk="1" latinLnBrk="0" hangingPunct="1">
        <a:lnSpc>
          <a:spcPct val="100000"/>
        </a:lnSpc>
        <a:spcBef>
          <a:spcPts val="708"/>
        </a:spcBef>
        <a:buClr>
          <a:schemeClr val="accent1"/>
        </a:buClr>
        <a:buSzPct val="80000"/>
        <a:buFont typeface="Wingdings 2"/>
        <a:buChar char=""/>
        <a:defRPr kumimoji="0" sz="3810" kern="1200">
          <a:solidFill>
            <a:schemeClr val="tx1"/>
          </a:solidFill>
          <a:latin typeface="+mn-lt"/>
          <a:ea typeface="+mn-ea"/>
          <a:cs typeface="+mn-cs"/>
        </a:defRPr>
      </a:lvl1pPr>
      <a:lvl2pPr marL="754395" indent="-280204" algn="l" rtl="0" eaLnBrk="1" latinLnBrk="0" hangingPunct="1">
        <a:lnSpc>
          <a:spcPct val="100000"/>
        </a:lnSpc>
        <a:spcBef>
          <a:spcPts val="649"/>
        </a:spcBef>
        <a:buClr>
          <a:schemeClr val="accent1"/>
        </a:buClr>
        <a:buFont typeface="Verdana"/>
        <a:buChar char="◦"/>
        <a:defRPr kumimoji="0" sz="3333" kern="1200">
          <a:solidFill>
            <a:schemeClr val="tx1"/>
          </a:solidFill>
          <a:latin typeface="+mn-lt"/>
          <a:ea typeface="+mn-ea"/>
          <a:cs typeface="+mn-cs"/>
        </a:defRPr>
      </a:lvl2pPr>
      <a:lvl3pPr marL="1045376" indent="-269427" algn="l" rtl="0" eaLnBrk="1" latinLnBrk="0" hangingPunct="1">
        <a:lnSpc>
          <a:spcPct val="100000"/>
        </a:lnSpc>
        <a:spcBef>
          <a:spcPct val="20000"/>
        </a:spcBef>
        <a:buClr>
          <a:schemeClr val="accent2"/>
        </a:buClr>
        <a:buFont typeface="Wingdings 2"/>
        <a:buChar char=""/>
        <a:defRPr kumimoji="0" sz="2857" kern="1200">
          <a:solidFill>
            <a:schemeClr val="tx1"/>
          </a:solidFill>
          <a:latin typeface="+mn-lt"/>
          <a:ea typeface="+mn-ea"/>
          <a:cs typeface="+mn-cs"/>
        </a:defRPr>
      </a:lvl3pPr>
      <a:lvl4pPr marL="1293249" indent="-204764" algn="l" rtl="0" eaLnBrk="1" latinLnBrk="0" hangingPunct="1">
        <a:lnSpc>
          <a:spcPct val="100000"/>
        </a:lnSpc>
        <a:spcBef>
          <a:spcPct val="20000"/>
        </a:spcBef>
        <a:buClr>
          <a:schemeClr val="accent3"/>
        </a:buClr>
        <a:buFont typeface="Wingdings 2"/>
        <a:buChar char=""/>
        <a:defRPr kumimoji="0" sz="2381" kern="1200">
          <a:solidFill>
            <a:schemeClr val="tx1"/>
          </a:solidFill>
          <a:latin typeface="+mn-lt"/>
          <a:ea typeface="+mn-ea"/>
          <a:cs typeface="+mn-cs"/>
        </a:defRPr>
      </a:lvl4pPr>
      <a:lvl5pPr marL="1530344" indent="-215541" algn="l" rtl="0" eaLnBrk="1" latinLnBrk="0" hangingPunct="1">
        <a:lnSpc>
          <a:spcPct val="100000"/>
        </a:lnSpc>
        <a:spcBef>
          <a:spcPct val="20000"/>
        </a:spcBef>
        <a:buClr>
          <a:schemeClr val="accent4"/>
        </a:buClr>
        <a:buFont typeface="Wingdings 2"/>
        <a:buChar char=""/>
        <a:defRPr kumimoji="0" sz="2381" kern="1200">
          <a:solidFill>
            <a:schemeClr val="tx1"/>
          </a:solidFill>
          <a:latin typeface="+mn-lt"/>
          <a:ea typeface="+mn-ea"/>
          <a:cs typeface="+mn-cs"/>
        </a:defRPr>
      </a:lvl5pPr>
      <a:lvl6pPr marL="1778217" indent="-215541" algn="l" rtl="0" eaLnBrk="1" latinLnBrk="0" hangingPunct="1">
        <a:lnSpc>
          <a:spcPct val="100000"/>
        </a:lnSpc>
        <a:spcBef>
          <a:spcPct val="20000"/>
        </a:spcBef>
        <a:buClr>
          <a:schemeClr val="accent5"/>
        </a:buClr>
        <a:buFont typeface="Wingdings 2"/>
        <a:buChar char=""/>
        <a:defRPr kumimoji="0" sz="2381" kern="1200">
          <a:solidFill>
            <a:schemeClr val="tx1"/>
          </a:solidFill>
          <a:latin typeface="+mn-lt"/>
          <a:ea typeface="+mn-ea"/>
          <a:cs typeface="+mn-cs"/>
        </a:defRPr>
      </a:lvl6pPr>
      <a:lvl7pPr marL="2026090"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7pPr>
      <a:lvl8pPr marL="2263185"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8pPr>
      <a:lvl9pPr marL="2511058"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38854" algn="l" rtl="0" eaLnBrk="1" latinLnBrk="0" hangingPunct="1">
        <a:defRPr kumimoji="0" kern="1200">
          <a:solidFill>
            <a:schemeClr val="tx1"/>
          </a:solidFill>
          <a:latin typeface="+mn-lt"/>
          <a:ea typeface="+mn-ea"/>
          <a:cs typeface="+mn-cs"/>
        </a:defRPr>
      </a:lvl2pPr>
      <a:lvl3pPr marL="1077707" algn="l" rtl="0" eaLnBrk="1" latinLnBrk="0" hangingPunct="1">
        <a:defRPr kumimoji="0" kern="1200">
          <a:solidFill>
            <a:schemeClr val="tx1"/>
          </a:solidFill>
          <a:latin typeface="+mn-lt"/>
          <a:ea typeface="+mn-ea"/>
          <a:cs typeface="+mn-cs"/>
        </a:defRPr>
      </a:lvl3pPr>
      <a:lvl4pPr marL="1616561" algn="l" rtl="0" eaLnBrk="1" latinLnBrk="0" hangingPunct="1">
        <a:defRPr kumimoji="0" kern="1200">
          <a:solidFill>
            <a:schemeClr val="tx1"/>
          </a:solidFill>
          <a:latin typeface="+mn-lt"/>
          <a:ea typeface="+mn-ea"/>
          <a:cs typeface="+mn-cs"/>
        </a:defRPr>
      </a:lvl4pPr>
      <a:lvl5pPr marL="2155415" algn="l" rtl="0" eaLnBrk="1" latinLnBrk="0" hangingPunct="1">
        <a:defRPr kumimoji="0" kern="1200">
          <a:solidFill>
            <a:schemeClr val="tx1"/>
          </a:solidFill>
          <a:latin typeface="+mn-lt"/>
          <a:ea typeface="+mn-ea"/>
          <a:cs typeface="+mn-cs"/>
        </a:defRPr>
      </a:lvl5pPr>
      <a:lvl6pPr marL="2694268" algn="l" rtl="0" eaLnBrk="1" latinLnBrk="0" hangingPunct="1">
        <a:defRPr kumimoji="0" kern="1200">
          <a:solidFill>
            <a:schemeClr val="tx1"/>
          </a:solidFill>
          <a:latin typeface="+mn-lt"/>
          <a:ea typeface="+mn-ea"/>
          <a:cs typeface="+mn-cs"/>
        </a:defRPr>
      </a:lvl6pPr>
      <a:lvl7pPr marL="3233122" algn="l" rtl="0" eaLnBrk="1" latinLnBrk="0" hangingPunct="1">
        <a:defRPr kumimoji="0" kern="1200">
          <a:solidFill>
            <a:schemeClr val="tx1"/>
          </a:solidFill>
          <a:latin typeface="+mn-lt"/>
          <a:ea typeface="+mn-ea"/>
          <a:cs typeface="+mn-cs"/>
        </a:defRPr>
      </a:lvl7pPr>
      <a:lvl8pPr marL="3771975" algn="l" rtl="0" eaLnBrk="1" latinLnBrk="0" hangingPunct="1">
        <a:defRPr kumimoji="0" kern="1200">
          <a:solidFill>
            <a:schemeClr val="tx1"/>
          </a:solidFill>
          <a:latin typeface="+mn-lt"/>
          <a:ea typeface="+mn-ea"/>
          <a:cs typeface="+mn-cs"/>
        </a:defRPr>
      </a:lvl8pPr>
      <a:lvl9pPr marL="4310829"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17" name="图片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0545" y="4190"/>
            <a:ext cx="1298050" cy="1099239"/>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0066" y="4190"/>
            <a:ext cx="1298050" cy="1099239"/>
          </a:xfrm>
          <a:prstGeom prst="rect">
            <a:avLst/>
          </a:prstGeom>
        </p:spPr>
      </p:pic>
    </p:spTree>
    <p:extLst>
      <p:ext uri="{BB962C8B-B14F-4D97-AF65-F5344CB8AC3E}">
        <p14:creationId xmlns:p14="http://schemas.microsoft.com/office/powerpoint/2010/main" val="193063104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29.jpeg"/><Relationship Id="rId5" Type="http://schemas.openxmlformats.org/officeDocument/2006/relationships/audio" Target="../media/audio5.wav"/><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29.jpeg"/><Relationship Id="rId5" Type="http://schemas.openxmlformats.org/officeDocument/2006/relationships/audio" Target="../media/audio5.wav"/><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29.jpeg"/><Relationship Id="rId5" Type="http://schemas.openxmlformats.org/officeDocument/2006/relationships/audio" Target="../media/audio5.wav"/><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6C8DF6-DF05-41D0-AB9D-1100E078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EE9F3E0-D96B-56AD-3CE7-09F4A0351A11}"/>
              </a:ext>
            </a:extLst>
          </p:cNvPr>
          <p:cNvPicPr>
            <a:picLocks noChangeAspect="1"/>
          </p:cNvPicPr>
          <p:nvPr/>
        </p:nvPicPr>
        <p:blipFill>
          <a:blip r:embed="rId4"/>
          <a:stretch>
            <a:fillRect/>
          </a:stretch>
        </p:blipFill>
        <p:spPr>
          <a:xfrm>
            <a:off x="3271520" y="-192049"/>
            <a:ext cx="8827821" cy="7050049"/>
          </a:xfrm>
          <a:prstGeom prst="rect">
            <a:avLst/>
          </a:prstGeom>
        </p:spPr>
      </p:pic>
    </p:spTree>
    <p:extLst>
      <p:ext uri="{BB962C8B-B14F-4D97-AF65-F5344CB8AC3E}">
        <p14:creationId xmlns:p14="http://schemas.microsoft.com/office/powerpoint/2010/main" val="21912551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9">
            <a:extLst>
              <a:ext uri="{FF2B5EF4-FFF2-40B4-BE49-F238E27FC236}">
                <a16:creationId xmlns:a16="http://schemas.microsoft.com/office/drawing/2014/main" id="{82571284-0EEB-917D-3468-AAE39E5E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16" name="Picture 15">
            <a:extLst>
              <a:ext uri="{FF2B5EF4-FFF2-40B4-BE49-F238E27FC236}">
                <a16:creationId xmlns:a16="http://schemas.microsoft.com/office/drawing/2014/main" id="{DE98EEAE-57C5-0001-89CE-BE18250C7639}"/>
              </a:ext>
            </a:extLst>
          </p:cNvPr>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17" name="Picture 8" descr="https://i.pinimg.com/564x/3b/10/37/3b1037fde6f90055ff49d688133d9c45.jpg">
            <a:extLst>
              <a:ext uri="{FF2B5EF4-FFF2-40B4-BE49-F238E27FC236}">
                <a16:creationId xmlns:a16="http://schemas.microsoft.com/office/drawing/2014/main" id="{E2203855-C2F9-8AA1-1E61-159C7E84824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523630" y="3743324"/>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FEE4952-D92F-F067-51A0-46E367690EE7}"/>
              </a:ext>
            </a:extLst>
          </p:cNvPr>
          <p:cNvSpPr txBox="1"/>
          <p:nvPr/>
        </p:nvSpPr>
        <p:spPr>
          <a:xfrm>
            <a:off x="1814734" y="1680306"/>
            <a:ext cx="9785250" cy="2554545"/>
          </a:xfrm>
          <a:custGeom>
            <a:avLst/>
            <a:gdLst>
              <a:gd name="connsiteX0" fmla="*/ 0 w 9785250"/>
              <a:gd name="connsiteY0" fmla="*/ 0 h 2554545"/>
              <a:gd name="connsiteX1" fmla="*/ 9785250 w 9785250"/>
              <a:gd name="connsiteY1" fmla="*/ 0 h 2554545"/>
              <a:gd name="connsiteX2" fmla="*/ 9785250 w 9785250"/>
              <a:gd name="connsiteY2" fmla="*/ 2554545 h 2554545"/>
              <a:gd name="connsiteX3" fmla="*/ 0 w 9785250"/>
              <a:gd name="connsiteY3" fmla="*/ 2554545 h 2554545"/>
              <a:gd name="connsiteX4" fmla="*/ 0 w 978525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554545" fill="none" extrusionOk="0">
                <a:moveTo>
                  <a:pt x="0" y="0"/>
                </a:moveTo>
                <a:cubicBezTo>
                  <a:pt x="2798310" y="5222"/>
                  <a:pt x="5065594" y="24918"/>
                  <a:pt x="9785250" y="0"/>
                </a:cubicBezTo>
                <a:cubicBezTo>
                  <a:pt x="9624005" y="837733"/>
                  <a:pt x="9741490" y="1383476"/>
                  <a:pt x="9785250" y="2554545"/>
                </a:cubicBezTo>
                <a:cubicBezTo>
                  <a:pt x="5179584" y="2389784"/>
                  <a:pt x="1500937" y="2672695"/>
                  <a:pt x="0" y="2554545"/>
                </a:cubicBezTo>
                <a:cubicBezTo>
                  <a:pt x="-55725" y="1859262"/>
                  <a:pt x="17072" y="437056"/>
                  <a:pt x="0" y="0"/>
                </a:cubicBezTo>
                <a:close/>
              </a:path>
              <a:path w="9785250" h="2554545" stroke="0" extrusionOk="0">
                <a:moveTo>
                  <a:pt x="0" y="0"/>
                </a:moveTo>
                <a:cubicBezTo>
                  <a:pt x="4066812" y="11849"/>
                  <a:pt x="6842666" y="-161459"/>
                  <a:pt x="9785250" y="0"/>
                </a:cubicBezTo>
                <a:cubicBezTo>
                  <a:pt x="9788380" y="1191849"/>
                  <a:pt x="9684074" y="1724527"/>
                  <a:pt x="9785250" y="2554545"/>
                </a:cubicBezTo>
                <a:cubicBezTo>
                  <a:pt x="6334790" y="2408685"/>
                  <a:pt x="2018902" y="2476221"/>
                  <a:pt x="0" y="2554545"/>
                </a:cubicBezTo>
                <a:cubicBezTo>
                  <a:pt x="74291" y="1310571"/>
                  <a:pt x="168006" y="1199883"/>
                  <a:pt x="0" y="0"/>
                </a:cubicBezTo>
                <a:close/>
              </a:path>
            </a:pathLst>
          </a:custGeom>
          <a:solidFill>
            <a:schemeClr val="bg1"/>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i="1" dirty="0">
                <a:solidFill>
                  <a:prstClr val="black"/>
                </a:solidFill>
                <a:latin typeface="Calibri" panose="020F0502020204030204" pitchFamily="34" charset="0"/>
                <a:cs typeface="Calibri" panose="020F0502020204030204" pitchFamily="34" charset="0"/>
              </a:rPr>
              <a:t>Vùng Đồng bằng Bắc Bộ có dạng hình tam giác, tiếp giáp với vùng Trung du và miền núi Bắc Bộ, vùng Duyên hải miền Trung và vịnh Bắc Bộ.</a:t>
            </a:r>
          </a:p>
        </p:txBody>
      </p:sp>
      <p:pic>
        <p:nvPicPr>
          <p:cNvPr id="39" name="Picture 38">
            <a:extLst>
              <a:ext uri="{FF2B5EF4-FFF2-40B4-BE49-F238E27FC236}">
                <a16:creationId xmlns:a16="http://schemas.microsoft.com/office/drawing/2014/main" id="{BE032FE1-60F4-9421-EB71-EC18D48801F4}"/>
              </a:ext>
            </a:extLst>
          </p:cNvPr>
          <p:cNvPicPr>
            <a:picLocks noChangeAspect="1"/>
          </p:cNvPicPr>
          <p:nvPr/>
        </p:nvPicPr>
        <p:blipFill>
          <a:blip r:embed="rId7"/>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92251318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1596407" y="1297120"/>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HĐ2: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Tìm</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hiểu</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về</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địa</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hình</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của</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vùng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Đồng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bằng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Bắc</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Bộ</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a:t>
            </a:r>
            <a:endParaRPr kumimoji="0" lang="zh-CN" altLang="en-US" sz="4000" b="1" i="0" u="none" strike="noStrike" kern="1200" cap="none" spc="0" normalizeH="0" baseline="0" noProof="0" dirty="0">
              <a:ln/>
              <a:solidFill>
                <a:srgbClr val="00206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0021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24">
            <a:extLst>
              <a:ext uri="{FF2B5EF4-FFF2-40B4-BE49-F238E27FC236}">
                <a16:creationId xmlns:a16="http://schemas.microsoft.com/office/drawing/2014/main" id="{E0BA8C97-2456-FDF4-8E68-52508CE2D255}"/>
              </a:ext>
            </a:extLst>
          </p:cNvPr>
          <p:cNvGrpSpPr/>
          <p:nvPr/>
        </p:nvGrpSpPr>
        <p:grpSpPr>
          <a:xfrm>
            <a:off x="1222126" y="1436574"/>
            <a:ext cx="9489539" cy="1494537"/>
            <a:chOff x="608777" y="407466"/>
            <a:chExt cx="11232107" cy="1854315"/>
          </a:xfrm>
        </p:grpSpPr>
        <p:sp>
          <p:nvSpPr>
            <p:cNvPr id="36" name="Hình chữ nhật: Góc Tròn 23">
              <a:extLst>
                <a:ext uri="{FF2B5EF4-FFF2-40B4-BE49-F238E27FC236}">
                  <a16:creationId xmlns:a16="http://schemas.microsoft.com/office/drawing/2014/main" id="{BCB16AF1-ADE4-457B-6803-660CFCEC3837}"/>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Hộp Văn bản 22">
              <a:extLst>
                <a:ext uri="{FF2B5EF4-FFF2-40B4-BE49-F238E27FC236}">
                  <a16:creationId xmlns:a16="http://schemas.microsoft.com/office/drawing/2014/main" id="{4F45E714-D919-731A-9C1E-102EE343AC2A}"/>
                </a:ext>
              </a:extLst>
            </p:cNvPr>
            <p:cNvSpPr txBox="1"/>
            <p:nvPr/>
          </p:nvSpPr>
          <p:spPr>
            <a:xfrm>
              <a:off x="1041528" y="467005"/>
              <a:ext cx="10138914" cy="179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70AD47">
                      <a:lumMod val="50000"/>
                    </a:srgbClr>
                  </a:solidFill>
                  <a:effectLst/>
                  <a:uLnTx/>
                  <a:uFillTx/>
                  <a:latin typeface="庞门正道标题体" panose="020F0502020204030204"/>
                  <a:ea typeface="+mn-ea"/>
                  <a:cs typeface="+mn-cs"/>
                </a:rPr>
                <a:t>Địa</a:t>
              </a:r>
              <a:r>
                <a:rPr kumimoji="0" lang="en-US" sz="8800" b="1" i="0" u="none" strike="noStrike" kern="1200" cap="none" spc="0" normalizeH="0" baseline="0" noProof="0" dirty="0">
                  <a:ln>
                    <a:noFill/>
                  </a:ln>
                  <a:solidFill>
                    <a:srgbClr val="70AD47">
                      <a:lumMod val="50000"/>
                    </a:srgbClr>
                  </a:solidFill>
                  <a:effectLst/>
                  <a:uLnTx/>
                  <a:uFillTx/>
                  <a:latin typeface="庞门正道标题体" panose="020F0502020204030204"/>
                  <a:ea typeface="+mn-ea"/>
                  <a:cs typeface="+mn-cs"/>
                </a:rPr>
                <a:t> </a:t>
              </a:r>
              <a:r>
                <a:rPr kumimoji="0" lang="en-US" sz="8800" b="1" i="0" u="none" strike="noStrike" kern="1200" cap="none" spc="0" normalizeH="0" baseline="0" noProof="0" dirty="0" err="1">
                  <a:ln>
                    <a:noFill/>
                  </a:ln>
                  <a:solidFill>
                    <a:srgbClr val="70AD47">
                      <a:lumMod val="50000"/>
                    </a:srgbClr>
                  </a:solidFill>
                  <a:effectLst/>
                  <a:uLnTx/>
                  <a:uFillTx/>
                  <a:latin typeface="庞门正道标题体" panose="020F0502020204030204"/>
                  <a:ea typeface="+mn-ea"/>
                  <a:cs typeface="+mn-cs"/>
                </a:rPr>
                <a:t>hình</a:t>
              </a:r>
              <a:endParaRPr kumimoji="0" lang="en-US" sz="8800" b="1" i="0" u="none" strike="noStrike" kern="1200" cap="none" spc="0" normalizeH="0" baseline="0" noProof="0" dirty="0">
                <a:ln>
                  <a:noFill/>
                </a:ln>
                <a:solidFill>
                  <a:srgbClr val="70AD47">
                    <a:lumMod val="50000"/>
                  </a:srgbClr>
                </a:solidFill>
                <a:effectLst/>
                <a:uLnTx/>
                <a:uFillTx/>
                <a:latin typeface="庞门正道标题体" panose="020F0502020204030204"/>
                <a:ea typeface="+mn-ea"/>
                <a:cs typeface="+mn-cs"/>
              </a:endParaRPr>
            </a:p>
          </p:txBody>
        </p:sp>
      </p:grpSp>
      <p:pic>
        <p:nvPicPr>
          <p:cNvPr id="38" name="Hình ảnh 13">
            <a:extLst>
              <a:ext uri="{FF2B5EF4-FFF2-40B4-BE49-F238E27FC236}">
                <a16:creationId xmlns:a16="http://schemas.microsoft.com/office/drawing/2014/main" id="{DF3320C7-B322-7AAD-510C-C2A9A0F7F0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602278" y="1695941"/>
            <a:ext cx="4786461" cy="4713571"/>
          </a:xfrm>
          <a:prstGeom prst="rect">
            <a:avLst/>
          </a:prstGeom>
        </p:spPr>
      </p:pic>
    </p:spTree>
    <p:extLst>
      <p:ext uri="{BB962C8B-B14F-4D97-AF65-F5344CB8AC3E}">
        <p14:creationId xmlns:p14="http://schemas.microsoft.com/office/powerpoint/2010/main" val="412199253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ppt_x"/>
                                          </p:val>
                                        </p:tav>
                                        <p:tav tm="100000">
                                          <p:val>
                                            <p:strVal val="#ppt_x"/>
                                          </p:val>
                                        </p:tav>
                                      </p:tavLst>
                                    </p:anim>
                                    <p:anim calcmode="lin" valueType="num">
                                      <p:cBhvr additive="base">
                                        <p:cTn id="1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38"/>
                                        </p:tgtEl>
                                        <p:attrNameLst>
                                          <p:attrName>r</p:attrName>
                                        </p:attrNameLst>
                                      </p:cBhvr>
                                    </p:animRot>
                                    <p:animRot by="-240000">
                                      <p:cBhvr>
                                        <p:cTn id="14" dur="200" fill="hold">
                                          <p:stCondLst>
                                            <p:cond delay="200"/>
                                          </p:stCondLst>
                                        </p:cTn>
                                        <p:tgtEl>
                                          <p:spTgt spid="38"/>
                                        </p:tgtEl>
                                        <p:attrNameLst>
                                          <p:attrName>r</p:attrName>
                                        </p:attrNameLst>
                                      </p:cBhvr>
                                    </p:animRot>
                                    <p:animRot by="240000">
                                      <p:cBhvr>
                                        <p:cTn id="15" dur="200" fill="hold">
                                          <p:stCondLst>
                                            <p:cond delay="400"/>
                                          </p:stCondLst>
                                        </p:cTn>
                                        <p:tgtEl>
                                          <p:spTgt spid="38"/>
                                        </p:tgtEl>
                                        <p:attrNameLst>
                                          <p:attrName>r</p:attrName>
                                        </p:attrNameLst>
                                      </p:cBhvr>
                                    </p:animRot>
                                    <p:animRot by="-240000">
                                      <p:cBhvr>
                                        <p:cTn id="16" dur="200" fill="hold">
                                          <p:stCondLst>
                                            <p:cond delay="600"/>
                                          </p:stCondLst>
                                        </p:cTn>
                                        <p:tgtEl>
                                          <p:spTgt spid="38"/>
                                        </p:tgtEl>
                                        <p:attrNameLst>
                                          <p:attrName>r</p:attrName>
                                        </p:attrNameLst>
                                      </p:cBhvr>
                                    </p:animRot>
                                    <p:animRot by="120000">
                                      <p:cBhvr>
                                        <p:cTn id="1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F45B4F-E1EE-98FD-A32C-76F9AA0512EA}"/>
              </a:ext>
            </a:extLst>
          </p:cNvPr>
          <p:cNvSpPr/>
          <p:nvPr/>
        </p:nvSpPr>
        <p:spPr>
          <a:xfrm>
            <a:off x="400050" y="186292"/>
            <a:ext cx="11382374" cy="10710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ea typeface="+mn-ea"/>
                <a:cs typeface="Calibri" panose="020F0502020204030204" pitchFamily="34" charset="0"/>
              </a:rPr>
              <a:t>Đọc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thông</a:t>
            </a:r>
            <a:r>
              <a:rPr lang="en-US" sz="3600" b="1" dirty="0">
                <a:solidFill>
                  <a:srgbClr val="002060"/>
                </a:solidFill>
                <a:latin typeface="Calibri" panose="020F0502020204030204" pitchFamily="34" charset="0"/>
                <a:ea typeface="+mn-ea"/>
                <a:cs typeface="Calibri" panose="020F0502020204030204" pitchFamily="34" charset="0"/>
              </a:rPr>
              <a:t> tin </a:t>
            </a:r>
            <a:r>
              <a:rPr lang="en-US" sz="3600" b="1" dirty="0" err="1">
                <a:solidFill>
                  <a:srgbClr val="002060"/>
                </a:solidFill>
                <a:latin typeface="Calibri" panose="020F0502020204030204" pitchFamily="34" charset="0"/>
                <a:ea typeface="+mn-ea"/>
                <a:cs typeface="Calibri" panose="020F0502020204030204" pitchFamily="34" charset="0"/>
              </a:rPr>
              <a:t>và</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quan</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sát</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hình</a:t>
            </a:r>
            <a:r>
              <a:rPr lang="en-US" sz="3600" b="1" dirty="0">
                <a:solidFill>
                  <a:srgbClr val="002060"/>
                </a:solidFill>
                <a:latin typeface="Calibri" panose="020F0502020204030204" pitchFamily="34" charset="0"/>
                <a:ea typeface="+mn-ea"/>
                <a:cs typeface="Calibri" panose="020F0502020204030204" pitchFamily="34" charset="0"/>
              </a:rPr>
              <a:t> 1, 2 </a:t>
            </a:r>
            <a:r>
              <a:rPr lang="en-US" sz="3600" b="1" dirty="0" err="1">
                <a:solidFill>
                  <a:srgbClr val="002060"/>
                </a:solidFill>
                <a:latin typeface="Calibri" panose="020F0502020204030204" pitchFamily="34" charset="0"/>
                <a:ea typeface="+mn-ea"/>
                <a:cs typeface="Calibri" panose="020F0502020204030204" pitchFamily="34" charset="0"/>
              </a:rPr>
              <a:t>em</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hãy</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nêu</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đặc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điểm</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địa</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hình</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vùng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Đồng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bằng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Bắc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Bộ</a:t>
            </a:r>
            <a:r>
              <a:rPr lang="en-US" sz="3600" b="1" dirty="0">
                <a:solidFill>
                  <a:srgbClr val="002060"/>
                </a:solidFill>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6EAC6B3-F82E-C1FE-4036-8186DEFDAC22}"/>
              </a:ext>
            </a:extLst>
          </p:cNvPr>
          <p:cNvPicPr>
            <a:picLocks noChangeAspect="1"/>
          </p:cNvPicPr>
          <p:nvPr/>
        </p:nvPicPr>
        <p:blipFill>
          <a:blip r:embed="rId3"/>
          <a:stretch>
            <a:fillRect/>
          </a:stretch>
        </p:blipFill>
        <p:spPr>
          <a:xfrm>
            <a:off x="1009650" y="1502976"/>
            <a:ext cx="4652962" cy="4988311"/>
          </a:xfrm>
          <a:prstGeom prst="rect">
            <a:avLst/>
          </a:prstGeom>
        </p:spPr>
      </p:pic>
      <p:pic>
        <p:nvPicPr>
          <p:cNvPr id="5" name="Picture 4">
            <a:extLst>
              <a:ext uri="{FF2B5EF4-FFF2-40B4-BE49-F238E27FC236}">
                <a16:creationId xmlns:a16="http://schemas.microsoft.com/office/drawing/2014/main" id="{ED33112B-9CC8-8B7E-6BCE-F06BBC7F68C2}"/>
              </a:ext>
            </a:extLst>
          </p:cNvPr>
          <p:cNvPicPr>
            <a:picLocks noChangeAspect="1"/>
          </p:cNvPicPr>
          <p:nvPr/>
        </p:nvPicPr>
        <p:blipFill>
          <a:blip r:embed="rId4"/>
          <a:stretch>
            <a:fillRect/>
          </a:stretch>
        </p:blipFill>
        <p:spPr>
          <a:xfrm>
            <a:off x="5938837" y="2400300"/>
            <a:ext cx="4962525" cy="3409950"/>
          </a:xfrm>
          <a:prstGeom prst="rect">
            <a:avLst/>
          </a:prstGeom>
        </p:spPr>
      </p:pic>
    </p:spTree>
    <p:extLst>
      <p:ext uri="{BB962C8B-B14F-4D97-AF65-F5344CB8AC3E}">
        <p14:creationId xmlns:p14="http://schemas.microsoft.com/office/powerpoint/2010/main" val="234513708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515725" cy="1938736"/>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21982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lnSpc>
                  <a:spcPct val="120000"/>
                </a:lnSpc>
              </a:pPr>
              <a:r>
                <a:rPr lang="nl-NL" sz="3200" b="1" dirty="0">
                  <a:effectLst/>
                  <a:latin typeface="Cambria" panose="02040503050406030204" pitchFamily="18" charset="0"/>
                  <a:ea typeface="Cambria" panose="02040503050406030204" pitchFamily="18" charset="0"/>
                </a:rPr>
                <a:t>Vùng Đồng bằng Bắc Bộ có địa hình khá bằng phẳng và thấp dần về phía biển. </a:t>
              </a:r>
              <a:endParaRPr lang="en-VN" sz="4800" b="1" dirty="0">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6A9E5969-0730-CFBB-F2A7-DC3E0AFA1380}"/>
              </a:ext>
            </a:extLst>
          </p:cNvPr>
          <p:cNvPicPr>
            <a:picLocks noChangeAspect="1"/>
          </p:cNvPicPr>
          <p:nvPr/>
        </p:nvPicPr>
        <p:blipFill>
          <a:blip r:embed="rId4"/>
          <a:stretch>
            <a:fillRect/>
          </a:stretch>
        </p:blipFill>
        <p:spPr>
          <a:xfrm>
            <a:off x="4181474" y="2119526"/>
            <a:ext cx="4048126" cy="43398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515725" cy="1938736"/>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21982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Trên bề mặt đồng bằng có một số đồi núi thấp, ô trũng và hệ thống đê. </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8" name="Picture 4" descr="Chương trình hành động về phát triển vùng Đồng bằng sông Hồng">
            <a:extLst>
              <a:ext uri="{FF2B5EF4-FFF2-40B4-BE49-F238E27FC236}">
                <a16:creationId xmlns:a16="http://schemas.microsoft.com/office/drawing/2014/main" id="{D20FC339-CC4C-95C9-7E75-975202E2B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170061"/>
            <a:ext cx="7650126" cy="380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4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896725" cy="1864441"/>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199132"/>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Phía trong đê gồm các khu đất cao, ô trũng không được bồi đắp phù sa hằng năm. Phía ngoài đê đất được bồi đắp phù sa hằng năm. </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050" name="Picture 2" descr="Hệ thống đê điều - nền tảng của công tác phòng, chống thiên tai">
            <a:extLst>
              <a:ext uri="{FF2B5EF4-FFF2-40B4-BE49-F238E27FC236}">
                <a16:creationId xmlns:a16="http://schemas.microsoft.com/office/drawing/2014/main" id="{4892F36F-091F-4766-180D-DC1B12D48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49" y="2052638"/>
            <a:ext cx="7097499" cy="397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0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896725" cy="1197691"/>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584142"/>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Hiện nay Đồng bằng vẫn đang tiếp tục được mở rộng ra biển.</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73A6EDF4-F7B5-2F96-EAD9-12368FCAFC68}"/>
              </a:ext>
            </a:extLst>
          </p:cNvPr>
          <p:cNvPicPr>
            <a:picLocks noChangeAspect="1"/>
          </p:cNvPicPr>
          <p:nvPr/>
        </p:nvPicPr>
        <p:blipFill>
          <a:blip r:embed="rId4"/>
          <a:stretch>
            <a:fillRect/>
          </a:stretch>
        </p:blipFill>
        <p:spPr>
          <a:xfrm>
            <a:off x="2767012" y="1581150"/>
            <a:ext cx="6710363" cy="4610960"/>
          </a:xfrm>
          <a:prstGeom prst="rect">
            <a:avLst/>
          </a:prstGeom>
        </p:spPr>
      </p:pic>
    </p:spTree>
    <p:extLst>
      <p:ext uri="{BB962C8B-B14F-4D97-AF65-F5344CB8AC3E}">
        <p14:creationId xmlns:p14="http://schemas.microsoft.com/office/powerpoint/2010/main" val="161744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5" name="Picture 4">
            <a:extLst>
              <a:ext uri="{FF2B5EF4-FFF2-40B4-BE49-F238E27FC236}">
                <a16:creationId xmlns:a16="http://schemas.microsoft.com/office/drawing/2014/main" id="{9E92F0F7-9F0C-8CC6-6617-9F8E4324205A}"/>
              </a:ext>
            </a:extLst>
          </p:cNvPr>
          <p:cNvPicPr>
            <a:picLocks noChangeAspect="1"/>
          </p:cNvPicPr>
          <p:nvPr/>
        </p:nvPicPr>
        <p:blipFill>
          <a:blip r:embed="rId6"/>
          <a:stretch>
            <a:fillRect/>
          </a:stretch>
        </p:blipFill>
        <p:spPr>
          <a:xfrm>
            <a:off x="3584865" y="1966620"/>
            <a:ext cx="7955970" cy="2353260"/>
          </a:xfrm>
          <a:prstGeom prst="rect">
            <a:avLst/>
          </a:prstGeom>
        </p:spPr>
      </p:pic>
    </p:spTree>
    <p:extLst>
      <p:ext uri="{BB962C8B-B14F-4D97-AF65-F5344CB8AC3E}">
        <p14:creationId xmlns:p14="http://schemas.microsoft.com/office/powerpoint/2010/main" val="300986546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266700" y="122169"/>
            <a:ext cx="11630025" cy="1116081"/>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533400" y="351877"/>
            <a:ext cx="11315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defRPr/>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Xác định vị trí địa lí của Đồng bằng Bắc Bộ, sông Hồng, sông Thái Bình trên bản đồ tự nhiên </a:t>
            </a:r>
            <a:endParaRPr kumimoji="0" lang="vi-VN" altLang="zh-CN" sz="24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2" name="Picture 1">
            <a:extLst>
              <a:ext uri="{FF2B5EF4-FFF2-40B4-BE49-F238E27FC236}">
                <a16:creationId xmlns:a16="http://schemas.microsoft.com/office/drawing/2014/main" id="{DFD50E85-9E57-20CD-0A3E-D2E9399F4733}"/>
              </a:ext>
            </a:extLst>
          </p:cNvPr>
          <p:cNvPicPr>
            <a:picLocks noChangeAspect="1"/>
          </p:cNvPicPr>
          <p:nvPr/>
        </p:nvPicPr>
        <p:blipFill>
          <a:blip r:embed="rId3"/>
          <a:stretch>
            <a:fillRect/>
          </a:stretch>
        </p:blipFill>
        <p:spPr>
          <a:xfrm>
            <a:off x="3609975" y="1312476"/>
            <a:ext cx="4701828" cy="5040699"/>
          </a:xfrm>
          <a:prstGeom prst="rect">
            <a:avLst/>
          </a:prstGeom>
        </p:spPr>
      </p:pic>
      <p:sp>
        <p:nvSpPr>
          <p:cNvPr id="4" name="Freeform: Shape 3">
            <a:extLst>
              <a:ext uri="{FF2B5EF4-FFF2-40B4-BE49-F238E27FC236}">
                <a16:creationId xmlns:a16="http://schemas.microsoft.com/office/drawing/2014/main" id="{47DAE12A-E6C6-2645-2F1C-90E700CD1105}"/>
              </a:ext>
            </a:extLst>
          </p:cNvPr>
          <p:cNvSpPr/>
          <p:nvPr/>
        </p:nvSpPr>
        <p:spPr>
          <a:xfrm>
            <a:off x="3943350" y="1495425"/>
            <a:ext cx="3276600" cy="3714750"/>
          </a:xfrm>
          <a:custGeom>
            <a:avLst/>
            <a:gdLst>
              <a:gd name="connsiteX0" fmla="*/ 1982936 w 3897713"/>
              <a:gd name="connsiteY0" fmla="*/ 4267200 h 4533900"/>
              <a:gd name="connsiteX1" fmla="*/ 2001986 w 3897713"/>
              <a:gd name="connsiteY1" fmla="*/ 4219575 h 4533900"/>
              <a:gd name="connsiteX2" fmla="*/ 2068661 w 3897713"/>
              <a:gd name="connsiteY2" fmla="*/ 4152900 h 4533900"/>
              <a:gd name="connsiteX3" fmla="*/ 2078186 w 3897713"/>
              <a:gd name="connsiteY3" fmla="*/ 4095750 h 4533900"/>
              <a:gd name="connsiteX4" fmla="*/ 1992461 w 3897713"/>
              <a:gd name="connsiteY4" fmla="*/ 4086225 h 4533900"/>
              <a:gd name="connsiteX5" fmla="*/ 1821011 w 3897713"/>
              <a:gd name="connsiteY5" fmla="*/ 4057650 h 4533900"/>
              <a:gd name="connsiteX6" fmla="*/ 1754336 w 3897713"/>
              <a:gd name="connsiteY6" fmla="*/ 4038600 h 4533900"/>
              <a:gd name="connsiteX7" fmla="*/ 1678136 w 3897713"/>
              <a:gd name="connsiteY7" fmla="*/ 3943350 h 4533900"/>
              <a:gd name="connsiteX8" fmla="*/ 1573361 w 3897713"/>
              <a:gd name="connsiteY8" fmla="*/ 3895725 h 4533900"/>
              <a:gd name="connsiteX9" fmla="*/ 1487636 w 3897713"/>
              <a:gd name="connsiteY9" fmla="*/ 3857625 h 4533900"/>
              <a:gd name="connsiteX10" fmla="*/ 1411436 w 3897713"/>
              <a:gd name="connsiteY10" fmla="*/ 3790950 h 4533900"/>
              <a:gd name="connsiteX11" fmla="*/ 1363811 w 3897713"/>
              <a:gd name="connsiteY11" fmla="*/ 3762375 h 4533900"/>
              <a:gd name="connsiteX12" fmla="*/ 1335236 w 3897713"/>
              <a:gd name="connsiteY12" fmla="*/ 3733800 h 4533900"/>
              <a:gd name="connsiteX13" fmla="*/ 1144736 w 3897713"/>
              <a:gd name="connsiteY13" fmla="*/ 3686175 h 4533900"/>
              <a:gd name="connsiteX14" fmla="*/ 1068536 w 3897713"/>
              <a:gd name="connsiteY14" fmla="*/ 3590925 h 4533900"/>
              <a:gd name="connsiteX15" fmla="*/ 1020911 w 3897713"/>
              <a:gd name="connsiteY15" fmla="*/ 3552825 h 4533900"/>
              <a:gd name="connsiteX16" fmla="*/ 973286 w 3897713"/>
              <a:gd name="connsiteY16" fmla="*/ 3467100 h 4533900"/>
              <a:gd name="connsiteX17" fmla="*/ 944711 w 3897713"/>
              <a:gd name="connsiteY17" fmla="*/ 3419475 h 4533900"/>
              <a:gd name="connsiteX18" fmla="*/ 878036 w 3897713"/>
              <a:gd name="connsiteY18" fmla="*/ 3333750 h 4533900"/>
              <a:gd name="connsiteX19" fmla="*/ 830411 w 3897713"/>
              <a:gd name="connsiteY19" fmla="*/ 3295650 h 4533900"/>
              <a:gd name="connsiteX20" fmla="*/ 782786 w 3897713"/>
              <a:gd name="connsiteY20" fmla="*/ 3286125 h 4533900"/>
              <a:gd name="connsiteX21" fmla="*/ 754211 w 3897713"/>
              <a:gd name="connsiteY21" fmla="*/ 3267075 h 4533900"/>
              <a:gd name="connsiteX22" fmla="*/ 811361 w 3897713"/>
              <a:gd name="connsiteY22" fmla="*/ 3190875 h 4533900"/>
              <a:gd name="connsiteX23" fmla="*/ 858986 w 3897713"/>
              <a:gd name="connsiteY23" fmla="*/ 3228975 h 4533900"/>
              <a:gd name="connsiteX24" fmla="*/ 897086 w 3897713"/>
              <a:gd name="connsiteY24" fmla="*/ 3238500 h 4533900"/>
              <a:gd name="connsiteX25" fmla="*/ 973286 w 3897713"/>
              <a:gd name="connsiteY25" fmla="*/ 3267075 h 4533900"/>
              <a:gd name="connsiteX26" fmla="*/ 1087586 w 3897713"/>
              <a:gd name="connsiteY26" fmla="*/ 3333750 h 4533900"/>
              <a:gd name="connsiteX27" fmla="*/ 1135211 w 3897713"/>
              <a:gd name="connsiteY27" fmla="*/ 3324225 h 4533900"/>
              <a:gd name="connsiteX28" fmla="*/ 1116161 w 3897713"/>
              <a:gd name="connsiteY28" fmla="*/ 3209925 h 4533900"/>
              <a:gd name="connsiteX29" fmla="*/ 1097111 w 3897713"/>
              <a:gd name="connsiteY29" fmla="*/ 3181350 h 4533900"/>
              <a:gd name="connsiteX30" fmla="*/ 1116161 w 3897713"/>
              <a:gd name="connsiteY30" fmla="*/ 3095625 h 4533900"/>
              <a:gd name="connsiteX31" fmla="*/ 1201886 w 3897713"/>
              <a:gd name="connsiteY31" fmla="*/ 3114675 h 4533900"/>
              <a:gd name="connsiteX32" fmla="*/ 1287611 w 3897713"/>
              <a:gd name="connsiteY32" fmla="*/ 3057525 h 4533900"/>
              <a:gd name="connsiteX33" fmla="*/ 1316186 w 3897713"/>
              <a:gd name="connsiteY33" fmla="*/ 3048000 h 4533900"/>
              <a:gd name="connsiteX34" fmla="*/ 1354286 w 3897713"/>
              <a:gd name="connsiteY34" fmla="*/ 3028950 h 4533900"/>
              <a:gd name="connsiteX35" fmla="*/ 1411436 w 3897713"/>
              <a:gd name="connsiteY35" fmla="*/ 3038475 h 4533900"/>
              <a:gd name="connsiteX36" fmla="*/ 1487636 w 3897713"/>
              <a:gd name="connsiteY36" fmla="*/ 3067050 h 4533900"/>
              <a:gd name="connsiteX37" fmla="*/ 1497161 w 3897713"/>
              <a:gd name="connsiteY37" fmla="*/ 2981325 h 4533900"/>
              <a:gd name="connsiteX38" fmla="*/ 1487636 w 3897713"/>
              <a:gd name="connsiteY38" fmla="*/ 2952750 h 4533900"/>
              <a:gd name="connsiteX39" fmla="*/ 1440011 w 3897713"/>
              <a:gd name="connsiteY39" fmla="*/ 2933700 h 4533900"/>
              <a:gd name="connsiteX40" fmla="*/ 1306661 w 3897713"/>
              <a:gd name="connsiteY40" fmla="*/ 2828925 h 4533900"/>
              <a:gd name="connsiteX41" fmla="*/ 1287611 w 3897713"/>
              <a:gd name="connsiteY41" fmla="*/ 2781300 h 4533900"/>
              <a:gd name="connsiteX42" fmla="*/ 1268561 w 3897713"/>
              <a:gd name="connsiteY42" fmla="*/ 2714625 h 4533900"/>
              <a:gd name="connsiteX43" fmla="*/ 1259036 w 3897713"/>
              <a:gd name="connsiteY43" fmla="*/ 2676525 h 4533900"/>
              <a:gd name="connsiteX44" fmla="*/ 1239986 w 3897713"/>
              <a:gd name="connsiteY44" fmla="*/ 2628900 h 4533900"/>
              <a:gd name="connsiteX45" fmla="*/ 1144736 w 3897713"/>
              <a:gd name="connsiteY45" fmla="*/ 2581275 h 4533900"/>
              <a:gd name="connsiteX46" fmla="*/ 954236 w 3897713"/>
              <a:gd name="connsiteY46" fmla="*/ 2362200 h 4533900"/>
              <a:gd name="connsiteX47" fmla="*/ 944711 w 3897713"/>
              <a:gd name="connsiteY47" fmla="*/ 2333625 h 4533900"/>
              <a:gd name="connsiteX48" fmla="*/ 982811 w 3897713"/>
              <a:gd name="connsiteY48" fmla="*/ 2228850 h 4533900"/>
              <a:gd name="connsiteX49" fmla="*/ 963761 w 3897713"/>
              <a:gd name="connsiteY49" fmla="*/ 2105025 h 4533900"/>
              <a:gd name="connsiteX50" fmla="*/ 944711 w 3897713"/>
              <a:gd name="connsiteY50" fmla="*/ 2066925 h 4533900"/>
              <a:gd name="connsiteX51" fmla="*/ 792311 w 3897713"/>
              <a:gd name="connsiteY51" fmla="*/ 2076450 h 4533900"/>
              <a:gd name="connsiteX52" fmla="*/ 754211 w 3897713"/>
              <a:gd name="connsiteY52" fmla="*/ 1990725 h 4533900"/>
              <a:gd name="connsiteX53" fmla="*/ 735161 w 3897713"/>
              <a:gd name="connsiteY53" fmla="*/ 1781175 h 4533900"/>
              <a:gd name="connsiteX54" fmla="*/ 697061 w 3897713"/>
              <a:gd name="connsiteY54" fmla="*/ 1762125 h 4533900"/>
              <a:gd name="connsiteX55" fmla="*/ 582761 w 3897713"/>
              <a:gd name="connsiteY55" fmla="*/ 1752600 h 4533900"/>
              <a:gd name="connsiteX56" fmla="*/ 535136 w 3897713"/>
              <a:gd name="connsiteY56" fmla="*/ 1743075 h 4533900"/>
              <a:gd name="connsiteX57" fmla="*/ 487511 w 3897713"/>
              <a:gd name="connsiteY57" fmla="*/ 1714500 h 4533900"/>
              <a:gd name="connsiteX58" fmla="*/ 401786 w 3897713"/>
              <a:gd name="connsiteY58" fmla="*/ 1676400 h 4533900"/>
              <a:gd name="connsiteX59" fmla="*/ 287486 w 3897713"/>
              <a:gd name="connsiteY59" fmla="*/ 1533525 h 4533900"/>
              <a:gd name="connsiteX60" fmla="*/ 249386 w 3897713"/>
              <a:gd name="connsiteY60" fmla="*/ 1514475 h 4533900"/>
              <a:gd name="connsiteX61" fmla="*/ 154136 w 3897713"/>
              <a:gd name="connsiteY61" fmla="*/ 1504950 h 4533900"/>
              <a:gd name="connsiteX62" fmla="*/ 106511 w 3897713"/>
              <a:gd name="connsiteY62" fmla="*/ 1428750 h 4533900"/>
              <a:gd name="connsiteX63" fmla="*/ 20786 w 3897713"/>
              <a:gd name="connsiteY63" fmla="*/ 1295400 h 4533900"/>
              <a:gd name="connsiteX64" fmla="*/ 87461 w 3897713"/>
              <a:gd name="connsiteY64" fmla="*/ 1266825 h 4533900"/>
              <a:gd name="connsiteX65" fmla="*/ 116036 w 3897713"/>
              <a:gd name="connsiteY65" fmla="*/ 1247775 h 4533900"/>
              <a:gd name="connsiteX66" fmla="*/ 87461 w 3897713"/>
              <a:gd name="connsiteY66" fmla="*/ 1114425 h 4533900"/>
              <a:gd name="connsiteX67" fmla="*/ 49361 w 3897713"/>
              <a:gd name="connsiteY67" fmla="*/ 1085850 h 4533900"/>
              <a:gd name="connsiteX68" fmla="*/ 77936 w 3897713"/>
              <a:gd name="connsiteY68" fmla="*/ 1066800 h 4533900"/>
              <a:gd name="connsiteX69" fmla="*/ 116036 w 3897713"/>
              <a:gd name="connsiteY69" fmla="*/ 1028700 h 4533900"/>
              <a:gd name="connsiteX70" fmla="*/ 163661 w 3897713"/>
              <a:gd name="connsiteY70" fmla="*/ 952500 h 4533900"/>
              <a:gd name="connsiteX71" fmla="*/ 220811 w 3897713"/>
              <a:gd name="connsiteY71" fmla="*/ 923925 h 4533900"/>
              <a:gd name="connsiteX72" fmla="*/ 258911 w 3897713"/>
              <a:gd name="connsiteY72" fmla="*/ 885825 h 4533900"/>
              <a:gd name="connsiteX73" fmla="*/ 297011 w 3897713"/>
              <a:gd name="connsiteY73" fmla="*/ 733425 h 4533900"/>
              <a:gd name="connsiteX74" fmla="*/ 373211 w 3897713"/>
              <a:gd name="connsiteY74" fmla="*/ 714375 h 4533900"/>
              <a:gd name="connsiteX75" fmla="*/ 401786 w 3897713"/>
              <a:gd name="connsiteY75" fmla="*/ 676275 h 4533900"/>
              <a:gd name="connsiteX76" fmla="*/ 258911 w 3897713"/>
              <a:gd name="connsiteY76" fmla="*/ 619125 h 4533900"/>
              <a:gd name="connsiteX77" fmla="*/ 230336 w 3897713"/>
              <a:gd name="connsiteY77" fmla="*/ 590550 h 4533900"/>
              <a:gd name="connsiteX78" fmla="*/ 287486 w 3897713"/>
              <a:gd name="connsiteY78" fmla="*/ 419100 h 4533900"/>
              <a:gd name="connsiteX79" fmla="*/ 182711 w 3897713"/>
              <a:gd name="connsiteY79" fmla="*/ 381000 h 4533900"/>
              <a:gd name="connsiteX80" fmla="*/ 173186 w 3897713"/>
              <a:gd name="connsiteY80" fmla="*/ 295275 h 4533900"/>
              <a:gd name="connsiteX81" fmla="*/ 154136 w 3897713"/>
              <a:gd name="connsiteY81" fmla="*/ 247650 h 4533900"/>
              <a:gd name="connsiteX82" fmla="*/ 192236 w 3897713"/>
              <a:gd name="connsiteY82" fmla="*/ 133350 h 4533900"/>
              <a:gd name="connsiteX83" fmla="*/ 268436 w 3897713"/>
              <a:gd name="connsiteY83" fmla="*/ 104775 h 4533900"/>
              <a:gd name="connsiteX84" fmla="*/ 544661 w 3897713"/>
              <a:gd name="connsiteY84" fmla="*/ 85725 h 4533900"/>
              <a:gd name="connsiteX85" fmla="*/ 582761 w 3897713"/>
              <a:gd name="connsiteY85" fmla="*/ 57150 h 4533900"/>
              <a:gd name="connsiteX86" fmla="*/ 820886 w 3897713"/>
              <a:gd name="connsiteY86" fmla="*/ 0 h 4533900"/>
              <a:gd name="connsiteX87" fmla="*/ 897086 w 3897713"/>
              <a:gd name="connsiteY87" fmla="*/ 9525 h 4533900"/>
              <a:gd name="connsiteX88" fmla="*/ 982811 w 3897713"/>
              <a:gd name="connsiteY88" fmla="*/ 95250 h 4533900"/>
              <a:gd name="connsiteX89" fmla="*/ 1011386 w 3897713"/>
              <a:gd name="connsiteY89" fmla="*/ 152400 h 4533900"/>
              <a:gd name="connsiteX90" fmla="*/ 1106636 w 3897713"/>
              <a:gd name="connsiteY90" fmla="*/ 219075 h 4533900"/>
              <a:gd name="connsiteX91" fmla="*/ 1135211 w 3897713"/>
              <a:gd name="connsiteY91" fmla="*/ 285750 h 4533900"/>
              <a:gd name="connsiteX92" fmla="*/ 1154261 w 3897713"/>
              <a:gd name="connsiteY92" fmla="*/ 333375 h 4533900"/>
              <a:gd name="connsiteX93" fmla="*/ 1230461 w 3897713"/>
              <a:gd name="connsiteY93" fmla="*/ 352425 h 4533900"/>
              <a:gd name="connsiteX94" fmla="*/ 1344761 w 3897713"/>
              <a:gd name="connsiteY94" fmla="*/ 390525 h 4533900"/>
              <a:gd name="connsiteX95" fmla="*/ 1382861 w 3897713"/>
              <a:gd name="connsiteY95" fmla="*/ 495300 h 4533900"/>
              <a:gd name="connsiteX96" fmla="*/ 1411436 w 3897713"/>
              <a:gd name="connsiteY96" fmla="*/ 552450 h 4533900"/>
              <a:gd name="connsiteX97" fmla="*/ 1525736 w 3897713"/>
              <a:gd name="connsiteY97" fmla="*/ 561975 h 4533900"/>
              <a:gd name="connsiteX98" fmla="*/ 1601936 w 3897713"/>
              <a:gd name="connsiteY98" fmla="*/ 619125 h 4533900"/>
              <a:gd name="connsiteX99" fmla="*/ 1620986 w 3897713"/>
              <a:gd name="connsiteY99" fmla="*/ 657225 h 4533900"/>
              <a:gd name="connsiteX100" fmla="*/ 1649561 w 3897713"/>
              <a:gd name="connsiteY100" fmla="*/ 723900 h 4533900"/>
              <a:gd name="connsiteX101" fmla="*/ 1687661 w 3897713"/>
              <a:gd name="connsiteY101" fmla="*/ 771525 h 4533900"/>
              <a:gd name="connsiteX102" fmla="*/ 1735286 w 3897713"/>
              <a:gd name="connsiteY102" fmla="*/ 828675 h 4533900"/>
              <a:gd name="connsiteX103" fmla="*/ 1782911 w 3897713"/>
              <a:gd name="connsiteY103" fmla="*/ 838200 h 4533900"/>
              <a:gd name="connsiteX104" fmla="*/ 1821011 w 3897713"/>
              <a:gd name="connsiteY104" fmla="*/ 866775 h 4533900"/>
              <a:gd name="connsiteX105" fmla="*/ 1906736 w 3897713"/>
              <a:gd name="connsiteY105" fmla="*/ 952500 h 4533900"/>
              <a:gd name="connsiteX106" fmla="*/ 1944836 w 3897713"/>
              <a:gd name="connsiteY106" fmla="*/ 971550 h 4533900"/>
              <a:gd name="connsiteX107" fmla="*/ 1992461 w 3897713"/>
              <a:gd name="connsiteY107" fmla="*/ 952500 h 4533900"/>
              <a:gd name="connsiteX108" fmla="*/ 2068661 w 3897713"/>
              <a:gd name="connsiteY108" fmla="*/ 914400 h 4533900"/>
              <a:gd name="connsiteX109" fmla="*/ 2202011 w 3897713"/>
              <a:gd name="connsiteY109" fmla="*/ 933450 h 4533900"/>
              <a:gd name="connsiteX110" fmla="*/ 2373461 w 3897713"/>
              <a:gd name="connsiteY110" fmla="*/ 1000125 h 4533900"/>
              <a:gd name="connsiteX111" fmla="*/ 2449661 w 3897713"/>
              <a:gd name="connsiteY111" fmla="*/ 1028700 h 4533900"/>
              <a:gd name="connsiteX112" fmla="*/ 2649686 w 3897713"/>
              <a:gd name="connsiteY112" fmla="*/ 1085850 h 4533900"/>
              <a:gd name="connsiteX113" fmla="*/ 2678261 w 3897713"/>
              <a:gd name="connsiteY113" fmla="*/ 1095375 h 4533900"/>
              <a:gd name="connsiteX114" fmla="*/ 2716361 w 3897713"/>
              <a:gd name="connsiteY114" fmla="*/ 1085850 h 4533900"/>
              <a:gd name="connsiteX115" fmla="*/ 2754461 w 3897713"/>
              <a:gd name="connsiteY115" fmla="*/ 1028700 h 4533900"/>
              <a:gd name="connsiteX116" fmla="*/ 2783036 w 3897713"/>
              <a:gd name="connsiteY116" fmla="*/ 1000125 h 4533900"/>
              <a:gd name="connsiteX117" fmla="*/ 2821136 w 3897713"/>
              <a:gd name="connsiteY117" fmla="*/ 971550 h 4533900"/>
              <a:gd name="connsiteX118" fmla="*/ 2925911 w 3897713"/>
              <a:gd name="connsiteY118" fmla="*/ 933450 h 4533900"/>
              <a:gd name="connsiteX119" fmla="*/ 3192611 w 3897713"/>
              <a:gd name="connsiteY119" fmla="*/ 895350 h 4533900"/>
              <a:gd name="connsiteX120" fmla="*/ 3183086 w 3897713"/>
              <a:gd name="connsiteY120" fmla="*/ 1009650 h 4533900"/>
              <a:gd name="connsiteX121" fmla="*/ 3173561 w 3897713"/>
              <a:gd name="connsiteY121" fmla="*/ 1095375 h 4533900"/>
              <a:gd name="connsiteX122" fmla="*/ 3144986 w 3897713"/>
              <a:gd name="connsiteY122" fmla="*/ 1209675 h 4533900"/>
              <a:gd name="connsiteX123" fmla="*/ 3087836 w 3897713"/>
              <a:gd name="connsiteY123" fmla="*/ 1343025 h 4533900"/>
              <a:gd name="connsiteX124" fmla="*/ 3459311 w 3897713"/>
              <a:gd name="connsiteY124" fmla="*/ 1419225 h 4533900"/>
              <a:gd name="connsiteX125" fmla="*/ 3516461 w 3897713"/>
              <a:gd name="connsiteY125" fmla="*/ 1457325 h 4533900"/>
              <a:gd name="connsiteX126" fmla="*/ 3697436 w 3897713"/>
              <a:gd name="connsiteY126" fmla="*/ 1466850 h 4533900"/>
              <a:gd name="connsiteX127" fmla="*/ 3764111 w 3897713"/>
              <a:gd name="connsiteY127" fmla="*/ 1495425 h 4533900"/>
              <a:gd name="connsiteX128" fmla="*/ 3773636 w 3897713"/>
              <a:gd name="connsiteY128" fmla="*/ 1533525 h 4533900"/>
              <a:gd name="connsiteX129" fmla="*/ 3802211 w 3897713"/>
              <a:gd name="connsiteY129" fmla="*/ 1666875 h 4533900"/>
              <a:gd name="connsiteX130" fmla="*/ 3821261 w 3897713"/>
              <a:gd name="connsiteY130" fmla="*/ 1724025 h 4533900"/>
              <a:gd name="connsiteX131" fmla="*/ 3840311 w 3897713"/>
              <a:gd name="connsiteY131" fmla="*/ 1752600 h 4533900"/>
              <a:gd name="connsiteX132" fmla="*/ 3830786 w 3897713"/>
              <a:gd name="connsiteY132" fmla="*/ 2209800 h 4533900"/>
              <a:gd name="connsiteX133" fmla="*/ 3859361 w 3897713"/>
              <a:gd name="connsiteY133" fmla="*/ 2247900 h 4533900"/>
              <a:gd name="connsiteX134" fmla="*/ 3878411 w 3897713"/>
              <a:gd name="connsiteY134" fmla="*/ 2324100 h 4533900"/>
              <a:gd name="connsiteX135" fmla="*/ 3878411 w 3897713"/>
              <a:gd name="connsiteY135" fmla="*/ 2438400 h 4533900"/>
              <a:gd name="connsiteX136" fmla="*/ 3830786 w 3897713"/>
              <a:gd name="connsiteY136" fmla="*/ 2447925 h 4533900"/>
              <a:gd name="connsiteX137" fmla="*/ 3764111 w 3897713"/>
              <a:gd name="connsiteY137" fmla="*/ 2457450 h 4533900"/>
              <a:gd name="connsiteX138" fmla="*/ 3726011 w 3897713"/>
              <a:gd name="connsiteY138" fmla="*/ 2476500 h 4533900"/>
              <a:gd name="connsiteX139" fmla="*/ 3668861 w 3897713"/>
              <a:gd name="connsiteY139" fmla="*/ 2495550 h 4533900"/>
              <a:gd name="connsiteX140" fmla="*/ 3640286 w 3897713"/>
              <a:gd name="connsiteY140" fmla="*/ 2524125 h 4533900"/>
              <a:gd name="connsiteX141" fmla="*/ 3592661 w 3897713"/>
              <a:gd name="connsiteY141" fmla="*/ 2543175 h 4533900"/>
              <a:gd name="connsiteX142" fmla="*/ 3564086 w 3897713"/>
              <a:gd name="connsiteY142" fmla="*/ 2562225 h 4533900"/>
              <a:gd name="connsiteX143" fmla="*/ 3497411 w 3897713"/>
              <a:gd name="connsiteY143" fmla="*/ 2590800 h 4533900"/>
              <a:gd name="connsiteX144" fmla="*/ 3487886 w 3897713"/>
              <a:gd name="connsiteY144" fmla="*/ 2619375 h 4533900"/>
              <a:gd name="connsiteX145" fmla="*/ 3478361 w 3897713"/>
              <a:gd name="connsiteY145" fmla="*/ 2667000 h 4533900"/>
              <a:gd name="connsiteX146" fmla="*/ 3449786 w 3897713"/>
              <a:gd name="connsiteY146" fmla="*/ 2714625 h 4533900"/>
              <a:gd name="connsiteX147" fmla="*/ 3392636 w 3897713"/>
              <a:gd name="connsiteY147" fmla="*/ 2809875 h 4533900"/>
              <a:gd name="connsiteX148" fmla="*/ 3402161 w 3897713"/>
              <a:gd name="connsiteY148" fmla="*/ 2924175 h 4533900"/>
              <a:gd name="connsiteX149" fmla="*/ 3411686 w 3897713"/>
              <a:gd name="connsiteY149" fmla="*/ 2990850 h 4533900"/>
              <a:gd name="connsiteX150" fmla="*/ 3402161 w 3897713"/>
              <a:gd name="connsiteY150" fmla="*/ 3133725 h 4533900"/>
              <a:gd name="connsiteX151" fmla="*/ 3364061 w 3897713"/>
              <a:gd name="connsiteY151" fmla="*/ 3267075 h 4533900"/>
              <a:gd name="connsiteX152" fmla="*/ 3364061 w 3897713"/>
              <a:gd name="connsiteY152" fmla="*/ 3533775 h 4533900"/>
              <a:gd name="connsiteX153" fmla="*/ 3354536 w 3897713"/>
              <a:gd name="connsiteY153" fmla="*/ 3600450 h 4533900"/>
              <a:gd name="connsiteX154" fmla="*/ 3278336 w 3897713"/>
              <a:gd name="connsiteY154" fmla="*/ 3667125 h 4533900"/>
              <a:gd name="connsiteX155" fmla="*/ 3125936 w 3897713"/>
              <a:gd name="connsiteY155" fmla="*/ 3705225 h 4533900"/>
              <a:gd name="connsiteX156" fmla="*/ 2878286 w 3897713"/>
              <a:gd name="connsiteY156" fmla="*/ 3752850 h 4533900"/>
              <a:gd name="connsiteX157" fmla="*/ 2725886 w 3897713"/>
              <a:gd name="connsiteY157" fmla="*/ 3867150 h 4533900"/>
              <a:gd name="connsiteX158" fmla="*/ 2697311 w 3897713"/>
              <a:gd name="connsiteY158" fmla="*/ 3924300 h 4533900"/>
              <a:gd name="connsiteX159" fmla="*/ 2668736 w 3897713"/>
              <a:gd name="connsiteY159" fmla="*/ 3971925 h 4533900"/>
              <a:gd name="connsiteX160" fmla="*/ 2649686 w 3897713"/>
              <a:gd name="connsiteY160" fmla="*/ 4000500 h 4533900"/>
              <a:gd name="connsiteX161" fmla="*/ 2592536 w 3897713"/>
              <a:gd name="connsiteY161" fmla="*/ 4048125 h 4533900"/>
              <a:gd name="connsiteX162" fmla="*/ 2554436 w 3897713"/>
              <a:gd name="connsiteY162" fmla="*/ 4095750 h 4533900"/>
              <a:gd name="connsiteX163" fmla="*/ 2440136 w 3897713"/>
              <a:gd name="connsiteY163" fmla="*/ 4191000 h 4533900"/>
              <a:gd name="connsiteX164" fmla="*/ 2411561 w 3897713"/>
              <a:gd name="connsiteY164" fmla="*/ 4219575 h 4533900"/>
              <a:gd name="connsiteX165" fmla="*/ 2392511 w 3897713"/>
              <a:gd name="connsiteY165" fmla="*/ 4257675 h 4533900"/>
              <a:gd name="connsiteX166" fmla="*/ 2325836 w 3897713"/>
              <a:gd name="connsiteY166" fmla="*/ 4391025 h 4533900"/>
              <a:gd name="connsiteX167" fmla="*/ 2287736 w 3897713"/>
              <a:gd name="connsiteY167" fmla="*/ 4467225 h 4533900"/>
              <a:gd name="connsiteX168" fmla="*/ 2116286 w 3897713"/>
              <a:gd name="connsiteY168" fmla="*/ 4514850 h 4533900"/>
              <a:gd name="connsiteX169" fmla="*/ 2059136 w 3897713"/>
              <a:gd name="connsiteY169" fmla="*/ 4533900 h 4533900"/>
              <a:gd name="connsiteX170" fmla="*/ 2106761 w 3897713"/>
              <a:gd name="connsiteY170" fmla="*/ 4438650 h 4533900"/>
              <a:gd name="connsiteX171" fmla="*/ 2135336 w 3897713"/>
              <a:gd name="connsiteY171" fmla="*/ 4410075 h 4533900"/>
              <a:gd name="connsiteX172" fmla="*/ 2021036 w 3897713"/>
              <a:gd name="connsiteY172" fmla="*/ 4362450 h 4533900"/>
              <a:gd name="connsiteX173" fmla="*/ 1992461 w 3897713"/>
              <a:gd name="connsiteY173" fmla="*/ 4333875 h 4533900"/>
              <a:gd name="connsiteX174" fmla="*/ 1935311 w 3897713"/>
              <a:gd name="connsiteY174" fmla="*/ 4324350 h 4533900"/>
              <a:gd name="connsiteX175" fmla="*/ 1954361 w 3897713"/>
              <a:gd name="connsiteY175" fmla="*/ 4295775 h 4533900"/>
              <a:gd name="connsiteX176" fmla="*/ 1982936 w 3897713"/>
              <a:gd name="connsiteY176" fmla="*/ 42672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897713" h="4533900">
                <a:moveTo>
                  <a:pt x="1982936" y="4267200"/>
                </a:moveTo>
                <a:cubicBezTo>
                  <a:pt x="1990873" y="4254500"/>
                  <a:pt x="1993189" y="4234236"/>
                  <a:pt x="2001986" y="4219575"/>
                </a:cubicBezTo>
                <a:cubicBezTo>
                  <a:pt x="2028383" y="4175581"/>
                  <a:pt x="2033787" y="4176149"/>
                  <a:pt x="2068661" y="4152900"/>
                </a:cubicBezTo>
                <a:cubicBezTo>
                  <a:pt x="2071836" y="4133850"/>
                  <a:pt x="2086823" y="4113024"/>
                  <a:pt x="2078186" y="4095750"/>
                </a:cubicBezTo>
                <a:cubicBezTo>
                  <a:pt x="2060916" y="4061211"/>
                  <a:pt x="2014601" y="4080690"/>
                  <a:pt x="1992461" y="4086225"/>
                </a:cubicBezTo>
                <a:cubicBezTo>
                  <a:pt x="1935311" y="4076700"/>
                  <a:pt x="1877824" y="4069013"/>
                  <a:pt x="1821011" y="4057650"/>
                </a:cubicBezTo>
                <a:cubicBezTo>
                  <a:pt x="1798346" y="4053117"/>
                  <a:pt x="1772385" y="4053039"/>
                  <a:pt x="1754336" y="4038600"/>
                </a:cubicBezTo>
                <a:cubicBezTo>
                  <a:pt x="1722586" y="4013200"/>
                  <a:pt x="1716207" y="3957627"/>
                  <a:pt x="1678136" y="3943350"/>
                </a:cubicBezTo>
                <a:cubicBezTo>
                  <a:pt x="1429617" y="3850155"/>
                  <a:pt x="1692702" y="3955396"/>
                  <a:pt x="1573361" y="3895725"/>
                </a:cubicBezTo>
                <a:cubicBezTo>
                  <a:pt x="1545392" y="3881741"/>
                  <a:pt x="1513889" y="3874613"/>
                  <a:pt x="1487636" y="3857625"/>
                </a:cubicBezTo>
                <a:cubicBezTo>
                  <a:pt x="1459300" y="3839290"/>
                  <a:pt x="1438188" y="3811528"/>
                  <a:pt x="1411436" y="3790950"/>
                </a:cubicBezTo>
                <a:cubicBezTo>
                  <a:pt x="1396762" y="3779662"/>
                  <a:pt x="1378622" y="3773483"/>
                  <a:pt x="1363811" y="3762375"/>
                </a:cubicBezTo>
                <a:cubicBezTo>
                  <a:pt x="1353035" y="3754293"/>
                  <a:pt x="1347959" y="3738225"/>
                  <a:pt x="1335236" y="3733800"/>
                </a:cubicBezTo>
                <a:cubicBezTo>
                  <a:pt x="1273415" y="3712297"/>
                  <a:pt x="1208236" y="3702050"/>
                  <a:pt x="1144736" y="3686175"/>
                </a:cubicBezTo>
                <a:cubicBezTo>
                  <a:pt x="1119336" y="3654425"/>
                  <a:pt x="1100286" y="3616325"/>
                  <a:pt x="1068536" y="3590925"/>
                </a:cubicBezTo>
                <a:cubicBezTo>
                  <a:pt x="1052661" y="3578225"/>
                  <a:pt x="1034511" y="3567936"/>
                  <a:pt x="1020911" y="3552825"/>
                </a:cubicBezTo>
                <a:cubicBezTo>
                  <a:pt x="953338" y="3477744"/>
                  <a:pt x="1000534" y="3521595"/>
                  <a:pt x="973286" y="3467100"/>
                </a:cubicBezTo>
                <a:cubicBezTo>
                  <a:pt x="965007" y="3450541"/>
                  <a:pt x="954650" y="3435094"/>
                  <a:pt x="944711" y="3419475"/>
                </a:cubicBezTo>
                <a:cubicBezTo>
                  <a:pt x="917469" y="3376667"/>
                  <a:pt x="912016" y="3363482"/>
                  <a:pt x="878036" y="3333750"/>
                </a:cubicBezTo>
                <a:cubicBezTo>
                  <a:pt x="862736" y="3320363"/>
                  <a:pt x="848595" y="3304742"/>
                  <a:pt x="830411" y="3295650"/>
                </a:cubicBezTo>
                <a:cubicBezTo>
                  <a:pt x="815931" y="3288410"/>
                  <a:pt x="798661" y="3289300"/>
                  <a:pt x="782786" y="3286125"/>
                </a:cubicBezTo>
                <a:cubicBezTo>
                  <a:pt x="773261" y="3279775"/>
                  <a:pt x="754211" y="3278523"/>
                  <a:pt x="754211" y="3267075"/>
                </a:cubicBezTo>
                <a:cubicBezTo>
                  <a:pt x="754211" y="3161242"/>
                  <a:pt x="764794" y="3175353"/>
                  <a:pt x="811361" y="3190875"/>
                </a:cubicBezTo>
                <a:cubicBezTo>
                  <a:pt x="827236" y="3203575"/>
                  <a:pt x="841214" y="3219102"/>
                  <a:pt x="858986" y="3228975"/>
                </a:cubicBezTo>
                <a:cubicBezTo>
                  <a:pt x="870429" y="3235332"/>
                  <a:pt x="884667" y="3234360"/>
                  <a:pt x="897086" y="3238500"/>
                </a:cubicBezTo>
                <a:cubicBezTo>
                  <a:pt x="922821" y="3247078"/>
                  <a:pt x="947886" y="3257550"/>
                  <a:pt x="973286" y="3267075"/>
                </a:cubicBezTo>
                <a:cubicBezTo>
                  <a:pt x="1005851" y="3315923"/>
                  <a:pt x="997996" y="3315832"/>
                  <a:pt x="1087586" y="3333750"/>
                </a:cubicBezTo>
                <a:lnTo>
                  <a:pt x="1135211" y="3324225"/>
                </a:lnTo>
                <a:cubicBezTo>
                  <a:pt x="1128861" y="3286125"/>
                  <a:pt x="1126113" y="3247246"/>
                  <a:pt x="1116161" y="3209925"/>
                </a:cubicBezTo>
                <a:cubicBezTo>
                  <a:pt x="1113211" y="3198864"/>
                  <a:pt x="1097111" y="3192798"/>
                  <a:pt x="1097111" y="3181350"/>
                </a:cubicBezTo>
                <a:cubicBezTo>
                  <a:pt x="1097111" y="3152078"/>
                  <a:pt x="1109811" y="3124200"/>
                  <a:pt x="1116161" y="3095625"/>
                </a:cubicBezTo>
                <a:cubicBezTo>
                  <a:pt x="1144736" y="3101975"/>
                  <a:pt x="1172671" y="3116501"/>
                  <a:pt x="1201886" y="3114675"/>
                </a:cubicBezTo>
                <a:cubicBezTo>
                  <a:pt x="1305847" y="3108177"/>
                  <a:pt x="1242477" y="3093632"/>
                  <a:pt x="1287611" y="3057525"/>
                </a:cubicBezTo>
                <a:cubicBezTo>
                  <a:pt x="1295451" y="3051253"/>
                  <a:pt x="1306958" y="3051955"/>
                  <a:pt x="1316186" y="3048000"/>
                </a:cubicBezTo>
                <a:cubicBezTo>
                  <a:pt x="1329237" y="3042407"/>
                  <a:pt x="1341586" y="3035300"/>
                  <a:pt x="1354286" y="3028950"/>
                </a:cubicBezTo>
                <a:cubicBezTo>
                  <a:pt x="1373336" y="3032125"/>
                  <a:pt x="1392583" y="3034285"/>
                  <a:pt x="1411436" y="3038475"/>
                </a:cubicBezTo>
                <a:cubicBezTo>
                  <a:pt x="1428234" y="3042208"/>
                  <a:pt x="1478366" y="3063342"/>
                  <a:pt x="1487636" y="3067050"/>
                </a:cubicBezTo>
                <a:cubicBezTo>
                  <a:pt x="1490811" y="3038475"/>
                  <a:pt x="1497161" y="3010076"/>
                  <a:pt x="1497161" y="2981325"/>
                </a:cubicBezTo>
                <a:cubicBezTo>
                  <a:pt x="1497161" y="2971285"/>
                  <a:pt x="1495349" y="2959178"/>
                  <a:pt x="1487636" y="2952750"/>
                </a:cubicBezTo>
                <a:cubicBezTo>
                  <a:pt x="1474501" y="2941804"/>
                  <a:pt x="1455065" y="2941806"/>
                  <a:pt x="1440011" y="2933700"/>
                </a:cubicBezTo>
                <a:cubicBezTo>
                  <a:pt x="1359536" y="2890367"/>
                  <a:pt x="1368287" y="2890551"/>
                  <a:pt x="1306661" y="2828925"/>
                </a:cubicBezTo>
                <a:cubicBezTo>
                  <a:pt x="1300311" y="2813050"/>
                  <a:pt x="1293018" y="2797520"/>
                  <a:pt x="1287611" y="2781300"/>
                </a:cubicBezTo>
                <a:cubicBezTo>
                  <a:pt x="1280302" y="2759372"/>
                  <a:pt x="1274643" y="2736925"/>
                  <a:pt x="1268561" y="2714625"/>
                </a:cubicBezTo>
                <a:cubicBezTo>
                  <a:pt x="1265117" y="2701995"/>
                  <a:pt x="1263176" y="2688944"/>
                  <a:pt x="1259036" y="2676525"/>
                </a:cubicBezTo>
                <a:cubicBezTo>
                  <a:pt x="1253629" y="2660305"/>
                  <a:pt x="1253121" y="2639846"/>
                  <a:pt x="1239986" y="2628900"/>
                </a:cubicBezTo>
                <a:cubicBezTo>
                  <a:pt x="1212716" y="2606175"/>
                  <a:pt x="1174272" y="2600966"/>
                  <a:pt x="1144736" y="2581275"/>
                </a:cubicBezTo>
                <a:cubicBezTo>
                  <a:pt x="1066740" y="2529278"/>
                  <a:pt x="985112" y="2454828"/>
                  <a:pt x="954236" y="2362200"/>
                </a:cubicBezTo>
                <a:lnTo>
                  <a:pt x="944711" y="2333625"/>
                </a:lnTo>
                <a:cubicBezTo>
                  <a:pt x="950017" y="2321245"/>
                  <a:pt x="982811" y="2254499"/>
                  <a:pt x="982811" y="2228850"/>
                </a:cubicBezTo>
                <a:cubicBezTo>
                  <a:pt x="982811" y="2189725"/>
                  <a:pt x="980065" y="2143067"/>
                  <a:pt x="963761" y="2105025"/>
                </a:cubicBezTo>
                <a:cubicBezTo>
                  <a:pt x="958168" y="2091974"/>
                  <a:pt x="951061" y="2079625"/>
                  <a:pt x="944711" y="2066925"/>
                </a:cubicBezTo>
                <a:cubicBezTo>
                  <a:pt x="893911" y="2070100"/>
                  <a:pt x="839570" y="2095353"/>
                  <a:pt x="792311" y="2076450"/>
                </a:cubicBezTo>
                <a:cubicBezTo>
                  <a:pt x="763277" y="2064837"/>
                  <a:pt x="760153" y="2021425"/>
                  <a:pt x="754211" y="1990725"/>
                </a:cubicBezTo>
                <a:cubicBezTo>
                  <a:pt x="740883" y="1921865"/>
                  <a:pt x="752172" y="1849219"/>
                  <a:pt x="735161" y="1781175"/>
                </a:cubicBezTo>
                <a:cubicBezTo>
                  <a:pt x="731717" y="1767400"/>
                  <a:pt x="711017" y="1764742"/>
                  <a:pt x="697061" y="1762125"/>
                </a:cubicBezTo>
                <a:cubicBezTo>
                  <a:pt x="659484" y="1755079"/>
                  <a:pt x="620861" y="1755775"/>
                  <a:pt x="582761" y="1752600"/>
                </a:cubicBezTo>
                <a:cubicBezTo>
                  <a:pt x="566886" y="1749425"/>
                  <a:pt x="550167" y="1749088"/>
                  <a:pt x="535136" y="1743075"/>
                </a:cubicBezTo>
                <a:cubicBezTo>
                  <a:pt x="517947" y="1736199"/>
                  <a:pt x="503695" y="1723491"/>
                  <a:pt x="487511" y="1714500"/>
                </a:cubicBezTo>
                <a:cubicBezTo>
                  <a:pt x="453187" y="1695431"/>
                  <a:pt x="439633" y="1691539"/>
                  <a:pt x="401786" y="1676400"/>
                </a:cubicBezTo>
                <a:cubicBezTo>
                  <a:pt x="349506" y="1589267"/>
                  <a:pt x="361274" y="1585177"/>
                  <a:pt x="287486" y="1533525"/>
                </a:cubicBezTo>
                <a:cubicBezTo>
                  <a:pt x="275854" y="1525382"/>
                  <a:pt x="263270" y="1517450"/>
                  <a:pt x="249386" y="1514475"/>
                </a:cubicBezTo>
                <a:cubicBezTo>
                  <a:pt x="218186" y="1507789"/>
                  <a:pt x="185886" y="1508125"/>
                  <a:pt x="154136" y="1504950"/>
                </a:cubicBezTo>
                <a:cubicBezTo>
                  <a:pt x="138261" y="1479550"/>
                  <a:pt x="127040" y="1450562"/>
                  <a:pt x="106511" y="1428750"/>
                </a:cubicBezTo>
                <a:cubicBezTo>
                  <a:pt x="81306" y="1401970"/>
                  <a:pt x="-50186" y="1358486"/>
                  <a:pt x="20786" y="1295400"/>
                </a:cubicBezTo>
                <a:cubicBezTo>
                  <a:pt x="38858" y="1279336"/>
                  <a:pt x="65834" y="1277639"/>
                  <a:pt x="87461" y="1266825"/>
                </a:cubicBezTo>
                <a:cubicBezTo>
                  <a:pt x="97700" y="1261705"/>
                  <a:pt x="106511" y="1254125"/>
                  <a:pt x="116036" y="1247775"/>
                </a:cubicBezTo>
                <a:cubicBezTo>
                  <a:pt x="106511" y="1203325"/>
                  <a:pt x="104770" y="1156460"/>
                  <a:pt x="87461" y="1114425"/>
                </a:cubicBezTo>
                <a:cubicBezTo>
                  <a:pt x="81417" y="1099746"/>
                  <a:pt x="52474" y="1101417"/>
                  <a:pt x="49361" y="1085850"/>
                </a:cubicBezTo>
                <a:cubicBezTo>
                  <a:pt x="47116" y="1074625"/>
                  <a:pt x="69244" y="1074250"/>
                  <a:pt x="77936" y="1066800"/>
                </a:cubicBezTo>
                <a:cubicBezTo>
                  <a:pt x="91573" y="1055111"/>
                  <a:pt x="105260" y="1043068"/>
                  <a:pt x="116036" y="1028700"/>
                </a:cubicBezTo>
                <a:cubicBezTo>
                  <a:pt x="134008" y="1004738"/>
                  <a:pt x="142481" y="973680"/>
                  <a:pt x="163661" y="952500"/>
                </a:cubicBezTo>
                <a:cubicBezTo>
                  <a:pt x="178721" y="937440"/>
                  <a:pt x="203363" y="936139"/>
                  <a:pt x="220811" y="923925"/>
                </a:cubicBezTo>
                <a:cubicBezTo>
                  <a:pt x="235525" y="913625"/>
                  <a:pt x="246211" y="898525"/>
                  <a:pt x="258911" y="885825"/>
                </a:cubicBezTo>
                <a:cubicBezTo>
                  <a:pt x="263015" y="852991"/>
                  <a:pt x="268759" y="759109"/>
                  <a:pt x="297011" y="733425"/>
                </a:cubicBezTo>
                <a:cubicBezTo>
                  <a:pt x="316384" y="715813"/>
                  <a:pt x="373211" y="714375"/>
                  <a:pt x="373211" y="714375"/>
                </a:cubicBezTo>
                <a:cubicBezTo>
                  <a:pt x="382736" y="701675"/>
                  <a:pt x="412333" y="688140"/>
                  <a:pt x="401786" y="676275"/>
                </a:cubicBezTo>
                <a:cubicBezTo>
                  <a:pt x="374507" y="645586"/>
                  <a:pt x="303719" y="630327"/>
                  <a:pt x="258911" y="619125"/>
                </a:cubicBezTo>
                <a:cubicBezTo>
                  <a:pt x="249386" y="609600"/>
                  <a:pt x="229589" y="604000"/>
                  <a:pt x="230336" y="590550"/>
                </a:cubicBezTo>
                <a:cubicBezTo>
                  <a:pt x="235934" y="489792"/>
                  <a:pt x="249329" y="476335"/>
                  <a:pt x="287486" y="419100"/>
                </a:cubicBezTo>
                <a:cubicBezTo>
                  <a:pt x="252561" y="406400"/>
                  <a:pt x="207918" y="408307"/>
                  <a:pt x="182711" y="381000"/>
                </a:cubicBezTo>
                <a:cubicBezTo>
                  <a:pt x="163210" y="359874"/>
                  <a:pt x="179210" y="323388"/>
                  <a:pt x="173186" y="295275"/>
                </a:cubicBezTo>
                <a:cubicBezTo>
                  <a:pt x="169603" y="278557"/>
                  <a:pt x="160486" y="263525"/>
                  <a:pt x="154136" y="247650"/>
                </a:cubicBezTo>
                <a:cubicBezTo>
                  <a:pt x="162831" y="204174"/>
                  <a:pt x="165606" y="173295"/>
                  <a:pt x="192236" y="133350"/>
                </a:cubicBezTo>
                <a:cubicBezTo>
                  <a:pt x="206963" y="111260"/>
                  <a:pt x="248220" y="108144"/>
                  <a:pt x="268436" y="104775"/>
                </a:cubicBezTo>
                <a:cubicBezTo>
                  <a:pt x="377637" y="86575"/>
                  <a:pt x="395820" y="92490"/>
                  <a:pt x="544661" y="85725"/>
                </a:cubicBezTo>
                <a:cubicBezTo>
                  <a:pt x="557361" y="76200"/>
                  <a:pt x="567599" y="61855"/>
                  <a:pt x="582761" y="57150"/>
                </a:cubicBezTo>
                <a:cubicBezTo>
                  <a:pt x="660722" y="32955"/>
                  <a:pt x="820886" y="0"/>
                  <a:pt x="820886" y="0"/>
                </a:cubicBezTo>
                <a:cubicBezTo>
                  <a:pt x="846286" y="3175"/>
                  <a:pt x="873890" y="-1300"/>
                  <a:pt x="897086" y="9525"/>
                </a:cubicBezTo>
                <a:cubicBezTo>
                  <a:pt x="930079" y="24922"/>
                  <a:pt x="964095" y="61561"/>
                  <a:pt x="982811" y="95250"/>
                </a:cubicBezTo>
                <a:cubicBezTo>
                  <a:pt x="993154" y="113868"/>
                  <a:pt x="996326" y="137340"/>
                  <a:pt x="1011386" y="152400"/>
                </a:cubicBezTo>
                <a:cubicBezTo>
                  <a:pt x="1038790" y="179804"/>
                  <a:pt x="1106636" y="219075"/>
                  <a:pt x="1106636" y="219075"/>
                </a:cubicBezTo>
                <a:cubicBezTo>
                  <a:pt x="1126200" y="277766"/>
                  <a:pt x="1103824" y="215130"/>
                  <a:pt x="1135211" y="285750"/>
                </a:cubicBezTo>
                <a:cubicBezTo>
                  <a:pt x="1142155" y="301374"/>
                  <a:pt x="1140254" y="323570"/>
                  <a:pt x="1154261" y="333375"/>
                </a:cubicBezTo>
                <a:cubicBezTo>
                  <a:pt x="1175710" y="348389"/>
                  <a:pt x="1205383" y="344902"/>
                  <a:pt x="1230461" y="352425"/>
                </a:cubicBezTo>
                <a:cubicBezTo>
                  <a:pt x="1268928" y="363965"/>
                  <a:pt x="1306661" y="377825"/>
                  <a:pt x="1344761" y="390525"/>
                </a:cubicBezTo>
                <a:cubicBezTo>
                  <a:pt x="1387143" y="454098"/>
                  <a:pt x="1340887" y="377773"/>
                  <a:pt x="1382861" y="495300"/>
                </a:cubicBezTo>
                <a:cubicBezTo>
                  <a:pt x="1390024" y="515358"/>
                  <a:pt x="1392136" y="543443"/>
                  <a:pt x="1411436" y="552450"/>
                </a:cubicBezTo>
                <a:cubicBezTo>
                  <a:pt x="1446081" y="568618"/>
                  <a:pt x="1487636" y="558800"/>
                  <a:pt x="1525736" y="561975"/>
                </a:cubicBezTo>
                <a:cubicBezTo>
                  <a:pt x="1551136" y="581025"/>
                  <a:pt x="1579485" y="596674"/>
                  <a:pt x="1601936" y="619125"/>
                </a:cubicBezTo>
                <a:cubicBezTo>
                  <a:pt x="1611976" y="629165"/>
                  <a:pt x="1615110" y="644299"/>
                  <a:pt x="1620986" y="657225"/>
                </a:cubicBezTo>
                <a:cubicBezTo>
                  <a:pt x="1630992" y="679238"/>
                  <a:pt x="1637377" y="703014"/>
                  <a:pt x="1649561" y="723900"/>
                </a:cubicBezTo>
                <a:cubicBezTo>
                  <a:pt x="1659805" y="741461"/>
                  <a:pt x="1675463" y="755261"/>
                  <a:pt x="1687661" y="771525"/>
                </a:cubicBezTo>
                <a:cubicBezTo>
                  <a:pt x="1700789" y="789030"/>
                  <a:pt x="1714376" y="818220"/>
                  <a:pt x="1735286" y="828675"/>
                </a:cubicBezTo>
                <a:cubicBezTo>
                  <a:pt x="1749766" y="835915"/>
                  <a:pt x="1767036" y="835025"/>
                  <a:pt x="1782911" y="838200"/>
                </a:cubicBezTo>
                <a:cubicBezTo>
                  <a:pt x="1795611" y="847725"/>
                  <a:pt x="1809346" y="856007"/>
                  <a:pt x="1821011" y="866775"/>
                </a:cubicBezTo>
                <a:cubicBezTo>
                  <a:pt x="1850705" y="894185"/>
                  <a:pt x="1875887" y="926397"/>
                  <a:pt x="1906736" y="952500"/>
                </a:cubicBezTo>
                <a:cubicBezTo>
                  <a:pt x="1917575" y="961672"/>
                  <a:pt x="1932136" y="965200"/>
                  <a:pt x="1944836" y="971550"/>
                </a:cubicBezTo>
                <a:cubicBezTo>
                  <a:pt x="1960711" y="965200"/>
                  <a:pt x="1976937" y="959665"/>
                  <a:pt x="1992461" y="952500"/>
                </a:cubicBezTo>
                <a:cubicBezTo>
                  <a:pt x="2018245" y="940600"/>
                  <a:pt x="2040380" y="916971"/>
                  <a:pt x="2068661" y="914400"/>
                </a:cubicBezTo>
                <a:cubicBezTo>
                  <a:pt x="2113378" y="910335"/>
                  <a:pt x="2157561" y="927100"/>
                  <a:pt x="2202011" y="933450"/>
                </a:cubicBezTo>
                <a:cubicBezTo>
                  <a:pt x="2315538" y="998323"/>
                  <a:pt x="2222181" y="952352"/>
                  <a:pt x="2373461" y="1000125"/>
                </a:cubicBezTo>
                <a:cubicBezTo>
                  <a:pt x="2399329" y="1008294"/>
                  <a:pt x="2423753" y="1020660"/>
                  <a:pt x="2449661" y="1028700"/>
                </a:cubicBezTo>
                <a:cubicBezTo>
                  <a:pt x="2515888" y="1049253"/>
                  <a:pt x="2583117" y="1066434"/>
                  <a:pt x="2649686" y="1085850"/>
                </a:cubicBezTo>
                <a:cubicBezTo>
                  <a:pt x="2659325" y="1088661"/>
                  <a:pt x="2668736" y="1092200"/>
                  <a:pt x="2678261" y="1095375"/>
                </a:cubicBezTo>
                <a:cubicBezTo>
                  <a:pt x="2690961" y="1092200"/>
                  <a:pt x="2706509" y="1094470"/>
                  <a:pt x="2716361" y="1085850"/>
                </a:cubicBezTo>
                <a:cubicBezTo>
                  <a:pt x="2733591" y="1070773"/>
                  <a:pt x="2740405" y="1046772"/>
                  <a:pt x="2754461" y="1028700"/>
                </a:cubicBezTo>
                <a:cubicBezTo>
                  <a:pt x="2762731" y="1018067"/>
                  <a:pt x="2772809" y="1008891"/>
                  <a:pt x="2783036" y="1000125"/>
                </a:cubicBezTo>
                <a:cubicBezTo>
                  <a:pt x="2795089" y="989794"/>
                  <a:pt x="2807674" y="979964"/>
                  <a:pt x="2821136" y="971550"/>
                </a:cubicBezTo>
                <a:cubicBezTo>
                  <a:pt x="2851279" y="952711"/>
                  <a:pt x="2892191" y="939231"/>
                  <a:pt x="2925911" y="933450"/>
                </a:cubicBezTo>
                <a:cubicBezTo>
                  <a:pt x="3014422" y="918277"/>
                  <a:pt x="3192611" y="895350"/>
                  <a:pt x="3192611" y="895350"/>
                </a:cubicBezTo>
                <a:cubicBezTo>
                  <a:pt x="3212606" y="955335"/>
                  <a:pt x="3200776" y="903510"/>
                  <a:pt x="3183086" y="1009650"/>
                </a:cubicBezTo>
                <a:cubicBezTo>
                  <a:pt x="3178359" y="1038010"/>
                  <a:pt x="3178941" y="1067132"/>
                  <a:pt x="3173561" y="1095375"/>
                </a:cubicBezTo>
                <a:cubicBezTo>
                  <a:pt x="3166213" y="1133954"/>
                  <a:pt x="3159571" y="1173211"/>
                  <a:pt x="3144986" y="1209675"/>
                </a:cubicBezTo>
                <a:cubicBezTo>
                  <a:pt x="3101613" y="1318108"/>
                  <a:pt x="3122179" y="1274339"/>
                  <a:pt x="3087836" y="1343025"/>
                </a:cubicBezTo>
                <a:cubicBezTo>
                  <a:pt x="3219633" y="1474822"/>
                  <a:pt x="3076686" y="1352266"/>
                  <a:pt x="3459311" y="1419225"/>
                </a:cubicBezTo>
                <a:cubicBezTo>
                  <a:pt x="3481864" y="1423172"/>
                  <a:pt x="3494010" y="1452835"/>
                  <a:pt x="3516461" y="1457325"/>
                </a:cubicBezTo>
                <a:cubicBezTo>
                  <a:pt x="3575696" y="1469172"/>
                  <a:pt x="3637111" y="1463675"/>
                  <a:pt x="3697436" y="1466850"/>
                </a:cubicBezTo>
                <a:cubicBezTo>
                  <a:pt x="3716553" y="1471629"/>
                  <a:pt x="3750955" y="1475691"/>
                  <a:pt x="3764111" y="1495425"/>
                </a:cubicBezTo>
                <a:cubicBezTo>
                  <a:pt x="3771373" y="1506317"/>
                  <a:pt x="3770796" y="1520746"/>
                  <a:pt x="3773636" y="1533525"/>
                </a:cubicBezTo>
                <a:cubicBezTo>
                  <a:pt x="3783497" y="1577902"/>
                  <a:pt x="3791186" y="1622773"/>
                  <a:pt x="3802211" y="1666875"/>
                </a:cubicBezTo>
                <a:cubicBezTo>
                  <a:pt x="3807081" y="1686356"/>
                  <a:pt x="3810122" y="1707317"/>
                  <a:pt x="3821261" y="1724025"/>
                </a:cubicBezTo>
                <a:lnTo>
                  <a:pt x="3840311" y="1752600"/>
                </a:lnTo>
                <a:cubicBezTo>
                  <a:pt x="3833602" y="1856596"/>
                  <a:pt x="3806796" y="2083852"/>
                  <a:pt x="3830786" y="2209800"/>
                </a:cubicBezTo>
                <a:cubicBezTo>
                  <a:pt x="3833756" y="2225395"/>
                  <a:pt x="3849836" y="2235200"/>
                  <a:pt x="3859361" y="2247900"/>
                </a:cubicBezTo>
                <a:cubicBezTo>
                  <a:pt x="3865711" y="2273300"/>
                  <a:pt x="3871665" y="2298802"/>
                  <a:pt x="3878411" y="2324100"/>
                </a:cubicBezTo>
                <a:cubicBezTo>
                  <a:pt x="3887548" y="2358363"/>
                  <a:pt x="3916853" y="2405450"/>
                  <a:pt x="3878411" y="2438400"/>
                </a:cubicBezTo>
                <a:cubicBezTo>
                  <a:pt x="3866119" y="2448936"/>
                  <a:pt x="3846755" y="2445263"/>
                  <a:pt x="3830786" y="2447925"/>
                </a:cubicBezTo>
                <a:cubicBezTo>
                  <a:pt x="3808641" y="2451616"/>
                  <a:pt x="3786336" y="2454275"/>
                  <a:pt x="3764111" y="2457450"/>
                </a:cubicBezTo>
                <a:cubicBezTo>
                  <a:pt x="3751411" y="2463800"/>
                  <a:pt x="3739194" y="2471227"/>
                  <a:pt x="3726011" y="2476500"/>
                </a:cubicBezTo>
                <a:cubicBezTo>
                  <a:pt x="3707367" y="2483958"/>
                  <a:pt x="3686414" y="2485798"/>
                  <a:pt x="3668861" y="2495550"/>
                </a:cubicBezTo>
                <a:cubicBezTo>
                  <a:pt x="3657086" y="2502092"/>
                  <a:pt x="3651709" y="2516986"/>
                  <a:pt x="3640286" y="2524125"/>
                </a:cubicBezTo>
                <a:cubicBezTo>
                  <a:pt x="3625787" y="2533187"/>
                  <a:pt x="3607954" y="2535529"/>
                  <a:pt x="3592661" y="2543175"/>
                </a:cubicBezTo>
                <a:cubicBezTo>
                  <a:pt x="3582422" y="2548295"/>
                  <a:pt x="3574325" y="2557105"/>
                  <a:pt x="3564086" y="2562225"/>
                </a:cubicBezTo>
                <a:cubicBezTo>
                  <a:pt x="3542459" y="2573039"/>
                  <a:pt x="3519636" y="2581275"/>
                  <a:pt x="3497411" y="2590800"/>
                </a:cubicBezTo>
                <a:cubicBezTo>
                  <a:pt x="3494236" y="2600325"/>
                  <a:pt x="3490321" y="2609635"/>
                  <a:pt x="3487886" y="2619375"/>
                </a:cubicBezTo>
                <a:cubicBezTo>
                  <a:pt x="3483959" y="2635081"/>
                  <a:pt x="3484374" y="2651969"/>
                  <a:pt x="3478361" y="2667000"/>
                </a:cubicBezTo>
                <a:cubicBezTo>
                  <a:pt x="3471485" y="2684189"/>
                  <a:pt x="3458777" y="2698441"/>
                  <a:pt x="3449786" y="2714625"/>
                </a:cubicBezTo>
                <a:cubicBezTo>
                  <a:pt x="3400971" y="2802492"/>
                  <a:pt x="3470097" y="2693683"/>
                  <a:pt x="3392636" y="2809875"/>
                </a:cubicBezTo>
                <a:cubicBezTo>
                  <a:pt x="3395811" y="2847975"/>
                  <a:pt x="3398159" y="2886153"/>
                  <a:pt x="3402161" y="2924175"/>
                </a:cubicBezTo>
                <a:cubicBezTo>
                  <a:pt x="3404511" y="2946502"/>
                  <a:pt x="3411686" y="2968399"/>
                  <a:pt x="3411686" y="2990850"/>
                </a:cubicBezTo>
                <a:cubicBezTo>
                  <a:pt x="3411686" y="3038581"/>
                  <a:pt x="3408334" y="3086395"/>
                  <a:pt x="3402161" y="3133725"/>
                </a:cubicBezTo>
                <a:cubicBezTo>
                  <a:pt x="3397035" y="3173023"/>
                  <a:pt x="3376976" y="3228331"/>
                  <a:pt x="3364061" y="3267075"/>
                </a:cubicBezTo>
                <a:cubicBezTo>
                  <a:pt x="3373935" y="3434935"/>
                  <a:pt x="3379590" y="3394011"/>
                  <a:pt x="3364061" y="3533775"/>
                </a:cubicBezTo>
                <a:cubicBezTo>
                  <a:pt x="3361582" y="3556088"/>
                  <a:pt x="3366676" y="3581565"/>
                  <a:pt x="3354536" y="3600450"/>
                </a:cubicBezTo>
                <a:cubicBezTo>
                  <a:pt x="3336285" y="3628840"/>
                  <a:pt x="3305800" y="3647508"/>
                  <a:pt x="3278336" y="3667125"/>
                </a:cubicBezTo>
                <a:cubicBezTo>
                  <a:pt x="3216715" y="3711140"/>
                  <a:pt x="3206321" y="3691828"/>
                  <a:pt x="3125936" y="3705225"/>
                </a:cubicBezTo>
                <a:cubicBezTo>
                  <a:pt x="3043017" y="3719045"/>
                  <a:pt x="2878286" y="3752850"/>
                  <a:pt x="2878286" y="3752850"/>
                </a:cubicBezTo>
                <a:cubicBezTo>
                  <a:pt x="2793192" y="3789319"/>
                  <a:pt x="2797415" y="3777739"/>
                  <a:pt x="2725886" y="3867150"/>
                </a:cubicBezTo>
                <a:cubicBezTo>
                  <a:pt x="2712581" y="3883781"/>
                  <a:pt x="2707510" y="3905602"/>
                  <a:pt x="2697311" y="3924300"/>
                </a:cubicBezTo>
                <a:cubicBezTo>
                  <a:pt x="2688446" y="3940553"/>
                  <a:pt x="2678548" y="3956226"/>
                  <a:pt x="2668736" y="3971925"/>
                </a:cubicBezTo>
                <a:cubicBezTo>
                  <a:pt x="2662669" y="3981633"/>
                  <a:pt x="2657781" y="3992405"/>
                  <a:pt x="2649686" y="4000500"/>
                </a:cubicBezTo>
                <a:cubicBezTo>
                  <a:pt x="2632151" y="4018035"/>
                  <a:pt x="2610071" y="4030590"/>
                  <a:pt x="2592536" y="4048125"/>
                </a:cubicBezTo>
                <a:cubicBezTo>
                  <a:pt x="2578161" y="4062500"/>
                  <a:pt x="2569267" y="4081846"/>
                  <a:pt x="2554436" y="4095750"/>
                </a:cubicBezTo>
                <a:cubicBezTo>
                  <a:pt x="2518255" y="4129670"/>
                  <a:pt x="2477614" y="4158519"/>
                  <a:pt x="2440136" y="4191000"/>
                </a:cubicBezTo>
                <a:cubicBezTo>
                  <a:pt x="2429957" y="4199822"/>
                  <a:pt x="2419391" y="4208614"/>
                  <a:pt x="2411561" y="4219575"/>
                </a:cubicBezTo>
                <a:cubicBezTo>
                  <a:pt x="2403308" y="4231129"/>
                  <a:pt x="2399407" y="4245263"/>
                  <a:pt x="2392511" y="4257675"/>
                </a:cubicBezTo>
                <a:cubicBezTo>
                  <a:pt x="2340902" y="4350571"/>
                  <a:pt x="2383187" y="4257206"/>
                  <a:pt x="2325836" y="4391025"/>
                </a:cubicBezTo>
                <a:cubicBezTo>
                  <a:pt x="2323662" y="4396097"/>
                  <a:pt x="2302124" y="4460031"/>
                  <a:pt x="2287736" y="4467225"/>
                </a:cubicBezTo>
                <a:cubicBezTo>
                  <a:pt x="2176455" y="4522866"/>
                  <a:pt x="2202788" y="4493224"/>
                  <a:pt x="2116286" y="4514850"/>
                </a:cubicBezTo>
                <a:cubicBezTo>
                  <a:pt x="2096805" y="4519720"/>
                  <a:pt x="2078186" y="4527550"/>
                  <a:pt x="2059136" y="4533900"/>
                </a:cubicBezTo>
                <a:cubicBezTo>
                  <a:pt x="2075011" y="4502150"/>
                  <a:pt x="2088157" y="4468882"/>
                  <a:pt x="2106761" y="4438650"/>
                </a:cubicBezTo>
                <a:cubicBezTo>
                  <a:pt x="2113821" y="4427178"/>
                  <a:pt x="2144102" y="4420302"/>
                  <a:pt x="2135336" y="4410075"/>
                </a:cubicBezTo>
                <a:cubicBezTo>
                  <a:pt x="2122683" y="4395313"/>
                  <a:pt x="2052869" y="4373061"/>
                  <a:pt x="2021036" y="4362450"/>
                </a:cubicBezTo>
                <a:cubicBezTo>
                  <a:pt x="2011511" y="4352925"/>
                  <a:pt x="2004770" y="4339346"/>
                  <a:pt x="1992461" y="4333875"/>
                </a:cubicBezTo>
                <a:cubicBezTo>
                  <a:pt x="1974813" y="4326031"/>
                  <a:pt x="1948967" y="4338006"/>
                  <a:pt x="1935311" y="4324350"/>
                </a:cubicBezTo>
                <a:cubicBezTo>
                  <a:pt x="1927216" y="4316255"/>
                  <a:pt x="1946266" y="4303870"/>
                  <a:pt x="1954361" y="4295775"/>
                </a:cubicBezTo>
                <a:cubicBezTo>
                  <a:pt x="2017861" y="4232275"/>
                  <a:pt x="1974999" y="4279900"/>
                  <a:pt x="1982936" y="426720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C2EB6E-2621-5477-2DBC-09C64EFED528}"/>
              </a:ext>
            </a:extLst>
          </p:cNvPr>
          <p:cNvSpPr/>
          <p:nvPr/>
        </p:nvSpPr>
        <p:spPr>
          <a:xfrm rot="4368751">
            <a:off x="5093088" y="2850602"/>
            <a:ext cx="643508" cy="3096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768D16-388E-3ADA-B90A-37DA4628E634}"/>
              </a:ext>
            </a:extLst>
          </p:cNvPr>
          <p:cNvSpPr/>
          <p:nvPr/>
        </p:nvSpPr>
        <p:spPr>
          <a:xfrm rot="4106198">
            <a:off x="5836038" y="2717252"/>
            <a:ext cx="643508" cy="3096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64337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1"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508000" y="2009560"/>
            <a:ext cx="11129818" cy="3323987"/>
          </a:xfrm>
          <a:prstGeom prst="rect">
            <a:avLst/>
          </a:prstGeom>
          <a:noFill/>
        </p:spPr>
        <p:txBody>
          <a:bodyPr wrap="square">
            <a:spAutoFit/>
          </a:bodyPr>
          <a:lstStyle/>
          <a:p>
            <a:pPr lvl="0" algn="ctr"/>
            <a:r>
              <a:rPr lang="vi-VN" sz="3000" dirty="0">
                <a:solidFill>
                  <a:srgbClr val="222222"/>
                </a:solidFill>
                <a:latin typeface="Cambria" panose="02040503050406030204" pitchFamily="18" charset="0"/>
              </a:rPr>
              <a:t>“Tôi đi trên bờ đê sông Hồng</a:t>
            </a:r>
            <a:endParaRPr lang="en-US" sz="3000" dirty="0">
              <a:solidFill>
                <a:srgbClr val="222222"/>
              </a:solidFill>
              <a:latin typeface="Cambria" panose="02040503050406030204" pitchFamily="18" charset="0"/>
            </a:endParaRPr>
          </a:p>
          <a:p>
            <a:pPr lvl="0" algn="ctr"/>
            <a:r>
              <a:rPr lang="vi-VN" sz="3000" dirty="0">
                <a:solidFill>
                  <a:srgbClr val="222222"/>
                </a:solidFill>
                <a:latin typeface="Cambria" panose="02040503050406030204" pitchFamily="18" charset="0"/>
              </a:rPr>
              <a:t>Một chiều mùa đông</a:t>
            </a:r>
          </a:p>
          <a:p>
            <a:pPr lvl="0" algn="ctr"/>
            <a:r>
              <a:rPr lang="vi-VN" sz="3000" dirty="0">
                <a:solidFill>
                  <a:srgbClr val="222222"/>
                </a:solidFill>
                <a:latin typeface="Cambria" panose="02040503050406030204" pitchFamily="18" charset="0"/>
              </a:rPr>
              <a:t>Cây vàng chưa trút lá,</a:t>
            </a:r>
          </a:p>
          <a:p>
            <a:pPr lvl="0" algn="ctr"/>
            <a:r>
              <a:rPr lang="vi-VN" sz="3000" dirty="0">
                <a:solidFill>
                  <a:srgbClr val="222222"/>
                </a:solidFill>
                <a:latin typeface="Cambria" panose="02040503050406030204" pitchFamily="18" charset="0"/>
              </a:rPr>
              <a:t>Ruộng vừa xanh sắc mạ</a:t>
            </a:r>
            <a:r>
              <a:rPr lang="en-US" sz="3000" dirty="0">
                <a:solidFill>
                  <a:srgbClr val="222222"/>
                </a:solidFill>
                <a:latin typeface="Cambria" panose="02040503050406030204" pitchFamily="18" charset="0"/>
              </a:rPr>
              <a:t>,</a:t>
            </a:r>
            <a:endParaRPr lang="vi-VN" sz="3000" dirty="0">
              <a:solidFill>
                <a:srgbClr val="222222"/>
              </a:solidFill>
              <a:latin typeface="Cambria" panose="02040503050406030204" pitchFamily="18" charset="0"/>
            </a:endParaRPr>
          </a:p>
          <a:p>
            <a:pPr lvl="0" algn="ctr"/>
            <a:r>
              <a:rPr lang="vi-VN" sz="3000" dirty="0">
                <a:solidFill>
                  <a:srgbClr val="222222"/>
                </a:solidFill>
                <a:latin typeface="Cambria" panose="02040503050406030204" pitchFamily="18" charset="0"/>
              </a:rPr>
              <a:t>Dòng sông đầy, nước đỏ phù sa.”</a:t>
            </a:r>
          </a:p>
          <a:p>
            <a:pPr lvl="0" algn="r"/>
            <a:r>
              <a:rPr lang="vi-VN" sz="3000" dirty="0">
                <a:solidFill>
                  <a:srgbClr val="222222"/>
                </a:solidFill>
                <a:latin typeface="Cambria" panose="02040503050406030204" pitchFamily="18" charset="0"/>
              </a:rPr>
              <a:t>[Theo Hoàng Trung Thông, Trích bài thơ Sông Hồng Hà,</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Quê hương chiến đấu, Thơ (1948 – 1954), NXB Văn Nghệ, 1955]</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sp>
        <p:nvSpPr>
          <p:cNvPr id="2" name="TextBox 7">
            <a:extLst>
              <a:ext uri="{FF2B5EF4-FFF2-40B4-BE49-F238E27FC236}">
                <a16:creationId xmlns:a16="http://schemas.microsoft.com/office/drawing/2014/main" id="{19057987-98A1-8681-4EE7-16B531B20DF2}"/>
              </a:ext>
            </a:extLst>
          </p:cNvPr>
          <p:cNvSpPr txBox="1"/>
          <p:nvPr/>
        </p:nvSpPr>
        <p:spPr>
          <a:xfrm>
            <a:off x="3426349" y="1120388"/>
            <a:ext cx="4274819" cy="590931"/>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thơ</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a:t>
            </a:r>
            <a:endParaRPr kumimoji="0" lang="vi-VN"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76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7" name="Picture 6">
            <a:extLst>
              <a:ext uri="{FF2B5EF4-FFF2-40B4-BE49-F238E27FC236}">
                <a16:creationId xmlns:a16="http://schemas.microsoft.com/office/drawing/2014/main" id="{61C9BDEA-78BF-D0A4-6874-9AE20846E10F}"/>
              </a:ext>
            </a:extLst>
          </p:cNvPr>
          <p:cNvPicPr>
            <a:picLocks noChangeAspect="1"/>
          </p:cNvPicPr>
          <p:nvPr/>
        </p:nvPicPr>
        <p:blipFill>
          <a:blip r:embed="rId6"/>
          <a:stretch>
            <a:fillRect/>
          </a:stretch>
        </p:blipFill>
        <p:spPr>
          <a:xfrm>
            <a:off x="3171848" y="1529604"/>
            <a:ext cx="8248603" cy="2560542"/>
          </a:xfrm>
          <a:prstGeom prst="rect">
            <a:avLst/>
          </a:prstGeom>
        </p:spPr>
      </p:pic>
    </p:spTree>
    <p:extLst>
      <p:ext uri="{BB962C8B-B14F-4D97-AF65-F5344CB8AC3E}">
        <p14:creationId xmlns:p14="http://schemas.microsoft.com/office/powerpoint/2010/main" val="21826931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Explosion 1 2"/>
          <p:cNvSpPr/>
          <p:nvPr/>
        </p:nvSpPr>
        <p:spPr>
          <a:xfrm>
            <a:off x="1903107" y="1886224"/>
            <a:ext cx="7551103" cy="3119652"/>
          </a:xfrm>
          <a:prstGeom prst="irregularSeal1">
            <a:avLst/>
          </a:prstGeom>
        </p:spPr>
        <p:style>
          <a:lnRef idx="1">
            <a:schemeClr val="accent2"/>
          </a:lnRef>
          <a:fillRef idx="2">
            <a:schemeClr val="accent2"/>
          </a:fillRef>
          <a:effectRef idx="1">
            <a:schemeClr val="accent2"/>
          </a:effectRef>
          <a:fontRef idx="minor">
            <a:schemeClr val="dk1"/>
          </a:fontRef>
        </p:style>
        <p:txBody>
          <a:bodyPr lIns="86988" tIns="43492" rIns="86988" bIns="43492" rtlCol="0"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5619"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sz="561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5619"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đúng</a:t>
            </a:r>
            <a:endParaRPr kumimoji="0" lang="en-US" sz="561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AutoShape 17"/>
          <p:cNvSpPr>
            <a:spLocks noChangeArrowheads="1"/>
          </p:cNvSpPr>
          <p:nvPr/>
        </p:nvSpPr>
        <p:spPr bwMode="auto">
          <a:xfrm>
            <a:off x="3351302" y="5185236"/>
            <a:ext cx="5941422" cy="653143"/>
          </a:xfrm>
          <a:prstGeom prst="flowChartTerminator">
            <a:avLst/>
          </a:prstGeom>
          <a:ln>
            <a:headEnd/>
            <a:tailEnd/>
          </a:ln>
        </p:spPr>
        <p:style>
          <a:lnRef idx="1">
            <a:schemeClr val="accent2"/>
          </a:lnRef>
          <a:fillRef idx="2">
            <a:schemeClr val="accent2"/>
          </a:fillRef>
          <a:effectRef idx="1">
            <a:schemeClr val="accent2"/>
          </a:effectRef>
          <a:fontRef idx="minor">
            <a:schemeClr val="dk1"/>
          </a:fontRef>
        </p:style>
        <p:txBody>
          <a:bodyPr wrap="none" lIns="86988" tIns="43492" rIns="86988" bIns="4349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D</a:t>
            </a:r>
          </a:p>
        </p:txBody>
      </p:sp>
      <p:sp>
        <p:nvSpPr>
          <p:cNvPr id="7" name="WordArt 18"/>
          <p:cNvSpPr>
            <a:spLocks noChangeArrowheads="1" noChangeShapeType="1" noTextEdit="1"/>
          </p:cNvSpPr>
          <p:nvPr/>
        </p:nvSpPr>
        <p:spPr bwMode="auto">
          <a:xfrm>
            <a:off x="1313845" y="259730"/>
            <a:ext cx="3410699" cy="945259"/>
          </a:xfrm>
          <a:prstGeom prst="rect">
            <a:avLst/>
          </a:prstGeom>
        </p:spPr>
        <p:txBody>
          <a:bodyPr wrap="none" lIns="86988" tIns="43492" rIns="86988" bIns="43492" numCol="1" fromWordArt="1">
            <a:prstTxWarp prst="textFadeUp">
              <a:avLst>
                <a:gd name="adj" fmla="val 9991"/>
              </a:avLst>
            </a:prstTxWarp>
          </a:bodyP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vi-VN" sz="3429" b="0" i="0" u="none" strike="noStrike" kern="10" cap="none" spc="0" normalizeH="0" baseline="0" noProof="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Times New Roman" pitchFamily="18" charset="0"/>
                <a:ea typeface="Tahoma" panose="020B0604030504040204" pitchFamily="34" charset="0"/>
                <a:cs typeface="Times New Roman" pitchFamily="18" charset="0"/>
              </a:rPr>
              <a:t>Trò chơi</a:t>
            </a:r>
            <a:endParaRPr kumimoji="0" lang="en-US" sz="3429" b="0" i="0" u="none" strike="noStrike" kern="10" cap="none" spc="0" normalizeH="0" baseline="0" noProof="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Times New Roman" pitchFamily="18" charset="0"/>
              <a:ea typeface="+mn-lt"/>
              <a:cs typeface="Times New Roman" pitchFamily="18" charset="0"/>
            </a:endParaRPr>
          </a:p>
        </p:txBody>
      </p:sp>
      <p:pic>
        <p:nvPicPr>
          <p:cNvPr id="8" name="Picture 20" descr="bells2m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024" y="1333506"/>
            <a:ext cx="1300239" cy="9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9B7B5A-2AB5-5746-6938-B4B0C47F304A}"/>
              </a:ext>
            </a:extLst>
          </p:cNvPr>
          <p:cNvPicPr>
            <a:picLocks noChangeAspect="1"/>
          </p:cNvPicPr>
          <p:nvPr/>
        </p:nvPicPr>
        <p:blipFill>
          <a:blip r:embed="rId4"/>
          <a:stretch>
            <a:fillRect/>
          </a:stretch>
        </p:blipFill>
        <p:spPr>
          <a:xfrm>
            <a:off x="4566747" y="377899"/>
            <a:ext cx="6925656" cy="1225402"/>
          </a:xfrm>
          <a:prstGeom prst="rect">
            <a:avLst/>
          </a:prstGeom>
        </p:spPr>
      </p:pic>
    </p:spTree>
    <p:extLst>
      <p:ext uri="{BB962C8B-B14F-4D97-AF65-F5344CB8AC3E}">
        <p14:creationId xmlns:p14="http://schemas.microsoft.com/office/powerpoint/2010/main" val="4290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286000" y="548640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85751" y="194022"/>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a:t>
            </a:r>
          </a:p>
        </p:txBody>
      </p:sp>
      <p:sp>
        <p:nvSpPr>
          <p:cNvPr id="33" name="AutoShape 17"/>
          <p:cNvSpPr>
            <a:spLocks noChangeArrowheads="1"/>
          </p:cNvSpPr>
          <p:nvPr/>
        </p:nvSpPr>
        <p:spPr bwMode="auto">
          <a:xfrm>
            <a:off x="2395537" y="359947"/>
            <a:ext cx="9301163"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Đồng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dạng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gì</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
        <p:nvSpPr>
          <p:cNvPr id="34" name="AutoShape 22" descr="5%"/>
          <p:cNvSpPr>
            <a:spLocks noChangeArrowheads="1"/>
          </p:cNvSpPr>
          <p:nvPr/>
        </p:nvSpPr>
        <p:spPr bwMode="auto">
          <a:xfrm>
            <a:off x="2395536" y="2159508"/>
            <a:ext cx="9301163" cy="85703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lang="en-US" altLang="en-US" sz="3429" b="1" noProof="0" dirty="0" err="1">
                <a:solidFill>
                  <a:srgbClr val="0000FF"/>
                </a:solidFill>
                <a:latin typeface="Calibri" panose="020F0502020204030204" pitchFamily="34" charset="0"/>
                <a:cs typeface="Calibri" panose="020F0502020204030204" pitchFamily="34" charset="0"/>
              </a:rPr>
              <a:t>t</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ròn</a:t>
            </a:r>
            <a:endPar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5" name="AutoShape 22" descr="5%"/>
          <p:cNvSpPr>
            <a:spLocks noChangeArrowheads="1"/>
          </p:cNvSpPr>
          <p:nvPr/>
        </p:nvSpPr>
        <p:spPr bwMode="auto">
          <a:xfrm>
            <a:off x="2395536" y="4267947"/>
            <a:ext cx="9301163" cy="7918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vuông</a:t>
            </a:r>
            <a:endPar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7" name="AutoShape 22" descr="5%"/>
          <p:cNvSpPr>
            <a:spLocks noChangeArrowheads="1"/>
          </p:cNvSpPr>
          <p:nvPr/>
        </p:nvSpPr>
        <p:spPr bwMode="auto">
          <a:xfrm>
            <a:off x="2395536" y="3250374"/>
            <a:ext cx="9301163" cy="78375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93858" marR="0" lvl="0" indent="-493858"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tam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giác</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623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2"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1+#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mph" presetSubtype="2" fill="hold" grpId="0" nodeType="clickEffect">
                                  <p:stCondLst>
                                    <p:cond delay="0"/>
                                  </p:stCondLst>
                                  <p:childTnLst>
                                    <p:animClr clrSpc="rgb" dir="cw">
                                      <p:cBhvr>
                                        <p:cTn id="116" dur="1000" fill="hold"/>
                                        <p:tgtEl>
                                          <p:spTgt spid="37"/>
                                        </p:tgtEl>
                                        <p:attrNameLst>
                                          <p:attrName>fillcolor</p:attrName>
                                        </p:attrNameLst>
                                      </p:cBhvr>
                                      <p:to>
                                        <a:srgbClr val="FF0000"/>
                                      </p:to>
                                    </p:animClr>
                                    <p:set>
                                      <p:cBhvr>
                                        <p:cTn id="117" dur="1000" fill="hold"/>
                                        <p:tgtEl>
                                          <p:spTgt spid="37"/>
                                        </p:tgtEl>
                                        <p:attrNameLst>
                                          <p:attrName>fill.type</p:attrName>
                                        </p:attrNameLst>
                                      </p:cBhvr>
                                      <p:to>
                                        <p:strVal val="solid"/>
                                      </p:to>
                                    </p:set>
                                    <p:set>
                                      <p:cBhvr>
                                        <p:cTn id="118" dur="1000" fill="hold"/>
                                        <p:tgtEl>
                                          <p:spTgt spid="37"/>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7" grpId="0" animBg="1"/>
      <p:bldP spid="3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022476" y="549707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44050" y="347703"/>
            <a:ext cx="17371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sp>
        <p:nvSpPr>
          <p:cNvPr id="33" name="AutoShape 17"/>
          <p:cNvSpPr>
            <a:spLocks noChangeArrowheads="1"/>
          </p:cNvSpPr>
          <p:nvPr/>
        </p:nvSpPr>
        <p:spPr bwMode="auto">
          <a:xfrm>
            <a:off x="2190750" y="464774"/>
            <a:ext cx="9520535"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lvl="0" algn="ctr" defTabSz="922983">
              <a:defRPr/>
            </a:pPr>
            <a:r>
              <a:rPr lang="en-US" altLang="en-US" sz="4286" b="1" dirty="0" err="1">
                <a:solidFill>
                  <a:srgbClr val="0000FF"/>
                </a:solidFill>
                <a:latin typeface="Calibri" panose="020F0502020204030204" pitchFamily="34" charset="0"/>
                <a:cs typeface="Calibri" panose="020F0502020204030204" pitchFamily="34" charset="0"/>
              </a:rPr>
              <a:t>Đồng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bằng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Bắc</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Bộ</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tiếp</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giáp</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với</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vùng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nào</a:t>
            </a:r>
            <a:r>
              <a:rPr lang="en-US" altLang="en-US" sz="4286" b="1" dirty="0">
                <a:solidFill>
                  <a:srgbClr val="0000FF"/>
                </a:solidFill>
                <a:latin typeface="Calibri" panose="020F0502020204030204" pitchFamily="34" charset="0"/>
                <a:cs typeface="Calibri" panose="020F0502020204030204" pitchFamily="34" charset="0"/>
              </a:rPr>
              <a:t>?</a:t>
            </a:r>
          </a:p>
        </p:txBody>
      </p:sp>
      <p:sp>
        <p:nvSpPr>
          <p:cNvPr id="34" name="AutoShape 22" descr="5%"/>
          <p:cNvSpPr>
            <a:spLocks noChangeArrowheads="1"/>
          </p:cNvSpPr>
          <p:nvPr/>
        </p:nvSpPr>
        <p:spPr bwMode="auto">
          <a:xfrm>
            <a:off x="2229146" y="2131466"/>
            <a:ext cx="9301163" cy="844311"/>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Trung du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và</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miền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núi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5" name="AutoShape 22" descr="5%"/>
          <p:cNvSpPr>
            <a:spLocks noChangeArrowheads="1"/>
          </p:cNvSpPr>
          <p:nvPr/>
        </p:nvSpPr>
        <p:spPr bwMode="auto">
          <a:xfrm>
            <a:off x="2200571" y="4092327"/>
            <a:ext cx="9301163" cy="9004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Cả</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2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đáp</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án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trên</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6" name="AutoShape 22" descr="5%"/>
          <p:cNvSpPr>
            <a:spLocks noChangeArrowheads="1"/>
          </p:cNvSpPr>
          <p:nvPr/>
        </p:nvSpPr>
        <p:spPr bwMode="auto">
          <a:xfrm>
            <a:off x="2191046" y="3147022"/>
            <a:ext cx="9301163" cy="82585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Duyên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hải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miền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Trung</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716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0-#ppt_w/2"/>
                                          </p:val>
                                        </p:tav>
                                        <p:tav tm="100000">
                                          <p:val>
                                            <p:strVal val="#ppt_x"/>
                                          </p:val>
                                        </p:tav>
                                      </p:tavLst>
                                    </p:anim>
                                    <p:anim calcmode="lin" valueType="num">
                                      <p:cBhvr additive="base">
                                        <p:cTn id="23"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5"/>
                                        </p:tgtEl>
                                        <p:attrNameLst>
                                          <p:attrName>style.color</p:attrName>
                                        </p:attrNameLst>
                                      </p:cBhvr>
                                      <p:by>
                                        <p:hsl h="10842353" s="0" l="0"/>
                                      </p:by>
                                    </p:animClr>
                                    <p:animClr clrSpc="hsl" dir="cw">
                                      <p:cBhvr>
                                        <p:cTn id="117" dur="500" fill="hold"/>
                                        <p:tgtEl>
                                          <p:spTgt spid="35"/>
                                        </p:tgtEl>
                                        <p:attrNameLst>
                                          <p:attrName>fillcolor</p:attrName>
                                        </p:attrNameLst>
                                      </p:cBhvr>
                                      <p:by>
                                        <p:hsl h="10842353" s="0" l="0"/>
                                      </p:by>
                                    </p:animClr>
                                    <p:animClr clrSpc="hsl" dir="cw">
                                      <p:cBhvr>
                                        <p:cTn id="118" dur="500" fill="hold"/>
                                        <p:tgtEl>
                                          <p:spTgt spid="35"/>
                                        </p:tgtEl>
                                        <p:attrNameLst>
                                          <p:attrName>stroke.color</p:attrName>
                                        </p:attrNameLst>
                                      </p:cBhvr>
                                      <p:by>
                                        <p:hsl h="10842353" s="0" l="0"/>
                                      </p:by>
                                    </p:animClr>
                                    <p:set>
                                      <p:cBhvr>
                                        <p:cTn id="119" dur="500" fill="hold"/>
                                        <p:tgtEl>
                                          <p:spTgt spid="35"/>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5" grpId="1"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022476" y="5726844"/>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2603" y="547250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34525" y="435640"/>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sp>
        <p:nvSpPr>
          <p:cNvPr id="33" name="AutoShape 17"/>
          <p:cNvSpPr>
            <a:spLocks noChangeArrowheads="1"/>
          </p:cNvSpPr>
          <p:nvPr/>
        </p:nvSpPr>
        <p:spPr bwMode="auto">
          <a:xfrm>
            <a:off x="2395539" y="400086"/>
            <a:ext cx="9301163"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Địa</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đồng</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đặc</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điểm</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gì</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
        <p:nvSpPr>
          <p:cNvPr id="34" name="AutoShape 22" descr="5%"/>
          <p:cNvSpPr>
            <a:spLocks noChangeArrowheads="1"/>
          </p:cNvSpPr>
          <p:nvPr/>
        </p:nvSpPr>
        <p:spPr bwMode="auto">
          <a:xfrm>
            <a:off x="2395539" y="2086742"/>
            <a:ext cx="9301163" cy="103888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89324" marR="0" lvl="0" indent="-489324" algn="just" defTabSz="922983" rtl="0" eaLnBrk="1" fontAlgn="auto" latinLnBrk="0" hangingPunct="1">
              <a:lnSpc>
                <a:spcPct val="100000"/>
              </a:lnSpc>
              <a:spcBef>
                <a:spcPts val="0"/>
              </a:spcBef>
              <a:spcAft>
                <a:spcPts val="0"/>
              </a:spcAft>
              <a:buClrTx/>
              <a:buSzTx/>
              <a:buFontTx/>
              <a:buAutoNum type="alphaUcPeriod"/>
              <a:tabLst/>
              <a:defRPr/>
            </a:pP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nhiều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sông</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sâu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GB"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6" name="AutoShape 22" descr="5%"/>
          <p:cNvSpPr>
            <a:spLocks noChangeArrowheads="1"/>
          </p:cNvSpPr>
          <p:nvPr/>
        </p:nvSpPr>
        <p:spPr bwMode="auto">
          <a:xfrm>
            <a:off x="2395539" y="4509646"/>
            <a:ext cx="9301163" cy="978349"/>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bề</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mặt</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khá</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phẳng</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3" name="AutoShape 22" descr="5%"/>
          <p:cNvSpPr>
            <a:spLocks noChangeArrowheads="1"/>
          </p:cNvSpPr>
          <p:nvPr/>
        </p:nvSpPr>
        <p:spPr bwMode="auto">
          <a:xfrm>
            <a:off x="2395539" y="3298190"/>
            <a:ext cx="9301163" cy="103888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nhiều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núi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cao</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5151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1000" fill="hold"/>
                                        <p:tgtEl>
                                          <p:spTgt spid="36"/>
                                        </p:tgtEl>
                                        <p:attrNameLst>
                                          <p:attrName>ppt_x</p:attrName>
                                        </p:attrNameLst>
                                      </p:cBhvr>
                                      <p:tavLst>
                                        <p:tav tm="0">
                                          <p:val>
                                            <p:strVal val="0-#ppt_w/2"/>
                                          </p:val>
                                        </p:tav>
                                        <p:tav tm="100000">
                                          <p:val>
                                            <p:strVal val="#ppt_x"/>
                                          </p:val>
                                        </p:tav>
                                      </p:tavLst>
                                    </p:anim>
                                    <p:anim calcmode="lin" valueType="num">
                                      <p:cBhvr additive="base">
                                        <p:cTn id="19" dur="1000" fill="hold"/>
                                        <p:tgtEl>
                                          <p:spTgt spid="3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0-#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6"/>
                                        </p:tgtEl>
                                        <p:attrNameLst>
                                          <p:attrName>style.color</p:attrName>
                                        </p:attrNameLst>
                                      </p:cBhvr>
                                      <p:by>
                                        <p:hsl h="10842353" s="0" l="0"/>
                                      </p:by>
                                    </p:animClr>
                                    <p:animClr clrSpc="hsl" dir="cw">
                                      <p:cBhvr>
                                        <p:cTn id="117" dur="500" fill="hold"/>
                                        <p:tgtEl>
                                          <p:spTgt spid="36"/>
                                        </p:tgtEl>
                                        <p:attrNameLst>
                                          <p:attrName>fillcolor</p:attrName>
                                        </p:attrNameLst>
                                      </p:cBhvr>
                                      <p:by>
                                        <p:hsl h="10842353" s="0" l="0"/>
                                      </p:by>
                                    </p:animClr>
                                    <p:animClr clrSpc="hsl" dir="cw">
                                      <p:cBhvr>
                                        <p:cTn id="118" dur="500" fill="hold"/>
                                        <p:tgtEl>
                                          <p:spTgt spid="36"/>
                                        </p:tgtEl>
                                        <p:attrNameLst>
                                          <p:attrName>stroke.color</p:attrName>
                                        </p:attrNameLst>
                                      </p:cBhvr>
                                      <p:by>
                                        <p:hsl h="10842353" s="0" l="0"/>
                                      </p:by>
                                    </p:animClr>
                                    <p:set>
                                      <p:cBhvr>
                                        <p:cTn id="119" dur="500" fill="hold"/>
                                        <p:tgtEl>
                                          <p:spTgt spid="36"/>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6" grpId="0" animBg="1"/>
      <p:bldP spid="36" grpId="1"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A7FF7A4F-9FDC-710C-B83D-22EED23ADE18}"/>
              </a:ext>
            </a:extLst>
          </p:cNvPr>
          <p:cNvPicPr>
            <a:picLocks noChangeAspect="1"/>
          </p:cNvPicPr>
          <p:nvPr/>
        </p:nvPicPr>
        <p:blipFill>
          <a:blip r:embed="rId4"/>
          <a:stretch>
            <a:fillRect/>
          </a:stretch>
        </p:blipFill>
        <p:spPr>
          <a:xfrm>
            <a:off x="3831006" y="1141571"/>
            <a:ext cx="7913212" cy="3499148"/>
          </a:xfrm>
          <a:prstGeom prst="rect">
            <a:avLst/>
          </a:prstGeom>
        </p:spPr>
      </p:pic>
    </p:spTree>
    <p:extLst>
      <p:ext uri="{BB962C8B-B14F-4D97-AF65-F5344CB8AC3E}">
        <p14:creationId xmlns:p14="http://schemas.microsoft.com/office/powerpoint/2010/main" val="194714109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600200" y="-83127"/>
            <a:ext cx="10591800" cy="3020291"/>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2572822" y="715228"/>
            <a:ext cx="866502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4400" b="1"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Theo em, những cảnh vật đó có ở vùng đất nào của nước ta?</a:t>
            </a:r>
            <a:endParaRPr kumimoji="0" lang="zh-CN" altLang="en-US" sz="44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8638140" y="2811285"/>
            <a:ext cx="4803901" cy="38397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2F6E9E-7341-AF2A-15B4-A92DAE91901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73181" y="2641599"/>
            <a:ext cx="9880600" cy="3020291"/>
          </a:xfrm>
          <a:prstGeom prst="rect">
            <a:avLst/>
          </a:prstGeom>
        </p:spPr>
      </p:pic>
      <p:sp>
        <p:nvSpPr>
          <p:cNvPr id="3" name="文本框 1">
            <a:extLst>
              <a:ext uri="{FF2B5EF4-FFF2-40B4-BE49-F238E27FC236}">
                <a16:creationId xmlns:a16="http://schemas.microsoft.com/office/drawing/2014/main" id="{55F520E6-6715-C0E7-83B7-B8AB43267332}"/>
              </a:ext>
            </a:extLst>
          </p:cNvPr>
          <p:cNvSpPr txBox="1">
            <a:spLocks noChangeArrowheads="1"/>
          </p:cNvSpPr>
          <p:nvPr/>
        </p:nvSpPr>
        <p:spPr bwMode="auto">
          <a:xfrm>
            <a:off x="642423" y="3504609"/>
            <a:ext cx="808320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2800" b="1"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Dựa vào nơi em đang ở cũng thuộc vùng đất đó em có thể nêu một số nét đặc trưng về thiên nhiên của vùng Đồng bằng Bắc Bộ mà em biết?</a:t>
            </a:r>
            <a:endParaRPr kumimoji="0" lang="zh-CN" altLang="en-US" sz="28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spTree>
    <p:extLst>
      <p:ext uri="{BB962C8B-B14F-4D97-AF65-F5344CB8AC3E}">
        <p14:creationId xmlns:p14="http://schemas.microsoft.com/office/powerpoint/2010/main" val="119204270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oàn cảnh đồng bằng Bắc Bộ">
            <a:hlinkClick r:id="" action="ppaction://media"/>
            <a:extLst>
              <a:ext uri="{FF2B5EF4-FFF2-40B4-BE49-F238E27FC236}">
                <a16:creationId xmlns:a16="http://schemas.microsoft.com/office/drawing/2014/main" id="{25DA5E41-7CE0-E928-CFCE-E1E780B1D1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Tree>
    <p:extLst>
      <p:ext uri="{BB962C8B-B14F-4D97-AF65-F5344CB8AC3E}">
        <p14:creationId xmlns:p14="http://schemas.microsoft.com/office/powerpoint/2010/main" val="6665282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2" name="Picture 1">
            <a:extLst>
              <a:ext uri="{FF2B5EF4-FFF2-40B4-BE49-F238E27FC236}">
                <a16:creationId xmlns:a16="http://schemas.microsoft.com/office/drawing/2014/main" id="{5048D631-2454-0ECF-696D-9D71582FA385}"/>
              </a:ext>
            </a:extLst>
          </p:cNvPr>
          <p:cNvPicPr>
            <a:picLocks noChangeAspect="1"/>
          </p:cNvPicPr>
          <p:nvPr/>
        </p:nvPicPr>
        <p:blipFill>
          <a:blip r:embed="rId6"/>
          <a:stretch>
            <a:fillRect/>
          </a:stretch>
        </p:blipFill>
        <p:spPr>
          <a:xfrm>
            <a:off x="4046720" y="420201"/>
            <a:ext cx="6041660" cy="969348"/>
          </a:xfrm>
          <a:prstGeom prst="rect">
            <a:avLst/>
          </a:prstGeom>
        </p:spPr>
      </p:pic>
      <p:pic>
        <p:nvPicPr>
          <p:cNvPr id="9" name="Picture 8">
            <a:extLst>
              <a:ext uri="{FF2B5EF4-FFF2-40B4-BE49-F238E27FC236}">
                <a16:creationId xmlns:a16="http://schemas.microsoft.com/office/drawing/2014/main" id="{BBD993FC-CB24-4804-0F35-07160CD53246}"/>
              </a:ext>
            </a:extLst>
          </p:cNvPr>
          <p:cNvPicPr>
            <a:picLocks noChangeAspect="1"/>
          </p:cNvPicPr>
          <p:nvPr/>
        </p:nvPicPr>
        <p:blipFill>
          <a:blip r:embed="rId7"/>
          <a:stretch>
            <a:fillRect/>
          </a:stretch>
        </p:blipFill>
        <p:spPr>
          <a:xfrm>
            <a:off x="3780314" y="2066072"/>
            <a:ext cx="8041321" cy="2097206"/>
          </a:xfrm>
          <a:prstGeom prst="rect">
            <a:avLst/>
          </a:prstGeom>
        </p:spPr>
      </p:pic>
    </p:spTree>
    <p:extLst>
      <p:ext uri="{BB962C8B-B14F-4D97-AF65-F5344CB8AC3E}">
        <p14:creationId xmlns:p14="http://schemas.microsoft.com/office/powerpoint/2010/main" val="2076330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5" name="Picture 4">
            <a:extLst>
              <a:ext uri="{FF2B5EF4-FFF2-40B4-BE49-F238E27FC236}">
                <a16:creationId xmlns:a16="http://schemas.microsoft.com/office/drawing/2014/main" id="{DD327974-8C44-7F86-C8FF-80BECE8F1C32}"/>
              </a:ext>
            </a:extLst>
          </p:cNvPr>
          <p:cNvPicPr>
            <a:picLocks noChangeAspect="1"/>
          </p:cNvPicPr>
          <p:nvPr/>
        </p:nvPicPr>
        <p:blipFill>
          <a:blip r:embed="rId5"/>
          <a:stretch>
            <a:fillRect/>
          </a:stretch>
        </p:blipFill>
        <p:spPr>
          <a:xfrm>
            <a:off x="2623326" y="1866901"/>
            <a:ext cx="9144015" cy="210607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extLst>
      <p:ext uri="{BB962C8B-B14F-4D97-AF65-F5344CB8AC3E}">
        <p14:creationId xmlns:p14="http://schemas.microsoft.com/office/powerpoint/2010/main" val="178142416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1596407" y="1297120"/>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HĐ</a:t>
            </a:r>
            <a:r>
              <a:rPr lang="vi-VN"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1: Tìm hiểu vị trí địa lí của vùng Đồng bằng Bắc Bộ trên bản đồ hoặc lược đồ.</a:t>
            </a:r>
            <a:endParaRPr kumimoji="0" lang="zh-CN" altLang="en-US" sz="4000" b="1" i="0" u="none" strike="noStrike" kern="1200" cap="none" spc="0" normalizeH="0" baseline="0" noProof="0" dirty="0">
              <a:ln/>
              <a:solidFill>
                <a:srgbClr val="00206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3871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266700" y="122169"/>
            <a:ext cx="11630025" cy="1611382"/>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533400" y="380452"/>
            <a:ext cx="11430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just"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3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Quan sát</a:t>
            </a:r>
            <a:r>
              <a:rPr kumimoji="0" lang="en-US" altLang="zh-CN" sz="23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hình 1, em hãy:</a:t>
            </a:r>
            <a:endParaRPr kumimoji="0" lang="vi-VN" altLang="zh-CN" sz="23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a:p>
            <a:pPr marL="457200" lvl="0" indent="-457200" algn="just">
              <a:lnSpc>
                <a:spcPct val="100000"/>
              </a:lnSpc>
              <a:spcBef>
                <a:spcPct val="0"/>
              </a:spcBef>
              <a:buFont typeface="Wingdings" panose="05000000000000000000" pitchFamily="2" charset="2"/>
              <a:buChar char="q"/>
            </a:pPr>
            <a:r>
              <a:rPr lang="en-US"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a:t>
            </a:r>
            <a:r>
              <a:rPr lang="vi-VN"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ên chỉ ranh giới của vùng Đồng bằng Bắc Bộ?</a:t>
            </a:r>
          </a:p>
          <a:p>
            <a:pPr marL="457200" lvl="0" indent="-457200" algn="just">
              <a:lnSpc>
                <a:spcPct val="100000"/>
              </a:lnSpc>
              <a:spcBef>
                <a:spcPct val="0"/>
              </a:spcBef>
              <a:buFont typeface="Wingdings" panose="05000000000000000000" pitchFamily="2" charset="2"/>
              <a:buChar char="q"/>
            </a:pPr>
            <a:r>
              <a:rPr lang="vi-VN"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Cho biết vùng Đồng bằng Bắc Bộ tiếp giáp với những vùng nào? Vịnh biển nào?</a:t>
            </a:r>
          </a:p>
        </p:txBody>
      </p:sp>
      <p:pic>
        <p:nvPicPr>
          <p:cNvPr id="3" name="Picture 2">
            <a:extLst>
              <a:ext uri="{FF2B5EF4-FFF2-40B4-BE49-F238E27FC236}">
                <a16:creationId xmlns:a16="http://schemas.microsoft.com/office/drawing/2014/main" id="{3C0B41F2-6ACD-3C12-5BE4-91802BA2DC4A}"/>
              </a:ext>
            </a:extLst>
          </p:cNvPr>
          <p:cNvPicPr>
            <a:picLocks noChangeAspect="1"/>
          </p:cNvPicPr>
          <p:nvPr/>
        </p:nvPicPr>
        <p:blipFill>
          <a:blip r:embed="rId3"/>
          <a:stretch>
            <a:fillRect/>
          </a:stretch>
        </p:blipFill>
        <p:spPr>
          <a:xfrm>
            <a:off x="3714750" y="1895879"/>
            <a:ext cx="4486275" cy="4691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601C2DA-4722-E5FE-502F-DC1F1DA419F6}"/>
              </a:ext>
            </a:extLst>
          </p:cNvPr>
          <p:cNvSpPr txBox="1"/>
          <p:nvPr/>
        </p:nvSpPr>
        <p:spPr>
          <a:xfrm>
            <a:off x="7193280" y="1358927"/>
            <a:ext cx="4274819" cy="10895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just">
              <a:lnSpc>
                <a:spcPct val="90000"/>
              </a:lnSpc>
              <a:defRPr/>
            </a:pP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Ranh</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giới</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Đồng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bằng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Bắc</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Bộ</a:t>
            </a:r>
            <a:endParaRPr kumimoji="0" lang="vi-VN"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7" name="TextBox 7">
            <a:extLst>
              <a:ext uri="{FF2B5EF4-FFF2-40B4-BE49-F238E27FC236}">
                <a16:creationId xmlns:a16="http://schemas.microsoft.com/office/drawing/2014/main" id="{A66C749D-BF88-5744-ADEF-8667FD7969A9}"/>
              </a:ext>
            </a:extLst>
          </p:cNvPr>
          <p:cNvSpPr txBox="1"/>
          <p:nvPr/>
        </p:nvSpPr>
        <p:spPr>
          <a:xfrm>
            <a:off x="7162800" y="2911502"/>
            <a:ext cx="4320458" cy="9787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Các</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vùng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tiếp</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giáp</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với</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vùng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đồng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bằng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Bắc</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Bộ</a:t>
            </a:r>
            <a:endPar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DD8B05-4B8F-42A0-8890-A978589FB565}"/>
              </a:ext>
            </a:extLst>
          </p:cNvPr>
          <p:cNvPicPr>
            <a:picLocks noChangeAspect="1"/>
          </p:cNvPicPr>
          <p:nvPr/>
        </p:nvPicPr>
        <p:blipFill>
          <a:blip r:embed="rId3"/>
          <a:stretch>
            <a:fillRect/>
          </a:stretch>
        </p:blipFill>
        <p:spPr>
          <a:xfrm>
            <a:off x="885825" y="390928"/>
            <a:ext cx="5619750" cy="5876991"/>
          </a:xfrm>
          <a:prstGeom prst="rect">
            <a:avLst/>
          </a:prstGeom>
        </p:spPr>
      </p:pic>
      <p:sp>
        <p:nvSpPr>
          <p:cNvPr id="6" name="Freeform: Shape 5">
            <a:extLst>
              <a:ext uri="{FF2B5EF4-FFF2-40B4-BE49-F238E27FC236}">
                <a16:creationId xmlns:a16="http://schemas.microsoft.com/office/drawing/2014/main" id="{92D57444-324D-9458-314E-0E05F60FE2E1}"/>
              </a:ext>
            </a:extLst>
          </p:cNvPr>
          <p:cNvSpPr/>
          <p:nvPr/>
        </p:nvSpPr>
        <p:spPr>
          <a:xfrm>
            <a:off x="1274614" y="514350"/>
            <a:ext cx="3897713" cy="4533900"/>
          </a:xfrm>
          <a:custGeom>
            <a:avLst/>
            <a:gdLst>
              <a:gd name="connsiteX0" fmla="*/ 1982936 w 3897713"/>
              <a:gd name="connsiteY0" fmla="*/ 4267200 h 4533900"/>
              <a:gd name="connsiteX1" fmla="*/ 2001986 w 3897713"/>
              <a:gd name="connsiteY1" fmla="*/ 4219575 h 4533900"/>
              <a:gd name="connsiteX2" fmla="*/ 2068661 w 3897713"/>
              <a:gd name="connsiteY2" fmla="*/ 4152900 h 4533900"/>
              <a:gd name="connsiteX3" fmla="*/ 2078186 w 3897713"/>
              <a:gd name="connsiteY3" fmla="*/ 4095750 h 4533900"/>
              <a:gd name="connsiteX4" fmla="*/ 1992461 w 3897713"/>
              <a:gd name="connsiteY4" fmla="*/ 4086225 h 4533900"/>
              <a:gd name="connsiteX5" fmla="*/ 1821011 w 3897713"/>
              <a:gd name="connsiteY5" fmla="*/ 4057650 h 4533900"/>
              <a:gd name="connsiteX6" fmla="*/ 1754336 w 3897713"/>
              <a:gd name="connsiteY6" fmla="*/ 4038600 h 4533900"/>
              <a:gd name="connsiteX7" fmla="*/ 1678136 w 3897713"/>
              <a:gd name="connsiteY7" fmla="*/ 3943350 h 4533900"/>
              <a:gd name="connsiteX8" fmla="*/ 1573361 w 3897713"/>
              <a:gd name="connsiteY8" fmla="*/ 3895725 h 4533900"/>
              <a:gd name="connsiteX9" fmla="*/ 1487636 w 3897713"/>
              <a:gd name="connsiteY9" fmla="*/ 3857625 h 4533900"/>
              <a:gd name="connsiteX10" fmla="*/ 1411436 w 3897713"/>
              <a:gd name="connsiteY10" fmla="*/ 3790950 h 4533900"/>
              <a:gd name="connsiteX11" fmla="*/ 1363811 w 3897713"/>
              <a:gd name="connsiteY11" fmla="*/ 3762375 h 4533900"/>
              <a:gd name="connsiteX12" fmla="*/ 1335236 w 3897713"/>
              <a:gd name="connsiteY12" fmla="*/ 3733800 h 4533900"/>
              <a:gd name="connsiteX13" fmla="*/ 1144736 w 3897713"/>
              <a:gd name="connsiteY13" fmla="*/ 3686175 h 4533900"/>
              <a:gd name="connsiteX14" fmla="*/ 1068536 w 3897713"/>
              <a:gd name="connsiteY14" fmla="*/ 3590925 h 4533900"/>
              <a:gd name="connsiteX15" fmla="*/ 1020911 w 3897713"/>
              <a:gd name="connsiteY15" fmla="*/ 3552825 h 4533900"/>
              <a:gd name="connsiteX16" fmla="*/ 973286 w 3897713"/>
              <a:gd name="connsiteY16" fmla="*/ 3467100 h 4533900"/>
              <a:gd name="connsiteX17" fmla="*/ 944711 w 3897713"/>
              <a:gd name="connsiteY17" fmla="*/ 3419475 h 4533900"/>
              <a:gd name="connsiteX18" fmla="*/ 878036 w 3897713"/>
              <a:gd name="connsiteY18" fmla="*/ 3333750 h 4533900"/>
              <a:gd name="connsiteX19" fmla="*/ 830411 w 3897713"/>
              <a:gd name="connsiteY19" fmla="*/ 3295650 h 4533900"/>
              <a:gd name="connsiteX20" fmla="*/ 782786 w 3897713"/>
              <a:gd name="connsiteY20" fmla="*/ 3286125 h 4533900"/>
              <a:gd name="connsiteX21" fmla="*/ 754211 w 3897713"/>
              <a:gd name="connsiteY21" fmla="*/ 3267075 h 4533900"/>
              <a:gd name="connsiteX22" fmla="*/ 811361 w 3897713"/>
              <a:gd name="connsiteY22" fmla="*/ 3190875 h 4533900"/>
              <a:gd name="connsiteX23" fmla="*/ 858986 w 3897713"/>
              <a:gd name="connsiteY23" fmla="*/ 3228975 h 4533900"/>
              <a:gd name="connsiteX24" fmla="*/ 897086 w 3897713"/>
              <a:gd name="connsiteY24" fmla="*/ 3238500 h 4533900"/>
              <a:gd name="connsiteX25" fmla="*/ 973286 w 3897713"/>
              <a:gd name="connsiteY25" fmla="*/ 3267075 h 4533900"/>
              <a:gd name="connsiteX26" fmla="*/ 1087586 w 3897713"/>
              <a:gd name="connsiteY26" fmla="*/ 3333750 h 4533900"/>
              <a:gd name="connsiteX27" fmla="*/ 1135211 w 3897713"/>
              <a:gd name="connsiteY27" fmla="*/ 3324225 h 4533900"/>
              <a:gd name="connsiteX28" fmla="*/ 1116161 w 3897713"/>
              <a:gd name="connsiteY28" fmla="*/ 3209925 h 4533900"/>
              <a:gd name="connsiteX29" fmla="*/ 1097111 w 3897713"/>
              <a:gd name="connsiteY29" fmla="*/ 3181350 h 4533900"/>
              <a:gd name="connsiteX30" fmla="*/ 1116161 w 3897713"/>
              <a:gd name="connsiteY30" fmla="*/ 3095625 h 4533900"/>
              <a:gd name="connsiteX31" fmla="*/ 1201886 w 3897713"/>
              <a:gd name="connsiteY31" fmla="*/ 3114675 h 4533900"/>
              <a:gd name="connsiteX32" fmla="*/ 1287611 w 3897713"/>
              <a:gd name="connsiteY32" fmla="*/ 3057525 h 4533900"/>
              <a:gd name="connsiteX33" fmla="*/ 1316186 w 3897713"/>
              <a:gd name="connsiteY33" fmla="*/ 3048000 h 4533900"/>
              <a:gd name="connsiteX34" fmla="*/ 1354286 w 3897713"/>
              <a:gd name="connsiteY34" fmla="*/ 3028950 h 4533900"/>
              <a:gd name="connsiteX35" fmla="*/ 1411436 w 3897713"/>
              <a:gd name="connsiteY35" fmla="*/ 3038475 h 4533900"/>
              <a:gd name="connsiteX36" fmla="*/ 1487636 w 3897713"/>
              <a:gd name="connsiteY36" fmla="*/ 3067050 h 4533900"/>
              <a:gd name="connsiteX37" fmla="*/ 1497161 w 3897713"/>
              <a:gd name="connsiteY37" fmla="*/ 2981325 h 4533900"/>
              <a:gd name="connsiteX38" fmla="*/ 1487636 w 3897713"/>
              <a:gd name="connsiteY38" fmla="*/ 2952750 h 4533900"/>
              <a:gd name="connsiteX39" fmla="*/ 1440011 w 3897713"/>
              <a:gd name="connsiteY39" fmla="*/ 2933700 h 4533900"/>
              <a:gd name="connsiteX40" fmla="*/ 1306661 w 3897713"/>
              <a:gd name="connsiteY40" fmla="*/ 2828925 h 4533900"/>
              <a:gd name="connsiteX41" fmla="*/ 1287611 w 3897713"/>
              <a:gd name="connsiteY41" fmla="*/ 2781300 h 4533900"/>
              <a:gd name="connsiteX42" fmla="*/ 1268561 w 3897713"/>
              <a:gd name="connsiteY42" fmla="*/ 2714625 h 4533900"/>
              <a:gd name="connsiteX43" fmla="*/ 1259036 w 3897713"/>
              <a:gd name="connsiteY43" fmla="*/ 2676525 h 4533900"/>
              <a:gd name="connsiteX44" fmla="*/ 1239986 w 3897713"/>
              <a:gd name="connsiteY44" fmla="*/ 2628900 h 4533900"/>
              <a:gd name="connsiteX45" fmla="*/ 1144736 w 3897713"/>
              <a:gd name="connsiteY45" fmla="*/ 2581275 h 4533900"/>
              <a:gd name="connsiteX46" fmla="*/ 954236 w 3897713"/>
              <a:gd name="connsiteY46" fmla="*/ 2362200 h 4533900"/>
              <a:gd name="connsiteX47" fmla="*/ 944711 w 3897713"/>
              <a:gd name="connsiteY47" fmla="*/ 2333625 h 4533900"/>
              <a:gd name="connsiteX48" fmla="*/ 982811 w 3897713"/>
              <a:gd name="connsiteY48" fmla="*/ 2228850 h 4533900"/>
              <a:gd name="connsiteX49" fmla="*/ 963761 w 3897713"/>
              <a:gd name="connsiteY49" fmla="*/ 2105025 h 4533900"/>
              <a:gd name="connsiteX50" fmla="*/ 944711 w 3897713"/>
              <a:gd name="connsiteY50" fmla="*/ 2066925 h 4533900"/>
              <a:gd name="connsiteX51" fmla="*/ 792311 w 3897713"/>
              <a:gd name="connsiteY51" fmla="*/ 2076450 h 4533900"/>
              <a:gd name="connsiteX52" fmla="*/ 754211 w 3897713"/>
              <a:gd name="connsiteY52" fmla="*/ 1990725 h 4533900"/>
              <a:gd name="connsiteX53" fmla="*/ 735161 w 3897713"/>
              <a:gd name="connsiteY53" fmla="*/ 1781175 h 4533900"/>
              <a:gd name="connsiteX54" fmla="*/ 697061 w 3897713"/>
              <a:gd name="connsiteY54" fmla="*/ 1762125 h 4533900"/>
              <a:gd name="connsiteX55" fmla="*/ 582761 w 3897713"/>
              <a:gd name="connsiteY55" fmla="*/ 1752600 h 4533900"/>
              <a:gd name="connsiteX56" fmla="*/ 535136 w 3897713"/>
              <a:gd name="connsiteY56" fmla="*/ 1743075 h 4533900"/>
              <a:gd name="connsiteX57" fmla="*/ 487511 w 3897713"/>
              <a:gd name="connsiteY57" fmla="*/ 1714500 h 4533900"/>
              <a:gd name="connsiteX58" fmla="*/ 401786 w 3897713"/>
              <a:gd name="connsiteY58" fmla="*/ 1676400 h 4533900"/>
              <a:gd name="connsiteX59" fmla="*/ 287486 w 3897713"/>
              <a:gd name="connsiteY59" fmla="*/ 1533525 h 4533900"/>
              <a:gd name="connsiteX60" fmla="*/ 249386 w 3897713"/>
              <a:gd name="connsiteY60" fmla="*/ 1514475 h 4533900"/>
              <a:gd name="connsiteX61" fmla="*/ 154136 w 3897713"/>
              <a:gd name="connsiteY61" fmla="*/ 1504950 h 4533900"/>
              <a:gd name="connsiteX62" fmla="*/ 106511 w 3897713"/>
              <a:gd name="connsiteY62" fmla="*/ 1428750 h 4533900"/>
              <a:gd name="connsiteX63" fmla="*/ 20786 w 3897713"/>
              <a:gd name="connsiteY63" fmla="*/ 1295400 h 4533900"/>
              <a:gd name="connsiteX64" fmla="*/ 87461 w 3897713"/>
              <a:gd name="connsiteY64" fmla="*/ 1266825 h 4533900"/>
              <a:gd name="connsiteX65" fmla="*/ 116036 w 3897713"/>
              <a:gd name="connsiteY65" fmla="*/ 1247775 h 4533900"/>
              <a:gd name="connsiteX66" fmla="*/ 87461 w 3897713"/>
              <a:gd name="connsiteY66" fmla="*/ 1114425 h 4533900"/>
              <a:gd name="connsiteX67" fmla="*/ 49361 w 3897713"/>
              <a:gd name="connsiteY67" fmla="*/ 1085850 h 4533900"/>
              <a:gd name="connsiteX68" fmla="*/ 77936 w 3897713"/>
              <a:gd name="connsiteY68" fmla="*/ 1066800 h 4533900"/>
              <a:gd name="connsiteX69" fmla="*/ 116036 w 3897713"/>
              <a:gd name="connsiteY69" fmla="*/ 1028700 h 4533900"/>
              <a:gd name="connsiteX70" fmla="*/ 163661 w 3897713"/>
              <a:gd name="connsiteY70" fmla="*/ 952500 h 4533900"/>
              <a:gd name="connsiteX71" fmla="*/ 220811 w 3897713"/>
              <a:gd name="connsiteY71" fmla="*/ 923925 h 4533900"/>
              <a:gd name="connsiteX72" fmla="*/ 258911 w 3897713"/>
              <a:gd name="connsiteY72" fmla="*/ 885825 h 4533900"/>
              <a:gd name="connsiteX73" fmla="*/ 297011 w 3897713"/>
              <a:gd name="connsiteY73" fmla="*/ 733425 h 4533900"/>
              <a:gd name="connsiteX74" fmla="*/ 373211 w 3897713"/>
              <a:gd name="connsiteY74" fmla="*/ 714375 h 4533900"/>
              <a:gd name="connsiteX75" fmla="*/ 401786 w 3897713"/>
              <a:gd name="connsiteY75" fmla="*/ 676275 h 4533900"/>
              <a:gd name="connsiteX76" fmla="*/ 258911 w 3897713"/>
              <a:gd name="connsiteY76" fmla="*/ 619125 h 4533900"/>
              <a:gd name="connsiteX77" fmla="*/ 230336 w 3897713"/>
              <a:gd name="connsiteY77" fmla="*/ 590550 h 4533900"/>
              <a:gd name="connsiteX78" fmla="*/ 287486 w 3897713"/>
              <a:gd name="connsiteY78" fmla="*/ 419100 h 4533900"/>
              <a:gd name="connsiteX79" fmla="*/ 182711 w 3897713"/>
              <a:gd name="connsiteY79" fmla="*/ 381000 h 4533900"/>
              <a:gd name="connsiteX80" fmla="*/ 173186 w 3897713"/>
              <a:gd name="connsiteY80" fmla="*/ 295275 h 4533900"/>
              <a:gd name="connsiteX81" fmla="*/ 154136 w 3897713"/>
              <a:gd name="connsiteY81" fmla="*/ 247650 h 4533900"/>
              <a:gd name="connsiteX82" fmla="*/ 192236 w 3897713"/>
              <a:gd name="connsiteY82" fmla="*/ 133350 h 4533900"/>
              <a:gd name="connsiteX83" fmla="*/ 268436 w 3897713"/>
              <a:gd name="connsiteY83" fmla="*/ 104775 h 4533900"/>
              <a:gd name="connsiteX84" fmla="*/ 544661 w 3897713"/>
              <a:gd name="connsiteY84" fmla="*/ 85725 h 4533900"/>
              <a:gd name="connsiteX85" fmla="*/ 582761 w 3897713"/>
              <a:gd name="connsiteY85" fmla="*/ 57150 h 4533900"/>
              <a:gd name="connsiteX86" fmla="*/ 820886 w 3897713"/>
              <a:gd name="connsiteY86" fmla="*/ 0 h 4533900"/>
              <a:gd name="connsiteX87" fmla="*/ 897086 w 3897713"/>
              <a:gd name="connsiteY87" fmla="*/ 9525 h 4533900"/>
              <a:gd name="connsiteX88" fmla="*/ 982811 w 3897713"/>
              <a:gd name="connsiteY88" fmla="*/ 95250 h 4533900"/>
              <a:gd name="connsiteX89" fmla="*/ 1011386 w 3897713"/>
              <a:gd name="connsiteY89" fmla="*/ 152400 h 4533900"/>
              <a:gd name="connsiteX90" fmla="*/ 1106636 w 3897713"/>
              <a:gd name="connsiteY90" fmla="*/ 219075 h 4533900"/>
              <a:gd name="connsiteX91" fmla="*/ 1135211 w 3897713"/>
              <a:gd name="connsiteY91" fmla="*/ 285750 h 4533900"/>
              <a:gd name="connsiteX92" fmla="*/ 1154261 w 3897713"/>
              <a:gd name="connsiteY92" fmla="*/ 333375 h 4533900"/>
              <a:gd name="connsiteX93" fmla="*/ 1230461 w 3897713"/>
              <a:gd name="connsiteY93" fmla="*/ 352425 h 4533900"/>
              <a:gd name="connsiteX94" fmla="*/ 1344761 w 3897713"/>
              <a:gd name="connsiteY94" fmla="*/ 390525 h 4533900"/>
              <a:gd name="connsiteX95" fmla="*/ 1382861 w 3897713"/>
              <a:gd name="connsiteY95" fmla="*/ 495300 h 4533900"/>
              <a:gd name="connsiteX96" fmla="*/ 1411436 w 3897713"/>
              <a:gd name="connsiteY96" fmla="*/ 552450 h 4533900"/>
              <a:gd name="connsiteX97" fmla="*/ 1525736 w 3897713"/>
              <a:gd name="connsiteY97" fmla="*/ 561975 h 4533900"/>
              <a:gd name="connsiteX98" fmla="*/ 1601936 w 3897713"/>
              <a:gd name="connsiteY98" fmla="*/ 619125 h 4533900"/>
              <a:gd name="connsiteX99" fmla="*/ 1620986 w 3897713"/>
              <a:gd name="connsiteY99" fmla="*/ 657225 h 4533900"/>
              <a:gd name="connsiteX100" fmla="*/ 1649561 w 3897713"/>
              <a:gd name="connsiteY100" fmla="*/ 723900 h 4533900"/>
              <a:gd name="connsiteX101" fmla="*/ 1687661 w 3897713"/>
              <a:gd name="connsiteY101" fmla="*/ 771525 h 4533900"/>
              <a:gd name="connsiteX102" fmla="*/ 1735286 w 3897713"/>
              <a:gd name="connsiteY102" fmla="*/ 828675 h 4533900"/>
              <a:gd name="connsiteX103" fmla="*/ 1782911 w 3897713"/>
              <a:gd name="connsiteY103" fmla="*/ 838200 h 4533900"/>
              <a:gd name="connsiteX104" fmla="*/ 1821011 w 3897713"/>
              <a:gd name="connsiteY104" fmla="*/ 866775 h 4533900"/>
              <a:gd name="connsiteX105" fmla="*/ 1906736 w 3897713"/>
              <a:gd name="connsiteY105" fmla="*/ 952500 h 4533900"/>
              <a:gd name="connsiteX106" fmla="*/ 1944836 w 3897713"/>
              <a:gd name="connsiteY106" fmla="*/ 971550 h 4533900"/>
              <a:gd name="connsiteX107" fmla="*/ 1992461 w 3897713"/>
              <a:gd name="connsiteY107" fmla="*/ 952500 h 4533900"/>
              <a:gd name="connsiteX108" fmla="*/ 2068661 w 3897713"/>
              <a:gd name="connsiteY108" fmla="*/ 914400 h 4533900"/>
              <a:gd name="connsiteX109" fmla="*/ 2202011 w 3897713"/>
              <a:gd name="connsiteY109" fmla="*/ 933450 h 4533900"/>
              <a:gd name="connsiteX110" fmla="*/ 2373461 w 3897713"/>
              <a:gd name="connsiteY110" fmla="*/ 1000125 h 4533900"/>
              <a:gd name="connsiteX111" fmla="*/ 2449661 w 3897713"/>
              <a:gd name="connsiteY111" fmla="*/ 1028700 h 4533900"/>
              <a:gd name="connsiteX112" fmla="*/ 2649686 w 3897713"/>
              <a:gd name="connsiteY112" fmla="*/ 1085850 h 4533900"/>
              <a:gd name="connsiteX113" fmla="*/ 2678261 w 3897713"/>
              <a:gd name="connsiteY113" fmla="*/ 1095375 h 4533900"/>
              <a:gd name="connsiteX114" fmla="*/ 2716361 w 3897713"/>
              <a:gd name="connsiteY114" fmla="*/ 1085850 h 4533900"/>
              <a:gd name="connsiteX115" fmla="*/ 2754461 w 3897713"/>
              <a:gd name="connsiteY115" fmla="*/ 1028700 h 4533900"/>
              <a:gd name="connsiteX116" fmla="*/ 2783036 w 3897713"/>
              <a:gd name="connsiteY116" fmla="*/ 1000125 h 4533900"/>
              <a:gd name="connsiteX117" fmla="*/ 2821136 w 3897713"/>
              <a:gd name="connsiteY117" fmla="*/ 971550 h 4533900"/>
              <a:gd name="connsiteX118" fmla="*/ 2925911 w 3897713"/>
              <a:gd name="connsiteY118" fmla="*/ 933450 h 4533900"/>
              <a:gd name="connsiteX119" fmla="*/ 3192611 w 3897713"/>
              <a:gd name="connsiteY119" fmla="*/ 895350 h 4533900"/>
              <a:gd name="connsiteX120" fmla="*/ 3183086 w 3897713"/>
              <a:gd name="connsiteY120" fmla="*/ 1009650 h 4533900"/>
              <a:gd name="connsiteX121" fmla="*/ 3173561 w 3897713"/>
              <a:gd name="connsiteY121" fmla="*/ 1095375 h 4533900"/>
              <a:gd name="connsiteX122" fmla="*/ 3144986 w 3897713"/>
              <a:gd name="connsiteY122" fmla="*/ 1209675 h 4533900"/>
              <a:gd name="connsiteX123" fmla="*/ 3087836 w 3897713"/>
              <a:gd name="connsiteY123" fmla="*/ 1343025 h 4533900"/>
              <a:gd name="connsiteX124" fmla="*/ 3459311 w 3897713"/>
              <a:gd name="connsiteY124" fmla="*/ 1419225 h 4533900"/>
              <a:gd name="connsiteX125" fmla="*/ 3516461 w 3897713"/>
              <a:gd name="connsiteY125" fmla="*/ 1457325 h 4533900"/>
              <a:gd name="connsiteX126" fmla="*/ 3697436 w 3897713"/>
              <a:gd name="connsiteY126" fmla="*/ 1466850 h 4533900"/>
              <a:gd name="connsiteX127" fmla="*/ 3764111 w 3897713"/>
              <a:gd name="connsiteY127" fmla="*/ 1495425 h 4533900"/>
              <a:gd name="connsiteX128" fmla="*/ 3773636 w 3897713"/>
              <a:gd name="connsiteY128" fmla="*/ 1533525 h 4533900"/>
              <a:gd name="connsiteX129" fmla="*/ 3802211 w 3897713"/>
              <a:gd name="connsiteY129" fmla="*/ 1666875 h 4533900"/>
              <a:gd name="connsiteX130" fmla="*/ 3821261 w 3897713"/>
              <a:gd name="connsiteY130" fmla="*/ 1724025 h 4533900"/>
              <a:gd name="connsiteX131" fmla="*/ 3840311 w 3897713"/>
              <a:gd name="connsiteY131" fmla="*/ 1752600 h 4533900"/>
              <a:gd name="connsiteX132" fmla="*/ 3830786 w 3897713"/>
              <a:gd name="connsiteY132" fmla="*/ 2209800 h 4533900"/>
              <a:gd name="connsiteX133" fmla="*/ 3859361 w 3897713"/>
              <a:gd name="connsiteY133" fmla="*/ 2247900 h 4533900"/>
              <a:gd name="connsiteX134" fmla="*/ 3878411 w 3897713"/>
              <a:gd name="connsiteY134" fmla="*/ 2324100 h 4533900"/>
              <a:gd name="connsiteX135" fmla="*/ 3878411 w 3897713"/>
              <a:gd name="connsiteY135" fmla="*/ 2438400 h 4533900"/>
              <a:gd name="connsiteX136" fmla="*/ 3830786 w 3897713"/>
              <a:gd name="connsiteY136" fmla="*/ 2447925 h 4533900"/>
              <a:gd name="connsiteX137" fmla="*/ 3764111 w 3897713"/>
              <a:gd name="connsiteY137" fmla="*/ 2457450 h 4533900"/>
              <a:gd name="connsiteX138" fmla="*/ 3726011 w 3897713"/>
              <a:gd name="connsiteY138" fmla="*/ 2476500 h 4533900"/>
              <a:gd name="connsiteX139" fmla="*/ 3668861 w 3897713"/>
              <a:gd name="connsiteY139" fmla="*/ 2495550 h 4533900"/>
              <a:gd name="connsiteX140" fmla="*/ 3640286 w 3897713"/>
              <a:gd name="connsiteY140" fmla="*/ 2524125 h 4533900"/>
              <a:gd name="connsiteX141" fmla="*/ 3592661 w 3897713"/>
              <a:gd name="connsiteY141" fmla="*/ 2543175 h 4533900"/>
              <a:gd name="connsiteX142" fmla="*/ 3564086 w 3897713"/>
              <a:gd name="connsiteY142" fmla="*/ 2562225 h 4533900"/>
              <a:gd name="connsiteX143" fmla="*/ 3497411 w 3897713"/>
              <a:gd name="connsiteY143" fmla="*/ 2590800 h 4533900"/>
              <a:gd name="connsiteX144" fmla="*/ 3487886 w 3897713"/>
              <a:gd name="connsiteY144" fmla="*/ 2619375 h 4533900"/>
              <a:gd name="connsiteX145" fmla="*/ 3478361 w 3897713"/>
              <a:gd name="connsiteY145" fmla="*/ 2667000 h 4533900"/>
              <a:gd name="connsiteX146" fmla="*/ 3449786 w 3897713"/>
              <a:gd name="connsiteY146" fmla="*/ 2714625 h 4533900"/>
              <a:gd name="connsiteX147" fmla="*/ 3392636 w 3897713"/>
              <a:gd name="connsiteY147" fmla="*/ 2809875 h 4533900"/>
              <a:gd name="connsiteX148" fmla="*/ 3402161 w 3897713"/>
              <a:gd name="connsiteY148" fmla="*/ 2924175 h 4533900"/>
              <a:gd name="connsiteX149" fmla="*/ 3411686 w 3897713"/>
              <a:gd name="connsiteY149" fmla="*/ 2990850 h 4533900"/>
              <a:gd name="connsiteX150" fmla="*/ 3402161 w 3897713"/>
              <a:gd name="connsiteY150" fmla="*/ 3133725 h 4533900"/>
              <a:gd name="connsiteX151" fmla="*/ 3364061 w 3897713"/>
              <a:gd name="connsiteY151" fmla="*/ 3267075 h 4533900"/>
              <a:gd name="connsiteX152" fmla="*/ 3364061 w 3897713"/>
              <a:gd name="connsiteY152" fmla="*/ 3533775 h 4533900"/>
              <a:gd name="connsiteX153" fmla="*/ 3354536 w 3897713"/>
              <a:gd name="connsiteY153" fmla="*/ 3600450 h 4533900"/>
              <a:gd name="connsiteX154" fmla="*/ 3278336 w 3897713"/>
              <a:gd name="connsiteY154" fmla="*/ 3667125 h 4533900"/>
              <a:gd name="connsiteX155" fmla="*/ 3125936 w 3897713"/>
              <a:gd name="connsiteY155" fmla="*/ 3705225 h 4533900"/>
              <a:gd name="connsiteX156" fmla="*/ 2878286 w 3897713"/>
              <a:gd name="connsiteY156" fmla="*/ 3752850 h 4533900"/>
              <a:gd name="connsiteX157" fmla="*/ 2725886 w 3897713"/>
              <a:gd name="connsiteY157" fmla="*/ 3867150 h 4533900"/>
              <a:gd name="connsiteX158" fmla="*/ 2697311 w 3897713"/>
              <a:gd name="connsiteY158" fmla="*/ 3924300 h 4533900"/>
              <a:gd name="connsiteX159" fmla="*/ 2668736 w 3897713"/>
              <a:gd name="connsiteY159" fmla="*/ 3971925 h 4533900"/>
              <a:gd name="connsiteX160" fmla="*/ 2649686 w 3897713"/>
              <a:gd name="connsiteY160" fmla="*/ 4000500 h 4533900"/>
              <a:gd name="connsiteX161" fmla="*/ 2592536 w 3897713"/>
              <a:gd name="connsiteY161" fmla="*/ 4048125 h 4533900"/>
              <a:gd name="connsiteX162" fmla="*/ 2554436 w 3897713"/>
              <a:gd name="connsiteY162" fmla="*/ 4095750 h 4533900"/>
              <a:gd name="connsiteX163" fmla="*/ 2440136 w 3897713"/>
              <a:gd name="connsiteY163" fmla="*/ 4191000 h 4533900"/>
              <a:gd name="connsiteX164" fmla="*/ 2411561 w 3897713"/>
              <a:gd name="connsiteY164" fmla="*/ 4219575 h 4533900"/>
              <a:gd name="connsiteX165" fmla="*/ 2392511 w 3897713"/>
              <a:gd name="connsiteY165" fmla="*/ 4257675 h 4533900"/>
              <a:gd name="connsiteX166" fmla="*/ 2325836 w 3897713"/>
              <a:gd name="connsiteY166" fmla="*/ 4391025 h 4533900"/>
              <a:gd name="connsiteX167" fmla="*/ 2287736 w 3897713"/>
              <a:gd name="connsiteY167" fmla="*/ 4467225 h 4533900"/>
              <a:gd name="connsiteX168" fmla="*/ 2116286 w 3897713"/>
              <a:gd name="connsiteY168" fmla="*/ 4514850 h 4533900"/>
              <a:gd name="connsiteX169" fmla="*/ 2059136 w 3897713"/>
              <a:gd name="connsiteY169" fmla="*/ 4533900 h 4533900"/>
              <a:gd name="connsiteX170" fmla="*/ 2106761 w 3897713"/>
              <a:gd name="connsiteY170" fmla="*/ 4438650 h 4533900"/>
              <a:gd name="connsiteX171" fmla="*/ 2135336 w 3897713"/>
              <a:gd name="connsiteY171" fmla="*/ 4410075 h 4533900"/>
              <a:gd name="connsiteX172" fmla="*/ 2021036 w 3897713"/>
              <a:gd name="connsiteY172" fmla="*/ 4362450 h 4533900"/>
              <a:gd name="connsiteX173" fmla="*/ 1992461 w 3897713"/>
              <a:gd name="connsiteY173" fmla="*/ 4333875 h 4533900"/>
              <a:gd name="connsiteX174" fmla="*/ 1935311 w 3897713"/>
              <a:gd name="connsiteY174" fmla="*/ 4324350 h 4533900"/>
              <a:gd name="connsiteX175" fmla="*/ 1954361 w 3897713"/>
              <a:gd name="connsiteY175" fmla="*/ 4295775 h 4533900"/>
              <a:gd name="connsiteX176" fmla="*/ 1982936 w 3897713"/>
              <a:gd name="connsiteY176" fmla="*/ 42672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897713" h="4533900">
                <a:moveTo>
                  <a:pt x="1982936" y="4267200"/>
                </a:moveTo>
                <a:cubicBezTo>
                  <a:pt x="1990873" y="4254500"/>
                  <a:pt x="1993189" y="4234236"/>
                  <a:pt x="2001986" y="4219575"/>
                </a:cubicBezTo>
                <a:cubicBezTo>
                  <a:pt x="2028383" y="4175581"/>
                  <a:pt x="2033787" y="4176149"/>
                  <a:pt x="2068661" y="4152900"/>
                </a:cubicBezTo>
                <a:cubicBezTo>
                  <a:pt x="2071836" y="4133850"/>
                  <a:pt x="2086823" y="4113024"/>
                  <a:pt x="2078186" y="4095750"/>
                </a:cubicBezTo>
                <a:cubicBezTo>
                  <a:pt x="2060916" y="4061211"/>
                  <a:pt x="2014601" y="4080690"/>
                  <a:pt x="1992461" y="4086225"/>
                </a:cubicBezTo>
                <a:cubicBezTo>
                  <a:pt x="1935311" y="4076700"/>
                  <a:pt x="1877824" y="4069013"/>
                  <a:pt x="1821011" y="4057650"/>
                </a:cubicBezTo>
                <a:cubicBezTo>
                  <a:pt x="1798346" y="4053117"/>
                  <a:pt x="1772385" y="4053039"/>
                  <a:pt x="1754336" y="4038600"/>
                </a:cubicBezTo>
                <a:cubicBezTo>
                  <a:pt x="1722586" y="4013200"/>
                  <a:pt x="1716207" y="3957627"/>
                  <a:pt x="1678136" y="3943350"/>
                </a:cubicBezTo>
                <a:cubicBezTo>
                  <a:pt x="1429617" y="3850155"/>
                  <a:pt x="1692702" y="3955396"/>
                  <a:pt x="1573361" y="3895725"/>
                </a:cubicBezTo>
                <a:cubicBezTo>
                  <a:pt x="1545392" y="3881741"/>
                  <a:pt x="1513889" y="3874613"/>
                  <a:pt x="1487636" y="3857625"/>
                </a:cubicBezTo>
                <a:cubicBezTo>
                  <a:pt x="1459300" y="3839290"/>
                  <a:pt x="1438188" y="3811528"/>
                  <a:pt x="1411436" y="3790950"/>
                </a:cubicBezTo>
                <a:cubicBezTo>
                  <a:pt x="1396762" y="3779662"/>
                  <a:pt x="1378622" y="3773483"/>
                  <a:pt x="1363811" y="3762375"/>
                </a:cubicBezTo>
                <a:cubicBezTo>
                  <a:pt x="1353035" y="3754293"/>
                  <a:pt x="1347959" y="3738225"/>
                  <a:pt x="1335236" y="3733800"/>
                </a:cubicBezTo>
                <a:cubicBezTo>
                  <a:pt x="1273415" y="3712297"/>
                  <a:pt x="1208236" y="3702050"/>
                  <a:pt x="1144736" y="3686175"/>
                </a:cubicBezTo>
                <a:cubicBezTo>
                  <a:pt x="1119336" y="3654425"/>
                  <a:pt x="1100286" y="3616325"/>
                  <a:pt x="1068536" y="3590925"/>
                </a:cubicBezTo>
                <a:cubicBezTo>
                  <a:pt x="1052661" y="3578225"/>
                  <a:pt x="1034511" y="3567936"/>
                  <a:pt x="1020911" y="3552825"/>
                </a:cubicBezTo>
                <a:cubicBezTo>
                  <a:pt x="953338" y="3477744"/>
                  <a:pt x="1000534" y="3521595"/>
                  <a:pt x="973286" y="3467100"/>
                </a:cubicBezTo>
                <a:cubicBezTo>
                  <a:pt x="965007" y="3450541"/>
                  <a:pt x="954650" y="3435094"/>
                  <a:pt x="944711" y="3419475"/>
                </a:cubicBezTo>
                <a:cubicBezTo>
                  <a:pt x="917469" y="3376667"/>
                  <a:pt x="912016" y="3363482"/>
                  <a:pt x="878036" y="3333750"/>
                </a:cubicBezTo>
                <a:cubicBezTo>
                  <a:pt x="862736" y="3320363"/>
                  <a:pt x="848595" y="3304742"/>
                  <a:pt x="830411" y="3295650"/>
                </a:cubicBezTo>
                <a:cubicBezTo>
                  <a:pt x="815931" y="3288410"/>
                  <a:pt x="798661" y="3289300"/>
                  <a:pt x="782786" y="3286125"/>
                </a:cubicBezTo>
                <a:cubicBezTo>
                  <a:pt x="773261" y="3279775"/>
                  <a:pt x="754211" y="3278523"/>
                  <a:pt x="754211" y="3267075"/>
                </a:cubicBezTo>
                <a:cubicBezTo>
                  <a:pt x="754211" y="3161242"/>
                  <a:pt x="764794" y="3175353"/>
                  <a:pt x="811361" y="3190875"/>
                </a:cubicBezTo>
                <a:cubicBezTo>
                  <a:pt x="827236" y="3203575"/>
                  <a:pt x="841214" y="3219102"/>
                  <a:pt x="858986" y="3228975"/>
                </a:cubicBezTo>
                <a:cubicBezTo>
                  <a:pt x="870429" y="3235332"/>
                  <a:pt x="884667" y="3234360"/>
                  <a:pt x="897086" y="3238500"/>
                </a:cubicBezTo>
                <a:cubicBezTo>
                  <a:pt x="922821" y="3247078"/>
                  <a:pt x="947886" y="3257550"/>
                  <a:pt x="973286" y="3267075"/>
                </a:cubicBezTo>
                <a:cubicBezTo>
                  <a:pt x="1005851" y="3315923"/>
                  <a:pt x="997996" y="3315832"/>
                  <a:pt x="1087586" y="3333750"/>
                </a:cubicBezTo>
                <a:lnTo>
                  <a:pt x="1135211" y="3324225"/>
                </a:lnTo>
                <a:cubicBezTo>
                  <a:pt x="1128861" y="3286125"/>
                  <a:pt x="1126113" y="3247246"/>
                  <a:pt x="1116161" y="3209925"/>
                </a:cubicBezTo>
                <a:cubicBezTo>
                  <a:pt x="1113211" y="3198864"/>
                  <a:pt x="1097111" y="3192798"/>
                  <a:pt x="1097111" y="3181350"/>
                </a:cubicBezTo>
                <a:cubicBezTo>
                  <a:pt x="1097111" y="3152078"/>
                  <a:pt x="1109811" y="3124200"/>
                  <a:pt x="1116161" y="3095625"/>
                </a:cubicBezTo>
                <a:cubicBezTo>
                  <a:pt x="1144736" y="3101975"/>
                  <a:pt x="1172671" y="3116501"/>
                  <a:pt x="1201886" y="3114675"/>
                </a:cubicBezTo>
                <a:cubicBezTo>
                  <a:pt x="1305847" y="3108177"/>
                  <a:pt x="1242477" y="3093632"/>
                  <a:pt x="1287611" y="3057525"/>
                </a:cubicBezTo>
                <a:cubicBezTo>
                  <a:pt x="1295451" y="3051253"/>
                  <a:pt x="1306958" y="3051955"/>
                  <a:pt x="1316186" y="3048000"/>
                </a:cubicBezTo>
                <a:cubicBezTo>
                  <a:pt x="1329237" y="3042407"/>
                  <a:pt x="1341586" y="3035300"/>
                  <a:pt x="1354286" y="3028950"/>
                </a:cubicBezTo>
                <a:cubicBezTo>
                  <a:pt x="1373336" y="3032125"/>
                  <a:pt x="1392583" y="3034285"/>
                  <a:pt x="1411436" y="3038475"/>
                </a:cubicBezTo>
                <a:cubicBezTo>
                  <a:pt x="1428234" y="3042208"/>
                  <a:pt x="1478366" y="3063342"/>
                  <a:pt x="1487636" y="3067050"/>
                </a:cubicBezTo>
                <a:cubicBezTo>
                  <a:pt x="1490811" y="3038475"/>
                  <a:pt x="1497161" y="3010076"/>
                  <a:pt x="1497161" y="2981325"/>
                </a:cubicBezTo>
                <a:cubicBezTo>
                  <a:pt x="1497161" y="2971285"/>
                  <a:pt x="1495349" y="2959178"/>
                  <a:pt x="1487636" y="2952750"/>
                </a:cubicBezTo>
                <a:cubicBezTo>
                  <a:pt x="1474501" y="2941804"/>
                  <a:pt x="1455065" y="2941806"/>
                  <a:pt x="1440011" y="2933700"/>
                </a:cubicBezTo>
                <a:cubicBezTo>
                  <a:pt x="1359536" y="2890367"/>
                  <a:pt x="1368287" y="2890551"/>
                  <a:pt x="1306661" y="2828925"/>
                </a:cubicBezTo>
                <a:cubicBezTo>
                  <a:pt x="1300311" y="2813050"/>
                  <a:pt x="1293018" y="2797520"/>
                  <a:pt x="1287611" y="2781300"/>
                </a:cubicBezTo>
                <a:cubicBezTo>
                  <a:pt x="1280302" y="2759372"/>
                  <a:pt x="1274643" y="2736925"/>
                  <a:pt x="1268561" y="2714625"/>
                </a:cubicBezTo>
                <a:cubicBezTo>
                  <a:pt x="1265117" y="2701995"/>
                  <a:pt x="1263176" y="2688944"/>
                  <a:pt x="1259036" y="2676525"/>
                </a:cubicBezTo>
                <a:cubicBezTo>
                  <a:pt x="1253629" y="2660305"/>
                  <a:pt x="1253121" y="2639846"/>
                  <a:pt x="1239986" y="2628900"/>
                </a:cubicBezTo>
                <a:cubicBezTo>
                  <a:pt x="1212716" y="2606175"/>
                  <a:pt x="1174272" y="2600966"/>
                  <a:pt x="1144736" y="2581275"/>
                </a:cubicBezTo>
                <a:cubicBezTo>
                  <a:pt x="1066740" y="2529278"/>
                  <a:pt x="985112" y="2454828"/>
                  <a:pt x="954236" y="2362200"/>
                </a:cubicBezTo>
                <a:lnTo>
                  <a:pt x="944711" y="2333625"/>
                </a:lnTo>
                <a:cubicBezTo>
                  <a:pt x="950017" y="2321245"/>
                  <a:pt x="982811" y="2254499"/>
                  <a:pt x="982811" y="2228850"/>
                </a:cubicBezTo>
                <a:cubicBezTo>
                  <a:pt x="982811" y="2189725"/>
                  <a:pt x="980065" y="2143067"/>
                  <a:pt x="963761" y="2105025"/>
                </a:cubicBezTo>
                <a:cubicBezTo>
                  <a:pt x="958168" y="2091974"/>
                  <a:pt x="951061" y="2079625"/>
                  <a:pt x="944711" y="2066925"/>
                </a:cubicBezTo>
                <a:cubicBezTo>
                  <a:pt x="893911" y="2070100"/>
                  <a:pt x="839570" y="2095353"/>
                  <a:pt x="792311" y="2076450"/>
                </a:cubicBezTo>
                <a:cubicBezTo>
                  <a:pt x="763277" y="2064837"/>
                  <a:pt x="760153" y="2021425"/>
                  <a:pt x="754211" y="1990725"/>
                </a:cubicBezTo>
                <a:cubicBezTo>
                  <a:pt x="740883" y="1921865"/>
                  <a:pt x="752172" y="1849219"/>
                  <a:pt x="735161" y="1781175"/>
                </a:cubicBezTo>
                <a:cubicBezTo>
                  <a:pt x="731717" y="1767400"/>
                  <a:pt x="711017" y="1764742"/>
                  <a:pt x="697061" y="1762125"/>
                </a:cubicBezTo>
                <a:cubicBezTo>
                  <a:pt x="659484" y="1755079"/>
                  <a:pt x="620861" y="1755775"/>
                  <a:pt x="582761" y="1752600"/>
                </a:cubicBezTo>
                <a:cubicBezTo>
                  <a:pt x="566886" y="1749425"/>
                  <a:pt x="550167" y="1749088"/>
                  <a:pt x="535136" y="1743075"/>
                </a:cubicBezTo>
                <a:cubicBezTo>
                  <a:pt x="517947" y="1736199"/>
                  <a:pt x="503695" y="1723491"/>
                  <a:pt x="487511" y="1714500"/>
                </a:cubicBezTo>
                <a:cubicBezTo>
                  <a:pt x="453187" y="1695431"/>
                  <a:pt x="439633" y="1691539"/>
                  <a:pt x="401786" y="1676400"/>
                </a:cubicBezTo>
                <a:cubicBezTo>
                  <a:pt x="349506" y="1589267"/>
                  <a:pt x="361274" y="1585177"/>
                  <a:pt x="287486" y="1533525"/>
                </a:cubicBezTo>
                <a:cubicBezTo>
                  <a:pt x="275854" y="1525382"/>
                  <a:pt x="263270" y="1517450"/>
                  <a:pt x="249386" y="1514475"/>
                </a:cubicBezTo>
                <a:cubicBezTo>
                  <a:pt x="218186" y="1507789"/>
                  <a:pt x="185886" y="1508125"/>
                  <a:pt x="154136" y="1504950"/>
                </a:cubicBezTo>
                <a:cubicBezTo>
                  <a:pt x="138261" y="1479550"/>
                  <a:pt x="127040" y="1450562"/>
                  <a:pt x="106511" y="1428750"/>
                </a:cubicBezTo>
                <a:cubicBezTo>
                  <a:pt x="81306" y="1401970"/>
                  <a:pt x="-50186" y="1358486"/>
                  <a:pt x="20786" y="1295400"/>
                </a:cubicBezTo>
                <a:cubicBezTo>
                  <a:pt x="38858" y="1279336"/>
                  <a:pt x="65834" y="1277639"/>
                  <a:pt x="87461" y="1266825"/>
                </a:cubicBezTo>
                <a:cubicBezTo>
                  <a:pt x="97700" y="1261705"/>
                  <a:pt x="106511" y="1254125"/>
                  <a:pt x="116036" y="1247775"/>
                </a:cubicBezTo>
                <a:cubicBezTo>
                  <a:pt x="106511" y="1203325"/>
                  <a:pt x="104770" y="1156460"/>
                  <a:pt x="87461" y="1114425"/>
                </a:cubicBezTo>
                <a:cubicBezTo>
                  <a:pt x="81417" y="1099746"/>
                  <a:pt x="52474" y="1101417"/>
                  <a:pt x="49361" y="1085850"/>
                </a:cubicBezTo>
                <a:cubicBezTo>
                  <a:pt x="47116" y="1074625"/>
                  <a:pt x="69244" y="1074250"/>
                  <a:pt x="77936" y="1066800"/>
                </a:cubicBezTo>
                <a:cubicBezTo>
                  <a:pt x="91573" y="1055111"/>
                  <a:pt x="105260" y="1043068"/>
                  <a:pt x="116036" y="1028700"/>
                </a:cubicBezTo>
                <a:cubicBezTo>
                  <a:pt x="134008" y="1004738"/>
                  <a:pt x="142481" y="973680"/>
                  <a:pt x="163661" y="952500"/>
                </a:cubicBezTo>
                <a:cubicBezTo>
                  <a:pt x="178721" y="937440"/>
                  <a:pt x="203363" y="936139"/>
                  <a:pt x="220811" y="923925"/>
                </a:cubicBezTo>
                <a:cubicBezTo>
                  <a:pt x="235525" y="913625"/>
                  <a:pt x="246211" y="898525"/>
                  <a:pt x="258911" y="885825"/>
                </a:cubicBezTo>
                <a:cubicBezTo>
                  <a:pt x="263015" y="852991"/>
                  <a:pt x="268759" y="759109"/>
                  <a:pt x="297011" y="733425"/>
                </a:cubicBezTo>
                <a:cubicBezTo>
                  <a:pt x="316384" y="715813"/>
                  <a:pt x="373211" y="714375"/>
                  <a:pt x="373211" y="714375"/>
                </a:cubicBezTo>
                <a:cubicBezTo>
                  <a:pt x="382736" y="701675"/>
                  <a:pt x="412333" y="688140"/>
                  <a:pt x="401786" y="676275"/>
                </a:cubicBezTo>
                <a:cubicBezTo>
                  <a:pt x="374507" y="645586"/>
                  <a:pt x="303719" y="630327"/>
                  <a:pt x="258911" y="619125"/>
                </a:cubicBezTo>
                <a:cubicBezTo>
                  <a:pt x="249386" y="609600"/>
                  <a:pt x="229589" y="604000"/>
                  <a:pt x="230336" y="590550"/>
                </a:cubicBezTo>
                <a:cubicBezTo>
                  <a:pt x="235934" y="489792"/>
                  <a:pt x="249329" y="476335"/>
                  <a:pt x="287486" y="419100"/>
                </a:cubicBezTo>
                <a:cubicBezTo>
                  <a:pt x="252561" y="406400"/>
                  <a:pt x="207918" y="408307"/>
                  <a:pt x="182711" y="381000"/>
                </a:cubicBezTo>
                <a:cubicBezTo>
                  <a:pt x="163210" y="359874"/>
                  <a:pt x="179210" y="323388"/>
                  <a:pt x="173186" y="295275"/>
                </a:cubicBezTo>
                <a:cubicBezTo>
                  <a:pt x="169603" y="278557"/>
                  <a:pt x="160486" y="263525"/>
                  <a:pt x="154136" y="247650"/>
                </a:cubicBezTo>
                <a:cubicBezTo>
                  <a:pt x="162831" y="204174"/>
                  <a:pt x="165606" y="173295"/>
                  <a:pt x="192236" y="133350"/>
                </a:cubicBezTo>
                <a:cubicBezTo>
                  <a:pt x="206963" y="111260"/>
                  <a:pt x="248220" y="108144"/>
                  <a:pt x="268436" y="104775"/>
                </a:cubicBezTo>
                <a:cubicBezTo>
                  <a:pt x="377637" y="86575"/>
                  <a:pt x="395820" y="92490"/>
                  <a:pt x="544661" y="85725"/>
                </a:cubicBezTo>
                <a:cubicBezTo>
                  <a:pt x="557361" y="76200"/>
                  <a:pt x="567599" y="61855"/>
                  <a:pt x="582761" y="57150"/>
                </a:cubicBezTo>
                <a:cubicBezTo>
                  <a:pt x="660722" y="32955"/>
                  <a:pt x="820886" y="0"/>
                  <a:pt x="820886" y="0"/>
                </a:cubicBezTo>
                <a:cubicBezTo>
                  <a:pt x="846286" y="3175"/>
                  <a:pt x="873890" y="-1300"/>
                  <a:pt x="897086" y="9525"/>
                </a:cubicBezTo>
                <a:cubicBezTo>
                  <a:pt x="930079" y="24922"/>
                  <a:pt x="964095" y="61561"/>
                  <a:pt x="982811" y="95250"/>
                </a:cubicBezTo>
                <a:cubicBezTo>
                  <a:pt x="993154" y="113868"/>
                  <a:pt x="996326" y="137340"/>
                  <a:pt x="1011386" y="152400"/>
                </a:cubicBezTo>
                <a:cubicBezTo>
                  <a:pt x="1038790" y="179804"/>
                  <a:pt x="1106636" y="219075"/>
                  <a:pt x="1106636" y="219075"/>
                </a:cubicBezTo>
                <a:cubicBezTo>
                  <a:pt x="1126200" y="277766"/>
                  <a:pt x="1103824" y="215130"/>
                  <a:pt x="1135211" y="285750"/>
                </a:cubicBezTo>
                <a:cubicBezTo>
                  <a:pt x="1142155" y="301374"/>
                  <a:pt x="1140254" y="323570"/>
                  <a:pt x="1154261" y="333375"/>
                </a:cubicBezTo>
                <a:cubicBezTo>
                  <a:pt x="1175710" y="348389"/>
                  <a:pt x="1205383" y="344902"/>
                  <a:pt x="1230461" y="352425"/>
                </a:cubicBezTo>
                <a:cubicBezTo>
                  <a:pt x="1268928" y="363965"/>
                  <a:pt x="1306661" y="377825"/>
                  <a:pt x="1344761" y="390525"/>
                </a:cubicBezTo>
                <a:cubicBezTo>
                  <a:pt x="1387143" y="454098"/>
                  <a:pt x="1340887" y="377773"/>
                  <a:pt x="1382861" y="495300"/>
                </a:cubicBezTo>
                <a:cubicBezTo>
                  <a:pt x="1390024" y="515358"/>
                  <a:pt x="1392136" y="543443"/>
                  <a:pt x="1411436" y="552450"/>
                </a:cubicBezTo>
                <a:cubicBezTo>
                  <a:pt x="1446081" y="568618"/>
                  <a:pt x="1487636" y="558800"/>
                  <a:pt x="1525736" y="561975"/>
                </a:cubicBezTo>
                <a:cubicBezTo>
                  <a:pt x="1551136" y="581025"/>
                  <a:pt x="1579485" y="596674"/>
                  <a:pt x="1601936" y="619125"/>
                </a:cubicBezTo>
                <a:cubicBezTo>
                  <a:pt x="1611976" y="629165"/>
                  <a:pt x="1615110" y="644299"/>
                  <a:pt x="1620986" y="657225"/>
                </a:cubicBezTo>
                <a:cubicBezTo>
                  <a:pt x="1630992" y="679238"/>
                  <a:pt x="1637377" y="703014"/>
                  <a:pt x="1649561" y="723900"/>
                </a:cubicBezTo>
                <a:cubicBezTo>
                  <a:pt x="1659805" y="741461"/>
                  <a:pt x="1675463" y="755261"/>
                  <a:pt x="1687661" y="771525"/>
                </a:cubicBezTo>
                <a:cubicBezTo>
                  <a:pt x="1700789" y="789030"/>
                  <a:pt x="1714376" y="818220"/>
                  <a:pt x="1735286" y="828675"/>
                </a:cubicBezTo>
                <a:cubicBezTo>
                  <a:pt x="1749766" y="835915"/>
                  <a:pt x="1767036" y="835025"/>
                  <a:pt x="1782911" y="838200"/>
                </a:cubicBezTo>
                <a:cubicBezTo>
                  <a:pt x="1795611" y="847725"/>
                  <a:pt x="1809346" y="856007"/>
                  <a:pt x="1821011" y="866775"/>
                </a:cubicBezTo>
                <a:cubicBezTo>
                  <a:pt x="1850705" y="894185"/>
                  <a:pt x="1875887" y="926397"/>
                  <a:pt x="1906736" y="952500"/>
                </a:cubicBezTo>
                <a:cubicBezTo>
                  <a:pt x="1917575" y="961672"/>
                  <a:pt x="1932136" y="965200"/>
                  <a:pt x="1944836" y="971550"/>
                </a:cubicBezTo>
                <a:cubicBezTo>
                  <a:pt x="1960711" y="965200"/>
                  <a:pt x="1976937" y="959665"/>
                  <a:pt x="1992461" y="952500"/>
                </a:cubicBezTo>
                <a:cubicBezTo>
                  <a:pt x="2018245" y="940600"/>
                  <a:pt x="2040380" y="916971"/>
                  <a:pt x="2068661" y="914400"/>
                </a:cubicBezTo>
                <a:cubicBezTo>
                  <a:pt x="2113378" y="910335"/>
                  <a:pt x="2157561" y="927100"/>
                  <a:pt x="2202011" y="933450"/>
                </a:cubicBezTo>
                <a:cubicBezTo>
                  <a:pt x="2315538" y="998323"/>
                  <a:pt x="2222181" y="952352"/>
                  <a:pt x="2373461" y="1000125"/>
                </a:cubicBezTo>
                <a:cubicBezTo>
                  <a:pt x="2399329" y="1008294"/>
                  <a:pt x="2423753" y="1020660"/>
                  <a:pt x="2449661" y="1028700"/>
                </a:cubicBezTo>
                <a:cubicBezTo>
                  <a:pt x="2515888" y="1049253"/>
                  <a:pt x="2583117" y="1066434"/>
                  <a:pt x="2649686" y="1085850"/>
                </a:cubicBezTo>
                <a:cubicBezTo>
                  <a:pt x="2659325" y="1088661"/>
                  <a:pt x="2668736" y="1092200"/>
                  <a:pt x="2678261" y="1095375"/>
                </a:cubicBezTo>
                <a:cubicBezTo>
                  <a:pt x="2690961" y="1092200"/>
                  <a:pt x="2706509" y="1094470"/>
                  <a:pt x="2716361" y="1085850"/>
                </a:cubicBezTo>
                <a:cubicBezTo>
                  <a:pt x="2733591" y="1070773"/>
                  <a:pt x="2740405" y="1046772"/>
                  <a:pt x="2754461" y="1028700"/>
                </a:cubicBezTo>
                <a:cubicBezTo>
                  <a:pt x="2762731" y="1018067"/>
                  <a:pt x="2772809" y="1008891"/>
                  <a:pt x="2783036" y="1000125"/>
                </a:cubicBezTo>
                <a:cubicBezTo>
                  <a:pt x="2795089" y="989794"/>
                  <a:pt x="2807674" y="979964"/>
                  <a:pt x="2821136" y="971550"/>
                </a:cubicBezTo>
                <a:cubicBezTo>
                  <a:pt x="2851279" y="952711"/>
                  <a:pt x="2892191" y="939231"/>
                  <a:pt x="2925911" y="933450"/>
                </a:cubicBezTo>
                <a:cubicBezTo>
                  <a:pt x="3014422" y="918277"/>
                  <a:pt x="3192611" y="895350"/>
                  <a:pt x="3192611" y="895350"/>
                </a:cubicBezTo>
                <a:cubicBezTo>
                  <a:pt x="3212606" y="955335"/>
                  <a:pt x="3200776" y="903510"/>
                  <a:pt x="3183086" y="1009650"/>
                </a:cubicBezTo>
                <a:cubicBezTo>
                  <a:pt x="3178359" y="1038010"/>
                  <a:pt x="3178941" y="1067132"/>
                  <a:pt x="3173561" y="1095375"/>
                </a:cubicBezTo>
                <a:cubicBezTo>
                  <a:pt x="3166213" y="1133954"/>
                  <a:pt x="3159571" y="1173211"/>
                  <a:pt x="3144986" y="1209675"/>
                </a:cubicBezTo>
                <a:cubicBezTo>
                  <a:pt x="3101613" y="1318108"/>
                  <a:pt x="3122179" y="1274339"/>
                  <a:pt x="3087836" y="1343025"/>
                </a:cubicBezTo>
                <a:cubicBezTo>
                  <a:pt x="3219633" y="1474822"/>
                  <a:pt x="3076686" y="1352266"/>
                  <a:pt x="3459311" y="1419225"/>
                </a:cubicBezTo>
                <a:cubicBezTo>
                  <a:pt x="3481864" y="1423172"/>
                  <a:pt x="3494010" y="1452835"/>
                  <a:pt x="3516461" y="1457325"/>
                </a:cubicBezTo>
                <a:cubicBezTo>
                  <a:pt x="3575696" y="1469172"/>
                  <a:pt x="3637111" y="1463675"/>
                  <a:pt x="3697436" y="1466850"/>
                </a:cubicBezTo>
                <a:cubicBezTo>
                  <a:pt x="3716553" y="1471629"/>
                  <a:pt x="3750955" y="1475691"/>
                  <a:pt x="3764111" y="1495425"/>
                </a:cubicBezTo>
                <a:cubicBezTo>
                  <a:pt x="3771373" y="1506317"/>
                  <a:pt x="3770796" y="1520746"/>
                  <a:pt x="3773636" y="1533525"/>
                </a:cubicBezTo>
                <a:cubicBezTo>
                  <a:pt x="3783497" y="1577902"/>
                  <a:pt x="3791186" y="1622773"/>
                  <a:pt x="3802211" y="1666875"/>
                </a:cubicBezTo>
                <a:cubicBezTo>
                  <a:pt x="3807081" y="1686356"/>
                  <a:pt x="3810122" y="1707317"/>
                  <a:pt x="3821261" y="1724025"/>
                </a:cubicBezTo>
                <a:lnTo>
                  <a:pt x="3840311" y="1752600"/>
                </a:lnTo>
                <a:cubicBezTo>
                  <a:pt x="3833602" y="1856596"/>
                  <a:pt x="3806796" y="2083852"/>
                  <a:pt x="3830786" y="2209800"/>
                </a:cubicBezTo>
                <a:cubicBezTo>
                  <a:pt x="3833756" y="2225395"/>
                  <a:pt x="3849836" y="2235200"/>
                  <a:pt x="3859361" y="2247900"/>
                </a:cubicBezTo>
                <a:cubicBezTo>
                  <a:pt x="3865711" y="2273300"/>
                  <a:pt x="3871665" y="2298802"/>
                  <a:pt x="3878411" y="2324100"/>
                </a:cubicBezTo>
                <a:cubicBezTo>
                  <a:pt x="3887548" y="2358363"/>
                  <a:pt x="3916853" y="2405450"/>
                  <a:pt x="3878411" y="2438400"/>
                </a:cubicBezTo>
                <a:cubicBezTo>
                  <a:pt x="3866119" y="2448936"/>
                  <a:pt x="3846755" y="2445263"/>
                  <a:pt x="3830786" y="2447925"/>
                </a:cubicBezTo>
                <a:cubicBezTo>
                  <a:pt x="3808641" y="2451616"/>
                  <a:pt x="3786336" y="2454275"/>
                  <a:pt x="3764111" y="2457450"/>
                </a:cubicBezTo>
                <a:cubicBezTo>
                  <a:pt x="3751411" y="2463800"/>
                  <a:pt x="3739194" y="2471227"/>
                  <a:pt x="3726011" y="2476500"/>
                </a:cubicBezTo>
                <a:cubicBezTo>
                  <a:pt x="3707367" y="2483958"/>
                  <a:pt x="3686414" y="2485798"/>
                  <a:pt x="3668861" y="2495550"/>
                </a:cubicBezTo>
                <a:cubicBezTo>
                  <a:pt x="3657086" y="2502092"/>
                  <a:pt x="3651709" y="2516986"/>
                  <a:pt x="3640286" y="2524125"/>
                </a:cubicBezTo>
                <a:cubicBezTo>
                  <a:pt x="3625787" y="2533187"/>
                  <a:pt x="3607954" y="2535529"/>
                  <a:pt x="3592661" y="2543175"/>
                </a:cubicBezTo>
                <a:cubicBezTo>
                  <a:pt x="3582422" y="2548295"/>
                  <a:pt x="3574325" y="2557105"/>
                  <a:pt x="3564086" y="2562225"/>
                </a:cubicBezTo>
                <a:cubicBezTo>
                  <a:pt x="3542459" y="2573039"/>
                  <a:pt x="3519636" y="2581275"/>
                  <a:pt x="3497411" y="2590800"/>
                </a:cubicBezTo>
                <a:cubicBezTo>
                  <a:pt x="3494236" y="2600325"/>
                  <a:pt x="3490321" y="2609635"/>
                  <a:pt x="3487886" y="2619375"/>
                </a:cubicBezTo>
                <a:cubicBezTo>
                  <a:pt x="3483959" y="2635081"/>
                  <a:pt x="3484374" y="2651969"/>
                  <a:pt x="3478361" y="2667000"/>
                </a:cubicBezTo>
                <a:cubicBezTo>
                  <a:pt x="3471485" y="2684189"/>
                  <a:pt x="3458777" y="2698441"/>
                  <a:pt x="3449786" y="2714625"/>
                </a:cubicBezTo>
                <a:cubicBezTo>
                  <a:pt x="3400971" y="2802492"/>
                  <a:pt x="3470097" y="2693683"/>
                  <a:pt x="3392636" y="2809875"/>
                </a:cubicBezTo>
                <a:cubicBezTo>
                  <a:pt x="3395811" y="2847975"/>
                  <a:pt x="3398159" y="2886153"/>
                  <a:pt x="3402161" y="2924175"/>
                </a:cubicBezTo>
                <a:cubicBezTo>
                  <a:pt x="3404511" y="2946502"/>
                  <a:pt x="3411686" y="2968399"/>
                  <a:pt x="3411686" y="2990850"/>
                </a:cubicBezTo>
                <a:cubicBezTo>
                  <a:pt x="3411686" y="3038581"/>
                  <a:pt x="3408334" y="3086395"/>
                  <a:pt x="3402161" y="3133725"/>
                </a:cubicBezTo>
                <a:cubicBezTo>
                  <a:pt x="3397035" y="3173023"/>
                  <a:pt x="3376976" y="3228331"/>
                  <a:pt x="3364061" y="3267075"/>
                </a:cubicBezTo>
                <a:cubicBezTo>
                  <a:pt x="3373935" y="3434935"/>
                  <a:pt x="3379590" y="3394011"/>
                  <a:pt x="3364061" y="3533775"/>
                </a:cubicBezTo>
                <a:cubicBezTo>
                  <a:pt x="3361582" y="3556088"/>
                  <a:pt x="3366676" y="3581565"/>
                  <a:pt x="3354536" y="3600450"/>
                </a:cubicBezTo>
                <a:cubicBezTo>
                  <a:pt x="3336285" y="3628840"/>
                  <a:pt x="3305800" y="3647508"/>
                  <a:pt x="3278336" y="3667125"/>
                </a:cubicBezTo>
                <a:cubicBezTo>
                  <a:pt x="3216715" y="3711140"/>
                  <a:pt x="3206321" y="3691828"/>
                  <a:pt x="3125936" y="3705225"/>
                </a:cubicBezTo>
                <a:cubicBezTo>
                  <a:pt x="3043017" y="3719045"/>
                  <a:pt x="2878286" y="3752850"/>
                  <a:pt x="2878286" y="3752850"/>
                </a:cubicBezTo>
                <a:cubicBezTo>
                  <a:pt x="2793192" y="3789319"/>
                  <a:pt x="2797415" y="3777739"/>
                  <a:pt x="2725886" y="3867150"/>
                </a:cubicBezTo>
                <a:cubicBezTo>
                  <a:pt x="2712581" y="3883781"/>
                  <a:pt x="2707510" y="3905602"/>
                  <a:pt x="2697311" y="3924300"/>
                </a:cubicBezTo>
                <a:cubicBezTo>
                  <a:pt x="2688446" y="3940553"/>
                  <a:pt x="2678548" y="3956226"/>
                  <a:pt x="2668736" y="3971925"/>
                </a:cubicBezTo>
                <a:cubicBezTo>
                  <a:pt x="2662669" y="3981633"/>
                  <a:pt x="2657781" y="3992405"/>
                  <a:pt x="2649686" y="4000500"/>
                </a:cubicBezTo>
                <a:cubicBezTo>
                  <a:pt x="2632151" y="4018035"/>
                  <a:pt x="2610071" y="4030590"/>
                  <a:pt x="2592536" y="4048125"/>
                </a:cubicBezTo>
                <a:cubicBezTo>
                  <a:pt x="2578161" y="4062500"/>
                  <a:pt x="2569267" y="4081846"/>
                  <a:pt x="2554436" y="4095750"/>
                </a:cubicBezTo>
                <a:cubicBezTo>
                  <a:pt x="2518255" y="4129670"/>
                  <a:pt x="2477614" y="4158519"/>
                  <a:pt x="2440136" y="4191000"/>
                </a:cubicBezTo>
                <a:cubicBezTo>
                  <a:pt x="2429957" y="4199822"/>
                  <a:pt x="2419391" y="4208614"/>
                  <a:pt x="2411561" y="4219575"/>
                </a:cubicBezTo>
                <a:cubicBezTo>
                  <a:pt x="2403308" y="4231129"/>
                  <a:pt x="2399407" y="4245263"/>
                  <a:pt x="2392511" y="4257675"/>
                </a:cubicBezTo>
                <a:cubicBezTo>
                  <a:pt x="2340902" y="4350571"/>
                  <a:pt x="2383187" y="4257206"/>
                  <a:pt x="2325836" y="4391025"/>
                </a:cubicBezTo>
                <a:cubicBezTo>
                  <a:pt x="2323662" y="4396097"/>
                  <a:pt x="2302124" y="4460031"/>
                  <a:pt x="2287736" y="4467225"/>
                </a:cubicBezTo>
                <a:cubicBezTo>
                  <a:pt x="2176455" y="4522866"/>
                  <a:pt x="2202788" y="4493224"/>
                  <a:pt x="2116286" y="4514850"/>
                </a:cubicBezTo>
                <a:cubicBezTo>
                  <a:pt x="2096805" y="4519720"/>
                  <a:pt x="2078186" y="4527550"/>
                  <a:pt x="2059136" y="4533900"/>
                </a:cubicBezTo>
                <a:cubicBezTo>
                  <a:pt x="2075011" y="4502150"/>
                  <a:pt x="2088157" y="4468882"/>
                  <a:pt x="2106761" y="4438650"/>
                </a:cubicBezTo>
                <a:cubicBezTo>
                  <a:pt x="2113821" y="4427178"/>
                  <a:pt x="2144102" y="4420302"/>
                  <a:pt x="2135336" y="4410075"/>
                </a:cubicBezTo>
                <a:cubicBezTo>
                  <a:pt x="2122683" y="4395313"/>
                  <a:pt x="2052869" y="4373061"/>
                  <a:pt x="2021036" y="4362450"/>
                </a:cubicBezTo>
                <a:cubicBezTo>
                  <a:pt x="2011511" y="4352925"/>
                  <a:pt x="2004770" y="4339346"/>
                  <a:pt x="1992461" y="4333875"/>
                </a:cubicBezTo>
                <a:cubicBezTo>
                  <a:pt x="1974813" y="4326031"/>
                  <a:pt x="1948967" y="4338006"/>
                  <a:pt x="1935311" y="4324350"/>
                </a:cubicBezTo>
                <a:cubicBezTo>
                  <a:pt x="1927216" y="4316255"/>
                  <a:pt x="1946266" y="4303870"/>
                  <a:pt x="1954361" y="4295775"/>
                </a:cubicBezTo>
                <a:cubicBezTo>
                  <a:pt x="2017861" y="4232275"/>
                  <a:pt x="1974999" y="4279900"/>
                  <a:pt x="1982936" y="426720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52FFA0-9BB8-66D8-6F24-F042B1D71A35}"/>
              </a:ext>
            </a:extLst>
          </p:cNvPr>
          <p:cNvSpPr/>
          <p:nvPr/>
        </p:nvSpPr>
        <p:spPr>
          <a:xfrm>
            <a:off x="3219450" y="762000"/>
            <a:ext cx="1466850"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0C2E1-5AD0-F690-2EBE-8B82F7FC10D2}"/>
              </a:ext>
            </a:extLst>
          </p:cNvPr>
          <p:cNvSpPr/>
          <p:nvPr/>
        </p:nvSpPr>
        <p:spPr>
          <a:xfrm>
            <a:off x="1162050" y="4076700"/>
            <a:ext cx="981075"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FB5C59-D3CE-F3D4-6B40-0C49B4EBF479}"/>
              </a:ext>
            </a:extLst>
          </p:cNvPr>
          <p:cNvSpPr/>
          <p:nvPr/>
        </p:nvSpPr>
        <p:spPr>
          <a:xfrm rot="19414847">
            <a:off x="4577350" y="4041924"/>
            <a:ext cx="1804153"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7647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0" grpId="0" animBg="1"/>
      <p:bldP spid="13"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千图网海量PPT模板www.58pic.com​​">
  <a:themeElements>
    <a:clrScheme name="自定义 1849">
      <a:dk1>
        <a:sysClr val="windowText" lastClr="000000"/>
      </a:dk1>
      <a:lt1>
        <a:sysClr val="window" lastClr="FFFFFF"/>
      </a:lt1>
      <a:dk2>
        <a:srgbClr val="5A6378"/>
      </a:dk2>
      <a:lt2>
        <a:srgbClr val="7F7F7F"/>
      </a:lt2>
      <a:accent1>
        <a:srgbClr val="DDAB59"/>
      </a:accent1>
      <a:accent2>
        <a:srgbClr val="93BFB1"/>
      </a:accent2>
      <a:accent3>
        <a:srgbClr val="DDAB59"/>
      </a:accent3>
      <a:accent4>
        <a:srgbClr val="93BFB1"/>
      </a:accent4>
      <a:accent5>
        <a:srgbClr val="DDAB59"/>
      </a:accent5>
      <a:accent6>
        <a:srgbClr val="93BFB1"/>
      </a:accent6>
      <a:hlink>
        <a:srgbClr val="DDAB59"/>
      </a:hlink>
      <a:folHlink>
        <a:srgbClr val="680000"/>
      </a:folHlink>
    </a:clrScheme>
    <a:fontScheme name="n00xgj3c">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684</Words>
  <Application>Microsoft Office PowerPoint</Application>
  <PresentationFormat>Widescreen</PresentationFormat>
  <Paragraphs>104</Paragraphs>
  <Slides>25</Slides>
  <Notes>21</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25</vt:i4>
      </vt:variant>
    </vt:vector>
  </HeadingPairs>
  <TitlesOfParts>
    <vt:vector size="43" baseType="lpstr">
      <vt:lpstr>宋体</vt:lpstr>
      <vt:lpstr>.VnTime</vt:lpstr>
      <vt:lpstr>Arial</vt:lpstr>
      <vt:lpstr>Calibri</vt:lpstr>
      <vt:lpstr>Cambria</vt:lpstr>
      <vt:lpstr>等线</vt:lpstr>
      <vt:lpstr>Gill Sans MT</vt:lpstr>
      <vt:lpstr>Tahoma</vt:lpstr>
      <vt:lpstr>Times New Roman</vt:lpstr>
      <vt:lpstr>Verdana</vt:lpstr>
      <vt:lpstr>Wingdings</vt:lpstr>
      <vt:lpstr>Wingdings 2</vt:lpstr>
      <vt:lpstr>字魂58号-创中黑</vt:lpstr>
      <vt:lpstr>庞门正道标题体</vt:lpstr>
      <vt:lpstr>思源黑体 CN</vt:lpstr>
      <vt:lpstr>千图网海量PPT模板www.58pic.com​​</vt:lpstr>
      <vt:lpstr>Solstice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3</cp:revision>
  <dcterms:created xsi:type="dcterms:W3CDTF">2023-10-14T02:00:11Z</dcterms:created>
  <dcterms:modified xsi:type="dcterms:W3CDTF">2023-10-17T08:11:28Z</dcterms:modified>
</cp:coreProperties>
</file>