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67" r:id="rId3"/>
    <p:sldMasterId id="2147483669" r:id="rId4"/>
    <p:sldMasterId id="2147483672" r:id="rId5"/>
    <p:sldMasterId id="2147483675" r:id="rId6"/>
    <p:sldMasterId id="2147483679" r:id="rId7"/>
  </p:sldMasterIdLst>
  <p:notesMasterIdLst>
    <p:notesMasterId r:id="rId28"/>
  </p:notesMasterIdLst>
  <p:sldIdLst>
    <p:sldId id="329" r:id="rId8"/>
    <p:sldId id="258" r:id="rId9"/>
    <p:sldId id="304" r:id="rId10"/>
    <p:sldId id="305" r:id="rId11"/>
    <p:sldId id="308" r:id="rId12"/>
    <p:sldId id="309" r:id="rId13"/>
    <p:sldId id="315" r:id="rId14"/>
    <p:sldId id="311" r:id="rId15"/>
    <p:sldId id="316" r:id="rId16"/>
    <p:sldId id="257" r:id="rId17"/>
    <p:sldId id="321" r:id="rId18"/>
    <p:sldId id="319" r:id="rId19"/>
    <p:sldId id="324" r:id="rId20"/>
    <p:sldId id="325" r:id="rId21"/>
    <p:sldId id="322" r:id="rId22"/>
    <p:sldId id="300" r:id="rId23"/>
    <p:sldId id="326" r:id="rId24"/>
    <p:sldId id="327" r:id="rId25"/>
    <p:sldId id="328"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BCE3B-4244-45BA-A054-CE4C93A59894}"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612A1-4F01-4106-BE77-D099F3243624}" type="slidenum">
              <a:rPr lang="en-US" smtClean="0"/>
              <a:t>‹#›</a:t>
            </a:fld>
            <a:endParaRPr lang="en-US"/>
          </a:p>
        </p:txBody>
      </p:sp>
    </p:spTree>
    <p:extLst>
      <p:ext uri="{BB962C8B-B14F-4D97-AF65-F5344CB8AC3E}">
        <p14:creationId xmlns:p14="http://schemas.microsoft.com/office/powerpoint/2010/main" val="4245202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4734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484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126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3489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6239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881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e5980929b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2" name="Google Shape;2012;ge5980929b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281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4684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5781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671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505867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e505867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41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8794a74c9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8794a74c9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40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b82526a045_0_4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b82526a045_0_4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63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b82526a045_0_4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b82526a045_0_4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376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e5980929b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2" name="Google Shape;2012;ge5980929b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284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e5980929bf_0_1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4" name="Google Shape;1804;ge5980929bf_0_1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71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7"/>
        <p:cNvGrpSpPr/>
        <p:nvPr/>
      </p:nvGrpSpPr>
      <p:grpSpPr>
        <a:xfrm>
          <a:off x="0" y="0"/>
          <a:ext cx="0" cy="0"/>
          <a:chOff x="0" y="0"/>
          <a:chExt cx="0" cy="0"/>
        </a:xfrm>
      </p:grpSpPr>
      <p:sp>
        <p:nvSpPr>
          <p:cNvPr id="2298" name="Google Shape;2298;ge5980929bf_2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9" name="Google Shape;2299;ge5980929bf_2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828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791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024099"/>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1_Title only 2">
    <p:bg>
      <p:bgPr>
        <a:solidFill>
          <a:srgbClr val="FFE1DF"/>
        </a:solidFill>
        <a:effectLst/>
      </p:bgPr>
    </p:bg>
    <p:spTree>
      <p:nvGrpSpPr>
        <p:cNvPr id="1" name="Shape 708"/>
        <p:cNvGrpSpPr/>
        <p:nvPr/>
      </p:nvGrpSpPr>
      <p:grpSpPr>
        <a:xfrm>
          <a:off x="0" y="0"/>
          <a:ext cx="0" cy="0"/>
          <a:chOff x="0" y="0"/>
          <a:chExt cx="0" cy="0"/>
        </a:xfrm>
      </p:grpSpPr>
      <p:grpSp>
        <p:nvGrpSpPr>
          <p:cNvPr id="709" name="Google Shape;709;p20"/>
          <p:cNvGrpSpPr/>
          <p:nvPr/>
        </p:nvGrpSpPr>
        <p:grpSpPr>
          <a:xfrm>
            <a:off x="0" y="5400"/>
            <a:ext cx="12192000" cy="6847200"/>
            <a:chOff x="0" y="3228"/>
            <a:chExt cx="9144000" cy="5135400"/>
          </a:xfrm>
        </p:grpSpPr>
        <p:grpSp>
          <p:nvGrpSpPr>
            <p:cNvPr id="710" name="Google Shape;710;p20"/>
            <p:cNvGrpSpPr/>
            <p:nvPr/>
          </p:nvGrpSpPr>
          <p:grpSpPr>
            <a:xfrm>
              <a:off x="0" y="234440"/>
              <a:ext cx="9144000" cy="4672977"/>
              <a:chOff x="0" y="470523"/>
              <a:chExt cx="9144000" cy="4672977"/>
            </a:xfrm>
          </p:grpSpPr>
          <p:cxnSp>
            <p:nvCxnSpPr>
              <p:cNvPr id="711" name="Google Shape;711;p20"/>
              <p:cNvCxnSpPr/>
              <p:nvPr/>
            </p:nvCxnSpPr>
            <p:spPr>
              <a:xfrm rot="10800000">
                <a:off x="4572000" y="-1297691"/>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2" name="Google Shape;712;p20"/>
              <p:cNvCxnSpPr/>
              <p:nvPr/>
            </p:nvCxnSpPr>
            <p:spPr>
              <a:xfrm rot="10800000">
                <a:off x="4572000" y="-1764989"/>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3" name="Google Shape;713;p20"/>
              <p:cNvCxnSpPr/>
              <p:nvPr/>
            </p:nvCxnSpPr>
            <p:spPr>
              <a:xfrm rot="10800000">
                <a:off x="4572000" y="-2232286"/>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4" name="Google Shape;714;p20"/>
              <p:cNvCxnSpPr/>
              <p:nvPr/>
            </p:nvCxnSpPr>
            <p:spPr>
              <a:xfrm rot="10800000">
                <a:off x="4572000" y="-2699584"/>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5" name="Google Shape;715;p20"/>
              <p:cNvCxnSpPr/>
              <p:nvPr/>
            </p:nvCxnSpPr>
            <p:spPr>
              <a:xfrm rot="10800000">
                <a:off x="4572000" y="571500"/>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6" name="Google Shape;716;p20"/>
              <p:cNvCxnSpPr/>
              <p:nvPr/>
            </p:nvCxnSpPr>
            <p:spPr>
              <a:xfrm rot="10800000">
                <a:off x="4572000" y="104202"/>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7" name="Google Shape;717;p20"/>
              <p:cNvCxnSpPr/>
              <p:nvPr/>
            </p:nvCxnSpPr>
            <p:spPr>
              <a:xfrm rot="10800000">
                <a:off x="4572000" y="-363095"/>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8" name="Google Shape;718;p20"/>
              <p:cNvCxnSpPr/>
              <p:nvPr/>
            </p:nvCxnSpPr>
            <p:spPr>
              <a:xfrm rot="10800000">
                <a:off x="4572000" y="-830393"/>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9" name="Google Shape;719;p20"/>
              <p:cNvCxnSpPr/>
              <p:nvPr/>
            </p:nvCxnSpPr>
            <p:spPr>
              <a:xfrm rot="10800000">
                <a:off x="4572000" y="-3166882"/>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20" name="Google Shape;720;p20"/>
              <p:cNvCxnSpPr/>
              <p:nvPr/>
            </p:nvCxnSpPr>
            <p:spPr>
              <a:xfrm rot="10800000">
                <a:off x="4572000" y="-3634180"/>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21" name="Google Shape;721;p20"/>
              <p:cNvCxnSpPr/>
              <p:nvPr/>
            </p:nvCxnSpPr>
            <p:spPr>
              <a:xfrm rot="10800000">
                <a:off x="4572000" y="-4101477"/>
                <a:ext cx="0" cy="9144000"/>
              </a:xfrm>
              <a:prstGeom prst="straightConnector1">
                <a:avLst/>
              </a:prstGeom>
              <a:noFill/>
              <a:ln w="9525" cap="flat" cmpd="sng">
                <a:solidFill>
                  <a:schemeClr val="accent1"/>
                </a:solidFill>
                <a:prstDash val="solid"/>
                <a:round/>
                <a:headEnd type="none" w="med" len="med"/>
                <a:tailEnd type="none" w="med" len="med"/>
              </a:ln>
            </p:spPr>
          </p:cxnSp>
        </p:grpSp>
        <p:grpSp>
          <p:nvGrpSpPr>
            <p:cNvPr id="722" name="Google Shape;722;p20"/>
            <p:cNvGrpSpPr/>
            <p:nvPr/>
          </p:nvGrpSpPr>
          <p:grpSpPr>
            <a:xfrm>
              <a:off x="132661" y="3228"/>
              <a:ext cx="8878678" cy="5135400"/>
              <a:chOff x="0" y="-46"/>
              <a:chExt cx="8878678" cy="5135400"/>
            </a:xfrm>
          </p:grpSpPr>
          <p:cxnSp>
            <p:nvCxnSpPr>
              <p:cNvPr id="723" name="Google Shape;723;p20"/>
              <p:cNvCxnSpPr/>
              <p:nvPr/>
            </p:nvCxnSpPr>
            <p:spPr>
              <a:xfrm>
                <a:off x="1869195"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4" name="Google Shape;724;p20"/>
              <p:cNvCxnSpPr/>
              <p:nvPr/>
            </p:nvCxnSpPr>
            <p:spPr>
              <a:xfrm>
                <a:off x="2336494"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5" name="Google Shape;725;p20"/>
              <p:cNvCxnSpPr/>
              <p:nvPr/>
            </p:nvCxnSpPr>
            <p:spPr>
              <a:xfrm>
                <a:off x="2803793"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6" name="Google Shape;726;p20"/>
              <p:cNvCxnSpPr/>
              <p:nvPr/>
            </p:nvCxnSpPr>
            <p:spPr>
              <a:xfrm>
                <a:off x="3271092"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7" name="Google Shape;727;p20"/>
              <p:cNvCxnSpPr/>
              <p:nvPr/>
            </p:nvCxnSpPr>
            <p:spPr>
              <a:xfrm>
                <a:off x="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8" name="Google Shape;728;p20"/>
              <p:cNvCxnSpPr/>
              <p:nvPr/>
            </p:nvCxnSpPr>
            <p:spPr>
              <a:xfrm>
                <a:off x="467299"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9" name="Google Shape;729;p20"/>
              <p:cNvCxnSpPr/>
              <p:nvPr/>
            </p:nvCxnSpPr>
            <p:spPr>
              <a:xfrm>
                <a:off x="934598"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0" name="Google Shape;730;p20"/>
              <p:cNvCxnSpPr/>
              <p:nvPr/>
            </p:nvCxnSpPr>
            <p:spPr>
              <a:xfrm>
                <a:off x="1401897"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1" name="Google Shape;731;p20"/>
              <p:cNvCxnSpPr/>
              <p:nvPr/>
            </p:nvCxnSpPr>
            <p:spPr>
              <a:xfrm>
                <a:off x="3738391"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2" name="Google Shape;732;p20"/>
              <p:cNvCxnSpPr/>
              <p:nvPr/>
            </p:nvCxnSpPr>
            <p:spPr>
              <a:xfrm>
                <a:off x="420569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3" name="Google Shape;733;p20"/>
              <p:cNvCxnSpPr/>
              <p:nvPr/>
            </p:nvCxnSpPr>
            <p:spPr>
              <a:xfrm>
                <a:off x="4672989"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4" name="Google Shape;734;p20"/>
              <p:cNvCxnSpPr/>
              <p:nvPr/>
            </p:nvCxnSpPr>
            <p:spPr>
              <a:xfrm>
                <a:off x="5140288"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5" name="Google Shape;735;p20"/>
              <p:cNvCxnSpPr/>
              <p:nvPr/>
            </p:nvCxnSpPr>
            <p:spPr>
              <a:xfrm>
                <a:off x="5607586"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6" name="Google Shape;736;p20"/>
              <p:cNvCxnSpPr/>
              <p:nvPr/>
            </p:nvCxnSpPr>
            <p:spPr>
              <a:xfrm>
                <a:off x="6074885"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7" name="Google Shape;737;p20"/>
              <p:cNvCxnSpPr/>
              <p:nvPr/>
            </p:nvCxnSpPr>
            <p:spPr>
              <a:xfrm>
                <a:off x="6542184"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8" name="Google Shape;738;p20"/>
              <p:cNvCxnSpPr/>
              <p:nvPr/>
            </p:nvCxnSpPr>
            <p:spPr>
              <a:xfrm>
                <a:off x="7009483"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9" name="Google Shape;739;p20"/>
              <p:cNvCxnSpPr/>
              <p:nvPr/>
            </p:nvCxnSpPr>
            <p:spPr>
              <a:xfrm>
                <a:off x="7476782"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0" name="Google Shape;740;p20"/>
              <p:cNvCxnSpPr/>
              <p:nvPr/>
            </p:nvCxnSpPr>
            <p:spPr>
              <a:xfrm>
                <a:off x="7944081"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1" name="Google Shape;741;p20"/>
              <p:cNvCxnSpPr/>
              <p:nvPr/>
            </p:nvCxnSpPr>
            <p:spPr>
              <a:xfrm>
                <a:off x="841138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2" name="Google Shape;742;p20"/>
              <p:cNvCxnSpPr/>
              <p:nvPr/>
            </p:nvCxnSpPr>
            <p:spPr>
              <a:xfrm>
                <a:off x="8878678" y="-46"/>
                <a:ext cx="0" cy="51354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743" name="Google Shape;743;p20"/>
          <p:cNvGrpSpPr/>
          <p:nvPr/>
        </p:nvGrpSpPr>
        <p:grpSpPr>
          <a:xfrm>
            <a:off x="483377" y="316405"/>
            <a:ext cx="11225249" cy="1613796"/>
            <a:chOff x="362532" y="237303"/>
            <a:chExt cx="8418937" cy="1210347"/>
          </a:xfrm>
        </p:grpSpPr>
        <p:sp>
          <p:nvSpPr>
            <p:cNvPr id="744" name="Google Shape;744;p20"/>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0"/>
            <p:cNvGrpSpPr/>
            <p:nvPr/>
          </p:nvGrpSpPr>
          <p:grpSpPr>
            <a:xfrm>
              <a:off x="362532" y="237303"/>
              <a:ext cx="8418937" cy="1210347"/>
              <a:chOff x="362532" y="237303"/>
              <a:chExt cx="8418937" cy="1210347"/>
            </a:xfrm>
          </p:grpSpPr>
          <p:sp>
            <p:nvSpPr>
              <p:cNvPr id="746" name="Google Shape;746;p20"/>
              <p:cNvSpPr/>
              <p:nvPr/>
            </p:nvSpPr>
            <p:spPr>
              <a:xfrm>
                <a:off x="362532" y="1204951"/>
                <a:ext cx="242700" cy="2427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0"/>
              <p:cNvSpPr/>
              <p:nvPr/>
            </p:nvSpPr>
            <p:spPr>
              <a:xfrm>
                <a:off x="8538768" y="237303"/>
                <a:ext cx="242700" cy="2427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48" name="Google Shape;748;p20"/>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420337314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5"/>
        </a:solidFill>
        <a:effectLst/>
      </p:bgPr>
    </p:bg>
    <p:spTree>
      <p:nvGrpSpPr>
        <p:cNvPr id="1" name="Shape 749"/>
        <p:cNvGrpSpPr/>
        <p:nvPr/>
      </p:nvGrpSpPr>
      <p:grpSpPr>
        <a:xfrm>
          <a:off x="0" y="0"/>
          <a:ext cx="0" cy="0"/>
          <a:chOff x="0" y="0"/>
          <a:chExt cx="0" cy="0"/>
        </a:xfrm>
      </p:grpSpPr>
      <p:grpSp>
        <p:nvGrpSpPr>
          <p:cNvPr id="750" name="Google Shape;750;p21"/>
          <p:cNvGrpSpPr/>
          <p:nvPr/>
        </p:nvGrpSpPr>
        <p:grpSpPr>
          <a:xfrm>
            <a:off x="0" y="5400"/>
            <a:ext cx="12192000" cy="6847200"/>
            <a:chOff x="0" y="3228"/>
            <a:chExt cx="9144000" cy="5135400"/>
          </a:xfrm>
        </p:grpSpPr>
        <p:grpSp>
          <p:nvGrpSpPr>
            <p:cNvPr id="751" name="Google Shape;751;p21"/>
            <p:cNvGrpSpPr/>
            <p:nvPr/>
          </p:nvGrpSpPr>
          <p:grpSpPr>
            <a:xfrm>
              <a:off x="0" y="234440"/>
              <a:ext cx="9144000" cy="4672977"/>
              <a:chOff x="0" y="470523"/>
              <a:chExt cx="9144000" cy="4672977"/>
            </a:xfrm>
          </p:grpSpPr>
          <p:cxnSp>
            <p:nvCxnSpPr>
              <p:cNvPr id="752" name="Google Shape;752;p21"/>
              <p:cNvCxnSpPr/>
              <p:nvPr/>
            </p:nvCxnSpPr>
            <p:spPr>
              <a:xfrm rot="10800000">
                <a:off x="4572000" y="-1297691"/>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21"/>
              <p:cNvCxnSpPr/>
              <p:nvPr/>
            </p:nvCxnSpPr>
            <p:spPr>
              <a:xfrm rot="10800000">
                <a:off x="4572000" y="-1764989"/>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21"/>
              <p:cNvCxnSpPr/>
              <p:nvPr/>
            </p:nvCxnSpPr>
            <p:spPr>
              <a:xfrm rot="10800000">
                <a:off x="4572000" y="-2232286"/>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21"/>
              <p:cNvCxnSpPr/>
              <p:nvPr/>
            </p:nvCxnSpPr>
            <p:spPr>
              <a:xfrm rot="10800000">
                <a:off x="4572000" y="-2699584"/>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21"/>
              <p:cNvCxnSpPr/>
              <p:nvPr/>
            </p:nvCxnSpPr>
            <p:spPr>
              <a:xfrm rot="10800000">
                <a:off x="4572000" y="57150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21"/>
              <p:cNvCxnSpPr/>
              <p:nvPr/>
            </p:nvCxnSpPr>
            <p:spPr>
              <a:xfrm rot="10800000">
                <a:off x="4572000" y="10420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21"/>
              <p:cNvCxnSpPr/>
              <p:nvPr/>
            </p:nvCxnSpPr>
            <p:spPr>
              <a:xfrm rot="10800000">
                <a:off x="4572000" y="-363095"/>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21"/>
              <p:cNvCxnSpPr/>
              <p:nvPr/>
            </p:nvCxnSpPr>
            <p:spPr>
              <a:xfrm rot="10800000">
                <a:off x="4572000" y="-830393"/>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21"/>
              <p:cNvCxnSpPr/>
              <p:nvPr/>
            </p:nvCxnSpPr>
            <p:spPr>
              <a:xfrm rot="10800000">
                <a:off x="4572000" y="-316688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21"/>
              <p:cNvCxnSpPr/>
              <p:nvPr/>
            </p:nvCxnSpPr>
            <p:spPr>
              <a:xfrm rot="10800000">
                <a:off x="4572000" y="-363418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21"/>
              <p:cNvCxnSpPr/>
              <p:nvPr/>
            </p:nvCxnSpPr>
            <p:spPr>
              <a:xfrm rot="10800000">
                <a:off x="4572000" y="-4101477"/>
                <a:ext cx="0" cy="9144000"/>
              </a:xfrm>
              <a:prstGeom prst="straightConnector1">
                <a:avLst/>
              </a:prstGeom>
              <a:noFill/>
              <a:ln w="9525" cap="flat" cmpd="sng">
                <a:solidFill>
                  <a:schemeClr val="dk2"/>
                </a:solidFill>
                <a:prstDash val="solid"/>
                <a:round/>
                <a:headEnd type="none" w="med" len="med"/>
                <a:tailEnd type="none" w="med" len="med"/>
              </a:ln>
            </p:spPr>
          </p:cxnSp>
        </p:grpSp>
        <p:grpSp>
          <p:nvGrpSpPr>
            <p:cNvPr id="763" name="Google Shape;763;p21"/>
            <p:cNvGrpSpPr/>
            <p:nvPr/>
          </p:nvGrpSpPr>
          <p:grpSpPr>
            <a:xfrm>
              <a:off x="132661" y="3228"/>
              <a:ext cx="8878678" cy="5135400"/>
              <a:chOff x="0" y="-46"/>
              <a:chExt cx="8878678" cy="5135400"/>
            </a:xfrm>
          </p:grpSpPr>
          <p:cxnSp>
            <p:nvCxnSpPr>
              <p:cNvPr id="764" name="Google Shape;764;p21"/>
              <p:cNvCxnSpPr/>
              <p:nvPr/>
            </p:nvCxnSpPr>
            <p:spPr>
              <a:xfrm>
                <a:off x="186919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21"/>
              <p:cNvCxnSpPr/>
              <p:nvPr/>
            </p:nvCxnSpPr>
            <p:spPr>
              <a:xfrm>
                <a:off x="233649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21"/>
              <p:cNvCxnSpPr/>
              <p:nvPr/>
            </p:nvCxnSpPr>
            <p:spPr>
              <a:xfrm>
                <a:off x="280379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21"/>
              <p:cNvCxnSpPr/>
              <p:nvPr/>
            </p:nvCxnSpPr>
            <p:spPr>
              <a:xfrm>
                <a:off x="327109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21"/>
              <p:cNvCxnSpPr/>
              <p:nvPr/>
            </p:nvCxnSpPr>
            <p:spPr>
              <a:xfrm>
                <a:off x="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21"/>
              <p:cNvCxnSpPr/>
              <p:nvPr/>
            </p:nvCxnSpPr>
            <p:spPr>
              <a:xfrm>
                <a:off x="46729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21"/>
              <p:cNvCxnSpPr/>
              <p:nvPr/>
            </p:nvCxnSpPr>
            <p:spPr>
              <a:xfrm>
                <a:off x="93459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21"/>
              <p:cNvCxnSpPr/>
              <p:nvPr/>
            </p:nvCxnSpPr>
            <p:spPr>
              <a:xfrm>
                <a:off x="1401897"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21"/>
              <p:cNvCxnSpPr/>
              <p:nvPr/>
            </p:nvCxnSpPr>
            <p:spPr>
              <a:xfrm>
                <a:off x="373839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21"/>
              <p:cNvCxnSpPr/>
              <p:nvPr/>
            </p:nvCxnSpPr>
            <p:spPr>
              <a:xfrm>
                <a:off x="420569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21"/>
              <p:cNvCxnSpPr/>
              <p:nvPr/>
            </p:nvCxnSpPr>
            <p:spPr>
              <a:xfrm>
                <a:off x="467298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21"/>
              <p:cNvCxnSpPr/>
              <p:nvPr/>
            </p:nvCxnSpPr>
            <p:spPr>
              <a:xfrm>
                <a:off x="514028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21"/>
              <p:cNvCxnSpPr/>
              <p:nvPr/>
            </p:nvCxnSpPr>
            <p:spPr>
              <a:xfrm>
                <a:off x="5607586"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21"/>
              <p:cNvCxnSpPr/>
              <p:nvPr/>
            </p:nvCxnSpPr>
            <p:spPr>
              <a:xfrm>
                <a:off x="607488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21"/>
              <p:cNvCxnSpPr/>
              <p:nvPr/>
            </p:nvCxnSpPr>
            <p:spPr>
              <a:xfrm>
                <a:off x="654218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21"/>
              <p:cNvCxnSpPr/>
              <p:nvPr/>
            </p:nvCxnSpPr>
            <p:spPr>
              <a:xfrm>
                <a:off x="700948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21"/>
              <p:cNvCxnSpPr/>
              <p:nvPr/>
            </p:nvCxnSpPr>
            <p:spPr>
              <a:xfrm>
                <a:off x="747678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21"/>
              <p:cNvCxnSpPr/>
              <p:nvPr/>
            </p:nvCxnSpPr>
            <p:spPr>
              <a:xfrm>
                <a:off x="794408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21"/>
              <p:cNvCxnSpPr/>
              <p:nvPr/>
            </p:nvCxnSpPr>
            <p:spPr>
              <a:xfrm>
                <a:off x="841138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21"/>
              <p:cNvCxnSpPr/>
              <p:nvPr/>
            </p:nvCxnSpPr>
            <p:spPr>
              <a:xfrm>
                <a:off x="8878678" y="-46"/>
                <a:ext cx="0" cy="5135400"/>
              </a:xfrm>
              <a:prstGeom prst="straightConnector1">
                <a:avLst/>
              </a:prstGeom>
              <a:noFill/>
              <a:ln w="9525" cap="flat" cmpd="sng">
                <a:solidFill>
                  <a:schemeClr val="dk2"/>
                </a:solidFill>
                <a:prstDash val="solid"/>
                <a:round/>
                <a:headEnd type="none" w="med" len="med"/>
                <a:tailEnd type="none" w="med" len="med"/>
              </a:ln>
            </p:spPr>
          </p:cxnSp>
        </p:grpSp>
      </p:grpSp>
      <p:grpSp>
        <p:nvGrpSpPr>
          <p:cNvPr id="784" name="Google Shape;784;p21"/>
          <p:cNvGrpSpPr/>
          <p:nvPr/>
        </p:nvGrpSpPr>
        <p:grpSpPr>
          <a:xfrm>
            <a:off x="483377" y="316405"/>
            <a:ext cx="11225249" cy="1613796"/>
            <a:chOff x="362532" y="237303"/>
            <a:chExt cx="8418937" cy="1210347"/>
          </a:xfrm>
        </p:grpSpPr>
        <p:sp>
          <p:nvSpPr>
            <p:cNvPr id="785" name="Google Shape;785;p21"/>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1"/>
            <p:cNvGrpSpPr/>
            <p:nvPr/>
          </p:nvGrpSpPr>
          <p:grpSpPr>
            <a:xfrm>
              <a:off x="362532" y="237303"/>
              <a:ext cx="8418937" cy="1210347"/>
              <a:chOff x="362532" y="237303"/>
              <a:chExt cx="8418937" cy="1210347"/>
            </a:xfrm>
          </p:grpSpPr>
          <p:sp>
            <p:nvSpPr>
              <p:cNvPr id="787" name="Google Shape;787;p21"/>
              <p:cNvSpPr/>
              <p:nvPr/>
            </p:nvSpPr>
            <p:spPr>
              <a:xfrm>
                <a:off x="362532" y="1204951"/>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1"/>
              <p:cNvSpPr/>
              <p:nvPr/>
            </p:nvSpPr>
            <p:spPr>
              <a:xfrm>
                <a:off x="8538768" y="237303"/>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9" name="Google Shape;789;p21"/>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06418437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1_Title only 3">
    <p:bg>
      <p:bgPr>
        <a:solidFill>
          <a:schemeClr val="accent5"/>
        </a:solidFill>
        <a:effectLst/>
      </p:bgPr>
    </p:bg>
    <p:spTree>
      <p:nvGrpSpPr>
        <p:cNvPr id="1" name="Shape 749"/>
        <p:cNvGrpSpPr/>
        <p:nvPr/>
      </p:nvGrpSpPr>
      <p:grpSpPr>
        <a:xfrm>
          <a:off x="0" y="0"/>
          <a:ext cx="0" cy="0"/>
          <a:chOff x="0" y="0"/>
          <a:chExt cx="0" cy="0"/>
        </a:xfrm>
      </p:grpSpPr>
      <p:grpSp>
        <p:nvGrpSpPr>
          <p:cNvPr id="750" name="Google Shape;750;p21"/>
          <p:cNvGrpSpPr/>
          <p:nvPr/>
        </p:nvGrpSpPr>
        <p:grpSpPr>
          <a:xfrm>
            <a:off x="0" y="5400"/>
            <a:ext cx="12192000" cy="6847200"/>
            <a:chOff x="0" y="3228"/>
            <a:chExt cx="9144000" cy="5135400"/>
          </a:xfrm>
        </p:grpSpPr>
        <p:grpSp>
          <p:nvGrpSpPr>
            <p:cNvPr id="751" name="Google Shape;751;p21"/>
            <p:cNvGrpSpPr/>
            <p:nvPr/>
          </p:nvGrpSpPr>
          <p:grpSpPr>
            <a:xfrm>
              <a:off x="0" y="234440"/>
              <a:ext cx="9144000" cy="4672977"/>
              <a:chOff x="0" y="470523"/>
              <a:chExt cx="9144000" cy="4672977"/>
            </a:xfrm>
          </p:grpSpPr>
          <p:cxnSp>
            <p:nvCxnSpPr>
              <p:cNvPr id="752" name="Google Shape;752;p21"/>
              <p:cNvCxnSpPr/>
              <p:nvPr/>
            </p:nvCxnSpPr>
            <p:spPr>
              <a:xfrm rot="10800000">
                <a:off x="4572000" y="-1297691"/>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21"/>
              <p:cNvCxnSpPr/>
              <p:nvPr/>
            </p:nvCxnSpPr>
            <p:spPr>
              <a:xfrm rot="10800000">
                <a:off x="4572000" y="-1764989"/>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21"/>
              <p:cNvCxnSpPr/>
              <p:nvPr/>
            </p:nvCxnSpPr>
            <p:spPr>
              <a:xfrm rot="10800000">
                <a:off x="4572000" y="-2232286"/>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21"/>
              <p:cNvCxnSpPr/>
              <p:nvPr/>
            </p:nvCxnSpPr>
            <p:spPr>
              <a:xfrm rot="10800000">
                <a:off x="4572000" y="-2699584"/>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21"/>
              <p:cNvCxnSpPr/>
              <p:nvPr/>
            </p:nvCxnSpPr>
            <p:spPr>
              <a:xfrm rot="10800000">
                <a:off x="4572000" y="57150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21"/>
              <p:cNvCxnSpPr/>
              <p:nvPr/>
            </p:nvCxnSpPr>
            <p:spPr>
              <a:xfrm rot="10800000">
                <a:off x="4572000" y="10420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21"/>
              <p:cNvCxnSpPr/>
              <p:nvPr/>
            </p:nvCxnSpPr>
            <p:spPr>
              <a:xfrm rot="10800000">
                <a:off x="4572000" y="-363095"/>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21"/>
              <p:cNvCxnSpPr/>
              <p:nvPr/>
            </p:nvCxnSpPr>
            <p:spPr>
              <a:xfrm rot="10800000">
                <a:off x="4572000" y="-830393"/>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21"/>
              <p:cNvCxnSpPr/>
              <p:nvPr/>
            </p:nvCxnSpPr>
            <p:spPr>
              <a:xfrm rot="10800000">
                <a:off x="4572000" y="-316688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21"/>
              <p:cNvCxnSpPr/>
              <p:nvPr/>
            </p:nvCxnSpPr>
            <p:spPr>
              <a:xfrm rot="10800000">
                <a:off x="4572000" y="-363418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21"/>
              <p:cNvCxnSpPr/>
              <p:nvPr/>
            </p:nvCxnSpPr>
            <p:spPr>
              <a:xfrm rot="10800000">
                <a:off x="4572000" y="-4101477"/>
                <a:ext cx="0" cy="9144000"/>
              </a:xfrm>
              <a:prstGeom prst="straightConnector1">
                <a:avLst/>
              </a:prstGeom>
              <a:noFill/>
              <a:ln w="9525" cap="flat" cmpd="sng">
                <a:solidFill>
                  <a:schemeClr val="dk2"/>
                </a:solidFill>
                <a:prstDash val="solid"/>
                <a:round/>
                <a:headEnd type="none" w="med" len="med"/>
                <a:tailEnd type="none" w="med" len="med"/>
              </a:ln>
            </p:spPr>
          </p:cxnSp>
        </p:grpSp>
        <p:grpSp>
          <p:nvGrpSpPr>
            <p:cNvPr id="763" name="Google Shape;763;p21"/>
            <p:cNvGrpSpPr/>
            <p:nvPr/>
          </p:nvGrpSpPr>
          <p:grpSpPr>
            <a:xfrm>
              <a:off x="132661" y="3228"/>
              <a:ext cx="8878678" cy="5135400"/>
              <a:chOff x="0" y="-46"/>
              <a:chExt cx="8878678" cy="5135400"/>
            </a:xfrm>
          </p:grpSpPr>
          <p:cxnSp>
            <p:nvCxnSpPr>
              <p:cNvPr id="764" name="Google Shape;764;p21"/>
              <p:cNvCxnSpPr/>
              <p:nvPr/>
            </p:nvCxnSpPr>
            <p:spPr>
              <a:xfrm>
                <a:off x="186919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21"/>
              <p:cNvCxnSpPr/>
              <p:nvPr/>
            </p:nvCxnSpPr>
            <p:spPr>
              <a:xfrm>
                <a:off x="233649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21"/>
              <p:cNvCxnSpPr/>
              <p:nvPr/>
            </p:nvCxnSpPr>
            <p:spPr>
              <a:xfrm>
                <a:off x="280379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21"/>
              <p:cNvCxnSpPr/>
              <p:nvPr/>
            </p:nvCxnSpPr>
            <p:spPr>
              <a:xfrm>
                <a:off x="327109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21"/>
              <p:cNvCxnSpPr/>
              <p:nvPr/>
            </p:nvCxnSpPr>
            <p:spPr>
              <a:xfrm>
                <a:off x="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21"/>
              <p:cNvCxnSpPr/>
              <p:nvPr/>
            </p:nvCxnSpPr>
            <p:spPr>
              <a:xfrm>
                <a:off x="46729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21"/>
              <p:cNvCxnSpPr/>
              <p:nvPr/>
            </p:nvCxnSpPr>
            <p:spPr>
              <a:xfrm>
                <a:off x="93459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21"/>
              <p:cNvCxnSpPr/>
              <p:nvPr/>
            </p:nvCxnSpPr>
            <p:spPr>
              <a:xfrm>
                <a:off x="1401897"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21"/>
              <p:cNvCxnSpPr/>
              <p:nvPr/>
            </p:nvCxnSpPr>
            <p:spPr>
              <a:xfrm>
                <a:off x="373839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21"/>
              <p:cNvCxnSpPr/>
              <p:nvPr/>
            </p:nvCxnSpPr>
            <p:spPr>
              <a:xfrm>
                <a:off x="420569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21"/>
              <p:cNvCxnSpPr/>
              <p:nvPr/>
            </p:nvCxnSpPr>
            <p:spPr>
              <a:xfrm>
                <a:off x="467298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21"/>
              <p:cNvCxnSpPr/>
              <p:nvPr/>
            </p:nvCxnSpPr>
            <p:spPr>
              <a:xfrm>
                <a:off x="514028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21"/>
              <p:cNvCxnSpPr/>
              <p:nvPr/>
            </p:nvCxnSpPr>
            <p:spPr>
              <a:xfrm>
                <a:off x="5607586"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21"/>
              <p:cNvCxnSpPr/>
              <p:nvPr/>
            </p:nvCxnSpPr>
            <p:spPr>
              <a:xfrm>
                <a:off x="607488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21"/>
              <p:cNvCxnSpPr/>
              <p:nvPr/>
            </p:nvCxnSpPr>
            <p:spPr>
              <a:xfrm>
                <a:off x="654218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21"/>
              <p:cNvCxnSpPr/>
              <p:nvPr/>
            </p:nvCxnSpPr>
            <p:spPr>
              <a:xfrm>
                <a:off x="700948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21"/>
              <p:cNvCxnSpPr/>
              <p:nvPr/>
            </p:nvCxnSpPr>
            <p:spPr>
              <a:xfrm>
                <a:off x="747678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21"/>
              <p:cNvCxnSpPr/>
              <p:nvPr/>
            </p:nvCxnSpPr>
            <p:spPr>
              <a:xfrm>
                <a:off x="794408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21"/>
              <p:cNvCxnSpPr/>
              <p:nvPr/>
            </p:nvCxnSpPr>
            <p:spPr>
              <a:xfrm>
                <a:off x="841138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21"/>
              <p:cNvCxnSpPr/>
              <p:nvPr/>
            </p:nvCxnSpPr>
            <p:spPr>
              <a:xfrm>
                <a:off x="8878678" y="-46"/>
                <a:ext cx="0" cy="5135400"/>
              </a:xfrm>
              <a:prstGeom prst="straightConnector1">
                <a:avLst/>
              </a:prstGeom>
              <a:noFill/>
              <a:ln w="9525" cap="flat" cmpd="sng">
                <a:solidFill>
                  <a:schemeClr val="dk2"/>
                </a:solidFill>
                <a:prstDash val="solid"/>
                <a:round/>
                <a:headEnd type="none" w="med" len="med"/>
                <a:tailEnd type="none" w="med" len="med"/>
              </a:ln>
            </p:spPr>
          </p:cxnSp>
        </p:grpSp>
      </p:grpSp>
      <p:grpSp>
        <p:nvGrpSpPr>
          <p:cNvPr id="784" name="Google Shape;784;p21"/>
          <p:cNvGrpSpPr/>
          <p:nvPr/>
        </p:nvGrpSpPr>
        <p:grpSpPr>
          <a:xfrm>
            <a:off x="483377" y="316405"/>
            <a:ext cx="11225249" cy="1613796"/>
            <a:chOff x="362532" y="237303"/>
            <a:chExt cx="8418937" cy="1210347"/>
          </a:xfrm>
        </p:grpSpPr>
        <p:sp>
          <p:nvSpPr>
            <p:cNvPr id="785" name="Google Shape;785;p21"/>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1"/>
            <p:cNvGrpSpPr/>
            <p:nvPr/>
          </p:nvGrpSpPr>
          <p:grpSpPr>
            <a:xfrm>
              <a:off x="362532" y="237303"/>
              <a:ext cx="8418937" cy="1210347"/>
              <a:chOff x="362532" y="237303"/>
              <a:chExt cx="8418937" cy="1210347"/>
            </a:xfrm>
          </p:grpSpPr>
          <p:sp>
            <p:nvSpPr>
              <p:cNvPr id="787" name="Google Shape;787;p21"/>
              <p:cNvSpPr/>
              <p:nvPr/>
            </p:nvSpPr>
            <p:spPr>
              <a:xfrm>
                <a:off x="362532" y="1204951"/>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1"/>
              <p:cNvSpPr/>
              <p:nvPr/>
            </p:nvSpPr>
            <p:spPr>
              <a:xfrm>
                <a:off x="8538768" y="237303"/>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9" name="Google Shape;789;p21"/>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11343895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1_Title only 3">
    <p:bg>
      <p:bgPr>
        <a:solidFill>
          <a:schemeClr val="accent5"/>
        </a:solidFill>
        <a:effectLst/>
      </p:bgPr>
    </p:bg>
    <p:spTree>
      <p:nvGrpSpPr>
        <p:cNvPr id="1" name="Shape 749"/>
        <p:cNvGrpSpPr/>
        <p:nvPr/>
      </p:nvGrpSpPr>
      <p:grpSpPr>
        <a:xfrm>
          <a:off x="0" y="0"/>
          <a:ext cx="0" cy="0"/>
          <a:chOff x="0" y="0"/>
          <a:chExt cx="0" cy="0"/>
        </a:xfrm>
      </p:grpSpPr>
      <p:grpSp>
        <p:nvGrpSpPr>
          <p:cNvPr id="750" name="Google Shape;750;p21"/>
          <p:cNvGrpSpPr/>
          <p:nvPr/>
        </p:nvGrpSpPr>
        <p:grpSpPr>
          <a:xfrm>
            <a:off x="0" y="5400"/>
            <a:ext cx="12192000" cy="6847200"/>
            <a:chOff x="0" y="3228"/>
            <a:chExt cx="9144000" cy="5135400"/>
          </a:xfrm>
        </p:grpSpPr>
        <p:grpSp>
          <p:nvGrpSpPr>
            <p:cNvPr id="751" name="Google Shape;751;p21"/>
            <p:cNvGrpSpPr/>
            <p:nvPr/>
          </p:nvGrpSpPr>
          <p:grpSpPr>
            <a:xfrm>
              <a:off x="0" y="234440"/>
              <a:ext cx="9144000" cy="4672977"/>
              <a:chOff x="0" y="470523"/>
              <a:chExt cx="9144000" cy="4672977"/>
            </a:xfrm>
          </p:grpSpPr>
          <p:cxnSp>
            <p:nvCxnSpPr>
              <p:cNvPr id="752" name="Google Shape;752;p21"/>
              <p:cNvCxnSpPr/>
              <p:nvPr/>
            </p:nvCxnSpPr>
            <p:spPr>
              <a:xfrm rot="10800000">
                <a:off x="4572000" y="-1297691"/>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21"/>
              <p:cNvCxnSpPr/>
              <p:nvPr/>
            </p:nvCxnSpPr>
            <p:spPr>
              <a:xfrm rot="10800000">
                <a:off x="4572000" y="-1764989"/>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21"/>
              <p:cNvCxnSpPr/>
              <p:nvPr/>
            </p:nvCxnSpPr>
            <p:spPr>
              <a:xfrm rot="10800000">
                <a:off x="4572000" y="-2232286"/>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21"/>
              <p:cNvCxnSpPr/>
              <p:nvPr/>
            </p:nvCxnSpPr>
            <p:spPr>
              <a:xfrm rot="10800000">
                <a:off x="4572000" y="-2699584"/>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21"/>
              <p:cNvCxnSpPr/>
              <p:nvPr/>
            </p:nvCxnSpPr>
            <p:spPr>
              <a:xfrm rot="10800000">
                <a:off x="4572000" y="57150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21"/>
              <p:cNvCxnSpPr/>
              <p:nvPr/>
            </p:nvCxnSpPr>
            <p:spPr>
              <a:xfrm rot="10800000">
                <a:off x="4572000" y="10420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21"/>
              <p:cNvCxnSpPr/>
              <p:nvPr/>
            </p:nvCxnSpPr>
            <p:spPr>
              <a:xfrm rot="10800000">
                <a:off x="4572000" y="-363095"/>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21"/>
              <p:cNvCxnSpPr/>
              <p:nvPr/>
            </p:nvCxnSpPr>
            <p:spPr>
              <a:xfrm rot="10800000">
                <a:off x="4572000" y="-830393"/>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21"/>
              <p:cNvCxnSpPr/>
              <p:nvPr/>
            </p:nvCxnSpPr>
            <p:spPr>
              <a:xfrm rot="10800000">
                <a:off x="4572000" y="-316688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21"/>
              <p:cNvCxnSpPr/>
              <p:nvPr/>
            </p:nvCxnSpPr>
            <p:spPr>
              <a:xfrm rot="10800000">
                <a:off x="4572000" y="-363418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21"/>
              <p:cNvCxnSpPr/>
              <p:nvPr/>
            </p:nvCxnSpPr>
            <p:spPr>
              <a:xfrm rot="10800000">
                <a:off x="4572000" y="-4101477"/>
                <a:ext cx="0" cy="9144000"/>
              </a:xfrm>
              <a:prstGeom prst="straightConnector1">
                <a:avLst/>
              </a:prstGeom>
              <a:noFill/>
              <a:ln w="9525" cap="flat" cmpd="sng">
                <a:solidFill>
                  <a:schemeClr val="dk2"/>
                </a:solidFill>
                <a:prstDash val="solid"/>
                <a:round/>
                <a:headEnd type="none" w="med" len="med"/>
                <a:tailEnd type="none" w="med" len="med"/>
              </a:ln>
            </p:spPr>
          </p:cxnSp>
        </p:grpSp>
        <p:grpSp>
          <p:nvGrpSpPr>
            <p:cNvPr id="763" name="Google Shape;763;p21"/>
            <p:cNvGrpSpPr/>
            <p:nvPr/>
          </p:nvGrpSpPr>
          <p:grpSpPr>
            <a:xfrm>
              <a:off x="132661" y="3228"/>
              <a:ext cx="8878678" cy="5135400"/>
              <a:chOff x="0" y="-46"/>
              <a:chExt cx="8878678" cy="5135400"/>
            </a:xfrm>
          </p:grpSpPr>
          <p:cxnSp>
            <p:nvCxnSpPr>
              <p:cNvPr id="764" name="Google Shape;764;p21"/>
              <p:cNvCxnSpPr/>
              <p:nvPr/>
            </p:nvCxnSpPr>
            <p:spPr>
              <a:xfrm>
                <a:off x="186919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21"/>
              <p:cNvCxnSpPr/>
              <p:nvPr/>
            </p:nvCxnSpPr>
            <p:spPr>
              <a:xfrm>
                <a:off x="233649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21"/>
              <p:cNvCxnSpPr/>
              <p:nvPr/>
            </p:nvCxnSpPr>
            <p:spPr>
              <a:xfrm>
                <a:off x="280379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21"/>
              <p:cNvCxnSpPr/>
              <p:nvPr/>
            </p:nvCxnSpPr>
            <p:spPr>
              <a:xfrm>
                <a:off x="327109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21"/>
              <p:cNvCxnSpPr/>
              <p:nvPr/>
            </p:nvCxnSpPr>
            <p:spPr>
              <a:xfrm>
                <a:off x="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21"/>
              <p:cNvCxnSpPr/>
              <p:nvPr/>
            </p:nvCxnSpPr>
            <p:spPr>
              <a:xfrm>
                <a:off x="46729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21"/>
              <p:cNvCxnSpPr/>
              <p:nvPr/>
            </p:nvCxnSpPr>
            <p:spPr>
              <a:xfrm>
                <a:off x="93459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21"/>
              <p:cNvCxnSpPr/>
              <p:nvPr/>
            </p:nvCxnSpPr>
            <p:spPr>
              <a:xfrm>
                <a:off x="1401897"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21"/>
              <p:cNvCxnSpPr/>
              <p:nvPr/>
            </p:nvCxnSpPr>
            <p:spPr>
              <a:xfrm>
                <a:off x="373839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21"/>
              <p:cNvCxnSpPr/>
              <p:nvPr/>
            </p:nvCxnSpPr>
            <p:spPr>
              <a:xfrm>
                <a:off x="420569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21"/>
              <p:cNvCxnSpPr/>
              <p:nvPr/>
            </p:nvCxnSpPr>
            <p:spPr>
              <a:xfrm>
                <a:off x="467298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21"/>
              <p:cNvCxnSpPr/>
              <p:nvPr/>
            </p:nvCxnSpPr>
            <p:spPr>
              <a:xfrm>
                <a:off x="514028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21"/>
              <p:cNvCxnSpPr/>
              <p:nvPr/>
            </p:nvCxnSpPr>
            <p:spPr>
              <a:xfrm>
                <a:off x="5607586"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21"/>
              <p:cNvCxnSpPr/>
              <p:nvPr/>
            </p:nvCxnSpPr>
            <p:spPr>
              <a:xfrm>
                <a:off x="607488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21"/>
              <p:cNvCxnSpPr/>
              <p:nvPr/>
            </p:nvCxnSpPr>
            <p:spPr>
              <a:xfrm>
                <a:off x="654218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21"/>
              <p:cNvCxnSpPr/>
              <p:nvPr/>
            </p:nvCxnSpPr>
            <p:spPr>
              <a:xfrm>
                <a:off x="700948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21"/>
              <p:cNvCxnSpPr/>
              <p:nvPr/>
            </p:nvCxnSpPr>
            <p:spPr>
              <a:xfrm>
                <a:off x="747678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21"/>
              <p:cNvCxnSpPr/>
              <p:nvPr/>
            </p:nvCxnSpPr>
            <p:spPr>
              <a:xfrm>
                <a:off x="794408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21"/>
              <p:cNvCxnSpPr/>
              <p:nvPr/>
            </p:nvCxnSpPr>
            <p:spPr>
              <a:xfrm>
                <a:off x="841138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21"/>
              <p:cNvCxnSpPr/>
              <p:nvPr/>
            </p:nvCxnSpPr>
            <p:spPr>
              <a:xfrm>
                <a:off x="8878678" y="-46"/>
                <a:ext cx="0" cy="5135400"/>
              </a:xfrm>
              <a:prstGeom prst="straightConnector1">
                <a:avLst/>
              </a:prstGeom>
              <a:noFill/>
              <a:ln w="9525" cap="flat" cmpd="sng">
                <a:solidFill>
                  <a:schemeClr val="dk2"/>
                </a:solidFill>
                <a:prstDash val="solid"/>
                <a:round/>
                <a:headEnd type="none" w="med" len="med"/>
                <a:tailEnd type="none" w="med" len="med"/>
              </a:ln>
            </p:spPr>
          </p:cxnSp>
        </p:grpSp>
      </p:grpSp>
      <p:grpSp>
        <p:nvGrpSpPr>
          <p:cNvPr id="784" name="Google Shape;784;p21"/>
          <p:cNvGrpSpPr/>
          <p:nvPr/>
        </p:nvGrpSpPr>
        <p:grpSpPr>
          <a:xfrm>
            <a:off x="483377" y="316405"/>
            <a:ext cx="11225249" cy="1613796"/>
            <a:chOff x="362532" y="237303"/>
            <a:chExt cx="8418937" cy="1210347"/>
          </a:xfrm>
        </p:grpSpPr>
        <p:sp>
          <p:nvSpPr>
            <p:cNvPr id="785" name="Google Shape;785;p21"/>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1"/>
            <p:cNvGrpSpPr/>
            <p:nvPr/>
          </p:nvGrpSpPr>
          <p:grpSpPr>
            <a:xfrm>
              <a:off x="362532" y="237303"/>
              <a:ext cx="8418937" cy="1210347"/>
              <a:chOff x="362532" y="237303"/>
              <a:chExt cx="8418937" cy="1210347"/>
            </a:xfrm>
          </p:grpSpPr>
          <p:sp>
            <p:nvSpPr>
              <p:cNvPr id="787" name="Google Shape;787;p21"/>
              <p:cNvSpPr/>
              <p:nvPr/>
            </p:nvSpPr>
            <p:spPr>
              <a:xfrm>
                <a:off x="362532" y="1204951"/>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1"/>
              <p:cNvSpPr/>
              <p:nvPr/>
            </p:nvSpPr>
            <p:spPr>
              <a:xfrm>
                <a:off x="8538768" y="237303"/>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89" name="Google Shape;789;p21"/>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98359354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1"/>
        <p:cNvGrpSpPr/>
        <p:nvPr/>
      </p:nvGrpSpPr>
      <p:grpSpPr>
        <a:xfrm>
          <a:off x="0" y="0"/>
          <a:ext cx="0" cy="0"/>
          <a:chOff x="0" y="0"/>
          <a:chExt cx="0" cy="0"/>
        </a:xfrm>
      </p:grpSpPr>
      <p:grpSp>
        <p:nvGrpSpPr>
          <p:cNvPr id="302" name="Google Shape;302;p9"/>
          <p:cNvGrpSpPr/>
          <p:nvPr/>
        </p:nvGrpSpPr>
        <p:grpSpPr>
          <a:xfrm>
            <a:off x="0" y="5400"/>
            <a:ext cx="12192000" cy="6847200"/>
            <a:chOff x="0" y="3228"/>
            <a:chExt cx="9144000" cy="5135400"/>
          </a:xfrm>
        </p:grpSpPr>
        <p:grpSp>
          <p:nvGrpSpPr>
            <p:cNvPr id="303" name="Google Shape;303;p9"/>
            <p:cNvGrpSpPr/>
            <p:nvPr/>
          </p:nvGrpSpPr>
          <p:grpSpPr>
            <a:xfrm>
              <a:off x="0" y="234440"/>
              <a:ext cx="9144000" cy="4672977"/>
              <a:chOff x="0" y="470523"/>
              <a:chExt cx="9144000" cy="4672977"/>
            </a:xfrm>
          </p:grpSpPr>
          <p:cxnSp>
            <p:nvCxnSpPr>
              <p:cNvPr id="304" name="Google Shape;304;p9"/>
              <p:cNvCxnSpPr/>
              <p:nvPr/>
            </p:nvCxnSpPr>
            <p:spPr>
              <a:xfrm rot="10800000">
                <a:off x="4572000" y="-1297691"/>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05" name="Google Shape;305;p9"/>
              <p:cNvCxnSpPr/>
              <p:nvPr/>
            </p:nvCxnSpPr>
            <p:spPr>
              <a:xfrm rot="10800000">
                <a:off x="4572000" y="-1764989"/>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06" name="Google Shape;306;p9"/>
              <p:cNvCxnSpPr/>
              <p:nvPr/>
            </p:nvCxnSpPr>
            <p:spPr>
              <a:xfrm rot="10800000">
                <a:off x="4572000" y="-2232286"/>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07" name="Google Shape;307;p9"/>
              <p:cNvCxnSpPr/>
              <p:nvPr/>
            </p:nvCxnSpPr>
            <p:spPr>
              <a:xfrm rot="10800000">
                <a:off x="4572000" y="-2699584"/>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9"/>
              <p:cNvCxnSpPr/>
              <p:nvPr/>
            </p:nvCxnSpPr>
            <p:spPr>
              <a:xfrm rot="10800000">
                <a:off x="4572000" y="57150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9"/>
              <p:cNvCxnSpPr/>
              <p:nvPr/>
            </p:nvCxnSpPr>
            <p:spPr>
              <a:xfrm rot="10800000">
                <a:off x="4572000" y="10420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9"/>
              <p:cNvCxnSpPr/>
              <p:nvPr/>
            </p:nvCxnSpPr>
            <p:spPr>
              <a:xfrm rot="10800000">
                <a:off x="4572000" y="-363095"/>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9"/>
              <p:cNvCxnSpPr/>
              <p:nvPr/>
            </p:nvCxnSpPr>
            <p:spPr>
              <a:xfrm rot="10800000">
                <a:off x="4572000" y="-830393"/>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9"/>
              <p:cNvCxnSpPr/>
              <p:nvPr/>
            </p:nvCxnSpPr>
            <p:spPr>
              <a:xfrm rot="10800000">
                <a:off x="4572000" y="-316688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9"/>
              <p:cNvCxnSpPr/>
              <p:nvPr/>
            </p:nvCxnSpPr>
            <p:spPr>
              <a:xfrm rot="10800000">
                <a:off x="4572000" y="-363418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9"/>
              <p:cNvCxnSpPr/>
              <p:nvPr/>
            </p:nvCxnSpPr>
            <p:spPr>
              <a:xfrm rot="10800000">
                <a:off x="4572000" y="-4101477"/>
                <a:ext cx="0" cy="9144000"/>
              </a:xfrm>
              <a:prstGeom prst="straightConnector1">
                <a:avLst/>
              </a:prstGeom>
              <a:noFill/>
              <a:ln w="9525" cap="flat" cmpd="sng">
                <a:solidFill>
                  <a:schemeClr val="accent5"/>
                </a:solidFill>
                <a:prstDash val="solid"/>
                <a:round/>
                <a:headEnd type="none" w="med" len="med"/>
                <a:tailEnd type="none" w="med" len="med"/>
              </a:ln>
            </p:spPr>
          </p:cxnSp>
        </p:grpSp>
        <p:grpSp>
          <p:nvGrpSpPr>
            <p:cNvPr id="315" name="Google Shape;315;p9"/>
            <p:cNvGrpSpPr/>
            <p:nvPr/>
          </p:nvGrpSpPr>
          <p:grpSpPr>
            <a:xfrm>
              <a:off x="132661" y="3228"/>
              <a:ext cx="8878678" cy="5135400"/>
              <a:chOff x="0" y="-46"/>
              <a:chExt cx="8878678" cy="5135400"/>
            </a:xfrm>
          </p:grpSpPr>
          <p:cxnSp>
            <p:nvCxnSpPr>
              <p:cNvPr id="316" name="Google Shape;316;p9"/>
              <p:cNvCxnSpPr/>
              <p:nvPr/>
            </p:nvCxnSpPr>
            <p:spPr>
              <a:xfrm>
                <a:off x="186919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9"/>
              <p:cNvCxnSpPr/>
              <p:nvPr/>
            </p:nvCxnSpPr>
            <p:spPr>
              <a:xfrm>
                <a:off x="233649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9"/>
              <p:cNvCxnSpPr/>
              <p:nvPr/>
            </p:nvCxnSpPr>
            <p:spPr>
              <a:xfrm>
                <a:off x="280379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9"/>
              <p:cNvCxnSpPr/>
              <p:nvPr/>
            </p:nvCxnSpPr>
            <p:spPr>
              <a:xfrm>
                <a:off x="327109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9"/>
              <p:cNvCxnSpPr/>
              <p:nvPr/>
            </p:nvCxnSpPr>
            <p:spPr>
              <a:xfrm>
                <a:off x="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9"/>
              <p:cNvCxnSpPr/>
              <p:nvPr/>
            </p:nvCxnSpPr>
            <p:spPr>
              <a:xfrm>
                <a:off x="46729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2" name="Google Shape;322;p9"/>
              <p:cNvCxnSpPr/>
              <p:nvPr/>
            </p:nvCxnSpPr>
            <p:spPr>
              <a:xfrm>
                <a:off x="93459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3" name="Google Shape;323;p9"/>
              <p:cNvCxnSpPr/>
              <p:nvPr/>
            </p:nvCxnSpPr>
            <p:spPr>
              <a:xfrm>
                <a:off x="1401897"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4" name="Google Shape;324;p9"/>
              <p:cNvCxnSpPr/>
              <p:nvPr/>
            </p:nvCxnSpPr>
            <p:spPr>
              <a:xfrm>
                <a:off x="373839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5" name="Google Shape;325;p9"/>
              <p:cNvCxnSpPr/>
              <p:nvPr/>
            </p:nvCxnSpPr>
            <p:spPr>
              <a:xfrm>
                <a:off x="420569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6" name="Google Shape;326;p9"/>
              <p:cNvCxnSpPr/>
              <p:nvPr/>
            </p:nvCxnSpPr>
            <p:spPr>
              <a:xfrm>
                <a:off x="467298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7" name="Google Shape;327;p9"/>
              <p:cNvCxnSpPr/>
              <p:nvPr/>
            </p:nvCxnSpPr>
            <p:spPr>
              <a:xfrm>
                <a:off x="514028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8" name="Google Shape;328;p9"/>
              <p:cNvCxnSpPr/>
              <p:nvPr/>
            </p:nvCxnSpPr>
            <p:spPr>
              <a:xfrm>
                <a:off x="5607586"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9" name="Google Shape;329;p9"/>
              <p:cNvCxnSpPr/>
              <p:nvPr/>
            </p:nvCxnSpPr>
            <p:spPr>
              <a:xfrm>
                <a:off x="607488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0" name="Google Shape;330;p9"/>
              <p:cNvCxnSpPr/>
              <p:nvPr/>
            </p:nvCxnSpPr>
            <p:spPr>
              <a:xfrm>
                <a:off x="654218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1" name="Google Shape;331;p9"/>
              <p:cNvCxnSpPr/>
              <p:nvPr/>
            </p:nvCxnSpPr>
            <p:spPr>
              <a:xfrm>
                <a:off x="700948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2" name="Google Shape;332;p9"/>
              <p:cNvCxnSpPr/>
              <p:nvPr/>
            </p:nvCxnSpPr>
            <p:spPr>
              <a:xfrm>
                <a:off x="747678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3" name="Google Shape;333;p9"/>
              <p:cNvCxnSpPr/>
              <p:nvPr/>
            </p:nvCxnSpPr>
            <p:spPr>
              <a:xfrm>
                <a:off x="794408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4" name="Google Shape;334;p9"/>
              <p:cNvCxnSpPr/>
              <p:nvPr/>
            </p:nvCxnSpPr>
            <p:spPr>
              <a:xfrm>
                <a:off x="841138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5" name="Google Shape;335;p9"/>
              <p:cNvCxnSpPr/>
              <p:nvPr/>
            </p:nvCxnSpPr>
            <p:spPr>
              <a:xfrm>
                <a:off x="8878678" y="-46"/>
                <a:ext cx="0" cy="51354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336" name="Google Shape;336;p9"/>
          <p:cNvGrpSpPr/>
          <p:nvPr/>
        </p:nvGrpSpPr>
        <p:grpSpPr>
          <a:xfrm>
            <a:off x="1490259" y="927000"/>
            <a:ext cx="9211484" cy="5004000"/>
            <a:chOff x="1117694" y="695250"/>
            <a:chExt cx="6908613" cy="3753000"/>
          </a:xfrm>
        </p:grpSpPr>
        <p:sp>
          <p:nvSpPr>
            <p:cNvPr id="337" name="Google Shape;337;p9"/>
            <p:cNvSpPr/>
            <p:nvPr/>
          </p:nvSpPr>
          <p:spPr>
            <a:xfrm>
              <a:off x="1341300" y="923850"/>
              <a:ext cx="6461400" cy="3295800"/>
            </a:xfrm>
            <a:prstGeom prst="roundRect">
              <a:avLst>
                <a:gd name="adj" fmla="val 11227"/>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38" name="Google Shape;338;p9"/>
            <p:cNvGrpSpPr/>
            <p:nvPr/>
          </p:nvGrpSpPr>
          <p:grpSpPr>
            <a:xfrm>
              <a:off x="1117694" y="695250"/>
              <a:ext cx="6908613" cy="3753000"/>
              <a:chOff x="1112700" y="695250"/>
              <a:chExt cx="6908613" cy="3753000"/>
            </a:xfrm>
          </p:grpSpPr>
          <p:sp>
            <p:nvSpPr>
              <p:cNvPr id="339" name="Google Shape;339;p9"/>
              <p:cNvSpPr/>
              <p:nvPr/>
            </p:nvSpPr>
            <p:spPr>
              <a:xfrm>
                <a:off x="1112700" y="695250"/>
                <a:ext cx="242700" cy="242700"/>
              </a:xfrm>
              <a:prstGeom prst="hear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9"/>
              <p:cNvSpPr/>
              <p:nvPr/>
            </p:nvSpPr>
            <p:spPr>
              <a:xfrm>
                <a:off x="7778613" y="695250"/>
                <a:ext cx="242700" cy="242700"/>
              </a:xfrm>
              <a:prstGeom prst="hear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9"/>
              <p:cNvSpPr/>
              <p:nvPr/>
            </p:nvSpPr>
            <p:spPr>
              <a:xfrm>
                <a:off x="1112700" y="4205550"/>
                <a:ext cx="242700" cy="242700"/>
              </a:xfrm>
              <a:prstGeom prst="hear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9"/>
              <p:cNvSpPr/>
              <p:nvPr/>
            </p:nvSpPr>
            <p:spPr>
              <a:xfrm>
                <a:off x="7778613" y="4205550"/>
                <a:ext cx="242700" cy="242700"/>
              </a:xfrm>
              <a:prstGeom prst="hear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43" name="Google Shape;343;p9"/>
          <p:cNvSpPr txBox="1">
            <a:spLocks noGrp="1"/>
          </p:cNvSpPr>
          <p:nvPr>
            <p:ph type="subTitle" idx="1"/>
          </p:nvPr>
        </p:nvSpPr>
        <p:spPr>
          <a:xfrm>
            <a:off x="3015000" y="3093295"/>
            <a:ext cx="6162000" cy="126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344" name="Google Shape;344;p9"/>
          <p:cNvSpPr txBox="1">
            <a:spLocks noGrp="1"/>
          </p:cNvSpPr>
          <p:nvPr>
            <p:ph type="title"/>
          </p:nvPr>
        </p:nvSpPr>
        <p:spPr>
          <a:xfrm>
            <a:off x="3015000" y="1810633"/>
            <a:ext cx="6162000" cy="13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7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92150156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34063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089345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5"/>
        </a:solidFill>
        <a:effectLst/>
      </p:bgPr>
    </p:bg>
    <p:spTree>
      <p:nvGrpSpPr>
        <p:cNvPr id="1" name="Shape 749"/>
        <p:cNvGrpSpPr/>
        <p:nvPr/>
      </p:nvGrpSpPr>
      <p:grpSpPr>
        <a:xfrm>
          <a:off x="0" y="0"/>
          <a:ext cx="0" cy="0"/>
          <a:chOff x="0" y="0"/>
          <a:chExt cx="0" cy="0"/>
        </a:xfrm>
      </p:grpSpPr>
      <p:grpSp>
        <p:nvGrpSpPr>
          <p:cNvPr id="750" name="Google Shape;750;p21"/>
          <p:cNvGrpSpPr/>
          <p:nvPr/>
        </p:nvGrpSpPr>
        <p:grpSpPr>
          <a:xfrm>
            <a:off x="0" y="5400"/>
            <a:ext cx="12192000" cy="6847200"/>
            <a:chOff x="0" y="3228"/>
            <a:chExt cx="9144000" cy="5135400"/>
          </a:xfrm>
        </p:grpSpPr>
        <p:grpSp>
          <p:nvGrpSpPr>
            <p:cNvPr id="751" name="Google Shape;751;p21"/>
            <p:cNvGrpSpPr/>
            <p:nvPr/>
          </p:nvGrpSpPr>
          <p:grpSpPr>
            <a:xfrm>
              <a:off x="0" y="234440"/>
              <a:ext cx="9144000" cy="4672977"/>
              <a:chOff x="0" y="470523"/>
              <a:chExt cx="9144000" cy="4672977"/>
            </a:xfrm>
          </p:grpSpPr>
          <p:cxnSp>
            <p:nvCxnSpPr>
              <p:cNvPr id="752" name="Google Shape;752;p21"/>
              <p:cNvCxnSpPr/>
              <p:nvPr/>
            </p:nvCxnSpPr>
            <p:spPr>
              <a:xfrm rot="10800000">
                <a:off x="4572000" y="-1297691"/>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21"/>
              <p:cNvCxnSpPr/>
              <p:nvPr/>
            </p:nvCxnSpPr>
            <p:spPr>
              <a:xfrm rot="10800000">
                <a:off x="4572000" y="-1764989"/>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21"/>
              <p:cNvCxnSpPr/>
              <p:nvPr/>
            </p:nvCxnSpPr>
            <p:spPr>
              <a:xfrm rot="10800000">
                <a:off x="4572000" y="-2232286"/>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21"/>
              <p:cNvCxnSpPr/>
              <p:nvPr/>
            </p:nvCxnSpPr>
            <p:spPr>
              <a:xfrm rot="10800000">
                <a:off x="4572000" y="-2699584"/>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21"/>
              <p:cNvCxnSpPr/>
              <p:nvPr/>
            </p:nvCxnSpPr>
            <p:spPr>
              <a:xfrm rot="10800000">
                <a:off x="4572000" y="57150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21"/>
              <p:cNvCxnSpPr/>
              <p:nvPr/>
            </p:nvCxnSpPr>
            <p:spPr>
              <a:xfrm rot="10800000">
                <a:off x="4572000" y="10420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21"/>
              <p:cNvCxnSpPr/>
              <p:nvPr/>
            </p:nvCxnSpPr>
            <p:spPr>
              <a:xfrm rot="10800000">
                <a:off x="4572000" y="-363095"/>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21"/>
              <p:cNvCxnSpPr/>
              <p:nvPr/>
            </p:nvCxnSpPr>
            <p:spPr>
              <a:xfrm rot="10800000">
                <a:off x="4572000" y="-830393"/>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21"/>
              <p:cNvCxnSpPr/>
              <p:nvPr/>
            </p:nvCxnSpPr>
            <p:spPr>
              <a:xfrm rot="10800000">
                <a:off x="4572000" y="-3166882"/>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21"/>
              <p:cNvCxnSpPr/>
              <p:nvPr/>
            </p:nvCxnSpPr>
            <p:spPr>
              <a:xfrm rot="10800000">
                <a:off x="4572000" y="-3634180"/>
                <a:ext cx="0" cy="91440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21"/>
              <p:cNvCxnSpPr/>
              <p:nvPr/>
            </p:nvCxnSpPr>
            <p:spPr>
              <a:xfrm rot="10800000">
                <a:off x="4572000" y="-4101477"/>
                <a:ext cx="0" cy="9144000"/>
              </a:xfrm>
              <a:prstGeom prst="straightConnector1">
                <a:avLst/>
              </a:prstGeom>
              <a:noFill/>
              <a:ln w="9525" cap="flat" cmpd="sng">
                <a:solidFill>
                  <a:schemeClr val="dk2"/>
                </a:solidFill>
                <a:prstDash val="solid"/>
                <a:round/>
                <a:headEnd type="none" w="med" len="med"/>
                <a:tailEnd type="none" w="med" len="med"/>
              </a:ln>
            </p:spPr>
          </p:cxnSp>
        </p:grpSp>
        <p:grpSp>
          <p:nvGrpSpPr>
            <p:cNvPr id="763" name="Google Shape;763;p21"/>
            <p:cNvGrpSpPr/>
            <p:nvPr/>
          </p:nvGrpSpPr>
          <p:grpSpPr>
            <a:xfrm>
              <a:off x="132661" y="3228"/>
              <a:ext cx="8878678" cy="5135400"/>
              <a:chOff x="0" y="-46"/>
              <a:chExt cx="8878678" cy="5135400"/>
            </a:xfrm>
          </p:grpSpPr>
          <p:cxnSp>
            <p:nvCxnSpPr>
              <p:cNvPr id="764" name="Google Shape;764;p21"/>
              <p:cNvCxnSpPr/>
              <p:nvPr/>
            </p:nvCxnSpPr>
            <p:spPr>
              <a:xfrm>
                <a:off x="186919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21"/>
              <p:cNvCxnSpPr/>
              <p:nvPr/>
            </p:nvCxnSpPr>
            <p:spPr>
              <a:xfrm>
                <a:off x="233649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21"/>
              <p:cNvCxnSpPr/>
              <p:nvPr/>
            </p:nvCxnSpPr>
            <p:spPr>
              <a:xfrm>
                <a:off x="280379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21"/>
              <p:cNvCxnSpPr/>
              <p:nvPr/>
            </p:nvCxnSpPr>
            <p:spPr>
              <a:xfrm>
                <a:off x="327109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21"/>
              <p:cNvCxnSpPr/>
              <p:nvPr/>
            </p:nvCxnSpPr>
            <p:spPr>
              <a:xfrm>
                <a:off x="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21"/>
              <p:cNvCxnSpPr/>
              <p:nvPr/>
            </p:nvCxnSpPr>
            <p:spPr>
              <a:xfrm>
                <a:off x="46729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21"/>
              <p:cNvCxnSpPr/>
              <p:nvPr/>
            </p:nvCxnSpPr>
            <p:spPr>
              <a:xfrm>
                <a:off x="93459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21"/>
              <p:cNvCxnSpPr/>
              <p:nvPr/>
            </p:nvCxnSpPr>
            <p:spPr>
              <a:xfrm>
                <a:off x="1401897"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21"/>
              <p:cNvCxnSpPr/>
              <p:nvPr/>
            </p:nvCxnSpPr>
            <p:spPr>
              <a:xfrm>
                <a:off x="373839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21"/>
              <p:cNvCxnSpPr/>
              <p:nvPr/>
            </p:nvCxnSpPr>
            <p:spPr>
              <a:xfrm>
                <a:off x="420569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21"/>
              <p:cNvCxnSpPr/>
              <p:nvPr/>
            </p:nvCxnSpPr>
            <p:spPr>
              <a:xfrm>
                <a:off x="4672989"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21"/>
              <p:cNvCxnSpPr/>
              <p:nvPr/>
            </p:nvCxnSpPr>
            <p:spPr>
              <a:xfrm>
                <a:off x="5140288"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21"/>
              <p:cNvCxnSpPr/>
              <p:nvPr/>
            </p:nvCxnSpPr>
            <p:spPr>
              <a:xfrm>
                <a:off x="5607586"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21"/>
              <p:cNvCxnSpPr/>
              <p:nvPr/>
            </p:nvCxnSpPr>
            <p:spPr>
              <a:xfrm>
                <a:off x="6074885"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21"/>
              <p:cNvCxnSpPr/>
              <p:nvPr/>
            </p:nvCxnSpPr>
            <p:spPr>
              <a:xfrm>
                <a:off x="6542184"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21"/>
              <p:cNvCxnSpPr/>
              <p:nvPr/>
            </p:nvCxnSpPr>
            <p:spPr>
              <a:xfrm>
                <a:off x="7009483"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21"/>
              <p:cNvCxnSpPr/>
              <p:nvPr/>
            </p:nvCxnSpPr>
            <p:spPr>
              <a:xfrm>
                <a:off x="7476782"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21"/>
              <p:cNvCxnSpPr/>
              <p:nvPr/>
            </p:nvCxnSpPr>
            <p:spPr>
              <a:xfrm>
                <a:off x="7944081"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21"/>
              <p:cNvCxnSpPr/>
              <p:nvPr/>
            </p:nvCxnSpPr>
            <p:spPr>
              <a:xfrm>
                <a:off x="8411380" y="-46"/>
                <a:ext cx="0" cy="51354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21"/>
              <p:cNvCxnSpPr/>
              <p:nvPr/>
            </p:nvCxnSpPr>
            <p:spPr>
              <a:xfrm>
                <a:off x="8878678" y="-46"/>
                <a:ext cx="0" cy="5135400"/>
              </a:xfrm>
              <a:prstGeom prst="straightConnector1">
                <a:avLst/>
              </a:prstGeom>
              <a:noFill/>
              <a:ln w="9525" cap="flat" cmpd="sng">
                <a:solidFill>
                  <a:schemeClr val="dk2"/>
                </a:solidFill>
                <a:prstDash val="solid"/>
                <a:round/>
                <a:headEnd type="none" w="med" len="med"/>
                <a:tailEnd type="none" w="med" len="med"/>
              </a:ln>
            </p:spPr>
          </p:cxnSp>
        </p:grpSp>
      </p:grpSp>
      <p:grpSp>
        <p:nvGrpSpPr>
          <p:cNvPr id="784" name="Google Shape;784;p21"/>
          <p:cNvGrpSpPr/>
          <p:nvPr/>
        </p:nvGrpSpPr>
        <p:grpSpPr>
          <a:xfrm>
            <a:off x="483377" y="316405"/>
            <a:ext cx="11225249" cy="1613796"/>
            <a:chOff x="362532" y="237303"/>
            <a:chExt cx="8418937" cy="1210347"/>
          </a:xfrm>
        </p:grpSpPr>
        <p:sp>
          <p:nvSpPr>
            <p:cNvPr id="785" name="Google Shape;785;p21"/>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6" name="Google Shape;786;p21"/>
            <p:cNvGrpSpPr/>
            <p:nvPr/>
          </p:nvGrpSpPr>
          <p:grpSpPr>
            <a:xfrm>
              <a:off x="362532" y="237303"/>
              <a:ext cx="8418937" cy="1210347"/>
              <a:chOff x="362532" y="237303"/>
              <a:chExt cx="8418937" cy="1210347"/>
            </a:xfrm>
          </p:grpSpPr>
          <p:sp>
            <p:nvSpPr>
              <p:cNvPr id="787" name="Google Shape;787;p21"/>
              <p:cNvSpPr/>
              <p:nvPr/>
            </p:nvSpPr>
            <p:spPr>
              <a:xfrm>
                <a:off x="362532" y="1204951"/>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1"/>
              <p:cNvSpPr/>
              <p:nvPr/>
            </p:nvSpPr>
            <p:spPr>
              <a:xfrm>
                <a:off x="8538768" y="237303"/>
                <a:ext cx="242700" cy="242700"/>
              </a:xfrm>
              <a:prstGeom prst="diamond">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89" name="Google Shape;789;p21"/>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64332210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5400"/>
            <a:ext cx="12192000" cy="6847200"/>
            <a:chOff x="0" y="3228"/>
            <a:chExt cx="9144000" cy="5135400"/>
          </a:xfrm>
        </p:grpSpPr>
        <p:grpSp>
          <p:nvGrpSpPr>
            <p:cNvPr id="10" name="Google Shape;10;p2"/>
            <p:cNvGrpSpPr/>
            <p:nvPr/>
          </p:nvGrpSpPr>
          <p:grpSpPr>
            <a:xfrm>
              <a:off x="0" y="234440"/>
              <a:ext cx="9144000" cy="4672977"/>
              <a:chOff x="0" y="470523"/>
              <a:chExt cx="9144000" cy="4672977"/>
            </a:xfrm>
          </p:grpSpPr>
          <p:cxnSp>
            <p:nvCxnSpPr>
              <p:cNvPr id="11" name="Google Shape;11;p2"/>
              <p:cNvCxnSpPr/>
              <p:nvPr/>
            </p:nvCxnSpPr>
            <p:spPr>
              <a:xfrm rot="10800000">
                <a:off x="4572000" y="-1297691"/>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rot="10800000">
                <a:off x="4572000" y="-1764989"/>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rot="10800000">
                <a:off x="4572000" y="-2232286"/>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rot="10800000">
                <a:off x="4572000" y="-2699584"/>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rot="10800000">
                <a:off x="4572000" y="57150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rot="10800000">
                <a:off x="4572000" y="10420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rot="10800000">
                <a:off x="4572000" y="-363095"/>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rot="10800000">
                <a:off x="4572000" y="-830393"/>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rot="10800000">
                <a:off x="4572000" y="-316688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rot="10800000">
                <a:off x="4572000" y="-363418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rot="10800000">
                <a:off x="4572000" y="-4101477"/>
                <a:ext cx="0" cy="9144000"/>
              </a:xfrm>
              <a:prstGeom prst="straightConnector1">
                <a:avLst/>
              </a:prstGeom>
              <a:noFill/>
              <a:ln w="9525" cap="flat" cmpd="sng">
                <a:solidFill>
                  <a:schemeClr val="accent5"/>
                </a:solidFill>
                <a:prstDash val="solid"/>
                <a:round/>
                <a:headEnd type="none" w="med" len="med"/>
                <a:tailEnd type="none" w="med" len="med"/>
              </a:ln>
            </p:spPr>
          </p:cxnSp>
        </p:grpSp>
        <p:grpSp>
          <p:nvGrpSpPr>
            <p:cNvPr id="22" name="Google Shape;22;p2"/>
            <p:cNvGrpSpPr/>
            <p:nvPr/>
          </p:nvGrpSpPr>
          <p:grpSpPr>
            <a:xfrm>
              <a:off x="132661" y="3228"/>
              <a:ext cx="8878678" cy="5135400"/>
              <a:chOff x="0" y="-46"/>
              <a:chExt cx="8878678" cy="5135400"/>
            </a:xfrm>
          </p:grpSpPr>
          <p:cxnSp>
            <p:nvCxnSpPr>
              <p:cNvPr id="23" name="Google Shape;23;p2"/>
              <p:cNvCxnSpPr/>
              <p:nvPr/>
            </p:nvCxnSpPr>
            <p:spPr>
              <a:xfrm>
                <a:off x="186919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233649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280379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27109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46729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93459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1401897"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1" name="Google Shape;31;p2"/>
              <p:cNvCxnSpPr/>
              <p:nvPr/>
            </p:nvCxnSpPr>
            <p:spPr>
              <a:xfrm>
                <a:off x="373839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2" name="Google Shape;32;p2"/>
              <p:cNvCxnSpPr/>
              <p:nvPr/>
            </p:nvCxnSpPr>
            <p:spPr>
              <a:xfrm>
                <a:off x="420569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3" name="Google Shape;33;p2"/>
              <p:cNvCxnSpPr/>
              <p:nvPr/>
            </p:nvCxnSpPr>
            <p:spPr>
              <a:xfrm>
                <a:off x="467298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4" name="Google Shape;34;p2"/>
              <p:cNvCxnSpPr/>
              <p:nvPr/>
            </p:nvCxnSpPr>
            <p:spPr>
              <a:xfrm>
                <a:off x="514028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5607586"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6" name="Google Shape;36;p2"/>
              <p:cNvCxnSpPr/>
              <p:nvPr/>
            </p:nvCxnSpPr>
            <p:spPr>
              <a:xfrm>
                <a:off x="607488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7" name="Google Shape;37;p2"/>
              <p:cNvCxnSpPr/>
              <p:nvPr/>
            </p:nvCxnSpPr>
            <p:spPr>
              <a:xfrm>
                <a:off x="654218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8" name="Google Shape;38;p2"/>
              <p:cNvCxnSpPr/>
              <p:nvPr/>
            </p:nvCxnSpPr>
            <p:spPr>
              <a:xfrm>
                <a:off x="700948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39" name="Google Shape;39;p2"/>
              <p:cNvCxnSpPr/>
              <p:nvPr/>
            </p:nvCxnSpPr>
            <p:spPr>
              <a:xfrm>
                <a:off x="747678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0" name="Google Shape;40;p2"/>
              <p:cNvCxnSpPr/>
              <p:nvPr/>
            </p:nvCxnSpPr>
            <p:spPr>
              <a:xfrm>
                <a:off x="794408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1" name="Google Shape;41;p2"/>
              <p:cNvCxnSpPr/>
              <p:nvPr/>
            </p:nvCxnSpPr>
            <p:spPr>
              <a:xfrm>
                <a:off x="841138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42" name="Google Shape;42;p2"/>
              <p:cNvCxnSpPr/>
              <p:nvPr/>
            </p:nvCxnSpPr>
            <p:spPr>
              <a:xfrm>
                <a:off x="8878678" y="-46"/>
                <a:ext cx="0" cy="51354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3" name="Google Shape;43;p2"/>
          <p:cNvGrpSpPr/>
          <p:nvPr/>
        </p:nvGrpSpPr>
        <p:grpSpPr>
          <a:xfrm>
            <a:off x="483377" y="316402"/>
            <a:ext cx="11225249" cy="6221188"/>
            <a:chOff x="362532" y="237301"/>
            <a:chExt cx="8418937" cy="4665891"/>
          </a:xfrm>
        </p:grpSpPr>
        <p:sp>
          <p:nvSpPr>
            <p:cNvPr id="44" name="Google Shape;44;p2"/>
            <p:cNvSpPr/>
            <p:nvPr/>
          </p:nvSpPr>
          <p:spPr>
            <a:xfrm>
              <a:off x="589800" y="468900"/>
              <a:ext cx="7964400" cy="4205700"/>
            </a:xfrm>
            <a:prstGeom prst="roundRect">
              <a:avLst>
                <a:gd name="adj" fmla="val 8946"/>
              </a:avLst>
            </a:prstGeom>
            <a:solidFill>
              <a:schemeClr val="accen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2"/>
            <p:cNvGrpSpPr/>
            <p:nvPr/>
          </p:nvGrpSpPr>
          <p:grpSpPr>
            <a:xfrm>
              <a:off x="362532" y="237301"/>
              <a:ext cx="8418937" cy="4665891"/>
              <a:chOff x="362532" y="237300"/>
              <a:chExt cx="8418937" cy="4665891"/>
            </a:xfrm>
          </p:grpSpPr>
          <p:sp>
            <p:nvSpPr>
              <p:cNvPr id="46" name="Google Shape;46;p2"/>
              <p:cNvSpPr/>
              <p:nvPr/>
            </p:nvSpPr>
            <p:spPr>
              <a:xfrm>
                <a:off x="362532" y="237300"/>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62532" y="4660489"/>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538768" y="237302"/>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8538768" y="4660491"/>
                <a:ext cx="242700" cy="242700"/>
              </a:xfrm>
              <a:prstGeom prst="heart">
                <a:avLst/>
              </a:pr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0" name="Google Shape;50;p2"/>
          <p:cNvSpPr txBox="1">
            <a:spLocks noGrp="1"/>
          </p:cNvSpPr>
          <p:nvPr>
            <p:ph type="ctrTitle"/>
          </p:nvPr>
        </p:nvSpPr>
        <p:spPr>
          <a:xfrm>
            <a:off x="1052268" y="1209149"/>
            <a:ext cx="4937200" cy="3323600"/>
          </a:xfrm>
          <a:prstGeom prst="rect">
            <a:avLst/>
          </a:prstGeom>
          <a:effectLst>
            <a:outerShdw dist="38100" dir="1560000" algn="bl" rotWithShape="0">
              <a:schemeClr val="lt1"/>
            </a:outerShdw>
          </a:effectLst>
        </p:spPr>
        <p:txBody>
          <a:bodyPr spcFirstLastPara="1" wrap="square" lIns="91425" tIns="91425" rIns="91425" bIns="91425" anchor="ctr" anchorCtr="0">
            <a:noAutofit/>
          </a:bodyPr>
          <a:lstStyle>
            <a:lvl1pPr lvl="0" algn="ctr" rtl="0">
              <a:lnSpc>
                <a:spcPct val="90000"/>
              </a:lnSpc>
              <a:spcBef>
                <a:spcPts val="0"/>
              </a:spcBef>
              <a:spcAft>
                <a:spcPts val="0"/>
              </a:spcAft>
              <a:buSzPts val="5500"/>
              <a:buNone/>
              <a:defRPr sz="7333" b="1"/>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51" name="Google Shape;51;p2"/>
          <p:cNvSpPr txBox="1">
            <a:spLocks noGrp="1"/>
          </p:cNvSpPr>
          <p:nvPr>
            <p:ph type="subTitle" idx="1"/>
          </p:nvPr>
        </p:nvSpPr>
        <p:spPr>
          <a:xfrm>
            <a:off x="1052268" y="4697712"/>
            <a:ext cx="4937200" cy="77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320162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2"/>
        <p:cNvGrpSpPr/>
        <p:nvPr/>
      </p:nvGrpSpPr>
      <p:grpSpPr>
        <a:xfrm>
          <a:off x="0" y="0"/>
          <a:ext cx="0" cy="0"/>
          <a:chOff x="0" y="0"/>
          <a:chExt cx="0" cy="0"/>
        </a:xfrm>
      </p:grpSpPr>
      <p:grpSp>
        <p:nvGrpSpPr>
          <p:cNvPr id="223" name="Google Shape;223;p7"/>
          <p:cNvGrpSpPr/>
          <p:nvPr/>
        </p:nvGrpSpPr>
        <p:grpSpPr>
          <a:xfrm>
            <a:off x="0" y="5400"/>
            <a:ext cx="12192000" cy="6847200"/>
            <a:chOff x="0" y="3228"/>
            <a:chExt cx="9144000" cy="5135400"/>
          </a:xfrm>
        </p:grpSpPr>
        <p:grpSp>
          <p:nvGrpSpPr>
            <p:cNvPr id="224" name="Google Shape;224;p7"/>
            <p:cNvGrpSpPr/>
            <p:nvPr/>
          </p:nvGrpSpPr>
          <p:grpSpPr>
            <a:xfrm>
              <a:off x="0" y="234440"/>
              <a:ext cx="9144000" cy="4672977"/>
              <a:chOff x="0" y="470523"/>
              <a:chExt cx="9144000" cy="4672977"/>
            </a:xfrm>
          </p:grpSpPr>
          <p:cxnSp>
            <p:nvCxnSpPr>
              <p:cNvPr id="225" name="Google Shape;225;p7"/>
              <p:cNvCxnSpPr/>
              <p:nvPr/>
            </p:nvCxnSpPr>
            <p:spPr>
              <a:xfrm rot="10800000">
                <a:off x="4572000" y="-1297691"/>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26" name="Google Shape;226;p7"/>
              <p:cNvCxnSpPr/>
              <p:nvPr/>
            </p:nvCxnSpPr>
            <p:spPr>
              <a:xfrm rot="10800000">
                <a:off x="4572000" y="-1764989"/>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27" name="Google Shape;227;p7"/>
              <p:cNvCxnSpPr/>
              <p:nvPr/>
            </p:nvCxnSpPr>
            <p:spPr>
              <a:xfrm rot="10800000">
                <a:off x="4572000" y="-2232286"/>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28" name="Google Shape;228;p7"/>
              <p:cNvCxnSpPr/>
              <p:nvPr/>
            </p:nvCxnSpPr>
            <p:spPr>
              <a:xfrm rot="10800000">
                <a:off x="4572000" y="-2699584"/>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29" name="Google Shape;229;p7"/>
              <p:cNvCxnSpPr/>
              <p:nvPr/>
            </p:nvCxnSpPr>
            <p:spPr>
              <a:xfrm rot="10800000">
                <a:off x="4572000" y="57150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0" name="Google Shape;230;p7"/>
              <p:cNvCxnSpPr/>
              <p:nvPr/>
            </p:nvCxnSpPr>
            <p:spPr>
              <a:xfrm rot="10800000">
                <a:off x="4572000" y="10420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1" name="Google Shape;231;p7"/>
              <p:cNvCxnSpPr/>
              <p:nvPr/>
            </p:nvCxnSpPr>
            <p:spPr>
              <a:xfrm rot="10800000">
                <a:off x="4572000" y="-363095"/>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2" name="Google Shape;232;p7"/>
              <p:cNvCxnSpPr/>
              <p:nvPr/>
            </p:nvCxnSpPr>
            <p:spPr>
              <a:xfrm rot="10800000">
                <a:off x="4572000" y="-830393"/>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3" name="Google Shape;233;p7"/>
              <p:cNvCxnSpPr/>
              <p:nvPr/>
            </p:nvCxnSpPr>
            <p:spPr>
              <a:xfrm rot="10800000">
                <a:off x="4572000" y="-3166882"/>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4" name="Google Shape;234;p7"/>
              <p:cNvCxnSpPr/>
              <p:nvPr/>
            </p:nvCxnSpPr>
            <p:spPr>
              <a:xfrm rot="10800000">
                <a:off x="4572000" y="-3634180"/>
                <a:ext cx="0" cy="9144000"/>
              </a:xfrm>
              <a:prstGeom prst="straightConnector1">
                <a:avLst/>
              </a:prstGeom>
              <a:noFill/>
              <a:ln w="9525" cap="flat" cmpd="sng">
                <a:solidFill>
                  <a:schemeClr val="accent5"/>
                </a:solidFill>
                <a:prstDash val="solid"/>
                <a:round/>
                <a:headEnd type="none" w="med" len="med"/>
                <a:tailEnd type="none" w="med" len="med"/>
              </a:ln>
            </p:spPr>
          </p:cxnSp>
          <p:cxnSp>
            <p:nvCxnSpPr>
              <p:cNvPr id="235" name="Google Shape;235;p7"/>
              <p:cNvCxnSpPr/>
              <p:nvPr/>
            </p:nvCxnSpPr>
            <p:spPr>
              <a:xfrm rot="10800000">
                <a:off x="4572000" y="-4101477"/>
                <a:ext cx="0" cy="9144000"/>
              </a:xfrm>
              <a:prstGeom prst="straightConnector1">
                <a:avLst/>
              </a:prstGeom>
              <a:noFill/>
              <a:ln w="9525" cap="flat" cmpd="sng">
                <a:solidFill>
                  <a:schemeClr val="accent5"/>
                </a:solidFill>
                <a:prstDash val="solid"/>
                <a:round/>
                <a:headEnd type="none" w="med" len="med"/>
                <a:tailEnd type="none" w="med" len="med"/>
              </a:ln>
            </p:spPr>
          </p:cxnSp>
        </p:grpSp>
        <p:grpSp>
          <p:nvGrpSpPr>
            <p:cNvPr id="236" name="Google Shape;236;p7"/>
            <p:cNvGrpSpPr/>
            <p:nvPr/>
          </p:nvGrpSpPr>
          <p:grpSpPr>
            <a:xfrm>
              <a:off x="132661" y="3228"/>
              <a:ext cx="8878678" cy="5135400"/>
              <a:chOff x="0" y="-46"/>
              <a:chExt cx="8878678" cy="5135400"/>
            </a:xfrm>
          </p:grpSpPr>
          <p:cxnSp>
            <p:nvCxnSpPr>
              <p:cNvPr id="237" name="Google Shape;237;p7"/>
              <p:cNvCxnSpPr/>
              <p:nvPr/>
            </p:nvCxnSpPr>
            <p:spPr>
              <a:xfrm>
                <a:off x="186919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38" name="Google Shape;238;p7"/>
              <p:cNvCxnSpPr/>
              <p:nvPr/>
            </p:nvCxnSpPr>
            <p:spPr>
              <a:xfrm>
                <a:off x="233649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39" name="Google Shape;239;p7"/>
              <p:cNvCxnSpPr/>
              <p:nvPr/>
            </p:nvCxnSpPr>
            <p:spPr>
              <a:xfrm>
                <a:off x="280379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0" name="Google Shape;240;p7"/>
              <p:cNvCxnSpPr/>
              <p:nvPr/>
            </p:nvCxnSpPr>
            <p:spPr>
              <a:xfrm>
                <a:off x="327109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1" name="Google Shape;241;p7"/>
              <p:cNvCxnSpPr/>
              <p:nvPr/>
            </p:nvCxnSpPr>
            <p:spPr>
              <a:xfrm>
                <a:off x="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2" name="Google Shape;242;p7"/>
              <p:cNvCxnSpPr/>
              <p:nvPr/>
            </p:nvCxnSpPr>
            <p:spPr>
              <a:xfrm>
                <a:off x="46729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3" name="Google Shape;243;p7"/>
              <p:cNvCxnSpPr/>
              <p:nvPr/>
            </p:nvCxnSpPr>
            <p:spPr>
              <a:xfrm>
                <a:off x="93459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4" name="Google Shape;244;p7"/>
              <p:cNvCxnSpPr/>
              <p:nvPr/>
            </p:nvCxnSpPr>
            <p:spPr>
              <a:xfrm>
                <a:off x="1401897"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5" name="Google Shape;245;p7"/>
              <p:cNvCxnSpPr/>
              <p:nvPr/>
            </p:nvCxnSpPr>
            <p:spPr>
              <a:xfrm>
                <a:off x="373839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6" name="Google Shape;246;p7"/>
              <p:cNvCxnSpPr/>
              <p:nvPr/>
            </p:nvCxnSpPr>
            <p:spPr>
              <a:xfrm>
                <a:off x="420569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7" name="Google Shape;247;p7"/>
              <p:cNvCxnSpPr/>
              <p:nvPr/>
            </p:nvCxnSpPr>
            <p:spPr>
              <a:xfrm>
                <a:off x="4672989"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8" name="Google Shape;248;p7"/>
              <p:cNvCxnSpPr/>
              <p:nvPr/>
            </p:nvCxnSpPr>
            <p:spPr>
              <a:xfrm>
                <a:off x="5140288"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49" name="Google Shape;249;p7"/>
              <p:cNvCxnSpPr/>
              <p:nvPr/>
            </p:nvCxnSpPr>
            <p:spPr>
              <a:xfrm>
                <a:off x="5607586"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0" name="Google Shape;250;p7"/>
              <p:cNvCxnSpPr/>
              <p:nvPr/>
            </p:nvCxnSpPr>
            <p:spPr>
              <a:xfrm>
                <a:off x="6074885"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1" name="Google Shape;251;p7"/>
              <p:cNvCxnSpPr/>
              <p:nvPr/>
            </p:nvCxnSpPr>
            <p:spPr>
              <a:xfrm>
                <a:off x="6542184"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2" name="Google Shape;252;p7"/>
              <p:cNvCxnSpPr/>
              <p:nvPr/>
            </p:nvCxnSpPr>
            <p:spPr>
              <a:xfrm>
                <a:off x="7009483"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3" name="Google Shape;253;p7"/>
              <p:cNvCxnSpPr/>
              <p:nvPr/>
            </p:nvCxnSpPr>
            <p:spPr>
              <a:xfrm>
                <a:off x="7476782"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4" name="Google Shape;254;p7"/>
              <p:cNvCxnSpPr/>
              <p:nvPr/>
            </p:nvCxnSpPr>
            <p:spPr>
              <a:xfrm>
                <a:off x="7944081"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5" name="Google Shape;255;p7"/>
              <p:cNvCxnSpPr/>
              <p:nvPr/>
            </p:nvCxnSpPr>
            <p:spPr>
              <a:xfrm>
                <a:off x="8411380" y="-46"/>
                <a:ext cx="0" cy="5135400"/>
              </a:xfrm>
              <a:prstGeom prst="straightConnector1">
                <a:avLst/>
              </a:prstGeom>
              <a:noFill/>
              <a:ln w="9525" cap="flat" cmpd="sng">
                <a:solidFill>
                  <a:schemeClr val="accent5"/>
                </a:solidFill>
                <a:prstDash val="solid"/>
                <a:round/>
                <a:headEnd type="none" w="med" len="med"/>
                <a:tailEnd type="none" w="med" len="med"/>
              </a:ln>
            </p:spPr>
          </p:cxnSp>
          <p:cxnSp>
            <p:nvCxnSpPr>
              <p:cNvPr id="256" name="Google Shape;256;p7"/>
              <p:cNvCxnSpPr/>
              <p:nvPr/>
            </p:nvCxnSpPr>
            <p:spPr>
              <a:xfrm>
                <a:off x="8878678" y="-46"/>
                <a:ext cx="0" cy="5135400"/>
              </a:xfrm>
              <a:prstGeom prst="straightConnector1">
                <a:avLst/>
              </a:prstGeom>
              <a:noFill/>
              <a:ln w="9525" cap="flat" cmpd="sng">
                <a:solidFill>
                  <a:schemeClr val="accent5"/>
                </a:solidFill>
                <a:prstDash val="solid"/>
                <a:round/>
                <a:headEnd type="none" w="med" len="med"/>
                <a:tailEnd type="none" w="med" len="med"/>
              </a:ln>
            </p:spPr>
          </p:cxnSp>
        </p:grpSp>
      </p:grpSp>
      <p:sp>
        <p:nvSpPr>
          <p:cNvPr id="257" name="Google Shape;257;p7"/>
          <p:cNvSpPr/>
          <p:nvPr/>
        </p:nvSpPr>
        <p:spPr>
          <a:xfrm>
            <a:off x="1788400" y="1231800"/>
            <a:ext cx="8615200" cy="4394400"/>
          </a:xfrm>
          <a:prstGeom prst="roundRect">
            <a:avLst>
              <a:gd name="adj" fmla="val 11227"/>
            </a:avLst>
          </a:prstGeom>
          <a:solidFill>
            <a:schemeClr val="accent3"/>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7"/>
          <p:cNvGrpSpPr/>
          <p:nvPr/>
        </p:nvGrpSpPr>
        <p:grpSpPr>
          <a:xfrm>
            <a:off x="1490259" y="927000"/>
            <a:ext cx="9211484" cy="5004000"/>
            <a:chOff x="1112700" y="695250"/>
            <a:chExt cx="6908613" cy="3753000"/>
          </a:xfrm>
        </p:grpSpPr>
        <p:sp>
          <p:nvSpPr>
            <p:cNvPr id="259" name="Google Shape;259;p7"/>
            <p:cNvSpPr/>
            <p:nvPr/>
          </p:nvSpPr>
          <p:spPr>
            <a:xfrm>
              <a:off x="1112700" y="695250"/>
              <a:ext cx="242700" cy="242700"/>
            </a:xfrm>
            <a:prstGeom prst="diamond">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7"/>
            <p:cNvSpPr/>
            <p:nvPr/>
          </p:nvSpPr>
          <p:spPr>
            <a:xfrm>
              <a:off x="7778613" y="695250"/>
              <a:ext cx="242700" cy="242700"/>
            </a:xfrm>
            <a:prstGeom prst="diamond">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7"/>
            <p:cNvSpPr/>
            <p:nvPr/>
          </p:nvSpPr>
          <p:spPr>
            <a:xfrm>
              <a:off x="1112700" y="4205550"/>
              <a:ext cx="242700" cy="242700"/>
            </a:xfrm>
            <a:prstGeom prst="diamond">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7"/>
            <p:cNvSpPr/>
            <p:nvPr/>
          </p:nvSpPr>
          <p:spPr>
            <a:xfrm>
              <a:off x="7778613" y="4205550"/>
              <a:ext cx="242700" cy="242700"/>
            </a:xfrm>
            <a:prstGeom prst="diamond">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 name="Google Shape;263;p7"/>
          <p:cNvSpPr txBox="1">
            <a:spLocks noGrp="1"/>
          </p:cNvSpPr>
          <p:nvPr>
            <p:ph type="subTitle" idx="1"/>
          </p:nvPr>
        </p:nvSpPr>
        <p:spPr>
          <a:xfrm>
            <a:off x="3067733" y="3093300"/>
            <a:ext cx="6056400" cy="126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264" name="Google Shape;264;p7"/>
          <p:cNvSpPr txBox="1">
            <a:spLocks noGrp="1"/>
          </p:cNvSpPr>
          <p:nvPr>
            <p:ph type="title"/>
          </p:nvPr>
        </p:nvSpPr>
        <p:spPr>
          <a:xfrm>
            <a:off x="2698133" y="1810633"/>
            <a:ext cx="6795600" cy="13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7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2090732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81"/>
        <p:cNvGrpSpPr/>
        <p:nvPr/>
      </p:nvGrpSpPr>
      <p:grpSpPr>
        <a:xfrm>
          <a:off x="0" y="0"/>
          <a:ext cx="0" cy="0"/>
          <a:chOff x="0" y="0"/>
          <a:chExt cx="0" cy="0"/>
        </a:xfrm>
      </p:grpSpPr>
      <p:grpSp>
        <p:nvGrpSpPr>
          <p:cNvPr id="182" name="Google Shape;182;p6"/>
          <p:cNvGrpSpPr/>
          <p:nvPr/>
        </p:nvGrpSpPr>
        <p:grpSpPr>
          <a:xfrm>
            <a:off x="0" y="5400"/>
            <a:ext cx="12192000" cy="6847200"/>
            <a:chOff x="0" y="3228"/>
            <a:chExt cx="9144000" cy="5135400"/>
          </a:xfrm>
        </p:grpSpPr>
        <p:grpSp>
          <p:nvGrpSpPr>
            <p:cNvPr id="183" name="Google Shape;183;p6"/>
            <p:cNvGrpSpPr/>
            <p:nvPr/>
          </p:nvGrpSpPr>
          <p:grpSpPr>
            <a:xfrm>
              <a:off x="0" y="234440"/>
              <a:ext cx="9144000" cy="4672977"/>
              <a:chOff x="0" y="470523"/>
              <a:chExt cx="9144000" cy="4672977"/>
            </a:xfrm>
          </p:grpSpPr>
          <p:cxnSp>
            <p:nvCxnSpPr>
              <p:cNvPr id="184" name="Google Shape;184;p6"/>
              <p:cNvCxnSpPr/>
              <p:nvPr/>
            </p:nvCxnSpPr>
            <p:spPr>
              <a:xfrm rot="10800000">
                <a:off x="4572000" y="-1297691"/>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5" name="Google Shape;185;p6"/>
              <p:cNvCxnSpPr/>
              <p:nvPr/>
            </p:nvCxnSpPr>
            <p:spPr>
              <a:xfrm rot="10800000">
                <a:off x="4572000" y="-1764989"/>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6" name="Google Shape;186;p6"/>
              <p:cNvCxnSpPr/>
              <p:nvPr/>
            </p:nvCxnSpPr>
            <p:spPr>
              <a:xfrm rot="10800000">
                <a:off x="4572000" y="-2232286"/>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7" name="Google Shape;187;p6"/>
              <p:cNvCxnSpPr/>
              <p:nvPr/>
            </p:nvCxnSpPr>
            <p:spPr>
              <a:xfrm rot="10800000">
                <a:off x="4572000" y="-2699584"/>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8" name="Google Shape;188;p6"/>
              <p:cNvCxnSpPr/>
              <p:nvPr/>
            </p:nvCxnSpPr>
            <p:spPr>
              <a:xfrm rot="10800000">
                <a:off x="4572000" y="571500"/>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9" name="Google Shape;189;p6"/>
              <p:cNvCxnSpPr/>
              <p:nvPr/>
            </p:nvCxnSpPr>
            <p:spPr>
              <a:xfrm rot="10800000">
                <a:off x="4572000" y="104202"/>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0" name="Google Shape;190;p6"/>
              <p:cNvCxnSpPr/>
              <p:nvPr/>
            </p:nvCxnSpPr>
            <p:spPr>
              <a:xfrm rot="10800000">
                <a:off x="4572000" y="-363095"/>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1" name="Google Shape;191;p6"/>
              <p:cNvCxnSpPr/>
              <p:nvPr/>
            </p:nvCxnSpPr>
            <p:spPr>
              <a:xfrm rot="10800000">
                <a:off x="4572000" y="-830393"/>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2" name="Google Shape;192;p6"/>
              <p:cNvCxnSpPr/>
              <p:nvPr/>
            </p:nvCxnSpPr>
            <p:spPr>
              <a:xfrm rot="10800000">
                <a:off x="4572000" y="-3166882"/>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3" name="Google Shape;193;p6"/>
              <p:cNvCxnSpPr/>
              <p:nvPr/>
            </p:nvCxnSpPr>
            <p:spPr>
              <a:xfrm rot="10800000">
                <a:off x="4572000" y="-3634180"/>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4" name="Google Shape;194;p6"/>
              <p:cNvCxnSpPr/>
              <p:nvPr/>
            </p:nvCxnSpPr>
            <p:spPr>
              <a:xfrm rot="10800000">
                <a:off x="4572000" y="-4101477"/>
                <a:ext cx="0" cy="9144000"/>
              </a:xfrm>
              <a:prstGeom prst="straightConnector1">
                <a:avLst/>
              </a:prstGeom>
              <a:noFill/>
              <a:ln w="9525" cap="flat" cmpd="sng">
                <a:solidFill>
                  <a:schemeClr val="accent6"/>
                </a:solidFill>
                <a:prstDash val="solid"/>
                <a:round/>
                <a:headEnd type="none" w="med" len="med"/>
                <a:tailEnd type="none" w="med" len="med"/>
              </a:ln>
            </p:spPr>
          </p:cxnSp>
        </p:grpSp>
        <p:grpSp>
          <p:nvGrpSpPr>
            <p:cNvPr id="195" name="Google Shape;195;p6"/>
            <p:cNvGrpSpPr/>
            <p:nvPr/>
          </p:nvGrpSpPr>
          <p:grpSpPr>
            <a:xfrm>
              <a:off x="132661" y="3228"/>
              <a:ext cx="8878678" cy="5135400"/>
              <a:chOff x="0" y="-46"/>
              <a:chExt cx="8878678" cy="5135400"/>
            </a:xfrm>
          </p:grpSpPr>
          <p:cxnSp>
            <p:nvCxnSpPr>
              <p:cNvPr id="196" name="Google Shape;196;p6"/>
              <p:cNvCxnSpPr/>
              <p:nvPr/>
            </p:nvCxnSpPr>
            <p:spPr>
              <a:xfrm>
                <a:off x="1869195"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7" name="Google Shape;197;p6"/>
              <p:cNvCxnSpPr/>
              <p:nvPr/>
            </p:nvCxnSpPr>
            <p:spPr>
              <a:xfrm>
                <a:off x="2336494"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8" name="Google Shape;198;p6"/>
              <p:cNvCxnSpPr/>
              <p:nvPr/>
            </p:nvCxnSpPr>
            <p:spPr>
              <a:xfrm>
                <a:off x="2803793"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9" name="Google Shape;199;p6"/>
              <p:cNvCxnSpPr/>
              <p:nvPr/>
            </p:nvCxnSpPr>
            <p:spPr>
              <a:xfrm>
                <a:off x="3271092"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0" name="Google Shape;200;p6"/>
              <p:cNvCxnSpPr/>
              <p:nvPr/>
            </p:nvCxnSpPr>
            <p:spPr>
              <a:xfrm>
                <a:off x="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1" name="Google Shape;201;p6"/>
              <p:cNvCxnSpPr/>
              <p:nvPr/>
            </p:nvCxnSpPr>
            <p:spPr>
              <a:xfrm>
                <a:off x="467299"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2" name="Google Shape;202;p6"/>
              <p:cNvCxnSpPr/>
              <p:nvPr/>
            </p:nvCxnSpPr>
            <p:spPr>
              <a:xfrm>
                <a:off x="934598"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3" name="Google Shape;203;p6"/>
              <p:cNvCxnSpPr/>
              <p:nvPr/>
            </p:nvCxnSpPr>
            <p:spPr>
              <a:xfrm>
                <a:off x="1401897"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4" name="Google Shape;204;p6"/>
              <p:cNvCxnSpPr/>
              <p:nvPr/>
            </p:nvCxnSpPr>
            <p:spPr>
              <a:xfrm>
                <a:off x="3738391"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5" name="Google Shape;205;p6"/>
              <p:cNvCxnSpPr/>
              <p:nvPr/>
            </p:nvCxnSpPr>
            <p:spPr>
              <a:xfrm>
                <a:off x="420569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6" name="Google Shape;206;p6"/>
              <p:cNvCxnSpPr/>
              <p:nvPr/>
            </p:nvCxnSpPr>
            <p:spPr>
              <a:xfrm>
                <a:off x="4672989"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7" name="Google Shape;207;p6"/>
              <p:cNvCxnSpPr/>
              <p:nvPr/>
            </p:nvCxnSpPr>
            <p:spPr>
              <a:xfrm>
                <a:off x="5140288"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8" name="Google Shape;208;p6"/>
              <p:cNvCxnSpPr/>
              <p:nvPr/>
            </p:nvCxnSpPr>
            <p:spPr>
              <a:xfrm>
                <a:off x="5607586"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9" name="Google Shape;209;p6"/>
              <p:cNvCxnSpPr/>
              <p:nvPr/>
            </p:nvCxnSpPr>
            <p:spPr>
              <a:xfrm>
                <a:off x="6074885"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0" name="Google Shape;210;p6"/>
              <p:cNvCxnSpPr/>
              <p:nvPr/>
            </p:nvCxnSpPr>
            <p:spPr>
              <a:xfrm>
                <a:off x="6542184"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1" name="Google Shape;211;p6"/>
              <p:cNvCxnSpPr/>
              <p:nvPr/>
            </p:nvCxnSpPr>
            <p:spPr>
              <a:xfrm>
                <a:off x="7009483"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2" name="Google Shape;212;p6"/>
              <p:cNvCxnSpPr/>
              <p:nvPr/>
            </p:nvCxnSpPr>
            <p:spPr>
              <a:xfrm>
                <a:off x="7476782"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3" name="Google Shape;213;p6"/>
              <p:cNvCxnSpPr/>
              <p:nvPr/>
            </p:nvCxnSpPr>
            <p:spPr>
              <a:xfrm>
                <a:off x="7944081"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4" name="Google Shape;214;p6"/>
              <p:cNvCxnSpPr/>
              <p:nvPr/>
            </p:nvCxnSpPr>
            <p:spPr>
              <a:xfrm>
                <a:off x="841138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5" name="Google Shape;215;p6"/>
              <p:cNvCxnSpPr/>
              <p:nvPr/>
            </p:nvCxnSpPr>
            <p:spPr>
              <a:xfrm>
                <a:off x="8878678" y="-46"/>
                <a:ext cx="0" cy="51354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216" name="Google Shape;216;p6"/>
          <p:cNvGrpSpPr/>
          <p:nvPr/>
        </p:nvGrpSpPr>
        <p:grpSpPr>
          <a:xfrm>
            <a:off x="483377" y="316405"/>
            <a:ext cx="11225249" cy="1613796"/>
            <a:chOff x="362532" y="237303"/>
            <a:chExt cx="8418937" cy="1210347"/>
          </a:xfrm>
        </p:grpSpPr>
        <p:sp>
          <p:nvSpPr>
            <p:cNvPr id="217" name="Google Shape;217;p6"/>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8" name="Google Shape;218;p6"/>
            <p:cNvGrpSpPr/>
            <p:nvPr/>
          </p:nvGrpSpPr>
          <p:grpSpPr>
            <a:xfrm>
              <a:off x="362532" y="237303"/>
              <a:ext cx="8418937" cy="1210347"/>
              <a:chOff x="362532" y="237303"/>
              <a:chExt cx="8418937" cy="1210347"/>
            </a:xfrm>
          </p:grpSpPr>
          <p:sp>
            <p:nvSpPr>
              <p:cNvPr id="219" name="Google Shape;219;p6"/>
              <p:cNvSpPr/>
              <p:nvPr/>
            </p:nvSpPr>
            <p:spPr>
              <a:xfrm>
                <a:off x="362532" y="1204951"/>
                <a:ext cx="242700" cy="242700"/>
              </a:xfrm>
              <a:prstGeom prst="mathPlus">
                <a:avLst>
                  <a:gd name="adj1" fmla="val 2352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6"/>
              <p:cNvSpPr/>
              <p:nvPr/>
            </p:nvSpPr>
            <p:spPr>
              <a:xfrm>
                <a:off x="8538768" y="237303"/>
                <a:ext cx="242700" cy="242700"/>
              </a:xfrm>
              <a:prstGeom prst="mathPlus">
                <a:avLst>
                  <a:gd name="adj1" fmla="val 2352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21" name="Google Shape;221;p6"/>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9541948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chemeClr val="accent3"/>
        </a:solidFill>
        <a:effectLst/>
      </p:bgPr>
    </p:bg>
    <p:spTree>
      <p:nvGrpSpPr>
        <p:cNvPr id="1" name="Shape 181"/>
        <p:cNvGrpSpPr/>
        <p:nvPr/>
      </p:nvGrpSpPr>
      <p:grpSpPr>
        <a:xfrm>
          <a:off x="0" y="0"/>
          <a:ext cx="0" cy="0"/>
          <a:chOff x="0" y="0"/>
          <a:chExt cx="0" cy="0"/>
        </a:xfrm>
      </p:grpSpPr>
      <p:grpSp>
        <p:nvGrpSpPr>
          <p:cNvPr id="182" name="Google Shape;182;p6"/>
          <p:cNvGrpSpPr/>
          <p:nvPr/>
        </p:nvGrpSpPr>
        <p:grpSpPr>
          <a:xfrm>
            <a:off x="0" y="5400"/>
            <a:ext cx="12192000" cy="6847200"/>
            <a:chOff x="0" y="3228"/>
            <a:chExt cx="9144000" cy="5135400"/>
          </a:xfrm>
        </p:grpSpPr>
        <p:grpSp>
          <p:nvGrpSpPr>
            <p:cNvPr id="183" name="Google Shape;183;p6"/>
            <p:cNvGrpSpPr/>
            <p:nvPr/>
          </p:nvGrpSpPr>
          <p:grpSpPr>
            <a:xfrm>
              <a:off x="0" y="234440"/>
              <a:ext cx="9144000" cy="4672977"/>
              <a:chOff x="0" y="470523"/>
              <a:chExt cx="9144000" cy="4672977"/>
            </a:xfrm>
          </p:grpSpPr>
          <p:cxnSp>
            <p:nvCxnSpPr>
              <p:cNvPr id="184" name="Google Shape;184;p6"/>
              <p:cNvCxnSpPr/>
              <p:nvPr/>
            </p:nvCxnSpPr>
            <p:spPr>
              <a:xfrm rot="10800000">
                <a:off x="4572000" y="-1297691"/>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5" name="Google Shape;185;p6"/>
              <p:cNvCxnSpPr/>
              <p:nvPr/>
            </p:nvCxnSpPr>
            <p:spPr>
              <a:xfrm rot="10800000">
                <a:off x="4572000" y="-1764989"/>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6" name="Google Shape;186;p6"/>
              <p:cNvCxnSpPr/>
              <p:nvPr/>
            </p:nvCxnSpPr>
            <p:spPr>
              <a:xfrm rot="10800000">
                <a:off x="4572000" y="-2232286"/>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7" name="Google Shape;187;p6"/>
              <p:cNvCxnSpPr/>
              <p:nvPr/>
            </p:nvCxnSpPr>
            <p:spPr>
              <a:xfrm rot="10800000">
                <a:off x="4572000" y="-2699584"/>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8" name="Google Shape;188;p6"/>
              <p:cNvCxnSpPr/>
              <p:nvPr/>
            </p:nvCxnSpPr>
            <p:spPr>
              <a:xfrm rot="10800000">
                <a:off x="4572000" y="571500"/>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89" name="Google Shape;189;p6"/>
              <p:cNvCxnSpPr/>
              <p:nvPr/>
            </p:nvCxnSpPr>
            <p:spPr>
              <a:xfrm rot="10800000">
                <a:off x="4572000" y="104202"/>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0" name="Google Shape;190;p6"/>
              <p:cNvCxnSpPr/>
              <p:nvPr/>
            </p:nvCxnSpPr>
            <p:spPr>
              <a:xfrm rot="10800000">
                <a:off x="4572000" y="-363095"/>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1" name="Google Shape;191;p6"/>
              <p:cNvCxnSpPr/>
              <p:nvPr/>
            </p:nvCxnSpPr>
            <p:spPr>
              <a:xfrm rot="10800000">
                <a:off x="4572000" y="-830393"/>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2" name="Google Shape;192;p6"/>
              <p:cNvCxnSpPr/>
              <p:nvPr/>
            </p:nvCxnSpPr>
            <p:spPr>
              <a:xfrm rot="10800000">
                <a:off x="4572000" y="-3166882"/>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3" name="Google Shape;193;p6"/>
              <p:cNvCxnSpPr/>
              <p:nvPr/>
            </p:nvCxnSpPr>
            <p:spPr>
              <a:xfrm rot="10800000">
                <a:off x="4572000" y="-3634180"/>
                <a:ext cx="0" cy="9144000"/>
              </a:xfrm>
              <a:prstGeom prst="straightConnector1">
                <a:avLst/>
              </a:prstGeom>
              <a:noFill/>
              <a:ln w="9525" cap="flat" cmpd="sng">
                <a:solidFill>
                  <a:schemeClr val="accent6"/>
                </a:solidFill>
                <a:prstDash val="solid"/>
                <a:round/>
                <a:headEnd type="none" w="med" len="med"/>
                <a:tailEnd type="none" w="med" len="med"/>
              </a:ln>
            </p:spPr>
          </p:cxnSp>
          <p:cxnSp>
            <p:nvCxnSpPr>
              <p:cNvPr id="194" name="Google Shape;194;p6"/>
              <p:cNvCxnSpPr/>
              <p:nvPr/>
            </p:nvCxnSpPr>
            <p:spPr>
              <a:xfrm rot="10800000">
                <a:off x="4572000" y="-4101477"/>
                <a:ext cx="0" cy="9144000"/>
              </a:xfrm>
              <a:prstGeom prst="straightConnector1">
                <a:avLst/>
              </a:prstGeom>
              <a:noFill/>
              <a:ln w="9525" cap="flat" cmpd="sng">
                <a:solidFill>
                  <a:schemeClr val="accent6"/>
                </a:solidFill>
                <a:prstDash val="solid"/>
                <a:round/>
                <a:headEnd type="none" w="med" len="med"/>
                <a:tailEnd type="none" w="med" len="med"/>
              </a:ln>
            </p:spPr>
          </p:cxnSp>
        </p:grpSp>
        <p:grpSp>
          <p:nvGrpSpPr>
            <p:cNvPr id="195" name="Google Shape;195;p6"/>
            <p:cNvGrpSpPr/>
            <p:nvPr/>
          </p:nvGrpSpPr>
          <p:grpSpPr>
            <a:xfrm>
              <a:off x="132661" y="3228"/>
              <a:ext cx="8878678" cy="5135400"/>
              <a:chOff x="0" y="-46"/>
              <a:chExt cx="8878678" cy="5135400"/>
            </a:xfrm>
          </p:grpSpPr>
          <p:cxnSp>
            <p:nvCxnSpPr>
              <p:cNvPr id="196" name="Google Shape;196;p6"/>
              <p:cNvCxnSpPr/>
              <p:nvPr/>
            </p:nvCxnSpPr>
            <p:spPr>
              <a:xfrm>
                <a:off x="1869195"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7" name="Google Shape;197;p6"/>
              <p:cNvCxnSpPr/>
              <p:nvPr/>
            </p:nvCxnSpPr>
            <p:spPr>
              <a:xfrm>
                <a:off x="2336494"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8" name="Google Shape;198;p6"/>
              <p:cNvCxnSpPr/>
              <p:nvPr/>
            </p:nvCxnSpPr>
            <p:spPr>
              <a:xfrm>
                <a:off x="2803793"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199" name="Google Shape;199;p6"/>
              <p:cNvCxnSpPr/>
              <p:nvPr/>
            </p:nvCxnSpPr>
            <p:spPr>
              <a:xfrm>
                <a:off x="3271092"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0" name="Google Shape;200;p6"/>
              <p:cNvCxnSpPr/>
              <p:nvPr/>
            </p:nvCxnSpPr>
            <p:spPr>
              <a:xfrm>
                <a:off x="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1" name="Google Shape;201;p6"/>
              <p:cNvCxnSpPr/>
              <p:nvPr/>
            </p:nvCxnSpPr>
            <p:spPr>
              <a:xfrm>
                <a:off x="467299"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2" name="Google Shape;202;p6"/>
              <p:cNvCxnSpPr/>
              <p:nvPr/>
            </p:nvCxnSpPr>
            <p:spPr>
              <a:xfrm>
                <a:off x="934598"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3" name="Google Shape;203;p6"/>
              <p:cNvCxnSpPr/>
              <p:nvPr/>
            </p:nvCxnSpPr>
            <p:spPr>
              <a:xfrm>
                <a:off x="1401897"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4" name="Google Shape;204;p6"/>
              <p:cNvCxnSpPr/>
              <p:nvPr/>
            </p:nvCxnSpPr>
            <p:spPr>
              <a:xfrm>
                <a:off x="3738391"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5" name="Google Shape;205;p6"/>
              <p:cNvCxnSpPr/>
              <p:nvPr/>
            </p:nvCxnSpPr>
            <p:spPr>
              <a:xfrm>
                <a:off x="420569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6" name="Google Shape;206;p6"/>
              <p:cNvCxnSpPr/>
              <p:nvPr/>
            </p:nvCxnSpPr>
            <p:spPr>
              <a:xfrm>
                <a:off x="4672989"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7" name="Google Shape;207;p6"/>
              <p:cNvCxnSpPr/>
              <p:nvPr/>
            </p:nvCxnSpPr>
            <p:spPr>
              <a:xfrm>
                <a:off x="5140288"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8" name="Google Shape;208;p6"/>
              <p:cNvCxnSpPr/>
              <p:nvPr/>
            </p:nvCxnSpPr>
            <p:spPr>
              <a:xfrm>
                <a:off x="5607586"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09" name="Google Shape;209;p6"/>
              <p:cNvCxnSpPr/>
              <p:nvPr/>
            </p:nvCxnSpPr>
            <p:spPr>
              <a:xfrm>
                <a:off x="6074885"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0" name="Google Shape;210;p6"/>
              <p:cNvCxnSpPr/>
              <p:nvPr/>
            </p:nvCxnSpPr>
            <p:spPr>
              <a:xfrm>
                <a:off x="6542184"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1" name="Google Shape;211;p6"/>
              <p:cNvCxnSpPr/>
              <p:nvPr/>
            </p:nvCxnSpPr>
            <p:spPr>
              <a:xfrm>
                <a:off x="7009483"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2" name="Google Shape;212;p6"/>
              <p:cNvCxnSpPr/>
              <p:nvPr/>
            </p:nvCxnSpPr>
            <p:spPr>
              <a:xfrm>
                <a:off x="7476782"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3" name="Google Shape;213;p6"/>
              <p:cNvCxnSpPr/>
              <p:nvPr/>
            </p:nvCxnSpPr>
            <p:spPr>
              <a:xfrm>
                <a:off x="7944081"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4" name="Google Shape;214;p6"/>
              <p:cNvCxnSpPr/>
              <p:nvPr/>
            </p:nvCxnSpPr>
            <p:spPr>
              <a:xfrm>
                <a:off x="8411380" y="-46"/>
                <a:ext cx="0" cy="5135400"/>
              </a:xfrm>
              <a:prstGeom prst="straightConnector1">
                <a:avLst/>
              </a:prstGeom>
              <a:noFill/>
              <a:ln w="9525" cap="flat" cmpd="sng">
                <a:solidFill>
                  <a:schemeClr val="accent6"/>
                </a:solidFill>
                <a:prstDash val="solid"/>
                <a:round/>
                <a:headEnd type="none" w="med" len="med"/>
                <a:tailEnd type="none" w="med" len="med"/>
              </a:ln>
            </p:spPr>
          </p:cxnSp>
          <p:cxnSp>
            <p:nvCxnSpPr>
              <p:cNvPr id="215" name="Google Shape;215;p6"/>
              <p:cNvCxnSpPr/>
              <p:nvPr/>
            </p:nvCxnSpPr>
            <p:spPr>
              <a:xfrm>
                <a:off x="8878678" y="-46"/>
                <a:ext cx="0" cy="51354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216" name="Google Shape;216;p6"/>
          <p:cNvGrpSpPr/>
          <p:nvPr/>
        </p:nvGrpSpPr>
        <p:grpSpPr>
          <a:xfrm>
            <a:off x="483377" y="316405"/>
            <a:ext cx="11225249" cy="1613796"/>
            <a:chOff x="362532" y="237303"/>
            <a:chExt cx="8418937" cy="1210347"/>
          </a:xfrm>
        </p:grpSpPr>
        <p:sp>
          <p:nvSpPr>
            <p:cNvPr id="217" name="Google Shape;217;p6"/>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8" name="Google Shape;218;p6"/>
            <p:cNvGrpSpPr/>
            <p:nvPr/>
          </p:nvGrpSpPr>
          <p:grpSpPr>
            <a:xfrm>
              <a:off x="362532" y="237303"/>
              <a:ext cx="8418937" cy="1210347"/>
              <a:chOff x="362532" y="237303"/>
              <a:chExt cx="8418937" cy="1210347"/>
            </a:xfrm>
          </p:grpSpPr>
          <p:sp>
            <p:nvSpPr>
              <p:cNvPr id="219" name="Google Shape;219;p6"/>
              <p:cNvSpPr/>
              <p:nvPr/>
            </p:nvSpPr>
            <p:spPr>
              <a:xfrm>
                <a:off x="362532" y="1204951"/>
                <a:ext cx="242700" cy="242700"/>
              </a:xfrm>
              <a:prstGeom prst="mathPlus">
                <a:avLst>
                  <a:gd name="adj1" fmla="val 2352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6"/>
              <p:cNvSpPr/>
              <p:nvPr/>
            </p:nvSpPr>
            <p:spPr>
              <a:xfrm>
                <a:off x="8538768" y="237303"/>
                <a:ext cx="242700" cy="242700"/>
              </a:xfrm>
              <a:prstGeom prst="mathPlus">
                <a:avLst>
                  <a:gd name="adj1" fmla="val 23520"/>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21" name="Google Shape;221;p6"/>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92885839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rgbClr val="FFE1DF"/>
        </a:solidFill>
        <a:effectLst/>
      </p:bgPr>
    </p:bg>
    <p:spTree>
      <p:nvGrpSpPr>
        <p:cNvPr id="1" name="Shape 708"/>
        <p:cNvGrpSpPr/>
        <p:nvPr/>
      </p:nvGrpSpPr>
      <p:grpSpPr>
        <a:xfrm>
          <a:off x="0" y="0"/>
          <a:ext cx="0" cy="0"/>
          <a:chOff x="0" y="0"/>
          <a:chExt cx="0" cy="0"/>
        </a:xfrm>
      </p:grpSpPr>
      <p:grpSp>
        <p:nvGrpSpPr>
          <p:cNvPr id="709" name="Google Shape;709;p20"/>
          <p:cNvGrpSpPr/>
          <p:nvPr/>
        </p:nvGrpSpPr>
        <p:grpSpPr>
          <a:xfrm>
            <a:off x="0" y="5400"/>
            <a:ext cx="12192000" cy="6847200"/>
            <a:chOff x="0" y="3228"/>
            <a:chExt cx="9144000" cy="5135400"/>
          </a:xfrm>
        </p:grpSpPr>
        <p:grpSp>
          <p:nvGrpSpPr>
            <p:cNvPr id="710" name="Google Shape;710;p20"/>
            <p:cNvGrpSpPr/>
            <p:nvPr/>
          </p:nvGrpSpPr>
          <p:grpSpPr>
            <a:xfrm>
              <a:off x="0" y="234440"/>
              <a:ext cx="9144000" cy="4672977"/>
              <a:chOff x="0" y="470523"/>
              <a:chExt cx="9144000" cy="4672977"/>
            </a:xfrm>
          </p:grpSpPr>
          <p:cxnSp>
            <p:nvCxnSpPr>
              <p:cNvPr id="711" name="Google Shape;711;p20"/>
              <p:cNvCxnSpPr/>
              <p:nvPr/>
            </p:nvCxnSpPr>
            <p:spPr>
              <a:xfrm rot="10800000">
                <a:off x="4572000" y="-1297691"/>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2" name="Google Shape;712;p20"/>
              <p:cNvCxnSpPr/>
              <p:nvPr/>
            </p:nvCxnSpPr>
            <p:spPr>
              <a:xfrm rot="10800000">
                <a:off x="4572000" y="-1764989"/>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3" name="Google Shape;713;p20"/>
              <p:cNvCxnSpPr/>
              <p:nvPr/>
            </p:nvCxnSpPr>
            <p:spPr>
              <a:xfrm rot="10800000">
                <a:off x="4572000" y="-2232286"/>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4" name="Google Shape;714;p20"/>
              <p:cNvCxnSpPr/>
              <p:nvPr/>
            </p:nvCxnSpPr>
            <p:spPr>
              <a:xfrm rot="10800000">
                <a:off x="4572000" y="-2699584"/>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5" name="Google Shape;715;p20"/>
              <p:cNvCxnSpPr/>
              <p:nvPr/>
            </p:nvCxnSpPr>
            <p:spPr>
              <a:xfrm rot="10800000">
                <a:off x="4572000" y="571500"/>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6" name="Google Shape;716;p20"/>
              <p:cNvCxnSpPr/>
              <p:nvPr/>
            </p:nvCxnSpPr>
            <p:spPr>
              <a:xfrm rot="10800000">
                <a:off x="4572000" y="104202"/>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7" name="Google Shape;717;p20"/>
              <p:cNvCxnSpPr/>
              <p:nvPr/>
            </p:nvCxnSpPr>
            <p:spPr>
              <a:xfrm rot="10800000">
                <a:off x="4572000" y="-363095"/>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8" name="Google Shape;718;p20"/>
              <p:cNvCxnSpPr/>
              <p:nvPr/>
            </p:nvCxnSpPr>
            <p:spPr>
              <a:xfrm rot="10800000">
                <a:off x="4572000" y="-830393"/>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19" name="Google Shape;719;p20"/>
              <p:cNvCxnSpPr/>
              <p:nvPr/>
            </p:nvCxnSpPr>
            <p:spPr>
              <a:xfrm rot="10800000">
                <a:off x="4572000" y="-3166882"/>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20" name="Google Shape;720;p20"/>
              <p:cNvCxnSpPr/>
              <p:nvPr/>
            </p:nvCxnSpPr>
            <p:spPr>
              <a:xfrm rot="10800000">
                <a:off x="4572000" y="-3634180"/>
                <a:ext cx="0" cy="9144000"/>
              </a:xfrm>
              <a:prstGeom prst="straightConnector1">
                <a:avLst/>
              </a:prstGeom>
              <a:noFill/>
              <a:ln w="9525" cap="flat" cmpd="sng">
                <a:solidFill>
                  <a:schemeClr val="accent1"/>
                </a:solidFill>
                <a:prstDash val="solid"/>
                <a:round/>
                <a:headEnd type="none" w="med" len="med"/>
                <a:tailEnd type="none" w="med" len="med"/>
              </a:ln>
            </p:spPr>
          </p:cxnSp>
          <p:cxnSp>
            <p:nvCxnSpPr>
              <p:cNvPr id="721" name="Google Shape;721;p20"/>
              <p:cNvCxnSpPr/>
              <p:nvPr/>
            </p:nvCxnSpPr>
            <p:spPr>
              <a:xfrm rot="10800000">
                <a:off x="4572000" y="-4101477"/>
                <a:ext cx="0" cy="9144000"/>
              </a:xfrm>
              <a:prstGeom prst="straightConnector1">
                <a:avLst/>
              </a:prstGeom>
              <a:noFill/>
              <a:ln w="9525" cap="flat" cmpd="sng">
                <a:solidFill>
                  <a:schemeClr val="accent1"/>
                </a:solidFill>
                <a:prstDash val="solid"/>
                <a:round/>
                <a:headEnd type="none" w="med" len="med"/>
                <a:tailEnd type="none" w="med" len="med"/>
              </a:ln>
            </p:spPr>
          </p:cxnSp>
        </p:grpSp>
        <p:grpSp>
          <p:nvGrpSpPr>
            <p:cNvPr id="722" name="Google Shape;722;p20"/>
            <p:cNvGrpSpPr/>
            <p:nvPr/>
          </p:nvGrpSpPr>
          <p:grpSpPr>
            <a:xfrm>
              <a:off x="132661" y="3228"/>
              <a:ext cx="8878678" cy="5135400"/>
              <a:chOff x="0" y="-46"/>
              <a:chExt cx="8878678" cy="5135400"/>
            </a:xfrm>
          </p:grpSpPr>
          <p:cxnSp>
            <p:nvCxnSpPr>
              <p:cNvPr id="723" name="Google Shape;723;p20"/>
              <p:cNvCxnSpPr/>
              <p:nvPr/>
            </p:nvCxnSpPr>
            <p:spPr>
              <a:xfrm>
                <a:off x="1869195"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4" name="Google Shape;724;p20"/>
              <p:cNvCxnSpPr/>
              <p:nvPr/>
            </p:nvCxnSpPr>
            <p:spPr>
              <a:xfrm>
                <a:off x="2336494"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5" name="Google Shape;725;p20"/>
              <p:cNvCxnSpPr/>
              <p:nvPr/>
            </p:nvCxnSpPr>
            <p:spPr>
              <a:xfrm>
                <a:off x="2803793"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6" name="Google Shape;726;p20"/>
              <p:cNvCxnSpPr/>
              <p:nvPr/>
            </p:nvCxnSpPr>
            <p:spPr>
              <a:xfrm>
                <a:off x="3271092"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7" name="Google Shape;727;p20"/>
              <p:cNvCxnSpPr/>
              <p:nvPr/>
            </p:nvCxnSpPr>
            <p:spPr>
              <a:xfrm>
                <a:off x="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8" name="Google Shape;728;p20"/>
              <p:cNvCxnSpPr/>
              <p:nvPr/>
            </p:nvCxnSpPr>
            <p:spPr>
              <a:xfrm>
                <a:off x="467299"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29" name="Google Shape;729;p20"/>
              <p:cNvCxnSpPr/>
              <p:nvPr/>
            </p:nvCxnSpPr>
            <p:spPr>
              <a:xfrm>
                <a:off x="934598"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0" name="Google Shape;730;p20"/>
              <p:cNvCxnSpPr/>
              <p:nvPr/>
            </p:nvCxnSpPr>
            <p:spPr>
              <a:xfrm>
                <a:off x="1401897"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1" name="Google Shape;731;p20"/>
              <p:cNvCxnSpPr/>
              <p:nvPr/>
            </p:nvCxnSpPr>
            <p:spPr>
              <a:xfrm>
                <a:off x="3738391"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2" name="Google Shape;732;p20"/>
              <p:cNvCxnSpPr/>
              <p:nvPr/>
            </p:nvCxnSpPr>
            <p:spPr>
              <a:xfrm>
                <a:off x="420569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3" name="Google Shape;733;p20"/>
              <p:cNvCxnSpPr/>
              <p:nvPr/>
            </p:nvCxnSpPr>
            <p:spPr>
              <a:xfrm>
                <a:off x="4672989"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4" name="Google Shape;734;p20"/>
              <p:cNvCxnSpPr/>
              <p:nvPr/>
            </p:nvCxnSpPr>
            <p:spPr>
              <a:xfrm>
                <a:off x="5140288"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5" name="Google Shape;735;p20"/>
              <p:cNvCxnSpPr/>
              <p:nvPr/>
            </p:nvCxnSpPr>
            <p:spPr>
              <a:xfrm>
                <a:off x="5607586"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6" name="Google Shape;736;p20"/>
              <p:cNvCxnSpPr/>
              <p:nvPr/>
            </p:nvCxnSpPr>
            <p:spPr>
              <a:xfrm>
                <a:off x="6074885"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7" name="Google Shape;737;p20"/>
              <p:cNvCxnSpPr/>
              <p:nvPr/>
            </p:nvCxnSpPr>
            <p:spPr>
              <a:xfrm>
                <a:off x="6542184"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8" name="Google Shape;738;p20"/>
              <p:cNvCxnSpPr/>
              <p:nvPr/>
            </p:nvCxnSpPr>
            <p:spPr>
              <a:xfrm>
                <a:off x="7009483"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39" name="Google Shape;739;p20"/>
              <p:cNvCxnSpPr/>
              <p:nvPr/>
            </p:nvCxnSpPr>
            <p:spPr>
              <a:xfrm>
                <a:off x="7476782"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0" name="Google Shape;740;p20"/>
              <p:cNvCxnSpPr/>
              <p:nvPr/>
            </p:nvCxnSpPr>
            <p:spPr>
              <a:xfrm>
                <a:off x="7944081"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1" name="Google Shape;741;p20"/>
              <p:cNvCxnSpPr/>
              <p:nvPr/>
            </p:nvCxnSpPr>
            <p:spPr>
              <a:xfrm>
                <a:off x="8411380" y="-46"/>
                <a:ext cx="0" cy="5135400"/>
              </a:xfrm>
              <a:prstGeom prst="straightConnector1">
                <a:avLst/>
              </a:prstGeom>
              <a:noFill/>
              <a:ln w="9525" cap="flat" cmpd="sng">
                <a:solidFill>
                  <a:schemeClr val="accent1"/>
                </a:solidFill>
                <a:prstDash val="solid"/>
                <a:round/>
                <a:headEnd type="none" w="med" len="med"/>
                <a:tailEnd type="none" w="med" len="med"/>
              </a:ln>
            </p:spPr>
          </p:cxnSp>
          <p:cxnSp>
            <p:nvCxnSpPr>
              <p:cNvPr id="742" name="Google Shape;742;p20"/>
              <p:cNvCxnSpPr/>
              <p:nvPr/>
            </p:nvCxnSpPr>
            <p:spPr>
              <a:xfrm>
                <a:off x="8878678" y="-46"/>
                <a:ext cx="0" cy="5135400"/>
              </a:xfrm>
              <a:prstGeom prst="straightConnector1">
                <a:avLst/>
              </a:prstGeom>
              <a:noFill/>
              <a:ln w="9525" cap="flat" cmpd="sng">
                <a:solidFill>
                  <a:schemeClr val="accent1"/>
                </a:solidFill>
                <a:prstDash val="solid"/>
                <a:round/>
                <a:headEnd type="none" w="med" len="med"/>
                <a:tailEnd type="none" w="med" len="med"/>
              </a:ln>
            </p:spPr>
          </p:cxnSp>
        </p:grpSp>
      </p:grpSp>
      <p:grpSp>
        <p:nvGrpSpPr>
          <p:cNvPr id="743" name="Google Shape;743;p20"/>
          <p:cNvGrpSpPr/>
          <p:nvPr/>
        </p:nvGrpSpPr>
        <p:grpSpPr>
          <a:xfrm>
            <a:off x="483377" y="316405"/>
            <a:ext cx="11225249" cy="1613796"/>
            <a:chOff x="362532" y="237303"/>
            <a:chExt cx="8418937" cy="1210347"/>
          </a:xfrm>
        </p:grpSpPr>
        <p:sp>
          <p:nvSpPr>
            <p:cNvPr id="744" name="Google Shape;744;p20"/>
            <p:cNvSpPr/>
            <p:nvPr/>
          </p:nvSpPr>
          <p:spPr>
            <a:xfrm>
              <a:off x="590250" y="468911"/>
              <a:ext cx="7963500" cy="74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0"/>
            <p:cNvGrpSpPr/>
            <p:nvPr/>
          </p:nvGrpSpPr>
          <p:grpSpPr>
            <a:xfrm>
              <a:off x="362532" y="237303"/>
              <a:ext cx="8418937" cy="1210347"/>
              <a:chOff x="362532" y="237303"/>
              <a:chExt cx="8418937" cy="1210347"/>
            </a:xfrm>
          </p:grpSpPr>
          <p:sp>
            <p:nvSpPr>
              <p:cNvPr id="746" name="Google Shape;746;p20"/>
              <p:cNvSpPr/>
              <p:nvPr/>
            </p:nvSpPr>
            <p:spPr>
              <a:xfrm>
                <a:off x="362532" y="1204951"/>
                <a:ext cx="242700" cy="2427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0"/>
              <p:cNvSpPr/>
              <p:nvPr/>
            </p:nvSpPr>
            <p:spPr>
              <a:xfrm>
                <a:off x="8538768" y="237303"/>
                <a:ext cx="242700" cy="2427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48" name="Google Shape;748;p20"/>
          <p:cNvSpPr txBox="1">
            <a:spLocks noGrp="1"/>
          </p:cNvSpPr>
          <p:nvPr>
            <p:ph type="title"/>
          </p:nvPr>
        </p:nvSpPr>
        <p:spPr>
          <a:xfrm>
            <a:off x="1600800" y="686700"/>
            <a:ext cx="89904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99570403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12763" y="2435972"/>
            <a:ext cx="1512763" cy="1659510"/>
          </a:xfrm>
          <a:prstGeom prst="rect">
            <a:avLst/>
          </a:prstGeom>
        </p:spPr>
      </p:pic>
    </p:spTree>
    <p:extLst>
      <p:ext uri="{BB962C8B-B14F-4D97-AF65-F5344CB8AC3E}">
        <p14:creationId xmlns:p14="http://schemas.microsoft.com/office/powerpoint/2010/main" val="2052870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5543"/>
      </p:ext>
    </p:extLst>
  </p:cSld>
  <p:clrMap bg1="lt1" tx1="dk1" bg2="dk2" tx2="lt2" accent1="accent1" accent2="accent2" accent3="accent3" accent4="accent4" accent5="accent5" accent6="accent6" hlink="hlink" folHlink="folHlink"/>
  <p:sldLayoutIdLst>
    <p:sldLayoutId id="2147483666" r:id="rId1"/>
  </p:sldLayoutIdLst>
  <p:transition spd="slow">
    <p:push dir="u"/>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0397645"/>
      </p:ext>
    </p:extLst>
  </p:cSld>
  <p:clrMap bg1="lt1" tx1="dk1" bg2="dk2" tx2="lt2" accent1="accent1" accent2="accent2" accent3="accent3" accent4="accent4" accent5="accent5" accent6="accent6" hlink="hlink" folHlink="folHlink"/>
  <p:sldLayoutIdLst>
    <p:sldLayoutId id="2147483668" r:id="rId1"/>
  </p:sldLayoutIdLst>
  <p:transition spd="slow">
    <p:push dir="u"/>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66361875"/>
      </p:ext>
    </p:extLst>
  </p:cSld>
  <p:clrMap bg1="lt1" tx1="dk1" bg2="dk2" tx2="lt2" accent1="accent1" accent2="accent2" accent3="accent3" accent4="accent4" accent5="accent5" accent6="accent6" hlink="hlink" folHlink="folHlink"/>
  <p:sldLayoutIdLst>
    <p:sldLayoutId id="2147483670" r:id="rId1"/>
    <p:sldLayoutId id="2147483671" r:id="rId2"/>
  </p:sldLayoutIdLst>
  <p:transition spd="slow">
    <p:push dir="u"/>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5297713"/>
      </p:ext>
    </p:extLst>
  </p:cSld>
  <p:clrMap bg1="lt1" tx1="dk1" bg2="dk2" tx2="lt2" accent1="accent1" accent2="accent2" accent3="accent3" accent4="accent4" accent5="accent5" accent6="accent6" hlink="hlink" folHlink="folHlink"/>
  <p:sldLayoutIdLst>
    <p:sldLayoutId id="2147483673" r:id="rId1"/>
    <p:sldLayoutId id="2147483674" r:id="rId2"/>
  </p:sldLayoutIdLst>
  <p:transition spd="slow">
    <p:push dir="u"/>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9014467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Lst>
  <p:transition spd="slow">
    <p:push dir="u"/>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18180484"/>
      </p:ext>
    </p:extLst>
  </p:cSld>
  <p:clrMap bg1="lt1" tx1="dk1" bg2="dk2" tx2="lt2" accent1="accent1" accent2="accent2" accent3="accent3" accent4="accent4" accent5="accent5" accent6="accent6" hlink="hlink" folHlink="folHlink"/>
  <p:sldLayoutIdLst>
    <p:sldLayoutId id="2147483680" r:id="rId1"/>
  </p:sldLayoutIdLst>
  <p:transition spd="slow">
    <p:push dir="u"/>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jp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ê Hương Tươi Đẹp - Nhạc Thiếu Nhi Hay">
            <a:hlinkClick r:id="" action="ppaction://media"/>
            <a:extLst>
              <a:ext uri="{FF2B5EF4-FFF2-40B4-BE49-F238E27FC236}">
                <a16:creationId xmlns:a16="http://schemas.microsoft.com/office/drawing/2014/main" id="{3B4AC17C-5938-4E56-9BFA-F1AF5D6DB9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3886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3" y="-36423"/>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20152" y="0"/>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531147" y="4905375"/>
            <a:ext cx="4898478" cy="2105972"/>
          </a:xfrm>
          <a:prstGeom prst="rect">
            <a:avLst/>
          </a:prstGeom>
        </p:spPr>
      </p:pic>
      <p:pic>
        <p:nvPicPr>
          <p:cNvPr id="12" name="Picture 11">
            <a:extLst>
              <a:ext uri="{FF2B5EF4-FFF2-40B4-BE49-F238E27FC236}">
                <a16:creationId xmlns:a16="http://schemas.microsoft.com/office/drawing/2014/main" id="{C8675C47-94D0-AE39-BAE0-D2FB14E45317}"/>
              </a:ext>
            </a:extLst>
          </p:cNvPr>
          <p:cNvPicPr>
            <a:picLocks noChangeAspect="1"/>
          </p:cNvPicPr>
          <p:nvPr/>
        </p:nvPicPr>
        <p:blipFill>
          <a:blip r:embed="rId8"/>
          <a:stretch>
            <a:fillRect/>
          </a:stretch>
        </p:blipFill>
        <p:spPr>
          <a:xfrm>
            <a:off x="1747191" y="1578055"/>
            <a:ext cx="1725318" cy="1072989"/>
          </a:xfrm>
          <a:prstGeom prst="rect">
            <a:avLst/>
          </a:prstGeom>
        </p:spPr>
      </p:pic>
      <p:pic>
        <p:nvPicPr>
          <p:cNvPr id="14" name="Picture 13">
            <a:extLst>
              <a:ext uri="{FF2B5EF4-FFF2-40B4-BE49-F238E27FC236}">
                <a16:creationId xmlns:a16="http://schemas.microsoft.com/office/drawing/2014/main" id="{228B9A37-6A43-40C8-41BC-DCB26984D553}"/>
              </a:ext>
            </a:extLst>
          </p:cNvPr>
          <p:cNvPicPr>
            <a:picLocks noChangeAspect="1"/>
          </p:cNvPicPr>
          <p:nvPr/>
        </p:nvPicPr>
        <p:blipFill>
          <a:blip r:embed="rId9"/>
          <a:stretch>
            <a:fillRect/>
          </a:stretch>
        </p:blipFill>
        <p:spPr>
          <a:xfrm>
            <a:off x="1525924" y="1975758"/>
            <a:ext cx="8340051" cy="2487384"/>
          </a:xfrm>
          <a:prstGeom prst="rect">
            <a:avLst/>
          </a:prstGeom>
        </p:spPr>
      </p:pic>
      <p:sp>
        <p:nvSpPr>
          <p:cNvPr id="16" name="TextBox 15">
            <a:extLst>
              <a:ext uri="{FF2B5EF4-FFF2-40B4-BE49-F238E27FC236}">
                <a16:creationId xmlns:a16="http://schemas.microsoft.com/office/drawing/2014/main" id="{F6F60694-6722-BC53-7215-C5B2288ABEA5}"/>
              </a:ext>
            </a:extLst>
          </p:cNvPr>
          <p:cNvSpPr txBox="1"/>
          <p:nvPr/>
        </p:nvSpPr>
        <p:spPr>
          <a:xfrm>
            <a:off x="4867275" y="4371975"/>
            <a:ext cx="18859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t>
            </a:r>
            <a:r>
              <a:rPr lang="en-US" sz="3200" b="1" dirty="0" err="1">
                <a:solidFill>
                  <a:srgbClr val="FF0000"/>
                </a:solidFill>
                <a:latin typeface="Cambria" panose="02040503050406030204" pitchFamily="18" charset="0"/>
                <a:ea typeface="Cambria" panose="02040503050406030204" pitchFamily="18" charset="0"/>
              </a:rPr>
              <a:t>Tiết</a:t>
            </a:r>
            <a:r>
              <a:rPr lang="en-US" sz="3200" b="1" dirty="0">
                <a:solidFill>
                  <a:srgbClr val="FF0000"/>
                </a:solidFill>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4006010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barn(inVertical)">
                                      <p:cBhvr>
                                        <p:cTn id="3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F69C9CE1-C794-D181-15B1-B637CA40A71B}"/>
              </a:ext>
            </a:extLst>
          </p:cNvPr>
          <p:cNvPicPr>
            <a:picLocks noChangeAspect="1"/>
          </p:cNvPicPr>
          <p:nvPr/>
        </p:nvPicPr>
        <p:blipFill>
          <a:blip r:embed="rId9"/>
          <a:stretch>
            <a:fillRect/>
          </a:stretch>
        </p:blipFill>
        <p:spPr>
          <a:xfrm>
            <a:off x="1498831" y="2215037"/>
            <a:ext cx="9327688" cy="2237426"/>
          </a:xfrm>
          <a:prstGeom prst="rect">
            <a:avLst/>
          </a:prstGeom>
        </p:spPr>
      </p:pic>
    </p:spTree>
    <p:extLst>
      <p:ext uri="{BB962C8B-B14F-4D97-AF65-F5344CB8AC3E}">
        <p14:creationId xmlns:p14="http://schemas.microsoft.com/office/powerpoint/2010/main" val="33535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 calcmode="lin" valueType="num">
                                      <p:cBhvr>
                                        <p:cTn id="39" dur="500" fill="hold"/>
                                        <p:tgtEl>
                                          <p:spTgt spid="2"/>
                                        </p:tgtEl>
                                        <p:attrNameLst>
                                          <p:attrName>style.rotation</p:attrName>
                                        </p:attrNameLst>
                                      </p:cBhvr>
                                      <p:tavLst>
                                        <p:tav tm="0">
                                          <p:val>
                                            <p:fltVal val="360"/>
                                          </p:val>
                                        </p:tav>
                                        <p:tav tm="100000">
                                          <p:val>
                                            <p:fltVal val="0"/>
                                          </p:val>
                                        </p:tav>
                                      </p:tavLst>
                                    </p:anim>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7" name="Group 16"/>
          <p:cNvGrpSpPr/>
          <p:nvPr/>
        </p:nvGrpSpPr>
        <p:grpSpPr>
          <a:xfrm rot="1560527">
            <a:off x="221613" y="560728"/>
            <a:ext cx="1343073" cy="1320938"/>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2</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
        <p:nvSpPr>
          <p:cNvPr id="2" name="Rounded Rectangle 1"/>
          <p:cNvSpPr/>
          <p:nvPr/>
        </p:nvSpPr>
        <p:spPr>
          <a:xfrm>
            <a:off x="1658075" y="717522"/>
            <a:ext cx="9991000"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chemeClr val="accent2">
                    <a:lumMod val="75000"/>
                  </a:schemeClr>
                </a:solidFill>
                <a:latin typeface="Cambria" panose="02040503050406030204" pitchFamily="18" charset="0"/>
                <a:ea typeface="Cambria" panose="02040503050406030204" pitchFamily="18" charset="0"/>
              </a:rPr>
              <a:t>Mai cân nặng 36 kg. Hưng cân nặng 37 kg. Lan cân nặng 33 kg. Duy cân nặng 38 kg. Hỏi trung bình mỗi bạn cân nặng bao nhiêu ki - lô – gam?</a:t>
            </a:r>
            <a:endParaRPr kumimoji="0" lang="en-US" sz="32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5DC8A22C-3FF2-65E9-7F76-FA0C105B7E0E}"/>
              </a:ext>
            </a:extLst>
          </p:cNvPr>
          <p:cNvSpPr/>
          <p:nvPr/>
        </p:nvSpPr>
        <p:spPr>
          <a:xfrm>
            <a:off x="319617" y="2447087"/>
            <a:ext cx="5166783" cy="3046988"/>
          </a:xfrm>
          <a:prstGeom prst="rect">
            <a:avLst/>
          </a:prstGeom>
        </p:spPr>
        <p:txBody>
          <a:bodyPr wrap="square">
            <a:spAutoFit/>
          </a:bodyPr>
          <a:lstStyle/>
          <a:p>
            <a:pPr lvl="0" algn="ctr"/>
            <a:r>
              <a:rPr lang="en-GB" sz="3200" b="1" u="sng" dirty="0" err="1">
                <a:solidFill>
                  <a:srgbClr val="002060"/>
                </a:solidFill>
                <a:latin typeface="Cambria" panose="02040503050406030204" pitchFamily="18" charset="0"/>
                <a:ea typeface="Cambria" panose="02040503050406030204" pitchFamily="18" charset="0"/>
              </a:rPr>
              <a:t>Tóm</a:t>
            </a:r>
            <a:r>
              <a:rPr lang="en-GB" sz="3200" b="1" u="sng" dirty="0">
                <a:solidFill>
                  <a:srgbClr val="002060"/>
                </a:solidFill>
                <a:latin typeface="Cambria" panose="02040503050406030204" pitchFamily="18" charset="0"/>
                <a:ea typeface="Cambria" panose="02040503050406030204" pitchFamily="18" charset="0"/>
              </a:rPr>
              <a:t> </a:t>
            </a:r>
            <a:r>
              <a:rPr lang="en-GB" sz="3200" b="1" u="sng" dirty="0" err="1">
                <a:solidFill>
                  <a:srgbClr val="002060"/>
                </a:solidFill>
                <a:latin typeface="Cambria" panose="02040503050406030204" pitchFamily="18" charset="0"/>
                <a:ea typeface="Cambria" panose="02040503050406030204" pitchFamily="18" charset="0"/>
              </a:rPr>
              <a:t>tắt</a:t>
            </a:r>
            <a:r>
              <a:rPr lang="en-GB" sz="3200" b="1" u="sng" dirty="0">
                <a:solidFill>
                  <a:srgbClr val="002060"/>
                </a:solidFill>
                <a:latin typeface="Cambria" panose="02040503050406030204" pitchFamily="18" charset="0"/>
                <a:ea typeface="Cambria" panose="02040503050406030204" pitchFamily="18" charset="0"/>
              </a:rPr>
              <a:t>:</a:t>
            </a:r>
          </a:p>
          <a:p>
            <a:pPr lvl="0" algn="just"/>
            <a:r>
              <a:rPr lang="vi-VN" sz="3200" dirty="0">
                <a:solidFill>
                  <a:srgbClr val="FF0000"/>
                </a:solidFill>
                <a:latin typeface="Cambria" panose="02040503050406030204" pitchFamily="18" charset="0"/>
                <a:ea typeface="Cambria" panose="02040503050406030204" pitchFamily="18" charset="0"/>
              </a:rPr>
              <a:t>Mai: </a:t>
            </a:r>
            <a:r>
              <a:rPr lang="vi-VN" sz="3200" dirty="0">
                <a:solidFill>
                  <a:srgbClr val="002060"/>
                </a:solidFill>
                <a:latin typeface="Cambria" panose="02040503050406030204" pitchFamily="18" charset="0"/>
                <a:ea typeface="Cambria" panose="02040503050406030204" pitchFamily="18" charset="0"/>
              </a:rPr>
              <a:t>36</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kg</a:t>
            </a:r>
          </a:p>
          <a:p>
            <a:pPr lvl="0" algn="just"/>
            <a:r>
              <a:rPr lang="vi-VN" sz="3200" dirty="0">
                <a:solidFill>
                  <a:srgbClr val="FF0000"/>
                </a:solidFill>
                <a:latin typeface="Cambria" panose="02040503050406030204" pitchFamily="18" charset="0"/>
                <a:ea typeface="Cambria" panose="02040503050406030204" pitchFamily="18" charset="0"/>
              </a:rPr>
              <a:t>Hưng: </a:t>
            </a:r>
            <a:r>
              <a:rPr lang="vi-VN" sz="3200" dirty="0">
                <a:solidFill>
                  <a:srgbClr val="002060"/>
                </a:solidFill>
                <a:latin typeface="Cambria" panose="02040503050406030204" pitchFamily="18" charset="0"/>
                <a:ea typeface="Cambria" panose="02040503050406030204" pitchFamily="18" charset="0"/>
              </a:rPr>
              <a:t>37 kg</a:t>
            </a:r>
          </a:p>
          <a:p>
            <a:pPr lvl="0" algn="just"/>
            <a:r>
              <a:rPr lang="vi-VN" sz="3200" dirty="0">
                <a:solidFill>
                  <a:srgbClr val="FF0000"/>
                </a:solidFill>
                <a:latin typeface="Cambria" panose="02040503050406030204" pitchFamily="18" charset="0"/>
                <a:ea typeface="Cambria" panose="02040503050406030204" pitchFamily="18" charset="0"/>
              </a:rPr>
              <a:t>Lan: </a:t>
            </a:r>
            <a:r>
              <a:rPr lang="vi-VN" sz="3200" dirty="0">
                <a:solidFill>
                  <a:srgbClr val="002060"/>
                </a:solidFill>
                <a:latin typeface="Cambria" panose="02040503050406030204" pitchFamily="18" charset="0"/>
                <a:ea typeface="Cambria" panose="02040503050406030204" pitchFamily="18" charset="0"/>
              </a:rPr>
              <a:t>33</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kg</a:t>
            </a:r>
          </a:p>
          <a:p>
            <a:pPr lvl="0" algn="just"/>
            <a:r>
              <a:rPr lang="vi-VN" sz="3200" dirty="0">
                <a:solidFill>
                  <a:srgbClr val="FF0000"/>
                </a:solidFill>
                <a:latin typeface="Cambria" panose="02040503050406030204" pitchFamily="18" charset="0"/>
                <a:ea typeface="Cambria" panose="02040503050406030204" pitchFamily="18" charset="0"/>
              </a:rPr>
              <a:t>Duy: </a:t>
            </a:r>
            <a:r>
              <a:rPr lang="vi-VN" sz="3200" dirty="0">
                <a:solidFill>
                  <a:srgbClr val="002060"/>
                </a:solidFill>
                <a:latin typeface="Cambria" panose="02040503050406030204" pitchFamily="18" charset="0"/>
                <a:ea typeface="Cambria" panose="02040503050406030204" pitchFamily="18" charset="0"/>
              </a:rPr>
              <a:t>38 kg</a:t>
            </a:r>
          </a:p>
          <a:p>
            <a:pPr lvl="0" algn="just"/>
            <a:r>
              <a:rPr lang="vi-VN" sz="3200" dirty="0">
                <a:solidFill>
                  <a:srgbClr val="FF0000"/>
                </a:solidFill>
                <a:latin typeface="Cambria" panose="02040503050406030204" pitchFamily="18" charset="0"/>
                <a:ea typeface="Cambria" panose="02040503050406030204" pitchFamily="18" charset="0"/>
              </a:rPr>
              <a:t>TB mỗi bạn cân nặng: </a:t>
            </a:r>
            <a:r>
              <a:rPr lang="vi-VN" sz="3200" dirty="0">
                <a:solidFill>
                  <a:srgbClr val="002060"/>
                </a:solidFill>
                <a:latin typeface="Cambria" panose="02040503050406030204" pitchFamily="18" charset="0"/>
                <a:ea typeface="Cambria" panose="02040503050406030204" pitchFamily="18" charset="0"/>
              </a:rPr>
              <a:t>... kg?</a:t>
            </a:r>
          </a:p>
        </p:txBody>
      </p:sp>
      <p:sp>
        <p:nvSpPr>
          <p:cNvPr id="15" name="Rectangle 14">
            <a:extLst>
              <a:ext uri="{FF2B5EF4-FFF2-40B4-BE49-F238E27FC236}">
                <a16:creationId xmlns:a16="http://schemas.microsoft.com/office/drawing/2014/main" id="{78444AD6-BF31-E956-E709-917B905C35AC}"/>
              </a:ext>
            </a:extLst>
          </p:cNvPr>
          <p:cNvSpPr/>
          <p:nvPr/>
        </p:nvSpPr>
        <p:spPr>
          <a:xfrm>
            <a:off x="5581650" y="2704262"/>
            <a:ext cx="5800726" cy="2677656"/>
          </a:xfrm>
          <a:prstGeom prst="rect">
            <a:avLst/>
          </a:prstGeom>
        </p:spPr>
        <p:txBody>
          <a:bodyPr wrap="square">
            <a:spAutoFit/>
          </a:bodyPr>
          <a:lstStyle/>
          <a:p>
            <a:pPr lvl="0" algn="ctr"/>
            <a:r>
              <a:rPr lang="en-GB" sz="2800" b="1" u="sng" dirty="0" err="1">
                <a:solidFill>
                  <a:srgbClr val="002060"/>
                </a:solidFill>
                <a:latin typeface="Cambria" panose="02040503050406030204" pitchFamily="18" charset="0"/>
                <a:ea typeface="Cambria" panose="02040503050406030204" pitchFamily="18" charset="0"/>
              </a:rPr>
              <a:t>Bài</a:t>
            </a:r>
            <a:r>
              <a:rPr lang="en-GB" sz="2800" b="1" u="sng" dirty="0">
                <a:solidFill>
                  <a:srgbClr val="002060"/>
                </a:solidFill>
                <a:latin typeface="Cambria" panose="02040503050406030204" pitchFamily="18" charset="0"/>
                <a:ea typeface="Cambria" panose="02040503050406030204" pitchFamily="18" charset="0"/>
              </a:rPr>
              <a:t> </a:t>
            </a:r>
            <a:r>
              <a:rPr lang="en-GB" sz="2800" b="1" u="sng" dirty="0" err="1">
                <a:solidFill>
                  <a:srgbClr val="002060"/>
                </a:solidFill>
                <a:latin typeface="Cambria" panose="02040503050406030204" pitchFamily="18" charset="0"/>
                <a:ea typeface="Cambria" panose="02040503050406030204" pitchFamily="18" charset="0"/>
              </a:rPr>
              <a:t>giải</a:t>
            </a:r>
            <a:r>
              <a:rPr lang="en-GB" sz="2800" b="1" u="sng" dirty="0">
                <a:solidFill>
                  <a:srgbClr val="002060"/>
                </a:solidFill>
                <a:latin typeface="Cambria" panose="02040503050406030204" pitchFamily="18" charset="0"/>
                <a:ea typeface="Cambria" panose="02040503050406030204" pitchFamily="18" charset="0"/>
              </a:rPr>
              <a:t>:</a:t>
            </a:r>
          </a:p>
          <a:p>
            <a:pPr lvl="0" algn="ct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Tổng</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số</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cân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nặng</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của</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bốn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bạn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là</a:t>
            </a:r>
            <a:r>
              <a:rPr lang="en-GB" sz="2800" b="1" dirty="0">
                <a:solidFill>
                  <a:srgbClr val="002060"/>
                </a:solidFill>
                <a:latin typeface="Cambria" panose="02040503050406030204" pitchFamily="18" charset="0"/>
                <a:ea typeface="Cambria" panose="02040503050406030204" pitchFamily="18" charset="0"/>
              </a:rPr>
              <a:t>:</a:t>
            </a:r>
          </a:p>
          <a:p>
            <a:pPr lvl="0" algn="ctr"/>
            <a:r>
              <a:rPr lang="en-GB" sz="2800" b="1" dirty="0">
                <a:solidFill>
                  <a:srgbClr val="002060"/>
                </a:solidFill>
                <a:latin typeface="Cambria" panose="02040503050406030204" pitchFamily="18" charset="0"/>
                <a:ea typeface="Cambria" panose="02040503050406030204" pitchFamily="18" charset="0"/>
              </a:rPr>
              <a:t>          36 + 37 + 33 + 38 = 144 (kg)</a:t>
            </a:r>
          </a:p>
          <a:p>
            <a:pPr lvl="0" algn="ctr"/>
            <a:r>
              <a:rPr lang="en-GB" sz="2800" b="1" dirty="0">
                <a:solidFill>
                  <a:srgbClr val="002060"/>
                </a:solidFill>
                <a:latin typeface="Cambria" panose="02040503050406030204" pitchFamily="18" charset="0"/>
                <a:ea typeface="Cambria" panose="02040503050406030204" pitchFamily="18" charset="0"/>
              </a:rPr>
              <a:t>Trung </a:t>
            </a:r>
            <a:r>
              <a:rPr lang="en-GB" sz="2800" b="1" dirty="0" err="1">
                <a:solidFill>
                  <a:srgbClr val="002060"/>
                </a:solidFill>
                <a:latin typeface="Cambria" panose="02040503050406030204" pitchFamily="18" charset="0"/>
                <a:ea typeface="Cambria" panose="02040503050406030204" pitchFamily="18" charset="0"/>
              </a:rPr>
              <a:t>bình</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mỗi</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bạn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cân</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nặng</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là</a:t>
            </a:r>
            <a:r>
              <a:rPr lang="en-GB" sz="2800" b="1" dirty="0">
                <a:solidFill>
                  <a:srgbClr val="002060"/>
                </a:solidFill>
                <a:latin typeface="Cambria" panose="02040503050406030204" pitchFamily="18" charset="0"/>
                <a:ea typeface="Cambria" panose="02040503050406030204" pitchFamily="18" charset="0"/>
              </a:rPr>
              <a:t>:</a:t>
            </a:r>
          </a:p>
          <a:p>
            <a:pPr lvl="0" algn="ctr"/>
            <a:r>
              <a:rPr lang="en-GB" sz="2800" b="1" dirty="0">
                <a:solidFill>
                  <a:srgbClr val="002060"/>
                </a:solidFill>
                <a:latin typeface="Cambria" panose="02040503050406030204" pitchFamily="18" charset="0"/>
                <a:ea typeface="Cambria" panose="02040503050406030204" pitchFamily="18" charset="0"/>
              </a:rPr>
              <a:t>          144 : 4 = 36 (kg)</a:t>
            </a:r>
          </a:p>
          <a:p>
            <a:pPr lvl="0" algn="ct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Đáp</a:t>
            </a:r>
            <a:r>
              <a:rPr lang="en-GB" sz="2800" b="1" dirty="0">
                <a:solidFill>
                  <a:srgbClr val="002060"/>
                </a:solidFill>
                <a:latin typeface="Cambria" panose="02040503050406030204" pitchFamily="18" charset="0"/>
                <a:ea typeface="Cambria" panose="02040503050406030204" pitchFamily="18" charset="0"/>
              </a:rPr>
              <a:t> </a:t>
            </a:r>
            <a:r>
              <a:rPr lang="en-GB" sz="2800" b="1" dirty="0" err="1">
                <a:solidFill>
                  <a:srgbClr val="002060"/>
                </a:solidFill>
                <a:latin typeface="Cambria" panose="02040503050406030204" pitchFamily="18" charset="0"/>
                <a:ea typeface="Cambria" panose="02040503050406030204" pitchFamily="18" charset="0"/>
              </a:rPr>
              <a:t>số</a:t>
            </a:r>
            <a:r>
              <a:rPr lang="en-GB" sz="2800" b="1" dirty="0">
                <a:solidFill>
                  <a:srgbClr val="002060"/>
                </a:solidFill>
                <a:latin typeface="Cambria" panose="02040503050406030204" pitchFamily="18" charset="0"/>
                <a:ea typeface="Cambria" panose="02040503050406030204" pitchFamily="18" charset="0"/>
              </a:rPr>
              <a:t>: 36 kg</a:t>
            </a:r>
          </a:p>
        </p:txBody>
      </p:sp>
      <p:cxnSp>
        <p:nvCxnSpPr>
          <p:cNvPr id="21" name="Straight Connector 20">
            <a:extLst>
              <a:ext uri="{FF2B5EF4-FFF2-40B4-BE49-F238E27FC236}">
                <a16:creationId xmlns:a16="http://schemas.microsoft.com/office/drawing/2014/main" id="{AB97BB3A-86D2-C9C2-4BCD-8ECB6A8ECBB9}"/>
              </a:ext>
            </a:extLst>
          </p:cNvPr>
          <p:cNvCxnSpPr/>
          <p:nvPr/>
        </p:nvCxnSpPr>
        <p:spPr>
          <a:xfrm>
            <a:off x="5295900" y="2533650"/>
            <a:ext cx="0" cy="32670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54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down)">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wipe(down)">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animEffect transition="in" filter="wipe(down)">
                                      <p:cBhvr>
                                        <p:cTn id="35" dur="500"/>
                                        <p:tgtEl>
                                          <p:spTgt spid="1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xEl>
                                              <p:pRg st="3" end="3"/>
                                            </p:txEl>
                                          </p:spTgt>
                                        </p:tgtEl>
                                        <p:attrNameLst>
                                          <p:attrName>style.visibility</p:attrName>
                                        </p:attrNameLst>
                                      </p:cBhvr>
                                      <p:to>
                                        <p:strVal val="visible"/>
                                      </p:to>
                                    </p:set>
                                    <p:animEffect transition="in" filter="wipe(down)">
                                      <p:cBhvr>
                                        <p:cTn id="40" dur="500"/>
                                        <p:tgtEl>
                                          <p:spTgt spid="1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wipe(down)">
                                      <p:cBhvr>
                                        <p:cTn id="45" dur="500"/>
                                        <p:tgtEl>
                                          <p:spTgt spid="1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xEl>
                                              <p:pRg st="5" end="5"/>
                                            </p:txEl>
                                          </p:spTgt>
                                        </p:tgtEl>
                                        <p:attrNameLst>
                                          <p:attrName>style.visibility</p:attrName>
                                        </p:attrNameLst>
                                      </p:cBhvr>
                                      <p:to>
                                        <p:strVal val="visible"/>
                                      </p:to>
                                    </p:set>
                                    <p:animEffect transition="in" filter="wipe(down)">
                                      <p:cBhvr>
                                        <p:cTn id="50"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7" name="Group 16"/>
          <p:cNvGrpSpPr/>
          <p:nvPr/>
        </p:nvGrpSpPr>
        <p:grpSpPr>
          <a:xfrm rot="1560527">
            <a:off x="221613" y="560728"/>
            <a:ext cx="1343073" cy="1320938"/>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3</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658075" y="447676"/>
            <a:ext cx="9991000" cy="141055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500" b="1" dirty="0">
                <a:solidFill>
                  <a:srgbClr val="ED7D31">
                    <a:lumMod val="75000"/>
                  </a:srgbClr>
                </a:solidFill>
                <a:latin typeface="Cambria" panose="02040503050406030204" pitchFamily="18" charset="0"/>
                <a:ea typeface="Cambria" panose="02040503050406030204" pitchFamily="18" charset="0"/>
              </a:rPr>
              <a:t>Thực hiện chủ trương xây dựng nông thông mới, trong 4 năm liền, xã Hoà Bình làm thêm được các đoạn đường bê tông có chiều dài lần lượt là 15km, 17km, 22km và 18km. Hỏi trung bình mỗi năm xã đó làm thêm được bao nhiêu ki-lô-mét đường bê tông?</a:t>
            </a:r>
            <a:endParaRPr kumimoji="0" lang="en-US" sz="2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5DC8A22C-3FF2-65E9-7F76-FA0C105B7E0E}"/>
              </a:ext>
            </a:extLst>
          </p:cNvPr>
          <p:cNvSpPr/>
          <p:nvPr/>
        </p:nvSpPr>
        <p:spPr>
          <a:xfrm>
            <a:off x="319617" y="2447087"/>
            <a:ext cx="5166783"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Tóm</a:t>
            </a:r>
            <a:r>
              <a:rPr kumimoji="0" lang="en-GB"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tắt</a:t>
            </a:r>
            <a:r>
              <a:rPr kumimoji="0" lang="en-GB"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lvl="0" algn="just"/>
            <a:r>
              <a:rPr lang="vi-VN" sz="3200" dirty="0">
                <a:solidFill>
                  <a:srgbClr val="FF0000"/>
                </a:solidFill>
                <a:latin typeface="Cambria" panose="02040503050406030204" pitchFamily="18" charset="0"/>
                <a:ea typeface="Cambria" panose="02040503050406030204" pitchFamily="18" charset="0"/>
              </a:rPr>
              <a:t>Năm 1: </a:t>
            </a:r>
            <a:r>
              <a:rPr lang="vi-VN" sz="3200" dirty="0">
                <a:solidFill>
                  <a:srgbClr val="002060"/>
                </a:solidFill>
                <a:latin typeface="Cambria" panose="02040503050406030204" pitchFamily="18" charset="0"/>
                <a:ea typeface="Cambria" panose="02040503050406030204" pitchFamily="18" charset="0"/>
              </a:rPr>
              <a:t>15 km</a:t>
            </a:r>
          </a:p>
          <a:p>
            <a:pPr lvl="0" algn="just"/>
            <a:r>
              <a:rPr lang="vi-VN" sz="3200" dirty="0">
                <a:solidFill>
                  <a:srgbClr val="FF0000"/>
                </a:solidFill>
                <a:latin typeface="Cambria" panose="02040503050406030204" pitchFamily="18" charset="0"/>
                <a:ea typeface="Cambria" panose="02040503050406030204" pitchFamily="18" charset="0"/>
              </a:rPr>
              <a:t>Năm 2: </a:t>
            </a:r>
            <a:r>
              <a:rPr lang="vi-VN" sz="3200" dirty="0">
                <a:solidFill>
                  <a:srgbClr val="002060"/>
                </a:solidFill>
                <a:latin typeface="Cambria" panose="02040503050406030204" pitchFamily="18" charset="0"/>
                <a:ea typeface="Cambria" panose="02040503050406030204" pitchFamily="18" charset="0"/>
              </a:rPr>
              <a:t>17 km</a:t>
            </a:r>
          </a:p>
          <a:p>
            <a:pPr lvl="0" algn="just"/>
            <a:r>
              <a:rPr lang="vi-VN" sz="3200" dirty="0">
                <a:solidFill>
                  <a:srgbClr val="FF0000"/>
                </a:solidFill>
                <a:latin typeface="Cambria" panose="02040503050406030204" pitchFamily="18" charset="0"/>
                <a:ea typeface="Cambria" panose="02040503050406030204" pitchFamily="18" charset="0"/>
              </a:rPr>
              <a:t>Năm 3: </a:t>
            </a:r>
            <a:r>
              <a:rPr lang="vi-VN" sz="3200" dirty="0">
                <a:solidFill>
                  <a:srgbClr val="002060"/>
                </a:solidFill>
                <a:latin typeface="Cambria" panose="02040503050406030204" pitchFamily="18" charset="0"/>
                <a:ea typeface="Cambria" panose="02040503050406030204" pitchFamily="18" charset="0"/>
              </a:rPr>
              <a:t>22 km</a:t>
            </a:r>
          </a:p>
          <a:p>
            <a:pPr lvl="0" algn="just"/>
            <a:r>
              <a:rPr lang="vi-VN" sz="3200" dirty="0">
                <a:solidFill>
                  <a:srgbClr val="FF0000"/>
                </a:solidFill>
                <a:latin typeface="Cambria" panose="02040503050406030204" pitchFamily="18" charset="0"/>
                <a:ea typeface="Cambria" panose="02040503050406030204" pitchFamily="18" charset="0"/>
              </a:rPr>
              <a:t>Năm 4: </a:t>
            </a:r>
            <a:r>
              <a:rPr lang="vi-VN" sz="3200" dirty="0">
                <a:solidFill>
                  <a:srgbClr val="002060"/>
                </a:solidFill>
                <a:latin typeface="Cambria" panose="02040503050406030204" pitchFamily="18" charset="0"/>
                <a:ea typeface="Cambria" panose="02040503050406030204" pitchFamily="18" charset="0"/>
              </a:rPr>
              <a:t>18 km</a:t>
            </a:r>
          </a:p>
          <a:p>
            <a:pPr lvl="0" algn="just"/>
            <a:r>
              <a:rPr lang="vi-VN" sz="3200" dirty="0">
                <a:solidFill>
                  <a:srgbClr val="FF0000"/>
                </a:solidFill>
                <a:latin typeface="Cambria" panose="02040503050406030204" pitchFamily="18" charset="0"/>
                <a:ea typeface="Cambria" panose="02040503050406030204" pitchFamily="18" charset="0"/>
              </a:rPr>
              <a:t>Trung bình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mỗi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năm</a:t>
            </a:r>
            <a:r>
              <a:rPr lang="vi-VN" sz="3200" dirty="0">
                <a:solidFill>
                  <a:srgbClr val="FF000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km?</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78444AD6-BF31-E956-E709-917B905C35AC}"/>
              </a:ext>
            </a:extLst>
          </p:cNvPr>
          <p:cNvSpPr/>
          <p:nvPr/>
        </p:nvSpPr>
        <p:spPr>
          <a:xfrm>
            <a:off x="5562600" y="2304212"/>
            <a:ext cx="6057900" cy="3970318"/>
          </a:xfrm>
          <a:prstGeom prst="rect">
            <a:avLst/>
          </a:prstGeom>
        </p:spPr>
        <p:txBody>
          <a:bodyPr wrap="square">
            <a:spAutoFit/>
          </a:bodyPr>
          <a:lstStyle/>
          <a:p>
            <a:pPr lvl="0" algn="ctr"/>
            <a:r>
              <a:rPr lang="vi-VN" sz="2800" b="1" u="sng" dirty="0">
                <a:solidFill>
                  <a:srgbClr val="002060"/>
                </a:solidFill>
                <a:latin typeface="Cambria" panose="02040503050406030204" pitchFamily="18" charset="0"/>
                <a:ea typeface="Cambria" panose="02040503050406030204" pitchFamily="18" charset="0"/>
              </a:rPr>
              <a:t> Bài giải</a:t>
            </a:r>
          </a:p>
          <a:p>
            <a:pPr lvl="0" algn="ctr"/>
            <a:r>
              <a:rPr lang="vi-VN" sz="2800" b="1" dirty="0">
                <a:solidFill>
                  <a:srgbClr val="002060"/>
                </a:solidFill>
                <a:latin typeface="Cambria" panose="02040503050406030204" pitchFamily="18" charset="0"/>
                <a:ea typeface="Cambria" panose="02040503050406030204" pitchFamily="18" charset="0"/>
              </a:rPr>
              <a:t>       Tổng số ki - lô - mét đường bê tông mà xã đã làm thêm được trong bốn năm là:</a:t>
            </a:r>
          </a:p>
          <a:p>
            <a:pPr lvl="0" algn="ctr"/>
            <a:r>
              <a:rPr lang="vi-VN" sz="2800" b="1" dirty="0">
                <a:solidFill>
                  <a:srgbClr val="002060"/>
                </a:solidFill>
                <a:latin typeface="Cambria" panose="02040503050406030204" pitchFamily="18" charset="0"/>
                <a:ea typeface="Cambria" panose="02040503050406030204" pitchFamily="18" charset="0"/>
              </a:rPr>
              <a:t>     15 + 17 + 22 + 18 = 72 (km)</a:t>
            </a:r>
          </a:p>
          <a:p>
            <a:pPr lvl="0" algn="ctr"/>
            <a:r>
              <a:rPr lang="vi-VN" sz="2800" b="1" dirty="0">
                <a:solidFill>
                  <a:srgbClr val="002060"/>
                </a:solidFill>
                <a:latin typeface="Cambria" panose="02040503050406030204" pitchFamily="18" charset="0"/>
                <a:ea typeface="Cambria" panose="02040503050406030204" pitchFamily="18" charset="0"/>
              </a:rPr>
              <a:t>    Trung bình mỗi năm xã đó làm thêm được là:</a:t>
            </a:r>
          </a:p>
          <a:p>
            <a:pPr lvl="0" algn="ctr"/>
            <a:r>
              <a:rPr lang="vi-VN" sz="2800" b="1" dirty="0">
                <a:solidFill>
                  <a:srgbClr val="002060"/>
                </a:solidFill>
                <a:latin typeface="Cambria" panose="02040503050406030204" pitchFamily="18" charset="0"/>
                <a:ea typeface="Cambria" panose="02040503050406030204" pitchFamily="18" charset="0"/>
              </a:rPr>
              <a:t>     72 : 4 = 18 (km)</a:t>
            </a:r>
          </a:p>
          <a:p>
            <a:pPr lvl="0" algn="r"/>
            <a:r>
              <a:rPr lang="vi-VN" sz="2800" b="1" dirty="0">
                <a:solidFill>
                  <a:srgbClr val="002060"/>
                </a:solidFill>
                <a:latin typeface="Cambria" panose="02040503050406030204" pitchFamily="18" charset="0"/>
                <a:ea typeface="Cambria" panose="02040503050406030204" pitchFamily="18" charset="0"/>
              </a:rPr>
              <a:t>                Đáp số: 18 (km)</a:t>
            </a:r>
            <a:endParaRPr kumimoji="0" lang="en-GB" sz="28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B97BB3A-86D2-C9C2-4BCD-8ECB6A8ECBB9}"/>
              </a:ext>
            </a:extLst>
          </p:cNvPr>
          <p:cNvCxnSpPr/>
          <p:nvPr/>
        </p:nvCxnSpPr>
        <p:spPr>
          <a:xfrm>
            <a:off x="5295900" y="2533650"/>
            <a:ext cx="0" cy="32670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140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down)">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wipe(down)">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animEffect transition="in" filter="wipe(down)">
                                      <p:cBhvr>
                                        <p:cTn id="35" dur="500"/>
                                        <p:tgtEl>
                                          <p:spTgt spid="1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xEl>
                                              <p:pRg st="3" end="3"/>
                                            </p:txEl>
                                          </p:spTgt>
                                        </p:tgtEl>
                                        <p:attrNameLst>
                                          <p:attrName>style.visibility</p:attrName>
                                        </p:attrNameLst>
                                      </p:cBhvr>
                                      <p:to>
                                        <p:strVal val="visible"/>
                                      </p:to>
                                    </p:set>
                                    <p:animEffect transition="in" filter="wipe(down)">
                                      <p:cBhvr>
                                        <p:cTn id="40" dur="500"/>
                                        <p:tgtEl>
                                          <p:spTgt spid="1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wipe(down)">
                                      <p:cBhvr>
                                        <p:cTn id="45" dur="500"/>
                                        <p:tgtEl>
                                          <p:spTgt spid="1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xEl>
                                              <p:pRg st="5" end="5"/>
                                            </p:txEl>
                                          </p:spTgt>
                                        </p:tgtEl>
                                        <p:attrNameLst>
                                          <p:attrName>style.visibility</p:attrName>
                                        </p:attrNameLst>
                                      </p:cBhvr>
                                      <p:to>
                                        <p:strVal val="visible"/>
                                      </p:to>
                                    </p:set>
                                    <p:animEffect transition="in" filter="wipe(down)">
                                      <p:cBhvr>
                                        <p:cTn id="50"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7" name="Group 16"/>
          <p:cNvGrpSpPr/>
          <p:nvPr/>
        </p:nvGrpSpPr>
        <p:grpSpPr>
          <a:xfrm rot="1560527">
            <a:off x="221613" y="560728"/>
            <a:ext cx="1343073" cy="1320938"/>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4</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5" name="Picture 4">
            <a:extLst>
              <a:ext uri="{FF2B5EF4-FFF2-40B4-BE49-F238E27FC236}">
                <a16:creationId xmlns:a16="http://schemas.microsoft.com/office/drawing/2014/main" id="{A2E853DE-8739-FA46-4BF6-9678D1A97FC4}"/>
              </a:ext>
            </a:extLst>
          </p:cNvPr>
          <p:cNvPicPr>
            <a:picLocks noChangeAspect="1"/>
          </p:cNvPicPr>
          <p:nvPr/>
        </p:nvPicPr>
        <p:blipFill>
          <a:blip r:embed="rId6"/>
          <a:stretch>
            <a:fillRect/>
          </a:stretch>
        </p:blipFill>
        <p:spPr>
          <a:xfrm>
            <a:off x="6276975" y="4233147"/>
            <a:ext cx="5319712" cy="2386727"/>
          </a:xfrm>
          <a:prstGeom prst="rect">
            <a:avLst/>
          </a:prstGeom>
        </p:spPr>
      </p:pic>
      <p:sp>
        <p:nvSpPr>
          <p:cNvPr id="6" name="Rounded Rectangle 1">
            <a:extLst>
              <a:ext uri="{FF2B5EF4-FFF2-40B4-BE49-F238E27FC236}">
                <a16:creationId xmlns:a16="http://schemas.microsoft.com/office/drawing/2014/main" id="{F348FB1E-D88A-B694-3F6E-7687A1516B67}"/>
              </a:ext>
            </a:extLst>
          </p:cNvPr>
          <p:cNvSpPr/>
          <p:nvPr/>
        </p:nvSpPr>
        <p:spPr>
          <a:xfrm>
            <a:off x="1390650" y="447675"/>
            <a:ext cx="10534649" cy="4419599"/>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mbria" panose="02040503050406030204" pitchFamily="18" charset="0"/>
                <a:ea typeface="Cambria" panose="02040503050406030204" pitchFamily="18" charset="0"/>
              </a:rPr>
              <a:t>Hưng ghi lại thời gian đạp xe từ nhà đến trường trong 5 ngày liên tiếp và tính được thời gian đạp xe trung bình là 15 phút. Những nhận định nào sau đây là sai?</a:t>
            </a:r>
          </a:p>
          <a:p>
            <a:pPr algn="just"/>
            <a:r>
              <a:rPr lang="vi-VN" sz="2800" dirty="0">
                <a:solidFill>
                  <a:srgbClr val="002060"/>
                </a:solidFill>
                <a:latin typeface="Cambria" panose="02040503050406030204" pitchFamily="18" charset="0"/>
                <a:ea typeface="Cambria" panose="02040503050406030204" pitchFamily="18" charset="0"/>
              </a:rPr>
              <a:t>a) Mỗi ngày Hưng đạp xe đến trường đều hết đúng 15 phút.</a:t>
            </a:r>
          </a:p>
          <a:p>
            <a:pPr algn="just"/>
            <a:r>
              <a:rPr lang="vi-VN" sz="2800" dirty="0">
                <a:solidFill>
                  <a:srgbClr val="002060"/>
                </a:solidFill>
                <a:latin typeface="Cambria" panose="02040503050406030204" pitchFamily="18" charset="0"/>
                <a:ea typeface="Cambria" panose="02040503050406030204" pitchFamily="18" charset="0"/>
              </a:rPr>
              <a:t>b) Mỗi ngày Hưng đạp xe đến trường đều hết ít hơn 15 phút.</a:t>
            </a:r>
          </a:p>
          <a:p>
            <a:pPr algn="just"/>
            <a:r>
              <a:rPr lang="vi-VN" sz="2800" dirty="0">
                <a:solidFill>
                  <a:srgbClr val="002060"/>
                </a:solidFill>
                <a:latin typeface="Cambria" panose="02040503050406030204" pitchFamily="18" charset="0"/>
                <a:ea typeface="Cambria" panose="02040503050406030204" pitchFamily="18" charset="0"/>
              </a:rPr>
              <a:t>c) Mỗi ngày Hưng đạp xe đến trường đều hết nhiều hơn 15 phút.</a:t>
            </a:r>
          </a:p>
          <a:p>
            <a:pPr algn="just"/>
            <a:r>
              <a:rPr lang="vi-VN" sz="2800" dirty="0">
                <a:solidFill>
                  <a:srgbClr val="002060"/>
                </a:solidFill>
                <a:latin typeface="Cambria" panose="02040503050406030204" pitchFamily="18" charset="0"/>
                <a:ea typeface="Cambria" panose="02040503050406030204" pitchFamily="18" charset="0"/>
              </a:rPr>
              <a:t>d) Có ngày Hưng đạp xe đến trường hết ít hơn 15 phút và có ngày Hưng đạp xe đến trường nhiều hơn 15 phút hoặc có ngày Hưng đạp xe đến trường hết đúng 15 phút.</a:t>
            </a:r>
          </a:p>
        </p:txBody>
      </p:sp>
      <p:cxnSp>
        <p:nvCxnSpPr>
          <p:cNvPr id="7" name="Straight Connector 6">
            <a:extLst>
              <a:ext uri="{FF2B5EF4-FFF2-40B4-BE49-F238E27FC236}">
                <a16:creationId xmlns:a16="http://schemas.microsoft.com/office/drawing/2014/main" id="{F351CA1B-93A7-9CF5-4FD6-E145589737B9}"/>
              </a:ext>
            </a:extLst>
          </p:cNvPr>
          <p:cNvCxnSpPr>
            <a:cxnSpLocks/>
          </p:cNvCxnSpPr>
          <p:nvPr/>
        </p:nvCxnSpPr>
        <p:spPr>
          <a:xfrm>
            <a:off x="5343525" y="1571625"/>
            <a:ext cx="6276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descr="A red x on a black background&#10;&#10;Description automatically generated">
            <a:extLst>
              <a:ext uri="{FF2B5EF4-FFF2-40B4-BE49-F238E27FC236}">
                <a16:creationId xmlns:a16="http://schemas.microsoft.com/office/drawing/2014/main" id="{57EF831F-D35C-FC86-46B4-0171DD60DE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52550" y="1971674"/>
            <a:ext cx="394336" cy="401639"/>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EACAF70E-5B34-96B3-B221-ACA4603B8B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43025" y="2457449"/>
            <a:ext cx="422911" cy="430743"/>
          </a:xfrm>
          <a:prstGeom prst="rect">
            <a:avLst/>
          </a:prstGeom>
        </p:spPr>
      </p:pic>
      <p:pic>
        <p:nvPicPr>
          <p:cNvPr id="13" name="Picture 12" descr="A red x on a black background&#10;&#10;Description automatically generated">
            <a:extLst>
              <a:ext uri="{FF2B5EF4-FFF2-40B4-BE49-F238E27FC236}">
                <a16:creationId xmlns:a16="http://schemas.microsoft.com/office/drawing/2014/main" id="{5B82428A-37CC-4367-E972-6319424DFCE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363288" y="2943224"/>
            <a:ext cx="374073" cy="381001"/>
          </a:xfrm>
          <a:prstGeom prst="rect">
            <a:avLst/>
          </a:prstGeom>
        </p:spPr>
      </p:pic>
    </p:spTree>
    <p:extLst>
      <p:ext uri="{BB962C8B-B14F-4D97-AF65-F5344CB8AC3E}">
        <p14:creationId xmlns:p14="http://schemas.microsoft.com/office/powerpoint/2010/main" val="2241224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3" name="bomb.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2" name="Picture 1">
            <a:extLst>
              <a:ext uri="{FF2B5EF4-FFF2-40B4-BE49-F238E27FC236}">
                <a16:creationId xmlns:a16="http://schemas.microsoft.com/office/drawing/2014/main" id="{1DCF1CF5-25E6-7F6A-AF35-3A5DD063C612}"/>
              </a:ext>
            </a:extLst>
          </p:cNvPr>
          <p:cNvPicPr>
            <a:picLocks noChangeAspect="1"/>
          </p:cNvPicPr>
          <p:nvPr/>
        </p:nvPicPr>
        <p:blipFill>
          <a:blip r:embed="rId8"/>
          <a:stretch>
            <a:fillRect/>
          </a:stretch>
        </p:blipFill>
        <p:spPr>
          <a:xfrm>
            <a:off x="1413106" y="2129312"/>
            <a:ext cx="9327688" cy="2237426"/>
          </a:xfrm>
          <a:prstGeom prst="rect">
            <a:avLst/>
          </a:prstGeom>
        </p:spPr>
      </p:pic>
      <p:grpSp>
        <p:nvGrpSpPr>
          <p:cNvPr id="4" name="Group 3">
            <a:extLst>
              <a:ext uri="{FF2B5EF4-FFF2-40B4-BE49-F238E27FC236}">
                <a16:creationId xmlns:a16="http://schemas.microsoft.com/office/drawing/2014/main" id="{46BBA6D4-AD3D-4DB1-0ECC-3389FB07245D}"/>
              </a:ext>
            </a:extLst>
          </p:cNvPr>
          <p:cNvGrpSpPr/>
          <p:nvPr/>
        </p:nvGrpSpPr>
        <p:grpSpPr>
          <a:xfrm>
            <a:off x="1347517" y="1697780"/>
            <a:ext cx="1343073" cy="1320938"/>
            <a:chOff x="1809068" y="2147815"/>
            <a:chExt cx="1343073" cy="1320938"/>
          </a:xfrm>
        </p:grpSpPr>
        <p:sp>
          <p:nvSpPr>
            <p:cNvPr id="5" name="椭圆 11">
              <a:extLst>
                <a:ext uri="{FF2B5EF4-FFF2-40B4-BE49-F238E27FC236}">
                  <a16:creationId xmlns:a16="http://schemas.microsoft.com/office/drawing/2014/main" id="{DC78B059-311C-45DF-38B4-AF3EDBD22AB2}"/>
                </a:ext>
              </a:extLst>
            </p:cNvPr>
            <p:cNvSpPr/>
            <p:nvPr/>
          </p:nvSpPr>
          <p:spPr>
            <a:xfrm rot="20026728">
              <a:off x="1899704" y="2231733"/>
              <a:ext cx="1161800" cy="115310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3</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6" name="椭圆 11">
              <a:extLst>
                <a:ext uri="{FF2B5EF4-FFF2-40B4-BE49-F238E27FC236}">
                  <a16:creationId xmlns:a16="http://schemas.microsoft.com/office/drawing/2014/main" id="{6FEA1927-6C47-2DA5-1A71-C5C35052A41B}"/>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Tree>
    <p:extLst>
      <p:ext uri="{BB962C8B-B14F-4D97-AF65-F5344CB8AC3E}">
        <p14:creationId xmlns:p14="http://schemas.microsoft.com/office/powerpoint/2010/main" val="1578564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7" name="Google Shape;2109;p67">
            <a:extLst>
              <a:ext uri="{FF2B5EF4-FFF2-40B4-BE49-F238E27FC236}">
                <a16:creationId xmlns:a16="http://schemas.microsoft.com/office/drawing/2014/main" id="{0DD13A59-2A7E-458E-BD32-45454DCD7F25}"/>
              </a:ext>
            </a:extLst>
          </p:cNvPr>
          <p:cNvSpPr/>
          <p:nvPr/>
        </p:nvSpPr>
        <p:spPr>
          <a:xfrm>
            <a:off x="2371691" y="2779359"/>
            <a:ext cx="8953534" cy="2859441"/>
          </a:xfrm>
          <a:prstGeom prst="roundRect">
            <a:avLst>
              <a:gd name="adj" fmla="val 17821"/>
            </a:avLst>
          </a:prstGeom>
          <a:solidFill>
            <a:schemeClr val="accent1">
              <a:lumMod val="20000"/>
              <a:lumOff val="80000"/>
            </a:schemeClr>
          </a:solidFill>
          <a:ln w="952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lvl="0" algn="ctr"/>
            <a:r>
              <a:rPr lang="en-US" sz="4800" b="1" dirty="0" err="1">
                <a:solidFill>
                  <a:prstClr val="black"/>
                </a:solidFill>
                <a:latin typeface="Cambria" panose="02040503050406030204" pitchFamily="18" charset="0"/>
                <a:ea typeface="Cambria" panose="02040503050406030204" pitchFamily="18" charset="0"/>
              </a:rPr>
              <a:t>Về</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nhà</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tự ghi chép lại và tính trung bình thời gian để em đến trường mỗi ngày.</a:t>
            </a:r>
            <a:endParaRPr kumimoji="0" sz="48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8" name="Google Shape;2125;p67">
            <a:extLst>
              <a:ext uri="{FF2B5EF4-FFF2-40B4-BE49-F238E27FC236}">
                <a16:creationId xmlns:a16="http://schemas.microsoft.com/office/drawing/2014/main" id="{11A62C2E-1BC8-4962-BFEE-8837B0C9407D}"/>
              </a:ext>
            </a:extLst>
          </p:cNvPr>
          <p:cNvGrpSpPr/>
          <p:nvPr/>
        </p:nvGrpSpPr>
        <p:grpSpPr>
          <a:xfrm>
            <a:off x="5335685" y="2130515"/>
            <a:ext cx="317200" cy="314000"/>
            <a:chOff x="7569175" y="1212625"/>
            <a:chExt cx="237900" cy="235500"/>
          </a:xfrm>
        </p:grpSpPr>
        <p:sp>
          <p:nvSpPr>
            <p:cNvPr id="29" name="Google Shape;2126;p67">
              <a:extLst>
                <a:ext uri="{FF2B5EF4-FFF2-40B4-BE49-F238E27FC236}">
                  <a16:creationId xmlns:a16="http://schemas.microsoft.com/office/drawing/2014/main" id="{8178CA1A-F30A-454E-BA84-AC5A4CE68A58}"/>
                </a:ext>
              </a:extLst>
            </p:cNvPr>
            <p:cNvSpPr/>
            <p:nvPr/>
          </p:nvSpPr>
          <p:spPr>
            <a:xfrm>
              <a:off x="7569175" y="1212625"/>
              <a:ext cx="237900" cy="2355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Google Shape;2127;p67">
              <a:extLst>
                <a:ext uri="{FF2B5EF4-FFF2-40B4-BE49-F238E27FC236}">
                  <a16:creationId xmlns:a16="http://schemas.microsoft.com/office/drawing/2014/main" id="{16A73278-E97E-4DFC-92E5-EBA91E123C48}"/>
                </a:ext>
              </a:extLst>
            </p:cNvPr>
            <p:cNvSpPr/>
            <p:nvPr/>
          </p:nvSpPr>
          <p:spPr>
            <a:xfrm>
              <a:off x="7594684" y="1236981"/>
              <a:ext cx="186900" cy="186900"/>
            </a:xfrm>
            <a:prstGeom prst="mathMultiply">
              <a:avLst>
                <a:gd name="adj1" fmla="val 23520"/>
              </a:avLst>
            </a:pr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43" name="Rounded Rectangle 42"/>
          <p:cNvSpPr/>
          <p:nvPr/>
        </p:nvSpPr>
        <p:spPr>
          <a:xfrm>
            <a:off x="1515906" y="150348"/>
            <a:ext cx="10374049" cy="2137167"/>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lumMod val="75000"/>
                    <a:lumOff val="25000"/>
                  </a:prstClr>
                </a:solidFill>
                <a:latin typeface="Cambria" panose="02040503050406030204" pitchFamily="18" charset="0"/>
                <a:ea typeface="Cambria" panose="02040503050406030204" pitchFamily="18" charset="0"/>
              </a:rPr>
              <a:t>a) Theo dõi thời gian đi từ nhà đến trường của em trong một tuần và tính trung bình thời gian để em đến trường mỗi ngày.</a:t>
            </a:r>
            <a:endParaRPr kumimoji="0" lang="en-US" sz="40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endParaRPr>
          </a:p>
        </p:txBody>
      </p:sp>
      <p:grpSp>
        <p:nvGrpSpPr>
          <p:cNvPr id="50" name="Group 49"/>
          <p:cNvGrpSpPr/>
          <p:nvPr/>
        </p:nvGrpSpPr>
        <p:grpSpPr>
          <a:xfrm rot="1560527">
            <a:off x="79443" y="443273"/>
            <a:ext cx="1343073" cy="1320938"/>
            <a:chOff x="1809068" y="2147815"/>
            <a:chExt cx="1343073" cy="1320938"/>
          </a:xfrm>
        </p:grpSpPr>
        <p:sp>
          <p:nvSpPr>
            <p:cNvPr id="51"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5</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52"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53"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2639" y="2287515"/>
            <a:ext cx="5027428" cy="5027428"/>
          </a:xfrm>
          <a:prstGeom prst="rect">
            <a:avLst/>
          </a:prstGeom>
        </p:spPr>
      </p:pic>
      <p:pic>
        <p:nvPicPr>
          <p:cNvPr id="54"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53625" y="4572733"/>
            <a:ext cx="2601790" cy="2601790"/>
          </a:xfrm>
          <a:prstGeom prst="rect">
            <a:avLst/>
          </a:prstGeom>
        </p:spPr>
      </p:pic>
    </p:spTree>
    <p:extLst>
      <p:ext uri="{BB962C8B-B14F-4D97-AF65-F5344CB8AC3E}">
        <p14:creationId xmlns:p14="http://schemas.microsoft.com/office/powerpoint/2010/main" val="3085254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randombar(horizont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7" name="Group 16"/>
          <p:cNvGrpSpPr/>
          <p:nvPr/>
        </p:nvGrpSpPr>
        <p:grpSpPr>
          <a:xfrm rot="1560527">
            <a:off x="221613" y="560728"/>
            <a:ext cx="1343073" cy="1320938"/>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5</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6" name="Rounded Rectangle 1">
            <a:extLst>
              <a:ext uri="{FF2B5EF4-FFF2-40B4-BE49-F238E27FC236}">
                <a16:creationId xmlns:a16="http://schemas.microsoft.com/office/drawing/2014/main" id="{F348FB1E-D88A-B694-3F6E-7687A1516B67}"/>
              </a:ext>
            </a:extLst>
          </p:cNvPr>
          <p:cNvSpPr/>
          <p:nvPr/>
        </p:nvSpPr>
        <p:spPr>
          <a:xfrm>
            <a:off x="1390650" y="504825"/>
            <a:ext cx="10534649" cy="1266825"/>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b) Kể một tình huống trong cuộc sống liên quan đến số trung bình cộng.</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2010222-9644-48D2-0FDB-363B0066D7D9}"/>
              </a:ext>
            </a:extLst>
          </p:cNvPr>
          <p:cNvPicPr>
            <a:picLocks noChangeAspect="1"/>
          </p:cNvPicPr>
          <p:nvPr/>
        </p:nvPicPr>
        <p:blipFill>
          <a:blip r:embed="rId5"/>
          <a:stretch>
            <a:fillRect/>
          </a:stretch>
        </p:blipFill>
        <p:spPr>
          <a:xfrm>
            <a:off x="1352549" y="2178123"/>
            <a:ext cx="10067925" cy="3363835"/>
          </a:xfrm>
          <a:prstGeom prst="rect">
            <a:avLst/>
          </a:prstGeom>
        </p:spPr>
      </p:pic>
    </p:spTree>
    <p:extLst>
      <p:ext uri="{BB962C8B-B14F-4D97-AF65-F5344CB8AC3E}">
        <p14:creationId xmlns:p14="http://schemas.microsoft.com/office/powerpoint/2010/main" val="268186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m số TB cộng Toan 4">
            <a:hlinkClick r:id="" action="ppaction://media"/>
            <a:extLst>
              <a:ext uri="{FF2B5EF4-FFF2-40B4-BE49-F238E27FC236}">
                <a16:creationId xmlns:a16="http://schemas.microsoft.com/office/drawing/2014/main" id="{52E44509-D018-96CB-81D7-12A8EBEB9B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4032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图片 11">
            <a:extLst>
              <a:ext uri="{FF2B5EF4-FFF2-40B4-BE49-F238E27FC236}">
                <a16:creationId xmlns:a16="http://schemas.microsoft.com/office/drawing/2014/main" id="{8DEDFAB0-E809-AD7F-ACAF-7FB0721650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4" name="Group 3">
            <a:extLst>
              <a:ext uri="{FF2B5EF4-FFF2-40B4-BE49-F238E27FC236}">
                <a16:creationId xmlns:a16="http://schemas.microsoft.com/office/drawing/2014/main" id="{A48CCA26-4331-73D0-66DD-6C988B6070B0}"/>
              </a:ext>
            </a:extLst>
          </p:cNvPr>
          <p:cNvGrpSpPr/>
          <p:nvPr/>
        </p:nvGrpSpPr>
        <p:grpSpPr>
          <a:xfrm>
            <a:off x="5080000" y="744289"/>
            <a:ext cx="6111165" cy="4918641"/>
            <a:chOff x="5080000" y="744289"/>
            <a:chExt cx="6111165" cy="4918641"/>
          </a:xfrm>
        </p:grpSpPr>
        <p:pic>
          <p:nvPicPr>
            <p:cNvPr id="8" name="Picture 7">
              <a:extLst>
                <a:ext uri="{FF2B5EF4-FFF2-40B4-BE49-F238E27FC236}">
                  <a16:creationId xmlns:a16="http://schemas.microsoft.com/office/drawing/2014/main" id="{DC2BCECD-7AC1-ABF8-25B6-C9BE50E94A1B}"/>
                </a:ext>
              </a:extLst>
            </p:cNvPr>
            <p:cNvPicPr>
              <a:picLocks noChangeAspect="1"/>
            </p:cNvPicPr>
            <p:nvPr/>
          </p:nvPicPr>
          <p:blipFill>
            <a:blip r:embed="rId5"/>
            <a:stretch>
              <a:fillRect/>
            </a:stretch>
          </p:blipFill>
          <p:spPr>
            <a:xfrm>
              <a:off x="5080000" y="744289"/>
              <a:ext cx="6111165" cy="4918641"/>
            </a:xfrm>
            <a:prstGeom prst="rect">
              <a:avLst/>
            </a:prstGeom>
          </p:spPr>
        </p:pic>
        <p:pic>
          <p:nvPicPr>
            <p:cNvPr id="9" name="Picture 8">
              <a:extLst>
                <a:ext uri="{FF2B5EF4-FFF2-40B4-BE49-F238E27FC236}">
                  <a16:creationId xmlns:a16="http://schemas.microsoft.com/office/drawing/2014/main" id="{96B6D9F9-4950-BAD5-2B45-5FE48075158F}"/>
                </a:ext>
              </a:extLst>
            </p:cNvPr>
            <p:cNvPicPr>
              <a:picLocks noChangeAspect="1"/>
            </p:cNvPicPr>
            <p:nvPr/>
          </p:nvPicPr>
          <p:blipFill rotWithShape="1">
            <a:blip r:embed="rId6"/>
            <a:srcRect r="44961"/>
            <a:stretch/>
          </p:blipFill>
          <p:spPr>
            <a:xfrm>
              <a:off x="6358237" y="942430"/>
              <a:ext cx="3468152" cy="1140279"/>
            </a:xfrm>
            <a:prstGeom prst="rect">
              <a:avLst/>
            </a:prstGeom>
          </p:spPr>
        </p:pic>
        <p:sp>
          <p:nvSpPr>
            <p:cNvPr id="10" name="TextBox 9">
              <a:extLst>
                <a:ext uri="{FF2B5EF4-FFF2-40B4-BE49-F238E27FC236}">
                  <a16:creationId xmlns:a16="http://schemas.microsoft.com/office/drawing/2014/main" id="{2AD81F6C-E685-2FE3-1694-B2FD69B5D951}"/>
                </a:ext>
              </a:extLst>
            </p:cNvPr>
            <p:cNvSpPr txBox="1"/>
            <p:nvPr/>
          </p:nvSpPr>
          <p:spPr>
            <a:xfrm>
              <a:off x="5377219" y="2280850"/>
              <a:ext cx="5308978" cy="156966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Ghi</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GB"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GB"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GB"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học</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tập</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VBT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Toán</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Chuẩn</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sau</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26259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43BCE742-1FEA-E10C-5520-8E1F4FDB8FEC}"/>
              </a:ext>
            </a:extLst>
          </p:cNvPr>
          <p:cNvPicPr>
            <a:picLocks noChangeAspect="1"/>
          </p:cNvPicPr>
          <p:nvPr/>
        </p:nvPicPr>
        <p:blipFill>
          <a:blip r:embed="rId8"/>
          <a:stretch>
            <a:fillRect/>
          </a:stretch>
        </p:blipFill>
        <p:spPr>
          <a:xfrm>
            <a:off x="1298806" y="1944522"/>
            <a:ext cx="9327688" cy="2359356"/>
          </a:xfrm>
          <a:prstGeom prst="rect">
            <a:avLst/>
          </a:prstGeom>
        </p:spPr>
      </p:pic>
      <p:grpSp>
        <p:nvGrpSpPr>
          <p:cNvPr id="5" name="Group 4">
            <a:extLst>
              <a:ext uri="{FF2B5EF4-FFF2-40B4-BE49-F238E27FC236}">
                <a16:creationId xmlns:a16="http://schemas.microsoft.com/office/drawing/2014/main" id="{8B22100B-33B9-312D-7773-ECA4D02E4AA5}"/>
              </a:ext>
            </a:extLst>
          </p:cNvPr>
          <p:cNvGrpSpPr/>
          <p:nvPr/>
        </p:nvGrpSpPr>
        <p:grpSpPr>
          <a:xfrm>
            <a:off x="890317" y="1373930"/>
            <a:ext cx="1343073" cy="1320938"/>
            <a:chOff x="1809068" y="2147815"/>
            <a:chExt cx="1343073" cy="1320938"/>
          </a:xfrm>
        </p:grpSpPr>
        <p:sp>
          <p:nvSpPr>
            <p:cNvPr id="6" name="椭圆 11">
              <a:extLst>
                <a:ext uri="{FF2B5EF4-FFF2-40B4-BE49-F238E27FC236}">
                  <a16:creationId xmlns:a16="http://schemas.microsoft.com/office/drawing/2014/main" id="{D1E31C4E-07A1-68C1-FD9D-0FAD3A4A1C9C}"/>
                </a:ext>
              </a:extLst>
            </p:cNvPr>
            <p:cNvSpPr/>
            <p:nvPr/>
          </p:nvSpPr>
          <p:spPr>
            <a:xfrm rot="20026728">
              <a:off x="1899704" y="2231733"/>
              <a:ext cx="1161800" cy="115310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8" name="椭圆 11">
              <a:extLst>
                <a:ext uri="{FF2B5EF4-FFF2-40B4-BE49-F238E27FC236}">
                  <a16:creationId xmlns:a16="http://schemas.microsoft.com/office/drawing/2014/main" id="{D6404649-31FC-7D35-FD51-BE32CE537A25}"/>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Tree>
    <p:extLst>
      <p:ext uri="{BB962C8B-B14F-4D97-AF65-F5344CB8AC3E}">
        <p14:creationId xmlns:p14="http://schemas.microsoft.com/office/powerpoint/2010/main" val="2596960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9" presetClass="entr" presetSubtype="0" decel="10000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 calcmode="lin" valueType="num">
                                      <p:cBhvr>
                                        <p:cTn id="46" dur="500" fill="hold"/>
                                        <p:tgtEl>
                                          <p:spTgt spid="5"/>
                                        </p:tgtEl>
                                        <p:attrNameLst>
                                          <p:attrName>style.rotation</p:attrName>
                                        </p:attrNameLst>
                                      </p:cBhvr>
                                      <p:tavLst>
                                        <p:tav tm="0">
                                          <p:val>
                                            <p:fltVal val="360"/>
                                          </p:val>
                                        </p:tav>
                                        <p:tav tm="100000">
                                          <p:val>
                                            <p:fltVal val="0"/>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600" y="-313593"/>
            <a:ext cx="6858000" cy="6858000"/>
          </a:xfrm>
          <a:prstGeom prst="rect">
            <a:avLst/>
          </a:prstGeom>
        </p:spPr>
      </p:pic>
      <p:sp>
        <p:nvSpPr>
          <p:cNvPr id="35" name="文本框 3">
            <a:extLst>
              <a:ext uri="{FF2B5EF4-FFF2-40B4-BE49-F238E27FC236}">
                <a16:creationId xmlns:a16="http://schemas.microsoft.com/office/drawing/2014/main" id="{854A2BB1-BD6B-4687-9270-C336152ABB8D}"/>
              </a:ext>
            </a:extLst>
          </p:cNvPr>
          <p:cNvSpPr txBox="1"/>
          <p:nvPr/>
        </p:nvSpPr>
        <p:spPr>
          <a:xfrm>
            <a:off x="4069465" y="2434104"/>
            <a:ext cx="5739301" cy="2123658"/>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600" normalizeH="0" baseline="0" noProof="0" dirty="0">
                <a:ln>
                  <a:noFill/>
                </a:ln>
                <a:solidFill>
                  <a:prstClr val="white"/>
                </a:solidFill>
                <a:effectLst/>
                <a:uLnTx/>
                <a:uFillTx/>
                <a:latin typeface="#9Slide07 Cadena" panose="02000503000000020004" pitchFamily="2" charset="0"/>
                <a:ea typeface="雷盖体" panose="00000800000000000000" pitchFamily="2" charset="-122"/>
                <a:cs typeface="+mn-cs"/>
                <a:sym typeface="雷盖体" panose="00000800000000000000" pitchFamily="2" charset="-122"/>
              </a:rPr>
              <a:t>CHÚC</a:t>
            </a:r>
            <a:r>
              <a:rPr kumimoji="1" lang="en-US" altLang="zh-CN" sz="6600" b="1" i="0" u="none" strike="noStrike" kern="1200" cap="none" spc="600" normalizeH="0" noProof="0" dirty="0">
                <a:ln>
                  <a:noFill/>
                </a:ln>
                <a:solidFill>
                  <a:prstClr val="white"/>
                </a:solidFill>
                <a:effectLst/>
                <a:uLnTx/>
                <a:uFillTx/>
                <a:latin typeface="#9Slide07 Cadena" panose="02000503000000020004" pitchFamily="2" charset="0"/>
                <a:ea typeface="雷盖体" panose="00000800000000000000" pitchFamily="2" charset="-122"/>
                <a:cs typeface="+mn-cs"/>
                <a:sym typeface="雷盖体" panose="00000800000000000000" pitchFamily="2" charset="-122"/>
              </a:rPr>
              <a:t> CÁC EM HỌC TỐT</a:t>
            </a:r>
            <a:endParaRPr kumimoji="1" lang="zh-CN" altLang="en-US" sz="6600" b="1" i="0" u="none" strike="noStrike" kern="1200" cap="none" spc="600" normalizeH="0" baseline="0" noProof="0" dirty="0">
              <a:ln>
                <a:noFill/>
              </a:ln>
              <a:solidFill>
                <a:prstClr val="white"/>
              </a:solidFill>
              <a:effectLst/>
              <a:uLnTx/>
              <a:uFillTx/>
              <a:latin typeface="#9Slide07 Cadena" panose="02000503000000020004" pitchFamily="2" charset="0"/>
              <a:ea typeface="雷盖体" panose="00000800000000000000" pitchFamily="2" charset="-122"/>
              <a:cs typeface="+mn-cs"/>
              <a:sym typeface="雷盖体" panose="00000800000000000000" pitchFamily="2" charset="-122"/>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spTree>
    <p:extLst>
      <p:ext uri="{BB962C8B-B14F-4D97-AF65-F5344CB8AC3E}">
        <p14:creationId xmlns:p14="http://schemas.microsoft.com/office/powerpoint/2010/main" val="250828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27" name="图片 3">
            <a:extLst>
              <a:ext uri="{FF2B5EF4-FFF2-40B4-BE49-F238E27FC236}">
                <a16:creationId xmlns:a16="http://schemas.microsoft.com/office/drawing/2014/main" id="{E314F0D0-2EC9-4983-A774-1F09F4C28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75" y="3524747"/>
            <a:ext cx="3954223" cy="3954223"/>
          </a:xfrm>
          <a:prstGeom prst="rect">
            <a:avLst/>
          </a:prstGeom>
        </p:spPr>
      </p:pic>
      <p:pic>
        <p:nvPicPr>
          <p:cNvPr id="4" name="Picture 3">
            <a:extLst>
              <a:ext uri="{FF2B5EF4-FFF2-40B4-BE49-F238E27FC236}">
                <a16:creationId xmlns:a16="http://schemas.microsoft.com/office/drawing/2014/main" id="{EA0DA16E-9D8D-12A7-D526-9697D0AA9163}"/>
              </a:ext>
            </a:extLst>
          </p:cNvPr>
          <p:cNvPicPr>
            <a:picLocks noChangeAspect="1"/>
          </p:cNvPicPr>
          <p:nvPr/>
        </p:nvPicPr>
        <p:blipFill>
          <a:blip r:embed="rId4"/>
          <a:stretch>
            <a:fillRect/>
          </a:stretch>
        </p:blipFill>
        <p:spPr>
          <a:xfrm>
            <a:off x="209550" y="126295"/>
            <a:ext cx="12192000" cy="5862459"/>
          </a:xfrm>
          <a:prstGeom prst="rect">
            <a:avLst/>
          </a:prstGeom>
        </p:spPr>
      </p:pic>
    </p:spTree>
    <p:extLst>
      <p:ext uri="{BB962C8B-B14F-4D97-AF65-F5344CB8AC3E}">
        <p14:creationId xmlns:p14="http://schemas.microsoft.com/office/powerpoint/2010/main" val="1772224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31"/>
          <p:cNvSpPr txBox="1">
            <a:spLocks noGrp="1"/>
          </p:cNvSpPr>
          <p:nvPr>
            <p:ph type="subTitle" idx="1"/>
          </p:nvPr>
        </p:nvSpPr>
        <p:spPr>
          <a:xfrm>
            <a:off x="3067733" y="3093300"/>
            <a:ext cx="6056400" cy="1262000"/>
          </a:xfrm>
          <a:prstGeom prst="rect">
            <a:avLst/>
          </a:prstGeom>
        </p:spPr>
        <p:txBody>
          <a:bodyPr spcFirstLastPara="1" wrap="square" lIns="121900" tIns="121900" rIns="121900" bIns="121900" anchor="ctr" anchorCtr="0">
            <a:noAutofit/>
          </a:bodyPr>
          <a:lstStyle/>
          <a:p>
            <a:pPr marL="0" indent="0"/>
            <a:r>
              <a:rPr lang="en" sz="3200" dirty="0">
                <a:latin typeface="Cambria" panose="02040503050406030204" pitchFamily="18" charset="0"/>
                <a:ea typeface="Cambria" panose="02040503050406030204" pitchFamily="18" charset="0"/>
              </a:rPr>
              <a:t>H</a:t>
            </a:r>
            <a:r>
              <a:rPr lang="vi-VN" sz="3200" dirty="0">
                <a:latin typeface="Cambria" panose="02040503050406030204" pitchFamily="18" charset="0"/>
                <a:ea typeface="Cambria" panose="02040503050406030204" pitchFamily="18" charset="0"/>
              </a:rPr>
              <a:t>ãy đọc thật kĩ câu hỏi và trả lời chính xác đáp án nhé</a:t>
            </a:r>
            <a:endParaRPr sz="3200" dirty="0">
              <a:latin typeface="Cambria" panose="02040503050406030204" pitchFamily="18" charset="0"/>
              <a:ea typeface="Cambria" panose="02040503050406030204" pitchFamily="18" charset="0"/>
            </a:endParaRPr>
          </a:p>
        </p:txBody>
      </p:sp>
      <p:sp>
        <p:nvSpPr>
          <p:cNvPr id="999" name="Google Shape;999;p31"/>
          <p:cNvSpPr txBox="1">
            <a:spLocks noGrp="1"/>
          </p:cNvSpPr>
          <p:nvPr>
            <p:ph type="title"/>
          </p:nvPr>
        </p:nvSpPr>
        <p:spPr>
          <a:xfrm>
            <a:off x="2698133" y="1810633"/>
            <a:ext cx="6795600" cy="1316000"/>
          </a:xfrm>
          <a:prstGeom prst="rect">
            <a:avLst/>
          </a:prstGeom>
        </p:spPr>
        <p:txBody>
          <a:bodyPr spcFirstLastPara="1" wrap="square" lIns="121900" tIns="121900" rIns="121900" bIns="121900" anchor="ctr" anchorCtr="0">
            <a:noAutofit/>
          </a:bodyPr>
          <a:lstStyle/>
          <a:p>
            <a:r>
              <a:rPr lang="vi-VN" sz="9600" dirty="0">
                <a:latin typeface="#9Slide07 Cadena" panose="02000503000000020004" pitchFamily="2" charset="0"/>
              </a:rPr>
              <a:t>BẮT</a:t>
            </a:r>
            <a:r>
              <a:rPr lang="en" sz="9600" dirty="0">
                <a:latin typeface="#9Slide07 Cadena" panose="02000503000000020004" pitchFamily="2" charset="0"/>
              </a:rPr>
              <a:t> </a:t>
            </a:r>
            <a:r>
              <a:rPr lang="vi-VN" sz="9600" b="1" dirty="0">
                <a:solidFill>
                  <a:schemeClr val="accent2"/>
                </a:solidFill>
                <a:latin typeface="#9Slide07 Cadena" panose="02000503000000020004" pitchFamily="2" charset="0"/>
              </a:rPr>
              <a:t>ĐẦU </a:t>
            </a:r>
            <a:r>
              <a:rPr lang="en" sz="9600" b="1" dirty="0">
                <a:solidFill>
                  <a:schemeClr val="accent2"/>
                </a:solidFill>
                <a:latin typeface="#9Slide07 Cadena" panose="02000503000000020004" pitchFamily="2" charset="0"/>
              </a:rPr>
              <a:t>!</a:t>
            </a:r>
            <a:endParaRPr sz="9600" b="1" dirty="0">
              <a:solidFill>
                <a:schemeClr val="accent2"/>
              </a:solidFill>
              <a:latin typeface="#9Slide07 Cadena" panose="02000503000000020004" pitchFamily="2" charset="0"/>
            </a:endParaRPr>
          </a:p>
        </p:txBody>
      </p:sp>
      <p:sp>
        <p:nvSpPr>
          <p:cNvPr id="1000" name="Google Shape;1000;p31">
            <a:hlinkClick r:id="rId3" action="ppaction://hlinksldjump"/>
          </p:cNvPr>
          <p:cNvSpPr/>
          <p:nvPr/>
        </p:nvSpPr>
        <p:spPr>
          <a:xfrm>
            <a:off x="4668400" y="4719933"/>
            <a:ext cx="2855200" cy="652400"/>
          </a:xfrm>
          <a:prstGeom prst="roundRect">
            <a:avLst>
              <a:gd name="adj" fmla="val 50000"/>
            </a:avLst>
          </a:prstGeom>
          <a:solidFill>
            <a:schemeClr val="accent1"/>
          </a:solidFill>
          <a:ln w="9525" cap="flat" cmpd="sng">
            <a:solidFill>
              <a:schemeClr val="accent2"/>
            </a:solidFill>
            <a:prstDash val="solid"/>
            <a:round/>
            <a:headEnd type="none" w="sm" len="sm"/>
            <a:tailEnd type="none" w="sm" len="sm"/>
          </a:ln>
        </p:spPr>
        <p:txBody>
          <a:bodyPr spcFirstLastPara="1" wrap="square" lIns="121900" tIns="1097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933"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rPr>
              <a:t>START</a:t>
            </a:r>
            <a:endParaRPr kumimoji="0" sz="2933"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endParaRPr>
          </a:p>
        </p:txBody>
      </p:sp>
    </p:spTree>
    <p:extLst>
      <p:ext uri="{BB962C8B-B14F-4D97-AF65-F5344CB8AC3E}">
        <p14:creationId xmlns:p14="http://schemas.microsoft.com/office/powerpoint/2010/main" val="143625466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34"/>
          <p:cNvSpPr txBox="1">
            <a:spLocks noGrp="1"/>
          </p:cNvSpPr>
          <p:nvPr>
            <p:ph type="title"/>
          </p:nvPr>
        </p:nvSpPr>
        <p:spPr>
          <a:xfrm>
            <a:off x="1123950" y="629888"/>
            <a:ext cx="10039350" cy="789600"/>
          </a:xfrm>
          <a:prstGeom prst="rect">
            <a:avLst/>
          </a:prstGeom>
        </p:spPr>
        <p:txBody>
          <a:bodyPr spcFirstLastPara="1" wrap="square" lIns="121900" tIns="121900" rIns="121900" bIns="121900" anchor="t" anchorCtr="0">
            <a:noAutofit/>
          </a:bodyPr>
          <a:lstStyle/>
          <a:p>
            <a:r>
              <a:rPr lang="en-US" sz="4400" dirty="0">
                <a:latin typeface="Cambria" panose="02040503050406030204" pitchFamily="18" charset="0"/>
                <a:ea typeface="Cambria" panose="02040503050406030204" pitchFamily="18" charset="0"/>
              </a:rPr>
              <a:t>1. </a:t>
            </a:r>
            <a:r>
              <a:rPr lang="en-US" sz="4400" dirty="0" err="1">
                <a:latin typeface="Cambria" panose="02040503050406030204" pitchFamily="18" charset="0"/>
                <a:ea typeface="Cambria" panose="02040503050406030204" pitchFamily="18" charset="0"/>
              </a:rPr>
              <a:t>Tìm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trung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bình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cộng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31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21</a:t>
            </a:r>
          </a:p>
        </p:txBody>
      </p:sp>
      <p:grpSp>
        <p:nvGrpSpPr>
          <p:cNvPr id="1077" name="Google Shape;1077;p34"/>
          <p:cNvGrpSpPr/>
          <p:nvPr/>
        </p:nvGrpSpPr>
        <p:grpSpPr>
          <a:xfrm>
            <a:off x="5179576" y="5935916"/>
            <a:ext cx="343499" cy="213373"/>
            <a:chOff x="3884682" y="4451937"/>
            <a:chExt cx="257624" cy="160030"/>
          </a:xfrm>
        </p:grpSpPr>
        <p:sp>
          <p:nvSpPr>
            <p:cNvPr id="1078" name="Google Shape;1078;p34">
              <a:hlinkClick r:id="rId4" action="ppaction://hlinksldjump"/>
            </p:cNvPr>
            <p:cNvSpPr/>
            <p:nvPr/>
          </p:nvSpPr>
          <p:spPr>
            <a:xfrm rot="-10799921">
              <a:off x="4017335" y="4451942"/>
              <a:ext cx="124971" cy="160024"/>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chemeClr val="accent4"/>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9" name="Google Shape;1079;p34">
              <a:hlinkClick r:id="rId4" action="ppaction://hlinksldjump"/>
            </p:cNvPr>
            <p:cNvSpPr/>
            <p:nvPr/>
          </p:nvSpPr>
          <p:spPr>
            <a:xfrm rot="-10799921">
              <a:off x="3884682" y="4451939"/>
              <a:ext cx="124971" cy="160024"/>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chemeClr val="accent4"/>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2" name="Google Shape;1173;p37">
            <a:extLst>
              <a:ext uri="{FF2B5EF4-FFF2-40B4-BE49-F238E27FC236}">
                <a16:creationId xmlns:a16="http://schemas.microsoft.com/office/drawing/2014/main" id="{254F06F9-572F-4739-A9FE-4529D11DDFCE}"/>
              </a:ext>
            </a:extLst>
          </p:cNvPr>
          <p:cNvSpPr/>
          <p:nvPr/>
        </p:nvSpPr>
        <p:spPr>
          <a:xfrm>
            <a:off x="3801650" y="2080447"/>
            <a:ext cx="4735849" cy="1092587"/>
          </a:xfrm>
          <a:prstGeom prst="round2SameRect">
            <a:avLst>
              <a:gd name="adj1" fmla="val 50000"/>
              <a:gd name="adj2" fmla="val 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53" name="Google Shape;1174;p37">
            <a:extLst>
              <a:ext uri="{FF2B5EF4-FFF2-40B4-BE49-F238E27FC236}">
                <a16:creationId xmlns:a16="http://schemas.microsoft.com/office/drawing/2014/main" id="{D6F2F37D-481C-45AF-A096-6747FE8711D3}"/>
              </a:ext>
            </a:extLst>
          </p:cNvPr>
          <p:cNvGrpSpPr/>
          <p:nvPr/>
        </p:nvGrpSpPr>
        <p:grpSpPr>
          <a:xfrm>
            <a:off x="7546797" y="2220940"/>
            <a:ext cx="942453" cy="807115"/>
            <a:chOff x="7569175" y="1212625"/>
            <a:chExt cx="237900" cy="235500"/>
          </a:xfrm>
        </p:grpSpPr>
        <p:sp>
          <p:nvSpPr>
            <p:cNvPr id="54" name="Google Shape;1175;p37">
              <a:extLst>
                <a:ext uri="{FF2B5EF4-FFF2-40B4-BE49-F238E27FC236}">
                  <a16:creationId xmlns:a16="http://schemas.microsoft.com/office/drawing/2014/main" id="{97F85929-99C3-473D-88F8-7BF5876E7B1E}"/>
                </a:ext>
              </a:extLst>
            </p:cNvPr>
            <p:cNvSpPr/>
            <p:nvPr/>
          </p:nvSpPr>
          <p:spPr>
            <a:xfrm>
              <a:off x="7569175" y="1212625"/>
              <a:ext cx="237900" cy="2355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1176;p37">
              <a:extLst>
                <a:ext uri="{FF2B5EF4-FFF2-40B4-BE49-F238E27FC236}">
                  <a16:creationId xmlns:a16="http://schemas.microsoft.com/office/drawing/2014/main" id="{346D0AC3-04D3-4C3F-A6A4-F1882CAA70A6}"/>
                </a:ext>
              </a:extLst>
            </p:cNvPr>
            <p:cNvSpPr/>
            <p:nvPr/>
          </p:nvSpPr>
          <p:spPr>
            <a:xfrm>
              <a:off x="7594684" y="1236981"/>
              <a:ext cx="186900" cy="186900"/>
            </a:xfrm>
            <a:prstGeom prst="mathMultiply">
              <a:avLst>
                <a:gd name="adj1" fmla="val 23520"/>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60" name="Google Shape;1159;p37">
            <a:extLst>
              <a:ext uri="{FF2B5EF4-FFF2-40B4-BE49-F238E27FC236}">
                <a16:creationId xmlns:a16="http://schemas.microsoft.com/office/drawing/2014/main" id="{8CB70ECF-F922-4565-A66A-FD5D4AD98702}"/>
              </a:ext>
            </a:extLst>
          </p:cNvPr>
          <p:cNvSpPr/>
          <p:nvPr/>
        </p:nvSpPr>
        <p:spPr>
          <a:xfrm rot="10800000">
            <a:off x="3801650" y="3146165"/>
            <a:ext cx="4735849" cy="2758435"/>
          </a:xfrm>
          <a:prstGeom prst="round2SameRect">
            <a:avLst/>
          </a:prstGeom>
          <a:solidFill>
            <a:schemeClr val="accent5"/>
          </a:solidFill>
          <a:ln w="9525" cap="flat" cmpd="sng">
            <a:solidFill>
              <a:schemeClr val="lt2"/>
            </a:solidFill>
            <a:prstDash val="solid"/>
            <a:round/>
            <a:headEnd type="none" w="sm" len="sm"/>
            <a:tailEnd type="none" w="sm" len="sm"/>
          </a:ln>
        </p:spPr>
        <p:txBody>
          <a:bodyPr spcFirstLastPara="1" wrap="square" lIns="365733" tIns="121900" rIns="365733"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endParaRPr>
          </a:p>
        </p:txBody>
      </p:sp>
      <p:sp>
        <p:nvSpPr>
          <p:cNvPr id="61" name="TextBox 60">
            <a:extLst>
              <a:ext uri="{FF2B5EF4-FFF2-40B4-BE49-F238E27FC236}">
                <a16:creationId xmlns:a16="http://schemas.microsoft.com/office/drawing/2014/main" id="{8601FA87-AFE1-45B8-AC9E-E3DCDC3D43E1}"/>
              </a:ext>
            </a:extLst>
          </p:cNvPr>
          <p:cNvSpPr txBox="1"/>
          <p:nvPr/>
        </p:nvSpPr>
        <p:spPr>
          <a:xfrm>
            <a:off x="3671465" y="3559091"/>
            <a:ext cx="4735851" cy="156966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oiny"/>
                <a:sym typeface="Coiny"/>
              </a:rPr>
              <a:t>26</a:t>
            </a:r>
            <a:endParaRPr kumimoji="0" lang="vi-VN" sz="9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oiny"/>
              <a:sym typeface="Coiny"/>
            </a:endParaRPr>
          </a:p>
        </p:txBody>
      </p:sp>
    </p:spTree>
    <p:extLst>
      <p:ext uri="{BB962C8B-B14F-4D97-AF65-F5344CB8AC3E}">
        <p14:creationId xmlns:p14="http://schemas.microsoft.com/office/powerpoint/2010/main" val="1174148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anim calcmode="lin" valueType="num">
                                      <p:cBhvr>
                                        <p:cTn id="23" dur="1000" fill="hold"/>
                                        <p:tgtEl>
                                          <p:spTgt spid="60"/>
                                        </p:tgtEl>
                                        <p:attrNameLst>
                                          <p:attrName>ppt_x</p:attrName>
                                        </p:attrNameLst>
                                      </p:cBhvr>
                                      <p:tavLst>
                                        <p:tav tm="0">
                                          <p:val>
                                            <p:strVal val="#ppt_x"/>
                                          </p:val>
                                        </p:tav>
                                        <p:tav tm="100000">
                                          <p:val>
                                            <p:strVal val="#ppt_x"/>
                                          </p:val>
                                        </p:tav>
                                      </p:tavLst>
                                    </p:anim>
                                    <p:anim calcmode="lin" valueType="num">
                                      <p:cBhvr>
                                        <p:cTn id="24"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0" grpId="0" animBg="1"/>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6" name="Google Shape;1047;p34">
            <a:extLst>
              <a:ext uri="{FF2B5EF4-FFF2-40B4-BE49-F238E27FC236}">
                <a16:creationId xmlns:a16="http://schemas.microsoft.com/office/drawing/2014/main" id="{FB2E41E5-D4EE-B3F8-C86F-6C3EE51E3689}"/>
              </a:ext>
            </a:extLst>
          </p:cNvPr>
          <p:cNvSpPr txBox="1">
            <a:spLocks noGrp="1"/>
          </p:cNvSpPr>
          <p:nvPr>
            <p:ph type="title"/>
          </p:nvPr>
        </p:nvSpPr>
        <p:spPr>
          <a:xfrm>
            <a:off x="1123950" y="629888"/>
            <a:ext cx="10039350" cy="789600"/>
          </a:xfrm>
          <a:prstGeom prst="rect">
            <a:avLst/>
          </a:prstGeom>
        </p:spPr>
        <p:txBody>
          <a:bodyPr spcFirstLastPara="1" wrap="square" lIns="121900" tIns="121900" rIns="121900" bIns="121900" anchor="t" anchorCtr="0">
            <a:noAutofit/>
          </a:bodyPr>
          <a:lstStyle/>
          <a:p>
            <a:pPr algn="ctr"/>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Tìm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nl-NL" sz="4000" dirty="0">
                <a:effectLst/>
                <a:latin typeface="Cambria" panose="02040503050406030204" pitchFamily="18" charset="0"/>
                <a:ea typeface="Cambria" panose="02040503050406030204" pitchFamily="18" charset="0"/>
              </a:rPr>
              <a:t>17; 21; 25.</a:t>
            </a:r>
            <a:endParaRPr lang="en-US" sz="4000" dirty="0">
              <a:latin typeface="Cambria" panose="02040503050406030204" pitchFamily="18" charset="0"/>
              <a:ea typeface="Cambria" panose="02040503050406030204" pitchFamily="18" charset="0"/>
            </a:endParaRPr>
          </a:p>
        </p:txBody>
      </p:sp>
      <p:grpSp>
        <p:nvGrpSpPr>
          <p:cNvPr id="17" name="Google Shape;1077;p34">
            <a:extLst>
              <a:ext uri="{FF2B5EF4-FFF2-40B4-BE49-F238E27FC236}">
                <a16:creationId xmlns:a16="http://schemas.microsoft.com/office/drawing/2014/main" id="{76A9065E-8207-6F96-9619-315A4C352ECB}"/>
              </a:ext>
            </a:extLst>
          </p:cNvPr>
          <p:cNvGrpSpPr/>
          <p:nvPr/>
        </p:nvGrpSpPr>
        <p:grpSpPr>
          <a:xfrm>
            <a:off x="5179576" y="5935916"/>
            <a:ext cx="343499" cy="213373"/>
            <a:chOff x="3884682" y="4451937"/>
            <a:chExt cx="257624" cy="160030"/>
          </a:xfrm>
        </p:grpSpPr>
        <p:sp>
          <p:nvSpPr>
            <p:cNvPr id="18" name="Google Shape;1078;p34">
              <a:hlinkClick r:id="rId4" action="ppaction://hlinksldjump"/>
              <a:extLst>
                <a:ext uri="{FF2B5EF4-FFF2-40B4-BE49-F238E27FC236}">
                  <a16:creationId xmlns:a16="http://schemas.microsoft.com/office/drawing/2014/main" id="{1699922A-EF07-A890-D7F6-2E6A53926428}"/>
                </a:ext>
              </a:extLst>
            </p:cNvPr>
            <p:cNvSpPr/>
            <p:nvPr/>
          </p:nvSpPr>
          <p:spPr>
            <a:xfrm rot="-10799921">
              <a:off x="4017335" y="4451942"/>
              <a:ext cx="124971" cy="160024"/>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chemeClr val="accent4"/>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1079;p34">
              <a:hlinkClick r:id="rId4" action="ppaction://hlinksldjump"/>
              <a:extLst>
                <a:ext uri="{FF2B5EF4-FFF2-40B4-BE49-F238E27FC236}">
                  <a16:creationId xmlns:a16="http://schemas.microsoft.com/office/drawing/2014/main" id="{152ECB94-5C55-1287-19EC-D255DAAEA95C}"/>
                </a:ext>
              </a:extLst>
            </p:cNvPr>
            <p:cNvSpPr/>
            <p:nvPr/>
          </p:nvSpPr>
          <p:spPr>
            <a:xfrm rot="-10799921">
              <a:off x="3884682" y="4451939"/>
              <a:ext cx="124971" cy="160024"/>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chemeClr val="accent4"/>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 name="Google Shape;1173;p37">
            <a:extLst>
              <a:ext uri="{FF2B5EF4-FFF2-40B4-BE49-F238E27FC236}">
                <a16:creationId xmlns:a16="http://schemas.microsoft.com/office/drawing/2014/main" id="{ADF372DB-E6D0-7263-9850-3EFFDA78DF34}"/>
              </a:ext>
            </a:extLst>
          </p:cNvPr>
          <p:cNvSpPr/>
          <p:nvPr/>
        </p:nvSpPr>
        <p:spPr>
          <a:xfrm>
            <a:off x="3801650" y="2080447"/>
            <a:ext cx="4735849" cy="1092587"/>
          </a:xfrm>
          <a:prstGeom prst="round2SameRect">
            <a:avLst>
              <a:gd name="adj1" fmla="val 50000"/>
              <a:gd name="adj2" fmla="val 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1" name="Google Shape;1174;p37">
            <a:extLst>
              <a:ext uri="{FF2B5EF4-FFF2-40B4-BE49-F238E27FC236}">
                <a16:creationId xmlns:a16="http://schemas.microsoft.com/office/drawing/2014/main" id="{9674965F-2DBD-7530-0E4E-69B762F6CC3E}"/>
              </a:ext>
            </a:extLst>
          </p:cNvPr>
          <p:cNvGrpSpPr/>
          <p:nvPr/>
        </p:nvGrpSpPr>
        <p:grpSpPr>
          <a:xfrm>
            <a:off x="7546797" y="2220940"/>
            <a:ext cx="942453" cy="807115"/>
            <a:chOff x="7569175" y="1212625"/>
            <a:chExt cx="237900" cy="235500"/>
          </a:xfrm>
        </p:grpSpPr>
        <p:sp>
          <p:nvSpPr>
            <p:cNvPr id="22" name="Google Shape;1175;p37">
              <a:extLst>
                <a:ext uri="{FF2B5EF4-FFF2-40B4-BE49-F238E27FC236}">
                  <a16:creationId xmlns:a16="http://schemas.microsoft.com/office/drawing/2014/main" id="{9E0DEBAB-1184-7993-AB89-537AF6717087}"/>
                </a:ext>
              </a:extLst>
            </p:cNvPr>
            <p:cNvSpPr/>
            <p:nvPr/>
          </p:nvSpPr>
          <p:spPr>
            <a:xfrm>
              <a:off x="7569175" y="1212625"/>
              <a:ext cx="237900" cy="2355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1176;p37">
              <a:extLst>
                <a:ext uri="{FF2B5EF4-FFF2-40B4-BE49-F238E27FC236}">
                  <a16:creationId xmlns:a16="http://schemas.microsoft.com/office/drawing/2014/main" id="{B8EFBBDC-41CE-B139-5429-671D813DF15A}"/>
                </a:ext>
              </a:extLst>
            </p:cNvPr>
            <p:cNvSpPr/>
            <p:nvPr/>
          </p:nvSpPr>
          <p:spPr>
            <a:xfrm>
              <a:off x="7594684" y="1236981"/>
              <a:ext cx="186900" cy="186900"/>
            </a:xfrm>
            <a:prstGeom prst="mathMultiply">
              <a:avLst>
                <a:gd name="adj1" fmla="val 23520"/>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Google Shape;1159;p37">
            <a:extLst>
              <a:ext uri="{FF2B5EF4-FFF2-40B4-BE49-F238E27FC236}">
                <a16:creationId xmlns:a16="http://schemas.microsoft.com/office/drawing/2014/main" id="{925CAB5C-5ACC-B246-27B2-D02A97AC9FBB}"/>
              </a:ext>
            </a:extLst>
          </p:cNvPr>
          <p:cNvSpPr/>
          <p:nvPr/>
        </p:nvSpPr>
        <p:spPr>
          <a:xfrm rot="10800000">
            <a:off x="3801650" y="3146165"/>
            <a:ext cx="4735849" cy="2758435"/>
          </a:xfrm>
          <a:prstGeom prst="round2SameRect">
            <a:avLst/>
          </a:prstGeom>
          <a:solidFill>
            <a:schemeClr val="accent5"/>
          </a:solidFill>
          <a:ln w="9525" cap="flat" cmpd="sng">
            <a:solidFill>
              <a:schemeClr val="lt2"/>
            </a:solidFill>
            <a:prstDash val="solid"/>
            <a:round/>
            <a:headEnd type="none" w="sm" len="sm"/>
            <a:tailEnd type="none" w="sm" len="sm"/>
          </a:ln>
        </p:spPr>
        <p:txBody>
          <a:bodyPr spcFirstLastPara="1" wrap="square" lIns="365733" tIns="121900" rIns="365733"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endParaRPr>
          </a:p>
        </p:txBody>
      </p:sp>
      <p:sp>
        <p:nvSpPr>
          <p:cNvPr id="25" name="TextBox 24">
            <a:extLst>
              <a:ext uri="{FF2B5EF4-FFF2-40B4-BE49-F238E27FC236}">
                <a16:creationId xmlns:a16="http://schemas.microsoft.com/office/drawing/2014/main" id="{BBB94EE0-BA5E-2768-A567-6E8FEE8F2261}"/>
              </a:ext>
            </a:extLst>
          </p:cNvPr>
          <p:cNvSpPr txBox="1"/>
          <p:nvPr/>
        </p:nvSpPr>
        <p:spPr>
          <a:xfrm>
            <a:off x="3671465" y="3559091"/>
            <a:ext cx="4735851" cy="156966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oiny"/>
                <a:sym typeface="Coiny"/>
              </a:rPr>
              <a:t>21</a:t>
            </a:r>
            <a:endParaRPr kumimoji="0" lang="vi-VN" sz="9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oiny"/>
              <a:sym typeface="Coiny"/>
            </a:endParaRPr>
          </a:p>
        </p:txBody>
      </p:sp>
    </p:spTree>
    <p:extLst>
      <p:ext uri="{BB962C8B-B14F-4D97-AF65-F5344CB8AC3E}">
        <p14:creationId xmlns:p14="http://schemas.microsoft.com/office/powerpoint/2010/main" val="1218222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64"/>
          <p:cNvSpPr txBox="1">
            <a:spLocks noGrp="1"/>
          </p:cNvSpPr>
          <p:nvPr>
            <p:ph type="title"/>
          </p:nvPr>
        </p:nvSpPr>
        <p:spPr>
          <a:xfrm>
            <a:off x="904875" y="686700"/>
            <a:ext cx="10525125" cy="789600"/>
          </a:xfrm>
          <a:prstGeom prst="rect">
            <a:avLst/>
          </a:prstGeom>
        </p:spPr>
        <p:txBody>
          <a:bodyPr spcFirstLastPara="1" wrap="square" lIns="121900" tIns="121900" rIns="121900" bIns="121900" anchor="t" anchorCtr="0">
            <a:noAutofit/>
          </a:bodyPr>
          <a:lstStyle/>
          <a:p>
            <a:r>
              <a:rPr lang="en-US" dirty="0">
                <a:latin typeface="Cambria" panose="02040503050406030204" pitchFamily="18" charset="0"/>
                <a:ea typeface="Cambria" panose="02040503050406030204" pitchFamily="18" charset="0"/>
              </a:rPr>
              <a:t>3. </a:t>
            </a:r>
            <a:r>
              <a:rPr lang="en-US" dirty="0" err="1">
                <a:latin typeface="Cambria" panose="02040503050406030204" pitchFamily="18" charset="0"/>
                <a:ea typeface="Cambria" panose="02040503050406030204" pitchFamily="18" charset="0"/>
              </a:rPr>
              <a:t>Tìm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cộng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9; 13; 15; 19</a:t>
            </a:r>
            <a:endParaRPr dirty="0">
              <a:latin typeface="Cambria" panose="02040503050406030204" pitchFamily="18" charset="0"/>
              <a:ea typeface="Cambria" panose="02040503050406030204" pitchFamily="18" charset="0"/>
            </a:endParaRPr>
          </a:p>
        </p:txBody>
      </p:sp>
      <p:sp>
        <p:nvSpPr>
          <p:cNvPr id="27" name="Google Shape;2109;p67">
            <a:extLst>
              <a:ext uri="{FF2B5EF4-FFF2-40B4-BE49-F238E27FC236}">
                <a16:creationId xmlns:a16="http://schemas.microsoft.com/office/drawing/2014/main" id="{0DD13A59-2A7E-458E-BD32-45454DCD7F25}"/>
              </a:ext>
            </a:extLst>
          </p:cNvPr>
          <p:cNvSpPr/>
          <p:nvPr/>
        </p:nvSpPr>
        <p:spPr>
          <a:xfrm>
            <a:off x="3604627" y="2388645"/>
            <a:ext cx="4403600" cy="3267200"/>
          </a:xfrm>
          <a:prstGeom prst="roundRect">
            <a:avLst>
              <a:gd name="adj" fmla="val 5647"/>
            </a:avLst>
          </a:prstGeom>
          <a:solidFill>
            <a:schemeClr val="accent4">
              <a:lumMod val="20000"/>
              <a:lumOff val="80000"/>
            </a:schemeClr>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15" name="Google Shape;2015;p64"/>
          <p:cNvSpPr/>
          <p:nvPr/>
        </p:nvSpPr>
        <p:spPr>
          <a:xfrm>
            <a:off x="3604418" y="2869317"/>
            <a:ext cx="4403600" cy="2831200"/>
          </a:xfrm>
          <a:prstGeom prst="rect">
            <a:avLst/>
          </a:prstGeom>
          <a:solidFill>
            <a:schemeClr val="accent3"/>
          </a:solidFill>
          <a:ln w="9525" cap="flat" cmpd="sng">
            <a:solidFill>
              <a:schemeClr val="accent4"/>
            </a:solidFill>
            <a:prstDash val="solid"/>
            <a:round/>
            <a:headEnd type="none" w="sm" len="sm"/>
            <a:tailEnd type="none" w="sm" len="sm"/>
          </a:ln>
        </p:spPr>
        <p:txBody>
          <a:bodyPr spcFirstLastPara="1" wrap="square" lIns="365733" tIns="548633" rIns="365733"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rPr>
              <a:t>14</a:t>
            </a:r>
            <a:endParaRPr kumimoji="0"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oiny"/>
              <a:sym typeface="Coiny"/>
            </a:endParaRPr>
          </a:p>
        </p:txBody>
      </p:sp>
      <p:grpSp>
        <p:nvGrpSpPr>
          <p:cNvPr id="4" name="Google Shape;1174;p37">
            <a:extLst>
              <a:ext uri="{FF2B5EF4-FFF2-40B4-BE49-F238E27FC236}">
                <a16:creationId xmlns:a16="http://schemas.microsoft.com/office/drawing/2014/main" id="{22F79C4C-9487-B2E0-E23B-954D75B4F418}"/>
              </a:ext>
            </a:extLst>
          </p:cNvPr>
          <p:cNvGrpSpPr/>
          <p:nvPr/>
        </p:nvGrpSpPr>
        <p:grpSpPr>
          <a:xfrm>
            <a:off x="7261047" y="2516215"/>
            <a:ext cx="942453" cy="807115"/>
            <a:chOff x="7569175" y="1212625"/>
            <a:chExt cx="237900" cy="235500"/>
          </a:xfrm>
        </p:grpSpPr>
        <p:sp>
          <p:nvSpPr>
            <p:cNvPr id="5" name="Google Shape;1175;p37">
              <a:extLst>
                <a:ext uri="{FF2B5EF4-FFF2-40B4-BE49-F238E27FC236}">
                  <a16:creationId xmlns:a16="http://schemas.microsoft.com/office/drawing/2014/main" id="{AAAB603D-7CE3-B801-8179-EC1730919153}"/>
                </a:ext>
              </a:extLst>
            </p:cNvPr>
            <p:cNvSpPr/>
            <p:nvPr/>
          </p:nvSpPr>
          <p:spPr>
            <a:xfrm>
              <a:off x="7569175" y="1212625"/>
              <a:ext cx="237900" cy="2355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1176;p37">
              <a:extLst>
                <a:ext uri="{FF2B5EF4-FFF2-40B4-BE49-F238E27FC236}">
                  <a16:creationId xmlns:a16="http://schemas.microsoft.com/office/drawing/2014/main" id="{C81EB6FF-F2A0-03E6-FAB2-DCE51401A091}"/>
                </a:ext>
              </a:extLst>
            </p:cNvPr>
            <p:cNvSpPr/>
            <p:nvPr/>
          </p:nvSpPr>
          <p:spPr>
            <a:xfrm>
              <a:off x="7594684" y="1236981"/>
              <a:ext cx="186900" cy="186900"/>
            </a:xfrm>
            <a:prstGeom prst="mathMultiply">
              <a:avLst>
                <a:gd name="adj1" fmla="val 23520"/>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416925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15"/>
                                        </p:tgtEl>
                                        <p:attrNameLst>
                                          <p:attrName>style.visibility</p:attrName>
                                        </p:attrNameLst>
                                      </p:cBhvr>
                                      <p:to>
                                        <p:strVal val="visible"/>
                                      </p:to>
                                    </p:set>
                                    <p:animEffect transition="in" filter="fade">
                                      <p:cBhvr>
                                        <p:cTn id="17" dur="1000"/>
                                        <p:tgtEl>
                                          <p:spTgt spid="2015"/>
                                        </p:tgtEl>
                                      </p:cBhvr>
                                    </p:animEffect>
                                    <p:anim calcmode="lin" valueType="num">
                                      <p:cBhvr>
                                        <p:cTn id="18" dur="1000" fill="hold"/>
                                        <p:tgtEl>
                                          <p:spTgt spid="2015"/>
                                        </p:tgtEl>
                                        <p:attrNameLst>
                                          <p:attrName>ppt_x</p:attrName>
                                        </p:attrNameLst>
                                      </p:cBhvr>
                                      <p:tavLst>
                                        <p:tav tm="0">
                                          <p:val>
                                            <p:strVal val="#ppt_x"/>
                                          </p:val>
                                        </p:tav>
                                        <p:tav tm="100000">
                                          <p:val>
                                            <p:strVal val="#ppt_x"/>
                                          </p:val>
                                        </p:tav>
                                      </p:tavLst>
                                    </p:anim>
                                    <p:anim calcmode="lin" valueType="num">
                                      <p:cBhvr>
                                        <p:cTn id="19" dur="1000" fill="hold"/>
                                        <p:tgtEl>
                                          <p:spTgt spid="20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0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57"/>
          <p:cNvSpPr txBox="1">
            <a:spLocks noGrp="1"/>
          </p:cNvSpPr>
          <p:nvPr>
            <p:ph type="title"/>
          </p:nvPr>
        </p:nvSpPr>
        <p:spPr>
          <a:xfrm>
            <a:off x="1671050" y="480767"/>
            <a:ext cx="8990400" cy="789600"/>
          </a:xfrm>
          <a:prstGeom prst="rect">
            <a:avLst/>
          </a:prstGeom>
        </p:spPr>
        <p:txBody>
          <a:bodyPr spcFirstLastPara="1" wrap="square" lIns="121900" tIns="121900" rIns="121900" bIns="121900" anchor="t" anchorCtr="0">
            <a:noAutofit/>
          </a:bodyPr>
          <a:lstStyle/>
          <a:p>
            <a:pPr algn="ctr"/>
            <a:r>
              <a:rPr lang="en-US" sz="3200" b="1" dirty="0">
                <a:latin typeface="Cambria" panose="02040503050406030204" pitchFamily="18" charset="0"/>
                <a:ea typeface="Cambria" panose="02040503050406030204" pitchFamily="18" charset="0"/>
              </a:rPr>
              <a:t>4. </a:t>
            </a:r>
            <a:r>
              <a:rPr lang="en-US" sz="3200" b="1" dirty="0" err="1">
                <a:latin typeface="Cambria" panose="02040503050406030204" pitchFamily="18" charset="0"/>
                <a:ea typeface="Cambria" panose="02040503050406030204" pitchFamily="18" charset="0"/>
              </a:rPr>
              <a:t>Cân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g</a:t>
            </a:r>
            <a:r>
              <a:rPr lang="vi-VN" sz="3200" b="1" dirty="0">
                <a:latin typeface="Cambria" panose="02040503050406030204" pitchFamily="18" charset="0"/>
                <a:ea typeface="Cambria" panose="02040503050406030204" pitchFamily="18" charset="0"/>
              </a:rPr>
              <a:t>à</a:t>
            </a:r>
            <a:r>
              <a:rPr lang="en-US" sz="3200" b="1"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2 kg; chó</a:t>
            </a:r>
            <a:r>
              <a:rPr lang="en-US" sz="3200" b="1"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15 kg; lợn</a:t>
            </a:r>
            <a:r>
              <a:rPr lang="en-US" sz="3200" b="1"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25 kg.</a:t>
            </a:r>
            <a:r>
              <a:rPr lang="en-US" sz="3200" b="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 con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sp>
        <p:nvSpPr>
          <p:cNvPr id="1807" name="Google Shape;1807;p57"/>
          <p:cNvSpPr/>
          <p:nvPr/>
        </p:nvSpPr>
        <p:spPr>
          <a:xfrm>
            <a:off x="3655310" y="2650249"/>
            <a:ext cx="4758815" cy="2831200"/>
          </a:xfrm>
          <a:prstGeom prst="roundRect">
            <a:avLst>
              <a:gd name="adj" fmla="val 12107"/>
            </a:avLst>
          </a:prstGeom>
          <a:solidFill>
            <a:schemeClr val="tx2">
              <a:lumMod val="20000"/>
              <a:lumOff val="80000"/>
            </a:schemeClr>
          </a:solidFill>
          <a:ln w="9525" cap="flat" cmpd="sng">
            <a:solidFill>
              <a:schemeClr val="lt2"/>
            </a:solidFill>
            <a:prstDash val="solid"/>
            <a:round/>
            <a:headEnd type="none" w="sm" len="sm"/>
            <a:tailEnd type="none" w="sm" len="sm"/>
          </a:ln>
        </p:spPr>
        <p:txBody>
          <a:bodyPr spcFirstLastPara="1" wrap="square" lIns="365733" tIns="548633" rIns="365733"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rPr>
              <a:t>14 kg</a:t>
            </a:r>
            <a:endParaRPr kumimoji="0"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oiny"/>
              <a:sym typeface="Coiny"/>
            </a:endParaRPr>
          </a:p>
        </p:txBody>
      </p:sp>
      <p:sp>
        <p:nvSpPr>
          <p:cNvPr id="26" name="Google Shape;1724;p54">
            <a:extLst>
              <a:ext uri="{FF2B5EF4-FFF2-40B4-BE49-F238E27FC236}">
                <a16:creationId xmlns:a16="http://schemas.microsoft.com/office/drawing/2014/main" id="{D22F80DC-052D-4EF7-95FE-29B44228B5D6}"/>
              </a:ext>
            </a:extLst>
          </p:cNvPr>
          <p:cNvSpPr/>
          <p:nvPr/>
        </p:nvSpPr>
        <p:spPr>
          <a:xfrm>
            <a:off x="3655311" y="2402649"/>
            <a:ext cx="4758814" cy="419465"/>
          </a:xfrm>
          <a:prstGeom prst="round2SameRect">
            <a:avLst>
              <a:gd name="adj1" fmla="val 36134"/>
              <a:gd name="adj2" fmla="val 0"/>
            </a:avLst>
          </a:prstGeom>
          <a:solidFill>
            <a:schemeClr val="dk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7" name="Google Shape;1725;p54">
            <a:extLst>
              <a:ext uri="{FF2B5EF4-FFF2-40B4-BE49-F238E27FC236}">
                <a16:creationId xmlns:a16="http://schemas.microsoft.com/office/drawing/2014/main" id="{1FA9BFC8-F5FA-4EC2-B22D-60ACD5350DE1}"/>
              </a:ext>
            </a:extLst>
          </p:cNvPr>
          <p:cNvGrpSpPr/>
          <p:nvPr/>
        </p:nvGrpSpPr>
        <p:grpSpPr>
          <a:xfrm>
            <a:off x="7966910" y="2393575"/>
            <a:ext cx="510027" cy="495200"/>
            <a:chOff x="7569175" y="1212625"/>
            <a:chExt cx="237900" cy="235500"/>
          </a:xfrm>
        </p:grpSpPr>
        <p:sp>
          <p:nvSpPr>
            <p:cNvPr id="28" name="Google Shape;1726;p54">
              <a:extLst>
                <a:ext uri="{FF2B5EF4-FFF2-40B4-BE49-F238E27FC236}">
                  <a16:creationId xmlns:a16="http://schemas.microsoft.com/office/drawing/2014/main" id="{6A914FD6-BABD-4FBF-9243-B17C7C7F8320}"/>
                </a:ext>
              </a:extLst>
            </p:cNvPr>
            <p:cNvSpPr/>
            <p:nvPr/>
          </p:nvSpPr>
          <p:spPr>
            <a:xfrm>
              <a:off x="7569175" y="1212625"/>
              <a:ext cx="237900" cy="2355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1727;p54">
              <a:extLst>
                <a:ext uri="{FF2B5EF4-FFF2-40B4-BE49-F238E27FC236}">
                  <a16:creationId xmlns:a16="http://schemas.microsoft.com/office/drawing/2014/main" id="{EDE40CBA-C9B0-479B-8304-8213674AA268}"/>
                </a:ext>
              </a:extLst>
            </p:cNvPr>
            <p:cNvSpPr/>
            <p:nvPr/>
          </p:nvSpPr>
          <p:spPr>
            <a:xfrm>
              <a:off x="7594684" y="1236981"/>
              <a:ext cx="186900" cy="186900"/>
            </a:xfrm>
            <a:prstGeom prst="mathMultiply">
              <a:avLst>
                <a:gd name="adj1" fmla="val 23520"/>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219467053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0"/>
        <p:cNvGrpSpPr/>
        <p:nvPr/>
      </p:nvGrpSpPr>
      <p:grpSpPr>
        <a:xfrm>
          <a:off x="0" y="0"/>
          <a:ext cx="0" cy="0"/>
          <a:chOff x="0" y="0"/>
          <a:chExt cx="0" cy="0"/>
        </a:xfrm>
      </p:grpSpPr>
      <p:sp>
        <p:nvSpPr>
          <p:cNvPr id="2303" name="Google Shape;2303;p73">
            <a:hlinkClick r:id="rId3" action="ppaction://hlinksldjump"/>
          </p:cNvPr>
          <p:cNvSpPr/>
          <p:nvPr/>
        </p:nvSpPr>
        <p:spPr>
          <a:xfrm>
            <a:off x="2741830" y="3093295"/>
            <a:ext cx="6609636" cy="1489191"/>
          </a:xfrm>
          <a:prstGeom prst="roundRect">
            <a:avLst>
              <a:gd name="adj" fmla="val 50000"/>
            </a:avLst>
          </a:prstGeom>
          <a:solidFill>
            <a:schemeClr val="dk2"/>
          </a:solidFill>
          <a:ln w="9525" cap="flat" cmpd="sng">
            <a:solidFill>
              <a:schemeClr val="lt2"/>
            </a:solidFill>
            <a:prstDash val="solid"/>
            <a:round/>
            <a:headEnd type="none" w="sm" len="sm"/>
            <a:tailEnd type="none" w="sm" len="sm"/>
          </a:ln>
        </p:spPr>
        <p:txBody>
          <a:bodyPr spcFirstLastPara="1" wrap="square" lIns="121900" tIns="1097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400" b="1" i="0" u="none" strike="noStrike" kern="0" cap="none" spc="0" normalizeH="0" baseline="0" noProof="0" dirty="0">
              <a:ln>
                <a:noFill/>
              </a:ln>
              <a:solidFill>
                <a:srgbClr val="23414C"/>
              </a:solidFill>
              <a:effectLst/>
              <a:uLnTx/>
              <a:uFillTx/>
              <a:latin typeface="Cambria" panose="02040503050406030204" pitchFamily="18" charset="0"/>
              <a:ea typeface="Cambria" panose="02040503050406030204" pitchFamily="18" charset="0"/>
              <a:cs typeface="Coiny"/>
              <a:sym typeface="Coiny"/>
            </a:endParaRPr>
          </a:p>
        </p:txBody>
      </p:sp>
      <p:sp>
        <p:nvSpPr>
          <p:cNvPr id="2301" name="Google Shape;2301;p73"/>
          <p:cNvSpPr txBox="1">
            <a:spLocks noGrp="1"/>
          </p:cNvSpPr>
          <p:nvPr>
            <p:ph type="subTitle" idx="1"/>
          </p:nvPr>
        </p:nvSpPr>
        <p:spPr>
          <a:xfrm>
            <a:off x="3015000" y="3206889"/>
            <a:ext cx="6162000" cy="1262000"/>
          </a:xfrm>
          <a:prstGeom prst="rect">
            <a:avLst/>
          </a:prstGeom>
        </p:spPr>
        <p:txBody>
          <a:bodyPr spcFirstLastPara="1" wrap="square" lIns="121900" tIns="121900" rIns="121900" bIns="121900" anchor="ctr" anchorCtr="0">
            <a:noAutofit/>
          </a:bodyPr>
          <a:lstStyle/>
          <a:p>
            <a:pPr marL="0" indent="0"/>
            <a:r>
              <a:rPr lang="en-US" sz="3600" b="1" dirty="0">
                <a:solidFill>
                  <a:schemeClr val="bg1"/>
                </a:solidFill>
                <a:latin typeface="Cambria" panose="02040503050406030204" pitchFamily="18" charset="0"/>
                <a:ea typeface="Cambria" panose="02040503050406030204" pitchFamily="18" charset="0"/>
              </a:rPr>
              <a:t>CÁC EM THẬT XUẤT SẮC</a:t>
            </a:r>
            <a:endParaRPr sz="3600" b="1" dirty="0">
              <a:solidFill>
                <a:schemeClr val="bg1"/>
              </a:solidFill>
              <a:latin typeface="Cambria" panose="02040503050406030204" pitchFamily="18" charset="0"/>
              <a:ea typeface="Cambria" panose="02040503050406030204" pitchFamily="18" charset="0"/>
            </a:endParaRPr>
          </a:p>
        </p:txBody>
      </p:sp>
      <p:sp>
        <p:nvSpPr>
          <p:cNvPr id="2302" name="Google Shape;2302;p73"/>
          <p:cNvSpPr txBox="1">
            <a:spLocks noGrp="1"/>
          </p:cNvSpPr>
          <p:nvPr>
            <p:ph type="title"/>
          </p:nvPr>
        </p:nvSpPr>
        <p:spPr>
          <a:xfrm>
            <a:off x="2654597" y="1777295"/>
            <a:ext cx="6882807" cy="1316000"/>
          </a:xfrm>
          <a:prstGeom prst="rect">
            <a:avLst/>
          </a:prstGeom>
        </p:spPr>
        <p:txBody>
          <a:bodyPr spcFirstLastPara="1" wrap="square" lIns="121900" tIns="121900" rIns="121900" bIns="121900" anchor="ctr" anchorCtr="0">
            <a:noAutofit/>
          </a:bodyPr>
          <a:lstStyle/>
          <a:p>
            <a:r>
              <a:rPr lang="vi-VN" b="1" dirty="0">
                <a:solidFill>
                  <a:srgbClr val="FF0000"/>
                </a:solidFill>
                <a:latin typeface="Cambria" panose="02040503050406030204" pitchFamily="18" charset="0"/>
                <a:ea typeface="Cambria" panose="02040503050406030204" pitchFamily="18" charset="0"/>
              </a:rPr>
              <a:t>TUYỆT VỜI </a:t>
            </a:r>
            <a:r>
              <a:rPr lang="en" b="1" dirty="0">
                <a:solidFill>
                  <a:srgbClr val="FF0000"/>
                </a:solidFill>
                <a:latin typeface="Cambria" panose="02040503050406030204" pitchFamily="18" charset="0"/>
                <a:ea typeface="Cambria" panose="02040503050406030204" pitchFamily="18" charset="0"/>
              </a:rPr>
              <a:t>!</a:t>
            </a:r>
            <a:endParaRPr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3526629"/>
      </p:ext>
    </p:extLst>
  </p:cSld>
  <p:clrMapOvr>
    <a:masterClrMapping/>
  </p:clrMapOvr>
  <p:transition spd="slow">
    <p:push dir="u"/>
  </p:transition>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Funny Family Quiz by Slidesgo">
  <a:themeElements>
    <a:clrScheme name="Simple Light">
      <a:dk1>
        <a:srgbClr val="23414C"/>
      </a:dk1>
      <a:lt1>
        <a:srgbClr val="FFFFFF"/>
      </a:lt1>
      <a:dk2>
        <a:srgbClr val="BCDAE2"/>
      </a:dk2>
      <a:lt2>
        <a:srgbClr val="76B1C1"/>
      </a:lt2>
      <a:accent1>
        <a:srgbClr val="F2C6C2"/>
      </a:accent1>
      <a:accent2>
        <a:srgbClr val="F27D72"/>
      </a:accent2>
      <a:accent3>
        <a:srgbClr val="FDE8A1"/>
      </a:accent3>
      <a:accent4>
        <a:srgbClr val="F7D23F"/>
      </a:accent4>
      <a:accent5>
        <a:srgbClr val="D8EBF0"/>
      </a:accent5>
      <a:accent6>
        <a:srgbClr val="FFF5D2"/>
      </a:accent6>
      <a:hlink>
        <a:srgbClr val="2341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612</Words>
  <Application>Microsoft Office PowerPoint</Application>
  <PresentationFormat>Widescreen</PresentationFormat>
  <Paragraphs>70</Paragraphs>
  <Slides>20</Slides>
  <Notes>18</Notes>
  <HiddenSlides>0</HiddenSlides>
  <MMClips>2</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20</vt:i4>
      </vt:variant>
    </vt:vector>
  </HeadingPairs>
  <TitlesOfParts>
    <vt:vector size="36" baseType="lpstr">
      <vt:lpstr>#9Slide07 Cadena</vt:lpstr>
      <vt:lpstr>Arial</vt:lpstr>
      <vt:lpstr>Calibri</vt:lpstr>
      <vt:lpstr>Cambria</vt:lpstr>
      <vt:lpstr>Coiny</vt:lpstr>
      <vt:lpstr>等线</vt:lpstr>
      <vt:lpstr>等线 Light</vt:lpstr>
      <vt:lpstr>Fredoka One</vt:lpstr>
      <vt:lpstr>雷盖体</vt:lpstr>
      <vt:lpstr>第一PPT，www.1ppt.com</vt:lpstr>
      <vt:lpstr>Funny Family Quiz by Slidesgo</vt:lpstr>
      <vt:lpstr>1_Funny Family Quiz by Slidesgo</vt:lpstr>
      <vt:lpstr>4_Funny Family Quiz by Slidesgo</vt:lpstr>
      <vt:lpstr>5_Funny Family Quiz by Slidesgo</vt:lpstr>
      <vt:lpstr>8_Funny Family Quiz by Slidesgo</vt:lpstr>
      <vt:lpstr>9_Funny Family Quiz by Slidesgo</vt:lpstr>
      <vt:lpstr>PowerPoint Presentation</vt:lpstr>
      <vt:lpstr>PowerPoint Presentation</vt:lpstr>
      <vt:lpstr>PowerPoint Presentation</vt:lpstr>
      <vt:lpstr>BẮT ĐẦU !</vt:lpstr>
      <vt:lpstr>1. Tìm số trung bình cộng của: 31 và 21</vt:lpstr>
      <vt:lpstr>2. Tìm số trung bình cộng của: 17; 21; 25.</vt:lpstr>
      <vt:lpstr>3. Tìm số trung bình cộng của: 9; 13; 15; 19</vt:lpstr>
      <vt:lpstr>4. Cân nặng của gà: 2 kg; chó: 15 kg; lợn: 25 kg. Tìm số trung bình cộng cân nặng của 3 con vật.</vt:lpstr>
      <vt:lpstr>TUYỆT VỜI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dcterms:created xsi:type="dcterms:W3CDTF">2023-10-13T00:05:56Z</dcterms:created>
  <dcterms:modified xsi:type="dcterms:W3CDTF">2023-10-16T03:26:44Z</dcterms:modified>
</cp:coreProperties>
</file>