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6" r:id="rId3"/>
    <p:sldMasterId id="2147483745" r:id="rId4"/>
    <p:sldMasterId id="2147483747" r:id="rId5"/>
    <p:sldMasterId id="2147483749" r:id="rId6"/>
  </p:sldMasterIdLst>
  <p:notesMasterIdLst>
    <p:notesMasterId r:id="rId33"/>
  </p:notesMasterIdLst>
  <p:sldIdLst>
    <p:sldId id="266" r:id="rId7"/>
    <p:sldId id="546" r:id="rId8"/>
    <p:sldId id="272" r:id="rId9"/>
    <p:sldId id="273" r:id="rId10"/>
    <p:sldId id="274" r:id="rId11"/>
    <p:sldId id="275" r:id="rId12"/>
    <p:sldId id="276" r:id="rId13"/>
    <p:sldId id="288" r:id="rId14"/>
    <p:sldId id="298" r:id="rId15"/>
    <p:sldId id="278" r:id="rId16"/>
    <p:sldId id="257" r:id="rId17"/>
    <p:sldId id="294" r:id="rId18"/>
    <p:sldId id="299" r:id="rId19"/>
    <p:sldId id="300" r:id="rId20"/>
    <p:sldId id="280" r:id="rId21"/>
    <p:sldId id="297" r:id="rId22"/>
    <p:sldId id="301" r:id="rId23"/>
    <p:sldId id="302" r:id="rId24"/>
    <p:sldId id="292" r:id="rId25"/>
    <p:sldId id="545" r:id="rId26"/>
    <p:sldId id="544" r:id="rId27"/>
    <p:sldId id="533" r:id="rId28"/>
    <p:sldId id="534" r:id="rId29"/>
    <p:sldId id="535" r:id="rId30"/>
    <p:sldId id="53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5916-DCD2-4850-9380-B799C60BF41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593D7-C431-4929-89E7-D1AC9A2A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 smtClean="0"/>
              <a:t>về</a:t>
            </a:r>
            <a:r>
              <a:rPr lang="vi-VN" dirty="0" smtClean="0"/>
              <a:t> trò</a:t>
            </a:r>
            <a:r>
              <a:rPr lang="vi-VN" baseline="0" dirty="0" smtClean="0"/>
              <a:t> chơi</a:t>
            </a:r>
            <a:r>
              <a:rPr lang="en-US" dirty="0" smtClean="0"/>
              <a:t> </a:t>
            </a:r>
            <a:r>
              <a:rPr lang="vi-VN" dirty="0" smtClean="0"/>
              <a:t>dòng</a:t>
            </a:r>
            <a:r>
              <a:rPr lang="vi-VN" baseline="0" dirty="0" smtClean="0"/>
              <a:t> </a:t>
            </a:r>
            <a:r>
              <a:rPr lang="en-US" dirty="0" err="1" smtClean="0"/>
              <a:t>thư</a:t>
            </a:r>
            <a:r>
              <a:rPr lang="vi-VN" baseline="0" dirty="0" smtClean="0"/>
              <a:t> yêu thương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</a:t>
            </a:r>
            <a:r>
              <a:rPr lang="vi-VN" dirty="0" smtClean="0"/>
              <a:t>–Zalo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073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4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00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2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82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6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giải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0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7984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6800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3897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918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266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888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602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167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7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081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57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2785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47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033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49934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2436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4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242" y="4702654"/>
            <a:ext cx="1462727" cy="12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8925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955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0335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074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4147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5060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202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0425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6288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11/11/68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9135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247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4167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63362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7662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6821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831272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252077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34049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64230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50926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51364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06858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046054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501623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60911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63531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5152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396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659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24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132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546" y="1907938"/>
            <a:ext cx="1607760" cy="14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77" r:id="rId9"/>
    <p:sldLayoutId id="2147483678" r:id="rId10"/>
    <p:sldLayoutId id="214748367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10" r:id="rId8"/>
    <p:sldLayoutId id="2147483711" r:id="rId9"/>
    <p:sldLayoutId id="2147483712" r:id="rId10"/>
    <p:sldLayoutId id="2147483713" r:id="rId11"/>
    <p:sldLayoutId id="2147483715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85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059" y="3865525"/>
            <a:ext cx="1561059" cy="13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70" y="3412546"/>
            <a:ext cx="1484665" cy="13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FDC4D892-4A3E-48F7-BAB3-1DC19DE3E4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219" y="9010866"/>
            <a:ext cx="1118753" cy="966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277" y="2424587"/>
            <a:ext cx="1628113" cy="1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6.jpg"/><Relationship Id="rId12" Type="http://schemas.openxmlformats.org/officeDocument/2006/relationships/slide" Target="slide7.xml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1.png"/><Relationship Id="rId10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50253" y="2489676"/>
            <a:ext cx="95554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8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76A02C-85AB-08C2-9981-CD6E2F1BC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241" y="1794357"/>
            <a:ext cx="10857917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0B08E6-828A-19CE-32C8-A429F64B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" y="1761304"/>
            <a:ext cx="11045043" cy="34298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309513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5D2493-57B7-7228-364F-06DB4B033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1743075"/>
            <a:ext cx="2349062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A930F89-A898-DE45-8B81-8BF2EDEB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1" y="2695575"/>
            <a:ext cx="5173441" cy="2191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27C2DB-4577-02ED-EC20-E78791173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2425904"/>
            <a:ext cx="4238625" cy="21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02EFE1-B4DF-B52F-33D7-3C7B80F9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881187"/>
            <a:ext cx="2171700" cy="771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C557DB-CCF2-F36E-2AFB-80BDA8C2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8" y="2936132"/>
            <a:ext cx="4643438" cy="329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06E4A5B-F511-5F77-43C5-3B9B0B661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475" y="2745740"/>
            <a:ext cx="5010150" cy="367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938" y="1857375"/>
            <a:ext cx="1648604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93D9B7-DEAA-2051-A9AD-3B842FA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1776412"/>
            <a:ext cx="2543175" cy="90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6F37516-DC4E-DFDC-C536-9249EEDEC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237" y="2581275"/>
            <a:ext cx="1476375" cy="628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C5E0624-3A61-4C10-6617-DBAF77CC1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337" y="2647950"/>
            <a:ext cx="1609725" cy="5524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CA83A7F-D722-0D6D-D40C-AA3D4107A1ED}"/>
              </a:ext>
            </a:extLst>
          </p:cNvPr>
          <p:cNvCxnSpPr/>
          <p:nvPr/>
        </p:nvCxnSpPr>
        <p:spPr>
          <a:xfrm>
            <a:off x="6151418" y="2690380"/>
            <a:ext cx="0" cy="347662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9865C7-492C-567F-0358-96FF231888A1}"/>
              </a:ext>
            </a:extLst>
          </p:cNvPr>
          <p:cNvSpPr txBox="1"/>
          <p:nvPr/>
        </p:nvSpPr>
        <p:spPr>
          <a:xfrm>
            <a:off x="438150" y="3318570"/>
            <a:ext cx="5886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nữ là: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(18 – 4) : 2 = 7 (bạn)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nam là: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+ 4 = 11 (bạn)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số:nữ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2BD200-24FB-A2E6-E767-289A60EFD86A}"/>
              </a:ext>
            </a:extLst>
          </p:cNvPr>
          <p:cNvSpPr txBox="1"/>
          <p:nvPr/>
        </p:nvSpPr>
        <p:spPr>
          <a:xfrm>
            <a:off x="5957455" y="3318570"/>
            <a:ext cx="696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nam là: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(18 + 4) : 2 = 11 (bạn)</a:t>
            </a: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nữ là: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– 4 = 7 (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nam:11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nữ:</a:t>
            </a: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2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6B3226-9C3F-0A2B-730C-C9720F5AD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096" y="1984876"/>
            <a:ext cx="95593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470709-E516-F285-ACED-2F4398C4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580538"/>
            <a:ext cx="10982325" cy="872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783F1D-614B-5C51-8CE5-8C83407B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2096978"/>
            <a:ext cx="11239500" cy="1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47FE20-A016-EB26-98BF-199E5CF5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714375"/>
            <a:ext cx="2886075" cy="1962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617BF4-92EB-8083-3C51-64B97D99EF55}"/>
              </a:ext>
            </a:extLst>
          </p:cNvPr>
          <p:cNvSpPr txBox="1"/>
          <p:nvPr/>
        </p:nvSpPr>
        <p:spPr>
          <a:xfrm>
            <a:off x="3829050" y="1133475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bé là: (63 – 17) : 2 = 23</a:t>
            </a:r>
          </a:p>
          <a:p>
            <a:pPr algn="ctr" latinLnBrk="0"/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23 + 17 = 40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BF5C8FD-40DC-833B-3ED8-1C79620DE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3157537"/>
            <a:ext cx="2647950" cy="2028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0A4498-2AC2-5334-87F9-97A9D110BDD3}"/>
              </a:ext>
            </a:extLst>
          </p:cNvPr>
          <p:cNvSpPr txBox="1"/>
          <p:nvPr/>
        </p:nvSpPr>
        <p:spPr>
          <a:xfrm>
            <a:off x="4010025" y="3657600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(29 – 21) : 2 = 4</a:t>
            </a:r>
          </a:p>
          <a:p>
            <a:pPr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4 + 21 = 25</a:t>
            </a:r>
            <a:endParaRPr lang="fr-FR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617BF4-92EB-8083-3C51-64B97D99EF55}"/>
              </a:ext>
            </a:extLst>
          </p:cNvPr>
          <p:cNvSpPr txBox="1"/>
          <p:nvPr/>
        </p:nvSpPr>
        <p:spPr>
          <a:xfrm>
            <a:off x="3838575" y="1352550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(26  + 6) : 2 = 16 </a:t>
            </a:r>
          </a:p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16 – 6 = 10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18C3BB-D5B9-894B-EFFC-57F3D5D7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733425"/>
            <a:ext cx="2886075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917C8F-AC26-E2D9-605E-96C9C6BB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" y="3048000"/>
            <a:ext cx="2771775" cy="2095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09FAA9-EB9D-C4C5-2ACC-B6BF0C086086}"/>
              </a:ext>
            </a:extLst>
          </p:cNvPr>
          <p:cNvSpPr txBox="1"/>
          <p:nvPr/>
        </p:nvSpPr>
        <p:spPr>
          <a:xfrm>
            <a:off x="4019550" y="3952875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(58 + 38) : 2 = 48</a:t>
            </a:r>
          </a:p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48 – 38 = 10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8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>
            <a:extLst>
              <a:ext uri="{FF2B5EF4-FFF2-40B4-BE49-F238E27FC236}">
                <a16:creationId xmlns="" xmlns:a16="http://schemas.microsoft.com/office/drawing/2014/main" id="{97CE5D14-3992-C73E-9EB8-683150658897}"/>
              </a:ext>
            </a:extLst>
          </p:cNvPr>
          <p:cNvSpPr txBox="1"/>
          <p:nvPr/>
        </p:nvSpPr>
        <p:spPr>
          <a:xfrm>
            <a:off x="1800224" y="1257763"/>
            <a:ext cx="9001125" cy="3416277"/>
          </a:xfrm>
          <a:prstGeom prst="rect">
            <a:avLst/>
          </a:prstGeom>
          <a:solidFill>
            <a:srgbClr val="A8F4F6"/>
          </a:solidFill>
          <a:ln w="28575">
            <a:solidFill>
              <a:srgbClr val="FF0066"/>
            </a:solidFill>
          </a:ln>
        </p:spPr>
        <p:txBody>
          <a:bodyPr wrap="square" lIns="91395" tIns="45699" rIns="91395" bIns="4569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(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2</a:t>
            </a:r>
          </a:p>
          <a:p>
            <a:pPr marL="571500" indent="-5715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(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2</a:t>
            </a: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- Kính Coong Kính Coong [Official Full HD]">
            <a:hlinkClick r:id="" action="ppaction://media"/>
            <a:extLst>
              <a:ext uri="{FF2B5EF4-FFF2-40B4-BE49-F238E27FC236}">
                <a16:creationId xmlns="" xmlns:a16="http://schemas.microsoft.com/office/drawing/2014/main" id="{0A72F5A9-45F8-4284-BE09-C94A0C936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938" y="1857375"/>
            <a:ext cx="1648604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B1CEFD9-CE7D-1653-6305-490C9FA738DA}"/>
              </a:ext>
            </a:extLst>
          </p:cNvPr>
          <p:cNvSpPr/>
          <p:nvPr/>
        </p:nvSpPr>
        <p:spPr>
          <a:xfrm>
            <a:off x="2759279" y="2648201"/>
            <a:ext cx="63658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Vận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dụng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03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WordArt 28"/>
          <p:cNvSpPr>
            <a:spLocks noChangeArrowheads="1" noChangeShapeType="1" noTextEdit="1"/>
          </p:cNvSpPr>
          <p:nvPr/>
        </p:nvSpPr>
        <p:spPr bwMode="auto">
          <a:xfrm>
            <a:off x="2147201" y="577295"/>
            <a:ext cx="7863536" cy="2729512"/>
          </a:xfrm>
          <a:prstGeom prst="rect">
            <a:avLst/>
          </a:prstGeom>
        </p:spPr>
        <p:txBody>
          <a:bodyPr spcFirstLastPara="1" wrap="none" lIns="76716" tIns="38358" rIns="76716" bIns="38358" numCol="1" fromWordArt="1">
            <a:prstTxWarp prst="textArchUp">
              <a:avLst>
                <a:gd name="adj" fmla="val 10123476"/>
              </a:avLst>
            </a:prstTxWarp>
          </a:bodyPr>
          <a:lstStyle/>
          <a:p>
            <a:pPr algn="ctr" defTabSz="767801"/>
            <a:r>
              <a:rPr lang="en-GB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ĐI TÌM NHÀ THÔNG THÁI!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2074" y="3603607"/>
            <a:ext cx="4468399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04928" y="4450615"/>
            <a:ext cx="4560607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99381" y="5231291"/>
            <a:ext cx="4725642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8,số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82159" y="1801347"/>
            <a:ext cx="7042842" cy="11239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algn="ctr" defTabSz="767801">
              <a:defRPr/>
            </a:pP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3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3159575" y="5137813"/>
            <a:ext cx="5654815" cy="771244"/>
            <a:chOff x="1752600" y="4643438"/>
            <a:chExt cx="5655154" cy="771525"/>
          </a:xfrm>
        </p:grpSpPr>
        <p:sp>
          <p:nvSpPr>
            <p:cNvPr id="11286" name="Oval 11"/>
            <p:cNvSpPr>
              <a:spLocks noChangeArrowheads="1"/>
            </p:cNvSpPr>
            <p:nvPr/>
          </p:nvSpPr>
          <p:spPr bwMode="auto">
            <a:xfrm>
              <a:off x="1752600" y="4643438"/>
              <a:ext cx="862012" cy="7715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67801"/>
              <a:r>
                <a:rPr lang="en-US" sz="3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92452" y="4736956"/>
              <a:ext cx="4715302" cy="554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767801">
                <a:defRPr/>
              </a:pP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c/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8,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004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42" y="2968668"/>
            <a:ext cx="3932569" cy="353292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5" y="2945563"/>
            <a:ext cx="5755059" cy="33286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840">
            <a:off x="1329764" y="900850"/>
            <a:ext cx="3618773" cy="2090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44" y="3049923"/>
            <a:ext cx="4018248" cy="3451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44770">
            <a:off x="1407089" y="1407629"/>
            <a:ext cx="317718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840" flipH="1">
            <a:off x="5636999" y="171637"/>
            <a:ext cx="5833992" cy="3394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743045">
            <a:off x="6529050" y="838314"/>
            <a:ext cx="4108840" cy="20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3126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98" y="1818104"/>
            <a:ext cx="8902351" cy="4211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98" y="-481254"/>
            <a:ext cx="8902351" cy="4211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6" y="1870757"/>
            <a:ext cx="2773278" cy="5294885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067265" y="1624470"/>
            <a:ext cx="6457218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17"/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155074" y="1697912"/>
            <a:ext cx="3823206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7"/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329706" y="4049924"/>
            <a:ext cx="6457218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7"/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49259" y="4049923"/>
            <a:ext cx="4237665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17"/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02" y="4880728"/>
            <a:ext cx="2301837" cy="19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47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2205" y="-290226"/>
            <a:ext cx="12203689" cy="45709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=""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68117" y="3908575"/>
            <a:ext cx="12259500" cy="181599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=""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68117" y="4275587"/>
            <a:ext cx="12259500" cy="260595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69" y="-74016"/>
            <a:ext cx="7289458" cy="6548669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2853" y="2986835"/>
            <a:ext cx="3121359" cy="3678003"/>
            <a:chOff x="1205371" y="2987527"/>
            <a:chExt cx="3122082" cy="367885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859" y="3200343"/>
            <a:ext cx="3149984" cy="3427478"/>
            <a:chOff x="5580389" y="3201084"/>
            <a:chExt cx="3150713" cy="342827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5" name="Action Button: Blank 27">
            <a:hlinkClick r:id="" action="ppaction://hlinkshowjump?jump=endshow" highlightClick="1"/>
            <a:extLst>
              <a:ext uri="{FF2B5EF4-FFF2-40B4-BE49-F238E27FC236}">
                <a16:creationId xmlns="" xmlns:a16="http://schemas.microsoft.com/office/drawing/2014/main" id="{139FDF83-8BBE-4D5C-A051-9DA715C7EFF9}"/>
              </a:ext>
            </a:extLst>
          </p:cNvPr>
          <p:cNvSpPr/>
          <p:nvPr/>
        </p:nvSpPr>
        <p:spPr>
          <a:xfrm>
            <a:off x="10918697" y="6065575"/>
            <a:ext cx="840945" cy="413568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2400" b="1" dirty="0" err="1">
                <a:solidFill>
                  <a:prstClr val="white"/>
                </a:solidFill>
                <a:latin typeface="等线"/>
              </a:rPr>
              <a:t>exit</a:t>
            </a:r>
            <a:endParaRPr lang="es-ES" b="1" dirty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6" name="Speech Bubble: Oval 6">
            <a:extLst>
              <a:ext uri="{FF2B5EF4-FFF2-40B4-BE49-F238E27FC236}">
                <a16:creationId xmlns=""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392458" y="772331"/>
            <a:ext cx="4486203" cy="1845603"/>
          </a:xfrm>
          <a:prstGeom prst="wedgeEllipseCallout">
            <a:avLst>
              <a:gd name="adj1" fmla="val -23321"/>
              <a:gd name="adj2" fmla="val 903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s-ES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peech Bubble: Oval 6">
            <a:extLst>
              <a:ext uri="{FF2B5EF4-FFF2-40B4-BE49-F238E27FC236}">
                <a16:creationId xmlns=""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172402" y="772331"/>
            <a:ext cx="4085508" cy="1951878"/>
          </a:xfrm>
          <a:prstGeom prst="wedgeEllipseCallout">
            <a:avLst>
              <a:gd name="adj1" fmla="val 20759"/>
              <a:gd name="adj2" fmla="val 8685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s-ES" sz="31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27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2205" y="-290226"/>
            <a:ext cx="12203689" cy="45709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=""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68117" y="3908575"/>
            <a:ext cx="12259500" cy="181599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=""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68117" y="4275587"/>
            <a:ext cx="12259500" cy="260595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69" y="-74016"/>
            <a:ext cx="7289458" cy="6548669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2853" y="2986835"/>
            <a:ext cx="3121359" cy="3678003"/>
            <a:chOff x="1205371" y="2987527"/>
            <a:chExt cx="3122082" cy="367885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859" y="3200343"/>
            <a:ext cx="3149984" cy="3427478"/>
            <a:chOff x="5580389" y="3201084"/>
            <a:chExt cx="3150713" cy="342827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6" name="Speech Bubble: Oval 6">
            <a:extLst>
              <a:ext uri="{FF2B5EF4-FFF2-40B4-BE49-F238E27FC236}">
                <a16:creationId xmlns=""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392458" y="1103331"/>
            <a:ext cx="4486203" cy="1514603"/>
          </a:xfrm>
          <a:prstGeom prst="wedgeEllipseCallout">
            <a:avLst>
              <a:gd name="adj1" fmla="val -23672"/>
              <a:gd name="adj2" fmla="val 9452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s-ES" sz="3199" b="1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peech Bubble: Oval 6">
            <a:extLst>
              <a:ext uri="{FF2B5EF4-FFF2-40B4-BE49-F238E27FC236}">
                <a16:creationId xmlns=""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172402" y="1307755"/>
            <a:ext cx="4663985" cy="1416455"/>
          </a:xfrm>
          <a:prstGeom prst="wedgeEllipseCallout">
            <a:avLst>
              <a:gd name="adj1" fmla="val 20759"/>
              <a:gd name="adj2" fmla="val 8685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s-ES" sz="35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24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02140" y="2318179"/>
            <a:ext cx="9555441" cy="2041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267" dirty="0">
                <a:solidFill>
                  <a:prstClr val="black">
                    <a:lumMod val="85000"/>
                    <a:lumOff val="15000"/>
                  </a:prstClr>
                </a:solidFill>
                <a:latin typeface="Stencil" panose="040409050D0802020404" pitchFamily="82" charset="0"/>
              </a:rPr>
              <a:t>TẠM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5135963" y="3832392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=""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46">
                  <a:defRPr/>
                </a:pPr>
                <a:endParaRPr lang="en-US" sz="24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=""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263">
                  <a:defRPr/>
                </a:pPr>
                <a:r>
                  <a:rPr lang="en-US" sz="4000" b="1" kern="0" spc="150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cs typeface="Calibri Light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=""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=""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=""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4748936" y="373762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=""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9225098" y="41784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=""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0220550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0752434" y="6217740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=""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2040538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=""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1630085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=""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2680542" y="425627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=""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160682" y="580117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=""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232670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=""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4090077" y="615581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=""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1724358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=""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5184074" y="207361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2571994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=""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5789578" y="317479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=""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0080360" y="35442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8560500" y="5089096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=""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8680049" y="428012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=""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1489895" y="544373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71902" y="1643124"/>
            <a:ext cx="4546227" cy="491285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=""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719228" y="1736386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en-US" sz="14001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0279191" y="3150478"/>
            <a:ext cx="2184475" cy="370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" y="5179635"/>
            <a:ext cx="12327106" cy="1724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4CD975-395C-6D0E-D615-8C2F92754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141" y="304800"/>
            <a:ext cx="9084468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950" y="4967467"/>
            <a:ext cx="1648604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=""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=""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=""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=""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=""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=""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36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=""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=""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=""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=""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=""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=""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=""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=""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=""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=""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=""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=""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=""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=""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=""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=""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=""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=""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=""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=""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=""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=""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=""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=""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=""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=""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=""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=""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=""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=""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Số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trung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bình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cộng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của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45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và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13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là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: 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063685" cy="1895769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29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4" y="525079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83" y="109331"/>
            <a:ext cx="5768302" cy="6228503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7735411" y="2755957"/>
            <a:ext cx="355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Đúng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rồi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Số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trung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bình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cộng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của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32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và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24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là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: 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883435" cy="1895769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6672474" cy="1895769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26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70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4" y="5526956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4" y="2609440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21" y="607418"/>
            <a:ext cx="5217679" cy="5923397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7630499" y="1265477"/>
            <a:ext cx="3697713" cy="2141224"/>
            <a:chOff x="11445748" y="1898215"/>
            <a:chExt cx="5546570" cy="3211835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5" y="3124892"/>
              <a:ext cx="5328410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Các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em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=""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=""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=""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=""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=""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=""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=""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=""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=""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=""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=""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=""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=""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=""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=""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30645" y="260177"/>
              <a:ext cx="679764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28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Bốn </a:t>
              </a:r>
              <a:r>
                <a:rPr lang="en-US" sz="2800" b="1" dirty="0" err="1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bạn</a:t>
              </a:r>
              <a:r>
                <a:rPr lang="vi-VN" sz="28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Mai, Hoa, Hưng, Thịnh lần lượt cân nặng là 36kg, 38kg, 40kg, 34kg. Hỏi trung bình mỗi em cân nặng bao nhiêu ki-lô-gam ? </a:t>
              </a:r>
              <a:endParaRPr lang="en-US" sz="2800" b="1" dirty="0">
                <a:solidFill>
                  <a:srgbClr val="EE99A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=""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=""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=""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=""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=""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=""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=""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=""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=""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=""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=""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=""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=""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=""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=""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=""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=""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=""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103911" cy="1895769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=""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=""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=""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=""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=""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=""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=""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=""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=""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=""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=""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=""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=""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39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=""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=""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=""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=""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=""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=""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=""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=""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=""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=""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=""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=""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=""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=""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=""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867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=""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=""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70" y="392234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=""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0" y="5383306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=""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=""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=""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=""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=""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6" y="396670"/>
            <a:ext cx="5913454" cy="671328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0592" y="3050357"/>
            <a:ext cx="3697713" cy="1176672"/>
            <a:chOff x="10811525" y="1638521"/>
            <a:chExt cx="5546570" cy="176500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4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C4E7C3-9845-44D9-E4F1-3322BBF66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88" y="-265265"/>
            <a:ext cx="3206774" cy="2054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3133B8-855E-C28E-40B1-25993FDDC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387" y="1029708"/>
            <a:ext cx="750482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A75FDB-6AB3-A1BC-9800-44221EB2A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995" y="720805"/>
            <a:ext cx="9553260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D22FC7-B63C-8206-9FBC-57CE4D55D8DA}"/>
              </a:ext>
            </a:extLst>
          </p:cNvPr>
          <p:cNvSpPr txBox="1"/>
          <p:nvPr/>
        </p:nvSpPr>
        <p:spPr>
          <a:xfrm>
            <a:off x="1085850" y="1962150"/>
            <a:ext cx="10077450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cách giải toán “Tìm hai số khi biết tổng và hiệu của hai số đó” 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Vận dụng được vận dụng giải toán“ Tìm hai số khi biết tổng và hiệu của hai số đó” vào giải quyết một số tình huống gắn với thực tế.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4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732</Words>
  <Application>Microsoft Office PowerPoint</Application>
  <PresentationFormat>Custom</PresentationFormat>
  <Paragraphs>97</Paragraphs>
  <Slides>26</Slides>
  <Notes>13</Notes>
  <HiddenSlides>0</HiddenSlides>
  <MMClips>14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1_Office 主题​​</vt:lpstr>
      <vt:lpstr>1_Office Theme</vt:lpstr>
      <vt:lpstr>2_Office Theme</vt:lpstr>
      <vt:lpstr>2_第一PPT，www.1ppt.com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CTY REDSTAR</cp:lastModifiedBy>
  <cp:revision>5</cp:revision>
  <dcterms:created xsi:type="dcterms:W3CDTF">2023-10-13T01:44:37Z</dcterms:created>
  <dcterms:modified xsi:type="dcterms:W3CDTF">2025-11-11T08:32:21Z</dcterms:modified>
</cp:coreProperties>
</file>