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4"/>
  </p:notesMasterIdLst>
  <p:sldIdLst>
    <p:sldId id="266" r:id="rId3"/>
    <p:sldId id="260" r:id="rId4"/>
    <p:sldId id="261" r:id="rId5"/>
    <p:sldId id="272" r:id="rId6"/>
    <p:sldId id="273" r:id="rId7"/>
    <p:sldId id="274" r:id="rId8"/>
    <p:sldId id="269" r:id="rId9"/>
    <p:sldId id="270" r:id="rId10"/>
    <p:sldId id="275" r:id="rId11"/>
    <p:sldId id="276" r:id="rId12"/>
    <p:sldId id="277" r:id="rId13"/>
    <p:sldId id="278" r:id="rId14"/>
    <p:sldId id="279" r:id="rId15"/>
    <p:sldId id="280" r:id="rId16"/>
    <p:sldId id="281" r:id="rId17"/>
    <p:sldId id="282" r:id="rId18"/>
    <p:sldId id="262" r:id="rId19"/>
    <p:sldId id="263" r:id="rId20"/>
    <p:sldId id="268" r:id="rId21"/>
    <p:sldId id="267" r:id="rId22"/>
    <p:sldId id="271"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Hahmlet SemiBold" panose="020B0604020202020204" charset="0"/>
      <p:regular r:id="rId31"/>
      <p:bold r:id="rId32"/>
      <p:italic r:id="rId33"/>
      <p:boldItalic r:id="rId34"/>
    </p:embeddedFont>
    <p:embeddedFont>
      <p:font typeface="UTM Avo" panose="02040603050506020204" pitchFamily="18"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01E"/>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2" autoAdjust="0"/>
    <p:restoredTop sz="94643"/>
  </p:normalViewPr>
  <p:slideViewPr>
    <p:cSldViewPr snapToGrid="0">
      <p:cViewPr varScale="1">
        <p:scale>
          <a:sx n="104" d="100"/>
          <a:sy n="104" d="100"/>
        </p:scale>
        <p:origin x="4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SỐ ĐỂ CHỌN CÂU HỎI</a:t>
            </a:r>
          </a:p>
          <a:p>
            <a:r>
              <a:rPr lang="en-VN" dirty="0"/>
              <a:t>TRẢ LỜI HẾT CÁC CÂU HỎI BẤM TIẾP ĐỂ TIẾP TỤC BÀI GIẢNG</a:t>
            </a:r>
          </a:p>
        </p:txBody>
      </p:sp>
      <p:sp>
        <p:nvSpPr>
          <p:cNvPr id="4" name="Slide Number Placeholder 3"/>
          <p:cNvSpPr>
            <a:spLocks noGrp="1"/>
          </p:cNvSpPr>
          <p:nvPr>
            <p:ph type="sldNum" sz="quarter" idx="5"/>
          </p:nvPr>
        </p:nvSpPr>
        <p:spPr/>
        <p:txBody>
          <a:bodyPr/>
          <a:lstStyle/>
          <a:p>
            <a:fld id="{72EA7444-5083-4C6F-A16B-68B68B8A95DA}" type="slidenum">
              <a:rPr lang="en-US" smtClean="0"/>
              <a:t>10</a:t>
            </a:fld>
            <a:endParaRPr lang="en-US"/>
          </a:p>
        </p:txBody>
      </p:sp>
    </p:spTree>
    <p:extLst>
      <p:ext uri="{BB962C8B-B14F-4D97-AF65-F5344CB8AC3E}">
        <p14:creationId xmlns:p14="http://schemas.microsoft.com/office/powerpoint/2010/main" val="144528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ĐÁP ÁN ĐÚNG/SAI</a:t>
            </a:r>
          </a:p>
          <a:p>
            <a:r>
              <a:rPr lang="en-VN" dirty="0"/>
              <a:t>BẤM QUAY LẠI ĐỂ CHỌN CÁC CÂU HỎI</a:t>
            </a:r>
          </a:p>
        </p:txBody>
      </p:sp>
      <p:sp>
        <p:nvSpPr>
          <p:cNvPr id="4" name="Slide Number Placeholder 3"/>
          <p:cNvSpPr>
            <a:spLocks noGrp="1"/>
          </p:cNvSpPr>
          <p:nvPr>
            <p:ph type="sldNum" sz="quarter" idx="5"/>
          </p:nvPr>
        </p:nvSpPr>
        <p:spPr/>
        <p:txBody>
          <a:bodyPr/>
          <a:lstStyle/>
          <a:p>
            <a:fld id="{72EA7444-5083-4C6F-A16B-68B68B8A95DA}" type="slidenum">
              <a:rPr lang="en-US" smtClean="0"/>
              <a:t>11</a:t>
            </a:fld>
            <a:endParaRPr lang="en-US"/>
          </a:p>
        </p:txBody>
      </p:sp>
    </p:spTree>
    <p:extLst>
      <p:ext uri="{BB962C8B-B14F-4D97-AF65-F5344CB8AC3E}">
        <p14:creationId xmlns:p14="http://schemas.microsoft.com/office/powerpoint/2010/main" val="113332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ĐÁP ÁN ĐÚNG/SAI</a:t>
            </a:r>
          </a:p>
          <a:p>
            <a:r>
              <a:rPr lang="en-VN" dirty="0"/>
              <a:t>BẤM QUAY LẠI ĐỂ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12</a:t>
            </a:fld>
            <a:endParaRPr lang="en-US"/>
          </a:p>
        </p:txBody>
      </p:sp>
    </p:spTree>
    <p:extLst>
      <p:ext uri="{BB962C8B-B14F-4D97-AF65-F5344CB8AC3E}">
        <p14:creationId xmlns:p14="http://schemas.microsoft.com/office/powerpoint/2010/main" val="181389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ĐÁP ÁN ĐÚNG/SAI</a:t>
            </a:r>
          </a:p>
          <a:p>
            <a:r>
              <a:rPr lang="en-VN" dirty="0"/>
              <a:t>BẤM QUAY LẠI ĐỂ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13</a:t>
            </a:fld>
            <a:endParaRPr lang="en-US"/>
          </a:p>
        </p:txBody>
      </p:sp>
    </p:spTree>
    <p:extLst>
      <p:ext uri="{BB962C8B-B14F-4D97-AF65-F5344CB8AC3E}">
        <p14:creationId xmlns:p14="http://schemas.microsoft.com/office/powerpoint/2010/main" val="60751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ĐÁP ÁN ĐÚNG/SAI</a:t>
            </a:r>
          </a:p>
          <a:p>
            <a:r>
              <a:rPr lang="en-VN" dirty="0"/>
              <a:t>BẤM QUAY LẠI ĐỂ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14</a:t>
            </a:fld>
            <a:endParaRPr lang="en-US"/>
          </a:p>
        </p:txBody>
      </p:sp>
    </p:spTree>
    <p:extLst>
      <p:ext uri="{BB962C8B-B14F-4D97-AF65-F5344CB8AC3E}">
        <p14:creationId xmlns:p14="http://schemas.microsoft.com/office/powerpoint/2010/main" val="18824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ĐÁP ÁN ĐÚNG/SAI</a:t>
            </a:r>
          </a:p>
          <a:p>
            <a:r>
              <a:rPr lang="en-VN" dirty="0"/>
              <a:t>BẤM QUAY LẠI ĐỂ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15</a:t>
            </a:fld>
            <a:endParaRPr lang="en-US"/>
          </a:p>
        </p:txBody>
      </p:sp>
    </p:spTree>
    <p:extLst>
      <p:ext uri="{BB962C8B-B14F-4D97-AF65-F5344CB8AC3E}">
        <p14:creationId xmlns:p14="http://schemas.microsoft.com/office/powerpoint/2010/main" val="2862100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CÁC ĐÁP ÁN ĐỂ HIỆN ĐÁP ÁN ĐÚNG/SAI</a:t>
            </a:r>
          </a:p>
          <a:p>
            <a:r>
              <a:rPr lang="en-VN" dirty="0"/>
              <a:t>BẤM QUAY LẠI ĐỂ CHỌN CÁC CÂU HỎI</a:t>
            </a:r>
          </a:p>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16</a:t>
            </a:fld>
            <a:endParaRPr lang="en-US"/>
          </a:p>
        </p:txBody>
      </p:sp>
    </p:spTree>
    <p:extLst>
      <p:ext uri="{BB962C8B-B14F-4D97-AF65-F5344CB8AC3E}">
        <p14:creationId xmlns:p14="http://schemas.microsoft.com/office/powerpoint/2010/main" val="161462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1.jpg"/><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2.xml"/><Relationship Id="rId9"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image" Target="../media/image11.jp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image" Target="../media/image11.jp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image" Target="../media/image11.jp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image" Target="../media/image11.jp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image" Target="../media/image11.jp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image" Target="../media/image11.jp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oan-4-tap-1/1/390/70/" TargetMode="External"/><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1/1/390/70/"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hoc10.vn/doc-sach/toan-4-tap-1/1/390/70/" TargetMode="External"/><Relationship Id="rId2" Type="http://schemas.openxmlformats.org/officeDocument/2006/relationships/image" Target="../media/image8.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603076" y="589132"/>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3" name="Google Shape;54;p1">
            <a:extLst>
              <a:ext uri="{FF2B5EF4-FFF2-40B4-BE49-F238E27FC236}">
                <a16:creationId xmlns:a16="http://schemas.microsoft.com/office/drawing/2014/main" id="{091514D0-099D-6F66-645B-BAFD8CA796BA}"/>
              </a:ext>
            </a:extLst>
          </p:cNvPr>
          <p:cNvSpPr txBox="1">
            <a:spLocks/>
          </p:cNvSpPr>
          <p:nvPr/>
        </p:nvSpPr>
        <p:spPr>
          <a:xfrm>
            <a:off x="727107" y="3555030"/>
            <a:ext cx="1073778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9</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28: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Tìm</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số</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trung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bìn</a:t>
            </a:r>
            <a:r>
              <a:rPr lang="en-US" sz="5200" b="1" kern="0" dirty="0">
                <a:solidFill>
                  <a:srgbClr val="FF0000"/>
                </a:solidFill>
                <a:latin typeface="UTM Avo" panose="02040603050506020204" pitchFamily="18" charset="0"/>
                <a:cs typeface="Arial" panose="020B0604020202020204" pitchFamily="34" charset="0"/>
              </a:rPr>
              <a:t>h </a:t>
            </a:r>
            <a:r>
              <a:rPr lang="en-US" sz="5200" b="1" kern="0" dirty="0" err="1">
                <a:solidFill>
                  <a:srgbClr val="FF0000"/>
                </a:solidFill>
                <a:latin typeface="UTM Avo" panose="02040603050506020204" pitchFamily="18" charset="0"/>
                <a:cs typeface="Arial" panose="020B0604020202020204" pitchFamily="34" charset="0"/>
              </a:rPr>
              <a:t>cộng</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en-US" sz="5200" b="1" kern="0" dirty="0" err="1">
                <a:solidFill>
                  <a:srgbClr val="FF0000"/>
                </a:solidFill>
                <a:latin typeface="UTM Avo" panose="02040603050506020204" pitchFamily="18" charset="0"/>
                <a:cs typeface="Arial" panose="020B0604020202020204" pitchFamily="34" charset="0"/>
              </a:rPr>
              <a:t>Tiết</a:t>
            </a:r>
            <a:r>
              <a:rPr lang="en-US" sz="5200" b="1" kern="0" dirty="0">
                <a:solidFill>
                  <a:srgbClr val="FF0000"/>
                </a:solidFill>
                <a:latin typeface="UTM Avo" panose="02040603050506020204" pitchFamily="18" charset="0"/>
                <a:cs typeface="Arial" panose="020B0604020202020204" pitchFamily="34" charset="0"/>
              </a:rPr>
              <a:t> 2</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28" name="Google Shape;3799;p67">
            <a:extLst>
              <a:ext uri="{FF2B5EF4-FFF2-40B4-BE49-F238E27FC236}">
                <a16:creationId xmlns:a16="http://schemas.microsoft.com/office/drawing/2014/main" id="{E41D58AA-8CE4-BE81-CCF6-C993D9405B2F}"/>
              </a:ext>
            </a:extLst>
          </p:cNvPr>
          <p:cNvGrpSpPr/>
          <p:nvPr/>
        </p:nvGrpSpPr>
        <p:grpSpPr>
          <a:xfrm>
            <a:off x="2544748" y="4545543"/>
            <a:ext cx="2235365" cy="782363"/>
            <a:chOff x="3362575" y="4157825"/>
            <a:chExt cx="2586829" cy="985674"/>
          </a:xfrm>
        </p:grpSpPr>
        <p:sp>
          <p:nvSpPr>
            <p:cNvPr id="129" name="Google Shape;3800;p67">
              <a:extLst>
                <a:ext uri="{FF2B5EF4-FFF2-40B4-BE49-F238E27FC236}">
                  <a16:creationId xmlns:a16="http://schemas.microsoft.com/office/drawing/2014/main" id="{648F9C2A-EDE6-A17F-7FC9-0D8046623336}"/>
                </a:ext>
              </a:extLst>
            </p:cNvPr>
            <p:cNvSpPr/>
            <p:nvPr/>
          </p:nvSpPr>
          <p:spPr>
            <a:xfrm>
              <a:off x="3362575" y="4157825"/>
              <a:ext cx="2586829" cy="985669"/>
            </a:xfrm>
            <a:custGeom>
              <a:avLst/>
              <a:gdLst/>
              <a:ahLst/>
              <a:cxnLst/>
              <a:rect l="l" t="t" r="r" b="b"/>
              <a:pathLst>
                <a:path w="38057" h="14501" extrusionOk="0">
                  <a:moveTo>
                    <a:pt x="19029" y="1"/>
                  </a:moveTo>
                  <a:cubicBezTo>
                    <a:pt x="16186" y="1"/>
                    <a:pt x="13341" y="1612"/>
                    <a:pt x="12146" y="4831"/>
                  </a:cubicBezTo>
                  <a:cubicBezTo>
                    <a:pt x="12085" y="4997"/>
                    <a:pt x="12032" y="5163"/>
                    <a:pt x="11979" y="5330"/>
                  </a:cubicBezTo>
                  <a:cubicBezTo>
                    <a:pt x="11944" y="5435"/>
                    <a:pt x="11918" y="5532"/>
                    <a:pt x="11891" y="5637"/>
                  </a:cubicBezTo>
                  <a:cubicBezTo>
                    <a:pt x="11891" y="5637"/>
                    <a:pt x="11750" y="5601"/>
                    <a:pt x="11514" y="5584"/>
                  </a:cubicBezTo>
                  <a:cubicBezTo>
                    <a:pt x="11374" y="5567"/>
                    <a:pt x="11197" y="5554"/>
                    <a:pt x="10993" y="5554"/>
                  </a:cubicBezTo>
                  <a:cubicBezTo>
                    <a:pt x="10880" y="5554"/>
                    <a:pt x="10757" y="5558"/>
                    <a:pt x="10628" y="5568"/>
                  </a:cubicBezTo>
                  <a:cubicBezTo>
                    <a:pt x="9244" y="5681"/>
                    <a:pt x="7095" y="6443"/>
                    <a:pt x="6217" y="9943"/>
                  </a:cubicBezTo>
                  <a:cubicBezTo>
                    <a:pt x="6217" y="9943"/>
                    <a:pt x="5580" y="9703"/>
                    <a:pt x="4701" y="9703"/>
                  </a:cubicBezTo>
                  <a:cubicBezTo>
                    <a:pt x="3160" y="9703"/>
                    <a:pt x="878" y="10440"/>
                    <a:pt x="1" y="14501"/>
                  </a:cubicBezTo>
                  <a:lnTo>
                    <a:pt x="38056" y="14501"/>
                  </a:lnTo>
                  <a:cubicBezTo>
                    <a:pt x="37174" y="10440"/>
                    <a:pt x="34893" y="9703"/>
                    <a:pt x="33353" y="9703"/>
                  </a:cubicBezTo>
                  <a:cubicBezTo>
                    <a:pt x="32476" y="9703"/>
                    <a:pt x="31839" y="9943"/>
                    <a:pt x="31839" y="9943"/>
                  </a:cubicBezTo>
                  <a:cubicBezTo>
                    <a:pt x="30879" y="6097"/>
                    <a:pt x="28381" y="5552"/>
                    <a:pt x="27043" y="5552"/>
                  </a:cubicBezTo>
                  <a:cubicBezTo>
                    <a:pt x="26514" y="5552"/>
                    <a:pt x="26166" y="5637"/>
                    <a:pt x="26166" y="5637"/>
                  </a:cubicBezTo>
                  <a:cubicBezTo>
                    <a:pt x="25966" y="4884"/>
                    <a:pt x="25684" y="4208"/>
                    <a:pt x="25334" y="3602"/>
                  </a:cubicBezTo>
                  <a:cubicBezTo>
                    <a:pt x="24903" y="2865"/>
                    <a:pt x="24377" y="2242"/>
                    <a:pt x="23781" y="1735"/>
                  </a:cubicBezTo>
                  <a:cubicBezTo>
                    <a:pt x="22435" y="579"/>
                    <a:pt x="20733" y="1"/>
                    <a:pt x="19029" y="1"/>
                  </a:cubicBezTo>
                  <a:close/>
                </a:path>
              </a:pathLst>
            </a:custGeom>
            <a:solidFill>
              <a:srgbClr val="8EB3A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30" name="Google Shape;3801;p67">
              <a:extLst>
                <a:ext uri="{FF2B5EF4-FFF2-40B4-BE49-F238E27FC236}">
                  <a16:creationId xmlns:a16="http://schemas.microsoft.com/office/drawing/2014/main" id="{244EFA52-4CBC-1E40-A4F8-9121E632A0F8}"/>
                </a:ext>
              </a:extLst>
            </p:cNvPr>
            <p:cNvSpPr/>
            <p:nvPr/>
          </p:nvSpPr>
          <p:spPr>
            <a:xfrm>
              <a:off x="4864028" y="4270660"/>
              <a:ext cx="228931" cy="257820"/>
            </a:xfrm>
            <a:custGeom>
              <a:avLst/>
              <a:gdLst/>
              <a:ahLst/>
              <a:cxnLst/>
              <a:rect l="l" t="t" r="r" b="b"/>
              <a:pathLst>
                <a:path w="3368" h="3793" extrusionOk="0">
                  <a:moveTo>
                    <a:pt x="313" y="1"/>
                  </a:moveTo>
                  <a:cubicBezTo>
                    <a:pt x="230" y="1"/>
                    <a:pt x="178" y="16"/>
                    <a:pt x="167" y="48"/>
                  </a:cubicBezTo>
                  <a:cubicBezTo>
                    <a:pt x="122" y="172"/>
                    <a:pt x="667" y="488"/>
                    <a:pt x="1394" y="759"/>
                  </a:cubicBezTo>
                  <a:cubicBezTo>
                    <a:pt x="1604" y="837"/>
                    <a:pt x="1806" y="898"/>
                    <a:pt x="1983" y="951"/>
                  </a:cubicBezTo>
                  <a:cubicBezTo>
                    <a:pt x="1798" y="970"/>
                    <a:pt x="1587" y="995"/>
                    <a:pt x="1368" y="1031"/>
                  </a:cubicBezTo>
                  <a:cubicBezTo>
                    <a:pt x="604" y="1161"/>
                    <a:pt x="0" y="1363"/>
                    <a:pt x="26" y="1487"/>
                  </a:cubicBezTo>
                  <a:cubicBezTo>
                    <a:pt x="35" y="1553"/>
                    <a:pt x="198" y="1585"/>
                    <a:pt x="453" y="1585"/>
                  </a:cubicBezTo>
                  <a:cubicBezTo>
                    <a:pt x="709" y="1585"/>
                    <a:pt x="1057" y="1553"/>
                    <a:pt x="1438" y="1487"/>
                  </a:cubicBezTo>
                  <a:cubicBezTo>
                    <a:pt x="1667" y="1452"/>
                    <a:pt x="1867" y="1407"/>
                    <a:pt x="2052" y="1363"/>
                  </a:cubicBezTo>
                  <a:lnTo>
                    <a:pt x="2052" y="1363"/>
                  </a:lnTo>
                  <a:cubicBezTo>
                    <a:pt x="1894" y="1468"/>
                    <a:pt x="1728" y="1601"/>
                    <a:pt x="1551" y="1740"/>
                  </a:cubicBezTo>
                  <a:cubicBezTo>
                    <a:pt x="956" y="2232"/>
                    <a:pt x="543" y="2706"/>
                    <a:pt x="623" y="2811"/>
                  </a:cubicBezTo>
                  <a:cubicBezTo>
                    <a:pt x="633" y="2823"/>
                    <a:pt x="649" y="2829"/>
                    <a:pt x="672" y="2829"/>
                  </a:cubicBezTo>
                  <a:cubicBezTo>
                    <a:pt x="836" y="2829"/>
                    <a:pt x="1327" y="2532"/>
                    <a:pt x="1850" y="2100"/>
                  </a:cubicBezTo>
                  <a:cubicBezTo>
                    <a:pt x="2025" y="1961"/>
                    <a:pt x="2183" y="1820"/>
                    <a:pt x="2315" y="1687"/>
                  </a:cubicBezTo>
                  <a:lnTo>
                    <a:pt x="2315" y="1687"/>
                  </a:lnTo>
                  <a:cubicBezTo>
                    <a:pt x="2235" y="1856"/>
                    <a:pt x="2149" y="2047"/>
                    <a:pt x="2069" y="2258"/>
                  </a:cubicBezTo>
                  <a:cubicBezTo>
                    <a:pt x="1798" y="2986"/>
                    <a:pt x="1676" y="3609"/>
                    <a:pt x="1798" y="3653"/>
                  </a:cubicBezTo>
                  <a:cubicBezTo>
                    <a:pt x="1802" y="3655"/>
                    <a:pt x="1807" y="3655"/>
                    <a:pt x="1812" y="3655"/>
                  </a:cubicBezTo>
                  <a:cubicBezTo>
                    <a:pt x="1943" y="3655"/>
                    <a:pt x="2246" y="3117"/>
                    <a:pt x="2509" y="2424"/>
                  </a:cubicBezTo>
                  <a:cubicBezTo>
                    <a:pt x="2587" y="2213"/>
                    <a:pt x="2648" y="2014"/>
                    <a:pt x="2700" y="1828"/>
                  </a:cubicBezTo>
                  <a:cubicBezTo>
                    <a:pt x="2719" y="2022"/>
                    <a:pt x="2745" y="2232"/>
                    <a:pt x="2780" y="2451"/>
                  </a:cubicBezTo>
                  <a:cubicBezTo>
                    <a:pt x="2909" y="3201"/>
                    <a:pt x="3107" y="3792"/>
                    <a:pt x="3229" y="3792"/>
                  </a:cubicBezTo>
                  <a:cubicBezTo>
                    <a:pt x="3231" y="3792"/>
                    <a:pt x="3233" y="3792"/>
                    <a:pt x="3235" y="3792"/>
                  </a:cubicBezTo>
                  <a:cubicBezTo>
                    <a:pt x="3368" y="3767"/>
                    <a:pt x="3368" y="3135"/>
                    <a:pt x="3235" y="2371"/>
                  </a:cubicBezTo>
                  <a:cubicBezTo>
                    <a:pt x="3201" y="2152"/>
                    <a:pt x="3157" y="1942"/>
                    <a:pt x="3113" y="1759"/>
                  </a:cubicBezTo>
                  <a:lnTo>
                    <a:pt x="3113" y="1759"/>
                  </a:lnTo>
                  <a:cubicBezTo>
                    <a:pt x="3157" y="1820"/>
                    <a:pt x="3201" y="1881"/>
                    <a:pt x="3245" y="1942"/>
                  </a:cubicBezTo>
                  <a:cubicBezTo>
                    <a:pt x="2814" y="1205"/>
                    <a:pt x="2288" y="582"/>
                    <a:pt x="1692" y="75"/>
                  </a:cubicBezTo>
                  <a:lnTo>
                    <a:pt x="1692" y="75"/>
                  </a:lnTo>
                  <a:cubicBezTo>
                    <a:pt x="1701" y="84"/>
                    <a:pt x="1709" y="92"/>
                    <a:pt x="1720" y="101"/>
                  </a:cubicBezTo>
                  <a:cubicBezTo>
                    <a:pt x="1859" y="277"/>
                    <a:pt x="2000" y="435"/>
                    <a:pt x="2130" y="566"/>
                  </a:cubicBezTo>
                  <a:cubicBezTo>
                    <a:pt x="1955" y="488"/>
                    <a:pt x="1762" y="399"/>
                    <a:pt x="1551" y="319"/>
                  </a:cubicBezTo>
                  <a:cubicBezTo>
                    <a:pt x="1023" y="119"/>
                    <a:pt x="546" y="1"/>
                    <a:pt x="313" y="1"/>
                  </a:cubicBezTo>
                  <a:close/>
                </a:path>
              </a:pathLst>
            </a:custGeom>
            <a:solidFill>
              <a:srgbClr val="124B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31" name="Google Shape;3802;p67">
              <a:extLst>
                <a:ext uri="{FF2B5EF4-FFF2-40B4-BE49-F238E27FC236}">
                  <a16:creationId xmlns:a16="http://schemas.microsoft.com/office/drawing/2014/main" id="{1991570E-B1E6-DC77-8221-62381BD526D0}"/>
                </a:ext>
              </a:extLst>
            </p:cNvPr>
            <p:cNvSpPr/>
            <p:nvPr/>
          </p:nvSpPr>
          <p:spPr>
            <a:xfrm>
              <a:off x="4070105" y="4408033"/>
              <a:ext cx="377995" cy="375072"/>
            </a:xfrm>
            <a:custGeom>
              <a:avLst/>
              <a:gdLst/>
              <a:ahLst/>
              <a:cxnLst/>
              <a:rect l="l" t="t" r="r" b="b"/>
              <a:pathLst>
                <a:path w="5561" h="5518" extrusionOk="0">
                  <a:moveTo>
                    <a:pt x="2330" y="0"/>
                  </a:moveTo>
                  <a:cubicBezTo>
                    <a:pt x="2328" y="0"/>
                    <a:pt x="2326" y="1"/>
                    <a:pt x="2324" y="1"/>
                  </a:cubicBezTo>
                  <a:cubicBezTo>
                    <a:pt x="2193" y="26"/>
                    <a:pt x="2193" y="658"/>
                    <a:pt x="2324" y="1421"/>
                  </a:cubicBezTo>
                  <a:cubicBezTo>
                    <a:pt x="2360" y="1640"/>
                    <a:pt x="2404" y="1851"/>
                    <a:pt x="2446" y="2025"/>
                  </a:cubicBezTo>
                  <a:cubicBezTo>
                    <a:pt x="2341" y="1876"/>
                    <a:pt x="2210" y="1710"/>
                    <a:pt x="2069" y="1535"/>
                  </a:cubicBezTo>
                  <a:cubicBezTo>
                    <a:pt x="1956" y="1394"/>
                    <a:pt x="1842" y="1264"/>
                    <a:pt x="1737" y="1150"/>
                  </a:cubicBezTo>
                  <a:cubicBezTo>
                    <a:pt x="1676" y="1316"/>
                    <a:pt x="1623" y="1482"/>
                    <a:pt x="1570" y="1649"/>
                  </a:cubicBezTo>
                  <a:cubicBezTo>
                    <a:pt x="1615" y="1710"/>
                    <a:pt x="1667" y="1771"/>
                    <a:pt x="1709" y="1823"/>
                  </a:cubicBezTo>
                  <a:cubicBezTo>
                    <a:pt x="1850" y="2000"/>
                    <a:pt x="2000" y="2158"/>
                    <a:pt x="2130" y="2297"/>
                  </a:cubicBezTo>
                  <a:cubicBezTo>
                    <a:pt x="1956" y="2211"/>
                    <a:pt x="1762" y="2131"/>
                    <a:pt x="1552" y="2053"/>
                  </a:cubicBezTo>
                  <a:cubicBezTo>
                    <a:pt x="1394" y="1992"/>
                    <a:pt x="1246" y="1939"/>
                    <a:pt x="1105" y="1903"/>
                  </a:cubicBezTo>
                  <a:cubicBezTo>
                    <a:pt x="965" y="1886"/>
                    <a:pt x="788" y="1873"/>
                    <a:pt x="584" y="1873"/>
                  </a:cubicBezTo>
                  <a:cubicBezTo>
                    <a:pt x="471" y="1873"/>
                    <a:pt x="348" y="1877"/>
                    <a:pt x="219" y="1887"/>
                  </a:cubicBezTo>
                  <a:cubicBezTo>
                    <a:pt x="377" y="2044"/>
                    <a:pt x="834" y="2280"/>
                    <a:pt x="1385" y="2491"/>
                  </a:cubicBezTo>
                  <a:cubicBezTo>
                    <a:pt x="1596" y="2560"/>
                    <a:pt x="1798" y="2632"/>
                    <a:pt x="1983" y="2684"/>
                  </a:cubicBezTo>
                  <a:cubicBezTo>
                    <a:pt x="1789" y="2701"/>
                    <a:pt x="1587" y="2728"/>
                    <a:pt x="1360" y="2762"/>
                  </a:cubicBezTo>
                  <a:cubicBezTo>
                    <a:pt x="596" y="2886"/>
                    <a:pt x="1" y="3097"/>
                    <a:pt x="17" y="3219"/>
                  </a:cubicBezTo>
                  <a:cubicBezTo>
                    <a:pt x="31" y="3280"/>
                    <a:pt x="196" y="3310"/>
                    <a:pt x="452" y="3310"/>
                  </a:cubicBezTo>
                  <a:cubicBezTo>
                    <a:pt x="709" y="3310"/>
                    <a:pt x="1057" y="3280"/>
                    <a:pt x="1438" y="3219"/>
                  </a:cubicBezTo>
                  <a:cubicBezTo>
                    <a:pt x="1657" y="3183"/>
                    <a:pt x="1867" y="3139"/>
                    <a:pt x="2052" y="3097"/>
                  </a:cubicBezTo>
                  <a:lnTo>
                    <a:pt x="2052" y="3097"/>
                  </a:lnTo>
                  <a:cubicBezTo>
                    <a:pt x="1895" y="3202"/>
                    <a:pt x="1728" y="3324"/>
                    <a:pt x="1552" y="3473"/>
                  </a:cubicBezTo>
                  <a:cubicBezTo>
                    <a:pt x="956" y="3955"/>
                    <a:pt x="535" y="4437"/>
                    <a:pt x="615" y="4534"/>
                  </a:cubicBezTo>
                  <a:cubicBezTo>
                    <a:pt x="626" y="4547"/>
                    <a:pt x="644" y="4554"/>
                    <a:pt x="670" y="4554"/>
                  </a:cubicBezTo>
                  <a:cubicBezTo>
                    <a:pt x="841" y="4554"/>
                    <a:pt x="1322" y="4252"/>
                    <a:pt x="1842" y="3823"/>
                  </a:cubicBezTo>
                  <a:cubicBezTo>
                    <a:pt x="2017" y="3684"/>
                    <a:pt x="2174" y="3543"/>
                    <a:pt x="2315" y="3412"/>
                  </a:cubicBezTo>
                  <a:lnTo>
                    <a:pt x="2315" y="3412"/>
                  </a:lnTo>
                  <a:cubicBezTo>
                    <a:pt x="2227" y="3587"/>
                    <a:pt x="2149" y="3781"/>
                    <a:pt x="2069" y="3991"/>
                  </a:cubicBezTo>
                  <a:cubicBezTo>
                    <a:pt x="1798" y="4709"/>
                    <a:pt x="1676" y="5332"/>
                    <a:pt x="1798" y="5376"/>
                  </a:cubicBezTo>
                  <a:cubicBezTo>
                    <a:pt x="1802" y="5377"/>
                    <a:pt x="1807" y="5378"/>
                    <a:pt x="1812" y="5378"/>
                  </a:cubicBezTo>
                  <a:cubicBezTo>
                    <a:pt x="1936" y="5378"/>
                    <a:pt x="2246" y="4847"/>
                    <a:pt x="2509" y="4149"/>
                  </a:cubicBezTo>
                  <a:cubicBezTo>
                    <a:pt x="2587" y="3938"/>
                    <a:pt x="2648" y="3736"/>
                    <a:pt x="2701" y="3560"/>
                  </a:cubicBezTo>
                  <a:cubicBezTo>
                    <a:pt x="2720" y="3745"/>
                    <a:pt x="2745" y="3955"/>
                    <a:pt x="2781" y="4174"/>
                  </a:cubicBezTo>
                  <a:cubicBezTo>
                    <a:pt x="2900" y="4923"/>
                    <a:pt x="3105" y="5518"/>
                    <a:pt x="3228" y="5518"/>
                  </a:cubicBezTo>
                  <a:cubicBezTo>
                    <a:pt x="3230" y="5518"/>
                    <a:pt x="3233" y="5517"/>
                    <a:pt x="3235" y="5517"/>
                  </a:cubicBezTo>
                  <a:cubicBezTo>
                    <a:pt x="3359" y="5498"/>
                    <a:pt x="3359" y="4866"/>
                    <a:pt x="3235" y="4105"/>
                  </a:cubicBezTo>
                  <a:cubicBezTo>
                    <a:pt x="3201" y="3875"/>
                    <a:pt x="3157" y="3675"/>
                    <a:pt x="3113" y="3490"/>
                  </a:cubicBezTo>
                  <a:lnTo>
                    <a:pt x="3113" y="3490"/>
                  </a:lnTo>
                  <a:cubicBezTo>
                    <a:pt x="3218" y="3648"/>
                    <a:pt x="3340" y="3814"/>
                    <a:pt x="3490" y="3991"/>
                  </a:cubicBezTo>
                  <a:cubicBezTo>
                    <a:pt x="3941" y="4537"/>
                    <a:pt x="4377" y="4929"/>
                    <a:pt x="4519" y="4929"/>
                  </a:cubicBezTo>
                  <a:cubicBezTo>
                    <a:pt x="4532" y="4929"/>
                    <a:pt x="4543" y="4926"/>
                    <a:pt x="4550" y="4919"/>
                  </a:cubicBezTo>
                  <a:cubicBezTo>
                    <a:pt x="4656" y="4841"/>
                    <a:pt x="4332" y="4288"/>
                    <a:pt x="3850" y="3692"/>
                  </a:cubicBezTo>
                  <a:cubicBezTo>
                    <a:pt x="3700" y="3517"/>
                    <a:pt x="3561" y="3360"/>
                    <a:pt x="3429" y="3227"/>
                  </a:cubicBezTo>
                  <a:lnTo>
                    <a:pt x="3429" y="3227"/>
                  </a:lnTo>
                  <a:cubicBezTo>
                    <a:pt x="3603" y="3307"/>
                    <a:pt x="3797" y="3393"/>
                    <a:pt x="4007" y="3465"/>
                  </a:cubicBezTo>
                  <a:cubicBezTo>
                    <a:pt x="4539" y="3671"/>
                    <a:pt x="5017" y="3792"/>
                    <a:pt x="5248" y="3792"/>
                  </a:cubicBezTo>
                  <a:cubicBezTo>
                    <a:pt x="5330" y="3792"/>
                    <a:pt x="5381" y="3777"/>
                    <a:pt x="5392" y="3745"/>
                  </a:cubicBezTo>
                  <a:cubicBezTo>
                    <a:pt x="5436" y="3623"/>
                    <a:pt x="4893" y="3307"/>
                    <a:pt x="4165" y="3033"/>
                  </a:cubicBezTo>
                  <a:cubicBezTo>
                    <a:pt x="3955" y="2956"/>
                    <a:pt x="3753" y="2886"/>
                    <a:pt x="3578" y="2842"/>
                  </a:cubicBezTo>
                  <a:cubicBezTo>
                    <a:pt x="3761" y="2823"/>
                    <a:pt x="3972" y="2798"/>
                    <a:pt x="4193" y="2762"/>
                  </a:cubicBezTo>
                  <a:cubicBezTo>
                    <a:pt x="4954" y="2632"/>
                    <a:pt x="5561" y="2429"/>
                    <a:pt x="5533" y="2307"/>
                  </a:cubicBezTo>
                  <a:cubicBezTo>
                    <a:pt x="5525" y="2241"/>
                    <a:pt x="5363" y="2208"/>
                    <a:pt x="5107" y="2208"/>
                  </a:cubicBezTo>
                  <a:cubicBezTo>
                    <a:pt x="4852" y="2208"/>
                    <a:pt x="4503" y="2241"/>
                    <a:pt x="4121" y="2307"/>
                  </a:cubicBezTo>
                  <a:cubicBezTo>
                    <a:pt x="3902" y="2341"/>
                    <a:pt x="3692" y="2385"/>
                    <a:pt x="3509" y="2429"/>
                  </a:cubicBezTo>
                  <a:cubicBezTo>
                    <a:pt x="3667" y="2324"/>
                    <a:pt x="3833" y="2192"/>
                    <a:pt x="4007" y="2053"/>
                  </a:cubicBezTo>
                  <a:cubicBezTo>
                    <a:pt x="4603" y="1560"/>
                    <a:pt x="5015" y="1078"/>
                    <a:pt x="4938" y="982"/>
                  </a:cubicBezTo>
                  <a:cubicBezTo>
                    <a:pt x="4928" y="970"/>
                    <a:pt x="4912" y="965"/>
                    <a:pt x="4889" y="965"/>
                  </a:cubicBezTo>
                  <a:cubicBezTo>
                    <a:pt x="4725" y="965"/>
                    <a:pt x="4235" y="1261"/>
                    <a:pt x="3709" y="1693"/>
                  </a:cubicBezTo>
                  <a:cubicBezTo>
                    <a:pt x="3534" y="1834"/>
                    <a:pt x="3376" y="1973"/>
                    <a:pt x="3246" y="2105"/>
                  </a:cubicBezTo>
                  <a:cubicBezTo>
                    <a:pt x="3323" y="1939"/>
                    <a:pt x="3412" y="1746"/>
                    <a:pt x="3490" y="1535"/>
                  </a:cubicBezTo>
                  <a:cubicBezTo>
                    <a:pt x="3761" y="807"/>
                    <a:pt x="3885" y="184"/>
                    <a:pt x="3761" y="140"/>
                  </a:cubicBezTo>
                  <a:cubicBezTo>
                    <a:pt x="3757" y="138"/>
                    <a:pt x="3752" y="138"/>
                    <a:pt x="3747" y="138"/>
                  </a:cubicBezTo>
                  <a:cubicBezTo>
                    <a:pt x="3617" y="138"/>
                    <a:pt x="3314" y="675"/>
                    <a:pt x="3052" y="1369"/>
                  </a:cubicBezTo>
                  <a:cubicBezTo>
                    <a:pt x="2972" y="1579"/>
                    <a:pt x="2911" y="1781"/>
                    <a:pt x="2858" y="1964"/>
                  </a:cubicBezTo>
                  <a:cubicBezTo>
                    <a:pt x="2842" y="1771"/>
                    <a:pt x="2814" y="1560"/>
                    <a:pt x="2781" y="1341"/>
                  </a:cubicBezTo>
                  <a:cubicBezTo>
                    <a:pt x="2650" y="591"/>
                    <a:pt x="2452" y="0"/>
                    <a:pt x="2330" y="0"/>
                  </a:cubicBezTo>
                  <a:close/>
                </a:path>
              </a:pathLst>
            </a:custGeom>
            <a:solidFill>
              <a:srgbClr val="124B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32" name="Google Shape;3803;p67">
              <a:extLst>
                <a:ext uri="{FF2B5EF4-FFF2-40B4-BE49-F238E27FC236}">
                  <a16:creationId xmlns:a16="http://schemas.microsoft.com/office/drawing/2014/main" id="{7180BF1B-A647-23A6-6609-977B5175202C}"/>
                </a:ext>
              </a:extLst>
            </p:cNvPr>
            <p:cNvSpPr/>
            <p:nvPr/>
          </p:nvSpPr>
          <p:spPr>
            <a:xfrm>
              <a:off x="4502820" y="4782972"/>
              <a:ext cx="530457" cy="360526"/>
            </a:xfrm>
            <a:custGeom>
              <a:avLst/>
              <a:gdLst/>
              <a:ahLst/>
              <a:cxnLst/>
              <a:rect l="l" t="t" r="r" b="b"/>
              <a:pathLst>
                <a:path w="7804" h="5304" extrusionOk="0">
                  <a:moveTo>
                    <a:pt x="3271" y="0"/>
                  </a:moveTo>
                  <a:cubicBezTo>
                    <a:pt x="3268" y="0"/>
                    <a:pt x="3265" y="0"/>
                    <a:pt x="3263" y="1"/>
                  </a:cubicBezTo>
                  <a:cubicBezTo>
                    <a:pt x="3077" y="34"/>
                    <a:pt x="3077" y="920"/>
                    <a:pt x="3263" y="2000"/>
                  </a:cubicBezTo>
                  <a:cubicBezTo>
                    <a:pt x="3315" y="2305"/>
                    <a:pt x="3376" y="2596"/>
                    <a:pt x="3437" y="2859"/>
                  </a:cubicBezTo>
                  <a:cubicBezTo>
                    <a:pt x="3288" y="2640"/>
                    <a:pt x="3105" y="2402"/>
                    <a:pt x="2903" y="2158"/>
                  </a:cubicBezTo>
                  <a:cubicBezTo>
                    <a:pt x="2276" y="1387"/>
                    <a:pt x="1657" y="828"/>
                    <a:pt x="1451" y="828"/>
                  </a:cubicBezTo>
                  <a:cubicBezTo>
                    <a:pt x="1432" y="828"/>
                    <a:pt x="1416" y="833"/>
                    <a:pt x="1404" y="843"/>
                  </a:cubicBezTo>
                  <a:cubicBezTo>
                    <a:pt x="1272" y="956"/>
                    <a:pt x="1709" y="1726"/>
                    <a:pt x="2404" y="2568"/>
                  </a:cubicBezTo>
                  <a:cubicBezTo>
                    <a:pt x="2604" y="2814"/>
                    <a:pt x="2797" y="3033"/>
                    <a:pt x="2991" y="3227"/>
                  </a:cubicBezTo>
                  <a:cubicBezTo>
                    <a:pt x="2745" y="3113"/>
                    <a:pt x="2473" y="3000"/>
                    <a:pt x="2174" y="2884"/>
                  </a:cubicBezTo>
                  <a:cubicBezTo>
                    <a:pt x="1420" y="2604"/>
                    <a:pt x="746" y="2436"/>
                    <a:pt x="424" y="2436"/>
                  </a:cubicBezTo>
                  <a:cubicBezTo>
                    <a:pt x="313" y="2436"/>
                    <a:pt x="244" y="2456"/>
                    <a:pt x="228" y="2499"/>
                  </a:cubicBezTo>
                  <a:cubicBezTo>
                    <a:pt x="158" y="2665"/>
                    <a:pt x="931" y="3113"/>
                    <a:pt x="1947" y="3498"/>
                  </a:cubicBezTo>
                  <a:cubicBezTo>
                    <a:pt x="2246" y="3604"/>
                    <a:pt x="2526" y="3700"/>
                    <a:pt x="2781" y="3770"/>
                  </a:cubicBezTo>
                  <a:cubicBezTo>
                    <a:pt x="2518" y="3789"/>
                    <a:pt x="2219" y="3831"/>
                    <a:pt x="1911" y="3875"/>
                  </a:cubicBezTo>
                  <a:cubicBezTo>
                    <a:pt x="842" y="4060"/>
                    <a:pt x="1" y="4349"/>
                    <a:pt x="26" y="4525"/>
                  </a:cubicBezTo>
                  <a:cubicBezTo>
                    <a:pt x="40" y="4613"/>
                    <a:pt x="270" y="4656"/>
                    <a:pt x="631" y="4656"/>
                  </a:cubicBezTo>
                  <a:cubicBezTo>
                    <a:pt x="991" y="4656"/>
                    <a:pt x="1482" y="4613"/>
                    <a:pt x="2017" y="4525"/>
                  </a:cubicBezTo>
                  <a:cubicBezTo>
                    <a:pt x="2332" y="4473"/>
                    <a:pt x="2623" y="4410"/>
                    <a:pt x="2877" y="4349"/>
                  </a:cubicBezTo>
                  <a:lnTo>
                    <a:pt x="2877" y="4349"/>
                  </a:lnTo>
                  <a:cubicBezTo>
                    <a:pt x="2656" y="4498"/>
                    <a:pt x="2421" y="4673"/>
                    <a:pt x="2174" y="4875"/>
                  </a:cubicBezTo>
                  <a:cubicBezTo>
                    <a:pt x="2000" y="5024"/>
                    <a:pt x="1834" y="5165"/>
                    <a:pt x="1684" y="5304"/>
                  </a:cubicBezTo>
                  <a:lnTo>
                    <a:pt x="2684" y="5304"/>
                  </a:lnTo>
                  <a:cubicBezTo>
                    <a:pt x="2894" y="5129"/>
                    <a:pt x="3077" y="4955"/>
                    <a:pt x="3246" y="4797"/>
                  </a:cubicBezTo>
                  <a:lnTo>
                    <a:pt x="3246" y="4797"/>
                  </a:lnTo>
                  <a:cubicBezTo>
                    <a:pt x="3174" y="4955"/>
                    <a:pt x="3096" y="5121"/>
                    <a:pt x="3025" y="5304"/>
                  </a:cubicBezTo>
                  <a:lnTo>
                    <a:pt x="3700" y="5304"/>
                  </a:lnTo>
                  <a:cubicBezTo>
                    <a:pt x="3736" y="5199"/>
                    <a:pt x="3761" y="5094"/>
                    <a:pt x="3797" y="4999"/>
                  </a:cubicBezTo>
                  <a:cubicBezTo>
                    <a:pt x="3805" y="5094"/>
                    <a:pt x="3814" y="5199"/>
                    <a:pt x="3824" y="5304"/>
                  </a:cubicBezTo>
                  <a:lnTo>
                    <a:pt x="4464" y="5304"/>
                  </a:lnTo>
                  <a:cubicBezTo>
                    <a:pt x="4428" y="5165"/>
                    <a:pt x="4403" y="5033"/>
                    <a:pt x="4367" y="4902"/>
                  </a:cubicBezTo>
                  <a:lnTo>
                    <a:pt x="4367" y="4902"/>
                  </a:lnTo>
                  <a:cubicBezTo>
                    <a:pt x="4456" y="5033"/>
                    <a:pt x="4550" y="5165"/>
                    <a:pt x="4666" y="5304"/>
                  </a:cubicBezTo>
                  <a:lnTo>
                    <a:pt x="5497" y="5304"/>
                  </a:lnTo>
                  <a:cubicBezTo>
                    <a:pt x="5464" y="5270"/>
                    <a:pt x="5436" y="5226"/>
                    <a:pt x="5403" y="5190"/>
                  </a:cubicBezTo>
                  <a:cubicBezTo>
                    <a:pt x="5201" y="4946"/>
                    <a:pt x="4999" y="4725"/>
                    <a:pt x="4814" y="4534"/>
                  </a:cubicBezTo>
                  <a:lnTo>
                    <a:pt x="4814" y="4534"/>
                  </a:lnTo>
                  <a:cubicBezTo>
                    <a:pt x="5060" y="4647"/>
                    <a:pt x="5331" y="4761"/>
                    <a:pt x="5630" y="4875"/>
                  </a:cubicBezTo>
                  <a:cubicBezTo>
                    <a:pt x="6226" y="5104"/>
                    <a:pt x="6779" y="5251"/>
                    <a:pt x="7139" y="5304"/>
                  </a:cubicBezTo>
                  <a:lnTo>
                    <a:pt x="7524" y="5304"/>
                  </a:lnTo>
                  <a:cubicBezTo>
                    <a:pt x="7560" y="5296"/>
                    <a:pt x="7577" y="5279"/>
                    <a:pt x="7577" y="5262"/>
                  </a:cubicBezTo>
                  <a:cubicBezTo>
                    <a:pt x="7646" y="5094"/>
                    <a:pt x="6876" y="4647"/>
                    <a:pt x="5857" y="4262"/>
                  </a:cubicBezTo>
                  <a:cubicBezTo>
                    <a:pt x="5561" y="4157"/>
                    <a:pt x="5279" y="4060"/>
                    <a:pt x="5024" y="3989"/>
                  </a:cubicBezTo>
                  <a:cubicBezTo>
                    <a:pt x="5287" y="3972"/>
                    <a:pt x="5586" y="3928"/>
                    <a:pt x="5893" y="3875"/>
                  </a:cubicBezTo>
                  <a:cubicBezTo>
                    <a:pt x="6962" y="3700"/>
                    <a:pt x="7804" y="3410"/>
                    <a:pt x="7779" y="3235"/>
                  </a:cubicBezTo>
                  <a:cubicBezTo>
                    <a:pt x="7765" y="3148"/>
                    <a:pt x="7535" y="3104"/>
                    <a:pt x="7174" y="3104"/>
                  </a:cubicBezTo>
                  <a:cubicBezTo>
                    <a:pt x="6813" y="3104"/>
                    <a:pt x="6322" y="3148"/>
                    <a:pt x="5788" y="3235"/>
                  </a:cubicBezTo>
                  <a:cubicBezTo>
                    <a:pt x="5472" y="3288"/>
                    <a:pt x="5182" y="3349"/>
                    <a:pt x="4929" y="3410"/>
                  </a:cubicBezTo>
                  <a:cubicBezTo>
                    <a:pt x="5148" y="3263"/>
                    <a:pt x="5384" y="3086"/>
                    <a:pt x="5630" y="2884"/>
                  </a:cubicBezTo>
                  <a:cubicBezTo>
                    <a:pt x="6463" y="2191"/>
                    <a:pt x="7051" y="1526"/>
                    <a:pt x="6937" y="1385"/>
                  </a:cubicBezTo>
                  <a:cubicBezTo>
                    <a:pt x="6923" y="1368"/>
                    <a:pt x="6899" y="1360"/>
                    <a:pt x="6865" y="1360"/>
                  </a:cubicBezTo>
                  <a:cubicBezTo>
                    <a:pt x="6630" y="1360"/>
                    <a:pt x="5946" y="1779"/>
                    <a:pt x="5209" y="2385"/>
                  </a:cubicBezTo>
                  <a:cubicBezTo>
                    <a:pt x="4971" y="2579"/>
                    <a:pt x="4744" y="2779"/>
                    <a:pt x="4561" y="2964"/>
                  </a:cubicBezTo>
                  <a:cubicBezTo>
                    <a:pt x="4675" y="2726"/>
                    <a:pt x="4788" y="2446"/>
                    <a:pt x="4902" y="2158"/>
                  </a:cubicBezTo>
                  <a:cubicBezTo>
                    <a:pt x="5279" y="1139"/>
                    <a:pt x="5455" y="264"/>
                    <a:pt x="5279" y="201"/>
                  </a:cubicBezTo>
                  <a:cubicBezTo>
                    <a:pt x="5272" y="198"/>
                    <a:pt x="5266" y="197"/>
                    <a:pt x="5259" y="197"/>
                  </a:cubicBezTo>
                  <a:cubicBezTo>
                    <a:pt x="5079" y="197"/>
                    <a:pt x="4652" y="950"/>
                    <a:pt x="4287" y="1928"/>
                  </a:cubicBezTo>
                  <a:cubicBezTo>
                    <a:pt x="4174" y="2219"/>
                    <a:pt x="4087" y="2507"/>
                    <a:pt x="4007" y="2762"/>
                  </a:cubicBezTo>
                  <a:cubicBezTo>
                    <a:pt x="3991" y="2499"/>
                    <a:pt x="3955" y="2200"/>
                    <a:pt x="3902" y="1884"/>
                  </a:cubicBezTo>
                  <a:cubicBezTo>
                    <a:pt x="3730" y="832"/>
                    <a:pt x="3446" y="0"/>
                    <a:pt x="3271" y="0"/>
                  </a:cubicBezTo>
                  <a:close/>
                </a:path>
              </a:pathLst>
            </a:custGeom>
            <a:solidFill>
              <a:srgbClr val="124B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33" name="Google Shape;3804;p67">
              <a:extLst>
                <a:ext uri="{FF2B5EF4-FFF2-40B4-BE49-F238E27FC236}">
                  <a16:creationId xmlns:a16="http://schemas.microsoft.com/office/drawing/2014/main" id="{90A46AB9-02F3-115A-C8D9-E2DAC2C9BE0A}"/>
                </a:ext>
              </a:extLst>
            </p:cNvPr>
            <p:cNvSpPr/>
            <p:nvPr/>
          </p:nvSpPr>
          <p:spPr>
            <a:xfrm>
              <a:off x="5281314" y="4821580"/>
              <a:ext cx="194877" cy="193926"/>
            </a:xfrm>
            <a:custGeom>
              <a:avLst/>
              <a:gdLst/>
              <a:ahLst/>
              <a:cxnLst/>
              <a:rect l="l" t="t" r="r" b="b"/>
              <a:pathLst>
                <a:path w="2867" h="2853" extrusionOk="0">
                  <a:moveTo>
                    <a:pt x="1194" y="1"/>
                  </a:moveTo>
                  <a:cubicBezTo>
                    <a:pt x="1193" y="1"/>
                    <a:pt x="1192" y="1"/>
                    <a:pt x="1191" y="1"/>
                  </a:cubicBezTo>
                  <a:cubicBezTo>
                    <a:pt x="1130" y="11"/>
                    <a:pt x="1130" y="344"/>
                    <a:pt x="1191" y="738"/>
                  </a:cubicBezTo>
                  <a:cubicBezTo>
                    <a:pt x="1210" y="853"/>
                    <a:pt x="1235" y="958"/>
                    <a:pt x="1263" y="1053"/>
                  </a:cubicBezTo>
                  <a:cubicBezTo>
                    <a:pt x="1200" y="967"/>
                    <a:pt x="1139" y="879"/>
                    <a:pt x="1069" y="790"/>
                  </a:cubicBezTo>
                  <a:cubicBezTo>
                    <a:pt x="833" y="506"/>
                    <a:pt x="603" y="305"/>
                    <a:pt x="530" y="305"/>
                  </a:cubicBezTo>
                  <a:cubicBezTo>
                    <a:pt x="524" y="305"/>
                    <a:pt x="519" y="306"/>
                    <a:pt x="516" y="308"/>
                  </a:cubicBezTo>
                  <a:cubicBezTo>
                    <a:pt x="463" y="352"/>
                    <a:pt x="631" y="643"/>
                    <a:pt x="876" y="948"/>
                  </a:cubicBezTo>
                  <a:cubicBezTo>
                    <a:pt x="956" y="1036"/>
                    <a:pt x="1025" y="1116"/>
                    <a:pt x="1094" y="1186"/>
                  </a:cubicBezTo>
                  <a:cubicBezTo>
                    <a:pt x="1008" y="1142"/>
                    <a:pt x="903" y="1097"/>
                    <a:pt x="798" y="1064"/>
                  </a:cubicBezTo>
                  <a:cubicBezTo>
                    <a:pt x="520" y="960"/>
                    <a:pt x="275" y="899"/>
                    <a:pt x="155" y="899"/>
                  </a:cubicBezTo>
                  <a:cubicBezTo>
                    <a:pt x="112" y="899"/>
                    <a:pt x="85" y="907"/>
                    <a:pt x="78" y="923"/>
                  </a:cubicBezTo>
                  <a:cubicBezTo>
                    <a:pt x="53" y="984"/>
                    <a:pt x="341" y="1142"/>
                    <a:pt x="709" y="1283"/>
                  </a:cubicBezTo>
                  <a:cubicBezTo>
                    <a:pt x="823" y="1327"/>
                    <a:pt x="928" y="1360"/>
                    <a:pt x="1017" y="1388"/>
                  </a:cubicBezTo>
                  <a:cubicBezTo>
                    <a:pt x="920" y="1396"/>
                    <a:pt x="815" y="1405"/>
                    <a:pt x="701" y="1432"/>
                  </a:cubicBezTo>
                  <a:cubicBezTo>
                    <a:pt x="305" y="1493"/>
                    <a:pt x="0" y="1598"/>
                    <a:pt x="9" y="1659"/>
                  </a:cubicBezTo>
                  <a:cubicBezTo>
                    <a:pt x="13" y="1694"/>
                    <a:pt x="96" y="1711"/>
                    <a:pt x="227" y="1711"/>
                  </a:cubicBezTo>
                  <a:cubicBezTo>
                    <a:pt x="359" y="1711"/>
                    <a:pt x="539" y="1694"/>
                    <a:pt x="737" y="1659"/>
                  </a:cubicBezTo>
                  <a:cubicBezTo>
                    <a:pt x="850" y="1642"/>
                    <a:pt x="964" y="1623"/>
                    <a:pt x="1052" y="1598"/>
                  </a:cubicBezTo>
                  <a:lnTo>
                    <a:pt x="1052" y="1598"/>
                  </a:lnTo>
                  <a:cubicBezTo>
                    <a:pt x="972" y="1651"/>
                    <a:pt x="884" y="1720"/>
                    <a:pt x="798" y="1790"/>
                  </a:cubicBezTo>
                  <a:cubicBezTo>
                    <a:pt x="490" y="2044"/>
                    <a:pt x="272" y="2291"/>
                    <a:pt x="316" y="2343"/>
                  </a:cubicBezTo>
                  <a:cubicBezTo>
                    <a:pt x="321" y="2350"/>
                    <a:pt x="330" y="2353"/>
                    <a:pt x="342" y="2353"/>
                  </a:cubicBezTo>
                  <a:cubicBezTo>
                    <a:pt x="429" y="2353"/>
                    <a:pt x="678" y="2198"/>
                    <a:pt x="947" y="1975"/>
                  </a:cubicBezTo>
                  <a:cubicBezTo>
                    <a:pt x="1042" y="1905"/>
                    <a:pt x="1122" y="1834"/>
                    <a:pt x="1191" y="1764"/>
                  </a:cubicBezTo>
                  <a:lnTo>
                    <a:pt x="1191" y="1764"/>
                  </a:lnTo>
                  <a:cubicBezTo>
                    <a:pt x="1147" y="1853"/>
                    <a:pt x="1105" y="1948"/>
                    <a:pt x="1069" y="2063"/>
                  </a:cubicBezTo>
                  <a:cubicBezTo>
                    <a:pt x="928" y="2432"/>
                    <a:pt x="859" y="2756"/>
                    <a:pt x="920" y="2781"/>
                  </a:cubicBezTo>
                  <a:cubicBezTo>
                    <a:pt x="922" y="2782"/>
                    <a:pt x="924" y="2782"/>
                    <a:pt x="926" y="2782"/>
                  </a:cubicBezTo>
                  <a:cubicBezTo>
                    <a:pt x="991" y="2782"/>
                    <a:pt x="1152" y="2506"/>
                    <a:pt x="1288" y="2141"/>
                  </a:cubicBezTo>
                  <a:cubicBezTo>
                    <a:pt x="1332" y="2036"/>
                    <a:pt x="1368" y="1931"/>
                    <a:pt x="1393" y="1834"/>
                  </a:cubicBezTo>
                  <a:cubicBezTo>
                    <a:pt x="1402" y="1931"/>
                    <a:pt x="1410" y="2044"/>
                    <a:pt x="1429" y="2158"/>
                  </a:cubicBezTo>
                  <a:cubicBezTo>
                    <a:pt x="1498" y="2548"/>
                    <a:pt x="1601" y="2853"/>
                    <a:pt x="1662" y="2853"/>
                  </a:cubicBezTo>
                  <a:cubicBezTo>
                    <a:pt x="1663" y="2853"/>
                    <a:pt x="1664" y="2853"/>
                    <a:pt x="1665" y="2853"/>
                  </a:cubicBezTo>
                  <a:cubicBezTo>
                    <a:pt x="1736" y="2842"/>
                    <a:pt x="1736" y="2509"/>
                    <a:pt x="1665" y="2116"/>
                  </a:cubicBezTo>
                  <a:cubicBezTo>
                    <a:pt x="1648" y="2000"/>
                    <a:pt x="1621" y="1895"/>
                    <a:pt x="1604" y="1800"/>
                  </a:cubicBezTo>
                  <a:lnTo>
                    <a:pt x="1604" y="1800"/>
                  </a:lnTo>
                  <a:cubicBezTo>
                    <a:pt x="1656" y="1887"/>
                    <a:pt x="1726" y="1975"/>
                    <a:pt x="1797" y="2063"/>
                  </a:cubicBezTo>
                  <a:cubicBezTo>
                    <a:pt x="2034" y="2347"/>
                    <a:pt x="2262" y="2549"/>
                    <a:pt x="2335" y="2549"/>
                  </a:cubicBezTo>
                  <a:cubicBezTo>
                    <a:pt x="2340" y="2549"/>
                    <a:pt x="2345" y="2548"/>
                    <a:pt x="2349" y="2545"/>
                  </a:cubicBezTo>
                  <a:cubicBezTo>
                    <a:pt x="2401" y="2501"/>
                    <a:pt x="2235" y="2211"/>
                    <a:pt x="1980" y="1905"/>
                  </a:cubicBezTo>
                  <a:cubicBezTo>
                    <a:pt x="1911" y="1817"/>
                    <a:pt x="1831" y="1737"/>
                    <a:pt x="1770" y="1668"/>
                  </a:cubicBezTo>
                  <a:lnTo>
                    <a:pt x="1770" y="1668"/>
                  </a:lnTo>
                  <a:cubicBezTo>
                    <a:pt x="1858" y="1712"/>
                    <a:pt x="1955" y="1756"/>
                    <a:pt x="2060" y="1790"/>
                  </a:cubicBezTo>
                  <a:cubicBezTo>
                    <a:pt x="2338" y="1894"/>
                    <a:pt x="2588" y="1954"/>
                    <a:pt x="2706" y="1954"/>
                  </a:cubicBezTo>
                  <a:cubicBezTo>
                    <a:pt x="2748" y="1954"/>
                    <a:pt x="2774" y="1947"/>
                    <a:pt x="2778" y="1931"/>
                  </a:cubicBezTo>
                  <a:cubicBezTo>
                    <a:pt x="2805" y="1870"/>
                    <a:pt x="2526" y="1712"/>
                    <a:pt x="2147" y="1571"/>
                  </a:cubicBezTo>
                  <a:cubicBezTo>
                    <a:pt x="2041" y="1527"/>
                    <a:pt x="1936" y="1493"/>
                    <a:pt x="1842" y="1466"/>
                  </a:cubicBezTo>
                  <a:cubicBezTo>
                    <a:pt x="1936" y="1457"/>
                    <a:pt x="2052" y="1449"/>
                    <a:pt x="2166" y="1421"/>
                  </a:cubicBezTo>
                  <a:cubicBezTo>
                    <a:pt x="2551" y="1360"/>
                    <a:pt x="2866" y="1255"/>
                    <a:pt x="2858" y="1194"/>
                  </a:cubicBezTo>
                  <a:cubicBezTo>
                    <a:pt x="2850" y="1159"/>
                    <a:pt x="2764" y="1142"/>
                    <a:pt x="2631" y="1142"/>
                  </a:cubicBezTo>
                  <a:cubicBezTo>
                    <a:pt x="2498" y="1142"/>
                    <a:pt x="2318" y="1159"/>
                    <a:pt x="2121" y="1194"/>
                  </a:cubicBezTo>
                  <a:cubicBezTo>
                    <a:pt x="2008" y="1211"/>
                    <a:pt x="1903" y="1230"/>
                    <a:pt x="1806" y="1255"/>
                  </a:cubicBezTo>
                  <a:cubicBezTo>
                    <a:pt x="1884" y="1203"/>
                    <a:pt x="1972" y="1133"/>
                    <a:pt x="2060" y="1064"/>
                  </a:cubicBezTo>
                  <a:cubicBezTo>
                    <a:pt x="2376" y="809"/>
                    <a:pt x="2587" y="563"/>
                    <a:pt x="2542" y="510"/>
                  </a:cubicBezTo>
                  <a:cubicBezTo>
                    <a:pt x="2538" y="504"/>
                    <a:pt x="2529" y="501"/>
                    <a:pt x="2518" y="501"/>
                  </a:cubicBezTo>
                  <a:cubicBezTo>
                    <a:pt x="2434" y="501"/>
                    <a:pt x="2180" y="656"/>
                    <a:pt x="1911" y="879"/>
                  </a:cubicBezTo>
                  <a:cubicBezTo>
                    <a:pt x="1823" y="948"/>
                    <a:pt x="1745" y="1020"/>
                    <a:pt x="1673" y="1089"/>
                  </a:cubicBezTo>
                  <a:cubicBezTo>
                    <a:pt x="1709" y="1001"/>
                    <a:pt x="1753" y="906"/>
                    <a:pt x="1797" y="790"/>
                  </a:cubicBezTo>
                  <a:cubicBezTo>
                    <a:pt x="1936" y="422"/>
                    <a:pt x="1999" y="98"/>
                    <a:pt x="1936" y="72"/>
                  </a:cubicBezTo>
                  <a:cubicBezTo>
                    <a:pt x="1934" y="72"/>
                    <a:pt x="1932" y="72"/>
                    <a:pt x="1930" y="72"/>
                  </a:cubicBezTo>
                  <a:cubicBezTo>
                    <a:pt x="1865" y="72"/>
                    <a:pt x="1704" y="348"/>
                    <a:pt x="1568" y="712"/>
                  </a:cubicBezTo>
                  <a:cubicBezTo>
                    <a:pt x="1534" y="817"/>
                    <a:pt x="1499" y="923"/>
                    <a:pt x="1473" y="1020"/>
                  </a:cubicBezTo>
                  <a:cubicBezTo>
                    <a:pt x="1463" y="914"/>
                    <a:pt x="1446" y="809"/>
                    <a:pt x="1429" y="695"/>
                  </a:cubicBezTo>
                  <a:cubicBezTo>
                    <a:pt x="1369" y="305"/>
                    <a:pt x="1266" y="1"/>
                    <a:pt x="1194" y="1"/>
                  </a:cubicBezTo>
                  <a:close/>
                </a:path>
              </a:pathLst>
            </a:custGeom>
            <a:solidFill>
              <a:srgbClr val="124B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34" name="Google Shape;3805;p67">
              <a:extLst>
                <a:ext uri="{FF2B5EF4-FFF2-40B4-BE49-F238E27FC236}">
                  <a16:creationId xmlns:a16="http://schemas.microsoft.com/office/drawing/2014/main" id="{A7D37AF9-488B-DE19-B0B8-461F662FE02A}"/>
                </a:ext>
              </a:extLst>
            </p:cNvPr>
            <p:cNvSpPr/>
            <p:nvPr/>
          </p:nvSpPr>
          <p:spPr>
            <a:xfrm>
              <a:off x="3715490" y="4983764"/>
              <a:ext cx="264141" cy="159735"/>
            </a:xfrm>
            <a:custGeom>
              <a:avLst/>
              <a:gdLst/>
              <a:ahLst/>
              <a:cxnLst/>
              <a:rect l="l" t="t" r="r" b="b"/>
              <a:pathLst>
                <a:path w="3886" h="2350" extrusionOk="0">
                  <a:moveTo>
                    <a:pt x="1629" y="1"/>
                  </a:moveTo>
                  <a:cubicBezTo>
                    <a:pt x="1627" y="1"/>
                    <a:pt x="1625" y="1"/>
                    <a:pt x="1623" y="1"/>
                  </a:cubicBezTo>
                  <a:cubicBezTo>
                    <a:pt x="1535" y="18"/>
                    <a:pt x="1535" y="456"/>
                    <a:pt x="1623" y="993"/>
                  </a:cubicBezTo>
                  <a:cubicBezTo>
                    <a:pt x="1648" y="1150"/>
                    <a:pt x="1684" y="1289"/>
                    <a:pt x="1709" y="1422"/>
                  </a:cubicBezTo>
                  <a:cubicBezTo>
                    <a:pt x="1640" y="1308"/>
                    <a:pt x="1552" y="1193"/>
                    <a:pt x="1446" y="1070"/>
                  </a:cubicBezTo>
                  <a:cubicBezTo>
                    <a:pt x="1136" y="687"/>
                    <a:pt x="831" y="414"/>
                    <a:pt x="726" y="414"/>
                  </a:cubicBezTo>
                  <a:cubicBezTo>
                    <a:pt x="716" y="414"/>
                    <a:pt x="708" y="417"/>
                    <a:pt x="701" y="422"/>
                  </a:cubicBezTo>
                  <a:cubicBezTo>
                    <a:pt x="632" y="475"/>
                    <a:pt x="859" y="860"/>
                    <a:pt x="1202" y="1273"/>
                  </a:cubicBezTo>
                  <a:cubicBezTo>
                    <a:pt x="1297" y="1395"/>
                    <a:pt x="1394" y="1508"/>
                    <a:pt x="1491" y="1605"/>
                  </a:cubicBezTo>
                  <a:cubicBezTo>
                    <a:pt x="1368" y="1544"/>
                    <a:pt x="1236" y="1491"/>
                    <a:pt x="1086" y="1430"/>
                  </a:cubicBezTo>
                  <a:cubicBezTo>
                    <a:pt x="706" y="1291"/>
                    <a:pt x="369" y="1208"/>
                    <a:pt x="210" y="1208"/>
                  </a:cubicBezTo>
                  <a:cubicBezTo>
                    <a:pt x="157" y="1208"/>
                    <a:pt x="123" y="1217"/>
                    <a:pt x="114" y="1237"/>
                  </a:cubicBezTo>
                  <a:cubicBezTo>
                    <a:pt x="87" y="1325"/>
                    <a:pt x="466" y="1544"/>
                    <a:pt x="973" y="1738"/>
                  </a:cubicBezTo>
                  <a:cubicBezTo>
                    <a:pt x="1122" y="1790"/>
                    <a:pt x="1263" y="1834"/>
                    <a:pt x="1385" y="1868"/>
                  </a:cubicBezTo>
                  <a:cubicBezTo>
                    <a:pt x="1255" y="1887"/>
                    <a:pt x="1105" y="1904"/>
                    <a:pt x="956" y="1929"/>
                  </a:cubicBezTo>
                  <a:cubicBezTo>
                    <a:pt x="421" y="2017"/>
                    <a:pt x="1" y="2158"/>
                    <a:pt x="17" y="2245"/>
                  </a:cubicBezTo>
                  <a:cubicBezTo>
                    <a:pt x="26" y="2289"/>
                    <a:pt x="140" y="2311"/>
                    <a:pt x="319" y="2311"/>
                  </a:cubicBezTo>
                  <a:cubicBezTo>
                    <a:pt x="498" y="2311"/>
                    <a:pt x="741" y="2289"/>
                    <a:pt x="1009" y="2245"/>
                  </a:cubicBezTo>
                  <a:cubicBezTo>
                    <a:pt x="1158" y="2220"/>
                    <a:pt x="1307" y="2192"/>
                    <a:pt x="1438" y="2158"/>
                  </a:cubicBezTo>
                  <a:lnTo>
                    <a:pt x="1438" y="2158"/>
                  </a:lnTo>
                  <a:cubicBezTo>
                    <a:pt x="1350" y="2211"/>
                    <a:pt x="1263" y="2281"/>
                    <a:pt x="1175" y="2350"/>
                  </a:cubicBezTo>
                  <a:lnTo>
                    <a:pt x="2490" y="2350"/>
                  </a:lnTo>
                  <a:cubicBezTo>
                    <a:pt x="2465" y="2316"/>
                    <a:pt x="2429" y="2281"/>
                    <a:pt x="2402" y="2255"/>
                  </a:cubicBezTo>
                  <a:lnTo>
                    <a:pt x="2402" y="2255"/>
                  </a:lnTo>
                  <a:cubicBezTo>
                    <a:pt x="2465" y="2289"/>
                    <a:pt x="2543" y="2316"/>
                    <a:pt x="2623" y="2350"/>
                  </a:cubicBezTo>
                  <a:lnTo>
                    <a:pt x="3446" y="2350"/>
                  </a:lnTo>
                  <a:cubicBezTo>
                    <a:pt x="3296" y="2272"/>
                    <a:pt x="3113" y="2192"/>
                    <a:pt x="2911" y="2114"/>
                  </a:cubicBezTo>
                  <a:cubicBezTo>
                    <a:pt x="2770" y="2062"/>
                    <a:pt x="2631" y="2017"/>
                    <a:pt x="2499" y="1982"/>
                  </a:cubicBezTo>
                  <a:cubicBezTo>
                    <a:pt x="2631" y="1973"/>
                    <a:pt x="2781" y="1956"/>
                    <a:pt x="2928" y="1929"/>
                  </a:cubicBezTo>
                  <a:cubicBezTo>
                    <a:pt x="3464" y="1843"/>
                    <a:pt x="3885" y="1693"/>
                    <a:pt x="3866" y="1605"/>
                  </a:cubicBezTo>
                  <a:cubicBezTo>
                    <a:pt x="3862" y="1562"/>
                    <a:pt x="3749" y="1540"/>
                    <a:pt x="3569" y="1540"/>
                  </a:cubicBezTo>
                  <a:cubicBezTo>
                    <a:pt x="3389" y="1540"/>
                    <a:pt x="3144" y="1562"/>
                    <a:pt x="2875" y="1605"/>
                  </a:cubicBezTo>
                  <a:cubicBezTo>
                    <a:pt x="2728" y="1632"/>
                    <a:pt x="2579" y="1666"/>
                    <a:pt x="2454" y="1693"/>
                  </a:cubicBezTo>
                  <a:cubicBezTo>
                    <a:pt x="2560" y="1624"/>
                    <a:pt x="2675" y="1536"/>
                    <a:pt x="2797" y="1430"/>
                  </a:cubicBezTo>
                  <a:cubicBezTo>
                    <a:pt x="3218" y="1087"/>
                    <a:pt x="3507" y="755"/>
                    <a:pt x="3454" y="685"/>
                  </a:cubicBezTo>
                  <a:cubicBezTo>
                    <a:pt x="3446" y="677"/>
                    <a:pt x="3434" y="672"/>
                    <a:pt x="3417" y="672"/>
                  </a:cubicBezTo>
                  <a:cubicBezTo>
                    <a:pt x="3297" y="672"/>
                    <a:pt x="2957" y="885"/>
                    <a:pt x="2595" y="1184"/>
                  </a:cubicBezTo>
                  <a:cubicBezTo>
                    <a:pt x="2473" y="1281"/>
                    <a:pt x="2368" y="1378"/>
                    <a:pt x="2271" y="1475"/>
                  </a:cubicBezTo>
                  <a:cubicBezTo>
                    <a:pt x="2324" y="1350"/>
                    <a:pt x="2385" y="1220"/>
                    <a:pt x="2438" y="1070"/>
                  </a:cubicBezTo>
                  <a:cubicBezTo>
                    <a:pt x="2631" y="561"/>
                    <a:pt x="2709" y="132"/>
                    <a:pt x="2631" y="98"/>
                  </a:cubicBezTo>
                  <a:cubicBezTo>
                    <a:pt x="2628" y="97"/>
                    <a:pt x="2625" y="97"/>
                    <a:pt x="2622" y="97"/>
                  </a:cubicBezTo>
                  <a:cubicBezTo>
                    <a:pt x="2528" y="97"/>
                    <a:pt x="2317" y="465"/>
                    <a:pt x="2130" y="957"/>
                  </a:cubicBezTo>
                  <a:cubicBezTo>
                    <a:pt x="2078" y="1106"/>
                    <a:pt x="2033" y="1245"/>
                    <a:pt x="2000" y="1369"/>
                  </a:cubicBezTo>
                  <a:cubicBezTo>
                    <a:pt x="1991" y="1237"/>
                    <a:pt x="1972" y="1098"/>
                    <a:pt x="1947" y="940"/>
                  </a:cubicBezTo>
                  <a:cubicBezTo>
                    <a:pt x="1861" y="415"/>
                    <a:pt x="1716" y="1"/>
                    <a:pt x="1629" y="1"/>
                  </a:cubicBezTo>
                  <a:close/>
                </a:path>
              </a:pathLst>
            </a:custGeom>
            <a:solidFill>
              <a:srgbClr val="8EB3A1"/>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grpSp>
      <p:sp>
        <p:nvSpPr>
          <p:cNvPr id="135" name="Google Shape;3807;p67">
            <a:extLst>
              <a:ext uri="{FF2B5EF4-FFF2-40B4-BE49-F238E27FC236}">
                <a16:creationId xmlns:a16="http://schemas.microsoft.com/office/drawing/2014/main" id="{46EBCCD7-9F3A-002F-0AF0-1C3EDB202D1A}"/>
              </a:ext>
            </a:extLst>
          </p:cNvPr>
          <p:cNvSpPr txBox="1"/>
          <p:nvPr/>
        </p:nvSpPr>
        <p:spPr>
          <a:xfrm>
            <a:off x="6201380" y="2548824"/>
            <a:ext cx="4372400" cy="10292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endParaRPr sz="2400" kern="0" dirty="0">
              <a:solidFill>
                <a:srgbClr val="140316"/>
              </a:solidFill>
              <a:latin typeface="UTM Avo" panose="02040603050506020204" pitchFamily="18"/>
              <a:ea typeface="Hanken Grotesk Medium"/>
              <a:cs typeface="Hanken Grotesk Medium"/>
              <a:sym typeface="Hanken Grotesk Medium"/>
            </a:endParaRPr>
          </a:p>
        </p:txBody>
      </p:sp>
      <p:sp>
        <p:nvSpPr>
          <p:cNvPr id="136" name="Google Shape;3808;p67">
            <a:extLst>
              <a:ext uri="{FF2B5EF4-FFF2-40B4-BE49-F238E27FC236}">
                <a16:creationId xmlns:a16="http://schemas.microsoft.com/office/drawing/2014/main" id="{3631BA34-3642-627B-F618-6E8B33EE8124}"/>
              </a:ext>
            </a:extLst>
          </p:cNvPr>
          <p:cNvSpPr txBox="1"/>
          <p:nvPr/>
        </p:nvSpPr>
        <p:spPr>
          <a:xfrm>
            <a:off x="6682792" y="655583"/>
            <a:ext cx="4217529" cy="687200"/>
          </a:xfrm>
          <a:prstGeom prst="rect">
            <a:avLst/>
          </a:prstGeom>
          <a:noFill/>
          <a:ln>
            <a:noFill/>
          </a:ln>
        </p:spPr>
        <p:txBody>
          <a:bodyPr spcFirstLastPara="1" wrap="square" lIns="121900" tIns="121900" rIns="121900" bIns="121900" anchor="b" anchorCtr="0">
            <a:noAutofit/>
          </a:bodyPr>
          <a:lstStyle/>
          <a:p>
            <a:pPr algn="ctr">
              <a:buClr>
                <a:srgbClr val="000000"/>
              </a:buClr>
              <a:buFont typeface="Arial"/>
              <a:buNone/>
            </a:pPr>
            <a:r>
              <a:rPr lang="en" sz="2800" b="1" kern="0" dirty="0">
                <a:solidFill>
                  <a:srgbClr val="551217"/>
                </a:solidFill>
                <a:latin typeface="UTM Avo" panose="02040603050506020204" pitchFamily="18"/>
                <a:ea typeface="Hahmlet Medium"/>
                <a:cs typeface="Arial" panose="020B0604020202020204" pitchFamily="34" charset="0"/>
                <a:sym typeface="Hahmlet Medium"/>
              </a:rPr>
              <a:t>AI NHANH AI ĐÚNG</a:t>
            </a:r>
            <a:endParaRPr sz="2800" b="1" kern="0" dirty="0">
              <a:solidFill>
                <a:srgbClr val="551217"/>
              </a:solidFill>
              <a:latin typeface="UTM Avo" panose="02040603050506020204" pitchFamily="18"/>
              <a:ea typeface="Hahmlet Medium"/>
              <a:cs typeface="Arial" panose="020B0604020202020204" pitchFamily="34" charset="0"/>
              <a:sym typeface="Hahmlet Medium"/>
            </a:endParaRPr>
          </a:p>
        </p:txBody>
      </p:sp>
      <p:sp>
        <p:nvSpPr>
          <p:cNvPr id="137" name="Ô1">
            <a:hlinkClick r:id="" action="ppaction://hlinkshowjump?jump=nextslide"/>
            <a:extLst>
              <a:ext uri="{FF2B5EF4-FFF2-40B4-BE49-F238E27FC236}">
                <a16:creationId xmlns:a16="http://schemas.microsoft.com/office/drawing/2014/main" id="{1B5B147F-DC3B-0792-465D-0CC00CE497F9}"/>
              </a:ext>
            </a:extLst>
          </p:cNvPr>
          <p:cNvSpPr/>
          <p:nvPr/>
        </p:nvSpPr>
        <p:spPr>
          <a:xfrm>
            <a:off x="5330501" y="4345060"/>
            <a:ext cx="1085971" cy="1029201"/>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rPr>
              <a:t>1</a:t>
            </a:r>
            <a:endParaRPr kumimoji="0"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endParaRPr>
          </a:p>
        </p:txBody>
      </p:sp>
      <p:sp>
        <p:nvSpPr>
          <p:cNvPr id="138" name="Ô2">
            <a:hlinkClick r:id="rId4" action="ppaction://hlinksldjump"/>
            <a:extLst>
              <a:ext uri="{FF2B5EF4-FFF2-40B4-BE49-F238E27FC236}">
                <a16:creationId xmlns:a16="http://schemas.microsoft.com/office/drawing/2014/main" id="{78CDECDF-A666-3E40-A96A-4BAF2DE6D31C}"/>
              </a:ext>
            </a:extLst>
          </p:cNvPr>
          <p:cNvSpPr/>
          <p:nvPr/>
        </p:nvSpPr>
        <p:spPr>
          <a:xfrm>
            <a:off x="7502443" y="4342669"/>
            <a:ext cx="1085971" cy="1029201"/>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rPr>
              <a:t>2</a:t>
            </a:r>
            <a:endParaRPr kumimoji="0"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endParaRPr>
          </a:p>
        </p:txBody>
      </p:sp>
      <p:sp>
        <p:nvSpPr>
          <p:cNvPr id="139" name="ô4">
            <a:hlinkClick r:id="rId5" action="ppaction://hlinksldjump"/>
            <a:extLst>
              <a:ext uri="{FF2B5EF4-FFF2-40B4-BE49-F238E27FC236}">
                <a16:creationId xmlns:a16="http://schemas.microsoft.com/office/drawing/2014/main" id="{3F65A20E-DC53-0DE4-3F9A-9963B764FADF}"/>
              </a:ext>
            </a:extLst>
          </p:cNvPr>
          <p:cNvSpPr/>
          <p:nvPr/>
        </p:nvSpPr>
        <p:spPr>
          <a:xfrm>
            <a:off x="6416472" y="5646010"/>
            <a:ext cx="1085971" cy="1029201"/>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rPr>
              <a:t>4</a:t>
            </a:r>
            <a:endParaRPr kumimoji="0"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endParaRPr>
          </a:p>
        </p:txBody>
      </p:sp>
      <p:sp>
        <p:nvSpPr>
          <p:cNvPr id="140" name="ô5">
            <a:hlinkClick r:id="rId6" action="ppaction://hlinksldjump"/>
            <a:extLst>
              <a:ext uri="{FF2B5EF4-FFF2-40B4-BE49-F238E27FC236}">
                <a16:creationId xmlns:a16="http://schemas.microsoft.com/office/drawing/2014/main" id="{9942558E-97DF-35FA-D8EC-6C57D9CBE791}"/>
              </a:ext>
            </a:extLst>
          </p:cNvPr>
          <p:cNvSpPr/>
          <p:nvPr/>
        </p:nvSpPr>
        <p:spPr>
          <a:xfrm>
            <a:off x="8588414" y="5646009"/>
            <a:ext cx="1085971" cy="1029201"/>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rPr>
              <a:t>5</a:t>
            </a:r>
            <a:endParaRPr kumimoji="0"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endParaRPr>
          </a:p>
        </p:txBody>
      </p:sp>
      <p:grpSp>
        <p:nvGrpSpPr>
          <p:cNvPr id="141" name="Google Shape;3818;p67">
            <a:extLst>
              <a:ext uri="{FF2B5EF4-FFF2-40B4-BE49-F238E27FC236}">
                <a16:creationId xmlns:a16="http://schemas.microsoft.com/office/drawing/2014/main" id="{B0577F67-0EA9-A5C5-2397-F843DF61E164}"/>
              </a:ext>
            </a:extLst>
          </p:cNvPr>
          <p:cNvGrpSpPr/>
          <p:nvPr/>
        </p:nvGrpSpPr>
        <p:grpSpPr>
          <a:xfrm flipH="1">
            <a:off x="2253347" y="1476279"/>
            <a:ext cx="2526751" cy="2205795"/>
            <a:chOff x="3626087" y="2477595"/>
            <a:chExt cx="1843625" cy="1214288"/>
          </a:xfrm>
        </p:grpSpPr>
        <p:sp>
          <p:nvSpPr>
            <p:cNvPr id="142" name="Google Shape;3819;p67">
              <a:extLst>
                <a:ext uri="{FF2B5EF4-FFF2-40B4-BE49-F238E27FC236}">
                  <a16:creationId xmlns:a16="http://schemas.microsoft.com/office/drawing/2014/main" id="{BFB9487E-5748-AFB0-1C8F-0E42F9C5106C}"/>
                </a:ext>
              </a:extLst>
            </p:cNvPr>
            <p:cNvSpPr/>
            <p:nvPr/>
          </p:nvSpPr>
          <p:spPr>
            <a:xfrm>
              <a:off x="3626087" y="2477595"/>
              <a:ext cx="1843625" cy="1214286"/>
            </a:xfrm>
            <a:custGeom>
              <a:avLst/>
              <a:gdLst/>
              <a:ahLst/>
              <a:cxnLst/>
              <a:rect l="l" t="t" r="r" b="b"/>
              <a:pathLst>
                <a:path w="26122" h="17205" extrusionOk="0">
                  <a:moveTo>
                    <a:pt x="0" y="0"/>
                  </a:moveTo>
                  <a:lnTo>
                    <a:pt x="0" y="16476"/>
                  </a:lnTo>
                  <a:cubicBezTo>
                    <a:pt x="3271" y="16476"/>
                    <a:pt x="3271" y="17204"/>
                    <a:pt x="6533" y="17204"/>
                  </a:cubicBezTo>
                  <a:cubicBezTo>
                    <a:pt x="9795" y="17204"/>
                    <a:pt x="9795" y="16476"/>
                    <a:pt x="13065" y="16476"/>
                  </a:cubicBezTo>
                  <a:cubicBezTo>
                    <a:pt x="16327" y="16476"/>
                    <a:pt x="16327" y="17204"/>
                    <a:pt x="19589" y="17204"/>
                  </a:cubicBezTo>
                  <a:cubicBezTo>
                    <a:pt x="22851" y="17204"/>
                    <a:pt x="22851" y="16476"/>
                    <a:pt x="26121" y="16476"/>
                  </a:cubicBezTo>
                  <a:lnTo>
                    <a:pt x="26121" y="0"/>
                  </a:lnTo>
                  <a:cubicBezTo>
                    <a:pt x="22851" y="0"/>
                    <a:pt x="22851" y="720"/>
                    <a:pt x="19589" y="720"/>
                  </a:cubicBezTo>
                  <a:cubicBezTo>
                    <a:pt x="16327" y="720"/>
                    <a:pt x="16327" y="0"/>
                    <a:pt x="13065" y="0"/>
                  </a:cubicBezTo>
                  <a:cubicBezTo>
                    <a:pt x="9795" y="0"/>
                    <a:pt x="9795" y="720"/>
                    <a:pt x="6533" y="720"/>
                  </a:cubicBezTo>
                  <a:cubicBezTo>
                    <a:pt x="3271" y="720"/>
                    <a:pt x="3271" y="0"/>
                    <a:pt x="0" y="0"/>
                  </a:cubicBezTo>
                  <a:close/>
                </a:path>
              </a:pathLst>
            </a:custGeom>
            <a:solidFill>
              <a:srgbClr val="D0101F"/>
            </a:solidFill>
            <a:ln>
              <a:noFill/>
            </a:ln>
          </p:spPr>
          <p:txBody>
            <a:bodyPr spcFirstLastPara="1" wrap="square" lIns="121900" tIns="121900" rIns="121900" bIns="121900" anchor="ctr" anchorCtr="0">
              <a:noAutofit/>
            </a:bodyPr>
            <a:lstStyle/>
            <a:p>
              <a:pPr>
                <a:buClr>
                  <a:srgbClr val="000000"/>
                </a:buClr>
                <a:buFont typeface="Arial"/>
                <a:buNone/>
              </a:pPr>
              <a:endParaRPr sz="2400" kern="0">
                <a:solidFill>
                  <a:srgbClr val="000000"/>
                </a:solidFill>
                <a:latin typeface="UTM Avo" panose="02040603050506020204" pitchFamily="18"/>
                <a:cs typeface="Arial"/>
                <a:sym typeface="Arial"/>
              </a:endParaRPr>
            </a:p>
          </p:txBody>
        </p:sp>
        <p:sp>
          <p:nvSpPr>
            <p:cNvPr id="143" name="Google Shape;3820;p67">
              <a:extLst>
                <a:ext uri="{FF2B5EF4-FFF2-40B4-BE49-F238E27FC236}">
                  <a16:creationId xmlns:a16="http://schemas.microsoft.com/office/drawing/2014/main" id="{677EB01C-F05B-1B4A-3C82-A407010A537F}"/>
                </a:ext>
              </a:extLst>
            </p:cNvPr>
            <p:cNvSpPr/>
            <p:nvPr/>
          </p:nvSpPr>
          <p:spPr>
            <a:xfrm>
              <a:off x="3626087" y="2755080"/>
              <a:ext cx="1843625" cy="936804"/>
            </a:xfrm>
            <a:custGeom>
              <a:avLst/>
              <a:gdLst/>
              <a:ahLst/>
              <a:cxnLst/>
              <a:rect l="l" t="t" r="r" b="b"/>
              <a:pathLst>
                <a:path w="26122" h="8604" extrusionOk="0">
                  <a:moveTo>
                    <a:pt x="0" y="0"/>
                  </a:moveTo>
                  <a:lnTo>
                    <a:pt x="0" y="7875"/>
                  </a:lnTo>
                  <a:cubicBezTo>
                    <a:pt x="3271" y="7875"/>
                    <a:pt x="3271" y="8603"/>
                    <a:pt x="6533" y="8603"/>
                  </a:cubicBezTo>
                  <a:cubicBezTo>
                    <a:pt x="9795" y="8603"/>
                    <a:pt x="9795" y="7875"/>
                    <a:pt x="13065" y="7875"/>
                  </a:cubicBezTo>
                  <a:cubicBezTo>
                    <a:pt x="16327" y="7875"/>
                    <a:pt x="16327" y="8603"/>
                    <a:pt x="19589" y="8603"/>
                  </a:cubicBezTo>
                  <a:cubicBezTo>
                    <a:pt x="22851" y="8603"/>
                    <a:pt x="22851" y="7875"/>
                    <a:pt x="26121" y="7875"/>
                  </a:cubicBezTo>
                  <a:lnTo>
                    <a:pt x="26121" y="0"/>
                  </a:lnTo>
                  <a:cubicBezTo>
                    <a:pt x="22851" y="0"/>
                    <a:pt x="22851" y="720"/>
                    <a:pt x="19589" y="720"/>
                  </a:cubicBezTo>
                  <a:cubicBezTo>
                    <a:pt x="16327" y="720"/>
                    <a:pt x="16327" y="0"/>
                    <a:pt x="13065" y="0"/>
                  </a:cubicBezTo>
                  <a:cubicBezTo>
                    <a:pt x="9795" y="0"/>
                    <a:pt x="9795" y="720"/>
                    <a:pt x="6533" y="720"/>
                  </a:cubicBezTo>
                  <a:cubicBezTo>
                    <a:pt x="3271" y="720"/>
                    <a:pt x="3271" y="0"/>
                    <a:pt x="0" y="0"/>
                  </a:cubicBezTo>
                  <a:close/>
                </a:path>
              </a:pathLst>
            </a:custGeom>
            <a:solidFill>
              <a:srgbClr val="FFC353"/>
            </a:solidFill>
            <a:ln>
              <a:noFill/>
            </a:ln>
          </p:spPr>
          <p:txBody>
            <a:bodyPr spcFirstLastPara="1" wrap="square" lIns="121900" tIns="121900" rIns="121900" bIns="121900" anchor="ctr" anchorCtr="0">
              <a:noAutofit/>
            </a:bodyPr>
            <a:lstStyle/>
            <a:p>
              <a:pPr>
                <a:buClr>
                  <a:srgbClr val="000000"/>
                </a:buClr>
                <a:buFont typeface="Arial"/>
                <a:buNone/>
              </a:pPr>
              <a:endParaRPr sz="2400" kern="0">
                <a:solidFill>
                  <a:srgbClr val="000000"/>
                </a:solidFill>
                <a:latin typeface="UTM Avo" panose="02040603050506020204" pitchFamily="18"/>
                <a:cs typeface="Arial"/>
                <a:sym typeface="Arial"/>
              </a:endParaRPr>
            </a:p>
          </p:txBody>
        </p:sp>
        <p:sp>
          <p:nvSpPr>
            <p:cNvPr id="144" name="Google Shape;3821;p67">
              <a:extLst>
                <a:ext uri="{FF2B5EF4-FFF2-40B4-BE49-F238E27FC236}">
                  <a16:creationId xmlns:a16="http://schemas.microsoft.com/office/drawing/2014/main" id="{FB8D33DF-2219-87CE-E22F-7A6EE9AC0192}"/>
                </a:ext>
              </a:extLst>
            </p:cNvPr>
            <p:cNvSpPr/>
            <p:nvPr/>
          </p:nvSpPr>
          <p:spPr>
            <a:xfrm>
              <a:off x="3626087" y="3327303"/>
              <a:ext cx="1843625" cy="364577"/>
            </a:xfrm>
            <a:custGeom>
              <a:avLst/>
              <a:gdLst/>
              <a:ahLst/>
              <a:cxnLst/>
              <a:rect l="l" t="t" r="r" b="b"/>
              <a:pathLst>
                <a:path w="26122" h="4307" extrusionOk="0">
                  <a:moveTo>
                    <a:pt x="0" y="1"/>
                  </a:moveTo>
                  <a:lnTo>
                    <a:pt x="0" y="3578"/>
                  </a:lnTo>
                  <a:cubicBezTo>
                    <a:pt x="3271" y="3578"/>
                    <a:pt x="3271" y="4306"/>
                    <a:pt x="6533" y="4306"/>
                  </a:cubicBezTo>
                  <a:cubicBezTo>
                    <a:pt x="9795" y="4306"/>
                    <a:pt x="9795" y="3578"/>
                    <a:pt x="13065" y="3578"/>
                  </a:cubicBezTo>
                  <a:cubicBezTo>
                    <a:pt x="16327" y="3578"/>
                    <a:pt x="16327" y="4306"/>
                    <a:pt x="19589" y="4306"/>
                  </a:cubicBezTo>
                  <a:cubicBezTo>
                    <a:pt x="22851" y="4306"/>
                    <a:pt x="22851" y="3578"/>
                    <a:pt x="26121" y="3578"/>
                  </a:cubicBezTo>
                  <a:lnTo>
                    <a:pt x="26121" y="1"/>
                  </a:lnTo>
                  <a:cubicBezTo>
                    <a:pt x="22851" y="1"/>
                    <a:pt x="22851" y="729"/>
                    <a:pt x="19589" y="729"/>
                  </a:cubicBezTo>
                  <a:cubicBezTo>
                    <a:pt x="16327" y="729"/>
                    <a:pt x="16327" y="1"/>
                    <a:pt x="13065" y="1"/>
                  </a:cubicBezTo>
                  <a:cubicBezTo>
                    <a:pt x="9795" y="1"/>
                    <a:pt x="9795" y="729"/>
                    <a:pt x="6533" y="729"/>
                  </a:cubicBezTo>
                  <a:cubicBezTo>
                    <a:pt x="3271" y="729"/>
                    <a:pt x="3271" y="1"/>
                    <a:pt x="0" y="1"/>
                  </a:cubicBezTo>
                  <a:close/>
                </a:path>
              </a:pathLst>
            </a:custGeom>
            <a:solidFill>
              <a:srgbClr val="D0101F"/>
            </a:solidFill>
            <a:ln>
              <a:noFill/>
            </a:ln>
          </p:spPr>
          <p:txBody>
            <a:bodyPr spcFirstLastPara="1" wrap="square" lIns="121900" tIns="121900" rIns="121900" bIns="121900" anchor="ctr" anchorCtr="0">
              <a:noAutofit/>
            </a:bodyPr>
            <a:lstStyle/>
            <a:p>
              <a:pPr>
                <a:buClr>
                  <a:srgbClr val="000000"/>
                </a:buClr>
                <a:buFont typeface="Arial"/>
                <a:buNone/>
              </a:pPr>
              <a:endParaRPr sz="2400" kern="0">
                <a:solidFill>
                  <a:srgbClr val="000000"/>
                </a:solidFill>
                <a:latin typeface="UTM Avo" panose="02040603050506020204" pitchFamily="18"/>
                <a:cs typeface="Arial"/>
                <a:sym typeface="Arial"/>
              </a:endParaRPr>
            </a:p>
          </p:txBody>
        </p:sp>
      </p:grpSp>
      <p:grpSp>
        <p:nvGrpSpPr>
          <p:cNvPr id="145" name="Google Shape;3822;p67">
            <a:extLst>
              <a:ext uri="{FF2B5EF4-FFF2-40B4-BE49-F238E27FC236}">
                <a16:creationId xmlns:a16="http://schemas.microsoft.com/office/drawing/2014/main" id="{01C559B2-98E6-1718-E9AC-D017A77D8CE1}"/>
              </a:ext>
            </a:extLst>
          </p:cNvPr>
          <p:cNvGrpSpPr/>
          <p:nvPr/>
        </p:nvGrpSpPr>
        <p:grpSpPr>
          <a:xfrm>
            <a:off x="318619" y="1290413"/>
            <a:ext cx="3003772" cy="4048379"/>
            <a:chOff x="964633" y="1509339"/>
            <a:chExt cx="2252829" cy="3036284"/>
          </a:xfrm>
        </p:grpSpPr>
        <p:sp>
          <p:nvSpPr>
            <p:cNvPr id="146" name="Google Shape;3823;p67">
              <a:extLst>
                <a:ext uri="{FF2B5EF4-FFF2-40B4-BE49-F238E27FC236}">
                  <a16:creationId xmlns:a16="http://schemas.microsoft.com/office/drawing/2014/main" id="{34C1FE4E-00A1-AF6C-02D5-5F0C9E8BAB04}"/>
                </a:ext>
              </a:extLst>
            </p:cNvPr>
            <p:cNvSpPr/>
            <p:nvPr/>
          </p:nvSpPr>
          <p:spPr>
            <a:xfrm>
              <a:off x="1273125" y="1897125"/>
              <a:ext cx="271800" cy="324000"/>
            </a:xfrm>
            <a:prstGeom prst="rect">
              <a:avLst/>
            </a:pr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47" name="Google Shape;3824;p67">
              <a:extLst>
                <a:ext uri="{FF2B5EF4-FFF2-40B4-BE49-F238E27FC236}">
                  <a16:creationId xmlns:a16="http://schemas.microsoft.com/office/drawing/2014/main" id="{E8D91DDA-DD8B-E719-F84A-33FE672B56A6}"/>
                </a:ext>
              </a:extLst>
            </p:cNvPr>
            <p:cNvSpPr/>
            <p:nvPr/>
          </p:nvSpPr>
          <p:spPr>
            <a:xfrm flipH="1">
              <a:off x="2353925" y="1555877"/>
              <a:ext cx="181438" cy="232783"/>
            </a:xfrm>
            <a:custGeom>
              <a:avLst/>
              <a:gdLst/>
              <a:ahLst/>
              <a:cxnLst/>
              <a:rect l="l" t="t" r="r" b="b"/>
              <a:pathLst>
                <a:path w="1887" h="2421" extrusionOk="0">
                  <a:moveTo>
                    <a:pt x="1211" y="0"/>
                  </a:moveTo>
                  <a:lnTo>
                    <a:pt x="0" y="1402"/>
                  </a:lnTo>
                  <a:lnTo>
                    <a:pt x="1579" y="2421"/>
                  </a:lnTo>
                  <a:lnTo>
                    <a:pt x="1886" y="527"/>
                  </a:lnTo>
                  <a:lnTo>
                    <a:pt x="1211" y="0"/>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48" name="Google Shape;3825;p67">
              <a:extLst>
                <a:ext uri="{FF2B5EF4-FFF2-40B4-BE49-F238E27FC236}">
                  <a16:creationId xmlns:a16="http://schemas.microsoft.com/office/drawing/2014/main" id="{8CC72C5B-AF77-4586-7C3C-A198DA05A188}"/>
                </a:ext>
              </a:extLst>
            </p:cNvPr>
            <p:cNvSpPr/>
            <p:nvPr/>
          </p:nvSpPr>
          <p:spPr>
            <a:xfrm flipH="1">
              <a:off x="1975569" y="1583569"/>
              <a:ext cx="408067" cy="494219"/>
            </a:xfrm>
            <a:custGeom>
              <a:avLst/>
              <a:gdLst/>
              <a:ahLst/>
              <a:cxnLst/>
              <a:rect l="l" t="t" r="r" b="b"/>
              <a:pathLst>
                <a:path w="4244" h="5140" extrusionOk="0">
                  <a:moveTo>
                    <a:pt x="1" y="1"/>
                  </a:moveTo>
                  <a:lnTo>
                    <a:pt x="1" y="2133"/>
                  </a:lnTo>
                  <a:lnTo>
                    <a:pt x="4069" y="5140"/>
                  </a:lnTo>
                  <a:lnTo>
                    <a:pt x="4243" y="2133"/>
                  </a:lnTo>
                  <a:lnTo>
                    <a:pt x="1" y="1"/>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49" name="Google Shape;3826;p67">
              <a:extLst>
                <a:ext uri="{FF2B5EF4-FFF2-40B4-BE49-F238E27FC236}">
                  <a16:creationId xmlns:a16="http://schemas.microsoft.com/office/drawing/2014/main" id="{A44945E4-4A5D-8216-71AB-9BEA5D4106D5}"/>
                </a:ext>
              </a:extLst>
            </p:cNvPr>
            <p:cNvSpPr/>
            <p:nvPr/>
          </p:nvSpPr>
          <p:spPr>
            <a:xfrm flipH="1">
              <a:off x="2413827" y="4250919"/>
              <a:ext cx="803634" cy="294704"/>
            </a:xfrm>
            <a:custGeom>
              <a:avLst/>
              <a:gdLst/>
              <a:ahLst/>
              <a:cxnLst/>
              <a:rect l="l" t="t" r="r" b="b"/>
              <a:pathLst>
                <a:path w="8358" h="3065" extrusionOk="0">
                  <a:moveTo>
                    <a:pt x="1482" y="0"/>
                  </a:moveTo>
                  <a:cubicBezTo>
                    <a:pt x="1199" y="0"/>
                    <a:pt x="922" y="180"/>
                    <a:pt x="798" y="556"/>
                  </a:cubicBezTo>
                  <a:cubicBezTo>
                    <a:pt x="510" y="1468"/>
                    <a:pt x="0" y="3065"/>
                    <a:pt x="0" y="3065"/>
                  </a:cubicBezTo>
                  <a:lnTo>
                    <a:pt x="7402" y="3065"/>
                  </a:lnTo>
                  <a:lnTo>
                    <a:pt x="8357" y="108"/>
                  </a:lnTo>
                  <a:lnTo>
                    <a:pt x="4990" y="108"/>
                  </a:lnTo>
                  <a:cubicBezTo>
                    <a:pt x="4466" y="1073"/>
                    <a:pt x="3555" y="1632"/>
                    <a:pt x="2941" y="1632"/>
                  </a:cubicBezTo>
                  <a:cubicBezTo>
                    <a:pt x="2578" y="1632"/>
                    <a:pt x="2319" y="1436"/>
                    <a:pt x="2307" y="1013"/>
                  </a:cubicBezTo>
                  <a:cubicBezTo>
                    <a:pt x="2286" y="353"/>
                    <a:pt x="1878" y="0"/>
                    <a:pt x="1482" y="0"/>
                  </a:cubicBezTo>
                  <a:close/>
                </a:path>
              </a:pathLst>
            </a:custGeom>
            <a:solidFill>
              <a:srgbClr val="DD9D2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0" name="Google Shape;3827;p67">
              <a:extLst>
                <a:ext uri="{FF2B5EF4-FFF2-40B4-BE49-F238E27FC236}">
                  <a16:creationId xmlns:a16="http://schemas.microsoft.com/office/drawing/2014/main" id="{6CEC259B-2FFA-BC2A-48C4-ECA9E9298243}"/>
                </a:ext>
              </a:extLst>
            </p:cNvPr>
            <p:cNvSpPr/>
            <p:nvPr/>
          </p:nvSpPr>
          <p:spPr>
            <a:xfrm flipH="1">
              <a:off x="2480460" y="4463031"/>
              <a:ext cx="711713" cy="8461"/>
            </a:xfrm>
            <a:custGeom>
              <a:avLst/>
              <a:gdLst/>
              <a:ahLst/>
              <a:cxnLst/>
              <a:rect l="l" t="t" r="r" b="b"/>
              <a:pathLst>
                <a:path w="7402" h="88" extrusionOk="0">
                  <a:moveTo>
                    <a:pt x="5546" y="1"/>
                  </a:moveTo>
                  <a:cubicBezTo>
                    <a:pt x="4621" y="1"/>
                    <a:pt x="3696" y="24"/>
                    <a:pt x="2772" y="34"/>
                  </a:cubicBezTo>
                  <a:cubicBezTo>
                    <a:pt x="2255" y="25"/>
                    <a:pt x="1726" y="6"/>
                    <a:pt x="1199" y="6"/>
                  </a:cubicBezTo>
                  <a:cubicBezTo>
                    <a:pt x="795" y="6"/>
                    <a:pt x="393" y="17"/>
                    <a:pt x="0" y="51"/>
                  </a:cubicBezTo>
                  <a:cubicBezTo>
                    <a:pt x="460" y="73"/>
                    <a:pt x="923" y="82"/>
                    <a:pt x="1385" y="82"/>
                  </a:cubicBezTo>
                  <a:cubicBezTo>
                    <a:pt x="1848" y="82"/>
                    <a:pt x="2311" y="73"/>
                    <a:pt x="2772" y="59"/>
                  </a:cubicBezTo>
                  <a:cubicBezTo>
                    <a:pt x="3713" y="66"/>
                    <a:pt x="4654" y="88"/>
                    <a:pt x="5596" y="88"/>
                  </a:cubicBezTo>
                  <a:cubicBezTo>
                    <a:pt x="6197" y="88"/>
                    <a:pt x="6799" y="79"/>
                    <a:pt x="7402" y="51"/>
                  </a:cubicBezTo>
                  <a:lnTo>
                    <a:pt x="7402" y="42"/>
                  </a:lnTo>
                  <a:cubicBezTo>
                    <a:pt x="6783" y="11"/>
                    <a:pt x="6164" y="1"/>
                    <a:pt x="5546" y="1"/>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1" name="Google Shape;3828;p67">
              <a:extLst>
                <a:ext uri="{FF2B5EF4-FFF2-40B4-BE49-F238E27FC236}">
                  <a16:creationId xmlns:a16="http://schemas.microsoft.com/office/drawing/2014/main" id="{5F6D0A7A-AC69-4284-E4F4-0EE54D3B4B06}"/>
                </a:ext>
              </a:extLst>
            </p:cNvPr>
            <p:cNvSpPr/>
            <p:nvPr/>
          </p:nvSpPr>
          <p:spPr>
            <a:xfrm flipH="1">
              <a:off x="2608726" y="4305822"/>
              <a:ext cx="255475" cy="8942"/>
            </a:xfrm>
            <a:custGeom>
              <a:avLst/>
              <a:gdLst/>
              <a:ahLst/>
              <a:cxnLst/>
              <a:rect l="l" t="t" r="r" b="b"/>
              <a:pathLst>
                <a:path w="2657" h="93" extrusionOk="0">
                  <a:moveTo>
                    <a:pt x="1325" y="1"/>
                  </a:moveTo>
                  <a:cubicBezTo>
                    <a:pt x="881" y="1"/>
                    <a:pt x="438" y="16"/>
                    <a:pt x="1" y="46"/>
                  </a:cubicBezTo>
                  <a:cubicBezTo>
                    <a:pt x="438" y="77"/>
                    <a:pt x="881" y="92"/>
                    <a:pt x="1325" y="92"/>
                  </a:cubicBezTo>
                  <a:cubicBezTo>
                    <a:pt x="1768" y="92"/>
                    <a:pt x="2214" y="77"/>
                    <a:pt x="2657" y="46"/>
                  </a:cubicBezTo>
                  <a:cubicBezTo>
                    <a:pt x="2214" y="16"/>
                    <a:pt x="1768" y="1"/>
                    <a:pt x="1325" y="1"/>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2" name="Google Shape;3829;p67">
              <a:extLst>
                <a:ext uri="{FF2B5EF4-FFF2-40B4-BE49-F238E27FC236}">
                  <a16:creationId xmlns:a16="http://schemas.microsoft.com/office/drawing/2014/main" id="{D011502B-9223-4C89-F79C-B8E21137F398}"/>
                </a:ext>
              </a:extLst>
            </p:cNvPr>
            <p:cNvSpPr/>
            <p:nvPr/>
          </p:nvSpPr>
          <p:spPr>
            <a:xfrm flipH="1">
              <a:off x="2626322" y="4359860"/>
              <a:ext cx="255667" cy="8942"/>
            </a:xfrm>
            <a:custGeom>
              <a:avLst/>
              <a:gdLst/>
              <a:ahLst/>
              <a:cxnLst/>
              <a:rect l="l" t="t" r="r" b="b"/>
              <a:pathLst>
                <a:path w="2659" h="93" extrusionOk="0">
                  <a:moveTo>
                    <a:pt x="1329" y="1"/>
                  </a:moveTo>
                  <a:cubicBezTo>
                    <a:pt x="886" y="1"/>
                    <a:pt x="444" y="16"/>
                    <a:pt x="1" y="46"/>
                  </a:cubicBezTo>
                  <a:cubicBezTo>
                    <a:pt x="444" y="77"/>
                    <a:pt x="886" y="92"/>
                    <a:pt x="1329" y="92"/>
                  </a:cubicBezTo>
                  <a:cubicBezTo>
                    <a:pt x="1772" y="92"/>
                    <a:pt x="2215" y="77"/>
                    <a:pt x="2658" y="46"/>
                  </a:cubicBezTo>
                  <a:cubicBezTo>
                    <a:pt x="2215" y="16"/>
                    <a:pt x="1772" y="1"/>
                    <a:pt x="1329" y="1"/>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3" name="Google Shape;3830;p67">
              <a:extLst>
                <a:ext uri="{FF2B5EF4-FFF2-40B4-BE49-F238E27FC236}">
                  <a16:creationId xmlns:a16="http://schemas.microsoft.com/office/drawing/2014/main" id="{DA04B5EC-54E6-CEB4-5847-FA3FC87856D8}"/>
                </a:ext>
              </a:extLst>
            </p:cNvPr>
            <p:cNvSpPr/>
            <p:nvPr/>
          </p:nvSpPr>
          <p:spPr>
            <a:xfrm flipH="1">
              <a:off x="1431641" y="1894812"/>
              <a:ext cx="125766" cy="323838"/>
            </a:xfrm>
            <a:custGeom>
              <a:avLst/>
              <a:gdLst/>
              <a:ahLst/>
              <a:cxnLst/>
              <a:rect l="l" t="t" r="r" b="b"/>
              <a:pathLst>
                <a:path w="1308" h="3368" extrusionOk="0">
                  <a:moveTo>
                    <a:pt x="421" y="0"/>
                  </a:moveTo>
                  <a:lnTo>
                    <a:pt x="0" y="3243"/>
                  </a:lnTo>
                  <a:lnTo>
                    <a:pt x="886" y="3368"/>
                  </a:lnTo>
                  <a:lnTo>
                    <a:pt x="1307" y="114"/>
                  </a:lnTo>
                  <a:lnTo>
                    <a:pt x="421" y="0"/>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4" name="Google Shape;3831;p67">
              <a:extLst>
                <a:ext uri="{FF2B5EF4-FFF2-40B4-BE49-F238E27FC236}">
                  <a16:creationId xmlns:a16="http://schemas.microsoft.com/office/drawing/2014/main" id="{185C4BC4-732F-C67F-C711-7ABF1F98E257}"/>
                </a:ext>
              </a:extLst>
            </p:cNvPr>
            <p:cNvSpPr/>
            <p:nvPr/>
          </p:nvSpPr>
          <p:spPr>
            <a:xfrm flipH="1">
              <a:off x="1360008" y="1747123"/>
              <a:ext cx="271724" cy="289128"/>
            </a:xfrm>
            <a:custGeom>
              <a:avLst/>
              <a:gdLst/>
              <a:ahLst/>
              <a:cxnLst/>
              <a:rect l="l" t="t" r="r" b="b"/>
              <a:pathLst>
                <a:path w="2826" h="3007" extrusionOk="0">
                  <a:moveTo>
                    <a:pt x="870" y="0"/>
                  </a:moveTo>
                  <a:cubicBezTo>
                    <a:pt x="870" y="0"/>
                    <a:pt x="502" y="1158"/>
                    <a:pt x="169" y="2185"/>
                  </a:cubicBezTo>
                  <a:cubicBezTo>
                    <a:pt x="0" y="2703"/>
                    <a:pt x="452" y="3006"/>
                    <a:pt x="996" y="3006"/>
                  </a:cubicBezTo>
                  <a:cubicBezTo>
                    <a:pt x="1528" y="3006"/>
                    <a:pt x="2148" y="2716"/>
                    <a:pt x="2360" y="2052"/>
                  </a:cubicBezTo>
                  <a:cubicBezTo>
                    <a:pt x="2800" y="720"/>
                    <a:pt x="2825" y="642"/>
                    <a:pt x="2825" y="642"/>
                  </a:cubicBezTo>
                  <a:lnTo>
                    <a:pt x="870" y="0"/>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5" name="Google Shape;3832;p67">
              <a:extLst>
                <a:ext uri="{FF2B5EF4-FFF2-40B4-BE49-F238E27FC236}">
                  <a16:creationId xmlns:a16="http://schemas.microsoft.com/office/drawing/2014/main" id="{D302810F-2052-8E13-C888-B8277474AAA7}"/>
                </a:ext>
              </a:extLst>
            </p:cNvPr>
            <p:cNvSpPr/>
            <p:nvPr/>
          </p:nvSpPr>
          <p:spPr>
            <a:xfrm flipH="1">
              <a:off x="1455390" y="2021060"/>
              <a:ext cx="86825" cy="71825"/>
            </a:xfrm>
            <a:custGeom>
              <a:avLst/>
              <a:gdLst/>
              <a:ahLst/>
              <a:cxnLst/>
              <a:rect l="l" t="t" r="r" b="b"/>
              <a:pathLst>
                <a:path w="903" h="747" extrusionOk="0">
                  <a:moveTo>
                    <a:pt x="769" y="0"/>
                  </a:moveTo>
                  <a:cubicBezTo>
                    <a:pt x="753" y="0"/>
                    <a:pt x="737" y="4"/>
                    <a:pt x="720" y="11"/>
                  </a:cubicBezTo>
                  <a:cubicBezTo>
                    <a:pt x="510" y="108"/>
                    <a:pt x="280" y="161"/>
                    <a:pt x="70" y="161"/>
                  </a:cubicBezTo>
                  <a:lnTo>
                    <a:pt x="0" y="739"/>
                  </a:lnTo>
                  <a:cubicBezTo>
                    <a:pt x="32" y="744"/>
                    <a:pt x="63" y="746"/>
                    <a:pt x="94" y="746"/>
                  </a:cubicBezTo>
                  <a:cubicBezTo>
                    <a:pt x="457" y="746"/>
                    <a:pt x="713" y="427"/>
                    <a:pt x="859" y="161"/>
                  </a:cubicBezTo>
                  <a:cubicBezTo>
                    <a:pt x="902" y="80"/>
                    <a:pt x="845" y="0"/>
                    <a:pt x="769" y="0"/>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6" name="Google Shape;3833;p67">
              <a:extLst>
                <a:ext uri="{FF2B5EF4-FFF2-40B4-BE49-F238E27FC236}">
                  <a16:creationId xmlns:a16="http://schemas.microsoft.com/office/drawing/2014/main" id="{1692C336-E15F-5D74-7E42-FFDBBF77AB47}"/>
                </a:ext>
              </a:extLst>
            </p:cNvPr>
            <p:cNvSpPr/>
            <p:nvPr/>
          </p:nvSpPr>
          <p:spPr>
            <a:xfrm flipH="1">
              <a:off x="1243084" y="1679432"/>
              <a:ext cx="337976" cy="341534"/>
            </a:xfrm>
            <a:custGeom>
              <a:avLst/>
              <a:gdLst/>
              <a:ahLst/>
              <a:cxnLst/>
              <a:rect l="l" t="t" r="r" b="b"/>
              <a:pathLst>
                <a:path w="3515" h="3552" extrusionOk="0">
                  <a:moveTo>
                    <a:pt x="965" y="0"/>
                  </a:moveTo>
                  <a:cubicBezTo>
                    <a:pt x="894" y="0"/>
                    <a:pt x="815" y="12"/>
                    <a:pt x="728" y="39"/>
                  </a:cubicBezTo>
                  <a:cubicBezTo>
                    <a:pt x="202" y="214"/>
                    <a:pt x="0" y="1178"/>
                    <a:pt x="0" y="1178"/>
                  </a:cubicBezTo>
                  <a:lnTo>
                    <a:pt x="177" y="1241"/>
                  </a:lnTo>
                  <a:lnTo>
                    <a:pt x="947" y="1546"/>
                  </a:lnTo>
                  <a:cubicBezTo>
                    <a:pt x="886" y="1266"/>
                    <a:pt x="1141" y="1064"/>
                    <a:pt x="1141" y="1064"/>
                  </a:cubicBezTo>
                  <a:lnTo>
                    <a:pt x="1141" y="1064"/>
                  </a:lnTo>
                  <a:cubicBezTo>
                    <a:pt x="1044" y="1590"/>
                    <a:pt x="1141" y="1609"/>
                    <a:pt x="1141" y="1609"/>
                  </a:cubicBezTo>
                  <a:lnTo>
                    <a:pt x="2079" y="2030"/>
                  </a:lnTo>
                  <a:cubicBezTo>
                    <a:pt x="2071" y="2030"/>
                    <a:pt x="2071" y="2038"/>
                    <a:pt x="2071" y="2047"/>
                  </a:cubicBezTo>
                  <a:lnTo>
                    <a:pt x="1747" y="2977"/>
                  </a:lnTo>
                  <a:cubicBezTo>
                    <a:pt x="1659" y="3135"/>
                    <a:pt x="1545" y="3274"/>
                    <a:pt x="1421" y="3379"/>
                  </a:cubicBezTo>
                  <a:cubicBezTo>
                    <a:pt x="1601" y="3496"/>
                    <a:pt x="1807" y="3551"/>
                    <a:pt x="2015" y="3551"/>
                  </a:cubicBezTo>
                  <a:cubicBezTo>
                    <a:pt x="2755" y="3551"/>
                    <a:pt x="3514" y="2849"/>
                    <a:pt x="3220" y="1740"/>
                  </a:cubicBezTo>
                  <a:cubicBezTo>
                    <a:pt x="2841" y="311"/>
                    <a:pt x="1492" y="294"/>
                    <a:pt x="1492" y="294"/>
                  </a:cubicBezTo>
                  <a:cubicBezTo>
                    <a:pt x="1492" y="294"/>
                    <a:pt x="1326" y="0"/>
                    <a:pt x="965" y="0"/>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7" name="Google Shape;3834;p67">
              <a:extLst>
                <a:ext uri="{FF2B5EF4-FFF2-40B4-BE49-F238E27FC236}">
                  <a16:creationId xmlns:a16="http://schemas.microsoft.com/office/drawing/2014/main" id="{526014A0-5113-4567-7D0E-39DEB8188D50}"/>
                </a:ext>
              </a:extLst>
            </p:cNvPr>
            <p:cNvSpPr/>
            <p:nvPr/>
          </p:nvSpPr>
          <p:spPr>
            <a:xfrm flipH="1">
              <a:off x="1500870" y="1832602"/>
              <a:ext cx="73460" cy="113459"/>
            </a:xfrm>
            <a:custGeom>
              <a:avLst/>
              <a:gdLst/>
              <a:ahLst/>
              <a:cxnLst/>
              <a:rect l="l" t="t" r="r" b="b"/>
              <a:pathLst>
                <a:path w="764" h="1180" extrusionOk="0">
                  <a:moveTo>
                    <a:pt x="372" y="1"/>
                  </a:moveTo>
                  <a:cubicBezTo>
                    <a:pt x="299" y="1"/>
                    <a:pt x="223" y="30"/>
                    <a:pt x="160" y="86"/>
                  </a:cubicBezTo>
                  <a:cubicBezTo>
                    <a:pt x="215" y="53"/>
                    <a:pt x="275" y="36"/>
                    <a:pt x="331" y="36"/>
                  </a:cubicBezTo>
                  <a:cubicBezTo>
                    <a:pt x="426" y="36"/>
                    <a:pt x="513" y="83"/>
                    <a:pt x="562" y="182"/>
                  </a:cubicBezTo>
                  <a:cubicBezTo>
                    <a:pt x="580" y="252"/>
                    <a:pt x="545" y="332"/>
                    <a:pt x="509" y="393"/>
                  </a:cubicBezTo>
                  <a:cubicBezTo>
                    <a:pt x="475" y="462"/>
                    <a:pt x="431" y="532"/>
                    <a:pt x="378" y="603"/>
                  </a:cubicBezTo>
                  <a:cubicBezTo>
                    <a:pt x="282" y="742"/>
                    <a:pt x="168" y="875"/>
                    <a:pt x="54" y="1016"/>
                  </a:cubicBezTo>
                  <a:cubicBezTo>
                    <a:pt x="1" y="1084"/>
                    <a:pt x="54" y="1180"/>
                    <a:pt x="133" y="1180"/>
                  </a:cubicBezTo>
                  <a:cubicBezTo>
                    <a:pt x="144" y="1180"/>
                    <a:pt x="156" y="1178"/>
                    <a:pt x="168" y="1174"/>
                  </a:cubicBezTo>
                  <a:lnTo>
                    <a:pt x="193" y="1163"/>
                  </a:lnTo>
                  <a:cubicBezTo>
                    <a:pt x="273" y="1138"/>
                    <a:pt x="351" y="1110"/>
                    <a:pt x="431" y="1077"/>
                  </a:cubicBezTo>
                  <a:lnTo>
                    <a:pt x="431" y="1077"/>
                  </a:lnTo>
                  <a:cubicBezTo>
                    <a:pt x="334" y="1094"/>
                    <a:pt x="246" y="1110"/>
                    <a:pt x="151" y="1129"/>
                  </a:cubicBezTo>
                  <a:lnTo>
                    <a:pt x="132" y="1129"/>
                  </a:lnTo>
                  <a:cubicBezTo>
                    <a:pt x="99" y="1121"/>
                    <a:pt x="80" y="1077"/>
                    <a:pt x="107" y="1049"/>
                  </a:cubicBezTo>
                  <a:cubicBezTo>
                    <a:pt x="107" y="1049"/>
                    <a:pt x="115" y="1041"/>
                    <a:pt x="124" y="1033"/>
                  </a:cubicBezTo>
                  <a:cubicBezTo>
                    <a:pt x="282" y="866"/>
                    <a:pt x="764" y="357"/>
                    <a:pt x="597" y="121"/>
                  </a:cubicBezTo>
                  <a:cubicBezTo>
                    <a:pt x="540" y="41"/>
                    <a:pt x="458" y="1"/>
                    <a:pt x="372" y="1"/>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8" name="Google Shape;3835;p67">
              <a:extLst>
                <a:ext uri="{FF2B5EF4-FFF2-40B4-BE49-F238E27FC236}">
                  <a16:creationId xmlns:a16="http://schemas.microsoft.com/office/drawing/2014/main" id="{015630E9-FCC5-8094-55D6-81B01614617D}"/>
                </a:ext>
              </a:extLst>
            </p:cNvPr>
            <p:cNvSpPr/>
            <p:nvPr/>
          </p:nvSpPr>
          <p:spPr>
            <a:xfrm flipH="1">
              <a:off x="1322989" y="1873851"/>
              <a:ext cx="115478" cy="102882"/>
            </a:xfrm>
            <a:custGeom>
              <a:avLst/>
              <a:gdLst/>
              <a:ahLst/>
              <a:cxnLst/>
              <a:rect l="l" t="t" r="r" b="b"/>
              <a:pathLst>
                <a:path w="1201" h="1070" extrusionOk="0">
                  <a:moveTo>
                    <a:pt x="604" y="0"/>
                  </a:moveTo>
                  <a:cubicBezTo>
                    <a:pt x="378" y="0"/>
                    <a:pt x="167" y="147"/>
                    <a:pt x="96" y="376"/>
                  </a:cubicBezTo>
                  <a:cubicBezTo>
                    <a:pt x="1" y="656"/>
                    <a:pt x="159" y="955"/>
                    <a:pt x="439" y="1041"/>
                  </a:cubicBezTo>
                  <a:cubicBezTo>
                    <a:pt x="495" y="1061"/>
                    <a:pt x="552" y="1070"/>
                    <a:pt x="607" y="1070"/>
                  </a:cubicBezTo>
                  <a:cubicBezTo>
                    <a:pt x="830" y="1070"/>
                    <a:pt x="1037" y="924"/>
                    <a:pt x="1114" y="700"/>
                  </a:cubicBezTo>
                  <a:cubicBezTo>
                    <a:pt x="1200" y="418"/>
                    <a:pt x="1043" y="122"/>
                    <a:pt x="763" y="25"/>
                  </a:cubicBezTo>
                  <a:cubicBezTo>
                    <a:pt x="710" y="8"/>
                    <a:pt x="657" y="0"/>
                    <a:pt x="604" y="0"/>
                  </a:cubicBez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59" name="Google Shape;3836;p67">
              <a:extLst>
                <a:ext uri="{FF2B5EF4-FFF2-40B4-BE49-F238E27FC236}">
                  <a16:creationId xmlns:a16="http://schemas.microsoft.com/office/drawing/2014/main" id="{3898195F-B1F7-FC0B-7CDE-4A3379247198}"/>
                </a:ext>
              </a:extLst>
            </p:cNvPr>
            <p:cNvSpPr/>
            <p:nvPr/>
          </p:nvSpPr>
          <p:spPr>
            <a:xfrm flipH="1">
              <a:off x="1437506" y="1669528"/>
              <a:ext cx="166246" cy="99709"/>
            </a:xfrm>
            <a:custGeom>
              <a:avLst/>
              <a:gdLst/>
              <a:ahLst/>
              <a:cxnLst/>
              <a:rect l="l" t="t" r="r" b="b"/>
              <a:pathLst>
                <a:path w="1729" h="1037" extrusionOk="0">
                  <a:moveTo>
                    <a:pt x="928" y="0"/>
                  </a:moveTo>
                  <a:cubicBezTo>
                    <a:pt x="649" y="0"/>
                    <a:pt x="373" y="111"/>
                    <a:pt x="203" y="344"/>
                  </a:cubicBezTo>
                  <a:cubicBezTo>
                    <a:pt x="62" y="544"/>
                    <a:pt x="0" y="799"/>
                    <a:pt x="17" y="1037"/>
                  </a:cubicBezTo>
                  <a:cubicBezTo>
                    <a:pt x="45" y="843"/>
                    <a:pt x="97" y="649"/>
                    <a:pt x="203" y="483"/>
                  </a:cubicBezTo>
                  <a:cubicBezTo>
                    <a:pt x="361" y="208"/>
                    <a:pt x="672" y="78"/>
                    <a:pt x="980" y="78"/>
                  </a:cubicBezTo>
                  <a:cubicBezTo>
                    <a:pt x="1064" y="78"/>
                    <a:pt x="1147" y="88"/>
                    <a:pt x="1227" y="106"/>
                  </a:cubicBezTo>
                  <a:cubicBezTo>
                    <a:pt x="1413" y="159"/>
                    <a:pt x="1587" y="256"/>
                    <a:pt x="1728" y="405"/>
                  </a:cubicBezTo>
                  <a:lnTo>
                    <a:pt x="1728" y="397"/>
                  </a:lnTo>
                  <a:cubicBezTo>
                    <a:pt x="1552" y="137"/>
                    <a:pt x="1238" y="0"/>
                    <a:pt x="928" y="0"/>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0" name="Google Shape;3837;p67">
              <a:extLst>
                <a:ext uri="{FF2B5EF4-FFF2-40B4-BE49-F238E27FC236}">
                  <a16:creationId xmlns:a16="http://schemas.microsoft.com/office/drawing/2014/main" id="{6F597DE9-6A07-81F3-33E4-8E4BE0F40088}"/>
                </a:ext>
              </a:extLst>
            </p:cNvPr>
            <p:cNvSpPr/>
            <p:nvPr/>
          </p:nvSpPr>
          <p:spPr>
            <a:xfrm flipH="1">
              <a:off x="1489908" y="2689027"/>
              <a:ext cx="1291699" cy="1572366"/>
            </a:xfrm>
            <a:custGeom>
              <a:avLst/>
              <a:gdLst/>
              <a:ahLst/>
              <a:cxnLst/>
              <a:rect l="l" t="t" r="r" b="b"/>
              <a:pathLst>
                <a:path w="13434" h="16353" extrusionOk="0">
                  <a:moveTo>
                    <a:pt x="8382" y="0"/>
                  </a:moveTo>
                  <a:lnTo>
                    <a:pt x="0" y="16352"/>
                  </a:lnTo>
                  <a:lnTo>
                    <a:pt x="5472" y="16352"/>
                  </a:lnTo>
                  <a:lnTo>
                    <a:pt x="13433" y="1305"/>
                  </a:lnTo>
                  <a:lnTo>
                    <a:pt x="8382" y="0"/>
                  </a:lnTo>
                  <a:close/>
                </a:path>
              </a:pathLst>
            </a:custGeom>
            <a:solidFill>
              <a:srgbClr val="124B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1" name="Google Shape;3838;p67">
              <a:extLst>
                <a:ext uri="{FF2B5EF4-FFF2-40B4-BE49-F238E27FC236}">
                  <a16:creationId xmlns:a16="http://schemas.microsoft.com/office/drawing/2014/main" id="{4B83AE10-DEFA-008E-D753-BAE175F00CAB}"/>
                </a:ext>
              </a:extLst>
            </p:cNvPr>
            <p:cNvSpPr/>
            <p:nvPr/>
          </p:nvSpPr>
          <p:spPr>
            <a:xfrm flipH="1">
              <a:off x="990786" y="2776622"/>
              <a:ext cx="946035" cy="1484772"/>
            </a:xfrm>
            <a:custGeom>
              <a:avLst/>
              <a:gdLst/>
              <a:ahLst/>
              <a:cxnLst/>
              <a:rect l="l" t="t" r="r" b="b"/>
              <a:pathLst>
                <a:path w="9839" h="15442" extrusionOk="0">
                  <a:moveTo>
                    <a:pt x="3140" y="1"/>
                  </a:moveTo>
                  <a:lnTo>
                    <a:pt x="668" y="5068"/>
                  </a:lnTo>
                  <a:cubicBezTo>
                    <a:pt x="1" y="6436"/>
                    <a:pt x="80" y="8050"/>
                    <a:pt x="878" y="9338"/>
                  </a:cubicBezTo>
                  <a:lnTo>
                    <a:pt x="4647" y="15441"/>
                  </a:lnTo>
                  <a:lnTo>
                    <a:pt x="9839" y="15441"/>
                  </a:lnTo>
                  <a:lnTo>
                    <a:pt x="5192" y="7690"/>
                  </a:lnTo>
                  <a:cubicBezTo>
                    <a:pt x="5192" y="7690"/>
                    <a:pt x="8050" y="4218"/>
                    <a:pt x="8050" y="1263"/>
                  </a:cubicBezTo>
                  <a:lnTo>
                    <a:pt x="3140" y="1"/>
                  </a:lnTo>
                  <a:close/>
                </a:path>
              </a:pathLst>
            </a:custGeom>
            <a:solidFill>
              <a:srgbClr val="124B5C"/>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2" name="Google Shape;3839;p67">
              <a:extLst>
                <a:ext uri="{FF2B5EF4-FFF2-40B4-BE49-F238E27FC236}">
                  <a16:creationId xmlns:a16="http://schemas.microsoft.com/office/drawing/2014/main" id="{A45F4100-A232-C56D-649B-7446E3E606F4}"/>
                </a:ext>
              </a:extLst>
            </p:cNvPr>
            <p:cNvSpPr/>
            <p:nvPr/>
          </p:nvSpPr>
          <p:spPr>
            <a:xfrm flipH="1">
              <a:off x="964633" y="4250919"/>
              <a:ext cx="849306" cy="294704"/>
            </a:xfrm>
            <a:custGeom>
              <a:avLst/>
              <a:gdLst/>
              <a:ahLst/>
              <a:cxnLst/>
              <a:rect l="l" t="t" r="r" b="b"/>
              <a:pathLst>
                <a:path w="8833" h="3065" extrusionOk="0">
                  <a:moveTo>
                    <a:pt x="412" y="0"/>
                  </a:moveTo>
                  <a:cubicBezTo>
                    <a:pt x="129" y="0"/>
                    <a:pt x="0" y="180"/>
                    <a:pt x="187" y="556"/>
                  </a:cubicBezTo>
                  <a:cubicBezTo>
                    <a:pt x="644" y="1468"/>
                    <a:pt x="1433" y="3065"/>
                    <a:pt x="1433" y="3065"/>
                  </a:cubicBezTo>
                  <a:lnTo>
                    <a:pt x="8832" y="3065"/>
                  </a:lnTo>
                  <a:lnTo>
                    <a:pt x="7368" y="108"/>
                  </a:lnTo>
                  <a:lnTo>
                    <a:pt x="4011" y="108"/>
                  </a:lnTo>
                  <a:cubicBezTo>
                    <a:pt x="4275" y="1073"/>
                    <a:pt x="3820" y="1632"/>
                    <a:pt x="3206" y="1632"/>
                  </a:cubicBezTo>
                  <a:cubicBezTo>
                    <a:pt x="2842" y="1632"/>
                    <a:pt x="2423" y="1436"/>
                    <a:pt x="2064" y="1013"/>
                  </a:cubicBezTo>
                  <a:cubicBezTo>
                    <a:pt x="1506" y="353"/>
                    <a:pt x="808" y="0"/>
                    <a:pt x="412" y="0"/>
                  </a:cubicBezTo>
                  <a:close/>
                </a:path>
              </a:pathLst>
            </a:custGeom>
            <a:solidFill>
              <a:srgbClr val="DD9D2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3" name="Google Shape;3840;p67">
              <a:extLst>
                <a:ext uri="{FF2B5EF4-FFF2-40B4-BE49-F238E27FC236}">
                  <a16:creationId xmlns:a16="http://schemas.microsoft.com/office/drawing/2014/main" id="{CA7FE6D6-D096-6465-F3A8-343F5C0C544D}"/>
                </a:ext>
              </a:extLst>
            </p:cNvPr>
            <p:cNvSpPr/>
            <p:nvPr/>
          </p:nvSpPr>
          <p:spPr>
            <a:xfrm flipH="1">
              <a:off x="1003285" y="4463031"/>
              <a:ext cx="711713" cy="8461"/>
            </a:xfrm>
            <a:custGeom>
              <a:avLst/>
              <a:gdLst/>
              <a:ahLst/>
              <a:cxnLst/>
              <a:rect l="l" t="t" r="r" b="b"/>
              <a:pathLst>
                <a:path w="7402" h="88" extrusionOk="0">
                  <a:moveTo>
                    <a:pt x="5546" y="1"/>
                  </a:moveTo>
                  <a:cubicBezTo>
                    <a:pt x="4621" y="1"/>
                    <a:pt x="3696" y="24"/>
                    <a:pt x="2772" y="34"/>
                  </a:cubicBezTo>
                  <a:cubicBezTo>
                    <a:pt x="2255" y="25"/>
                    <a:pt x="1725" y="6"/>
                    <a:pt x="1199" y="6"/>
                  </a:cubicBezTo>
                  <a:cubicBezTo>
                    <a:pt x="795" y="6"/>
                    <a:pt x="392" y="17"/>
                    <a:pt x="0" y="51"/>
                  </a:cubicBezTo>
                  <a:cubicBezTo>
                    <a:pt x="460" y="73"/>
                    <a:pt x="922" y="82"/>
                    <a:pt x="1385" y="82"/>
                  </a:cubicBezTo>
                  <a:cubicBezTo>
                    <a:pt x="1848" y="82"/>
                    <a:pt x="2311" y="73"/>
                    <a:pt x="2772" y="59"/>
                  </a:cubicBezTo>
                  <a:cubicBezTo>
                    <a:pt x="3713" y="66"/>
                    <a:pt x="4654" y="88"/>
                    <a:pt x="5595" y="88"/>
                  </a:cubicBezTo>
                  <a:cubicBezTo>
                    <a:pt x="6197" y="88"/>
                    <a:pt x="6799" y="79"/>
                    <a:pt x="7401" y="51"/>
                  </a:cubicBezTo>
                  <a:lnTo>
                    <a:pt x="7401" y="42"/>
                  </a:lnTo>
                  <a:cubicBezTo>
                    <a:pt x="6783" y="11"/>
                    <a:pt x="6164" y="1"/>
                    <a:pt x="5546" y="1"/>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4" name="Google Shape;3841;p67">
              <a:extLst>
                <a:ext uri="{FF2B5EF4-FFF2-40B4-BE49-F238E27FC236}">
                  <a16:creationId xmlns:a16="http://schemas.microsoft.com/office/drawing/2014/main" id="{65B49C7E-0BDD-42A9-250E-DAE8A053D9D7}"/>
                </a:ext>
              </a:extLst>
            </p:cNvPr>
            <p:cNvSpPr/>
            <p:nvPr/>
          </p:nvSpPr>
          <p:spPr>
            <a:xfrm flipH="1">
              <a:off x="1259626" y="4305822"/>
              <a:ext cx="255667" cy="8942"/>
            </a:xfrm>
            <a:custGeom>
              <a:avLst/>
              <a:gdLst/>
              <a:ahLst/>
              <a:cxnLst/>
              <a:rect l="l" t="t" r="r" b="b"/>
              <a:pathLst>
                <a:path w="2659" h="93" extrusionOk="0">
                  <a:moveTo>
                    <a:pt x="1329" y="1"/>
                  </a:moveTo>
                  <a:cubicBezTo>
                    <a:pt x="886" y="1"/>
                    <a:pt x="443" y="16"/>
                    <a:pt x="0" y="46"/>
                  </a:cubicBezTo>
                  <a:cubicBezTo>
                    <a:pt x="443" y="77"/>
                    <a:pt x="886" y="92"/>
                    <a:pt x="1329" y="92"/>
                  </a:cubicBezTo>
                  <a:cubicBezTo>
                    <a:pt x="1772" y="92"/>
                    <a:pt x="2215" y="77"/>
                    <a:pt x="2658" y="46"/>
                  </a:cubicBezTo>
                  <a:cubicBezTo>
                    <a:pt x="2215" y="16"/>
                    <a:pt x="1772" y="1"/>
                    <a:pt x="1329" y="1"/>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5" name="Google Shape;3842;p67">
              <a:extLst>
                <a:ext uri="{FF2B5EF4-FFF2-40B4-BE49-F238E27FC236}">
                  <a16:creationId xmlns:a16="http://schemas.microsoft.com/office/drawing/2014/main" id="{2BBAB3A4-1EC8-9095-DF80-EEFA1F133F27}"/>
                </a:ext>
              </a:extLst>
            </p:cNvPr>
            <p:cNvSpPr/>
            <p:nvPr/>
          </p:nvSpPr>
          <p:spPr>
            <a:xfrm flipH="1">
              <a:off x="1233568" y="4359860"/>
              <a:ext cx="255475" cy="8942"/>
            </a:xfrm>
            <a:custGeom>
              <a:avLst/>
              <a:gdLst/>
              <a:ahLst/>
              <a:cxnLst/>
              <a:rect l="l" t="t" r="r" b="b"/>
              <a:pathLst>
                <a:path w="2657" h="93" extrusionOk="0">
                  <a:moveTo>
                    <a:pt x="1331" y="1"/>
                  </a:moveTo>
                  <a:cubicBezTo>
                    <a:pt x="887" y="1"/>
                    <a:pt x="443" y="16"/>
                    <a:pt x="1" y="46"/>
                  </a:cubicBezTo>
                  <a:cubicBezTo>
                    <a:pt x="443" y="77"/>
                    <a:pt x="887" y="92"/>
                    <a:pt x="1331" y="92"/>
                  </a:cubicBezTo>
                  <a:cubicBezTo>
                    <a:pt x="1775" y="92"/>
                    <a:pt x="2218" y="77"/>
                    <a:pt x="2657" y="46"/>
                  </a:cubicBezTo>
                  <a:cubicBezTo>
                    <a:pt x="2218" y="16"/>
                    <a:pt x="1775" y="1"/>
                    <a:pt x="1331" y="1"/>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6" name="Google Shape;3843;p67">
              <a:extLst>
                <a:ext uri="{FF2B5EF4-FFF2-40B4-BE49-F238E27FC236}">
                  <a16:creationId xmlns:a16="http://schemas.microsoft.com/office/drawing/2014/main" id="{4A57B710-CA9B-D6D5-B078-F13024CF2A70}"/>
                </a:ext>
              </a:extLst>
            </p:cNvPr>
            <p:cNvSpPr/>
            <p:nvPr/>
          </p:nvSpPr>
          <p:spPr>
            <a:xfrm flipH="1">
              <a:off x="1688846" y="2888735"/>
              <a:ext cx="237013" cy="692291"/>
            </a:xfrm>
            <a:custGeom>
              <a:avLst/>
              <a:gdLst/>
              <a:ahLst/>
              <a:cxnLst/>
              <a:rect l="l" t="t" r="r" b="b"/>
              <a:pathLst>
                <a:path w="2465" h="7200" extrusionOk="0">
                  <a:moveTo>
                    <a:pt x="2465" y="1"/>
                  </a:moveTo>
                  <a:lnTo>
                    <a:pt x="2465" y="1"/>
                  </a:lnTo>
                  <a:cubicBezTo>
                    <a:pt x="2201" y="491"/>
                    <a:pt x="1833" y="1219"/>
                    <a:pt x="1587" y="1720"/>
                  </a:cubicBezTo>
                  <a:cubicBezTo>
                    <a:pt x="1299" y="2299"/>
                    <a:pt x="1008" y="2877"/>
                    <a:pt x="728" y="3456"/>
                  </a:cubicBezTo>
                  <a:cubicBezTo>
                    <a:pt x="606" y="3711"/>
                    <a:pt x="421" y="4069"/>
                    <a:pt x="335" y="4342"/>
                  </a:cubicBezTo>
                  <a:cubicBezTo>
                    <a:pt x="0" y="5253"/>
                    <a:pt x="0" y="6278"/>
                    <a:pt x="316" y="7200"/>
                  </a:cubicBezTo>
                  <a:cubicBezTo>
                    <a:pt x="28" y="6192"/>
                    <a:pt x="80" y="5104"/>
                    <a:pt x="493" y="4140"/>
                  </a:cubicBezTo>
                  <a:cubicBezTo>
                    <a:pt x="869" y="3342"/>
                    <a:pt x="1271" y="2543"/>
                    <a:pt x="1640" y="1754"/>
                  </a:cubicBezTo>
                  <a:cubicBezTo>
                    <a:pt x="1886" y="1246"/>
                    <a:pt x="2229" y="510"/>
                    <a:pt x="2465" y="1"/>
                  </a:cubicBezTo>
                  <a:close/>
                </a:path>
              </a:pathLst>
            </a:custGeom>
            <a:solidFill>
              <a:srgbClr val="FFFD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7" name="Google Shape;3844;p67">
              <a:extLst>
                <a:ext uri="{FF2B5EF4-FFF2-40B4-BE49-F238E27FC236}">
                  <a16:creationId xmlns:a16="http://schemas.microsoft.com/office/drawing/2014/main" id="{8C9FD6CD-EE4D-76D0-5892-45E11330926A}"/>
                </a:ext>
              </a:extLst>
            </p:cNvPr>
            <p:cNvSpPr/>
            <p:nvPr/>
          </p:nvSpPr>
          <p:spPr>
            <a:xfrm flipH="1">
              <a:off x="1042986" y="1788565"/>
              <a:ext cx="951910" cy="1152484"/>
            </a:xfrm>
            <a:custGeom>
              <a:avLst/>
              <a:gdLst/>
              <a:ahLst/>
              <a:cxnLst/>
              <a:rect l="l" t="t" r="r" b="b"/>
              <a:pathLst>
                <a:path w="9900" h="11986" extrusionOk="0">
                  <a:moveTo>
                    <a:pt x="200" y="1"/>
                  </a:moveTo>
                  <a:lnTo>
                    <a:pt x="1" y="3420"/>
                  </a:lnTo>
                  <a:lnTo>
                    <a:pt x="964" y="3963"/>
                  </a:lnTo>
                  <a:lnTo>
                    <a:pt x="200" y="9365"/>
                  </a:lnTo>
                  <a:lnTo>
                    <a:pt x="5788" y="10803"/>
                  </a:lnTo>
                  <a:lnTo>
                    <a:pt x="7234" y="11986"/>
                  </a:lnTo>
                  <a:lnTo>
                    <a:pt x="7629" y="11276"/>
                  </a:lnTo>
                  <a:lnTo>
                    <a:pt x="8654" y="11539"/>
                  </a:lnTo>
                  <a:lnTo>
                    <a:pt x="8549" y="9610"/>
                  </a:lnTo>
                  <a:lnTo>
                    <a:pt x="9189" y="8461"/>
                  </a:lnTo>
                  <a:cubicBezTo>
                    <a:pt x="9900" y="7173"/>
                    <a:pt x="9504" y="5550"/>
                    <a:pt x="8277" y="4736"/>
                  </a:cubicBezTo>
                  <a:lnTo>
                    <a:pt x="5647" y="2789"/>
                  </a:lnTo>
                  <a:cubicBezTo>
                    <a:pt x="5647" y="2789"/>
                    <a:pt x="5190" y="3770"/>
                    <a:pt x="4849" y="3850"/>
                  </a:cubicBezTo>
                  <a:cubicBezTo>
                    <a:pt x="4841" y="3851"/>
                    <a:pt x="4833" y="3852"/>
                    <a:pt x="4826" y="3852"/>
                  </a:cubicBezTo>
                  <a:cubicBezTo>
                    <a:pt x="4538" y="3852"/>
                    <a:pt x="4778" y="2579"/>
                    <a:pt x="4778" y="2579"/>
                  </a:cubicBezTo>
                  <a:lnTo>
                    <a:pt x="1429" y="640"/>
                  </a:lnTo>
                  <a:lnTo>
                    <a:pt x="200" y="1"/>
                  </a:lnTo>
                  <a:close/>
                </a:path>
              </a:pathLst>
            </a:custGeom>
            <a:solidFill>
              <a:srgbClr val="55121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8" name="Google Shape;3845;p67">
              <a:extLst>
                <a:ext uri="{FF2B5EF4-FFF2-40B4-BE49-F238E27FC236}">
                  <a16:creationId xmlns:a16="http://schemas.microsoft.com/office/drawing/2014/main" id="{9CA1B8D6-0BEF-E7B9-60C7-DA5CE0B6822E}"/>
                </a:ext>
              </a:extLst>
            </p:cNvPr>
            <p:cNvSpPr/>
            <p:nvPr/>
          </p:nvSpPr>
          <p:spPr>
            <a:xfrm flipH="1">
              <a:off x="1967108" y="2636625"/>
              <a:ext cx="6731" cy="54903"/>
            </a:xfrm>
            <a:custGeom>
              <a:avLst/>
              <a:gdLst/>
              <a:ahLst/>
              <a:cxnLst/>
              <a:rect l="l" t="t" r="r" b="b"/>
              <a:pathLst>
                <a:path w="70" h="571" extrusionOk="0">
                  <a:moveTo>
                    <a:pt x="61" y="0"/>
                  </a:moveTo>
                  <a:lnTo>
                    <a:pt x="0" y="413"/>
                  </a:lnTo>
                  <a:lnTo>
                    <a:pt x="0" y="554"/>
                  </a:lnTo>
                  <a:lnTo>
                    <a:pt x="70" y="571"/>
                  </a:lnTo>
                  <a:cubicBezTo>
                    <a:pt x="70" y="388"/>
                    <a:pt x="61" y="194"/>
                    <a:pt x="61" y="0"/>
                  </a:cubicBezTo>
                  <a:close/>
                </a:path>
              </a:pathLst>
            </a:custGeom>
            <a:solidFill>
              <a:srgbClr val="FFFD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9" name="Google Shape;3846;p67">
              <a:extLst>
                <a:ext uri="{FF2B5EF4-FFF2-40B4-BE49-F238E27FC236}">
                  <a16:creationId xmlns:a16="http://schemas.microsoft.com/office/drawing/2014/main" id="{D4A56F55-3A31-8E3F-F5C5-2E026EEB5A99}"/>
                </a:ext>
              </a:extLst>
            </p:cNvPr>
            <p:cNvSpPr/>
            <p:nvPr/>
          </p:nvSpPr>
          <p:spPr>
            <a:xfrm flipH="1">
              <a:off x="1360873" y="2667009"/>
              <a:ext cx="891228" cy="598832"/>
            </a:xfrm>
            <a:custGeom>
              <a:avLst/>
              <a:gdLst/>
              <a:ahLst/>
              <a:cxnLst/>
              <a:rect l="l" t="t" r="r" b="b"/>
              <a:pathLst>
                <a:path w="9269" h="6228" extrusionOk="0">
                  <a:moveTo>
                    <a:pt x="6419" y="0"/>
                  </a:moveTo>
                  <a:lnTo>
                    <a:pt x="1" y="4455"/>
                  </a:lnTo>
                  <a:lnTo>
                    <a:pt x="1482" y="6227"/>
                  </a:lnTo>
                  <a:lnTo>
                    <a:pt x="9269" y="2323"/>
                  </a:lnTo>
                  <a:lnTo>
                    <a:pt x="6419" y="0"/>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0" name="Google Shape;3847;p67">
              <a:extLst>
                <a:ext uri="{FF2B5EF4-FFF2-40B4-BE49-F238E27FC236}">
                  <a16:creationId xmlns:a16="http://schemas.microsoft.com/office/drawing/2014/main" id="{4E50C9A6-B5D8-13F1-DE9D-56BD09907C65}"/>
                </a:ext>
              </a:extLst>
            </p:cNvPr>
            <p:cNvSpPr/>
            <p:nvPr/>
          </p:nvSpPr>
          <p:spPr>
            <a:xfrm flipH="1">
              <a:off x="1264721" y="2307785"/>
              <a:ext cx="369414" cy="360087"/>
            </a:xfrm>
            <a:custGeom>
              <a:avLst/>
              <a:gdLst/>
              <a:ahLst/>
              <a:cxnLst/>
              <a:rect l="l" t="t" r="r" b="b"/>
              <a:pathLst>
                <a:path w="3842" h="3745" extrusionOk="0">
                  <a:moveTo>
                    <a:pt x="3833" y="1"/>
                  </a:moveTo>
                  <a:cubicBezTo>
                    <a:pt x="3158" y="588"/>
                    <a:pt x="2526" y="1211"/>
                    <a:pt x="1895" y="1842"/>
                  </a:cubicBezTo>
                  <a:cubicBezTo>
                    <a:pt x="1430" y="2316"/>
                    <a:pt x="439" y="3263"/>
                    <a:pt x="1" y="3745"/>
                  </a:cubicBezTo>
                  <a:cubicBezTo>
                    <a:pt x="1247" y="2534"/>
                    <a:pt x="2657" y="1272"/>
                    <a:pt x="3841" y="1"/>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1" name="Google Shape;3848;p67">
              <a:extLst>
                <a:ext uri="{FF2B5EF4-FFF2-40B4-BE49-F238E27FC236}">
                  <a16:creationId xmlns:a16="http://schemas.microsoft.com/office/drawing/2014/main" id="{BD73EC50-744B-DBC8-BE93-0E701EE915D7}"/>
                </a:ext>
              </a:extLst>
            </p:cNvPr>
            <p:cNvSpPr/>
            <p:nvPr/>
          </p:nvSpPr>
          <p:spPr>
            <a:xfrm flipH="1">
              <a:off x="1863264" y="1892986"/>
              <a:ext cx="89517" cy="276724"/>
            </a:xfrm>
            <a:custGeom>
              <a:avLst/>
              <a:gdLst/>
              <a:ahLst/>
              <a:cxnLst/>
              <a:rect l="l" t="t" r="r" b="b"/>
              <a:pathLst>
                <a:path w="931" h="2878" extrusionOk="0">
                  <a:moveTo>
                    <a:pt x="930" y="1"/>
                  </a:moveTo>
                  <a:lnTo>
                    <a:pt x="0" y="2578"/>
                  </a:lnTo>
                  <a:lnTo>
                    <a:pt x="526" y="2877"/>
                  </a:lnTo>
                  <a:lnTo>
                    <a:pt x="930" y="1"/>
                  </a:ln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2" name="Google Shape;3849;p67">
              <a:extLst>
                <a:ext uri="{FF2B5EF4-FFF2-40B4-BE49-F238E27FC236}">
                  <a16:creationId xmlns:a16="http://schemas.microsoft.com/office/drawing/2014/main" id="{825909A0-A2FB-9477-65B9-83BA029B9514}"/>
                </a:ext>
              </a:extLst>
            </p:cNvPr>
            <p:cNvSpPr/>
            <p:nvPr/>
          </p:nvSpPr>
          <p:spPr>
            <a:xfrm flipH="1">
              <a:off x="2397097" y="1509339"/>
              <a:ext cx="97786" cy="78556"/>
            </a:xfrm>
            <a:custGeom>
              <a:avLst/>
              <a:gdLst/>
              <a:ahLst/>
              <a:cxnLst/>
              <a:rect l="l" t="t" r="r" b="b"/>
              <a:pathLst>
                <a:path w="1017" h="817" extrusionOk="0">
                  <a:moveTo>
                    <a:pt x="179" y="0"/>
                  </a:moveTo>
                  <a:cubicBezTo>
                    <a:pt x="157" y="0"/>
                    <a:pt x="135" y="4"/>
                    <a:pt x="114" y="11"/>
                  </a:cubicBezTo>
                  <a:cubicBezTo>
                    <a:pt x="34" y="36"/>
                    <a:pt x="0" y="133"/>
                    <a:pt x="45" y="202"/>
                  </a:cubicBezTo>
                  <a:lnTo>
                    <a:pt x="413" y="817"/>
                  </a:lnTo>
                  <a:lnTo>
                    <a:pt x="1017" y="695"/>
                  </a:lnTo>
                  <a:lnTo>
                    <a:pt x="341" y="64"/>
                  </a:lnTo>
                  <a:cubicBezTo>
                    <a:pt x="297" y="25"/>
                    <a:pt x="238" y="0"/>
                    <a:pt x="179" y="0"/>
                  </a:cubicBez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3" name="Google Shape;3850;p67">
              <a:extLst>
                <a:ext uri="{FF2B5EF4-FFF2-40B4-BE49-F238E27FC236}">
                  <a16:creationId xmlns:a16="http://schemas.microsoft.com/office/drawing/2014/main" id="{E467957F-F702-51AD-7840-0CEC7E45CCBD}"/>
                </a:ext>
              </a:extLst>
            </p:cNvPr>
            <p:cNvSpPr/>
            <p:nvPr/>
          </p:nvSpPr>
          <p:spPr>
            <a:xfrm flipH="1">
              <a:off x="2415654" y="1574242"/>
              <a:ext cx="186245" cy="63460"/>
            </a:xfrm>
            <a:custGeom>
              <a:avLst/>
              <a:gdLst/>
              <a:ahLst/>
              <a:cxnLst/>
              <a:rect l="l" t="t" r="r" b="b"/>
              <a:pathLst>
                <a:path w="1937" h="660" extrusionOk="0">
                  <a:moveTo>
                    <a:pt x="1656" y="1"/>
                  </a:moveTo>
                  <a:lnTo>
                    <a:pt x="236" y="98"/>
                  </a:lnTo>
                  <a:cubicBezTo>
                    <a:pt x="105" y="106"/>
                    <a:pt x="0" y="211"/>
                    <a:pt x="0" y="344"/>
                  </a:cubicBezTo>
                  <a:cubicBezTo>
                    <a:pt x="0" y="430"/>
                    <a:pt x="61" y="510"/>
                    <a:pt x="147" y="510"/>
                  </a:cubicBezTo>
                  <a:lnTo>
                    <a:pt x="1936" y="660"/>
                  </a:lnTo>
                  <a:lnTo>
                    <a:pt x="1656" y="1"/>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4" name="Google Shape;3851;p67">
              <a:extLst>
                <a:ext uri="{FF2B5EF4-FFF2-40B4-BE49-F238E27FC236}">
                  <a16:creationId xmlns:a16="http://schemas.microsoft.com/office/drawing/2014/main" id="{52877EF4-68D4-DFA7-D874-87F498865582}"/>
                </a:ext>
              </a:extLst>
            </p:cNvPr>
            <p:cNvSpPr/>
            <p:nvPr/>
          </p:nvSpPr>
          <p:spPr>
            <a:xfrm flipH="1">
              <a:off x="2109508" y="3070078"/>
              <a:ext cx="183072" cy="294320"/>
            </a:xfrm>
            <a:custGeom>
              <a:avLst/>
              <a:gdLst/>
              <a:ahLst/>
              <a:cxnLst/>
              <a:rect l="l" t="t" r="r" b="b"/>
              <a:pathLst>
                <a:path w="1904" h="3061" extrusionOk="0">
                  <a:moveTo>
                    <a:pt x="1308" y="0"/>
                  </a:moveTo>
                  <a:lnTo>
                    <a:pt x="1" y="394"/>
                  </a:lnTo>
                  <a:lnTo>
                    <a:pt x="70" y="3060"/>
                  </a:lnTo>
                  <a:lnTo>
                    <a:pt x="1903" y="2035"/>
                  </a:lnTo>
                  <a:lnTo>
                    <a:pt x="1308" y="0"/>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5" name="Google Shape;3852;p67">
              <a:extLst>
                <a:ext uri="{FF2B5EF4-FFF2-40B4-BE49-F238E27FC236}">
                  <a16:creationId xmlns:a16="http://schemas.microsoft.com/office/drawing/2014/main" id="{F8072997-8715-9EB9-902C-C2B9916C57FB}"/>
                </a:ext>
              </a:extLst>
            </p:cNvPr>
            <p:cNvSpPr/>
            <p:nvPr/>
          </p:nvSpPr>
          <p:spPr>
            <a:xfrm flipH="1">
              <a:off x="2241043" y="3107865"/>
              <a:ext cx="210187" cy="106247"/>
            </a:xfrm>
            <a:custGeom>
              <a:avLst/>
              <a:gdLst/>
              <a:ahLst/>
              <a:cxnLst/>
              <a:rect l="l" t="t" r="r" b="b"/>
              <a:pathLst>
                <a:path w="2186" h="1105" extrusionOk="0">
                  <a:moveTo>
                    <a:pt x="1651" y="1"/>
                  </a:moveTo>
                  <a:lnTo>
                    <a:pt x="203" y="632"/>
                  </a:lnTo>
                  <a:cubicBezTo>
                    <a:pt x="72" y="695"/>
                    <a:pt x="1" y="843"/>
                    <a:pt x="45" y="984"/>
                  </a:cubicBezTo>
                  <a:cubicBezTo>
                    <a:pt x="68" y="1056"/>
                    <a:pt x="137" y="1104"/>
                    <a:pt x="213" y="1104"/>
                  </a:cubicBezTo>
                  <a:cubicBezTo>
                    <a:pt x="230" y="1104"/>
                    <a:pt x="247" y="1102"/>
                    <a:pt x="264" y="1097"/>
                  </a:cubicBezTo>
                  <a:lnTo>
                    <a:pt x="2185" y="579"/>
                  </a:lnTo>
                  <a:lnTo>
                    <a:pt x="1651" y="1"/>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6" name="Google Shape;3853;p67">
              <a:extLst>
                <a:ext uri="{FF2B5EF4-FFF2-40B4-BE49-F238E27FC236}">
                  <a16:creationId xmlns:a16="http://schemas.microsoft.com/office/drawing/2014/main" id="{881B499B-77D5-73EB-A305-557A2B14F8EC}"/>
                </a:ext>
              </a:extLst>
            </p:cNvPr>
            <p:cNvSpPr/>
            <p:nvPr/>
          </p:nvSpPr>
          <p:spPr>
            <a:xfrm flipH="1">
              <a:off x="2261331" y="3215940"/>
              <a:ext cx="307781" cy="143458"/>
            </a:xfrm>
            <a:custGeom>
              <a:avLst/>
              <a:gdLst/>
              <a:ahLst/>
              <a:cxnLst/>
              <a:rect l="l" t="t" r="r" b="b"/>
              <a:pathLst>
                <a:path w="3201" h="1492" extrusionOk="0">
                  <a:moveTo>
                    <a:pt x="2974" y="1"/>
                  </a:moveTo>
                  <a:lnTo>
                    <a:pt x="1465" y="815"/>
                  </a:lnTo>
                  <a:lnTo>
                    <a:pt x="615" y="571"/>
                  </a:lnTo>
                  <a:cubicBezTo>
                    <a:pt x="560" y="555"/>
                    <a:pt x="505" y="547"/>
                    <a:pt x="451" y="547"/>
                  </a:cubicBezTo>
                  <a:cubicBezTo>
                    <a:pt x="329" y="547"/>
                    <a:pt x="211" y="587"/>
                    <a:pt x="114" y="666"/>
                  </a:cubicBezTo>
                  <a:cubicBezTo>
                    <a:pt x="0" y="754"/>
                    <a:pt x="27" y="929"/>
                    <a:pt x="158" y="981"/>
                  </a:cubicBezTo>
                  <a:lnTo>
                    <a:pt x="1395" y="1465"/>
                  </a:lnTo>
                  <a:cubicBezTo>
                    <a:pt x="1439" y="1483"/>
                    <a:pt x="1485" y="1491"/>
                    <a:pt x="1532" y="1491"/>
                  </a:cubicBezTo>
                  <a:cubicBezTo>
                    <a:pt x="1599" y="1491"/>
                    <a:pt x="1666" y="1474"/>
                    <a:pt x="1728" y="1438"/>
                  </a:cubicBezTo>
                  <a:lnTo>
                    <a:pt x="3201" y="710"/>
                  </a:lnTo>
                  <a:lnTo>
                    <a:pt x="2974" y="1"/>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7" name="Google Shape;3854;p67">
              <a:extLst>
                <a:ext uri="{FF2B5EF4-FFF2-40B4-BE49-F238E27FC236}">
                  <a16:creationId xmlns:a16="http://schemas.microsoft.com/office/drawing/2014/main" id="{E72D2AE9-BAE7-7A20-C93D-C274B8DE1BCA}"/>
                </a:ext>
              </a:extLst>
            </p:cNvPr>
            <p:cNvSpPr/>
            <p:nvPr/>
          </p:nvSpPr>
          <p:spPr>
            <a:xfrm flipH="1">
              <a:off x="2225082" y="3255651"/>
              <a:ext cx="300954" cy="166054"/>
            </a:xfrm>
            <a:custGeom>
              <a:avLst/>
              <a:gdLst/>
              <a:ahLst/>
              <a:cxnLst/>
              <a:rect l="l" t="t" r="r" b="b"/>
              <a:pathLst>
                <a:path w="3130" h="1727" extrusionOk="0">
                  <a:moveTo>
                    <a:pt x="2778" y="0"/>
                  </a:moveTo>
                  <a:lnTo>
                    <a:pt x="1446" y="1077"/>
                  </a:lnTo>
                  <a:lnTo>
                    <a:pt x="568" y="981"/>
                  </a:lnTo>
                  <a:cubicBezTo>
                    <a:pt x="550" y="979"/>
                    <a:pt x="532" y="978"/>
                    <a:pt x="514" y="978"/>
                  </a:cubicBezTo>
                  <a:cubicBezTo>
                    <a:pt x="351" y="978"/>
                    <a:pt x="198" y="1046"/>
                    <a:pt x="87" y="1166"/>
                  </a:cubicBezTo>
                  <a:cubicBezTo>
                    <a:pt x="0" y="1271"/>
                    <a:pt x="53" y="1446"/>
                    <a:pt x="192" y="1473"/>
                  </a:cubicBezTo>
                  <a:lnTo>
                    <a:pt x="1490" y="1717"/>
                  </a:lnTo>
                  <a:cubicBezTo>
                    <a:pt x="1516" y="1724"/>
                    <a:pt x="1543" y="1726"/>
                    <a:pt x="1569" y="1726"/>
                  </a:cubicBezTo>
                  <a:cubicBezTo>
                    <a:pt x="1658" y="1726"/>
                    <a:pt x="1746" y="1693"/>
                    <a:pt x="1814" y="1639"/>
                  </a:cubicBezTo>
                  <a:lnTo>
                    <a:pt x="3130" y="657"/>
                  </a:lnTo>
                  <a:lnTo>
                    <a:pt x="2778" y="0"/>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8" name="Google Shape;3855;p67">
              <a:extLst>
                <a:ext uri="{FF2B5EF4-FFF2-40B4-BE49-F238E27FC236}">
                  <a16:creationId xmlns:a16="http://schemas.microsoft.com/office/drawing/2014/main" id="{281260A2-DD04-CFB5-7868-E6636D086A13}"/>
                </a:ext>
              </a:extLst>
            </p:cNvPr>
            <p:cNvSpPr/>
            <p:nvPr/>
          </p:nvSpPr>
          <p:spPr>
            <a:xfrm flipH="1">
              <a:off x="1172897" y="2712488"/>
              <a:ext cx="89517" cy="160381"/>
            </a:xfrm>
            <a:custGeom>
              <a:avLst/>
              <a:gdLst/>
              <a:ahLst/>
              <a:cxnLst/>
              <a:rect l="l" t="t" r="r" b="b"/>
              <a:pathLst>
                <a:path w="931" h="1668" extrusionOk="0">
                  <a:moveTo>
                    <a:pt x="923" y="1"/>
                  </a:moveTo>
                  <a:cubicBezTo>
                    <a:pt x="729" y="255"/>
                    <a:pt x="579" y="535"/>
                    <a:pt x="441" y="817"/>
                  </a:cubicBezTo>
                  <a:cubicBezTo>
                    <a:pt x="327" y="1028"/>
                    <a:pt x="106" y="1457"/>
                    <a:pt x="1" y="1667"/>
                  </a:cubicBezTo>
                  <a:lnTo>
                    <a:pt x="11" y="1667"/>
                  </a:lnTo>
                  <a:cubicBezTo>
                    <a:pt x="133" y="1465"/>
                    <a:pt x="380" y="1053"/>
                    <a:pt x="502" y="851"/>
                  </a:cubicBezTo>
                  <a:cubicBezTo>
                    <a:pt x="668" y="579"/>
                    <a:pt x="817" y="299"/>
                    <a:pt x="931" y="1"/>
                  </a:cubicBezTo>
                  <a:close/>
                </a:path>
              </a:pathLst>
            </a:custGeom>
            <a:solidFill>
              <a:srgbClr val="140316"/>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9" name="Google Shape;3856;p67">
              <a:extLst>
                <a:ext uri="{FF2B5EF4-FFF2-40B4-BE49-F238E27FC236}">
                  <a16:creationId xmlns:a16="http://schemas.microsoft.com/office/drawing/2014/main" id="{0CC2F7DD-93E8-8E10-2050-F6F3207D9421}"/>
                </a:ext>
              </a:extLst>
            </p:cNvPr>
            <p:cNvSpPr/>
            <p:nvPr/>
          </p:nvSpPr>
          <p:spPr>
            <a:xfrm flipH="1">
              <a:off x="2248735" y="3151807"/>
              <a:ext cx="306819" cy="143554"/>
            </a:xfrm>
            <a:custGeom>
              <a:avLst/>
              <a:gdLst/>
              <a:ahLst/>
              <a:cxnLst/>
              <a:rect l="l" t="t" r="r" b="b"/>
              <a:pathLst>
                <a:path w="3191" h="1493" extrusionOk="0">
                  <a:moveTo>
                    <a:pt x="2963" y="0"/>
                  </a:moveTo>
                  <a:lnTo>
                    <a:pt x="1454" y="817"/>
                  </a:lnTo>
                  <a:lnTo>
                    <a:pt x="612" y="571"/>
                  </a:lnTo>
                  <a:cubicBezTo>
                    <a:pt x="559" y="555"/>
                    <a:pt x="505" y="547"/>
                    <a:pt x="450" y="547"/>
                  </a:cubicBezTo>
                  <a:cubicBezTo>
                    <a:pt x="325" y="547"/>
                    <a:pt x="202" y="588"/>
                    <a:pt x="105" y="668"/>
                  </a:cubicBezTo>
                  <a:cubicBezTo>
                    <a:pt x="0" y="754"/>
                    <a:pt x="25" y="931"/>
                    <a:pt x="158" y="983"/>
                  </a:cubicBezTo>
                  <a:lnTo>
                    <a:pt x="1385" y="1465"/>
                  </a:lnTo>
                  <a:cubicBezTo>
                    <a:pt x="1432" y="1484"/>
                    <a:pt x="1481" y="1493"/>
                    <a:pt x="1529" y="1493"/>
                  </a:cubicBezTo>
                  <a:cubicBezTo>
                    <a:pt x="1597" y="1493"/>
                    <a:pt x="1662" y="1475"/>
                    <a:pt x="1717" y="1438"/>
                  </a:cubicBezTo>
                  <a:lnTo>
                    <a:pt x="3190" y="712"/>
                  </a:lnTo>
                  <a:lnTo>
                    <a:pt x="2963" y="0"/>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80" name="Google Shape;3857;p67">
              <a:extLst>
                <a:ext uri="{FF2B5EF4-FFF2-40B4-BE49-F238E27FC236}">
                  <a16:creationId xmlns:a16="http://schemas.microsoft.com/office/drawing/2014/main" id="{639518AA-FE80-0536-2129-00F6E09E7AA1}"/>
                </a:ext>
              </a:extLst>
            </p:cNvPr>
            <p:cNvSpPr/>
            <p:nvPr/>
          </p:nvSpPr>
          <p:spPr>
            <a:xfrm flipH="1">
              <a:off x="2402962" y="1597991"/>
              <a:ext cx="181342" cy="117497"/>
            </a:xfrm>
            <a:custGeom>
              <a:avLst/>
              <a:gdLst/>
              <a:ahLst/>
              <a:cxnLst/>
              <a:rect l="l" t="t" r="r" b="b"/>
              <a:pathLst>
                <a:path w="1886" h="1222" extrusionOk="0">
                  <a:moveTo>
                    <a:pt x="1307" y="0"/>
                  </a:moveTo>
                  <a:lnTo>
                    <a:pt x="141" y="798"/>
                  </a:lnTo>
                  <a:cubicBezTo>
                    <a:pt x="36" y="878"/>
                    <a:pt x="0" y="1017"/>
                    <a:pt x="61" y="1141"/>
                  </a:cubicBezTo>
                  <a:cubicBezTo>
                    <a:pt x="92" y="1189"/>
                    <a:pt x="148" y="1221"/>
                    <a:pt x="203" y="1221"/>
                  </a:cubicBezTo>
                  <a:cubicBezTo>
                    <a:pt x="227" y="1221"/>
                    <a:pt x="251" y="1215"/>
                    <a:pt x="272" y="1202"/>
                  </a:cubicBezTo>
                  <a:lnTo>
                    <a:pt x="1886" y="413"/>
                  </a:lnTo>
                  <a:lnTo>
                    <a:pt x="1307" y="0"/>
                  </a:lnTo>
                  <a:close/>
                </a:path>
              </a:pathLst>
            </a:custGeom>
            <a:solidFill>
              <a:srgbClr val="FC9F8E"/>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81" name="Google Shape;3858;p67">
              <a:extLst>
                <a:ext uri="{FF2B5EF4-FFF2-40B4-BE49-F238E27FC236}">
                  <a16:creationId xmlns:a16="http://schemas.microsoft.com/office/drawing/2014/main" id="{2BB030CC-3086-69FE-92C1-229E6E950D94}"/>
                </a:ext>
              </a:extLst>
            </p:cNvPr>
            <p:cNvSpPr/>
            <p:nvPr/>
          </p:nvSpPr>
          <p:spPr>
            <a:xfrm>
              <a:off x="1316883" y="1946052"/>
              <a:ext cx="88865" cy="109876"/>
            </a:xfrm>
            <a:custGeom>
              <a:avLst/>
              <a:gdLst/>
              <a:ahLst/>
              <a:cxnLst/>
              <a:rect l="l" t="t" r="r" b="b"/>
              <a:pathLst>
                <a:path w="774" h="957" extrusionOk="0">
                  <a:moveTo>
                    <a:pt x="386" y="1"/>
                  </a:moveTo>
                  <a:cubicBezTo>
                    <a:pt x="386" y="1"/>
                    <a:pt x="1" y="956"/>
                    <a:pt x="386" y="956"/>
                  </a:cubicBezTo>
                  <a:cubicBezTo>
                    <a:pt x="773" y="956"/>
                    <a:pt x="386" y="1"/>
                    <a:pt x="386" y="1"/>
                  </a:cubicBezTo>
                  <a:close/>
                </a:path>
              </a:pathLst>
            </a:custGeom>
            <a:solidFill>
              <a:srgbClr val="FFFDF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grpSp>
          <p:nvGrpSpPr>
            <p:cNvPr id="182" name="Google Shape;3859;p67">
              <a:extLst>
                <a:ext uri="{FF2B5EF4-FFF2-40B4-BE49-F238E27FC236}">
                  <a16:creationId xmlns:a16="http://schemas.microsoft.com/office/drawing/2014/main" id="{5E9471C4-A69A-5521-7AF8-7AD75F9E45CD}"/>
                </a:ext>
              </a:extLst>
            </p:cNvPr>
            <p:cNvGrpSpPr/>
            <p:nvPr/>
          </p:nvGrpSpPr>
          <p:grpSpPr>
            <a:xfrm>
              <a:off x="1348329" y="2019632"/>
              <a:ext cx="300954" cy="245232"/>
              <a:chOff x="1337610" y="2010878"/>
              <a:chExt cx="322427" cy="262730"/>
            </a:xfrm>
          </p:grpSpPr>
          <p:sp>
            <p:nvSpPr>
              <p:cNvPr id="183" name="Google Shape;3860;p67">
                <a:extLst>
                  <a:ext uri="{FF2B5EF4-FFF2-40B4-BE49-F238E27FC236}">
                    <a16:creationId xmlns:a16="http://schemas.microsoft.com/office/drawing/2014/main" id="{F53E9541-D4D7-8E2C-BABF-DDE820981E1A}"/>
                  </a:ext>
                </a:extLst>
              </p:cNvPr>
              <p:cNvSpPr/>
              <p:nvPr/>
            </p:nvSpPr>
            <p:spPr>
              <a:xfrm rot="-1050684">
                <a:off x="1538716" y="2020771"/>
                <a:ext cx="94975" cy="189741"/>
              </a:xfrm>
              <a:custGeom>
                <a:avLst/>
                <a:gdLst/>
                <a:ahLst/>
                <a:cxnLst/>
                <a:rect l="l" t="t" r="r" b="b"/>
                <a:pathLst>
                  <a:path w="904" h="1806" extrusionOk="0">
                    <a:moveTo>
                      <a:pt x="264" y="0"/>
                    </a:moveTo>
                    <a:lnTo>
                      <a:pt x="1" y="1252"/>
                    </a:lnTo>
                    <a:lnTo>
                      <a:pt x="904" y="1806"/>
                    </a:lnTo>
                    <a:lnTo>
                      <a:pt x="904" y="1806"/>
                    </a:lnTo>
                    <a:lnTo>
                      <a:pt x="264" y="0"/>
                    </a:lnTo>
                    <a:close/>
                  </a:path>
                </a:pathLst>
              </a:custGeom>
              <a:solidFill>
                <a:srgbClr val="FFC35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84" name="Google Shape;3861;p67">
                <a:extLst>
                  <a:ext uri="{FF2B5EF4-FFF2-40B4-BE49-F238E27FC236}">
                    <a16:creationId xmlns:a16="http://schemas.microsoft.com/office/drawing/2014/main" id="{09FC375F-D7B3-FF8E-7690-7EFACB1B5EBC}"/>
                  </a:ext>
                </a:extLst>
              </p:cNvPr>
              <p:cNvSpPr/>
              <p:nvPr/>
            </p:nvSpPr>
            <p:spPr>
              <a:xfrm rot="-1050684">
                <a:off x="1365123" y="2041737"/>
                <a:ext cx="176923" cy="210123"/>
              </a:xfrm>
              <a:custGeom>
                <a:avLst/>
                <a:gdLst/>
                <a:ahLst/>
                <a:cxnLst/>
                <a:rect l="l" t="t" r="r" b="b"/>
                <a:pathLst>
                  <a:path w="1684" h="2000" extrusionOk="0">
                    <a:moveTo>
                      <a:pt x="632" y="1"/>
                    </a:moveTo>
                    <a:lnTo>
                      <a:pt x="0" y="2000"/>
                    </a:lnTo>
                    <a:lnTo>
                      <a:pt x="0" y="2000"/>
                    </a:lnTo>
                    <a:lnTo>
                      <a:pt x="1684" y="1446"/>
                    </a:lnTo>
                    <a:lnTo>
                      <a:pt x="632" y="1"/>
                    </a:lnTo>
                    <a:close/>
                  </a:path>
                </a:pathLst>
              </a:custGeom>
              <a:solidFill>
                <a:srgbClr val="FFC35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grpSp>
      </p:grpSp>
      <p:sp>
        <p:nvSpPr>
          <p:cNvPr id="185" name="Google Shape;3806;p67">
            <a:extLst>
              <a:ext uri="{FF2B5EF4-FFF2-40B4-BE49-F238E27FC236}">
                <a16:creationId xmlns:a16="http://schemas.microsoft.com/office/drawing/2014/main" id="{1FEEE6BF-417C-1624-70BD-C6DBEB25CBD5}"/>
              </a:ext>
            </a:extLst>
          </p:cNvPr>
          <p:cNvSpPr txBox="1">
            <a:spLocks/>
          </p:cNvSpPr>
          <p:nvPr/>
        </p:nvSpPr>
        <p:spPr>
          <a:xfrm>
            <a:off x="1868606" y="2172227"/>
            <a:ext cx="3296231"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Hahmlet SemiBold"/>
              <a:buNone/>
              <a:defRPr sz="3000" b="0" i="0" u="none" strike="noStrike" cap="none">
                <a:solidFill>
                  <a:schemeClr val="dk1"/>
                </a:solidFill>
                <a:latin typeface="Hahmlet SemiBold"/>
                <a:ea typeface="Hahmlet SemiBold"/>
                <a:cs typeface="Hahmlet SemiBold"/>
                <a:sym typeface="Hahmlet SemiBold"/>
              </a:defRPr>
            </a:lvl1pPr>
            <a:lvl2pPr marR="0" lvl="1" algn="ctr" rtl="0">
              <a:lnSpc>
                <a:spcPct val="100000"/>
              </a:lnSpc>
              <a:spcBef>
                <a:spcPts val="0"/>
              </a:spcBef>
              <a:spcAft>
                <a:spcPts val="0"/>
              </a:spcAft>
              <a:buClr>
                <a:schemeClr val="dk1"/>
              </a:buClr>
              <a:buSzPts val="3500"/>
              <a:buFont typeface="Hahmlet SemiBold"/>
              <a:buNone/>
              <a:defRPr sz="3500" b="0" i="0" u="none" strike="noStrike" cap="none">
                <a:solidFill>
                  <a:schemeClr val="dk1"/>
                </a:solidFill>
                <a:latin typeface="Hahmlet SemiBold"/>
                <a:ea typeface="Hahmlet SemiBold"/>
                <a:cs typeface="Hahmlet SemiBold"/>
                <a:sym typeface="Hahmlet SemiBold"/>
              </a:defRPr>
            </a:lvl2pPr>
            <a:lvl3pPr marR="0" lvl="2" algn="ctr" rtl="0">
              <a:lnSpc>
                <a:spcPct val="100000"/>
              </a:lnSpc>
              <a:spcBef>
                <a:spcPts val="0"/>
              </a:spcBef>
              <a:spcAft>
                <a:spcPts val="0"/>
              </a:spcAft>
              <a:buClr>
                <a:schemeClr val="dk1"/>
              </a:buClr>
              <a:buSzPts val="3500"/>
              <a:buFont typeface="Hahmlet SemiBold"/>
              <a:buNone/>
              <a:defRPr sz="3500" b="0" i="0" u="none" strike="noStrike" cap="none">
                <a:solidFill>
                  <a:schemeClr val="dk1"/>
                </a:solidFill>
                <a:latin typeface="Hahmlet SemiBold"/>
                <a:ea typeface="Hahmlet SemiBold"/>
                <a:cs typeface="Hahmlet SemiBold"/>
                <a:sym typeface="Hahmlet SemiBold"/>
              </a:defRPr>
            </a:lvl3pPr>
            <a:lvl4pPr marR="0" lvl="3" algn="ctr" rtl="0">
              <a:lnSpc>
                <a:spcPct val="100000"/>
              </a:lnSpc>
              <a:spcBef>
                <a:spcPts val="0"/>
              </a:spcBef>
              <a:spcAft>
                <a:spcPts val="0"/>
              </a:spcAft>
              <a:buClr>
                <a:schemeClr val="dk1"/>
              </a:buClr>
              <a:buSzPts val="3500"/>
              <a:buFont typeface="Hahmlet SemiBold"/>
              <a:buNone/>
              <a:defRPr sz="3500" b="0" i="0" u="none" strike="noStrike" cap="none">
                <a:solidFill>
                  <a:schemeClr val="dk1"/>
                </a:solidFill>
                <a:latin typeface="Hahmlet SemiBold"/>
                <a:ea typeface="Hahmlet SemiBold"/>
                <a:cs typeface="Hahmlet SemiBold"/>
                <a:sym typeface="Hahmlet SemiBold"/>
              </a:defRPr>
            </a:lvl4pPr>
            <a:lvl5pPr marR="0" lvl="4" algn="ctr" rtl="0">
              <a:lnSpc>
                <a:spcPct val="100000"/>
              </a:lnSpc>
              <a:spcBef>
                <a:spcPts val="0"/>
              </a:spcBef>
              <a:spcAft>
                <a:spcPts val="0"/>
              </a:spcAft>
              <a:buClr>
                <a:schemeClr val="dk1"/>
              </a:buClr>
              <a:buSzPts val="3500"/>
              <a:buFont typeface="Hahmlet SemiBold"/>
              <a:buNone/>
              <a:defRPr sz="3500" b="0" i="0" u="none" strike="noStrike" cap="none">
                <a:solidFill>
                  <a:schemeClr val="dk1"/>
                </a:solidFill>
                <a:latin typeface="Hahmlet SemiBold"/>
                <a:ea typeface="Hahmlet SemiBold"/>
                <a:cs typeface="Hahmlet SemiBold"/>
                <a:sym typeface="Hahmlet SemiBold"/>
              </a:defRPr>
            </a:lvl5pPr>
            <a:lvl6pPr marR="0" lvl="5" algn="ctr" rtl="0">
              <a:lnSpc>
                <a:spcPct val="100000"/>
              </a:lnSpc>
              <a:spcBef>
                <a:spcPts val="0"/>
              </a:spcBef>
              <a:spcAft>
                <a:spcPts val="0"/>
              </a:spcAft>
              <a:buClr>
                <a:schemeClr val="dk1"/>
              </a:buClr>
              <a:buSzPts val="3500"/>
              <a:buFont typeface="Hahmlet SemiBold"/>
              <a:buNone/>
              <a:defRPr sz="3500" b="0" i="0" u="none" strike="noStrike" cap="none">
                <a:solidFill>
                  <a:schemeClr val="dk1"/>
                </a:solidFill>
                <a:latin typeface="Hahmlet SemiBold"/>
                <a:ea typeface="Hahmlet SemiBold"/>
                <a:cs typeface="Hahmlet SemiBold"/>
                <a:sym typeface="Hahmlet SemiBold"/>
              </a:defRPr>
            </a:lvl6pPr>
            <a:lvl7pPr marR="0" lvl="6" algn="ctr" rtl="0">
              <a:lnSpc>
                <a:spcPct val="100000"/>
              </a:lnSpc>
              <a:spcBef>
                <a:spcPts val="0"/>
              </a:spcBef>
              <a:spcAft>
                <a:spcPts val="0"/>
              </a:spcAft>
              <a:buClr>
                <a:schemeClr val="dk1"/>
              </a:buClr>
              <a:buSzPts val="3500"/>
              <a:buFont typeface="Hahmlet SemiBold"/>
              <a:buNone/>
              <a:defRPr sz="3500" b="0" i="0" u="none" strike="noStrike" cap="none">
                <a:solidFill>
                  <a:schemeClr val="dk1"/>
                </a:solidFill>
                <a:latin typeface="Hahmlet SemiBold"/>
                <a:ea typeface="Hahmlet SemiBold"/>
                <a:cs typeface="Hahmlet SemiBold"/>
                <a:sym typeface="Hahmlet SemiBold"/>
              </a:defRPr>
            </a:lvl7pPr>
            <a:lvl8pPr marR="0" lvl="7" algn="ctr" rtl="0">
              <a:lnSpc>
                <a:spcPct val="100000"/>
              </a:lnSpc>
              <a:spcBef>
                <a:spcPts val="0"/>
              </a:spcBef>
              <a:spcAft>
                <a:spcPts val="0"/>
              </a:spcAft>
              <a:buClr>
                <a:schemeClr val="dk1"/>
              </a:buClr>
              <a:buSzPts val="3500"/>
              <a:buFont typeface="Hahmlet SemiBold"/>
              <a:buNone/>
              <a:defRPr sz="3500" b="0" i="0" u="none" strike="noStrike" cap="none">
                <a:solidFill>
                  <a:schemeClr val="dk1"/>
                </a:solidFill>
                <a:latin typeface="Hahmlet SemiBold"/>
                <a:ea typeface="Hahmlet SemiBold"/>
                <a:cs typeface="Hahmlet SemiBold"/>
                <a:sym typeface="Hahmlet SemiBold"/>
              </a:defRPr>
            </a:lvl8pPr>
            <a:lvl9pPr marR="0" lvl="8" algn="ctr" rtl="0">
              <a:lnSpc>
                <a:spcPct val="100000"/>
              </a:lnSpc>
              <a:spcBef>
                <a:spcPts val="0"/>
              </a:spcBef>
              <a:spcAft>
                <a:spcPts val="0"/>
              </a:spcAft>
              <a:buClr>
                <a:schemeClr val="dk1"/>
              </a:buClr>
              <a:buSzPts val="3500"/>
              <a:buFont typeface="Hahmlet SemiBold"/>
              <a:buNone/>
              <a:defRPr sz="3500" b="0" i="0" u="none" strike="noStrike" cap="none">
                <a:solidFill>
                  <a:schemeClr val="dk1"/>
                </a:solidFill>
                <a:latin typeface="Hahmlet SemiBold"/>
                <a:ea typeface="Hahmlet SemiBold"/>
                <a:cs typeface="Hahmlet SemiBold"/>
                <a:sym typeface="Hahmlet SemiBold"/>
              </a:defRPr>
            </a:lvl9pPr>
          </a:lstStyle>
          <a:p>
            <a:pPr>
              <a:buClr>
                <a:srgbClr val="D0101F"/>
              </a:buClr>
            </a:pPr>
            <a:r>
              <a:rPr lang="vi-VN" sz="3600" b="1" kern="0" dirty="0">
                <a:solidFill>
                  <a:srgbClr val="D0101F"/>
                </a:solidFill>
                <a:latin typeface="UTM Avo" panose="02040603050506020204" pitchFamily="18"/>
                <a:cs typeface="Arial" panose="020B0604020202020204" pitchFamily="34" charset="0"/>
              </a:rPr>
              <a:t>TRÒ CHƠI </a:t>
            </a:r>
          </a:p>
        </p:txBody>
      </p:sp>
      <p:sp>
        <p:nvSpPr>
          <p:cNvPr id="243" name="TextBox 242">
            <a:extLst>
              <a:ext uri="{FF2B5EF4-FFF2-40B4-BE49-F238E27FC236}">
                <a16:creationId xmlns:a16="http://schemas.microsoft.com/office/drawing/2014/main" id="{29B56C8D-F61C-1986-E002-FEB67448140B}"/>
              </a:ext>
            </a:extLst>
          </p:cNvPr>
          <p:cNvSpPr txBox="1"/>
          <p:nvPr/>
        </p:nvSpPr>
        <p:spPr>
          <a:xfrm>
            <a:off x="5866082" y="1259739"/>
            <a:ext cx="5850947" cy="3067443"/>
          </a:xfrm>
          <a:prstGeom prst="rect">
            <a:avLst/>
          </a:prstGeom>
          <a:noFill/>
        </p:spPr>
        <p:txBody>
          <a:bodyPr wrap="square" rtlCol="0">
            <a:spAutoFit/>
          </a:bodyPr>
          <a:lstStyle/>
          <a:p>
            <a:pPr algn="just">
              <a:lnSpc>
                <a:spcPct val="150000"/>
              </a:lnSpc>
              <a:buClr>
                <a:srgbClr val="000000"/>
              </a:buClr>
              <a:buFont typeface="Arial"/>
              <a:buNone/>
            </a:pPr>
            <a:r>
              <a:rPr lang="en-VN" sz="2200" kern="0" dirty="0">
                <a:solidFill>
                  <a:srgbClr val="000000"/>
                </a:solidFill>
                <a:latin typeface="UTM Avo" panose="02040603050506020204" pitchFamily="18"/>
                <a:cs typeface="Arial"/>
                <a:sym typeface="Arial"/>
              </a:rPr>
              <a:t>Dưới đây là các câu hỏi ngẫu nhiên. Đại diện từng đội sẽ lên chọn câu hỏi. Trong thời gian quy định đội nào có câu trả lời đúng và nhanh nhất sẽ giành được một điểm. Kết thúc, đội giành được nhiều điểm nhất sẽ là đội chiến thắng.</a:t>
            </a:r>
          </a:p>
        </p:txBody>
      </p:sp>
      <p:sp>
        <p:nvSpPr>
          <p:cNvPr id="244" name="Ô3">
            <a:hlinkClick r:id="rId7" action="ppaction://hlinksldjump"/>
            <a:extLst>
              <a:ext uri="{FF2B5EF4-FFF2-40B4-BE49-F238E27FC236}">
                <a16:creationId xmlns:a16="http://schemas.microsoft.com/office/drawing/2014/main" id="{618CCD49-B027-8803-7671-75C40630E914}"/>
              </a:ext>
            </a:extLst>
          </p:cNvPr>
          <p:cNvSpPr/>
          <p:nvPr/>
        </p:nvSpPr>
        <p:spPr>
          <a:xfrm>
            <a:off x="9674385" y="4342669"/>
            <a:ext cx="1085971" cy="1029201"/>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rPr>
              <a:t>3</a:t>
            </a:r>
            <a:endParaRPr kumimoji="0"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endParaRPr>
          </a:p>
        </p:txBody>
      </p:sp>
      <p:sp>
        <p:nvSpPr>
          <p:cNvPr id="245" name="ô6">
            <a:hlinkClick r:id="rId8" action="ppaction://hlinksldjump"/>
            <a:extLst>
              <a:ext uri="{FF2B5EF4-FFF2-40B4-BE49-F238E27FC236}">
                <a16:creationId xmlns:a16="http://schemas.microsoft.com/office/drawing/2014/main" id="{995F5719-9F02-C5ED-4BCC-2C2721A60BEB}"/>
              </a:ext>
            </a:extLst>
          </p:cNvPr>
          <p:cNvSpPr/>
          <p:nvPr/>
        </p:nvSpPr>
        <p:spPr>
          <a:xfrm>
            <a:off x="10760356" y="5646009"/>
            <a:ext cx="1085971" cy="1029201"/>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rPr>
              <a:t>6</a:t>
            </a:r>
            <a:endParaRPr kumimoji="0" sz="2400" b="1" i="0" u="none" strike="noStrike" kern="0" cap="none" spc="0" normalizeH="0" baseline="0" noProof="0" dirty="0">
              <a:ln>
                <a:noFill/>
              </a:ln>
              <a:solidFill>
                <a:srgbClr val="551217"/>
              </a:solidFill>
              <a:effectLst/>
              <a:uLnTx/>
              <a:uFillTx/>
              <a:latin typeface="UTM Avo" panose="02040603050506020204" pitchFamily="18"/>
              <a:ea typeface="Hahmlet Medium"/>
              <a:cs typeface="Arial" panose="020B0604020202020204" pitchFamily="34" charset="0"/>
              <a:sym typeface="Hahmlet Medium"/>
            </a:endParaRPr>
          </a:p>
        </p:txBody>
      </p:sp>
      <p:sp>
        <p:nvSpPr>
          <p:cNvPr id="246" name="Pentagon 245">
            <a:hlinkClick r:id="rId9" action="ppaction://hlinksldjump"/>
            <a:extLst>
              <a:ext uri="{FF2B5EF4-FFF2-40B4-BE49-F238E27FC236}">
                <a16:creationId xmlns:a16="http://schemas.microsoft.com/office/drawing/2014/main" id="{4BAED01E-8059-AAFF-297F-39F67A796F0D}"/>
              </a:ext>
            </a:extLst>
          </p:cNvPr>
          <p:cNvSpPr/>
          <p:nvPr/>
        </p:nvSpPr>
        <p:spPr>
          <a:xfrm>
            <a:off x="24806" y="5957017"/>
            <a:ext cx="1383271" cy="695212"/>
          </a:xfrm>
          <a:prstGeom prst="homePlate">
            <a:avLst/>
          </a:prstGeom>
          <a:solidFill>
            <a:srgbClr val="D0101F"/>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solidFill>
                  <a:srgbClr val="FFF0D3"/>
                </a:solidFill>
                <a:effectLst/>
                <a:uLnTx/>
                <a:uFillTx/>
                <a:latin typeface="UTM Avo" panose="02040603050506020204" pitchFamily="18"/>
                <a:sym typeface="Arial"/>
              </a:rPr>
              <a:t>TIẾP</a:t>
            </a:r>
          </a:p>
        </p:txBody>
      </p:sp>
    </p:spTree>
    <p:extLst>
      <p:ext uri="{BB962C8B-B14F-4D97-AF65-F5344CB8AC3E}">
        <p14:creationId xmlns:p14="http://schemas.microsoft.com/office/powerpoint/2010/main" val="296708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Scale>
                                      <p:cBhvr>
                                        <p:cTn id="7" dur="1000" decel="50000" fill="hold">
                                          <p:stCondLst>
                                            <p:cond delay="0"/>
                                          </p:stCondLst>
                                        </p:cTn>
                                        <p:tgtEl>
                                          <p:spTgt spid="1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5"/>
                                        </p:tgtEl>
                                        <p:attrNameLst>
                                          <p:attrName>ppt_x</p:attrName>
                                          <p:attrName>ppt_y</p:attrName>
                                        </p:attrNameLst>
                                      </p:cBhvr>
                                    </p:animMotion>
                                    <p:animEffect transition="in" filter="fade">
                                      <p:cBhvr>
                                        <p:cTn id="9" dur="1000"/>
                                        <p:tgtEl>
                                          <p:spTgt spid="14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85"/>
                                        </p:tgtEl>
                                        <p:attrNameLst>
                                          <p:attrName>style.visibility</p:attrName>
                                        </p:attrNameLst>
                                      </p:cBhvr>
                                      <p:to>
                                        <p:strVal val="visible"/>
                                      </p:to>
                                    </p:set>
                                    <p:animScale>
                                      <p:cBhvr>
                                        <p:cTn id="12" dur="1000" decel="50000" fill="hold">
                                          <p:stCondLst>
                                            <p:cond delay="0"/>
                                          </p:stCondLst>
                                        </p:cTn>
                                        <p:tgtEl>
                                          <p:spTgt spid="1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85"/>
                                        </p:tgtEl>
                                        <p:attrNameLst>
                                          <p:attrName>ppt_x</p:attrName>
                                          <p:attrName>ppt_y</p:attrName>
                                        </p:attrNameLst>
                                      </p:cBhvr>
                                    </p:animMotion>
                                    <p:animEffect transition="in" filter="fade">
                                      <p:cBhvr>
                                        <p:cTn id="14" dur="1000"/>
                                        <p:tgtEl>
                                          <p:spTgt spid="185"/>
                                        </p:tgtEl>
                                      </p:cBhvr>
                                    </p:animEffect>
                                  </p:childTnLst>
                                </p:cTn>
                              </p:par>
                              <p:par>
                                <p:cTn id="15" presetID="52" presetClass="entr" presetSubtype="0" fill="hold" nodeType="withEffect">
                                  <p:stCondLst>
                                    <p:cond delay="0"/>
                                  </p:stCondLst>
                                  <p:childTnLst>
                                    <p:set>
                                      <p:cBhvr>
                                        <p:cTn id="16" dur="1" fill="hold">
                                          <p:stCondLst>
                                            <p:cond delay="0"/>
                                          </p:stCondLst>
                                        </p:cTn>
                                        <p:tgtEl>
                                          <p:spTgt spid="141"/>
                                        </p:tgtEl>
                                        <p:attrNameLst>
                                          <p:attrName>style.visibility</p:attrName>
                                        </p:attrNameLst>
                                      </p:cBhvr>
                                      <p:to>
                                        <p:strVal val="visible"/>
                                      </p:to>
                                    </p:set>
                                    <p:animScale>
                                      <p:cBhvr>
                                        <p:cTn id="17" dur="1000" decel="50000" fill="hold">
                                          <p:stCondLst>
                                            <p:cond delay="0"/>
                                          </p:stCondLst>
                                        </p:cTn>
                                        <p:tgtEl>
                                          <p:spTgt spid="1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41"/>
                                        </p:tgtEl>
                                        <p:attrNameLst>
                                          <p:attrName>ppt_x</p:attrName>
                                          <p:attrName>ppt_y</p:attrName>
                                        </p:attrNameLst>
                                      </p:cBhvr>
                                    </p:animMotion>
                                    <p:animEffect transition="in" filter="fade">
                                      <p:cBhvr>
                                        <p:cTn id="19" dur="1000"/>
                                        <p:tgtEl>
                                          <p:spTgt spid="141"/>
                                        </p:tgtEl>
                                      </p:cBhvr>
                                    </p:animEffect>
                                  </p:childTnLst>
                                </p:cTn>
                              </p:par>
                              <p:par>
                                <p:cTn id="20" presetID="52" presetClass="entr" presetSubtype="0" fill="hold" nodeType="withEffect">
                                  <p:stCondLst>
                                    <p:cond delay="0"/>
                                  </p:stCondLst>
                                  <p:childTnLst>
                                    <p:set>
                                      <p:cBhvr>
                                        <p:cTn id="21" dur="1" fill="hold">
                                          <p:stCondLst>
                                            <p:cond delay="0"/>
                                          </p:stCondLst>
                                        </p:cTn>
                                        <p:tgtEl>
                                          <p:spTgt spid="128"/>
                                        </p:tgtEl>
                                        <p:attrNameLst>
                                          <p:attrName>style.visibility</p:attrName>
                                        </p:attrNameLst>
                                      </p:cBhvr>
                                      <p:to>
                                        <p:strVal val="visible"/>
                                      </p:to>
                                    </p:set>
                                    <p:animScale>
                                      <p:cBhvr>
                                        <p:cTn id="22"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28"/>
                                        </p:tgtEl>
                                        <p:attrNameLst>
                                          <p:attrName>ppt_x</p:attrName>
                                          <p:attrName>ppt_y</p:attrName>
                                        </p:attrNameLst>
                                      </p:cBhvr>
                                    </p:animMotion>
                                    <p:animEffect transition="in" filter="fade">
                                      <p:cBhvr>
                                        <p:cTn id="24" dur="1000"/>
                                        <p:tgtEl>
                                          <p:spTgt spid="12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43"/>
                                        </p:tgtEl>
                                        <p:attrNameLst>
                                          <p:attrName>style.visibility</p:attrName>
                                        </p:attrNameLst>
                                      </p:cBhvr>
                                      <p:to>
                                        <p:strVal val="visible"/>
                                      </p:to>
                                    </p:set>
                                    <p:animEffect transition="in" filter="blinds(horizontal)">
                                      <p:cBhvr>
                                        <p:cTn id="33" dur="500"/>
                                        <p:tgtEl>
                                          <p:spTgt spid="243"/>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1" nodeType="clickEffect">
                                  <p:stCondLst>
                                    <p:cond delay="0"/>
                                  </p:stCondLst>
                                  <p:childTnLst>
                                    <p:set>
                                      <p:cBhvr>
                                        <p:cTn id="37" dur="1" fill="hold">
                                          <p:stCondLst>
                                            <p:cond delay="0"/>
                                          </p:stCondLst>
                                        </p:cTn>
                                        <p:tgtEl>
                                          <p:spTgt spid="139"/>
                                        </p:tgtEl>
                                        <p:attrNameLst>
                                          <p:attrName>style.visibility</p:attrName>
                                        </p:attrNameLst>
                                      </p:cBhvr>
                                      <p:to>
                                        <p:strVal val="visible"/>
                                      </p:to>
                                    </p:set>
                                    <p:animEffect transition="in" filter="checkerboard(across)">
                                      <p:cBhvr>
                                        <p:cTn id="38" dur="500"/>
                                        <p:tgtEl>
                                          <p:spTgt spid="139"/>
                                        </p:tgtEl>
                                      </p:cBhvr>
                                    </p:animEffect>
                                  </p:childTnLst>
                                </p:cTn>
                              </p:par>
                              <p:par>
                                <p:cTn id="39" presetID="5" presetClass="entr" presetSubtype="10" fill="hold" grpId="1" nodeType="with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checkerboard(across)">
                                      <p:cBhvr>
                                        <p:cTn id="41" dur="500"/>
                                        <p:tgtEl>
                                          <p:spTgt spid="137"/>
                                        </p:tgtEl>
                                      </p:cBhvr>
                                    </p:animEffect>
                                  </p:childTnLst>
                                </p:cTn>
                              </p:par>
                              <p:par>
                                <p:cTn id="42" presetID="5" presetClass="entr" presetSubtype="10" fill="hold" grpId="1" nodeType="with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checkerboard(across)">
                                      <p:cBhvr>
                                        <p:cTn id="44" dur="500"/>
                                        <p:tgtEl>
                                          <p:spTgt spid="138"/>
                                        </p:tgtEl>
                                      </p:cBhvr>
                                    </p:animEffect>
                                  </p:childTnLst>
                                </p:cTn>
                              </p:par>
                              <p:par>
                                <p:cTn id="45" presetID="5" presetClass="entr" presetSubtype="10" fill="hold" grpId="1" nodeType="withEffect">
                                  <p:stCondLst>
                                    <p:cond delay="0"/>
                                  </p:stCondLst>
                                  <p:childTnLst>
                                    <p:set>
                                      <p:cBhvr>
                                        <p:cTn id="46" dur="1" fill="hold">
                                          <p:stCondLst>
                                            <p:cond delay="0"/>
                                          </p:stCondLst>
                                        </p:cTn>
                                        <p:tgtEl>
                                          <p:spTgt spid="244"/>
                                        </p:tgtEl>
                                        <p:attrNameLst>
                                          <p:attrName>style.visibility</p:attrName>
                                        </p:attrNameLst>
                                      </p:cBhvr>
                                      <p:to>
                                        <p:strVal val="visible"/>
                                      </p:to>
                                    </p:set>
                                    <p:animEffect transition="in" filter="checkerboard(across)">
                                      <p:cBhvr>
                                        <p:cTn id="47" dur="500"/>
                                        <p:tgtEl>
                                          <p:spTgt spid="244"/>
                                        </p:tgtEl>
                                      </p:cBhvr>
                                    </p:animEffect>
                                  </p:childTnLst>
                                </p:cTn>
                              </p:par>
                              <p:par>
                                <p:cTn id="48" presetID="5" presetClass="entr" presetSubtype="10" fill="hold" grpId="1" nodeType="withEffect">
                                  <p:stCondLst>
                                    <p:cond delay="0"/>
                                  </p:stCondLst>
                                  <p:childTnLst>
                                    <p:set>
                                      <p:cBhvr>
                                        <p:cTn id="49" dur="1" fill="hold">
                                          <p:stCondLst>
                                            <p:cond delay="0"/>
                                          </p:stCondLst>
                                        </p:cTn>
                                        <p:tgtEl>
                                          <p:spTgt spid="140"/>
                                        </p:tgtEl>
                                        <p:attrNameLst>
                                          <p:attrName>style.visibility</p:attrName>
                                        </p:attrNameLst>
                                      </p:cBhvr>
                                      <p:to>
                                        <p:strVal val="visible"/>
                                      </p:to>
                                    </p:set>
                                    <p:animEffect transition="in" filter="checkerboard(across)">
                                      <p:cBhvr>
                                        <p:cTn id="50" dur="500"/>
                                        <p:tgtEl>
                                          <p:spTgt spid="140"/>
                                        </p:tgtEl>
                                      </p:cBhvr>
                                    </p:animEffect>
                                  </p:childTnLst>
                                </p:cTn>
                              </p:par>
                              <p:par>
                                <p:cTn id="51" presetID="5" presetClass="entr" presetSubtype="10" fill="hold" grpId="1" nodeType="withEffect">
                                  <p:stCondLst>
                                    <p:cond delay="0"/>
                                  </p:stCondLst>
                                  <p:childTnLst>
                                    <p:set>
                                      <p:cBhvr>
                                        <p:cTn id="52" dur="1" fill="hold">
                                          <p:stCondLst>
                                            <p:cond delay="0"/>
                                          </p:stCondLst>
                                        </p:cTn>
                                        <p:tgtEl>
                                          <p:spTgt spid="245"/>
                                        </p:tgtEl>
                                        <p:attrNameLst>
                                          <p:attrName>style.visibility</p:attrName>
                                        </p:attrNameLst>
                                      </p:cBhvr>
                                      <p:to>
                                        <p:strVal val="visible"/>
                                      </p:to>
                                    </p:set>
                                    <p:animEffect transition="in" filter="checkerboard(across)">
                                      <p:cBhvr>
                                        <p:cTn id="53"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37"/>
                    </p:tgtEl>
                  </p:cond>
                </p:stCondLst>
                <p:endSync evt="end" delay="0">
                  <p:rtn val="all"/>
                </p:endSync>
                <p:childTnLst>
                  <p:par>
                    <p:cTn id="55" fill="hold">
                      <p:stCondLst>
                        <p:cond delay="0"/>
                      </p:stCondLst>
                      <p:childTnLst>
                        <p:par>
                          <p:cTn id="56" fill="hold">
                            <p:stCondLst>
                              <p:cond delay="0"/>
                            </p:stCondLst>
                            <p:childTnLst>
                              <p:par>
                                <p:cTn id="57" presetID="37" presetClass="exit" presetSubtype="0" fill="hold" grpId="0" nodeType="clickEffect">
                                  <p:stCondLst>
                                    <p:cond delay="0"/>
                                  </p:stCondLst>
                                  <p:childTnLst>
                                    <p:animEffect transition="out" filter="fade">
                                      <p:cBhvr>
                                        <p:cTn id="58" dur="1000"/>
                                        <p:tgtEl>
                                          <p:spTgt spid="137"/>
                                        </p:tgtEl>
                                      </p:cBhvr>
                                    </p:animEffect>
                                    <p:anim calcmode="lin" valueType="num">
                                      <p:cBhvr>
                                        <p:cTn id="59" dur="1000"/>
                                        <p:tgtEl>
                                          <p:spTgt spid="137"/>
                                        </p:tgtEl>
                                        <p:attrNameLst>
                                          <p:attrName>ppt_x</p:attrName>
                                        </p:attrNameLst>
                                      </p:cBhvr>
                                      <p:tavLst>
                                        <p:tav tm="0">
                                          <p:val>
                                            <p:strVal val="ppt_x"/>
                                          </p:val>
                                        </p:tav>
                                        <p:tav tm="100000">
                                          <p:val>
                                            <p:strVal val="ppt_x"/>
                                          </p:val>
                                        </p:tav>
                                      </p:tavLst>
                                    </p:anim>
                                    <p:anim calcmode="lin" valueType="num">
                                      <p:cBhvr>
                                        <p:cTn id="60" dur="100" decel="100000"/>
                                        <p:tgtEl>
                                          <p:spTgt spid="137"/>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37"/>
                                        </p:tgtEl>
                                        <p:attrNameLst>
                                          <p:attrName>ppt_y</p:attrName>
                                        </p:attrNameLst>
                                      </p:cBhvr>
                                      <p:tavLst>
                                        <p:tav tm="0">
                                          <p:val>
                                            <p:strVal val="ppt_y"/>
                                          </p:val>
                                        </p:tav>
                                        <p:tav tm="100000">
                                          <p:val>
                                            <p:strVal val="ppt_y+1"/>
                                          </p:val>
                                        </p:tav>
                                      </p:tavLst>
                                    </p:anim>
                                    <p:set>
                                      <p:cBhvr>
                                        <p:cTn id="62" dur="1" fill="hold">
                                          <p:stCondLst>
                                            <p:cond delay="999"/>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63" restart="whenNotActive" fill="hold" evtFilter="cancelBubble" nodeType="interactiveSeq">
                <p:stCondLst>
                  <p:cond evt="onClick" delay="0">
                    <p:tgtEl>
                      <p:spTgt spid="138"/>
                    </p:tgtEl>
                  </p:cond>
                </p:stCondLst>
                <p:endSync evt="end" delay="0">
                  <p:rtn val="all"/>
                </p:endSync>
                <p:childTnLst>
                  <p:par>
                    <p:cTn id="64" fill="hold">
                      <p:stCondLst>
                        <p:cond delay="0"/>
                      </p:stCondLst>
                      <p:childTnLst>
                        <p:par>
                          <p:cTn id="65" fill="hold">
                            <p:stCondLst>
                              <p:cond delay="0"/>
                            </p:stCondLst>
                            <p:childTnLst>
                              <p:par>
                                <p:cTn id="66" presetID="37" presetClass="exit" presetSubtype="0" fill="hold" grpId="0" nodeType="clickEffect">
                                  <p:stCondLst>
                                    <p:cond delay="0"/>
                                  </p:stCondLst>
                                  <p:childTnLst>
                                    <p:animEffect transition="out" filter="fade">
                                      <p:cBhvr>
                                        <p:cTn id="67" dur="1000"/>
                                        <p:tgtEl>
                                          <p:spTgt spid="138"/>
                                        </p:tgtEl>
                                      </p:cBhvr>
                                    </p:animEffect>
                                    <p:anim calcmode="lin" valueType="num">
                                      <p:cBhvr>
                                        <p:cTn id="68" dur="1000"/>
                                        <p:tgtEl>
                                          <p:spTgt spid="138"/>
                                        </p:tgtEl>
                                        <p:attrNameLst>
                                          <p:attrName>ppt_x</p:attrName>
                                        </p:attrNameLst>
                                      </p:cBhvr>
                                      <p:tavLst>
                                        <p:tav tm="0">
                                          <p:val>
                                            <p:strVal val="ppt_x"/>
                                          </p:val>
                                        </p:tav>
                                        <p:tav tm="100000">
                                          <p:val>
                                            <p:strVal val="ppt_x"/>
                                          </p:val>
                                        </p:tav>
                                      </p:tavLst>
                                    </p:anim>
                                    <p:anim calcmode="lin" valueType="num">
                                      <p:cBhvr>
                                        <p:cTn id="69" dur="100" decel="100000"/>
                                        <p:tgtEl>
                                          <p:spTgt spid="138"/>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138"/>
                                        </p:tgtEl>
                                        <p:attrNameLst>
                                          <p:attrName>ppt_y</p:attrName>
                                        </p:attrNameLst>
                                      </p:cBhvr>
                                      <p:tavLst>
                                        <p:tav tm="0">
                                          <p:val>
                                            <p:strVal val="ppt_y"/>
                                          </p:val>
                                        </p:tav>
                                        <p:tav tm="100000">
                                          <p:val>
                                            <p:strVal val="ppt_y+1"/>
                                          </p:val>
                                        </p:tav>
                                      </p:tavLst>
                                    </p:anim>
                                    <p:set>
                                      <p:cBhvr>
                                        <p:cTn id="71" dur="1" fill="hold">
                                          <p:stCondLst>
                                            <p:cond delay="99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72" restart="whenNotActive" fill="hold" evtFilter="cancelBubble" nodeType="interactiveSeq">
                <p:stCondLst>
                  <p:cond evt="onClick" delay="0">
                    <p:tgtEl>
                      <p:spTgt spid="244"/>
                    </p:tgtEl>
                  </p:cond>
                </p:stCondLst>
                <p:endSync evt="end" delay="0">
                  <p:rtn val="all"/>
                </p:endSync>
                <p:childTnLst>
                  <p:par>
                    <p:cTn id="73" fill="hold">
                      <p:stCondLst>
                        <p:cond delay="0"/>
                      </p:stCondLst>
                      <p:childTnLst>
                        <p:par>
                          <p:cTn id="74" fill="hold">
                            <p:stCondLst>
                              <p:cond delay="0"/>
                            </p:stCondLst>
                            <p:childTnLst>
                              <p:par>
                                <p:cTn id="75" presetID="37" presetClass="exit" presetSubtype="0" fill="hold" grpId="0" nodeType="clickEffect">
                                  <p:stCondLst>
                                    <p:cond delay="0"/>
                                  </p:stCondLst>
                                  <p:childTnLst>
                                    <p:animEffect transition="out" filter="fade">
                                      <p:cBhvr>
                                        <p:cTn id="76" dur="1000"/>
                                        <p:tgtEl>
                                          <p:spTgt spid="244"/>
                                        </p:tgtEl>
                                      </p:cBhvr>
                                    </p:animEffect>
                                    <p:anim calcmode="lin" valueType="num">
                                      <p:cBhvr>
                                        <p:cTn id="77" dur="1000"/>
                                        <p:tgtEl>
                                          <p:spTgt spid="244"/>
                                        </p:tgtEl>
                                        <p:attrNameLst>
                                          <p:attrName>ppt_x</p:attrName>
                                        </p:attrNameLst>
                                      </p:cBhvr>
                                      <p:tavLst>
                                        <p:tav tm="0">
                                          <p:val>
                                            <p:strVal val="ppt_x"/>
                                          </p:val>
                                        </p:tav>
                                        <p:tav tm="100000">
                                          <p:val>
                                            <p:strVal val="ppt_x"/>
                                          </p:val>
                                        </p:tav>
                                      </p:tavLst>
                                    </p:anim>
                                    <p:anim calcmode="lin" valueType="num">
                                      <p:cBhvr>
                                        <p:cTn id="78" dur="100" decel="100000"/>
                                        <p:tgtEl>
                                          <p:spTgt spid="244"/>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244"/>
                                        </p:tgtEl>
                                        <p:attrNameLst>
                                          <p:attrName>ppt_y</p:attrName>
                                        </p:attrNameLst>
                                      </p:cBhvr>
                                      <p:tavLst>
                                        <p:tav tm="0">
                                          <p:val>
                                            <p:strVal val="ppt_y"/>
                                          </p:val>
                                        </p:tav>
                                        <p:tav tm="100000">
                                          <p:val>
                                            <p:strVal val="ppt_y+1"/>
                                          </p:val>
                                        </p:tav>
                                      </p:tavLst>
                                    </p:anim>
                                    <p:set>
                                      <p:cBhvr>
                                        <p:cTn id="80" dur="1" fill="hold">
                                          <p:stCondLst>
                                            <p:cond delay="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81" restart="whenNotActive" fill="hold" evtFilter="cancelBubble" nodeType="interactiveSeq">
                <p:stCondLst>
                  <p:cond evt="onClick" delay="0">
                    <p:tgtEl>
                      <p:spTgt spid="139"/>
                    </p:tgtEl>
                  </p:cond>
                </p:stCondLst>
                <p:endSync evt="end" delay="0">
                  <p:rtn val="all"/>
                </p:endSync>
                <p:childTnLst>
                  <p:par>
                    <p:cTn id="82" fill="hold">
                      <p:stCondLst>
                        <p:cond delay="0"/>
                      </p:stCondLst>
                      <p:childTnLst>
                        <p:par>
                          <p:cTn id="83" fill="hold">
                            <p:stCondLst>
                              <p:cond delay="0"/>
                            </p:stCondLst>
                            <p:childTnLst>
                              <p:par>
                                <p:cTn id="84" presetID="37" presetClass="exit" presetSubtype="0" fill="hold" grpId="0" nodeType="clickEffect">
                                  <p:stCondLst>
                                    <p:cond delay="0"/>
                                  </p:stCondLst>
                                  <p:childTnLst>
                                    <p:animEffect transition="out" filter="fade">
                                      <p:cBhvr>
                                        <p:cTn id="85" dur="1000"/>
                                        <p:tgtEl>
                                          <p:spTgt spid="139"/>
                                        </p:tgtEl>
                                      </p:cBhvr>
                                    </p:animEffect>
                                    <p:anim calcmode="lin" valueType="num">
                                      <p:cBhvr>
                                        <p:cTn id="86" dur="1000"/>
                                        <p:tgtEl>
                                          <p:spTgt spid="139"/>
                                        </p:tgtEl>
                                        <p:attrNameLst>
                                          <p:attrName>ppt_x</p:attrName>
                                        </p:attrNameLst>
                                      </p:cBhvr>
                                      <p:tavLst>
                                        <p:tav tm="0">
                                          <p:val>
                                            <p:strVal val="ppt_x"/>
                                          </p:val>
                                        </p:tav>
                                        <p:tav tm="100000">
                                          <p:val>
                                            <p:strVal val="ppt_x"/>
                                          </p:val>
                                        </p:tav>
                                      </p:tavLst>
                                    </p:anim>
                                    <p:anim calcmode="lin" valueType="num">
                                      <p:cBhvr>
                                        <p:cTn id="87" dur="100" decel="100000"/>
                                        <p:tgtEl>
                                          <p:spTgt spid="139"/>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139"/>
                                        </p:tgtEl>
                                        <p:attrNameLst>
                                          <p:attrName>ppt_y</p:attrName>
                                        </p:attrNameLst>
                                      </p:cBhvr>
                                      <p:tavLst>
                                        <p:tav tm="0">
                                          <p:val>
                                            <p:strVal val="ppt_y"/>
                                          </p:val>
                                        </p:tav>
                                        <p:tav tm="100000">
                                          <p:val>
                                            <p:strVal val="ppt_y+1"/>
                                          </p:val>
                                        </p:tav>
                                      </p:tavLst>
                                    </p:anim>
                                    <p:set>
                                      <p:cBhvr>
                                        <p:cTn id="89" dur="1" fill="hold">
                                          <p:stCondLst>
                                            <p:cond delay="9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90" restart="whenNotActive" fill="hold" evtFilter="cancelBubble" nodeType="interactiveSeq">
                <p:stCondLst>
                  <p:cond evt="onClick" delay="0">
                    <p:tgtEl>
                      <p:spTgt spid="140"/>
                    </p:tgtEl>
                  </p:cond>
                </p:stCondLst>
                <p:endSync evt="end" delay="0">
                  <p:rtn val="all"/>
                </p:endSync>
                <p:childTnLst>
                  <p:par>
                    <p:cTn id="91" fill="hold">
                      <p:stCondLst>
                        <p:cond delay="0"/>
                      </p:stCondLst>
                      <p:childTnLst>
                        <p:par>
                          <p:cTn id="92" fill="hold">
                            <p:stCondLst>
                              <p:cond delay="0"/>
                            </p:stCondLst>
                            <p:childTnLst>
                              <p:par>
                                <p:cTn id="93" presetID="37" presetClass="exit" presetSubtype="0" fill="hold" grpId="0" nodeType="clickEffect">
                                  <p:stCondLst>
                                    <p:cond delay="0"/>
                                  </p:stCondLst>
                                  <p:childTnLst>
                                    <p:animEffect transition="out" filter="fade">
                                      <p:cBhvr>
                                        <p:cTn id="94" dur="1000"/>
                                        <p:tgtEl>
                                          <p:spTgt spid="140"/>
                                        </p:tgtEl>
                                      </p:cBhvr>
                                    </p:animEffect>
                                    <p:anim calcmode="lin" valueType="num">
                                      <p:cBhvr>
                                        <p:cTn id="95" dur="1000"/>
                                        <p:tgtEl>
                                          <p:spTgt spid="140"/>
                                        </p:tgtEl>
                                        <p:attrNameLst>
                                          <p:attrName>ppt_x</p:attrName>
                                        </p:attrNameLst>
                                      </p:cBhvr>
                                      <p:tavLst>
                                        <p:tav tm="0">
                                          <p:val>
                                            <p:strVal val="ppt_x"/>
                                          </p:val>
                                        </p:tav>
                                        <p:tav tm="100000">
                                          <p:val>
                                            <p:strVal val="ppt_x"/>
                                          </p:val>
                                        </p:tav>
                                      </p:tavLst>
                                    </p:anim>
                                    <p:anim calcmode="lin" valueType="num">
                                      <p:cBhvr>
                                        <p:cTn id="96" dur="100" decel="100000"/>
                                        <p:tgtEl>
                                          <p:spTgt spid="140"/>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140"/>
                                        </p:tgtEl>
                                        <p:attrNameLst>
                                          <p:attrName>ppt_y</p:attrName>
                                        </p:attrNameLst>
                                      </p:cBhvr>
                                      <p:tavLst>
                                        <p:tav tm="0">
                                          <p:val>
                                            <p:strVal val="ppt_y"/>
                                          </p:val>
                                        </p:tav>
                                        <p:tav tm="100000">
                                          <p:val>
                                            <p:strVal val="ppt_y+1"/>
                                          </p:val>
                                        </p:tav>
                                      </p:tavLst>
                                    </p:anim>
                                    <p:set>
                                      <p:cBhvr>
                                        <p:cTn id="98" dur="1" fill="hold">
                                          <p:stCondLst>
                                            <p:cond delay="9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99" restart="whenNotActive" fill="hold" evtFilter="cancelBubble" nodeType="interactiveSeq">
                <p:stCondLst>
                  <p:cond evt="onClick" delay="0">
                    <p:tgtEl>
                      <p:spTgt spid="245"/>
                    </p:tgtEl>
                  </p:cond>
                </p:stCondLst>
                <p:endSync evt="end" delay="0">
                  <p:rtn val="all"/>
                </p:endSync>
                <p:childTnLst>
                  <p:par>
                    <p:cTn id="100" fill="hold">
                      <p:stCondLst>
                        <p:cond delay="0"/>
                      </p:stCondLst>
                      <p:childTnLst>
                        <p:par>
                          <p:cTn id="101" fill="hold">
                            <p:stCondLst>
                              <p:cond delay="0"/>
                            </p:stCondLst>
                            <p:childTnLst>
                              <p:par>
                                <p:cTn id="102" presetID="37" presetClass="exit" presetSubtype="0" fill="hold" grpId="0" nodeType="clickEffect">
                                  <p:stCondLst>
                                    <p:cond delay="0"/>
                                  </p:stCondLst>
                                  <p:childTnLst>
                                    <p:animEffect transition="out" filter="fade">
                                      <p:cBhvr>
                                        <p:cTn id="103" dur="1000"/>
                                        <p:tgtEl>
                                          <p:spTgt spid="245"/>
                                        </p:tgtEl>
                                      </p:cBhvr>
                                    </p:animEffect>
                                    <p:anim calcmode="lin" valueType="num">
                                      <p:cBhvr>
                                        <p:cTn id="104" dur="1000"/>
                                        <p:tgtEl>
                                          <p:spTgt spid="245"/>
                                        </p:tgtEl>
                                        <p:attrNameLst>
                                          <p:attrName>ppt_x</p:attrName>
                                        </p:attrNameLst>
                                      </p:cBhvr>
                                      <p:tavLst>
                                        <p:tav tm="0">
                                          <p:val>
                                            <p:strVal val="ppt_x"/>
                                          </p:val>
                                        </p:tav>
                                        <p:tav tm="100000">
                                          <p:val>
                                            <p:strVal val="ppt_x"/>
                                          </p:val>
                                        </p:tav>
                                      </p:tavLst>
                                    </p:anim>
                                    <p:anim calcmode="lin" valueType="num">
                                      <p:cBhvr>
                                        <p:cTn id="105" dur="100" decel="100000"/>
                                        <p:tgtEl>
                                          <p:spTgt spid="245"/>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245"/>
                                        </p:tgtEl>
                                        <p:attrNameLst>
                                          <p:attrName>ppt_y</p:attrName>
                                        </p:attrNameLst>
                                      </p:cBhvr>
                                      <p:tavLst>
                                        <p:tav tm="0">
                                          <p:val>
                                            <p:strVal val="ppt_y"/>
                                          </p:val>
                                        </p:tav>
                                        <p:tav tm="100000">
                                          <p:val>
                                            <p:strVal val="ppt_y+1"/>
                                          </p:val>
                                        </p:tav>
                                      </p:tavLst>
                                    </p:anim>
                                    <p:set>
                                      <p:cBhvr>
                                        <p:cTn id="107" dur="1" fill="hold">
                                          <p:stCondLst>
                                            <p:cond delay="999"/>
                                          </p:stCondLst>
                                        </p:cTn>
                                        <p:tgtEl>
                                          <p:spTgt spid="245"/>
                                        </p:tgtEl>
                                        <p:attrNameLst>
                                          <p:attrName>style.visibility</p:attrName>
                                        </p:attrNameLst>
                                      </p:cBhvr>
                                      <p:to>
                                        <p:strVal val="hidden"/>
                                      </p:to>
                                    </p:set>
                                  </p:childTnLst>
                                </p:cTn>
                              </p:par>
                            </p:childTnLst>
                          </p:cTn>
                        </p:par>
                      </p:childTnLst>
                    </p:cTn>
                  </p:par>
                </p:childTnLst>
              </p:cTn>
              <p:nextCondLst>
                <p:cond evt="onClick" delay="0">
                  <p:tgtEl>
                    <p:spTgt spid="245"/>
                  </p:tgtEl>
                </p:cond>
              </p:nextCondLst>
            </p:seq>
          </p:childTnLst>
        </p:cTn>
      </p:par>
    </p:tnLst>
    <p:bldLst>
      <p:bldP spid="136" grpId="0"/>
      <p:bldP spid="137" grpId="0" animBg="1"/>
      <p:bldP spid="137" grpId="1" animBg="1"/>
      <p:bldP spid="138" grpId="0" animBg="1"/>
      <p:bldP spid="138" grpId="1" animBg="1"/>
      <p:bldP spid="139" grpId="0" animBg="1"/>
      <p:bldP spid="139" grpId="1" animBg="1"/>
      <p:bldP spid="140" grpId="0" animBg="1"/>
      <p:bldP spid="140" grpId="1" animBg="1"/>
      <p:bldP spid="185" grpId="0"/>
      <p:bldP spid="243" grpId="0"/>
      <p:bldP spid="244" grpId="0" animBg="1"/>
      <p:bldP spid="244" grpId="1" animBg="1"/>
      <p:bldP spid="245" grpId="0" animBg="1"/>
      <p:bldP spid="24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 name="Google Shape;3862;p67">
            <a:extLst>
              <a:ext uri="{FF2B5EF4-FFF2-40B4-BE49-F238E27FC236}">
                <a16:creationId xmlns:a16="http://schemas.microsoft.com/office/drawing/2014/main" id="{844D9D7C-0622-1E5C-0AE6-A298AFB3CED6}"/>
              </a:ext>
            </a:extLst>
          </p:cNvPr>
          <p:cNvSpPr/>
          <p:nvPr/>
        </p:nvSpPr>
        <p:spPr>
          <a:xfrm>
            <a:off x="5665888" y="720519"/>
            <a:ext cx="860222" cy="860222"/>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effectLst/>
                <a:uLnTx/>
                <a:uFillTx/>
                <a:latin typeface="UTM Avo" panose="02040603050506020204" pitchFamily="18"/>
                <a:ea typeface="Hahmlet Medium"/>
                <a:cs typeface="Hahmlet Medium"/>
                <a:sym typeface="Hahmlet Medium"/>
              </a:rPr>
              <a:t>1</a:t>
            </a:r>
            <a:endParaRPr kumimoji="0" sz="2400" b="1" i="0" u="none" strike="noStrike" kern="0" cap="none" spc="0" normalizeH="0" baseline="0" noProof="0" dirty="0">
              <a:ln>
                <a:noFill/>
              </a:ln>
              <a:effectLst/>
              <a:uLnTx/>
              <a:uFillTx/>
              <a:latin typeface="UTM Avo" panose="02040603050506020204" pitchFamily="18"/>
              <a:ea typeface="Hahmlet Medium"/>
              <a:cs typeface="Hahmlet Medium"/>
              <a:sym typeface="Hahmlet Medium"/>
            </a:endParaRPr>
          </a:p>
        </p:txBody>
      </p:sp>
      <p:sp>
        <p:nvSpPr>
          <p:cNvPr id="11" name="TextBox 10">
            <a:extLst>
              <a:ext uri="{FF2B5EF4-FFF2-40B4-BE49-F238E27FC236}">
                <a16:creationId xmlns:a16="http://schemas.microsoft.com/office/drawing/2014/main" id="{059FF169-92E6-106C-F754-7E926270ACA2}"/>
              </a:ext>
            </a:extLst>
          </p:cNvPr>
          <p:cNvSpPr txBox="1"/>
          <p:nvPr/>
        </p:nvSpPr>
        <p:spPr>
          <a:xfrm>
            <a:off x="1841368" y="1743154"/>
            <a:ext cx="8509261" cy="1685846"/>
          </a:xfrm>
          <a:prstGeom prst="rect">
            <a:avLst/>
          </a:prstGeom>
          <a:noFill/>
        </p:spPr>
        <p:txBody>
          <a:bodyPr wrap="square">
            <a:spAutoFit/>
          </a:bodyPr>
          <a:lstStyle/>
          <a:p>
            <a:pPr algn="just">
              <a:lnSpc>
                <a:spcPct val="150000"/>
              </a:lnSpc>
              <a:spcAft>
                <a:spcPts val="1333"/>
              </a:spcAft>
              <a:buClr>
                <a:srgbClr val="000000"/>
              </a:buClr>
              <a:buFont typeface="Arial"/>
              <a:buNone/>
            </a:pP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Trung</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bình</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cộng</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số</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tuổi</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của</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bố</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mẹ</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và</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Hoa</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30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tuổi</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Nếu</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không</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tính</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tuổi</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bố</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thì</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trung</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bình</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cộng</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số</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tuổi</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của</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mẹ</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và</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Hoa</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24.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Hỏi</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bố</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Hoa</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bao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nhiêu</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latin typeface="UTM Avo" panose="02040603050506020204" pitchFamily="18"/>
                <a:ea typeface="Calibri" panose="020F0502020204030204" pitchFamily="34" charset="0"/>
                <a:cs typeface="Times New Roman" panose="02020603050405020304" pitchFamily="18" charset="0"/>
                <a:sym typeface="Arial"/>
              </a:rPr>
              <a:t>tuổi</a:t>
            </a:r>
            <a:r>
              <a:rPr lang="en-US" sz="2400" kern="0" dirty="0">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12" name="Rounded Rectangle 11">
            <a:extLst>
              <a:ext uri="{FF2B5EF4-FFF2-40B4-BE49-F238E27FC236}">
                <a16:creationId xmlns:a16="http://schemas.microsoft.com/office/drawing/2014/main" id="{A94604C4-FF8A-71FD-AD63-6783C1707471}"/>
              </a:ext>
            </a:extLst>
          </p:cNvPr>
          <p:cNvSpPr/>
          <p:nvPr/>
        </p:nvSpPr>
        <p:spPr>
          <a:xfrm>
            <a:off x="3492903" y="3818922"/>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 40 tuổi</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3" name="Rounded Rectangle 12">
            <a:extLst>
              <a:ext uri="{FF2B5EF4-FFF2-40B4-BE49-F238E27FC236}">
                <a16:creationId xmlns:a16="http://schemas.microsoft.com/office/drawing/2014/main" id="{0363D5E6-5D7A-331D-A455-9B4966583B4C}"/>
              </a:ext>
            </a:extLst>
          </p:cNvPr>
          <p:cNvSpPr/>
          <p:nvPr/>
        </p:nvSpPr>
        <p:spPr>
          <a:xfrm>
            <a:off x="3492903"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C. 42 tuổi</a:t>
            </a:r>
          </a:p>
        </p:txBody>
      </p:sp>
      <p:sp>
        <p:nvSpPr>
          <p:cNvPr id="14" name="Rounded Rectangle 13">
            <a:extLst>
              <a:ext uri="{FF2B5EF4-FFF2-40B4-BE49-F238E27FC236}">
                <a16:creationId xmlns:a16="http://schemas.microsoft.com/office/drawing/2014/main" id="{D89C1D76-8855-9C02-1B71-C20FFF40D940}"/>
              </a:ext>
            </a:extLst>
          </p:cNvPr>
          <p:cNvSpPr/>
          <p:nvPr/>
        </p:nvSpPr>
        <p:spPr>
          <a:xfrm>
            <a:off x="6689637" y="3818922"/>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B. 41 tuổi</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5" name="Rounded Rectangle 14">
            <a:extLst>
              <a:ext uri="{FF2B5EF4-FFF2-40B4-BE49-F238E27FC236}">
                <a16:creationId xmlns:a16="http://schemas.microsoft.com/office/drawing/2014/main" id="{E7D479DD-5BC6-44EF-58F3-7F820E74FFE0}"/>
              </a:ext>
            </a:extLst>
          </p:cNvPr>
          <p:cNvSpPr/>
          <p:nvPr/>
        </p:nvSpPr>
        <p:spPr>
          <a:xfrm>
            <a:off x="6689637"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D. 43 tuổi</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1E4BF51A-BFFB-9E4E-EB23-8B8550D6FF3D}"/>
              </a:ext>
            </a:extLst>
          </p:cNvPr>
          <p:cNvSpPr/>
          <p:nvPr/>
        </p:nvSpPr>
        <p:spPr>
          <a:xfrm>
            <a:off x="3491312" y="4738560"/>
            <a:ext cx="2011052" cy="703868"/>
          </a:xfrm>
          <a:prstGeom prst="roundRect">
            <a:avLst/>
          </a:prstGeom>
          <a:solidFill>
            <a:srgbClr val="8EB3A1"/>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C. 42 tuổi</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7" name="Pentagon 16">
            <a:hlinkClick r:id="rId6" action="ppaction://hlinksldjump"/>
            <a:extLst>
              <a:ext uri="{FF2B5EF4-FFF2-40B4-BE49-F238E27FC236}">
                <a16:creationId xmlns:a16="http://schemas.microsoft.com/office/drawing/2014/main" id="{60097692-405B-0281-D5FD-802881D67059}"/>
              </a:ext>
            </a:extLst>
          </p:cNvPr>
          <p:cNvSpPr/>
          <p:nvPr/>
        </p:nvSpPr>
        <p:spPr>
          <a:xfrm>
            <a:off x="5254667" y="5883728"/>
            <a:ext cx="2011052" cy="716437"/>
          </a:xfrm>
          <a:prstGeom prst="homePlate">
            <a:avLst/>
          </a:prstGeom>
          <a:solidFill>
            <a:srgbClr val="FFF0D3">
              <a:lumMod val="75000"/>
            </a:srgbClr>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effectLst>
                  <a:outerShdw blurRad="38100" dist="19050" dir="2700000" algn="tl" rotWithShape="0">
                    <a:srgbClr val="D0101F">
                      <a:alpha val="40000"/>
                    </a:srgbClr>
                  </a:outerShdw>
                </a:effectLst>
                <a:uLnTx/>
                <a:uFillTx/>
                <a:latin typeface="UTM Avo" panose="02040603050506020204" pitchFamily="18"/>
                <a:sym typeface="Arial"/>
              </a:rPr>
              <a:t>QUAY LẠI</a:t>
            </a:r>
          </a:p>
        </p:txBody>
      </p:sp>
    </p:spTree>
    <p:extLst>
      <p:ext uri="{BB962C8B-B14F-4D97-AF65-F5344CB8AC3E}">
        <p14:creationId xmlns:p14="http://schemas.microsoft.com/office/powerpoint/2010/main" val="244403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4"/>
                                        </p:tgtEl>
                                        <p:attrNameLst>
                                          <p:attrName>fillcolor</p:attrName>
                                        </p:attrNameLst>
                                      </p:cBhvr>
                                      <p:to>
                                        <a:schemeClr val="accent2"/>
                                      </p:to>
                                    </p:animClr>
                                    <p:set>
                                      <p:cBhvr>
                                        <p:cTn id="28" dur="500" fill="hold"/>
                                        <p:tgtEl>
                                          <p:spTgt spid="14"/>
                                        </p:tgtEl>
                                        <p:attrNameLst>
                                          <p:attrName>fill.type</p:attrName>
                                        </p:attrNameLst>
                                      </p:cBhvr>
                                      <p:to>
                                        <p:strVal val="solid"/>
                                      </p:to>
                                    </p:set>
                                    <p:set>
                                      <p:cBhvr>
                                        <p:cTn id="29" dur="500" fill="hold"/>
                                        <p:tgtEl>
                                          <p:spTgt spid="1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2"/>
                                        </p:tgtEl>
                                        <p:attrNameLst>
                                          <p:attrName>fillcolor</p:attrName>
                                        </p:attrNameLst>
                                      </p:cBhvr>
                                      <p:to>
                                        <a:schemeClr val="accent2"/>
                                      </p:to>
                                    </p:animClr>
                                    <p:set>
                                      <p:cBhvr>
                                        <p:cTn id="35" dur="500" fill="hold"/>
                                        <p:tgtEl>
                                          <p:spTgt spid="12"/>
                                        </p:tgtEl>
                                        <p:attrNameLst>
                                          <p:attrName>fill.type</p:attrName>
                                        </p:attrNameLst>
                                      </p:cBhvr>
                                      <p:to>
                                        <p:strVal val="solid"/>
                                      </p:to>
                                    </p:set>
                                    <p:set>
                                      <p:cBhvr>
                                        <p:cTn id="36" dur="500" fill="hold"/>
                                        <p:tgtEl>
                                          <p:spTgt spid="1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5"/>
                                        </p:tgtEl>
                                        <p:attrNameLst>
                                          <p:attrName>fillcolor</p:attrName>
                                        </p:attrNameLst>
                                      </p:cBhvr>
                                      <p:to>
                                        <a:schemeClr val="accent2"/>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 name="Google Shape;3862;p67">
            <a:extLst>
              <a:ext uri="{FF2B5EF4-FFF2-40B4-BE49-F238E27FC236}">
                <a16:creationId xmlns:a16="http://schemas.microsoft.com/office/drawing/2014/main" id="{844D9D7C-0622-1E5C-0AE6-A298AFB3CED6}"/>
              </a:ext>
            </a:extLst>
          </p:cNvPr>
          <p:cNvSpPr/>
          <p:nvPr/>
        </p:nvSpPr>
        <p:spPr>
          <a:xfrm>
            <a:off x="5665888" y="720519"/>
            <a:ext cx="860222" cy="860222"/>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400" b="1" kern="0" dirty="0">
                <a:latin typeface="UTM Avo" panose="02040603050506020204" pitchFamily="18"/>
                <a:ea typeface="Hahmlet Medium"/>
                <a:cs typeface="Hahmlet Medium"/>
                <a:sym typeface="Hahmlet Medium"/>
              </a:rPr>
              <a:t>2</a:t>
            </a:r>
            <a:endParaRPr kumimoji="0" sz="2400" b="1" i="0" u="none" strike="noStrike" kern="0" cap="none" spc="0" normalizeH="0" baseline="0" noProof="0" dirty="0">
              <a:ln>
                <a:noFill/>
              </a:ln>
              <a:effectLst/>
              <a:uLnTx/>
              <a:uFillTx/>
              <a:latin typeface="UTM Avo" panose="02040603050506020204" pitchFamily="18"/>
              <a:ea typeface="Hahmlet Medium"/>
              <a:cs typeface="Hahmlet Medium"/>
              <a:sym typeface="Hahmlet Medium"/>
            </a:endParaRPr>
          </a:p>
        </p:txBody>
      </p:sp>
      <p:sp>
        <p:nvSpPr>
          <p:cNvPr id="11" name="TextBox 10">
            <a:extLst>
              <a:ext uri="{FF2B5EF4-FFF2-40B4-BE49-F238E27FC236}">
                <a16:creationId xmlns:a16="http://schemas.microsoft.com/office/drawing/2014/main" id="{059FF169-92E6-106C-F754-7E926270ACA2}"/>
              </a:ext>
            </a:extLst>
          </p:cNvPr>
          <p:cNvSpPr txBox="1"/>
          <p:nvPr/>
        </p:nvSpPr>
        <p:spPr>
          <a:xfrm>
            <a:off x="1841368" y="1743154"/>
            <a:ext cx="8509261" cy="1293496"/>
          </a:xfrm>
          <a:prstGeom prst="rect">
            <a:avLst/>
          </a:prstGeom>
          <a:noFill/>
        </p:spPr>
        <p:txBody>
          <a:bodyPr wrap="square">
            <a:spAutoFit/>
          </a:bodyPr>
          <a:lstStyle/>
          <a:p>
            <a:pPr>
              <a:lnSpc>
                <a:spcPct val="150000"/>
              </a:lnSpc>
            </a:pPr>
            <a:r>
              <a:rPr lang="en-US" sz="2800" dirty="0" err="1">
                <a:latin typeface="UTM Avo" panose="02040603050506020204" pitchFamily="18"/>
                <a:cs typeface="Arial" panose="020B0604020202020204" pitchFamily="34" charset="0"/>
              </a:rPr>
              <a:t>Trung</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bình</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cộng</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của</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số</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lớn</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nhất</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có</a:t>
            </a:r>
            <a:r>
              <a:rPr lang="en-US" sz="2800" dirty="0">
                <a:latin typeface="UTM Avo" panose="02040603050506020204" pitchFamily="18"/>
                <a:cs typeface="Arial" panose="020B0604020202020204" pitchFamily="34" charset="0"/>
              </a:rPr>
              <a:t> 3 </a:t>
            </a:r>
            <a:r>
              <a:rPr lang="en-US" sz="2800" dirty="0" err="1">
                <a:latin typeface="UTM Avo" panose="02040603050506020204" pitchFamily="18"/>
                <a:cs typeface="Arial" panose="020B0604020202020204" pitchFamily="34" charset="0"/>
              </a:rPr>
              <a:t>chữ</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số</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và</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số</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lẻ</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nhỏ</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nhất</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có</a:t>
            </a:r>
            <a:r>
              <a:rPr lang="en-US" sz="2800" dirty="0">
                <a:latin typeface="UTM Avo" panose="02040603050506020204" pitchFamily="18"/>
                <a:cs typeface="Arial" panose="020B0604020202020204" pitchFamily="34" charset="0"/>
              </a:rPr>
              <a:t> 4 </a:t>
            </a:r>
            <a:r>
              <a:rPr lang="en-US" sz="2800" dirty="0" err="1">
                <a:latin typeface="UTM Avo" panose="02040603050506020204" pitchFamily="18"/>
                <a:cs typeface="Arial" panose="020B0604020202020204" pitchFamily="34" charset="0"/>
              </a:rPr>
              <a:t>chữ</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số</a:t>
            </a:r>
            <a:r>
              <a:rPr lang="en-US" sz="2800" dirty="0">
                <a:latin typeface="UTM Avo" panose="02040603050506020204" pitchFamily="18"/>
                <a:cs typeface="Arial" panose="020B0604020202020204" pitchFamily="34" charset="0"/>
              </a:rPr>
              <a:t> </a:t>
            </a:r>
            <a:r>
              <a:rPr lang="en-US" sz="2800" dirty="0" err="1">
                <a:latin typeface="UTM Avo" panose="02040603050506020204" pitchFamily="18"/>
                <a:cs typeface="Arial" panose="020B0604020202020204" pitchFamily="34" charset="0"/>
              </a:rPr>
              <a:t>là</a:t>
            </a:r>
            <a:r>
              <a:rPr lang="en-US" sz="2800" dirty="0">
                <a:latin typeface="UTM Avo" panose="02040603050506020204" pitchFamily="18"/>
                <a:cs typeface="Arial" panose="020B0604020202020204" pitchFamily="34" charset="0"/>
              </a:rPr>
              <a:t>:</a:t>
            </a:r>
            <a:endParaRPr lang="en-VN" sz="2800" dirty="0">
              <a:latin typeface="UTM Avo" panose="02040603050506020204" pitchFamily="18"/>
              <a:cs typeface="Arial" panose="020B0604020202020204" pitchFamily="34" charset="0"/>
            </a:endParaRPr>
          </a:p>
        </p:txBody>
      </p:sp>
      <p:sp>
        <p:nvSpPr>
          <p:cNvPr id="12" name="Rounded Rectangle 11">
            <a:extLst>
              <a:ext uri="{FF2B5EF4-FFF2-40B4-BE49-F238E27FC236}">
                <a16:creationId xmlns:a16="http://schemas.microsoft.com/office/drawing/2014/main" id="{A94604C4-FF8A-71FD-AD63-6783C1707471}"/>
              </a:ext>
            </a:extLst>
          </p:cNvPr>
          <p:cNvSpPr/>
          <p:nvPr/>
        </p:nvSpPr>
        <p:spPr>
          <a:xfrm>
            <a:off x="3492903" y="3818922"/>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 1 002</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3" name="Rounded Rectangle 12">
            <a:extLst>
              <a:ext uri="{FF2B5EF4-FFF2-40B4-BE49-F238E27FC236}">
                <a16:creationId xmlns:a16="http://schemas.microsoft.com/office/drawing/2014/main" id="{0363D5E6-5D7A-331D-A455-9B4966583B4C}"/>
              </a:ext>
            </a:extLst>
          </p:cNvPr>
          <p:cNvSpPr/>
          <p:nvPr/>
        </p:nvSpPr>
        <p:spPr>
          <a:xfrm>
            <a:off x="3492903"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C. 1</a:t>
            </a:r>
            <a:r>
              <a:rPr kumimoji="0" lang="en-VN" sz="2400" b="1" i="0" u="none" strike="noStrike" kern="0" cap="none" spc="0" normalizeH="0" noProof="0" dirty="0">
                <a:ln>
                  <a:noFill/>
                </a:ln>
                <a:effectLst/>
                <a:uLnTx/>
                <a:uFillTx/>
                <a:latin typeface="UTM Avo" panose="02040603050506020204" pitchFamily="18"/>
                <a:cs typeface="Arial" panose="020B0604020202020204" pitchFamily="34" charset="0"/>
                <a:sym typeface="Arial"/>
              </a:rPr>
              <a:t> 000.</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4" name="Rounded Rectangle 13">
            <a:extLst>
              <a:ext uri="{FF2B5EF4-FFF2-40B4-BE49-F238E27FC236}">
                <a16:creationId xmlns:a16="http://schemas.microsoft.com/office/drawing/2014/main" id="{D89C1D76-8855-9C02-1B71-C20FFF40D940}"/>
              </a:ext>
            </a:extLst>
          </p:cNvPr>
          <p:cNvSpPr/>
          <p:nvPr/>
        </p:nvSpPr>
        <p:spPr>
          <a:xfrm>
            <a:off x="6689637" y="3818922"/>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B. 1 001</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5" name="Rounded Rectangle 14">
            <a:extLst>
              <a:ext uri="{FF2B5EF4-FFF2-40B4-BE49-F238E27FC236}">
                <a16:creationId xmlns:a16="http://schemas.microsoft.com/office/drawing/2014/main" id="{E7D479DD-5BC6-44EF-58F3-7F820E74FFE0}"/>
              </a:ext>
            </a:extLst>
          </p:cNvPr>
          <p:cNvSpPr/>
          <p:nvPr/>
        </p:nvSpPr>
        <p:spPr>
          <a:xfrm>
            <a:off x="6689637"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D. 999</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1E4BF51A-BFFB-9E4E-EB23-8B8550D6FF3D}"/>
              </a:ext>
            </a:extLst>
          </p:cNvPr>
          <p:cNvSpPr/>
          <p:nvPr/>
        </p:nvSpPr>
        <p:spPr>
          <a:xfrm>
            <a:off x="3492903" y="4738560"/>
            <a:ext cx="2011052" cy="703868"/>
          </a:xfrm>
          <a:prstGeom prst="roundRect">
            <a:avLst/>
          </a:prstGeom>
          <a:solidFill>
            <a:srgbClr val="8EB3A1"/>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C. 1</a:t>
            </a:r>
            <a:r>
              <a:rPr kumimoji="0" lang="en-VN" sz="2400" b="1" i="0" u="none" strike="noStrike" kern="0" cap="none" spc="0" normalizeH="0" noProof="0" dirty="0">
                <a:ln>
                  <a:noFill/>
                </a:ln>
                <a:effectLst/>
                <a:uLnTx/>
                <a:uFillTx/>
                <a:latin typeface="UTM Avo" panose="02040603050506020204" pitchFamily="18"/>
                <a:cs typeface="Arial" panose="020B0604020202020204" pitchFamily="34" charset="0"/>
                <a:sym typeface="Arial"/>
              </a:rPr>
              <a:t> 000</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2" name="Pentagon 1">
            <a:hlinkClick r:id="rId6" action="ppaction://hlinksldjump"/>
            <a:extLst>
              <a:ext uri="{FF2B5EF4-FFF2-40B4-BE49-F238E27FC236}">
                <a16:creationId xmlns:a16="http://schemas.microsoft.com/office/drawing/2014/main" id="{E4705580-0724-DCA6-C1AE-DEA0CFA89008}"/>
              </a:ext>
            </a:extLst>
          </p:cNvPr>
          <p:cNvSpPr/>
          <p:nvPr/>
        </p:nvSpPr>
        <p:spPr>
          <a:xfrm>
            <a:off x="5254667" y="5883728"/>
            <a:ext cx="2011052" cy="716437"/>
          </a:xfrm>
          <a:prstGeom prst="homePlate">
            <a:avLst/>
          </a:prstGeom>
          <a:solidFill>
            <a:srgbClr val="FFF0D3">
              <a:lumMod val="75000"/>
            </a:srgbClr>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effectLst>
                  <a:outerShdw blurRad="38100" dist="19050" dir="2700000" algn="tl" rotWithShape="0">
                    <a:srgbClr val="D0101F">
                      <a:alpha val="40000"/>
                    </a:srgbClr>
                  </a:outerShdw>
                </a:effectLst>
                <a:uLnTx/>
                <a:uFillTx/>
                <a:latin typeface="UTM Avo" panose="02040603050506020204" pitchFamily="18"/>
                <a:sym typeface="Arial"/>
              </a:rPr>
              <a:t>QUAY LẠI</a:t>
            </a:r>
          </a:p>
        </p:txBody>
      </p:sp>
    </p:spTree>
    <p:extLst>
      <p:ext uri="{BB962C8B-B14F-4D97-AF65-F5344CB8AC3E}">
        <p14:creationId xmlns:p14="http://schemas.microsoft.com/office/powerpoint/2010/main" val="296648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4"/>
                                        </p:tgtEl>
                                        <p:attrNameLst>
                                          <p:attrName>fillcolor</p:attrName>
                                        </p:attrNameLst>
                                      </p:cBhvr>
                                      <p:to>
                                        <a:schemeClr val="accent2"/>
                                      </p:to>
                                    </p:animClr>
                                    <p:set>
                                      <p:cBhvr>
                                        <p:cTn id="28" dur="500" fill="hold"/>
                                        <p:tgtEl>
                                          <p:spTgt spid="14"/>
                                        </p:tgtEl>
                                        <p:attrNameLst>
                                          <p:attrName>fill.type</p:attrName>
                                        </p:attrNameLst>
                                      </p:cBhvr>
                                      <p:to>
                                        <p:strVal val="solid"/>
                                      </p:to>
                                    </p:set>
                                    <p:set>
                                      <p:cBhvr>
                                        <p:cTn id="29" dur="500" fill="hold"/>
                                        <p:tgtEl>
                                          <p:spTgt spid="1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2"/>
                                        </p:tgtEl>
                                        <p:attrNameLst>
                                          <p:attrName>fillcolor</p:attrName>
                                        </p:attrNameLst>
                                      </p:cBhvr>
                                      <p:to>
                                        <a:schemeClr val="accent2"/>
                                      </p:to>
                                    </p:animClr>
                                    <p:set>
                                      <p:cBhvr>
                                        <p:cTn id="35" dur="500" fill="hold"/>
                                        <p:tgtEl>
                                          <p:spTgt spid="12"/>
                                        </p:tgtEl>
                                        <p:attrNameLst>
                                          <p:attrName>fill.type</p:attrName>
                                        </p:attrNameLst>
                                      </p:cBhvr>
                                      <p:to>
                                        <p:strVal val="solid"/>
                                      </p:to>
                                    </p:set>
                                    <p:set>
                                      <p:cBhvr>
                                        <p:cTn id="36" dur="500" fill="hold"/>
                                        <p:tgtEl>
                                          <p:spTgt spid="1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5"/>
                                        </p:tgtEl>
                                        <p:attrNameLst>
                                          <p:attrName>fillcolor</p:attrName>
                                        </p:attrNameLst>
                                      </p:cBhvr>
                                      <p:to>
                                        <a:schemeClr val="accent2"/>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 name="Google Shape;3862;p67">
            <a:extLst>
              <a:ext uri="{FF2B5EF4-FFF2-40B4-BE49-F238E27FC236}">
                <a16:creationId xmlns:a16="http://schemas.microsoft.com/office/drawing/2014/main" id="{844D9D7C-0622-1E5C-0AE6-A298AFB3CED6}"/>
              </a:ext>
            </a:extLst>
          </p:cNvPr>
          <p:cNvSpPr/>
          <p:nvPr/>
        </p:nvSpPr>
        <p:spPr>
          <a:xfrm>
            <a:off x="5665888" y="720519"/>
            <a:ext cx="860222" cy="860222"/>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400" b="1" kern="0" dirty="0">
                <a:latin typeface="UTM Avo" panose="02040603050506020204" pitchFamily="18"/>
                <a:ea typeface="Hahmlet Medium"/>
                <a:cs typeface="Hahmlet Medium"/>
                <a:sym typeface="Hahmlet Medium"/>
              </a:rPr>
              <a:t>3</a:t>
            </a:r>
            <a:endParaRPr kumimoji="0" sz="2400" b="1" i="0" u="none" strike="noStrike" kern="0" cap="none" spc="0" normalizeH="0" baseline="0" noProof="0" dirty="0">
              <a:ln>
                <a:noFill/>
              </a:ln>
              <a:effectLst/>
              <a:uLnTx/>
              <a:uFillTx/>
              <a:latin typeface="UTM Avo" panose="02040603050506020204" pitchFamily="18"/>
              <a:ea typeface="Hahmlet Medium"/>
              <a:cs typeface="Hahmlet Medium"/>
              <a:sym typeface="Hahmlet Medium"/>
            </a:endParaRPr>
          </a:p>
        </p:txBody>
      </p:sp>
      <p:sp>
        <p:nvSpPr>
          <p:cNvPr id="11" name="TextBox 10">
            <a:extLst>
              <a:ext uri="{FF2B5EF4-FFF2-40B4-BE49-F238E27FC236}">
                <a16:creationId xmlns:a16="http://schemas.microsoft.com/office/drawing/2014/main" id="{059FF169-92E6-106C-F754-7E926270ACA2}"/>
              </a:ext>
            </a:extLst>
          </p:cNvPr>
          <p:cNvSpPr txBox="1"/>
          <p:nvPr/>
        </p:nvSpPr>
        <p:spPr>
          <a:xfrm>
            <a:off x="1841368" y="1743154"/>
            <a:ext cx="8509261" cy="1318181"/>
          </a:xfrm>
          <a:prstGeom prst="rect">
            <a:avLst/>
          </a:prstGeom>
          <a:noFill/>
        </p:spPr>
        <p:txBody>
          <a:bodyPr wrap="square">
            <a:spAutoFit/>
          </a:bodyPr>
          <a:lstStyle/>
          <a:p>
            <a:pPr>
              <a:lnSpc>
                <a:spcPct val="150000"/>
              </a:lnSpc>
            </a:pPr>
            <a:r>
              <a:rPr lang="en-US" sz="2800" dirty="0" err="1">
                <a:latin typeface="UTM Avo" panose="02040603050506020204" pitchFamily="18"/>
              </a:rPr>
              <a:t>Trung</a:t>
            </a:r>
            <a:r>
              <a:rPr lang="en-US" sz="2800" dirty="0">
                <a:latin typeface="UTM Avo" panose="02040603050506020204" pitchFamily="18"/>
              </a:rPr>
              <a:t> </a:t>
            </a:r>
            <a:r>
              <a:rPr lang="en-US" sz="2800" dirty="0" err="1">
                <a:latin typeface="UTM Avo" panose="02040603050506020204" pitchFamily="18"/>
              </a:rPr>
              <a:t>bình</a:t>
            </a:r>
            <a:r>
              <a:rPr lang="en-US" sz="2800" dirty="0">
                <a:latin typeface="UTM Avo" panose="02040603050506020204" pitchFamily="18"/>
              </a:rPr>
              <a:t> </a:t>
            </a:r>
            <a:r>
              <a:rPr lang="en-US" sz="2800" dirty="0" err="1">
                <a:latin typeface="UTM Avo" panose="02040603050506020204" pitchFamily="18"/>
              </a:rPr>
              <a:t>cộng</a:t>
            </a:r>
            <a:r>
              <a:rPr lang="en-US" sz="2800" dirty="0">
                <a:latin typeface="UTM Avo" panose="02040603050506020204" pitchFamily="18"/>
              </a:rPr>
              <a:t> </a:t>
            </a:r>
            <a:r>
              <a:rPr lang="en-US" sz="2800" dirty="0" err="1">
                <a:latin typeface="UTM Avo" panose="02040603050506020204" pitchFamily="18"/>
              </a:rPr>
              <a:t>của</a:t>
            </a:r>
            <a:r>
              <a:rPr lang="en-US" sz="2800" dirty="0">
                <a:latin typeface="UTM Avo" panose="02040603050506020204" pitchFamily="18"/>
              </a:rPr>
              <a:t> 2 </a:t>
            </a:r>
            <a:r>
              <a:rPr lang="en-US" sz="2800" dirty="0" err="1">
                <a:latin typeface="UTM Avo" panose="02040603050506020204" pitchFamily="18"/>
              </a:rPr>
              <a:t>số</a:t>
            </a:r>
            <a:r>
              <a:rPr lang="en-US" sz="2800" dirty="0">
                <a:latin typeface="UTM Avo" panose="02040603050506020204" pitchFamily="18"/>
              </a:rPr>
              <a:t> </a:t>
            </a:r>
            <a:r>
              <a:rPr lang="en-US" sz="2800" dirty="0" err="1">
                <a:latin typeface="UTM Avo" panose="02040603050506020204" pitchFamily="18"/>
              </a:rPr>
              <a:t>bằng</a:t>
            </a:r>
            <a:r>
              <a:rPr lang="en-US" sz="2800" dirty="0">
                <a:latin typeface="UTM Avo" panose="02040603050506020204" pitchFamily="18"/>
              </a:rPr>
              <a:t> 18, </a:t>
            </a:r>
            <a:r>
              <a:rPr lang="en-US" sz="2800" dirty="0" err="1">
                <a:latin typeface="UTM Avo" panose="02040603050506020204" pitchFamily="18"/>
              </a:rPr>
              <a:t>biết</a:t>
            </a:r>
            <a:r>
              <a:rPr lang="en-US" sz="2800" dirty="0">
                <a:latin typeface="UTM Avo" panose="02040603050506020204" pitchFamily="18"/>
              </a:rPr>
              <a:t> 1 </a:t>
            </a:r>
            <a:r>
              <a:rPr lang="en-US" sz="2800" dirty="0" err="1">
                <a:latin typeface="UTM Avo" panose="02040603050506020204" pitchFamily="18"/>
              </a:rPr>
              <a:t>trong</a:t>
            </a:r>
            <a:r>
              <a:rPr lang="en-US" sz="2800" dirty="0">
                <a:latin typeface="UTM Avo" panose="02040603050506020204" pitchFamily="18"/>
              </a:rPr>
              <a:t> </a:t>
            </a:r>
            <a:r>
              <a:rPr lang="en-US" sz="2800" dirty="0" err="1">
                <a:latin typeface="UTM Avo" panose="02040603050506020204" pitchFamily="18"/>
              </a:rPr>
              <a:t>hai</a:t>
            </a:r>
            <a:r>
              <a:rPr lang="en-US" sz="2800" dirty="0">
                <a:latin typeface="UTM Avo" panose="02040603050506020204" pitchFamily="18"/>
              </a:rPr>
              <a:t> </a:t>
            </a:r>
            <a:r>
              <a:rPr lang="en-US" sz="2800" dirty="0" err="1">
                <a:latin typeface="UTM Avo" panose="02040603050506020204" pitchFamily="18"/>
              </a:rPr>
              <a:t>số</a:t>
            </a:r>
            <a:r>
              <a:rPr lang="en-US" sz="2800" dirty="0">
                <a:latin typeface="UTM Avo" panose="02040603050506020204" pitchFamily="18"/>
              </a:rPr>
              <a:t> </a:t>
            </a:r>
            <a:r>
              <a:rPr lang="en-US" sz="2800" dirty="0" err="1">
                <a:latin typeface="UTM Avo" panose="02040603050506020204" pitchFamily="18"/>
              </a:rPr>
              <a:t>bằng</a:t>
            </a:r>
            <a:r>
              <a:rPr lang="en-US" sz="2800" dirty="0">
                <a:latin typeface="UTM Avo" panose="02040603050506020204" pitchFamily="18"/>
              </a:rPr>
              <a:t> 20. </a:t>
            </a:r>
            <a:r>
              <a:rPr lang="en-US" sz="2800" dirty="0" err="1">
                <a:latin typeface="UTM Avo" panose="02040603050506020204" pitchFamily="18"/>
              </a:rPr>
              <a:t>Vậy</a:t>
            </a:r>
            <a:r>
              <a:rPr lang="en-US" sz="2800" dirty="0">
                <a:latin typeface="UTM Avo" panose="02040603050506020204" pitchFamily="18"/>
              </a:rPr>
              <a:t> </a:t>
            </a:r>
            <a:r>
              <a:rPr lang="en-US" sz="2800" dirty="0" err="1">
                <a:latin typeface="UTM Avo" panose="02040603050506020204" pitchFamily="18"/>
              </a:rPr>
              <a:t>số</a:t>
            </a:r>
            <a:r>
              <a:rPr lang="en-US" sz="2800" dirty="0">
                <a:latin typeface="UTM Avo" panose="02040603050506020204" pitchFamily="18"/>
              </a:rPr>
              <a:t> </a:t>
            </a:r>
            <a:r>
              <a:rPr lang="en-US" sz="2800" dirty="0" err="1">
                <a:latin typeface="UTM Avo" panose="02040603050506020204" pitchFamily="18"/>
              </a:rPr>
              <a:t>còn</a:t>
            </a:r>
            <a:r>
              <a:rPr lang="en-US" sz="2800" dirty="0">
                <a:latin typeface="UTM Avo" panose="02040603050506020204" pitchFamily="18"/>
              </a:rPr>
              <a:t> </a:t>
            </a:r>
            <a:r>
              <a:rPr lang="en-US" sz="2800" dirty="0" err="1">
                <a:latin typeface="UTM Avo" panose="02040603050506020204" pitchFamily="18"/>
              </a:rPr>
              <a:t>lại</a:t>
            </a:r>
            <a:r>
              <a:rPr lang="en-US" sz="2800" dirty="0">
                <a:latin typeface="UTM Avo" panose="02040603050506020204" pitchFamily="18"/>
              </a:rPr>
              <a:t> </a:t>
            </a:r>
            <a:r>
              <a:rPr lang="en-US" sz="2800" dirty="0" err="1">
                <a:latin typeface="UTM Avo" panose="02040603050506020204" pitchFamily="18"/>
              </a:rPr>
              <a:t>là</a:t>
            </a:r>
            <a:r>
              <a:rPr lang="en-US" sz="2800" dirty="0">
                <a:latin typeface="UTM Avo" panose="02040603050506020204" pitchFamily="18"/>
              </a:rPr>
              <a:t>:</a:t>
            </a:r>
            <a:endParaRPr lang="en-VN" sz="2800" dirty="0">
              <a:latin typeface="UTM Avo" panose="02040603050506020204" pitchFamily="18"/>
            </a:endParaRPr>
          </a:p>
        </p:txBody>
      </p:sp>
      <p:sp>
        <p:nvSpPr>
          <p:cNvPr id="12" name="Rounded Rectangle 11">
            <a:extLst>
              <a:ext uri="{FF2B5EF4-FFF2-40B4-BE49-F238E27FC236}">
                <a16:creationId xmlns:a16="http://schemas.microsoft.com/office/drawing/2014/main" id="{A94604C4-FF8A-71FD-AD63-6783C1707471}"/>
              </a:ext>
            </a:extLst>
          </p:cNvPr>
          <p:cNvSpPr/>
          <p:nvPr/>
        </p:nvSpPr>
        <p:spPr>
          <a:xfrm>
            <a:off x="3492903" y="3818922"/>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 14</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3" name="Rounded Rectangle 12">
            <a:extLst>
              <a:ext uri="{FF2B5EF4-FFF2-40B4-BE49-F238E27FC236}">
                <a16:creationId xmlns:a16="http://schemas.microsoft.com/office/drawing/2014/main" id="{0363D5E6-5D7A-331D-A455-9B4966583B4C}"/>
              </a:ext>
            </a:extLst>
          </p:cNvPr>
          <p:cNvSpPr/>
          <p:nvPr/>
        </p:nvSpPr>
        <p:spPr>
          <a:xfrm>
            <a:off x="6688047" y="3821815"/>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B. 16</a:t>
            </a:r>
            <a:r>
              <a:rPr kumimoji="0" lang="en-VN" sz="2400" b="1" i="0" u="none" strike="noStrike" kern="0" cap="none" spc="0" normalizeH="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4" name="Rounded Rectangle 13">
            <a:extLst>
              <a:ext uri="{FF2B5EF4-FFF2-40B4-BE49-F238E27FC236}">
                <a16:creationId xmlns:a16="http://schemas.microsoft.com/office/drawing/2014/main" id="{D89C1D76-8855-9C02-1B71-C20FFF40D940}"/>
              </a:ext>
            </a:extLst>
          </p:cNvPr>
          <p:cNvSpPr/>
          <p:nvPr/>
        </p:nvSpPr>
        <p:spPr>
          <a:xfrm>
            <a:off x="3492903"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C. 18</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5" name="Rounded Rectangle 14">
            <a:extLst>
              <a:ext uri="{FF2B5EF4-FFF2-40B4-BE49-F238E27FC236}">
                <a16:creationId xmlns:a16="http://schemas.microsoft.com/office/drawing/2014/main" id="{E7D479DD-5BC6-44EF-58F3-7F820E74FFE0}"/>
              </a:ext>
            </a:extLst>
          </p:cNvPr>
          <p:cNvSpPr/>
          <p:nvPr/>
        </p:nvSpPr>
        <p:spPr>
          <a:xfrm>
            <a:off x="6689637"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D. 20</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1E4BF51A-BFFB-9E4E-EB23-8B8550D6FF3D}"/>
              </a:ext>
            </a:extLst>
          </p:cNvPr>
          <p:cNvSpPr/>
          <p:nvPr/>
        </p:nvSpPr>
        <p:spPr>
          <a:xfrm>
            <a:off x="6688047" y="3814042"/>
            <a:ext cx="2011052" cy="703868"/>
          </a:xfrm>
          <a:prstGeom prst="roundRect">
            <a:avLst/>
          </a:prstGeom>
          <a:solidFill>
            <a:srgbClr val="8EB3A1"/>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B. 16</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2" name="Pentagon 1">
            <a:hlinkClick r:id="rId6" action="ppaction://hlinksldjump"/>
            <a:extLst>
              <a:ext uri="{FF2B5EF4-FFF2-40B4-BE49-F238E27FC236}">
                <a16:creationId xmlns:a16="http://schemas.microsoft.com/office/drawing/2014/main" id="{00141F8F-0F90-01F1-CCC8-83937A86C275}"/>
              </a:ext>
            </a:extLst>
          </p:cNvPr>
          <p:cNvSpPr/>
          <p:nvPr/>
        </p:nvSpPr>
        <p:spPr>
          <a:xfrm>
            <a:off x="5254667" y="5883728"/>
            <a:ext cx="2011052" cy="716437"/>
          </a:xfrm>
          <a:prstGeom prst="homePlate">
            <a:avLst/>
          </a:prstGeom>
          <a:solidFill>
            <a:srgbClr val="FFF0D3">
              <a:lumMod val="75000"/>
            </a:srgbClr>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effectLst>
                  <a:outerShdw blurRad="38100" dist="19050" dir="2700000" algn="tl" rotWithShape="0">
                    <a:srgbClr val="D0101F">
                      <a:alpha val="40000"/>
                    </a:srgbClr>
                  </a:outerShdw>
                </a:effectLst>
                <a:uLnTx/>
                <a:uFillTx/>
                <a:latin typeface="UTM Avo" panose="02040603050506020204" pitchFamily="18"/>
                <a:sym typeface="Arial"/>
              </a:rPr>
              <a:t>QUAY LẠI</a:t>
            </a:r>
          </a:p>
        </p:txBody>
      </p:sp>
    </p:spTree>
    <p:extLst>
      <p:ext uri="{BB962C8B-B14F-4D97-AF65-F5344CB8AC3E}">
        <p14:creationId xmlns:p14="http://schemas.microsoft.com/office/powerpoint/2010/main" val="277515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4"/>
                                        </p:tgtEl>
                                        <p:attrNameLst>
                                          <p:attrName>fillcolor</p:attrName>
                                        </p:attrNameLst>
                                      </p:cBhvr>
                                      <p:to>
                                        <a:schemeClr val="accent2"/>
                                      </p:to>
                                    </p:animClr>
                                    <p:set>
                                      <p:cBhvr>
                                        <p:cTn id="28" dur="500" fill="hold"/>
                                        <p:tgtEl>
                                          <p:spTgt spid="14"/>
                                        </p:tgtEl>
                                        <p:attrNameLst>
                                          <p:attrName>fill.type</p:attrName>
                                        </p:attrNameLst>
                                      </p:cBhvr>
                                      <p:to>
                                        <p:strVal val="solid"/>
                                      </p:to>
                                    </p:set>
                                    <p:set>
                                      <p:cBhvr>
                                        <p:cTn id="29" dur="500" fill="hold"/>
                                        <p:tgtEl>
                                          <p:spTgt spid="1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2"/>
                                        </p:tgtEl>
                                        <p:attrNameLst>
                                          <p:attrName>fillcolor</p:attrName>
                                        </p:attrNameLst>
                                      </p:cBhvr>
                                      <p:to>
                                        <a:schemeClr val="accent2"/>
                                      </p:to>
                                    </p:animClr>
                                    <p:set>
                                      <p:cBhvr>
                                        <p:cTn id="35" dur="500" fill="hold"/>
                                        <p:tgtEl>
                                          <p:spTgt spid="12"/>
                                        </p:tgtEl>
                                        <p:attrNameLst>
                                          <p:attrName>fill.type</p:attrName>
                                        </p:attrNameLst>
                                      </p:cBhvr>
                                      <p:to>
                                        <p:strVal val="solid"/>
                                      </p:to>
                                    </p:set>
                                    <p:set>
                                      <p:cBhvr>
                                        <p:cTn id="36" dur="500" fill="hold"/>
                                        <p:tgtEl>
                                          <p:spTgt spid="1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5"/>
                                        </p:tgtEl>
                                        <p:attrNameLst>
                                          <p:attrName>fillcolor</p:attrName>
                                        </p:attrNameLst>
                                      </p:cBhvr>
                                      <p:to>
                                        <a:schemeClr val="accent2"/>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 name="Google Shape;3862;p67">
            <a:extLst>
              <a:ext uri="{FF2B5EF4-FFF2-40B4-BE49-F238E27FC236}">
                <a16:creationId xmlns:a16="http://schemas.microsoft.com/office/drawing/2014/main" id="{844D9D7C-0622-1E5C-0AE6-A298AFB3CED6}"/>
              </a:ext>
            </a:extLst>
          </p:cNvPr>
          <p:cNvSpPr/>
          <p:nvPr/>
        </p:nvSpPr>
        <p:spPr>
          <a:xfrm>
            <a:off x="5665888" y="720519"/>
            <a:ext cx="860222" cy="860222"/>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400" b="1" kern="0" dirty="0">
                <a:latin typeface="UTM Avo" panose="02040603050506020204" pitchFamily="18"/>
                <a:ea typeface="Hahmlet Medium"/>
                <a:cs typeface="Hahmlet Medium"/>
                <a:sym typeface="Hahmlet Medium"/>
              </a:rPr>
              <a:t>4</a:t>
            </a:r>
            <a:endParaRPr kumimoji="0" sz="2400" b="1" i="0" u="none" strike="noStrike" kern="0" cap="none" spc="0" normalizeH="0" baseline="0" noProof="0" dirty="0">
              <a:ln>
                <a:noFill/>
              </a:ln>
              <a:effectLst/>
              <a:uLnTx/>
              <a:uFillTx/>
              <a:latin typeface="UTM Avo" panose="02040603050506020204" pitchFamily="18"/>
              <a:ea typeface="Hahmlet Medium"/>
              <a:cs typeface="Hahmlet Medium"/>
              <a:sym typeface="Hahmlet Medium"/>
            </a:endParaRPr>
          </a:p>
        </p:txBody>
      </p:sp>
      <p:sp>
        <p:nvSpPr>
          <p:cNvPr id="11" name="TextBox 10">
            <a:extLst>
              <a:ext uri="{FF2B5EF4-FFF2-40B4-BE49-F238E27FC236}">
                <a16:creationId xmlns:a16="http://schemas.microsoft.com/office/drawing/2014/main" id="{059FF169-92E6-106C-F754-7E926270ACA2}"/>
              </a:ext>
            </a:extLst>
          </p:cNvPr>
          <p:cNvSpPr txBox="1"/>
          <p:nvPr/>
        </p:nvSpPr>
        <p:spPr>
          <a:xfrm>
            <a:off x="1841368" y="1578810"/>
            <a:ext cx="8509261" cy="671851"/>
          </a:xfrm>
          <a:prstGeom prst="rect">
            <a:avLst/>
          </a:prstGeom>
          <a:noFill/>
        </p:spPr>
        <p:txBody>
          <a:bodyPr wrap="square">
            <a:spAutoFit/>
          </a:bodyPr>
          <a:lstStyle/>
          <a:p>
            <a:pPr algn="ctr">
              <a:lnSpc>
                <a:spcPct val="150000"/>
              </a:lnSpc>
            </a:pPr>
            <a:r>
              <a:rPr lang="en-US" sz="2800" dirty="0" err="1">
                <a:latin typeface="UTM Avo" panose="02040603050506020204" pitchFamily="18"/>
              </a:rPr>
              <a:t>Muốn</a:t>
            </a:r>
            <a:r>
              <a:rPr lang="en-US" sz="2800" dirty="0">
                <a:latin typeface="UTM Avo" panose="02040603050506020204" pitchFamily="18"/>
              </a:rPr>
              <a:t> </a:t>
            </a:r>
            <a:r>
              <a:rPr lang="en-US" sz="2800" dirty="0" err="1">
                <a:latin typeface="UTM Avo" panose="02040603050506020204" pitchFamily="18"/>
              </a:rPr>
              <a:t>tìm</a:t>
            </a:r>
            <a:r>
              <a:rPr lang="en-US" sz="2800" dirty="0">
                <a:latin typeface="UTM Avo" panose="02040603050506020204" pitchFamily="18"/>
              </a:rPr>
              <a:t> </a:t>
            </a:r>
            <a:r>
              <a:rPr lang="en-US" sz="2800" dirty="0" err="1">
                <a:latin typeface="UTM Avo" panose="02040603050506020204" pitchFamily="18"/>
              </a:rPr>
              <a:t>trung</a:t>
            </a:r>
            <a:r>
              <a:rPr lang="en-US" sz="2800" dirty="0">
                <a:latin typeface="UTM Avo" panose="02040603050506020204" pitchFamily="18"/>
              </a:rPr>
              <a:t> </a:t>
            </a:r>
            <a:r>
              <a:rPr lang="en-US" sz="2800" dirty="0" err="1">
                <a:latin typeface="UTM Avo" panose="02040603050506020204" pitchFamily="18"/>
              </a:rPr>
              <a:t>bình</a:t>
            </a:r>
            <a:r>
              <a:rPr lang="en-US" sz="2800" dirty="0">
                <a:latin typeface="UTM Avo" panose="02040603050506020204" pitchFamily="18"/>
              </a:rPr>
              <a:t> </a:t>
            </a:r>
            <a:r>
              <a:rPr lang="en-US" sz="2800" dirty="0" err="1">
                <a:latin typeface="UTM Avo" panose="02040603050506020204" pitchFamily="18"/>
              </a:rPr>
              <a:t>cộng</a:t>
            </a:r>
            <a:r>
              <a:rPr lang="en-US" sz="2800" dirty="0">
                <a:latin typeface="UTM Avo" panose="02040603050506020204" pitchFamily="18"/>
              </a:rPr>
              <a:t> </a:t>
            </a:r>
            <a:r>
              <a:rPr lang="en-US" sz="2800" dirty="0" err="1">
                <a:latin typeface="UTM Avo" panose="02040603050506020204" pitchFamily="18"/>
              </a:rPr>
              <a:t>của</a:t>
            </a:r>
            <a:r>
              <a:rPr lang="en-US" sz="2800" dirty="0">
                <a:latin typeface="UTM Avo" panose="02040603050506020204" pitchFamily="18"/>
              </a:rPr>
              <a:t> </a:t>
            </a:r>
            <a:r>
              <a:rPr lang="en-US" sz="2800" dirty="0" err="1">
                <a:latin typeface="UTM Avo" panose="02040603050506020204" pitchFamily="18"/>
              </a:rPr>
              <a:t>các</a:t>
            </a:r>
            <a:r>
              <a:rPr lang="en-US" sz="2800" dirty="0">
                <a:latin typeface="UTM Avo" panose="02040603050506020204" pitchFamily="18"/>
              </a:rPr>
              <a:t> </a:t>
            </a:r>
            <a:r>
              <a:rPr lang="en-US" sz="2800" dirty="0" err="1">
                <a:latin typeface="UTM Avo" panose="02040603050506020204" pitchFamily="18"/>
              </a:rPr>
              <a:t>số</a:t>
            </a:r>
            <a:r>
              <a:rPr lang="en-US" sz="2800" dirty="0">
                <a:latin typeface="UTM Avo" panose="02040603050506020204" pitchFamily="18"/>
              </a:rPr>
              <a:t> ta </a:t>
            </a:r>
            <a:r>
              <a:rPr lang="en-US" sz="2800" dirty="0" err="1">
                <a:latin typeface="UTM Avo" panose="02040603050506020204" pitchFamily="18"/>
              </a:rPr>
              <a:t>lấy</a:t>
            </a:r>
            <a:r>
              <a:rPr lang="en-US" sz="2800" dirty="0">
                <a:latin typeface="UTM Avo" panose="02040603050506020204" pitchFamily="18"/>
              </a:rPr>
              <a:t>:</a:t>
            </a:r>
            <a:endParaRPr lang="en-VN" sz="2800" dirty="0">
              <a:latin typeface="UTM Avo" panose="02040603050506020204" pitchFamily="18"/>
            </a:endParaRPr>
          </a:p>
        </p:txBody>
      </p:sp>
      <p:sp>
        <p:nvSpPr>
          <p:cNvPr id="12" name="Rounded Rectangle 11">
            <a:extLst>
              <a:ext uri="{FF2B5EF4-FFF2-40B4-BE49-F238E27FC236}">
                <a16:creationId xmlns:a16="http://schemas.microsoft.com/office/drawing/2014/main" id="{A94604C4-FF8A-71FD-AD63-6783C1707471}"/>
              </a:ext>
            </a:extLst>
          </p:cNvPr>
          <p:cNvSpPr/>
          <p:nvPr/>
        </p:nvSpPr>
        <p:spPr>
          <a:xfrm>
            <a:off x="1841368" y="2387756"/>
            <a:ext cx="8509261" cy="703868"/>
          </a:xfrm>
          <a:prstGeom prst="roundRect">
            <a:avLst/>
          </a:prstGeom>
          <a:solidFill>
            <a:srgbClr val="FFF0D3"/>
          </a:solidFill>
          <a:ln w="25400" cap="flat" cmpd="sng" algn="ctr">
            <a:solidFill>
              <a:srgbClr val="D0101F"/>
            </a:solidFill>
            <a:prstDash val="solid"/>
          </a:ln>
          <a:effectLst/>
        </p:spPr>
        <p:txBody>
          <a:bodyPr rtlCol="0" anchor="ctr"/>
          <a:lstStyle/>
          <a:p>
            <a:pPr>
              <a:buClr>
                <a:srgbClr val="000000"/>
              </a:buClr>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 </a:t>
            </a:r>
            <a:r>
              <a:rPr lang="en-VN" sz="2400" b="1" kern="0" dirty="0">
                <a:latin typeface="UTM Avo" panose="02040603050506020204" pitchFamily="18"/>
                <a:cs typeface="Arial" panose="020B0604020202020204" pitchFamily="34" charset="0"/>
                <a:sym typeface="Arial"/>
              </a:rPr>
              <a:t>Tổng của các số đó cộng với số các số hạng.</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3" name="Rounded Rectangle 12">
            <a:extLst>
              <a:ext uri="{FF2B5EF4-FFF2-40B4-BE49-F238E27FC236}">
                <a16:creationId xmlns:a16="http://schemas.microsoft.com/office/drawing/2014/main" id="{0363D5E6-5D7A-331D-A455-9B4966583B4C}"/>
              </a:ext>
            </a:extLst>
          </p:cNvPr>
          <p:cNvSpPr/>
          <p:nvPr/>
        </p:nvSpPr>
        <p:spPr>
          <a:xfrm>
            <a:off x="1841367" y="5021819"/>
            <a:ext cx="8509260" cy="703868"/>
          </a:xfrm>
          <a:prstGeom prst="roundRect">
            <a:avLst/>
          </a:prstGeom>
          <a:solidFill>
            <a:srgbClr val="FFF0D3"/>
          </a:solidFill>
          <a:ln w="25400" cap="flat" cmpd="sng" algn="ctr">
            <a:solidFill>
              <a:srgbClr val="D0101F"/>
            </a:solidFill>
            <a:prstDash val="solid"/>
          </a:ln>
          <a:effectLst/>
        </p:spPr>
        <p:txBody>
          <a:bodyPr rtlCol="0" anchor="ctr"/>
          <a:lstStyle/>
          <a:p>
            <a:r>
              <a:rPr lang="en-VN" sz="2400" b="1" dirty="0">
                <a:latin typeface="UTM Avo" panose="02040603050506020204" pitchFamily="18"/>
                <a:cs typeface="Arial" panose="020B0604020202020204" pitchFamily="34" charset="0"/>
              </a:rPr>
              <a:t>D. Tổng của các số đó chia cho số các số hạng.</a:t>
            </a:r>
          </a:p>
        </p:txBody>
      </p:sp>
      <p:sp>
        <p:nvSpPr>
          <p:cNvPr id="14" name="Rounded Rectangle 13">
            <a:extLst>
              <a:ext uri="{FF2B5EF4-FFF2-40B4-BE49-F238E27FC236}">
                <a16:creationId xmlns:a16="http://schemas.microsoft.com/office/drawing/2014/main" id="{D89C1D76-8855-9C02-1B71-C20FFF40D940}"/>
              </a:ext>
            </a:extLst>
          </p:cNvPr>
          <p:cNvSpPr/>
          <p:nvPr/>
        </p:nvSpPr>
        <p:spPr>
          <a:xfrm>
            <a:off x="1841368" y="3263186"/>
            <a:ext cx="8509261" cy="703868"/>
          </a:xfrm>
          <a:prstGeom prst="roundRect">
            <a:avLst/>
          </a:prstGeom>
          <a:solidFill>
            <a:srgbClr val="FFF0D3"/>
          </a:solidFill>
          <a:ln w="25400" cap="flat" cmpd="sng" algn="ctr">
            <a:solidFill>
              <a:srgbClr val="D0101F"/>
            </a:solidFill>
            <a:prstDash val="solid"/>
          </a:ln>
          <a:effectLst/>
        </p:spPr>
        <p:txBody>
          <a:bodyPr rtlCol="0" anchor="ctr"/>
          <a:lstStyle/>
          <a:p>
            <a:pPr lvl="0">
              <a:buClr>
                <a:srgbClr val="000000"/>
              </a:buClr>
            </a:pPr>
            <a:r>
              <a:rPr lang="en-VN" sz="2400" b="1" kern="0" dirty="0">
                <a:latin typeface="UTM Avo" panose="02040603050506020204" pitchFamily="18"/>
                <a:cs typeface="Arial" panose="020B0604020202020204" pitchFamily="34" charset="0"/>
                <a:sym typeface="Arial"/>
              </a:rPr>
              <a:t>B. Tổng của các số đó trừ đi số các số hạng.</a:t>
            </a:r>
          </a:p>
        </p:txBody>
      </p:sp>
      <p:sp>
        <p:nvSpPr>
          <p:cNvPr id="15" name="Rounded Rectangle 14">
            <a:extLst>
              <a:ext uri="{FF2B5EF4-FFF2-40B4-BE49-F238E27FC236}">
                <a16:creationId xmlns:a16="http://schemas.microsoft.com/office/drawing/2014/main" id="{E7D479DD-5BC6-44EF-58F3-7F820E74FFE0}"/>
              </a:ext>
            </a:extLst>
          </p:cNvPr>
          <p:cNvSpPr/>
          <p:nvPr/>
        </p:nvSpPr>
        <p:spPr>
          <a:xfrm>
            <a:off x="1841367" y="4138616"/>
            <a:ext cx="8509261" cy="703868"/>
          </a:xfrm>
          <a:prstGeom prst="roundRect">
            <a:avLst/>
          </a:prstGeom>
          <a:solidFill>
            <a:srgbClr val="FFF0D3"/>
          </a:solidFill>
          <a:ln w="25400" cap="flat" cmpd="sng" algn="ctr">
            <a:solidFill>
              <a:srgbClr val="D0101F"/>
            </a:solidFill>
            <a:prstDash val="solid"/>
          </a:ln>
          <a:effectLst/>
        </p:spPr>
        <p:txBody>
          <a:bodyPr rtlCol="0" anchor="ctr"/>
          <a:lstStyle/>
          <a:p>
            <a:r>
              <a:rPr lang="en-VN" sz="2400" b="1" dirty="0">
                <a:latin typeface="UTM Avo" panose="02040603050506020204" pitchFamily="18"/>
                <a:cs typeface="Arial" panose="020B0604020202020204" pitchFamily="34" charset="0"/>
              </a:rPr>
              <a:t>C. Tổng của các số đó nhân với số các số hạng.</a:t>
            </a:r>
          </a:p>
        </p:txBody>
      </p:sp>
      <p:sp>
        <p:nvSpPr>
          <p:cNvPr id="16" name="Rounded Rectangle 15">
            <a:extLst>
              <a:ext uri="{FF2B5EF4-FFF2-40B4-BE49-F238E27FC236}">
                <a16:creationId xmlns:a16="http://schemas.microsoft.com/office/drawing/2014/main" id="{1E4BF51A-BFFB-9E4E-EB23-8B8550D6FF3D}"/>
              </a:ext>
            </a:extLst>
          </p:cNvPr>
          <p:cNvSpPr/>
          <p:nvPr/>
        </p:nvSpPr>
        <p:spPr>
          <a:xfrm>
            <a:off x="1841367" y="5014046"/>
            <a:ext cx="8509260" cy="703868"/>
          </a:xfrm>
          <a:prstGeom prst="roundRect">
            <a:avLst/>
          </a:prstGeom>
          <a:solidFill>
            <a:srgbClr val="8EB3A1"/>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r>
              <a:rPr lang="en-VN" sz="2400" b="1" dirty="0">
                <a:latin typeface="UTM Avo" panose="02040603050506020204" pitchFamily="18"/>
                <a:cs typeface="Arial" panose="020B0604020202020204" pitchFamily="34" charset="0"/>
              </a:rPr>
              <a:t>D. Tổng của các số đó chia cho số các số hạng.</a:t>
            </a:r>
          </a:p>
        </p:txBody>
      </p:sp>
      <p:sp>
        <p:nvSpPr>
          <p:cNvPr id="2" name="Pentagon 1">
            <a:hlinkClick r:id="rId6" action="ppaction://hlinksldjump"/>
            <a:extLst>
              <a:ext uri="{FF2B5EF4-FFF2-40B4-BE49-F238E27FC236}">
                <a16:creationId xmlns:a16="http://schemas.microsoft.com/office/drawing/2014/main" id="{37418F43-1DA4-A2DE-F3D3-DC6F411ADAD4}"/>
              </a:ext>
            </a:extLst>
          </p:cNvPr>
          <p:cNvSpPr/>
          <p:nvPr/>
        </p:nvSpPr>
        <p:spPr>
          <a:xfrm>
            <a:off x="5254667" y="5883728"/>
            <a:ext cx="2011052" cy="716437"/>
          </a:xfrm>
          <a:prstGeom prst="homePlate">
            <a:avLst/>
          </a:prstGeom>
          <a:solidFill>
            <a:srgbClr val="FFF0D3">
              <a:lumMod val="75000"/>
            </a:srgbClr>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effectLst>
                  <a:outerShdw blurRad="38100" dist="19050" dir="2700000" algn="tl" rotWithShape="0">
                    <a:srgbClr val="D0101F">
                      <a:alpha val="40000"/>
                    </a:srgbClr>
                  </a:outerShdw>
                </a:effectLst>
                <a:uLnTx/>
                <a:uFillTx/>
                <a:latin typeface="UTM Avo" panose="02040603050506020204" pitchFamily="18"/>
                <a:sym typeface="Arial"/>
              </a:rPr>
              <a:t>QUAY LẠI</a:t>
            </a:r>
          </a:p>
        </p:txBody>
      </p:sp>
    </p:spTree>
    <p:extLst>
      <p:ext uri="{BB962C8B-B14F-4D97-AF65-F5344CB8AC3E}">
        <p14:creationId xmlns:p14="http://schemas.microsoft.com/office/powerpoint/2010/main" val="31535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4"/>
                                        </p:tgtEl>
                                        <p:attrNameLst>
                                          <p:attrName>fillcolor</p:attrName>
                                        </p:attrNameLst>
                                      </p:cBhvr>
                                      <p:to>
                                        <a:schemeClr val="accent2"/>
                                      </p:to>
                                    </p:animClr>
                                    <p:set>
                                      <p:cBhvr>
                                        <p:cTn id="28" dur="500" fill="hold"/>
                                        <p:tgtEl>
                                          <p:spTgt spid="14"/>
                                        </p:tgtEl>
                                        <p:attrNameLst>
                                          <p:attrName>fill.type</p:attrName>
                                        </p:attrNameLst>
                                      </p:cBhvr>
                                      <p:to>
                                        <p:strVal val="solid"/>
                                      </p:to>
                                    </p:set>
                                    <p:set>
                                      <p:cBhvr>
                                        <p:cTn id="29" dur="500" fill="hold"/>
                                        <p:tgtEl>
                                          <p:spTgt spid="1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2"/>
                                        </p:tgtEl>
                                        <p:attrNameLst>
                                          <p:attrName>fillcolor</p:attrName>
                                        </p:attrNameLst>
                                      </p:cBhvr>
                                      <p:to>
                                        <a:schemeClr val="accent2"/>
                                      </p:to>
                                    </p:animClr>
                                    <p:set>
                                      <p:cBhvr>
                                        <p:cTn id="35" dur="500" fill="hold"/>
                                        <p:tgtEl>
                                          <p:spTgt spid="12"/>
                                        </p:tgtEl>
                                        <p:attrNameLst>
                                          <p:attrName>fill.type</p:attrName>
                                        </p:attrNameLst>
                                      </p:cBhvr>
                                      <p:to>
                                        <p:strVal val="solid"/>
                                      </p:to>
                                    </p:set>
                                    <p:set>
                                      <p:cBhvr>
                                        <p:cTn id="36" dur="500" fill="hold"/>
                                        <p:tgtEl>
                                          <p:spTgt spid="1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5"/>
                                        </p:tgtEl>
                                        <p:attrNameLst>
                                          <p:attrName>fillcolor</p:attrName>
                                        </p:attrNameLst>
                                      </p:cBhvr>
                                      <p:to>
                                        <a:schemeClr val="accent2"/>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 name="Google Shape;3862;p67">
            <a:extLst>
              <a:ext uri="{FF2B5EF4-FFF2-40B4-BE49-F238E27FC236}">
                <a16:creationId xmlns:a16="http://schemas.microsoft.com/office/drawing/2014/main" id="{844D9D7C-0622-1E5C-0AE6-A298AFB3CED6}"/>
              </a:ext>
            </a:extLst>
          </p:cNvPr>
          <p:cNvSpPr/>
          <p:nvPr/>
        </p:nvSpPr>
        <p:spPr>
          <a:xfrm>
            <a:off x="5665888" y="720519"/>
            <a:ext cx="860222" cy="860222"/>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400" b="1" kern="0" dirty="0">
                <a:latin typeface="UTM Avo" panose="02040603050506020204" pitchFamily="18"/>
                <a:ea typeface="Hahmlet Medium"/>
                <a:cs typeface="Hahmlet Medium"/>
                <a:sym typeface="Hahmlet Medium"/>
              </a:rPr>
              <a:t>5</a:t>
            </a:r>
            <a:endParaRPr kumimoji="0" sz="2400" b="1" i="0" u="none" strike="noStrike" kern="0" cap="none" spc="0" normalizeH="0" baseline="0" noProof="0" dirty="0">
              <a:ln>
                <a:noFill/>
              </a:ln>
              <a:effectLst/>
              <a:uLnTx/>
              <a:uFillTx/>
              <a:latin typeface="UTM Avo" panose="02040603050506020204" pitchFamily="18"/>
              <a:ea typeface="Hahmlet Medium"/>
              <a:cs typeface="Hahmlet Medium"/>
              <a:sym typeface="Hahmlet Medium"/>
            </a:endParaRPr>
          </a:p>
        </p:txBody>
      </p:sp>
      <p:sp>
        <p:nvSpPr>
          <p:cNvPr id="11" name="TextBox 10">
            <a:extLst>
              <a:ext uri="{FF2B5EF4-FFF2-40B4-BE49-F238E27FC236}">
                <a16:creationId xmlns:a16="http://schemas.microsoft.com/office/drawing/2014/main" id="{059FF169-92E6-106C-F754-7E926270ACA2}"/>
              </a:ext>
            </a:extLst>
          </p:cNvPr>
          <p:cNvSpPr txBox="1"/>
          <p:nvPr/>
        </p:nvSpPr>
        <p:spPr>
          <a:xfrm>
            <a:off x="1841368" y="1743154"/>
            <a:ext cx="8509261" cy="1318181"/>
          </a:xfrm>
          <a:prstGeom prst="rect">
            <a:avLst/>
          </a:prstGeom>
          <a:noFill/>
        </p:spPr>
        <p:txBody>
          <a:bodyPr wrap="square">
            <a:spAutoFit/>
          </a:bodyPr>
          <a:lstStyle/>
          <a:p>
            <a:pPr>
              <a:lnSpc>
                <a:spcPct val="150000"/>
              </a:lnSpc>
            </a:pPr>
            <a:r>
              <a:rPr lang="en-US" sz="2800" dirty="0">
                <a:latin typeface="UTM Avo" panose="02040603050506020204" pitchFamily="18"/>
              </a:rPr>
              <a:t>Trung </a:t>
            </a:r>
            <a:r>
              <a:rPr lang="en-US" sz="2800" dirty="0" err="1">
                <a:latin typeface="UTM Avo" panose="02040603050506020204" pitchFamily="18"/>
              </a:rPr>
              <a:t>bình</a:t>
            </a:r>
            <a:r>
              <a:rPr lang="en-US" sz="2800" dirty="0">
                <a:latin typeface="UTM Avo" panose="02040603050506020204" pitchFamily="18"/>
              </a:rPr>
              <a:t> </a:t>
            </a:r>
            <a:r>
              <a:rPr lang="en-US" sz="2800" dirty="0" err="1">
                <a:latin typeface="UTM Avo" panose="02040603050506020204" pitchFamily="18"/>
              </a:rPr>
              <a:t>cộng</a:t>
            </a:r>
            <a:r>
              <a:rPr lang="en-US" sz="2800" dirty="0">
                <a:latin typeface="UTM Avo" panose="02040603050506020204" pitchFamily="18"/>
              </a:rPr>
              <a:t> </a:t>
            </a:r>
            <a:r>
              <a:rPr lang="en-US" sz="2800" dirty="0" err="1">
                <a:latin typeface="UTM Avo" panose="02040603050506020204" pitchFamily="18"/>
              </a:rPr>
              <a:t>của</a:t>
            </a:r>
            <a:r>
              <a:rPr lang="en-US" sz="2800" dirty="0">
                <a:latin typeface="UTM Avo" panose="02040603050506020204" pitchFamily="18"/>
              </a:rPr>
              <a:t> 2 </a:t>
            </a:r>
            <a:r>
              <a:rPr lang="en-US" sz="2800" dirty="0" err="1">
                <a:latin typeface="UTM Avo" panose="02040603050506020204" pitchFamily="18"/>
              </a:rPr>
              <a:t>số</a:t>
            </a:r>
            <a:r>
              <a:rPr lang="en-US" sz="2800" dirty="0">
                <a:latin typeface="UTM Avo" panose="02040603050506020204" pitchFamily="18"/>
              </a:rPr>
              <a:t> </a:t>
            </a:r>
            <a:r>
              <a:rPr lang="en-US" sz="2800" dirty="0" err="1">
                <a:latin typeface="UTM Avo" panose="02040603050506020204" pitchFamily="18"/>
              </a:rPr>
              <a:t>bằng</a:t>
            </a:r>
            <a:r>
              <a:rPr lang="en-US" sz="2800" dirty="0">
                <a:latin typeface="UTM Avo" panose="02040603050506020204" pitchFamily="18"/>
              </a:rPr>
              <a:t> 43, </a:t>
            </a:r>
            <a:r>
              <a:rPr lang="en-US" sz="2800" dirty="0" err="1">
                <a:latin typeface="UTM Avo" panose="02040603050506020204" pitchFamily="18"/>
              </a:rPr>
              <a:t>biết</a:t>
            </a:r>
            <a:r>
              <a:rPr lang="en-US" sz="2800" dirty="0">
                <a:latin typeface="UTM Avo" panose="02040603050506020204" pitchFamily="18"/>
              </a:rPr>
              <a:t> 1 </a:t>
            </a:r>
            <a:r>
              <a:rPr lang="en-US" sz="2800" dirty="0" err="1">
                <a:latin typeface="UTM Avo" panose="02040603050506020204" pitchFamily="18"/>
              </a:rPr>
              <a:t>trong</a:t>
            </a:r>
            <a:r>
              <a:rPr lang="en-US" sz="2800" dirty="0">
                <a:latin typeface="UTM Avo" panose="02040603050506020204" pitchFamily="18"/>
              </a:rPr>
              <a:t> </a:t>
            </a:r>
            <a:r>
              <a:rPr lang="en-US" sz="2800" dirty="0" err="1">
                <a:latin typeface="UTM Avo" panose="02040603050506020204" pitchFamily="18"/>
              </a:rPr>
              <a:t>hai</a:t>
            </a:r>
            <a:r>
              <a:rPr lang="en-US" sz="2800" dirty="0">
                <a:latin typeface="UTM Avo" panose="02040603050506020204" pitchFamily="18"/>
              </a:rPr>
              <a:t> </a:t>
            </a:r>
            <a:r>
              <a:rPr lang="en-US" sz="2800" dirty="0" err="1">
                <a:latin typeface="UTM Avo" panose="02040603050506020204" pitchFamily="18"/>
              </a:rPr>
              <a:t>số</a:t>
            </a:r>
            <a:r>
              <a:rPr lang="en-US" sz="2800" dirty="0">
                <a:latin typeface="UTM Avo" panose="02040603050506020204" pitchFamily="18"/>
              </a:rPr>
              <a:t> </a:t>
            </a:r>
            <a:r>
              <a:rPr lang="en-US" sz="2800" dirty="0" err="1">
                <a:latin typeface="UTM Avo" panose="02040603050506020204" pitchFamily="18"/>
              </a:rPr>
              <a:t>bằng</a:t>
            </a:r>
            <a:r>
              <a:rPr lang="en-US" sz="2800" dirty="0">
                <a:latin typeface="UTM Avo" panose="02040603050506020204" pitchFamily="18"/>
              </a:rPr>
              <a:t> 38. </a:t>
            </a:r>
            <a:r>
              <a:rPr lang="en-US" sz="2800" dirty="0" err="1">
                <a:latin typeface="UTM Avo" panose="02040603050506020204" pitchFamily="18"/>
              </a:rPr>
              <a:t>Vậy</a:t>
            </a:r>
            <a:r>
              <a:rPr lang="en-US" sz="2800" dirty="0">
                <a:latin typeface="UTM Avo" panose="02040603050506020204" pitchFamily="18"/>
              </a:rPr>
              <a:t> </a:t>
            </a:r>
            <a:r>
              <a:rPr lang="en-US" sz="2800" dirty="0" err="1">
                <a:latin typeface="UTM Avo" panose="02040603050506020204" pitchFamily="18"/>
              </a:rPr>
              <a:t>số</a:t>
            </a:r>
            <a:r>
              <a:rPr lang="en-US" sz="2800" dirty="0">
                <a:latin typeface="UTM Avo" panose="02040603050506020204" pitchFamily="18"/>
              </a:rPr>
              <a:t> </a:t>
            </a:r>
            <a:r>
              <a:rPr lang="en-US" sz="2800" dirty="0" err="1">
                <a:latin typeface="UTM Avo" panose="02040603050506020204" pitchFamily="18"/>
              </a:rPr>
              <a:t>còn</a:t>
            </a:r>
            <a:r>
              <a:rPr lang="en-US" sz="2800" dirty="0">
                <a:latin typeface="UTM Avo" panose="02040603050506020204" pitchFamily="18"/>
              </a:rPr>
              <a:t> </a:t>
            </a:r>
            <a:r>
              <a:rPr lang="en-US" sz="2800" dirty="0" err="1">
                <a:latin typeface="UTM Avo" panose="02040603050506020204" pitchFamily="18"/>
              </a:rPr>
              <a:t>lại</a:t>
            </a:r>
            <a:r>
              <a:rPr lang="en-US" sz="2800" dirty="0">
                <a:latin typeface="UTM Avo" panose="02040603050506020204" pitchFamily="18"/>
              </a:rPr>
              <a:t> </a:t>
            </a:r>
            <a:r>
              <a:rPr lang="en-US" sz="2800" dirty="0" err="1">
                <a:latin typeface="UTM Avo" panose="02040603050506020204" pitchFamily="18"/>
              </a:rPr>
              <a:t>là</a:t>
            </a:r>
            <a:r>
              <a:rPr lang="en-US" sz="2800" dirty="0">
                <a:latin typeface="UTM Avo" panose="02040603050506020204" pitchFamily="18"/>
              </a:rPr>
              <a:t>:</a:t>
            </a:r>
            <a:endParaRPr lang="en-VN" sz="2800" dirty="0">
              <a:latin typeface="UTM Avo" panose="02040603050506020204" pitchFamily="18"/>
            </a:endParaRPr>
          </a:p>
        </p:txBody>
      </p:sp>
      <p:sp>
        <p:nvSpPr>
          <p:cNvPr id="12" name="Rounded Rectangle 11">
            <a:extLst>
              <a:ext uri="{FF2B5EF4-FFF2-40B4-BE49-F238E27FC236}">
                <a16:creationId xmlns:a16="http://schemas.microsoft.com/office/drawing/2014/main" id="{A94604C4-FF8A-71FD-AD63-6783C1707471}"/>
              </a:ext>
            </a:extLst>
          </p:cNvPr>
          <p:cNvSpPr/>
          <p:nvPr/>
        </p:nvSpPr>
        <p:spPr>
          <a:xfrm>
            <a:off x="6689637" y="3796666"/>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B. </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45.</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3" name="Rounded Rectangle 12">
            <a:extLst>
              <a:ext uri="{FF2B5EF4-FFF2-40B4-BE49-F238E27FC236}">
                <a16:creationId xmlns:a16="http://schemas.microsoft.com/office/drawing/2014/main" id="{0363D5E6-5D7A-331D-A455-9B4966583B4C}"/>
              </a:ext>
            </a:extLst>
          </p:cNvPr>
          <p:cNvSpPr/>
          <p:nvPr/>
        </p:nvSpPr>
        <p:spPr>
          <a:xfrm>
            <a:off x="3492903" y="3804439"/>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 </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48</a:t>
            </a:r>
            <a:r>
              <a:rPr kumimoji="0" lang="en-VN" sz="2400" b="1" i="0" u="none" strike="noStrike" kern="0" cap="none" spc="0" normalizeH="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4" name="Rounded Rectangle 13">
            <a:extLst>
              <a:ext uri="{FF2B5EF4-FFF2-40B4-BE49-F238E27FC236}">
                <a16:creationId xmlns:a16="http://schemas.microsoft.com/office/drawing/2014/main" id="{D89C1D76-8855-9C02-1B71-C20FFF40D940}"/>
              </a:ext>
            </a:extLst>
          </p:cNvPr>
          <p:cNvSpPr/>
          <p:nvPr/>
        </p:nvSpPr>
        <p:spPr>
          <a:xfrm>
            <a:off x="3492903"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C. </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34.</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5" name="Rounded Rectangle 14">
            <a:extLst>
              <a:ext uri="{FF2B5EF4-FFF2-40B4-BE49-F238E27FC236}">
                <a16:creationId xmlns:a16="http://schemas.microsoft.com/office/drawing/2014/main" id="{E7D479DD-5BC6-44EF-58F3-7F820E74FFE0}"/>
              </a:ext>
            </a:extLst>
          </p:cNvPr>
          <p:cNvSpPr/>
          <p:nvPr/>
        </p:nvSpPr>
        <p:spPr>
          <a:xfrm>
            <a:off x="6689637"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D. </a:t>
            </a:r>
            <a:r>
              <a:rPr lang="en-US" sz="2400" b="1" kern="0" dirty="0">
                <a:latin typeface="UTM Avo" panose="02040603050506020204" pitchFamily="18"/>
                <a:cs typeface="Arial" panose="020B0604020202020204" pitchFamily="34" charset="0"/>
                <a:sym typeface="Arial"/>
              </a:rPr>
              <a:t>44</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1E4BF51A-BFFB-9E4E-EB23-8B8550D6FF3D}"/>
              </a:ext>
            </a:extLst>
          </p:cNvPr>
          <p:cNvSpPr/>
          <p:nvPr/>
        </p:nvSpPr>
        <p:spPr>
          <a:xfrm>
            <a:off x="3492903" y="3796666"/>
            <a:ext cx="2011052" cy="703868"/>
          </a:xfrm>
          <a:prstGeom prst="roundRect">
            <a:avLst/>
          </a:prstGeom>
          <a:solidFill>
            <a:srgbClr val="8EB3A1"/>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 </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48.</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2" name="Pentagon 1">
            <a:hlinkClick r:id="rId6" action="ppaction://hlinksldjump"/>
            <a:extLst>
              <a:ext uri="{FF2B5EF4-FFF2-40B4-BE49-F238E27FC236}">
                <a16:creationId xmlns:a16="http://schemas.microsoft.com/office/drawing/2014/main" id="{C33CD523-60F3-22F5-8406-BC19B46C2ACE}"/>
              </a:ext>
            </a:extLst>
          </p:cNvPr>
          <p:cNvSpPr/>
          <p:nvPr/>
        </p:nvSpPr>
        <p:spPr>
          <a:xfrm>
            <a:off x="5254667" y="5883728"/>
            <a:ext cx="2011052" cy="716437"/>
          </a:xfrm>
          <a:prstGeom prst="homePlate">
            <a:avLst/>
          </a:prstGeom>
          <a:solidFill>
            <a:srgbClr val="FFF0D3">
              <a:lumMod val="75000"/>
            </a:srgbClr>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effectLst>
                  <a:outerShdw blurRad="38100" dist="19050" dir="2700000" algn="tl" rotWithShape="0">
                    <a:srgbClr val="D0101F">
                      <a:alpha val="40000"/>
                    </a:srgbClr>
                  </a:outerShdw>
                </a:effectLst>
                <a:uLnTx/>
                <a:uFillTx/>
                <a:latin typeface="UTM Avo" panose="02040603050506020204" pitchFamily="18"/>
                <a:sym typeface="Arial"/>
              </a:rPr>
              <a:t>QUAY LẠI</a:t>
            </a:r>
          </a:p>
        </p:txBody>
      </p:sp>
    </p:spTree>
    <p:extLst>
      <p:ext uri="{BB962C8B-B14F-4D97-AF65-F5344CB8AC3E}">
        <p14:creationId xmlns:p14="http://schemas.microsoft.com/office/powerpoint/2010/main" val="364081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4"/>
                                        </p:tgtEl>
                                        <p:attrNameLst>
                                          <p:attrName>fillcolor</p:attrName>
                                        </p:attrNameLst>
                                      </p:cBhvr>
                                      <p:to>
                                        <a:schemeClr val="accent2"/>
                                      </p:to>
                                    </p:animClr>
                                    <p:set>
                                      <p:cBhvr>
                                        <p:cTn id="28" dur="500" fill="hold"/>
                                        <p:tgtEl>
                                          <p:spTgt spid="14"/>
                                        </p:tgtEl>
                                        <p:attrNameLst>
                                          <p:attrName>fill.type</p:attrName>
                                        </p:attrNameLst>
                                      </p:cBhvr>
                                      <p:to>
                                        <p:strVal val="solid"/>
                                      </p:to>
                                    </p:set>
                                    <p:set>
                                      <p:cBhvr>
                                        <p:cTn id="29" dur="500" fill="hold"/>
                                        <p:tgtEl>
                                          <p:spTgt spid="1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2"/>
                                        </p:tgtEl>
                                        <p:attrNameLst>
                                          <p:attrName>fillcolor</p:attrName>
                                        </p:attrNameLst>
                                      </p:cBhvr>
                                      <p:to>
                                        <a:schemeClr val="accent2"/>
                                      </p:to>
                                    </p:animClr>
                                    <p:set>
                                      <p:cBhvr>
                                        <p:cTn id="35" dur="500" fill="hold"/>
                                        <p:tgtEl>
                                          <p:spTgt spid="12"/>
                                        </p:tgtEl>
                                        <p:attrNameLst>
                                          <p:attrName>fill.type</p:attrName>
                                        </p:attrNameLst>
                                      </p:cBhvr>
                                      <p:to>
                                        <p:strVal val="solid"/>
                                      </p:to>
                                    </p:set>
                                    <p:set>
                                      <p:cBhvr>
                                        <p:cTn id="36" dur="500" fill="hold"/>
                                        <p:tgtEl>
                                          <p:spTgt spid="1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5"/>
                                        </p:tgtEl>
                                        <p:attrNameLst>
                                          <p:attrName>fillcolor</p:attrName>
                                        </p:attrNameLst>
                                      </p:cBhvr>
                                      <p:to>
                                        <a:schemeClr val="accent2"/>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0" name="Google Shape;3862;p67">
            <a:extLst>
              <a:ext uri="{FF2B5EF4-FFF2-40B4-BE49-F238E27FC236}">
                <a16:creationId xmlns:a16="http://schemas.microsoft.com/office/drawing/2014/main" id="{844D9D7C-0622-1E5C-0AE6-A298AFB3CED6}"/>
              </a:ext>
            </a:extLst>
          </p:cNvPr>
          <p:cNvSpPr/>
          <p:nvPr/>
        </p:nvSpPr>
        <p:spPr>
          <a:xfrm>
            <a:off x="5665888" y="720519"/>
            <a:ext cx="860222" cy="860222"/>
          </a:xfrm>
          <a:prstGeom prst="ellipse">
            <a:avLst/>
          </a:prstGeom>
          <a:solidFill>
            <a:srgbClr val="FFC353"/>
          </a:solidFill>
          <a:ln w="38100" cap="flat" cmpd="sng">
            <a:solidFill>
              <a:srgbClr val="D0101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2400" b="1" kern="0" dirty="0">
                <a:latin typeface="UTM Avo" panose="02040603050506020204" pitchFamily="18"/>
                <a:ea typeface="Hahmlet Medium"/>
                <a:cs typeface="Hahmlet Medium"/>
                <a:sym typeface="Hahmlet Medium"/>
              </a:rPr>
              <a:t>6</a:t>
            </a:r>
            <a:endParaRPr kumimoji="0" sz="2400" b="1" i="0" u="none" strike="noStrike" kern="0" cap="none" spc="0" normalizeH="0" baseline="0" noProof="0" dirty="0">
              <a:ln>
                <a:noFill/>
              </a:ln>
              <a:effectLst/>
              <a:uLnTx/>
              <a:uFillTx/>
              <a:latin typeface="UTM Avo" panose="02040603050506020204" pitchFamily="18"/>
              <a:ea typeface="Hahmlet Medium"/>
              <a:cs typeface="Hahmlet Medium"/>
              <a:sym typeface="Hahmlet Medium"/>
            </a:endParaRPr>
          </a:p>
        </p:txBody>
      </p:sp>
      <p:sp>
        <p:nvSpPr>
          <p:cNvPr id="11" name="TextBox 10">
            <a:extLst>
              <a:ext uri="{FF2B5EF4-FFF2-40B4-BE49-F238E27FC236}">
                <a16:creationId xmlns:a16="http://schemas.microsoft.com/office/drawing/2014/main" id="{059FF169-92E6-106C-F754-7E926270ACA2}"/>
              </a:ext>
            </a:extLst>
          </p:cNvPr>
          <p:cNvSpPr txBox="1"/>
          <p:nvPr/>
        </p:nvSpPr>
        <p:spPr>
          <a:xfrm>
            <a:off x="1841368" y="1743154"/>
            <a:ext cx="8509261" cy="1318181"/>
          </a:xfrm>
          <a:prstGeom prst="rect">
            <a:avLst/>
          </a:prstGeom>
          <a:noFill/>
        </p:spPr>
        <p:txBody>
          <a:bodyPr wrap="square">
            <a:spAutoFit/>
          </a:bodyPr>
          <a:lstStyle/>
          <a:p>
            <a:pPr>
              <a:lnSpc>
                <a:spcPct val="150000"/>
              </a:lnSpc>
            </a:pPr>
            <a:r>
              <a:rPr lang="en-US" sz="2800" dirty="0">
                <a:latin typeface="UTM Avo" panose="02040603050506020204" pitchFamily="18"/>
              </a:rPr>
              <a:t>Trung </a:t>
            </a:r>
            <a:r>
              <a:rPr lang="en-US" sz="2800" dirty="0" err="1">
                <a:latin typeface="UTM Avo" panose="02040603050506020204" pitchFamily="18"/>
              </a:rPr>
              <a:t>bình</a:t>
            </a:r>
            <a:r>
              <a:rPr lang="en-US" sz="2800" dirty="0">
                <a:latin typeface="UTM Avo" panose="02040603050506020204" pitchFamily="18"/>
              </a:rPr>
              <a:t> </a:t>
            </a:r>
            <a:r>
              <a:rPr lang="en-US" sz="2800" dirty="0" err="1">
                <a:latin typeface="UTM Avo" panose="02040603050506020204" pitchFamily="18"/>
              </a:rPr>
              <a:t>cộng</a:t>
            </a:r>
            <a:r>
              <a:rPr lang="en-US" sz="2800" dirty="0">
                <a:latin typeface="UTM Avo" panose="02040603050506020204" pitchFamily="18"/>
              </a:rPr>
              <a:t> </a:t>
            </a:r>
            <a:r>
              <a:rPr lang="en-US" sz="2800" dirty="0" err="1">
                <a:latin typeface="UTM Avo" panose="02040603050506020204" pitchFamily="18"/>
              </a:rPr>
              <a:t>của</a:t>
            </a:r>
            <a:r>
              <a:rPr lang="en-US" sz="2800" dirty="0">
                <a:latin typeface="UTM Avo" panose="02040603050506020204" pitchFamily="18"/>
              </a:rPr>
              <a:t> 2 </a:t>
            </a:r>
            <a:r>
              <a:rPr lang="en-US" sz="2800" dirty="0" err="1">
                <a:latin typeface="UTM Avo" panose="02040603050506020204" pitchFamily="18"/>
              </a:rPr>
              <a:t>số</a:t>
            </a:r>
            <a:r>
              <a:rPr lang="en-US" sz="2800" dirty="0">
                <a:latin typeface="UTM Avo" panose="02040603050506020204" pitchFamily="18"/>
              </a:rPr>
              <a:t> </a:t>
            </a:r>
            <a:r>
              <a:rPr lang="en-US" sz="2800" dirty="0" err="1">
                <a:latin typeface="UTM Avo" panose="02040603050506020204" pitchFamily="18"/>
              </a:rPr>
              <a:t>bằng</a:t>
            </a:r>
            <a:r>
              <a:rPr lang="en-US" sz="2800" dirty="0">
                <a:latin typeface="UTM Avo" panose="02040603050506020204" pitchFamily="18"/>
              </a:rPr>
              <a:t> 35, </a:t>
            </a:r>
            <a:r>
              <a:rPr lang="en-US" sz="2800" dirty="0" err="1">
                <a:latin typeface="UTM Avo" panose="02040603050506020204" pitchFamily="18"/>
              </a:rPr>
              <a:t>biết</a:t>
            </a:r>
            <a:r>
              <a:rPr lang="en-US" sz="2800" dirty="0">
                <a:latin typeface="UTM Avo" panose="02040603050506020204" pitchFamily="18"/>
              </a:rPr>
              <a:t> 1 </a:t>
            </a:r>
            <a:r>
              <a:rPr lang="en-US" sz="2800" dirty="0" err="1">
                <a:latin typeface="UTM Avo" panose="02040603050506020204" pitchFamily="18"/>
              </a:rPr>
              <a:t>trong</a:t>
            </a:r>
            <a:r>
              <a:rPr lang="en-US" sz="2800" dirty="0">
                <a:latin typeface="UTM Avo" panose="02040603050506020204" pitchFamily="18"/>
              </a:rPr>
              <a:t> </a:t>
            </a:r>
            <a:r>
              <a:rPr lang="en-US" sz="2800" dirty="0" err="1">
                <a:latin typeface="UTM Avo" panose="02040603050506020204" pitchFamily="18"/>
              </a:rPr>
              <a:t>hai</a:t>
            </a:r>
            <a:r>
              <a:rPr lang="en-US" sz="2800" dirty="0">
                <a:latin typeface="UTM Avo" panose="02040603050506020204" pitchFamily="18"/>
              </a:rPr>
              <a:t> </a:t>
            </a:r>
            <a:r>
              <a:rPr lang="en-US" sz="2800" dirty="0" err="1">
                <a:latin typeface="UTM Avo" panose="02040603050506020204" pitchFamily="18"/>
              </a:rPr>
              <a:t>số</a:t>
            </a:r>
            <a:r>
              <a:rPr lang="en-US" sz="2800" dirty="0">
                <a:latin typeface="UTM Avo" panose="02040603050506020204" pitchFamily="18"/>
              </a:rPr>
              <a:t> </a:t>
            </a:r>
            <a:r>
              <a:rPr lang="en-US" sz="2800" dirty="0" err="1">
                <a:latin typeface="UTM Avo" panose="02040603050506020204" pitchFamily="18"/>
              </a:rPr>
              <a:t>bằng</a:t>
            </a:r>
            <a:r>
              <a:rPr lang="en-US" sz="2800" dirty="0">
                <a:latin typeface="UTM Avo" panose="02040603050506020204" pitchFamily="18"/>
              </a:rPr>
              <a:t> 40. </a:t>
            </a:r>
            <a:r>
              <a:rPr lang="en-US" sz="2800" dirty="0" err="1">
                <a:latin typeface="UTM Avo" panose="02040603050506020204" pitchFamily="18"/>
              </a:rPr>
              <a:t>Vậy</a:t>
            </a:r>
            <a:r>
              <a:rPr lang="en-US" sz="2800" dirty="0">
                <a:latin typeface="UTM Avo" panose="02040603050506020204" pitchFamily="18"/>
              </a:rPr>
              <a:t> </a:t>
            </a:r>
            <a:r>
              <a:rPr lang="en-US" sz="2800" dirty="0" err="1">
                <a:latin typeface="UTM Avo" panose="02040603050506020204" pitchFamily="18"/>
              </a:rPr>
              <a:t>số</a:t>
            </a:r>
            <a:r>
              <a:rPr lang="en-US" sz="2800" dirty="0">
                <a:latin typeface="UTM Avo" panose="02040603050506020204" pitchFamily="18"/>
              </a:rPr>
              <a:t> </a:t>
            </a:r>
            <a:r>
              <a:rPr lang="en-US" sz="2800" dirty="0" err="1">
                <a:latin typeface="UTM Avo" panose="02040603050506020204" pitchFamily="18"/>
              </a:rPr>
              <a:t>còn</a:t>
            </a:r>
            <a:r>
              <a:rPr lang="en-US" sz="2800" dirty="0">
                <a:latin typeface="UTM Avo" panose="02040603050506020204" pitchFamily="18"/>
              </a:rPr>
              <a:t> </a:t>
            </a:r>
            <a:r>
              <a:rPr lang="en-US" sz="2800" dirty="0" err="1">
                <a:latin typeface="UTM Avo" panose="02040603050506020204" pitchFamily="18"/>
              </a:rPr>
              <a:t>lại</a:t>
            </a:r>
            <a:r>
              <a:rPr lang="en-US" sz="2800" dirty="0">
                <a:latin typeface="UTM Avo" panose="02040603050506020204" pitchFamily="18"/>
              </a:rPr>
              <a:t> </a:t>
            </a:r>
            <a:r>
              <a:rPr lang="en-US" sz="2800" dirty="0" err="1">
                <a:latin typeface="UTM Avo" panose="02040603050506020204" pitchFamily="18"/>
              </a:rPr>
              <a:t>là</a:t>
            </a:r>
            <a:r>
              <a:rPr lang="en-US" sz="2800" dirty="0">
                <a:latin typeface="UTM Avo" panose="02040603050506020204" pitchFamily="18"/>
              </a:rPr>
              <a:t>:</a:t>
            </a:r>
            <a:endParaRPr lang="en-VN" sz="2800" dirty="0">
              <a:latin typeface="UTM Avo" panose="02040603050506020204" pitchFamily="18"/>
            </a:endParaRPr>
          </a:p>
        </p:txBody>
      </p:sp>
      <p:sp>
        <p:nvSpPr>
          <p:cNvPr id="12" name="Rounded Rectangle 11">
            <a:extLst>
              <a:ext uri="{FF2B5EF4-FFF2-40B4-BE49-F238E27FC236}">
                <a16:creationId xmlns:a16="http://schemas.microsoft.com/office/drawing/2014/main" id="{A94604C4-FF8A-71FD-AD63-6783C1707471}"/>
              </a:ext>
            </a:extLst>
          </p:cNvPr>
          <p:cNvSpPr/>
          <p:nvPr/>
        </p:nvSpPr>
        <p:spPr>
          <a:xfrm>
            <a:off x="6689637" y="3796666"/>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B. </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48.</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3" name="Rounded Rectangle 12">
            <a:extLst>
              <a:ext uri="{FF2B5EF4-FFF2-40B4-BE49-F238E27FC236}">
                <a16:creationId xmlns:a16="http://schemas.microsoft.com/office/drawing/2014/main" id="{0363D5E6-5D7A-331D-A455-9B4966583B4C}"/>
              </a:ext>
            </a:extLst>
          </p:cNvPr>
          <p:cNvSpPr/>
          <p:nvPr/>
        </p:nvSpPr>
        <p:spPr>
          <a:xfrm>
            <a:off x="6689637"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VN" sz="2400" b="1" kern="0" dirty="0">
                <a:latin typeface="UTM Avo" panose="02040603050506020204" pitchFamily="18"/>
                <a:cs typeface="Arial" panose="020B0604020202020204" pitchFamily="34" charset="0"/>
                <a:sym typeface="Arial"/>
              </a:rPr>
              <a:t>D</a:t>
            </a: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 </a:t>
            </a:r>
            <a:r>
              <a:rPr lang="en-US" sz="2400" b="1" kern="0" dirty="0">
                <a:latin typeface="UTM Avo" panose="02040603050506020204" pitchFamily="18"/>
                <a:cs typeface="Arial" panose="020B0604020202020204" pitchFamily="34" charset="0"/>
                <a:sym typeface="Arial"/>
              </a:rPr>
              <a:t>30</a:t>
            </a:r>
            <a:r>
              <a:rPr kumimoji="0" lang="en-VN" sz="2400" b="1" i="0" u="none" strike="noStrike" kern="0" cap="none" spc="0" normalizeH="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4" name="Rounded Rectangle 13">
            <a:extLst>
              <a:ext uri="{FF2B5EF4-FFF2-40B4-BE49-F238E27FC236}">
                <a16:creationId xmlns:a16="http://schemas.microsoft.com/office/drawing/2014/main" id="{D89C1D76-8855-9C02-1B71-C20FFF40D940}"/>
              </a:ext>
            </a:extLst>
          </p:cNvPr>
          <p:cNvSpPr/>
          <p:nvPr/>
        </p:nvSpPr>
        <p:spPr>
          <a:xfrm>
            <a:off x="3492903" y="4738560"/>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C. </a:t>
            </a:r>
            <a:r>
              <a:rPr lang="en-US" sz="2400" b="1" kern="0" dirty="0">
                <a:latin typeface="UTM Avo" panose="02040603050506020204" pitchFamily="18"/>
                <a:cs typeface="Arial" panose="020B0604020202020204" pitchFamily="34" charset="0"/>
                <a:sym typeface="Arial"/>
              </a:rPr>
              <a:t>34</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5" name="Rounded Rectangle 14">
            <a:extLst>
              <a:ext uri="{FF2B5EF4-FFF2-40B4-BE49-F238E27FC236}">
                <a16:creationId xmlns:a16="http://schemas.microsoft.com/office/drawing/2014/main" id="{E7D479DD-5BC6-44EF-58F3-7F820E74FFE0}"/>
              </a:ext>
            </a:extLst>
          </p:cNvPr>
          <p:cNvSpPr/>
          <p:nvPr/>
        </p:nvSpPr>
        <p:spPr>
          <a:xfrm>
            <a:off x="3492903" y="3796666"/>
            <a:ext cx="2011052" cy="703868"/>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 </a:t>
            </a:r>
            <a:r>
              <a:rPr lang="en-VN" sz="2400" b="1" kern="0" dirty="0">
                <a:latin typeface="UTM Avo" panose="02040603050506020204" pitchFamily="18"/>
                <a:cs typeface="Arial" panose="020B0604020202020204" pitchFamily="34" charset="0"/>
                <a:sym typeface="Arial"/>
              </a:rPr>
              <a:t>38</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16" name="Rounded Rectangle 15">
            <a:extLst>
              <a:ext uri="{FF2B5EF4-FFF2-40B4-BE49-F238E27FC236}">
                <a16:creationId xmlns:a16="http://schemas.microsoft.com/office/drawing/2014/main" id="{1E4BF51A-BFFB-9E4E-EB23-8B8550D6FF3D}"/>
              </a:ext>
            </a:extLst>
          </p:cNvPr>
          <p:cNvSpPr/>
          <p:nvPr/>
        </p:nvSpPr>
        <p:spPr>
          <a:xfrm>
            <a:off x="6689637" y="4738560"/>
            <a:ext cx="2011052" cy="703868"/>
          </a:xfrm>
          <a:prstGeom prst="roundRect">
            <a:avLst/>
          </a:prstGeom>
          <a:solidFill>
            <a:srgbClr val="8EB3A1"/>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VN" sz="2400" b="1" kern="0" dirty="0">
                <a:latin typeface="UTM Avo" panose="02040603050506020204" pitchFamily="18"/>
                <a:cs typeface="Arial" panose="020B0604020202020204" pitchFamily="34" charset="0"/>
                <a:sym typeface="Arial"/>
              </a:rPr>
              <a:t>D</a:t>
            </a:r>
            <a:r>
              <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 </a:t>
            </a:r>
            <a:r>
              <a:rPr kumimoji="0" lang="en-US"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rPr>
              <a:t>30.</a:t>
            </a:r>
            <a:endParaRPr kumimoji="0" lang="en-VN" sz="2400" b="1" i="0" u="none" strike="noStrike" kern="0" cap="none" spc="0" normalizeH="0" baseline="0" noProof="0" dirty="0">
              <a:ln>
                <a:noFill/>
              </a:ln>
              <a:effectLst/>
              <a:uLnTx/>
              <a:uFillTx/>
              <a:latin typeface="UTM Avo" panose="02040603050506020204" pitchFamily="18"/>
              <a:cs typeface="Arial" panose="020B0604020202020204" pitchFamily="34" charset="0"/>
              <a:sym typeface="Arial"/>
            </a:endParaRPr>
          </a:p>
        </p:txBody>
      </p:sp>
      <p:sp>
        <p:nvSpPr>
          <p:cNvPr id="2" name="Pentagon 1">
            <a:hlinkClick r:id="rId6" action="ppaction://hlinksldjump"/>
            <a:extLst>
              <a:ext uri="{FF2B5EF4-FFF2-40B4-BE49-F238E27FC236}">
                <a16:creationId xmlns:a16="http://schemas.microsoft.com/office/drawing/2014/main" id="{5B358657-9291-E09A-5272-CA1555DE9C70}"/>
              </a:ext>
            </a:extLst>
          </p:cNvPr>
          <p:cNvSpPr/>
          <p:nvPr/>
        </p:nvSpPr>
        <p:spPr>
          <a:xfrm>
            <a:off x="5254667" y="5883728"/>
            <a:ext cx="2011052" cy="716437"/>
          </a:xfrm>
          <a:prstGeom prst="homePlate">
            <a:avLst/>
          </a:prstGeom>
          <a:solidFill>
            <a:srgbClr val="FFF0D3">
              <a:lumMod val="75000"/>
            </a:srgbClr>
          </a:solidFill>
          <a:ln w="38100" cap="flat" cmpd="sng" algn="ctr">
            <a:solidFill>
              <a:srgbClr val="FFF0D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effectLst>
                  <a:outerShdw blurRad="38100" dist="19050" dir="2700000" algn="tl" rotWithShape="0">
                    <a:srgbClr val="D0101F">
                      <a:alpha val="40000"/>
                    </a:srgbClr>
                  </a:outerShdw>
                </a:effectLst>
                <a:uLnTx/>
                <a:uFillTx/>
                <a:latin typeface="UTM Avo" panose="02040603050506020204" pitchFamily="18"/>
                <a:sym typeface="Arial"/>
              </a:rPr>
              <a:t>QUAY LẠI</a:t>
            </a:r>
          </a:p>
        </p:txBody>
      </p:sp>
    </p:spTree>
    <p:extLst>
      <p:ext uri="{BB962C8B-B14F-4D97-AF65-F5344CB8AC3E}">
        <p14:creationId xmlns:p14="http://schemas.microsoft.com/office/powerpoint/2010/main" val="297010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4"/>
                                        </p:tgtEl>
                                        <p:attrNameLst>
                                          <p:attrName>fillcolor</p:attrName>
                                        </p:attrNameLst>
                                      </p:cBhvr>
                                      <p:to>
                                        <a:schemeClr val="accent2"/>
                                      </p:to>
                                    </p:animClr>
                                    <p:set>
                                      <p:cBhvr>
                                        <p:cTn id="28" dur="500" fill="hold"/>
                                        <p:tgtEl>
                                          <p:spTgt spid="14"/>
                                        </p:tgtEl>
                                        <p:attrNameLst>
                                          <p:attrName>fill.type</p:attrName>
                                        </p:attrNameLst>
                                      </p:cBhvr>
                                      <p:to>
                                        <p:strVal val="solid"/>
                                      </p:to>
                                    </p:set>
                                    <p:set>
                                      <p:cBhvr>
                                        <p:cTn id="29" dur="500" fill="hold"/>
                                        <p:tgtEl>
                                          <p:spTgt spid="1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12"/>
                                        </p:tgtEl>
                                        <p:attrNameLst>
                                          <p:attrName>fillcolor</p:attrName>
                                        </p:attrNameLst>
                                      </p:cBhvr>
                                      <p:to>
                                        <a:schemeClr val="accent2"/>
                                      </p:to>
                                    </p:animClr>
                                    <p:set>
                                      <p:cBhvr>
                                        <p:cTn id="35" dur="500" fill="hold"/>
                                        <p:tgtEl>
                                          <p:spTgt spid="12"/>
                                        </p:tgtEl>
                                        <p:attrNameLst>
                                          <p:attrName>fill.type</p:attrName>
                                        </p:attrNameLst>
                                      </p:cBhvr>
                                      <p:to>
                                        <p:strVal val="solid"/>
                                      </p:to>
                                    </p:set>
                                    <p:set>
                                      <p:cBhvr>
                                        <p:cTn id="36" dur="500" fill="hold"/>
                                        <p:tgtEl>
                                          <p:spTgt spid="1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5"/>
                                        </p:tgtEl>
                                        <p:attrNameLst>
                                          <p:attrName>fillcolor</p:attrName>
                                        </p:attrNameLst>
                                      </p:cBhvr>
                                      <p:to>
                                        <a:schemeClr val="accent2"/>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4" name="Am-thanh-tra-loi-sai-wav-www_tiengdong_com.wav"/>
                                        </p:tgtEl>
                                      </p:cMediaNode>
                                    </p:audio>
                                  </p:sub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9F8714-69D0-F6CA-CD3E-A6018BEC757D}"/>
              </a:ext>
            </a:extLst>
          </p:cNvPr>
          <p:cNvSpPr/>
          <p:nvPr/>
        </p:nvSpPr>
        <p:spPr>
          <a:xfrm>
            <a:off x="4224333" y="2028726"/>
            <a:ext cx="3743333" cy="654731"/>
          </a:xfrm>
          <a:prstGeom prst="rect">
            <a:avLst/>
          </a:prstGeom>
        </p:spPr>
        <p:txBody>
          <a:bodyPr wrap="none">
            <a:spAutoFit/>
          </a:bodyPr>
          <a:lstStyle/>
          <a:p>
            <a:pPr algn="ctr" defTabSz="609630">
              <a:lnSpc>
                <a:spcPct val="150000"/>
              </a:lnSpc>
              <a:buFont typeface="Arial"/>
              <a:buNone/>
              <a:defRPr/>
            </a:pPr>
            <a:r>
              <a:rPr lang="en-US" sz="2800" b="1" kern="0" dirty="0">
                <a:solidFill>
                  <a:srgbClr val="262624"/>
                </a:solidFill>
                <a:latin typeface="UTM Avo" panose="02040603050506020204" pitchFamily="18"/>
                <a:cs typeface="Arial"/>
                <a:sym typeface="Arial"/>
              </a:rPr>
              <a:t>CỦNG CỐ, DẶN DÒ</a:t>
            </a:r>
          </a:p>
        </p:txBody>
      </p:sp>
      <p:sp>
        <p:nvSpPr>
          <p:cNvPr id="3" name="Rounded Rectangle 2">
            <a:extLst>
              <a:ext uri="{FF2B5EF4-FFF2-40B4-BE49-F238E27FC236}">
                <a16:creationId xmlns:a16="http://schemas.microsoft.com/office/drawing/2014/main" id="{415DD246-9CC3-9238-229A-476382D9D1C4}"/>
              </a:ext>
            </a:extLst>
          </p:cNvPr>
          <p:cNvSpPr/>
          <p:nvPr/>
        </p:nvSpPr>
        <p:spPr>
          <a:xfrm>
            <a:off x="2913528" y="2998483"/>
            <a:ext cx="6364941" cy="1725707"/>
          </a:xfrm>
          <a:custGeom>
            <a:avLst/>
            <a:gdLst>
              <a:gd name="connsiteX0" fmla="*/ 0 w 6364941"/>
              <a:gd name="connsiteY0" fmla="*/ 287624 h 1725707"/>
              <a:gd name="connsiteX1" fmla="*/ 287624 w 6364941"/>
              <a:gd name="connsiteY1" fmla="*/ 0 h 1725707"/>
              <a:gd name="connsiteX2" fmla="*/ 6077317 w 6364941"/>
              <a:gd name="connsiteY2" fmla="*/ 0 h 1725707"/>
              <a:gd name="connsiteX3" fmla="*/ 6364941 w 6364941"/>
              <a:gd name="connsiteY3" fmla="*/ 287624 h 1725707"/>
              <a:gd name="connsiteX4" fmla="*/ 6364941 w 6364941"/>
              <a:gd name="connsiteY4" fmla="*/ 1438083 h 1725707"/>
              <a:gd name="connsiteX5" fmla="*/ 6077317 w 6364941"/>
              <a:gd name="connsiteY5" fmla="*/ 1725707 h 1725707"/>
              <a:gd name="connsiteX6" fmla="*/ 287624 w 6364941"/>
              <a:gd name="connsiteY6" fmla="*/ 1725707 h 1725707"/>
              <a:gd name="connsiteX7" fmla="*/ 0 w 6364941"/>
              <a:gd name="connsiteY7" fmla="*/ 1438083 h 1725707"/>
              <a:gd name="connsiteX8" fmla="*/ 0 w 6364941"/>
              <a:gd name="connsiteY8" fmla="*/ 287624 h 17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725707" extrusionOk="0">
                <a:moveTo>
                  <a:pt x="0" y="287624"/>
                </a:moveTo>
                <a:cubicBezTo>
                  <a:pt x="-20921" y="115870"/>
                  <a:pt x="101719" y="10154"/>
                  <a:pt x="287624" y="0"/>
                </a:cubicBezTo>
                <a:cubicBezTo>
                  <a:pt x="2164292" y="132882"/>
                  <a:pt x="3502341" y="-84951"/>
                  <a:pt x="6077317" y="0"/>
                </a:cubicBezTo>
                <a:cubicBezTo>
                  <a:pt x="6214033" y="21615"/>
                  <a:pt x="6359907" y="156601"/>
                  <a:pt x="6364941" y="287624"/>
                </a:cubicBezTo>
                <a:cubicBezTo>
                  <a:pt x="6339883" y="769904"/>
                  <a:pt x="6422444" y="1169164"/>
                  <a:pt x="6364941" y="1438083"/>
                </a:cubicBezTo>
                <a:cubicBezTo>
                  <a:pt x="6386660" y="1599510"/>
                  <a:pt x="6239250" y="1719363"/>
                  <a:pt x="6077317" y="1725707"/>
                </a:cubicBezTo>
                <a:cubicBezTo>
                  <a:pt x="5124229" y="1813346"/>
                  <a:pt x="1705160" y="1653028"/>
                  <a:pt x="287624" y="1725707"/>
                </a:cubicBezTo>
                <a:cubicBezTo>
                  <a:pt x="128295" y="1721136"/>
                  <a:pt x="-2483" y="1600384"/>
                  <a:pt x="0" y="1438083"/>
                </a:cubicBezTo>
                <a:cubicBezTo>
                  <a:pt x="-102789" y="1275073"/>
                  <a:pt x="-31003" y="820070"/>
                  <a:pt x="0" y="287624"/>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UTM Avo" panose="02040603050506020204" pitchFamily="18"/>
              </a:rPr>
              <a:t>Qua bài học hôm nay, em biết thêm được điều gì?</a:t>
            </a:r>
            <a:endParaRPr lang="en-VN" sz="3200" dirty="0">
              <a:solidFill>
                <a:schemeClr val="tx1"/>
              </a:solidFill>
              <a:latin typeface="UTM Avo" panose="02040603050506020204" pitchFamily="18"/>
            </a:endParaRP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6A07BD-89C4-13E6-9654-65CBC331C607}"/>
              </a:ext>
            </a:extLst>
          </p:cNvPr>
          <p:cNvGrpSpPr/>
          <p:nvPr/>
        </p:nvGrpSpPr>
        <p:grpSpPr>
          <a:xfrm>
            <a:off x="4727728" y="3010718"/>
            <a:ext cx="2736543" cy="1674349"/>
            <a:chOff x="309542" y="967667"/>
            <a:chExt cx="2878585" cy="1674349"/>
          </a:xfrm>
        </p:grpSpPr>
        <p:pic>
          <p:nvPicPr>
            <p:cNvPr id="6" name="Picture 5">
              <a:hlinkClick r:id="rId3"/>
              <a:extLst>
                <a:ext uri="{FF2B5EF4-FFF2-40B4-BE49-F238E27FC236}">
                  <a16:creationId xmlns:a16="http://schemas.microsoft.com/office/drawing/2014/main" id="{704C1058-4885-DC11-C850-50416D6CA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7" name="TextBox 6">
              <a:extLst>
                <a:ext uri="{FF2B5EF4-FFF2-40B4-BE49-F238E27FC236}">
                  <a16:creationId xmlns:a16="http://schemas.microsoft.com/office/drawing/2014/main" id="{47FAEADD-9A7E-AEAE-ACB7-7CDBC344682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Google Shape;3579;p62">
            <a:extLst>
              <a:ext uri="{FF2B5EF4-FFF2-40B4-BE49-F238E27FC236}">
                <a16:creationId xmlns:a16="http://schemas.microsoft.com/office/drawing/2014/main" id="{3B67A22F-1C36-14F3-7D56-0EF256B39C8B}"/>
              </a:ext>
            </a:extLst>
          </p:cNvPr>
          <p:cNvSpPr/>
          <p:nvPr/>
        </p:nvSpPr>
        <p:spPr>
          <a:xfrm>
            <a:off x="1733678" y="5030866"/>
            <a:ext cx="1148985" cy="613511"/>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rgbClr val="D0101F"/>
          </a:solidFill>
          <a:ln>
            <a:noFill/>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VN" sz="2200" b="0" i="0" u="none" strike="noStrike" kern="0" cap="none" spc="0" normalizeH="0" baseline="0" noProof="0" dirty="0">
              <a:ln>
                <a:noFill/>
              </a:ln>
              <a:effectLst/>
              <a:uLnTx/>
              <a:uFillTx/>
              <a:latin typeface="UTM Avo" panose="02040603050506020204" pitchFamily="18"/>
              <a:cs typeface="Arial"/>
              <a:sym typeface="Arial"/>
            </a:endParaRPr>
          </a:p>
        </p:txBody>
      </p:sp>
      <p:sp>
        <p:nvSpPr>
          <p:cNvPr id="12" name="Google Shape;3581;p62">
            <a:extLst>
              <a:ext uri="{FF2B5EF4-FFF2-40B4-BE49-F238E27FC236}">
                <a16:creationId xmlns:a16="http://schemas.microsoft.com/office/drawing/2014/main" id="{BD588455-6CCB-6321-FA6D-AAC940A795E8}"/>
              </a:ext>
            </a:extLst>
          </p:cNvPr>
          <p:cNvSpPr/>
          <p:nvPr/>
        </p:nvSpPr>
        <p:spPr>
          <a:xfrm>
            <a:off x="625754" y="2200452"/>
            <a:ext cx="3364831" cy="3009985"/>
          </a:xfrm>
          <a:prstGeom prst="roundRect">
            <a:avLst>
              <a:gd name="adj" fmla="val 3857"/>
            </a:avLst>
          </a:prstGeom>
          <a:solidFill>
            <a:srgbClr val="FFC35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effectLst/>
              <a:uLnTx/>
              <a:uFillTx/>
              <a:latin typeface="UTM Avo" panose="02040603050506020204" pitchFamily="18"/>
              <a:cs typeface="Arial"/>
              <a:sym typeface="Arial"/>
            </a:endParaRPr>
          </a:p>
        </p:txBody>
      </p:sp>
      <p:sp>
        <p:nvSpPr>
          <p:cNvPr id="13" name="Google Shape;3579;p62">
            <a:extLst>
              <a:ext uri="{FF2B5EF4-FFF2-40B4-BE49-F238E27FC236}">
                <a16:creationId xmlns:a16="http://schemas.microsoft.com/office/drawing/2014/main" id="{E61464D0-B2BC-8545-78BF-9FDF70133C06}"/>
              </a:ext>
            </a:extLst>
          </p:cNvPr>
          <p:cNvSpPr/>
          <p:nvPr/>
        </p:nvSpPr>
        <p:spPr>
          <a:xfrm>
            <a:off x="5442207" y="5030866"/>
            <a:ext cx="1148985" cy="613511"/>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rgbClr val="D0101F"/>
          </a:solidFill>
          <a:ln>
            <a:noFill/>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VN" sz="2200" b="0" i="0" u="none" strike="noStrike" kern="0" cap="none" spc="0" normalizeH="0" baseline="0" noProof="0" dirty="0">
              <a:ln>
                <a:noFill/>
              </a:ln>
              <a:effectLst/>
              <a:uLnTx/>
              <a:uFillTx/>
              <a:latin typeface="UTM Avo" panose="02040603050506020204" pitchFamily="18"/>
              <a:cs typeface="Arial"/>
              <a:sym typeface="Arial"/>
            </a:endParaRPr>
          </a:p>
        </p:txBody>
      </p:sp>
      <p:sp>
        <p:nvSpPr>
          <p:cNvPr id="14" name="Google Shape;3581;p62">
            <a:extLst>
              <a:ext uri="{FF2B5EF4-FFF2-40B4-BE49-F238E27FC236}">
                <a16:creationId xmlns:a16="http://schemas.microsoft.com/office/drawing/2014/main" id="{F304B798-E361-2A76-F65B-ED7DD1BB1738}"/>
              </a:ext>
            </a:extLst>
          </p:cNvPr>
          <p:cNvSpPr/>
          <p:nvPr/>
        </p:nvSpPr>
        <p:spPr>
          <a:xfrm>
            <a:off x="4334283" y="2200452"/>
            <a:ext cx="3364831" cy="3009985"/>
          </a:xfrm>
          <a:prstGeom prst="roundRect">
            <a:avLst>
              <a:gd name="adj" fmla="val 3857"/>
            </a:avLst>
          </a:prstGeom>
          <a:solidFill>
            <a:srgbClr val="FFC35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effectLst/>
              <a:uLnTx/>
              <a:uFillTx/>
              <a:latin typeface="UTM Avo" panose="02040603050506020204" pitchFamily="18"/>
              <a:cs typeface="Arial"/>
              <a:sym typeface="Arial"/>
            </a:endParaRPr>
          </a:p>
        </p:txBody>
      </p:sp>
      <p:sp>
        <p:nvSpPr>
          <p:cNvPr id="15" name="Google Shape;3579;p62">
            <a:extLst>
              <a:ext uri="{FF2B5EF4-FFF2-40B4-BE49-F238E27FC236}">
                <a16:creationId xmlns:a16="http://schemas.microsoft.com/office/drawing/2014/main" id="{B3B8703D-4F7C-651F-1591-4D65F0055624}"/>
              </a:ext>
            </a:extLst>
          </p:cNvPr>
          <p:cNvSpPr/>
          <p:nvPr/>
        </p:nvSpPr>
        <p:spPr>
          <a:xfrm>
            <a:off x="9294626" y="5030867"/>
            <a:ext cx="1148985" cy="613511"/>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rgbClr val="D0101F"/>
          </a:solidFill>
          <a:ln>
            <a:noFill/>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VN" sz="2200" b="0" i="0" u="none" strike="noStrike" kern="0" cap="none" spc="0" normalizeH="0" baseline="0" noProof="0" dirty="0">
              <a:ln>
                <a:noFill/>
              </a:ln>
              <a:effectLst/>
              <a:uLnTx/>
              <a:uFillTx/>
              <a:latin typeface="UTM Avo" panose="02040603050506020204" pitchFamily="18"/>
              <a:cs typeface="Arial"/>
              <a:sym typeface="Arial"/>
            </a:endParaRPr>
          </a:p>
        </p:txBody>
      </p:sp>
      <p:sp>
        <p:nvSpPr>
          <p:cNvPr id="16" name="Google Shape;3581;p62">
            <a:extLst>
              <a:ext uri="{FF2B5EF4-FFF2-40B4-BE49-F238E27FC236}">
                <a16:creationId xmlns:a16="http://schemas.microsoft.com/office/drawing/2014/main" id="{6EE915E8-A6E1-FAC8-9BE9-47934508DA5A}"/>
              </a:ext>
            </a:extLst>
          </p:cNvPr>
          <p:cNvSpPr/>
          <p:nvPr/>
        </p:nvSpPr>
        <p:spPr>
          <a:xfrm>
            <a:off x="8029696" y="2200453"/>
            <a:ext cx="3724131" cy="3009985"/>
          </a:xfrm>
          <a:prstGeom prst="roundRect">
            <a:avLst>
              <a:gd name="adj" fmla="val 3857"/>
            </a:avLst>
          </a:prstGeom>
          <a:solidFill>
            <a:srgbClr val="FFC353"/>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effectLst/>
              <a:uLnTx/>
              <a:uFillTx/>
              <a:latin typeface="UTM Avo" panose="02040603050506020204" pitchFamily="18"/>
              <a:cs typeface="Arial"/>
              <a:sym typeface="Arial"/>
            </a:endParaRPr>
          </a:p>
        </p:txBody>
      </p:sp>
      <p:sp>
        <p:nvSpPr>
          <p:cNvPr id="17" name="TextBox 16">
            <a:extLst>
              <a:ext uri="{FF2B5EF4-FFF2-40B4-BE49-F238E27FC236}">
                <a16:creationId xmlns:a16="http://schemas.microsoft.com/office/drawing/2014/main" id="{97E76E9E-64D2-CF97-9310-A043876BB160}"/>
              </a:ext>
            </a:extLst>
          </p:cNvPr>
          <p:cNvSpPr txBox="1"/>
          <p:nvPr/>
        </p:nvSpPr>
        <p:spPr>
          <a:xfrm>
            <a:off x="812448" y="2450783"/>
            <a:ext cx="2991439" cy="2051780"/>
          </a:xfrm>
          <a:prstGeom prst="rect">
            <a:avLst/>
          </a:prstGeom>
          <a:solidFill>
            <a:srgbClr val="FFF0D3"/>
          </a:solidFill>
          <a:ln w="25400" cap="flat" cmpd="sng" algn="ctr">
            <a:solidFill>
              <a:srgbClr val="FFF0D3"/>
            </a:solidFill>
            <a:prstDash val="solid"/>
          </a:ln>
          <a:effectLst/>
        </p:spPr>
        <p:txBody>
          <a:bodyPr wrap="square" rtlCol="0">
            <a:spAutoFit/>
          </a:bodyPr>
          <a:lstStyle/>
          <a:p>
            <a:pPr marL="0" marR="0" lvl="0" indent="0" algn="ctr" defTabSz="914400" eaLnBrk="1" fontAlgn="auto" latinLnBrk="0" hangingPunct="1">
              <a:lnSpc>
                <a:spcPct val="150000"/>
              </a:lnSpc>
              <a:spcBef>
                <a:spcPts val="0"/>
              </a:spcBef>
              <a:spcAft>
                <a:spcPts val="1333"/>
              </a:spcAft>
              <a:buClr>
                <a:srgbClr val="000000"/>
              </a:buClr>
              <a:buSzTx/>
              <a:buFont typeface="Arial"/>
              <a:buNone/>
              <a:tabLst/>
              <a:defRPr/>
            </a:pPr>
            <a:b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b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Ôn</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tập</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kiến</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thức</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đã</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học</a:t>
            </a:r>
            <a:br>
              <a:rPr kumimoji="0" lang="en-VN" sz="2200" b="0" i="1"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br>
            <a:endParaRPr kumimoji="0" lang="en-US" sz="2200" b="0" i="1"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4FDD956B-6639-0557-2B7E-0A1BB7820F7F}"/>
              </a:ext>
            </a:extLst>
          </p:cNvPr>
          <p:cNvSpPr txBox="1"/>
          <p:nvPr/>
        </p:nvSpPr>
        <p:spPr>
          <a:xfrm>
            <a:off x="4520976" y="2450783"/>
            <a:ext cx="2991439" cy="2051780"/>
          </a:xfrm>
          <a:prstGeom prst="rect">
            <a:avLst/>
          </a:prstGeom>
          <a:solidFill>
            <a:srgbClr val="FFF0D3"/>
          </a:solidFill>
          <a:ln w="25400" cap="flat" cmpd="sng" algn="ctr">
            <a:solidFill>
              <a:srgbClr val="FFF0D3"/>
            </a:solidFill>
            <a:prstDash val="solid"/>
          </a:ln>
          <a:effectLst/>
        </p:spPr>
        <p:txBody>
          <a:bodyPr wrap="square" rtlCol="0">
            <a:spAutoFit/>
          </a:bodyPr>
          <a:lstStyle/>
          <a:p>
            <a:pPr marL="0" marR="0" lvl="0" indent="0" algn="ctr" defTabSz="914400" eaLnBrk="1" fontAlgn="auto" latinLnBrk="0" hangingPunct="1">
              <a:lnSpc>
                <a:spcPct val="150000"/>
              </a:lnSpc>
              <a:spcBef>
                <a:spcPts val="0"/>
              </a:spcBef>
              <a:spcAft>
                <a:spcPts val="1333"/>
              </a:spcAft>
              <a:buClr>
                <a:srgbClr val="000000"/>
              </a:buClr>
              <a:buSzTx/>
              <a:buFont typeface="Arial"/>
              <a:buNone/>
              <a:tabLst/>
              <a:defRPr/>
            </a:pPr>
            <a:b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b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Hoàn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thành</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bài</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tập</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trong</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VBT</a:t>
            </a:r>
            <a:br>
              <a:rPr kumimoji="0" lang="en-VN" sz="2200" b="0" i="1"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br>
            <a:endParaRPr kumimoji="0" lang="en-US" sz="2200" b="0" i="1"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C0C8850D-7FC7-05BF-C986-697876E9D714}"/>
              </a:ext>
            </a:extLst>
          </p:cNvPr>
          <p:cNvSpPr txBox="1"/>
          <p:nvPr/>
        </p:nvSpPr>
        <p:spPr>
          <a:xfrm>
            <a:off x="8209346" y="2500141"/>
            <a:ext cx="3364831" cy="2056653"/>
          </a:xfrm>
          <a:prstGeom prst="rect">
            <a:avLst/>
          </a:prstGeom>
          <a:solidFill>
            <a:srgbClr val="FFF0D3"/>
          </a:solidFill>
          <a:ln w="25400" cap="flat" cmpd="sng" algn="ctr">
            <a:solidFill>
              <a:srgbClr val="FFF0D3"/>
            </a:solidFill>
            <a:prstDash val="solid"/>
          </a:ln>
          <a:effectLst/>
        </p:spPr>
        <p:txBody>
          <a:bodyPr wrap="square" rtlCol="0">
            <a:spAutoFit/>
          </a:bodyPr>
          <a:lstStyle/>
          <a:p>
            <a:pPr marL="0" marR="0" lvl="0" indent="0" algn="ctr" defTabSz="914400" eaLnBrk="1" fontAlgn="auto" latinLnBrk="0" hangingPunct="1">
              <a:lnSpc>
                <a:spcPct val="150000"/>
              </a:lnSpc>
              <a:spcBef>
                <a:spcPts val="0"/>
              </a:spcBef>
              <a:spcAft>
                <a:spcPts val="1333"/>
              </a:spcAft>
              <a:buClr>
                <a:srgbClr val="000000"/>
              </a:buClr>
              <a:buSzTx/>
              <a:buFont typeface="Arial"/>
              <a:buNone/>
              <a:tabLst/>
              <a:defRPr/>
            </a:pP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Đọc</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và</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chuẩn</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bị</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0"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trước</a:t>
            </a:r>
            <a:r>
              <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Bài</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29: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Tìm</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hai</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số</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khi</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biết</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tổng</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và</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hiệu</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của</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hai</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số</a:t>
            </a:r>
            <a:r>
              <a:rPr kumimoji="0" lang="en-US" sz="2200" b="1"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 </a:t>
            </a:r>
            <a:r>
              <a:rPr kumimoji="0" lang="en-US" sz="2200" b="1" i="0" u="none" strike="noStrike" kern="0" cap="none" spc="0" normalizeH="0" baseline="0" noProof="0" dirty="0" err="1">
                <a:ln>
                  <a:noFill/>
                </a:ln>
                <a:effectLst/>
                <a:uLnTx/>
                <a:uFillTx/>
                <a:latin typeface="UTM Avo" panose="02040603050506020204" pitchFamily="18"/>
                <a:ea typeface="Calibri" panose="020F0502020204030204" pitchFamily="34" charset="0"/>
                <a:cs typeface="Times New Roman" panose="02020603050405020304" pitchFamily="18" charset="0"/>
                <a:sym typeface="Arial"/>
              </a:rPr>
              <a:t>đó</a:t>
            </a:r>
            <a:endParaRPr kumimoji="0" lang="en-US" sz="2200" b="0" i="0" u="none" strike="noStrike" kern="0" cap="none" spc="0" normalizeH="0" baseline="0" noProof="0" dirty="0">
              <a:ln>
                <a:noFill/>
              </a:ln>
              <a:effectLst/>
              <a:uLnTx/>
              <a:uFillTx/>
              <a:latin typeface="UTM Avo" panose="02040603050506020204" pitchFamily="18"/>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4778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1125E-27E1-8148-BA9B-B964C0D24413}"/>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D2B6185D-EA0F-CBD5-132D-5F31D6AB167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83363AC7-56E6-42B4-1BD1-003B23B39EBD}"/>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Để</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kết</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nối</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cộng</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và</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nhận</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thêm</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nhiều</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tài</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liệu</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giảng</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1"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dạy</a:t>
            </a:r>
            <a:r>
              <a:rPr kumimoji="0" lang="en-US" sz="2000" b="1"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mời</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quý</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thầy</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cô</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tham</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gia</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Group Facebook</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theo</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000" b="0" i="0" u="none"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đường</a:t>
            </a:r>
            <a:r>
              <a:rPr kumimoji="0" lang="en-US" sz="2000" b="0" i="0" u="none"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link:  </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6" name="Google Shape;87;p1">
            <a:extLst>
              <a:ext uri="{FF2B5EF4-FFF2-40B4-BE49-F238E27FC236}">
                <a16:creationId xmlns:a16="http://schemas.microsoft.com/office/drawing/2014/main" id="{2D63CBA8-A188-A5C4-8660-C1A7E085DC9F}"/>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Hoc10 –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hành</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cùng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tiểu</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học</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Hoặc truy cập qua QR code</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5420" y="3722149"/>
            <a:ext cx="2684532" cy="2684532"/>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Google Shape;2926;p48">
            <a:extLst>
              <a:ext uri="{FF2B5EF4-FFF2-40B4-BE49-F238E27FC236}">
                <a16:creationId xmlns:a16="http://schemas.microsoft.com/office/drawing/2014/main" id="{9EA0EBE8-6398-6A6D-0100-3436CFF34B10}"/>
              </a:ext>
            </a:extLst>
          </p:cNvPr>
          <p:cNvSpPr txBox="1">
            <a:spLocks/>
          </p:cNvSpPr>
          <p:nvPr/>
        </p:nvSpPr>
        <p:spPr>
          <a:xfrm>
            <a:off x="3684494" y="1518300"/>
            <a:ext cx="4823012" cy="738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Bài</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tập</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3 SGK – tr71</a:t>
            </a:r>
          </a:p>
        </p:txBody>
      </p:sp>
      <p:sp>
        <p:nvSpPr>
          <p:cNvPr id="19" name="TextBox 18">
            <a:extLst>
              <a:ext uri="{FF2B5EF4-FFF2-40B4-BE49-F238E27FC236}">
                <a16:creationId xmlns:a16="http://schemas.microsoft.com/office/drawing/2014/main" id="{9F4FB23F-54EE-87FE-17E1-E38D7E7B88C1}"/>
              </a:ext>
            </a:extLst>
          </p:cNvPr>
          <p:cNvSpPr txBox="1"/>
          <p:nvPr/>
        </p:nvSpPr>
        <p:spPr>
          <a:xfrm>
            <a:off x="520476" y="2191381"/>
            <a:ext cx="11093597" cy="2051716"/>
          </a:xfrm>
          <a:prstGeom prst="rect">
            <a:avLst/>
          </a:prstGeom>
          <a:noFill/>
        </p:spPr>
        <p:txBody>
          <a:bodyPr wrap="square">
            <a:spAutoFit/>
          </a:bodyPr>
          <a:lstStyle/>
          <a:p>
            <a:pPr algn="just">
              <a:lnSpc>
                <a:spcPct val="150000"/>
              </a:lnSpc>
              <a:spcAft>
                <a:spcPts val="1333"/>
              </a:spcAft>
              <a:buClr>
                <a:srgbClr val="000000"/>
              </a:buClr>
              <a:buFont typeface="Arial"/>
              <a:buNone/>
            </a:pPr>
            <a:r>
              <a:rPr lang="en-VN"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Thực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hiện</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chủ</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trương</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xây</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dựng</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nông</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thôn</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mới</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trong</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4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năm</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liền</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xã</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Hòa</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Bình</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làm</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thêm</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được</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các</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đoạn</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đường</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bê</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tông</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có</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chiều</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dài</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lần</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lượt</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 km, 17 km, 22 km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và</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18 km.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Hỏi</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trung</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bình</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mỗi</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năm</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xã</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đó</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làm</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thêm</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được</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bao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nhiêu</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ki-</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lô</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mét</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đường</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bê</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2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tông</a:t>
            </a:r>
            <a:r>
              <a:rPr lang="en-US"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r>
              <a:rPr lang="en-VN" sz="22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p>
        </p:txBody>
      </p:sp>
      <p:pic>
        <p:nvPicPr>
          <p:cNvPr id="20" name="Picture 19">
            <a:extLst>
              <a:ext uri="{FF2B5EF4-FFF2-40B4-BE49-F238E27FC236}">
                <a16:creationId xmlns:a16="http://schemas.microsoft.com/office/drawing/2014/main" id="{8D85B0C6-DD49-1C54-3C46-64E9BAB2F671}"/>
              </a:ext>
            </a:extLst>
          </p:cNvPr>
          <p:cNvPicPr>
            <a:picLocks noChangeAspect="1"/>
          </p:cNvPicPr>
          <p:nvPr/>
        </p:nvPicPr>
        <p:blipFill rotWithShape="1">
          <a:blip r:embed="rId3"/>
          <a:srcRect l="7298" t="28885" r="6233" b="29310"/>
          <a:stretch/>
        </p:blipFill>
        <p:spPr>
          <a:xfrm>
            <a:off x="520477" y="4317128"/>
            <a:ext cx="5934892" cy="2534426"/>
          </a:xfrm>
          <a:prstGeom prst="rect">
            <a:avLst/>
          </a:prstGeom>
        </p:spPr>
      </p:pic>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ppt_y</p:attrName>
                                        </p:attrNameLst>
                                      </p:cBhvr>
                                      <p:tavLst>
                                        <p:tav tm="0">
                                          <p:val>
                                            <p:strVal val="#ppt_y+#ppt_h*1.125000"/>
                                          </p:val>
                                        </p:tav>
                                        <p:tav tm="100000">
                                          <p:val>
                                            <p:strVal val="#ppt_y"/>
                                          </p:val>
                                        </p:tav>
                                      </p:tavLst>
                                    </p:anim>
                                    <p:animEffect transition="in" filter="wipe(up)">
                                      <p:cBhvr>
                                        <p:cTn id="16" dur="500"/>
                                        <p:tgtEl>
                                          <p:spTgt spid="19"/>
                                        </p:tgtEl>
                                      </p:cBhvr>
                                    </p:animEffect>
                                  </p:childTnLst>
                                </p:cTn>
                              </p:par>
                              <p:par>
                                <p:cTn id="17" presetID="5"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88D51C-B39D-9D95-B518-F18DB2E5C0AD}"/>
              </a:ext>
            </a:extLst>
          </p:cNvPr>
          <p:cNvSpPr/>
          <p:nvPr/>
        </p:nvSpPr>
        <p:spPr>
          <a:xfrm>
            <a:off x="6257109" y="2521131"/>
            <a:ext cx="5934891" cy="433686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Google Shape;2926;p48">
            <a:extLst>
              <a:ext uri="{FF2B5EF4-FFF2-40B4-BE49-F238E27FC236}">
                <a16:creationId xmlns:a16="http://schemas.microsoft.com/office/drawing/2014/main" id="{193A49CB-4D5C-8CEB-7ABA-1B212356D35C}"/>
              </a:ext>
            </a:extLst>
          </p:cNvPr>
          <p:cNvSpPr txBox="1">
            <a:spLocks/>
          </p:cNvSpPr>
          <p:nvPr/>
        </p:nvSpPr>
        <p:spPr>
          <a:xfrm>
            <a:off x="3006771" y="1738980"/>
            <a:ext cx="1994895" cy="738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sng" strike="noStrike" kern="0" cap="none" spc="0" normalizeH="0" baseline="0" noProof="0" dirty="0" err="1">
                <a:ln>
                  <a:noFill/>
                </a:ln>
                <a:solidFill>
                  <a:srgbClr val="D0101F">
                    <a:lumMod val="75000"/>
                  </a:srgbClr>
                </a:solidFill>
                <a:effectLst/>
                <a:uLnTx/>
                <a:uFillTx/>
                <a:latin typeface="UTM Avo" panose="02040603050506020204" pitchFamily="18"/>
                <a:sym typeface="Arial"/>
              </a:rPr>
              <a:t>Bài</a:t>
            </a:r>
            <a:r>
              <a:rPr kumimoji="0" lang="en-US" sz="2800" b="1" i="0" u="sng" strike="noStrike" kern="0" cap="none" spc="0" normalizeH="0" baseline="0" noProof="0" dirty="0">
                <a:ln>
                  <a:noFill/>
                </a:ln>
                <a:solidFill>
                  <a:srgbClr val="D0101F">
                    <a:lumMod val="75000"/>
                  </a:srgbClr>
                </a:solidFill>
                <a:effectLst/>
                <a:uLnTx/>
                <a:uFillTx/>
                <a:latin typeface="UTM Avo" panose="02040603050506020204" pitchFamily="18"/>
                <a:sym typeface="Arial"/>
              </a:rPr>
              <a:t> </a:t>
            </a:r>
            <a:r>
              <a:rPr kumimoji="0" lang="en-US" sz="2800" b="1" i="0" u="sng" strike="noStrike" kern="0" cap="none" spc="0" normalizeH="0" baseline="0" noProof="0" dirty="0" err="1">
                <a:ln>
                  <a:noFill/>
                </a:ln>
                <a:solidFill>
                  <a:srgbClr val="D0101F">
                    <a:lumMod val="75000"/>
                  </a:srgbClr>
                </a:solidFill>
                <a:effectLst/>
                <a:uLnTx/>
                <a:uFillTx/>
                <a:latin typeface="UTM Avo" panose="02040603050506020204" pitchFamily="18"/>
                <a:sym typeface="Arial"/>
              </a:rPr>
              <a:t>giải</a:t>
            </a:r>
            <a:endParaRPr kumimoji="0" lang="en-US" sz="2800" b="1" i="0" u="sng" strike="noStrike" kern="0" cap="none" spc="0" normalizeH="0" baseline="0" noProof="0" dirty="0">
              <a:ln>
                <a:noFill/>
              </a:ln>
              <a:solidFill>
                <a:srgbClr val="D0101F">
                  <a:lumMod val="75000"/>
                </a:srgbClr>
              </a:solidFill>
              <a:effectLst/>
              <a:uLnTx/>
              <a:uFillTx/>
              <a:latin typeface="UTM Avo" panose="02040603050506020204" pitchFamily="18"/>
              <a:sym typeface="Arial"/>
            </a:endParaRPr>
          </a:p>
        </p:txBody>
      </p:sp>
      <p:sp>
        <p:nvSpPr>
          <p:cNvPr id="8" name="TextBox 7">
            <a:extLst>
              <a:ext uri="{FF2B5EF4-FFF2-40B4-BE49-F238E27FC236}">
                <a16:creationId xmlns:a16="http://schemas.microsoft.com/office/drawing/2014/main" id="{6E4620B1-D308-F91B-100C-0698613855C9}"/>
              </a:ext>
            </a:extLst>
          </p:cNvPr>
          <p:cNvSpPr txBox="1"/>
          <p:nvPr/>
        </p:nvSpPr>
        <p:spPr>
          <a:xfrm>
            <a:off x="345668" y="2502721"/>
            <a:ext cx="7317105" cy="1852558"/>
          </a:xfrm>
          <a:prstGeom prst="rect">
            <a:avLst/>
          </a:prstGeom>
          <a:noFill/>
        </p:spPr>
        <p:txBody>
          <a:bodyPr wrap="square">
            <a:spAutoFit/>
          </a:bodyPr>
          <a:lstStyle/>
          <a:p>
            <a:pPr algn="just">
              <a:lnSpc>
                <a:spcPct val="150000"/>
              </a:lnSpc>
              <a:spcAft>
                <a:spcPts val="1333"/>
              </a:spcAft>
              <a:buClr>
                <a:srgbClr val="000000"/>
              </a:buClr>
              <a:buFont typeface="Arial"/>
              <a:buNone/>
            </a:pP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Tổng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số</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ki-</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lô</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mét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bê</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tông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xã</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đã</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thêm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được</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trong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bốn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năm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a:p>
            <a:pPr algn="just">
              <a:lnSpc>
                <a:spcPct val="150000"/>
              </a:lnSpc>
              <a:spcAft>
                <a:spcPts val="1333"/>
              </a:spcAft>
              <a:buClr>
                <a:srgbClr val="000000"/>
              </a:buClr>
              <a:buFont typeface="Arial"/>
              <a:buNone/>
            </a:pP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 + 17 + 22 + 18 = 72 (km)</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id="{231FB31E-935D-4EBF-EB9E-4390EBFA98B1}"/>
              </a:ext>
            </a:extLst>
          </p:cNvPr>
          <p:cNvPicPr>
            <a:picLocks noChangeAspect="1"/>
          </p:cNvPicPr>
          <p:nvPr/>
        </p:nvPicPr>
        <p:blipFill rotWithShape="1">
          <a:blip r:embed="rId3"/>
          <a:srcRect l="27814" t="24012" r="24916" b="25662"/>
          <a:stretch/>
        </p:blipFill>
        <p:spPr>
          <a:xfrm>
            <a:off x="7123372" y="1971760"/>
            <a:ext cx="5175160" cy="4866803"/>
          </a:xfrm>
          <a:prstGeom prst="rect">
            <a:avLst/>
          </a:prstGeom>
        </p:spPr>
      </p:pic>
      <p:sp>
        <p:nvSpPr>
          <p:cNvPr id="10" name="TextBox 9">
            <a:extLst>
              <a:ext uri="{FF2B5EF4-FFF2-40B4-BE49-F238E27FC236}">
                <a16:creationId xmlns:a16="http://schemas.microsoft.com/office/drawing/2014/main" id="{740D3718-389C-EB91-3186-8A5FFA4A3CFD}"/>
              </a:ext>
            </a:extLst>
          </p:cNvPr>
          <p:cNvSpPr txBox="1"/>
          <p:nvPr/>
        </p:nvSpPr>
        <p:spPr>
          <a:xfrm>
            <a:off x="345667" y="4405162"/>
            <a:ext cx="7317105" cy="2019271"/>
          </a:xfrm>
          <a:prstGeom prst="rect">
            <a:avLst/>
          </a:prstGeom>
          <a:noFill/>
        </p:spPr>
        <p:txBody>
          <a:bodyPr wrap="square">
            <a:spAutoFit/>
          </a:bodyPr>
          <a:lstStyle/>
          <a:p>
            <a:pPr algn="just">
              <a:lnSpc>
                <a:spcPct val="150000"/>
              </a:lnSpc>
              <a:spcAft>
                <a:spcPts val="1333"/>
              </a:spcAft>
              <a:buClr>
                <a:srgbClr val="000000"/>
              </a:buClr>
              <a:buFont typeface="Arial"/>
              <a:buNone/>
            </a:pP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Trung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bình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mỗi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năm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xã</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đó</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thêm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được</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a:p>
            <a:pPr algn="just">
              <a:lnSpc>
                <a:spcPct val="150000"/>
              </a:lnSpc>
              <a:spcAft>
                <a:spcPts val="1333"/>
              </a:spcAft>
              <a:buClr>
                <a:srgbClr val="000000"/>
              </a:buClr>
              <a:buFont typeface="Arial"/>
              <a:buNone/>
            </a:pP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72 : 4 = 18 (km)</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a:p>
            <a:pPr>
              <a:lnSpc>
                <a:spcPct val="150000"/>
              </a:lnSpc>
              <a:spcAft>
                <a:spcPts val="1333"/>
              </a:spcAft>
              <a:buClr>
                <a:srgbClr val="000000"/>
              </a:buClr>
              <a:buFont typeface="Arial"/>
              <a:buNone/>
            </a:pP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Đáp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số</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18 km.</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90515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88D51C-B39D-9D95-B518-F18DB2E5C0AD}"/>
              </a:ext>
            </a:extLst>
          </p:cNvPr>
          <p:cNvSpPr/>
          <p:nvPr/>
        </p:nvSpPr>
        <p:spPr>
          <a:xfrm>
            <a:off x="6257109" y="2521131"/>
            <a:ext cx="5934891" cy="433686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TextBox 10">
            <a:extLst>
              <a:ext uri="{FF2B5EF4-FFF2-40B4-BE49-F238E27FC236}">
                <a16:creationId xmlns:a16="http://schemas.microsoft.com/office/drawing/2014/main" id="{A5A8337B-6622-34C5-ABA8-D329376FAC7F}"/>
              </a:ext>
            </a:extLst>
          </p:cNvPr>
          <p:cNvSpPr txBox="1"/>
          <p:nvPr/>
        </p:nvSpPr>
        <p:spPr>
          <a:xfrm>
            <a:off x="388093" y="2717645"/>
            <a:ext cx="11093597" cy="1685846"/>
          </a:xfrm>
          <a:prstGeom prst="rect">
            <a:avLst/>
          </a:prstGeom>
          <a:noFill/>
        </p:spPr>
        <p:txBody>
          <a:bodyPr wrap="square">
            <a:spAutoFit/>
          </a:bodyPr>
          <a:lstStyle/>
          <a:p>
            <a:pPr algn="just">
              <a:lnSpc>
                <a:spcPct val="150000"/>
              </a:lnSpc>
              <a:spcAft>
                <a:spcPts val="1333"/>
              </a:spcAft>
              <a:buClr>
                <a:srgbClr val="000000"/>
              </a:buClr>
              <a:buFont typeface="Arial"/>
              <a:buNone/>
            </a:pP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Hưng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ghi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lại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thời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gian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đạp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xe</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từ</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nhà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trong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5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liên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tiếp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và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tính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được</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thời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gian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đạp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xe</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trung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bình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phút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Theo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em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những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nhận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định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nào</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sau</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đây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sai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p:txBody>
      </p:sp>
      <p:pic>
        <p:nvPicPr>
          <p:cNvPr id="12" name="Picture 11">
            <a:extLst>
              <a:ext uri="{FF2B5EF4-FFF2-40B4-BE49-F238E27FC236}">
                <a16:creationId xmlns:a16="http://schemas.microsoft.com/office/drawing/2014/main" id="{8093E1B0-E7B7-B080-6040-EE7C54EE07FC}"/>
              </a:ext>
            </a:extLst>
          </p:cNvPr>
          <p:cNvPicPr>
            <a:picLocks noChangeAspect="1"/>
          </p:cNvPicPr>
          <p:nvPr/>
        </p:nvPicPr>
        <p:blipFill rotWithShape="1">
          <a:blip r:embed="rId3"/>
          <a:srcRect l="22602" t="53247" r="15698" b="5580"/>
          <a:stretch/>
        </p:blipFill>
        <p:spPr>
          <a:xfrm>
            <a:off x="4640381" y="4286231"/>
            <a:ext cx="5098254" cy="2246526"/>
          </a:xfrm>
          <a:prstGeom prst="rect">
            <a:avLst/>
          </a:prstGeom>
        </p:spPr>
      </p:pic>
      <p:sp>
        <p:nvSpPr>
          <p:cNvPr id="13" name="Rounded Rectangle 12">
            <a:extLst>
              <a:ext uri="{FF2B5EF4-FFF2-40B4-BE49-F238E27FC236}">
                <a16:creationId xmlns:a16="http://schemas.microsoft.com/office/drawing/2014/main" id="{979DB055-5CE2-19D4-75A6-F46FF7247432}"/>
              </a:ext>
            </a:extLst>
          </p:cNvPr>
          <p:cNvSpPr/>
          <p:nvPr/>
        </p:nvSpPr>
        <p:spPr>
          <a:xfrm>
            <a:off x="4222870" y="2013460"/>
            <a:ext cx="3900253" cy="689112"/>
          </a:xfrm>
          <a:prstGeom prst="roundRect">
            <a:avLst/>
          </a:prstGeom>
          <a:solidFill>
            <a:srgbClr val="FFF0D3"/>
          </a:solidFill>
          <a:ln w="25400" cap="flat" cmpd="sng" algn="ctr">
            <a:solidFill>
              <a:srgbClr val="124B5C"/>
            </a:solidFill>
            <a:prstDash val="solid"/>
          </a:ln>
          <a:effectLst/>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solidFill>
                  <a:srgbClr val="124B5C"/>
                </a:solidFill>
                <a:effectLst/>
                <a:uLnTx/>
                <a:uFillTx/>
                <a:latin typeface="UTM Avo" panose="02040603050506020204" pitchFamily="18"/>
                <a:sym typeface="Arial"/>
              </a:rPr>
              <a:t>HOẠT ĐỘNG CẶP ĐÔI</a:t>
            </a:r>
          </a:p>
        </p:txBody>
      </p:sp>
      <p:sp>
        <p:nvSpPr>
          <p:cNvPr id="14" name="Google Shape;2926;p48">
            <a:extLst>
              <a:ext uri="{FF2B5EF4-FFF2-40B4-BE49-F238E27FC236}">
                <a16:creationId xmlns:a16="http://schemas.microsoft.com/office/drawing/2014/main" id="{962AC42B-55D7-2475-D6D6-6B1313D862C4}"/>
              </a:ext>
            </a:extLst>
          </p:cNvPr>
          <p:cNvSpPr txBox="1">
            <a:spLocks/>
          </p:cNvSpPr>
          <p:nvPr/>
        </p:nvSpPr>
        <p:spPr>
          <a:xfrm>
            <a:off x="3761491" y="1177028"/>
            <a:ext cx="4823012" cy="738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Bài</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tập</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4 SGK – tr71</a:t>
            </a:r>
          </a:p>
        </p:txBody>
      </p:sp>
    </p:spTree>
    <p:extLst>
      <p:ext uri="{BB962C8B-B14F-4D97-AF65-F5344CB8AC3E}">
        <p14:creationId xmlns:p14="http://schemas.microsoft.com/office/powerpoint/2010/main" val="16395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edge">
                                      <p:cBhvr>
                                        <p:cTn id="19" dur="1000"/>
                                        <p:tgtEl>
                                          <p:spTgt spid="11"/>
                                        </p:tgtEl>
                                      </p:cBhvr>
                                    </p:animEffect>
                                  </p:childTnLst>
                                </p:cTn>
                              </p:par>
                              <p:par>
                                <p:cTn id="20" presetID="5"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88D51C-B39D-9D95-B518-F18DB2E5C0AD}"/>
              </a:ext>
            </a:extLst>
          </p:cNvPr>
          <p:cNvSpPr/>
          <p:nvPr/>
        </p:nvSpPr>
        <p:spPr>
          <a:xfrm>
            <a:off x="6257109" y="2521131"/>
            <a:ext cx="5934891" cy="433686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4" name="Google Shape;2926;p48">
            <a:extLst>
              <a:ext uri="{FF2B5EF4-FFF2-40B4-BE49-F238E27FC236}">
                <a16:creationId xmlns:a16="http://schemas.microsoft.com/office/drawing/2014/main" id="{962AC42B-55D7-2475-D6D6-6B1313D862C4}"/>
              </a:ext>
            </a:extLst>
          </p:cNvPr>
          <p:cNvSpPr txBox="1">
            <a:spLocks/>
          </p:cNvSpPr>
          <p:nvPr/>
        </p:nvSpPr>
        <p:spPr>
          <a:xfrm>
            <a:off x="3681592" y="1461114"/>
            <a:ext cx="4823012" cy="738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Bài</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tập</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4 SGK – tr71</a:t>
            </a:r>
          </a:p>
        </p:txBody>
      </p:sp>
      <p:sp>
        <p:nvSpPr>
          <p:cNvPr id="20" name="TextBox 19">
            <a:extLst>
              <a:ext uri="{FF2B5EF4-FFF2-40B4-BE49-F238E27FC236}">
                <a16:creationId xmlns:a16="http://schemas.microsoft.com/office/drawing/2014/main" id="{0A0F6456-C9B3-8833-6525-E8468217CD14}"/>
              </a:ext>
            </a:extLst>
          </p:cNvPr>
          <p:cNvSpPr txBox="1"/>
          <p:nvPr/>
        </p:nvSpPr>
        <p:spPr>
          <a:xfrm>
            <a:off x="145651" y="2479126"/>
            <a:ext cx="10157246" cy="3837974"/>
          </a:xfrm>
          <a:prstGeom prst="rect">
            <a:avLst/>
          </a:prstGeom>
          <a:noFill/>
        </p:spPr>
        <p:txBody>
          <a:bodyPr wrap="square">
            <a:spAutoFit/>
          </a:bodyPr>
          <a:lstStyle/>
          <a:p>
            <a:pPr marL="609585" indent="-609585" algn="just">
              <a:lnSpc>
                <a:spcPct val="150000"/>
              </a:lnSpc>
              <a:spcAft>
                <a:spcPts val="1333"/>
              </a:spcAft>
              <a:buClr>
                <a:srgbClr val="000000"/>
              </a:buClr>
              <a:buFont typeface="Arial"/>
              <a:buAutoNum type="alphaLcParenR"/>
            </a:pP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Mỗi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Hưng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đạp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xe</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đều</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hết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đúng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phút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p>
          <a:p>
            <a:pPr marL="609585" indent="-609585" algn="just">
              <a:lnSpc>
                <a:spcPct val="150000"/>
              </a:lnSpc>
              <a:spcAft>
                <a:spcPts val="1333"/>
              </a:spcAft>
              <a:buClr>
                <a:srgbClr val="000000"/>
              </a:buClr>
              <a:buFont typeface="Arial"/>
              <a:buAutoNum type="alphaLcParenR"/>
            </a:pP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Mỗi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Hưng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đạp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xe</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đều</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hết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ít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hơn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phút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a:p>
            <a:pPr marL="609585" indent="-609585" algn="just">
              <a:lnSpc>
                <a:spcPct val="150000"/>
              </a:lnSpc>
              <a:spcAft>
                <a:spcPts val="1333"/>
              </a:spcAft>
              <a:buClr>
                <a:srgbClr val="000000"/>
              </a:buClr>
              <a:buFont typeface="Arial"/>
              <a:buAutoNum type="alphaLcParenR"/>
            </a:pP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Mỗi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Hưng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đạp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xe</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đều</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hết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nhiều</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hơn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phút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a:p>
            <a:pPr marL="609585" indent="-609585" algn="just">
              <a:lnSpc>
                <a:spcPct val="150000"/>
              </a:lnSpc>
              <a:spcAft>
                <a:spcPts val="1333"/>
              </a:spcAft>
              <a:buClr>
                <a:srgbClr val="000000"/>
              </a:buClr>
              <a:buFont typeface="Arial"/>
              <a:buAutoNum type="alphaLcParenR"/>
            </a:pP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Có</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Hưng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đạp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xe</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hết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ít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hơn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phút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và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có</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Hưng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đạp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xe</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hết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nhiều</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hơn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phút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hoặc</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có</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Hưng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đạp</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xe</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hết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đúng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phút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21" name="Rounded Rectangle 20">
            <a:extLst>
              <a:ext uri="{FF2B5EF4-FFF2-40B4-BE49-F238E27FC236}">
                <a16:creationId xmlns:a16="http://schemas.microsoft.com/office/drawing/2014/main" id="{AB553865-9680-670F-FDEA-4A1956C9C1E1}"/>
              </a:ext>
            </a:extLst>
          </p:cNvPr>
          <p:cNvSpPr/>
          <p:nvPr/>
        </p:nvSpPr>
        <p:spPr>
          <a:xfrm>
            <a:off x="10481114" y="2418697"/>
            <a:ext cx="962205" cy="558424"/>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solidFill>
                  <a:srgbClr val="D0101F"/>
                </a:solidFill>
                <a:effectLst>
                  <a:outerShdw blurRad="38100" dist="19050" dir="2700000" algn="tl" rotWithShape="0">
                    <a:srgbClr val="D0101F">
                      <a:alpha val="40000"/>
                    </a:srgbClr>
                  </a:outerShdw>
                </a:effectLst>
                <a:uLnTx/>
                <a:uFillTx/>
                <a:latin typeface="UTM Avo" panose="02040603050506020204" pitchFamily="18"/>
                <a:sym typeface="Arial"/>
              </a:rPr>
              <a:t>SAI</a:t>
            </a:r>
          </a:p>
        </p:txBody>
      </p:sp>
      <p:sp>
        <p:nvSpPr>
          <p:cNvPr id="22" name="Rounded Rectangle 21">
            <a:extLst>
              <a:ext uri="{FF2B5EF4-FFF2-40B4-BE49-F238E27FC236}">
                <a16:creationId xmlns:a16="http://schemas.microsoft.com/office/drawing/2014/main" id="{92E1B093-B225-B0D4-133C-A19DC3836FDF}"/>
              </a:ext>
            </a:extLst>
          </p:cNvPr>
          <p:cNvSpPr/>
          <p:nvPr/>
        </p:nvSpPr>
        <p:spPr>
          <a:xfrm>
            <a:off x="10481115" y="3146142"/>
            <a:ext cx="962205" cy="558424"/>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solidFill>
                  <a:srgbClr val="D0101F"/>
                </a:solidFill>
                <a:effectLst>
                  <a:outerShdw blurRad="38100" dist="19050" dir="2700000" algn="tl" rotWithShape="0">
                    <a:srgbClr val="D0101F">
                      <a:alpha val="40000"/>
                    </a:srgbClr>
                  </a:outerShdw>
                </a:effectLst>
                <a:uLnTx/>
                <a:uFillTx/>
                <a:latin typeface="UTM Avo" panose="02040603050506020204" pitchFamily="18"/>
                <a:sym typeface="Arial"/>
              </a:rPr>
              <a:t>SAI</a:t>
            </a:r>
          </a:p>
        </p:txBody>
      </p:sp>
      <p:sp>
        <p:nvSpPr>
          <p:cNvPr id="23" name="Rounded Rectangle 22">
            <a:extLst>
              <a:ext uri="{FF2B5EF4-FFF2-40B4-BE49-F238E27FC236}">
                <a16:creationId xmlns:a16="http://schemas.microsoft.com/office/drawing/2014/main" id="{EC5F351C-B290-35BF-237E-DA4B3C657896}"/>
              </a:ext>
            </a:extLst>
          </p:cNvPr>
          <p:cNvSpPr/>
          <p:nvPr/>
        </p:nvSpPr>
        <p:spPr>
          <a:xfrm>
            <a:off x="10512078" y="3991535"/>
            <a:ext cx="962205" cy="558424"/>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solidFill>
                  <a:srgbClr val="D0101F"/>
                </a:solidFill>
                <a:effectLst>
                  <a:outerShdw blurRad="38100" dist="19050" dir="2700000" algn="tl" rotWithShape="0">
                    <a:srgbClr val="D0101F">
                      <a:alpha val="40000"/>
                    </a:srgbClr>
                  </a:outerShdw>
                </a:effectLst>
                <a:uLnTx/>
                <a:uFillTx/>
                <a:latin typeface="UTM Avo" panose="02040603050506020204" pitchFamily="18"/>
                <a:sym typeface="Arial"/>
              </a:rPr>
              <a:t>SAI</a:t>
            </a:r>
          </a:p>
        </p:txBody>
      </p:sp>
      <p:sp>
        <p:nvSpPr>
          <p:cNvPr id="24" name="Rounded Rectangle 23">
            <a:extLst>
              <a:ext uri="{FF2B5EF4-FFF2-40B4-BE49-F238E27FC236}">
                <a16:creationId xmlns:a16="http://schemas.microsoft.com/office/drawing/2014/main" id="{3B70478F-BEAC-4C58-E183-7E1C69A53C49}"/>
              </a:ext>
            </a:extLst>
          </p:cNvPr>
          <p:cNvSpPr/>
          <p:nvPr/>
        </p:nvSpPr>
        <p:spPr>
          <a:xfrm>
            <a:off x="10537589" y="5126984"/>
            <a:ext cx="1337681" cy="558424"/>
          </a:xfrm>
          <a:prstGeom prst="roundRect">
            <a:avLst/>
          </a:prstGeom>
          <a:solidFill>
            <a:srgbClr val="FFF0D3"/>
          </a:solidFill>
          <a:ln w="25400" cap="flat" cmpd="sng" algn="ctr">
            <a:solidFill>
              <a:srgbClr val="D0101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w="0"/>
                <a:solidFill>
                  <a:srgbClr val="D0101F"/>
                </a:solidFill>
                <a:effectLst>
                  <a:outerShdw blurRad="38100" dist="19050" dir="2700000" algn="tl" rotWithShape="0">
                    <a:srgbClr val="D0101F">
                      <a:alpha val="40000"/>
                    </a:srgbClr>
                  </a:outerShdw>
                </a:effectLst>
                <a:uLnTx/>
                <a:uFillTx/>
                <a:latin typeface="UTM Avo" panose="02040603050506020204" pitchFamily="18"/>
                <a:sym typeface="Arial"/>
              </a:rPr>
              <a:t>ĐÚNG</a:t>
            </a:r>
          </a:p>
        </p:txBody>
      </p:sp>
    </p:spTree>
    <p:extLst>
      <p:ext uri="{BB962C8B-B14F-4D97-AF65-F5344CB8AC3E}">
        <p14:creationId xmlns:p14="http://schemas.microsoft.com/office/powerpoint/2010/main" val="237279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linds(horizont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5BF518-0267-C096-AA56-93E79746DFBB}"/>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6EE18F05-3AB4-30C7-5AEA-087FACE9CC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6133567B-EC11-4309-1251-9F3CB2A6AB4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3758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1DBF-15E7-897F-6968-DF26D19E2F18}"/>
              </a:ext>
            </a:extLst>
          </p:cNvPr>
          <p:cNvSpPr/>
          <p:nvPr/>
        </p:nvSpPr>
        <p:spPr>
          <a:xfrm>
            <a:off x="6257109" y="2521131"/>
            <a:ext cx="5934891" cy="433686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Google Shape;2926;p48">
            <a:extLst>
              <a:ext uri="{FF2B5EF4-FFF2-40B4-BE49-F238E27FC236}">
                <a16:creationId xmlns:a16="http://schemas.microsoft.com/office/drawing/2014/main" id="{BC82422E-11A8-2F43-B4B9-FEA8E82410AB}"/>
              </a:ext>
            </a:extLst>
          </p:cNvPr>
          <p:cNvSpPr txBox="1">
            <a:spLocks/>
          </p:cNvSpPr>
          <p:nvPr/>
        </p:nvSpPr>
        <p:spPr>
          <a:xfrm>
            <a:off x="291830" y="1570585"/>
            <a:ext cx="4823012" cy="738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Bài</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tập</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5 SGK – tr71</a:t>
            </a:r>
          </a:p>
        </p:txBody>
      </p:sp>
      <p:sp>
        <p:nvSpPr>
          <p:cNvPr id="8" name="TextBox 7">
            <a:extLst>
              <a:ext uri="{FF2B5EF4-FFF2-40B4-BE49-F238E27FC236}">
                <a16:creationId xmlns:a16="http://schemas.microsoft.com/office/drawing/2014/main" id="{4EF12C1A-AC57-C141-E1B0-CE4E4521522E}"/>
              </a:ext>
            </a:extLst>
          </p:cNvPr>
          <p:cNvSpPr txBox="1"/>
          <p:nvPr/>
        </p:nvSpPr>
        <p:spPr>
          <a:xfrm>
            <a:off x="474133" y="2309385"/>
            <a:ext cx="11243733" cy="1852558"/>
          </a:xfrm>
          <a:prstGeom prst="rect">
            <a:avLst/>
          </a:prstGeom>
          <a:noFill/>
        </p:spPr>
        <p:txBody>
          <a:bodyPr wrap="square">
            <a:spAutoFit/>
          </a:bodyPr>
          <a:lstStyle/>
          <a:p>
            <a:pPr algn="just">
              <a:lnSpc>
                <a:spcPct val="150000"/>
              </a:lnSpc>
              <a:spcAft>
                <a:spcPts val="1333"/>
              </a:spcAft>
              <a:buClr>
                <a:srgbClr val="000000"/>
              </a:buClr>
              <a:buFont typeface="Arial"/>
              <a:buNone/>
            </a:pP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 Theo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dõi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thời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gian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từ</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nhà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của</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em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trong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một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tuần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và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tính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trung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bình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thời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gian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để</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em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mỗi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a:p>
            <a:pPr algn="just">
              <a:lnSpc>
                <a:spcPct val="150000"/>
              </a:lnSpc>
              <a:spcAft>
                <a:spcPts val="1333"/>
              </a:spcAft>
              <a:buClr>
                <a:srgbClr val="000000"/>
              </a:buClr>
              <a:buFont typeface="Arial"/>
              <a:buNone/>
            </a:pP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Kể</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một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tình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huống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trong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cuộc</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sống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liên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quan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số</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trung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bình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cộng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9" name="Rounded Rectangle 8">
            <a:extLst>
              <a:ext uri="{FF2B5EF4-FFF2-40B4-BE49-F238E27FC236}">
                <a16:creationId xmlns:a16="http://schemas.microsoft.com/office/drawing/2014/main" id="{FD25A711-0FD5-5C3A-2A5D-893C4F735E57}"/>
              </a:ext>
            </a:extLst>
          </p:cNvPr>
          <p:cNvSpPr/>
          <p:nvPr/>
        </p:nvSpPr>
        <p:spPr>
          <a:xfrm>
            <a:off x="8264269" y="1570585"/>
            <a:ext cx="3453597" cy="689112"/>
          </a:xfrm>
          <a:prstGeom prst="roundRect">
            <a:avLst/>
          </a:prstGeom>
          <a:solidFill>
            <a:srgbClr val="FFF0D3"/>
          </a:solidFill>
          <a:ln w="25400" cap="flat" cmpd="sng" algn="ctr">
            <a:solidFill>
              <a:srgbClr val="124B5C"/>
            </a:solidFill>
            <a:prstDash val="solid"/>
          </a:ln>
          <a:effectLst/>
        </p:spPr>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VN" sz="2400" b="1" i="0" u="none" strike="noStrike" kern="0" cap="none" spc="0" normalizeH="0" baseline="0" noProof="0" dirty="0">
                <a:ln/>
                <a:solidFill>
                  <a:srgbClr val="124B5C"/>
                </a:solidFill>
                <a:effectLst/>
                <a:uLnTx/>
                <a:uFillTx/>
                <a:latin typeface="UTM Avo" panose="02040603050506020204" pitchFamily="18"/>
                <a:sym typeface="Arial"/>
              </a:rPr>
              <a:t>THẢO LUẬN NHÓM</a:t>
            </a:r>
          </a:p>
        </p:txBody>
      </p:sp>
      <p:pic>
        <p:nvPicPr>
          <p:cNvPr id="10" name="Picture 9">
            <a:extLst>
              <a:ext uri="{FF2B5EF4-FFF2-40B4-BE49-F238E27FC236}">
                <a16:creationId xmlns:a16="http://schemas.microsoft.com/office/drawing/2014/main" id="{8B656FBD-12CF-ACB5-B25B-2A9DF3C26364}"/>
              </a:ext>
            </a:extLst>
          </p:cNvPr>
          <p:cNvPicPr>
            <a:picLocks noChangeAspect="1"/>
          </p:cNvPicPr>
          <p:nvPr/>
        </p:nvPicPr>
        <p:blipFill rotWithShape="1">
          <a:blip r:embed="rId3"/>
          <a:srcRect l="11886" t="32994" r="4426" b="4389"/>
          <a:stretch/>
        </p:blipFill>
        <p:spPr>
          <a:xfrm>
            <a:off x="2150296" y="4161943"/>
            <a:ext cx="7891405" cy="2573284"/>
          </a:xfrm>
          <a:prstGeom prst="rect">
            <a:avLst/>
          </a:prstGeom>
        </p:spPr>
      </p:pic>
    </p:spTree>
    <p:extLst>
      <p:ext uri="{BB962C8B-B14F-4D97-AF65-F5344CB8AC3E}">
        <p14:creationId xmlns:p14="http://schemas.microsoft.com/office/powerpoint/2010/main" val="23255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1DBF-15E7-897F-6968-DF26D19E2F18}"/>
              </a:ext>
            </a:extLst>
          </p:cNvPr>
          <p:cNvSpPr/>
          <p:nvPr/>
        </p:nvSpPr>
        <p:spPr>
          <a:xfrm>
            <a:off x="6257109" y="2521131"/>
            <a:ext cx="5934891" cy="433686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Google Shape;2926;p48">
            <a:extLst>
              <a:ext uri="{FF2B5EF4-FFF2-40B4-BE49-F238E27FC236}">
                <a16:creationId xmlns:a16="http://schemas.microsoft.com/office/drawing/2014/main" id="{9BC0A553-8428-5E80-E6A7-654639D350F3}"/>
              </a:ext>
            </a:extLst>
          </p:cNvPr>
          <p:cNvSpPr txBox="1">
            <a:spLocks/>
          </p:cNvSpPr>
          <p:nvPr/>
        </p:nvSpPr>
        <p:spPr>
          <a:xfrm>
            <a:off x="816717" y="1473974"/>
            <a:ext cx="4823012" cy="738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Bài</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a:t>
            </a:r>
            <a:r>
              <a:rPr kumimoji="0" lang="en-US" sz="2800" b="1" i="0" u="none" strike="noStrike" kern="0" cap="none" spc="0" normalizeH="0" baseline="0" noProof="0" dirty="0" err="1">
                <a:ln>
                  <a:noFill/>
                </a:ln>
                <a:solidFill>
                  <a:srgbClr val="D0101F">
                    <a:lumMod val="75000"/>
                  </a:srgbClr>
                </a:solidFill>
                <a:effectLst/>
                <a:uLnTx/>
                <a:uFillTx/>
                <a:latin typeface="UTM Avo" panose="02040603050506020204" pitchFamily="18"/>
                <a:sym typeface="Arial"/>
              </a:rPr>
              <a:t>tập</a:t>
            </a:r>
            <a:r>
              <a:rPr kumimoji="0" lang="en-US" sz="2800" b="1" i="0" u="none" strike="noStrike" kern="0" cap="none" spc="0" normalizeH="0" baseline="0" noProof="0" dirty="0">
                <a:ln>
                  <a:noFill/>
                </a:ln>
                <a:solidFill>
                  <a:srgbClr val="D0101F">
                    <a:lumMod val="75000"/>
                  </a:srgbClr>
                </a:solidFill>
                <a:effectLst/>
                <a:uLnTx/>
                <a:uFillTx/>
                <a:latin typeface="UTM Avo" panose="02040603050506020204" pitchFamily="18"/>
                <a:sym typeface="Arial"/>
              </a:rPr>
              <a:t> 5 (SGK – tr71)</a:t>
            </a:r>
          </a:p>
        </p:txBody>
      </p:sp>
      <p:sp>
        <p:nvSpPr>
          <p:cNvPr id="14" name="Google Shape;2926;p48">
            <a:extLst>
              <a:ext uri="{FF2B5EF4-FFF2-40B4-BE49-F238E27FC236}">
                <a16:creationId xmlns:a16="http://schemas.microsoft.com/office/drawing/2014/main" id="{39313341-197D-9940-F84A-9FFD0C1A90C9}"/>
              </a:ext>
            </a:extLst>
          </p:cNvPr>
          <p:cNvSpPr txBox="1">
            <a:spLocks/>
          </p:cNvSpPr>
          <p:nvPr/>
        </p:nvSpPr>
        <p:spPr>
          <a:xfrm>
            <a:off x="5098552" y="1843374"/>
            <a:ext cx="1994895" cy="738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err="1">
                <a:ln>
                  <a:noFill/>
                </a:ln>
                <a:solidFill>
                  <a:srgbClr val="D0101F">
                    <a:lumMod val="75000"/>
                  </a:srgbClr>
                </a:solidFill>
                <a:effectLst/>
                <a:uLnTx/>
                <a:uFillTx/>
                <a:latin typeface="UTM Avo" panose="02040603050506020204" pitchFamily="18"/>
                <a:sym typeface="Arial"/>
              </a:rPr>
              <a:t>Trả</a:t>
            </a:r>
            <a:r>
              <a:rPr kumimoji="0" lang="en-US" sz="2400" b="1" i="0" u="sng" strike="noStrike" kern="0" cap="none" spc="0" normalizeH="0" baseline="0" noProof="0" dirty="0">
                <a:ln>
                  <a:noFill/>
                </a:ln>
                <a:solidFill>
                  <a:srgbClr val="D0101F">
                    <a:lumMod val="75000"/>
                  </a:srgbClr>
                </a:solidFill>
                <a:effectLst/>
                <a:uLnTx/>
                <a:uFillTx/>
                <a:latin typeface="UTM Avo" panose="02040603050506020204" pitchFamily="18"/>
                <a:sym typeface="Arial"/>
              </a:rPr>
              <a:t> </a:t>
            </a:r>
            <a:r>
              <a:rPr kumimoji="0" lang="en-US" sz="2400" b="1" i="0" u="sng" strike="noStrike" kern="0" cap="none" spc="0" normalizeH="0" baseline="0" noProof="0" dirty="0" err="1">
                <a:ln>
                  <a:noFill/>
                </a:ln>
                <a:solidFill>
                  <a:srgbClr val="D0101F">
                    <a:lumMod val="75000"/>
                  </a:srgbClr>
                </a:solidFill>
                <a:effectLst/>
                <a:uLnTx/>
                <a:uFillTx/>
                <a:latin typeface="UTM Avo" panose="02040603050506020204" pitchFamily="18"/>
                <a:sym typeface="Arial"/>
              </a:rPr>
              <a:t>lời</a:t>
            </a:r>
            <a:endParaRPr kumimoji="0" lang="en-US" sz="2400" b="1" i="0" u="sng" strike="noStrike" kern="0" cap="none" spc="0" normalizeH="0" baseline="0" noProof="0" dirty="0">
              <a:ln>
                <a:noFill/>
              </a:ln>
              <a:solidFill>
                <a:srgbClr val="D0101F">
                  <a:lumMod val="75000"/>
                </a:srgbClr>
              </a:solidFill>
              <a:effectLst/>
              <a:uLnTx/>
              <a:uFillTx/>
              <a:latin typeface="UTM Avo" panose="02040603050506020204" pitchFamily="18"/>
              <a:sym typeface="Arial"/>
            </a:endParaRPr>
          </a:p>
        </p:txBody>
      </p:sp>
      <p:sp>
        <p:nvSpPr>
          <p:cNvPr id="15" name="TextBox 14">
            <a:extLst>
              <a:ext uri="{FF2B5EF4-FFF2-40B4-BE49-F238E27FC236}">
                <a16:creationId xmlns:a16="http://schemas.microsoft.com/office/drawing/2014/main" id="{B33D633E-789D-88ED-9F87-F7EF008B72B9}"/>
              </a:ext>
            </a:extLst>
          </p:cNvPr>
          <p:cNvSpPr txBox="1"/>
          <p:nvPr/>
        </p:nvSpPr>
        <p:spPr>
          <a:xfrm>
            <a:off x="816716" y="5514501"/>
            <a:ext cx="9879291" cy="1298561"/>
          </a:xfrm>
          <a:prstGeom prst="rect">
            <a:avLst/>
          </a:prstGeom>
          <a:noFill/>
        </p:spPr>
        <p:txBody>
          <a:bodyPr wrap="square">
            <a:spAutoFit/>
          </a:bodyPr>
          <a:lstStyle/>
          <a:p>
            <a:pPr algn="just">
              <a:lnSpc>
                <a:spcPct val="150000"/>
              </a:lnSpc>
              <a:spcAft>
                <a:spcPts val="1333"/>
              </a:spcAft>
              <a:buClr>
                <a:srgbClr val="000000"/>
              </a:buClr>
              <a:buFont typeface="Arial"/>
              <a:buNone/>
            </a:pP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 -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Lượng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mưa</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trung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bình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năm</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ở</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Việt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Nam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2 000 mm.</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a:p>
            <a:pPr algn="just">
              <a:lnSpc>
                <a:spcPct val="150000"/>
              </a:lnSpc>
              <a:spcAft>
                <a:spcPts val="1333"/>
              </a:spcAft>
              <a:buClr>
                <a:srgbClr val="000000"/>
              </a:buClr>
              <a:buFont typeface="Arial"/>
              <a:buNone/>
            </a:pP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Chiều</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cao</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trung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bình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của</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người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Việt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Nam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159 cm. </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p:txBody>
      </p:sp>
      <p:graphicFrame>
        <p:nvGraphicFramePr>
          <p:cNvPr id="16" name="Table 15">
            <a:extLst>
              <a:ext uri="{FF2B5EF4-FFF2-40B4-BE49-F238E27FC236}">
                <a16:creationId xmlns:a16="http://schemas.microsoft.com/office/drawing/2014/main" id="{B4DA847E-3093-27F4-C7B2-21D630FF9EFB}"/>
              </a:ext>
            </a:extLst>
          </p:cNvPr>
          <p:cNvGraphicFramePr>
            <a:graphicFrameLocks noGrp="1"/>
          </p:cNvGraphicFramePr>
          <p:nvPr>
            <p:extLst>
              <p:ext uri="{D42A27DB-BD31-4B8C-83A1-F6EECF244321}">
                <p14:modId xmlns:p14="http://schemas.microsoft.com/office/powerpoint/2010/main" val="1458922266"/>
              </p:ext>
            </p:extLst>
          </p:nvPr>
        </p:nvGraphicFramePr>
        <p:xfrm>
          <a:off x="994730" y="3102328"/>
          <a:ext cx="10202538" cy="1056640"/>
        </p:xfrm>
        <a:graphic>
          <a:graphicData uri="http://schemas.openxmlformats.org/drawingml/2006/table">
            <a:tbl>
              <a:tblPr firstRow="1" bandRow="1"/>
              <a:tblGrid>
                <a:gridCol w="1700423">
                  <a:extLst>
                    <a:ext uri="{9D8B030D-6E8A-4147-A177-3AD203B41FA5}">
                      <a16:colId xmlns:a16="http://schemas.microsoft.com/office/drawing/2014/main" val="3266487675"/>
                    </a:ext>
                  </a:extLst>
                </a:gridCol>
                <a:gridCol w="1700423">
                  <a:extLst>
                    <a:ext uri="{9D8B030D-6E8A-4147-A177-3AD203B41FA5}">
                      <a16:colId xmlns:a16="http://schemas.microsoft.com/office/drawing/2014/main" val="2799006222"/>
                    </a:ext>
                  </a:extLst>
                </a:gridCol>
                <a:gridCol w="1700423">
                  <a:extLst>
                    <a:ext uri="{9D8B030D-6E8A-4147-A177-3AD203B41FA5}">
                      <a16:colId xmlns:a16="http://schemas.microsoft.com/office/drawing/2014/main" val="1436986869"/>
                    </a:ext>
                  </a:extLst>
                </a:gridCol>
                <a:gridCol w="1700423">
                  <a:extLst>
                    <a:ext uri="{9D8B030D-6E8A-4147-A177-3AD203B41FA5}">
                      <a16:colId xmlns:a16="http://schemas.microsoft.com/office/drawing/2014/main" val="287956857"/>
                    </a:ext>
                  </a:extLst>
                </a:gridCol>
                <a:gridCol w="1700423">
                  <a:extLst>
                    <a:ext uri="{9D8B030D-6E8A-4147-A177-3AD203B41FA5}">
                      <a16:colId xmlns:a16="http://schemas.microsoft.com/office/drawing/2014/main" val="495866308"/>
                    </a:ext>
                  </a:extLst>
                </a:gridCol>
                <a:gridCol w="1700423">
                  <a:extLst>
                    <a:ext uri="{9D8B030D-6E8A-4147-A177-3AD203B41FA5}">
                      <a16:colId xmlns:a16="http://schemas.microsoft.com/office/drawing/2014/main" val="8783425"/>
                    </a:ext>
                  </a:extLst>
                </a:gridCol>
              </a:tblGrid>
              <a:tr h="52832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VN" sz="2400" b="0" dirty="0">
                          <a:latin typeface="UTM Avo" panose="02040603050506020204" pitchFamily="18"/>
                        </a:rPr>
                        <a:t>Thứ Hai</a:t>
                      </a:r>
                    </a:p>
                  </a:txBody>
                  <a:tcPr marL="121920" marR="121920" marT="60960" marB="60960">
                    <a:lnL w="12700" cmpd="sng">
                      <a:solidFill>
                        <a:srgbClr val="DD9D23"/>
                      </a:solidFill>
                    </a:lnL>
                    <a:lnR w="12700" cmpd="sng">
                      <a:solidFill>
                        <a:srgbClr val="DD9D23"/>
                      </a:solidFill>
                    </a:lnR>
                    <a:lnT w="12700" cmpd="sng">
                      <a:solidFill>
                        <a:srgbClr val="DD9D23"/>
                      </a:solidFill>
                    </a:lnT>
                    <a:lnB w="25400" cmpd="sng">
                      <a:solidFill>
                        <a:srgbClr val="DD9D2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VN" sz="2400" b="0" dirty="0">
                          <a:latin typeface="UTM Avo" panose="02040603050506020204" pitchFamily="18"/>
                        </a:rPr>
                        <a:t>Thứ Ba</a:t>
                      </a:r>
                    </a:p>
                  </a:txBody>
                  <a:tcPr marL="121920" marR="121920" marT="60960" marB="60960">
                    <a:lnL w="12700" cmpd="sng">
                      <a:solidFill>
                        <a:srgbClr val="DD9D23"/>
                      </a:solidFill>
                    </a:lnL>
                    <a:lnR w="12700" cmpd="sng">
                      <a:solidFill>
                        <a:srgbClr val="DD9D23"/>
                      </a:solidFill>
                    </a:lnR>
                    <a:lnT w="12700" cmpd="sng">
                      <a:solidFill>
                        <a:srgbClr val="DD9D23"/>
                      </a:solidFill>
                    </a:lnT>
                    <a:lnB w="25400" cmpd="sng">
                      <a:solidFill>
                        <a:srgbClr val="DD9D2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VN" sz="2400" b="0" dirty="0">
                          <a:latin typeface="UTM Avo" panose="02040603050506020204" pitchFamily="18"/>
                        </a:rPr>
                        <a:t>Thứ Tư</a:t>
                      </a:r>
                    </a:p>
                  </a:txBody>
                  <a:tcPr marL="121920" marR="121920" marT="60960" marB="60960">
                    <a:lnL w="12700" cmpd="sng">
                      <a:solidFill>
                        <a:srgbClr val="DD9D23"/>
                      </a:solidFill>
                    </a:lnL>
                    <a:lnR w="12700" cmpd="sng">
                      <a:solidFill>
                        <a:srgbClr val="DD9D23"/>
                      </a:solidFill>
                    </a:lnR>
                    <a:lnT w="12700" cmpd="sng">
                      <a:solidFill>
                        <a:srgbClr val="DD9D23"/>
                      </a:solidFill>
                    </a:lnT>
                    <a:lnB w="25400" cmpd="sng">
                      <a:solidFill>
                        <a:srgbClr val="DD9D2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VN" sz="2400" b="0" dirty="0">
                          <a:latin typeface="UTM Avo" panose="02040603050506020204" pitchFamily="18"/>
                        </a:rPr>
                        <a:t>Thứ Năm</a:t>
                      </a:r>
                    </a:p>
                  </a:txBody>
                  <a:tcPr marL="121920" marR="121920" marT="60960" marB="60960">
                    <a:lnL w="12700" cmpd="sng">
                      <a:solidFill>
                        <a:srgbClr val="DD9D23"/>
                      </a:solidFill>
                    </a:lnL>
                    <a:lnR w="12700" cmpd="sng">
                      <a:solidFill>
                        <a:srgbClr val="DD9D23"/>
                      </a:solidFill>
                    </a:lnR>
                    <a:lnT w="12700" cmpd="sng">
                      <a:solidFill>
                        <a:srgbClr val="DD9D23"/>
                      </a:solidFill>
                    </a:lnT>
                    <a:lnB w="25400" cmpd="sng">
                      <a:solidFill>
                        <a:srgbClr val="DD9D2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VN" sz="2400" b="0" dirty="0">
                          <a:latin typeface="UTM Avo" panose="02040603050506020204" pitchFamily="18"/>
                        </a:rPr>
                        <a:t>Thứ Sáu </a:t>
                      </a:r>
                    </a:p>
                  </a:txBody>
                  <a:tcPr marL="121920" marR="121920" marT="60960" marB="60960">
                    <a:lnL w="12700" cmpd="sng">
                      <a:solidFill>
                        <a:srgbClr val="DD9D23"/>
                      </a:solidFill>
                    </a:lnL>
                    <a:lnR w="12700" cmpd="sng">
                      <a:solidFill>
                        <a:srgbClr val="DD9D23"/>
                      </a:solidFill>
                    </a:lnR>
                    <a:lnT w="12700" cmpd="sng">
                      <a:solidFill>
                        <a:srgbClr val="DD9D23"/>
                      </a:solidFill>
                    </a:lnT>
                    <a:lnB w="25400" cmpd="sng">
                      <a:solidFill>
                        <a:srgbClr val="DD9D23"/>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VN" sz="2400" b="0" dirty="0">
                          <a:latin typeface="UTM Avo" panose="02040603050506020204" pitchFamily="18"/>
                        </a:rPr>
                        <a:t>Thứ Bảy</a:t>
                      </a:r>
                    </a:p>
                  </a:txBody>
                  <a:tcPr marL="121920" marR="121920" marT="60960" marB="60960">
                    <a:lnL w="12700" cmpd="sng">
                      <a:solidFill>
                        <a:srgbClr val="DD9D23"/>
                      </a:solidFill>
                    </a:lnL>
                    <a:lnR w="12700" cmpd="sng">
                      <a:solidFill>
                        <a:srgbClr val="DD9D23"/>
                      </a:solidFill>
                    </a:lnR>
                    <a:lnT w="12700" cmpd="sng">
                      <a:solidFill>
                        <a:srgbClr val="DD9D23"/>
                      </a:solidFill>
                    </a:lnT>
                    <a:lnB w="25400" cmpd="sng">
                      <a:solidFill>
                        <a:srgbClr val="DD9D23"/>
                      </a:solidFill>
                    </a:lnB>
                    <a:lnTlToBr w="12700" cmpd="sng">
                      <a:noFill/>
                      <a:prstDash val="solid"/>
                    </a:lnTlToBr>
                    <a:lnBlToTr w="12700" cmpd="sng">
                      <a:noFill/>
                      <a:prstDash val="solid"/>
                    </a:lnBlToTr>
                    <a:noFill/>
                  </a:tcPr>
                </a:tc>
                <a:extLst>
                  <a:ext uri="{0D108BD9-81ED-4DB2-BD59-A6C34878D82A}">
                    <a16:rowId xmlns:a16="http://schemas.microsoft.com/office/drawing/2014/main" val="1182579403"/>
                  </a:ext>
                </a:extLst>
              </a:tr>
              <a:tr h="5283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VN" sz="2400" b="0" dirty="0">
                          <a:latin typeface="UTM Avo" panose="02040603050506020204" pitchFamily="18"/>
                        </a:rPr>
                        <a:t>15 phút</a:t>
                      </a:r>
                    </a:p>
                  </a:txBody>
                  <a:tcPr marL="121920" marR="121920" marT="60960" marB="60960">
                    <a:lnL w="12700" cmpd="sng">
                      <a:solidFill>
                        <a:srgbClr val="DD9D23"/>
                      </a:solidFill>
                    </a:lnL>
                    <a:lnR w="12700" cmpd="sng">
                      <a:solidFill>
                        <a:srgbClr val="DD9D23"/>
                      </a:solidFill>
                    </a:lnR>
                    <a:lnT w="25400" cmpd="sng">
                      <a:solidFill>
                        <a:srgbClr val="DD9D23"/>
                      </a:solidFill>
                    </a:lnT>
                    <a:lnB w="12700" cmpd="sng">
                      <a:solidFill>
                        <a:srgbClr val="DD9D23"/>
                      </a:solidFill>
                    </a:lnB>
                    <a:lnTlToBr w="12700" cmpd="sng">
                      <a:noFill/>
                      <a:prstDash val="solid"/>
                    </a:lnTlToBr>
                    <a:lnBlToTr w="12700" cmpd="sng">
                      <a:noFill/>
                      <a:prstDash val="solid"/>
                    </a:lnBlToTr>
                    <a:solidFill>
                      <a:srgbClr val="DD9D2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VN" sz="2400" b="0" dirty="0">
                          <a:latin typeface="UTM Avo" panose="02040603050506020204" pitchFamily="18"/>
                        </a:rPr>
                        <a:t>12 phút</a:t>
                      </a:r>
                    </a:p>
                  </a:txBody>
                  <a:tcPr marL="121920" marR="121920" marT="60960" marB="60960">
                    <a:lnL w="12700" cmpd="sng">
                      <a:solidFill>
                        <a:srgbClr val="DD9D23"/>
                      </a:solidFill>
                    </a:lnL>
                    <a:lnR w="12700" cmpd="sng">
                      <a:solidFill>
                        <a:srgbClr val="DD9D23"/>
                      </a:solidFill>
                    </a:lnR>
                    <a:lnT w="25400" cmpd="sng">
                      <a:solidFill>
                        <a:srgbClr val="DD9D23"/>
                      </a:solidFill>
                    </a:lnT>
                    <a:lnB w="12700" cmpd="sng">
                      <a:solidFill>
                        <a:srgbClr val="DD9D23"/>
                      </a:solidFill>
                    </a:lnB>
                    <a:lnTlToBr w="12700" cmpd="sng">
                      <a:noFill/>
                      <a:prstDash val="solid"/>
                    </a:lnTlToBr>
                    <a:lnBlToTr w="12700" cmpd="sng">
                      <a:noFill/>
                      <a:prstDash val="solid"/>
                    </a:lnBlToTr>
                    <a:solidFill>
                      <a:srgbClr val="DD9D2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VN" sz="2400" b="0" dirty="0">
                          <a:latin typeface="UTM Avo" panose="02040603050506020204" pitchFamily="18"/>
                        </a:rPr>
                        <a:t>8 phút</a:t>
                      </a:r>
                    </a:p>
                  </a:txBody>
                  <a:tcPr marL="121920" marR="121920" marT="60960" marB="60960">
                    <a:lnL w="12700" cmpd="sng">
                      <a:solidFill>
                        <a:srgbClr val="DD9D23"/>
                      </a:solidFill>
                    </a:lnL>
                    <a:lnR w="12700" cmpd="sng">
                      <a:solidFill>
                        <a:srgbClr val="DD9D23"/>
                      </a:solidFill>
                    </a:lnR>
                    <a:lnT w="25400" cmpd="sng">
                      <a:solidFill>
                        <a:srgbClr val="DD9D23"/>
                      </a:solidFill>
                    </a:lnT>
                    <a:lnB w="12700" cmpd="sng">
                      <a:solidFill>
                        <a:srgbClr val="DD9D23"/>
                      </a:solidFill>
                    </a:lnB>
                    <a:lnTlToBr w="12700" cmpd="sng">
                      <a:noFill/>
                      <a:prstDash val="solid"/>
                    </a:lnTlToBr>
                    <a:lnBlToTr w="12700" cmpd="sng">
                      <a:noFill/>
                      <a:prstDash val="solid"/>
                    </a:lnBlToTr>
                    <a:solidFill>
                      <a:srgbClr val="DD9D2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VN" sz="2400" b="0" dirty="0">
                          <a:latin typeface="UTM Avo" panose="02040603050506020204" pitchFamily="18"/>
                        </a:rPr>
                        <a:t>10 phút </a:t>
                      </a:r>
                    </a:p>
                  </a:txBody>
                  <a:tcPr marL="121920" marR="121920" marT="60960" marB="60960">
                    <a:lnL w="12700" cmpd="sng">
                      <a:solidFill>
                        <a:srgbClr val="DD9D23"/>
                      </a:solidFill>
                    </a:lnL>
                    <a:lnR w="12700" cmpd="sng">
                      <a:solidFill>
                        <a:srgbClr val="DD9D23"/>
                      </a:solidFill>
                    </a:lnR>
                    <a:lnT w="25400" cmpd="sng">
                      <a:solidFill>
                        <a:srgbClr val="DD9D23"/>
                      </a:solidFill>
                    </a:lnT>
                    <a:lnB w="12700" cmpd="sng">
                      <a:solidFill>
                        <a:srgbClr val="DD9D23"/>
                      </a:solidFill>
                    </a:lnB>
                    <a:lnTlToBr w="12700" cmpd="sng">
                      <a:noFill/>
                      <a:prstDash val="solid"/>
                    </a:lnTlToBr>
                    <a:lnBlToTr w="12700" cmpd="sng">
                      <a:noFill/>
                      <a:prstDash val="solid"/>
                    </a:lnBlToTr>
                    <a:solidFill>
                      <a:srgbClr val="DD9D2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VN" sz="2400" b="0" dirty="0">
                          <a:latin typeface="UTM Avo" panose="02040603050506020204" pitchFamily="18"/>
                        </a:rPr>
                        <a:t>9 phút</a:t>
                      </a:r>
                    </a:p>
                  </a:txBody>
                  <a:tcPr marL="121920" marR="121920" marT="60960" marB="60960">
                    <a:lnL w="12700" cmpd="sng">
                      <a:solidFill>
                        <a:srgbClr val="DD9D23"/>
                      </a:solidFill>
                    </a:lnL>
                    <a:lnR w="12700" cmpd="sng">
                      <a:solidFill>
                        <a:srgbClr val="DD9D23"/>
                      </a:solidFill>
                    </a:lnR>
                    <a:lnT w="25400" cmpd="sng">
                      <a:solidFill>
                        <a:srgbClr val="DD9D23"/>
                      </a:solidFill>
                    </a:lnT>
                    <a:lnB w="12700" cmpd="sng">
                      <a:solidFill>
                        <a:srgbClr val="DD9D23"/>
                      </a:solidFill>
                    </a:lnB>
                    <a:lnTlToBr w="12700" cmpd="sng">
                      <a:noFill/>
                      <a:prstDash val="solid"/>
                    </a:lnTlToBr>
                    <a:lnBlToTr w="12700" cmpd="sng">
                      <a:noFill/>
                      <a:prstDash val="solid"/>
                    </a:lnBlToTr>
                    <a:solidFill>
                      <a:srgbClr val="DD9D23">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VN" sz="2400" b="0" dirty="0">
                          <a:latin typeface="UTM Avo" panose="02040603050506020204" pitchFamily="18"/>
                        </a:rPr>
                        <a:t>6 phút</a:t>
                      </a:r>
                    </a:p>
                  </a:txBody>
                  <a:tcPr marL="121920" marR="121920" marT="60960" marB="60960">
                    <a:lnL w="12700" cmpd="sng">
                      <a:solidFill>
                        <a:srgbClr val="DD9D23"/>
                      </a:solidFill>
                    </a:lnL>
                    <a:lnR w="12700" cmpd="sng">
                      <a:solidFill>
                        <a:srgbClr val="DD9D23"/>
                      </a:solidFill>
                    </a:lnR>
                    <a:lnT w="25400" cmpd="sng">
                      <a:solidFill>
                        <a:srgbClr val="DD9D23"/>
                      </a:solidFill>
                    </a:lnT>
                    <a:lnB w="12700" cmpd="sng">
                      <a:solidFill>
                        <a:srgbClr val="DD9D23"/>
                      </a:solidFill>
                    </a:lnB>
                    <a:lnTlToBr w="12700" cmpd="sng">
                      <a:noFill/>
                      <a:prstDash val="solid"/>
                    </a:lnTlToBr>
                    <a:lnBlToTr w="12700" cmpd="sng">
                      <a:noFill/>
                      <a:prstDash val="solid"/>
                    </a:lnBlToTr>
                    <a:solidFill>
                      <a:srgbClr val="DD9D23">
                        <a:alpha val="20000"/>
                      </a:srgbClr>
                    </a:solidFill>
                  </a:tcPr>
                </a:tc>
                <a:extLst>
                  <a:ext uri="{0D108BD9-81ED-4DB2-BD59-A6C34878D82A}">
                    <a16:rowId xmlns:a16="http://schemas.microsoft.com/office/drawing/2014/main" val="3607602832"/>
                  </a:ext>
                </a:extLst>
              </a:tr>
            </a:tbl>
          </a:graphicData>
        </a:graphic>
      </p:graphicFrame>
      <p:sp>
        <p:nvSpPr>
          <p:cNvPr id="17" name="TextBox 16">
            <a:extLst>
              <a:ext uri="{FF2B5EF4-FFF2-40B4-BE49-F238E27FC236}">
                <a16:creationId xmlns:a16="http://schemas.microsoft.com/office/drawing/2014/main" id="{F9D27947-C73F-AD05-8990-D3A35B033838}"/>
              </a:ext>
            </a:extLst>
          </p:cNvPr>
          <p:cNvSpPr txBox="1"/>
          <p:nvPr/>
        </p:nvSpPr>
        <p:spPr>
          <a:xfrm>
            <a:off x="816718" y="2361084"/>
            <a:ext cx="9879291" cy="577850"/>
          </a:xfrm>
          <a:prstGeom prst="rect">
            <a:avLst/>
          </a:prstGeom>
          <a:noFill/>
        </p:spPr>
        <p:txBody>
          <a:bodyPr wrap="square">
            <a:spAutoFit/>
          </a:bodyPr>
          <a:lstStyle/>
          <a:p>
            <a:pPr algn="just">
              <a:lnSpc>
                <a:spcPct val="150000"/>
              </a:lnSpc>
              <a:spcAft>
                <a:spcPts val="1333"/>
              </a:spcAft>
              <a:buClr>
                <a:srgbClr val="000000"/>
              </a:buClr>
              <a:buFont typeface="Arial"/>
              <a:buNone/>
            </a:pP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Ví</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dụ</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Thời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gian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từ</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nhà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trong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sáu</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56BB8486-BD6D-59E5-8154-B09F6312C824}"/>
              </a:ext>
            </a:extLst>
          </p:cNvPr>
          <p:cNvSpPr txBox="1"/>
          <p:nvPr/>
        </p:nvSpPr>
        <p:spPr>
          <a:xfrm>
            <a:off x="816717" y="4215940"/>
            <a:ext cx="9879291" cy="1298561"/>
          </a:xfrm>
          <a:prstGeom prst="rect">
            <a:avLst/>
          </a:prstGeom>
          <a:noFill/>
        </p:spPr>
        <p:txBody>
          <a:bodyPr wrap="square">
            <a:spAutoFit/>
          </a:bodyPr>
          <a:lstStyle/>
          <a:p>
            <a:pPr algn="just">
              <a:lnSpc>
                <a:spcPct val="150000"/>
              </a:lnSpc>
              <a:spcAft>
                <a:spcPts val="1333"/>
              </a:spcAft>
              <a:buClr>
                <a:srgbClr val="000000"/>
              </a:buClr>
              <a:buFont typeface="Arial"/>
              <a:buNone/>
            </a:pP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Trung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bình</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thời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gian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để</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đến</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trường</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mỗi</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ngày</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là</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 </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a:p>
            <a:pPr algn="just">
              <a:lnSpc>
                <a:spcPct val="150000"/>
              </a:lnSpc>
              <a:spcAft>
                <a:spcPts val="1333"/>
              </a:spcAft>
              <a:buClr>
                <a:srgbClr val="000000"/>
              </a:buClr>
              <a:buFont typeface="Arial"/>
              <a:buNone/>
            </a:pP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(15 + 12 + 8 + 10 + 9 + 6) : 6 = 10 (</a:t>
            </a:r>
            <a:r>
              <a:rPr lang="en-US" sz="2400" kern="0" dirty="0" err="1">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phút</a:t>
            </a:r>
            <a:r>
              <a:rPr lang="en-US"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rPr>
              <a:t>)</a:t>
            </a:r>
            <a:endParaRPr lang="en-VN" sz="2400" kern="0" dirty="0">
              <a:solidFill>
                <a:srgbClr val="000000"/>
              </a:solidFill>
              <a:latin typeface="UTM Avo" panose="02040603050506020204" pitchFamily="18"/>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46910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142</TotalTime>
  <Words>1115</Words>
  <Application>Microsoft Office PowerPoint</Application>
  <PresentationFormat>Widescreen</PresentationFormat>
  <Paragraphs>140</Paragraphs>
  <Slides>21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Hahmlet SemiBold</vt:lpstr>
      <vt:lpstr>Calibri Light</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cp:revision>
  <dcterms:created xsi:type="dcterms:W3CDTF">2023-10-24T04:45:10Z</dcterms:created>
  <dcterms:modified xsi:type="dcterms:W3CDTF">2024-01-04T09:03:36Z</dcterms:modified>
</cp:coreProperties>
</file>