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7"/>
  </p:notesMasterIdLst>
  <p:sldIdLst>
    <p:sldId id="266" r:id="rId3"/>
    <p:sldId id="256" r:id="rId4"/>
    <p:sldId id="257" r:id="rId5"/>
    <p:sldId id="260" r:id="rId6"/>
    <p:sldId id="261" r:id="rId7"/>
    <p:sldId id="272" r:id="rId8"/>
    <p:sldId id="273" r:id="rId9"/>
    <p:sldId id="274" r:id="rId10"/>
    <p:sldId id="275" r:id="rId11"/>
    <p:sldId id="262" r:id="rId12"/>
    <p:sldId id="263" r:id="rId13"/>
    <p:sldId id="268" r:id="rId14"/>
    <p:sldId id="267" r:id="rId15"/>
    <p:sldId id="271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mbria Math" panose="02040503050406030204" pitchFamily="18" charset="0"/>
      <p:regular r:id="rId24"/>
    </p:embeddedFont>
    <p:embeddedFont>
      <p:font typeface="UTM Avo" panose="02040603050506020204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56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57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5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091514D0-099D-6F66-645B-BAFD8CA796BA}"/>
              </a:ext>
            </a:extLst>
          </p:cNvPr>
          <p:cNvSpPr txBox="1">
            <a:spLocks/>
          </p:cNvSpPr>
          <p:nvPr/>
        </p:nvSpPr>
        <p:spPr>
          <a:xfrm>
            <a:off x="652074" y="2293970"/>
            <a:ext cx="10941979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7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23: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Luyện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tập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chung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9F8714-69D0-F6CA-CD3E-A6018BEC757D}"/>
              </a:ext>
            </a:extLst>
          </p:cNvPr>
          <p:cNvSpPr/>
          <p:nvPr/>
        </p:nvSpPr>
        <p:spPr>
          <a:xfrm>
            <a:off x="4224333" y="944207"/>
            <a:ext cx="3743333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CỦNG CỐ, DẶN DÒ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15DD246-9CC3-9238-229A-476382D9D1C4}"/>
              </a:ext>
            </a:extLst>
          </p:cNvPr>
          <p:cNvSpPr/>
          <p:nvPr/>
        </p:nvSpPr>
        <p:spPr>
          <a:xfrm>
            <a:off x="2913528" y="1913964"/>
            <a:ext cx="6364941" cy="1725707"/>
          </a:xfrm>
          <a:custGeom>
            <a:avLst/>
            <a:gdLst>
              <a:gd name="connsiteX0" fmla="*/ 0 w 6364941"/>
              <a:gd name="connsiteY0" fmla="*/ 287624 h 1725707"/>
              <a:gd name="connsiteX1" fmla="*/ 287624 w 6364941"/>
              <a:gd name="connsiteY1" fmla="*/ 0 h 1725707"/>
              <a:gd name="connsiteX2" fmla="*/ 6077317 w 6364941"/>
              <a:gd name="connsiteY2" fmla="*/ 0 h 1725707"/>
              <a:gd name="connsiteX3" fmla="*/ 6364941 w 6364941"/>
              <a:gd name="connsiteY3" fmla="*/ 287624 h 1725707"/>
              <a:gd name="connsiteX4" fmla="*/ 6364941 w 6364941"/>
              <a:gd name="connsiteY4" fmla="*/ 1438083 h 1725707"/>
              <a:gd name="connsiteX5" fmla="*/ 6077317 w 6364941"/>
              <a:gd name="connsiteY5" fmla="*/ 1725707 h 1725707"/>
              <a:gd name="connsiteX6" fmla="*/ 287624 w 6364941"/>
              <a:gd name="connsiteY6" fmla="*/ 1725707 h 1725707"/>
              <a:gd name="connsiteX7" fmla="*/ 0 w 6364941"/>
              <a:gd name="connsiteY7" fmla="*/ 1438083 h 1725707"/>
              <a:gd name="connsiteX8" fmla="*/ 0 w 6364941"/>
              <a:gd name="connsiteY8" fmla="*/ 287624 h 1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725707" extrusionOk="0">
                <a:moveTo>
                  <a:pt x="0" y="287624"/>
                </a:moveTo>
                <a:cubicBezTo>
                  <a:pt x="-20921" y="115870"/>
                  <a:pt x="101719" y="10154"/>
                  <a:pt x="287624" y="0"/>
                </a:cubicBezTo>
                <a:cubicBezTo>
                  <a:pt x="2164292" y="132882"/>
                  <a:pt x="3502341" y="-84951"/>
                  <a:pt x="6077317" y="0"/>
                </a:cubicBezTo>
                <a:cubicBezTo>
                  <a:pt x="6214033" y="21615"/>
                  <a:pt x="6359907" y="156601"/>
                  <a:pt x="6364941" y="287624"/>
                </a:cubicBezTo>
                <a:cubicBezTo>
                  <a:pt x="6339883" y="769904"/>
                  <a:pt x="6422444" y="1169164"/>
                  <a:pt x="6364941" y="1438083"/>
                </a:cubicBezTo>
                <a:cubicBezTo>
                  <a:pt x="6386660" y="1599510"/>
                  <a:pt x="6239250" y="1719363"/>
                  <a:pt x="6077317" y="1725707"/>
                </a:cubicBezTo>
                <a:cubicBezTo>
                  <a:pt x="5124229" y="1813346"/>
                  <a:pt x="1705160" y="1653028"/>
                  <a:pt x="287624" y="1725707"/>
                </a:cubicBezTo>
                <a:cubicBezTo>
                  <a:pt x="128295" y="1721136"/>
                  <a:pt x="-2483" y="1600384"/>
                  <a:pt x="0" y="1438083"/>
                </a:cubicBezTo>
                <a:cubicBezTo>
                  <a:pt x="-102789" y="1275073"/>
                  <a:pt x="-31003" y="820070"/>
                  <a:pt x="0" y="28762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Qua bài học hôm nay, em biết thêm được điều gì?</a:t>
            </a:r>
            <a:endParaRPr lang="en-VN" sz="2400" dirty="0">
              <a:latin typeface="UTM Avo" panose="02040603050506020204" pitchFamily="1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9728071-8C20-5BD3-51EB-C44B61478028}"/>
              </a:ext>
            </a:extLst>
          </p:cNvPr>
          <p:cNvSpPr/>
          <p:nvPr/>
        </p:nvSpPr>
        <p:spPr>
          <a:xfrm>
            <a:off x="2913527" y="3954697"/>
            <a:ext cx="6364941" cy="1959096"/>
          </a:xfrm>
          <a:custGeom>
            <a:avLst/>
            <a:gdLst>
              <a:gd name="connsiteX0" fmla="*/ 0 w 6364941"/>
              <a:gd name="connsiteY0" fmla="*/ 326523 h 1959096"/>
              <a:gd name="connsiteX1" fmla="*/ 326523 w 6364941"/>
              <a:gd name="connsiteY1" fmla="*/ 0 h 1959096"/>
              <a:gd name="connsiteX2" fmla="*/ 6038418 w 6364941"/>
              <a:gd name="connsiteY2" fmla="*/ 0 h 1959096"/>
              <a:gd name="connsiteX3" fmla="*/ 6364941 w 6364941"/>
              <a:gd name="connsiteY3" fmla="*/ 326523 h 1959096"/>
              <a:gd name="connsiteX4" fmla="*/ 6364941 w 6364941"/>
              <a:gd name="connsiteY4" fmla="*/ 1632573 h 1959096"/>
              <a:gd name="connsiteX5" fmla="*/ 6038418 w 6364941"/>
              <a:gd name="connsiteY5" fmla="*/ 1959096 h 1959096"/>
              <a:gd name="connsiteX6" fmla="*/ 326523 w 6364941"/>
              <a:gd name="connsiteY6" fmla="*/ 1959096 h 1959096"/>
              <a:gd name="connsiteX7" fmla="*/ 0 w 6364941"/>
              <a:gd name="connsiteY7" fmla="*/ 1632573 h 1959096"/>
              <a:gd name="connsiteX8" fmla="*/ 0 w 6364941"/>
              <a:gd name="connsiteY8" fmla="*/ 326523 h 195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959096" extrusionOk="0">
                <a:moveTo>
                  <a:pt x="0" y="326523"/>
                </a:moveTo>
                <a:cubicBezTo>
                  <a:pt x="-20788" y="133366"/>
                  <a:pt x="123284" y="8597"/>
                  <a:pt x="326523" y="0"/>
                </a:cubicBezTo>
                <a:cubicBezTo>
                  <a:pt x="1457467" y="132882"/>
                  <a:pt x="5383414" y="-84951"/>
                  <a:pt x="6038418" y="0"/>
                </a:cubicBezTo>
                <a:cubicBezTo>
                  <a:pt x="6200920" y="17414"/>
                  <a:pt x="6362737" y="158372"/>
                  <a:pt x="6364941" y="326523"/>
                </a:cubicBezTo>
                <a:cubicBezTo>
                  <a:pt x="6371678" y="527221"/>
                  <a:pt x="6331582" y="1447306"/>
                  <a:pt x="6364941" y="1632573"/>
                </a:cubicBezTo>
                <a:cubicBezTo>
                  <a:pt x="6396951" y="1816704"/>
                  <a:pt x="6221902" y="1952613"/>
                  <a:pt x="6038418" y="1959096"/>
                </a:cubicBezTo>
                <a:cubicBezTo>
                  <a:pt x="4510991" y="2046735"/>
                  <a:pt x="1734324" y="1886417"/>
                  <a:pt x="326523" y="1959096"/>
                </a:cubicBezTo>
                <a:cubicBezTo>
                  <a:pt x="143505" y="1933498"/>
                  <a:pt x="-10237" y="1827133"/>
                  <a:pt x="0" y="1632573"/>
                </a:cubicBezTo>
                <a:cubicBezTo>
                  <a:pt x="83471" y="996830"/>
                  <a:pt x="70281" y="887206"/>
                  <a:pt x="0" y="326523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nắm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chắc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kiến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nhắn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?</a:t>
            </a:r>
            <a:endParaRPr lang="en-VN" sz="4000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6A07BD-89C4-13E6-9654-65CBC331C607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704C1058-4885-DC11-C850-50416D6CA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AEADD-9A7E-AEAE-ACB7-7CDBC34468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7A6E3A-F761-2D9D-0667-5E7A1C452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82121" y="2093539"/>
            <a:ext cx="812800" cy="821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0B1DD4-B19B-FC9E-17C3-A9420E998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82121" y="3098269"/>
            <a:ext cx="812800" cy="8214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84938E-F30C-1BEA-7C97-2CEBCE9E2FBD}"/>
              </a:ext>
            </a:extLst>
          </p:cNvPr>
          <p:cNvSpPr/>
          <p:nvPr/>
        </p:nvSpPr>
        <p:spPr>
          <a:xfrm>
            <a:off x="2897155" y="2123042"/>
            <a:ext cx="4426097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/>
              </a:rPr>
              <a:t>Ôn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tập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kiến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thức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đã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học</a:t>
            </a:r>
            <a:endParaRPr lang="en-US" sz="2400" dirty="0">
              <a:latin typeface="UTM Avo" panose="02040603050506020204" pitchFamily="1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E3F17B-DA85-72F1-696D-A3E8799A39BC}"/>
              </a:ext>
            </a:extLst>
          </p:cNvPr>
          <p:cNvSpPr/>
          <p:nvPr/>
        </p:nvSpPr>
        <p:spPr>
          <a:xfrm>
            <a:off x="2857966" y="3242651"/>
            <a:ext cx="52324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/>
              </a:rPr>
              <a:t>Hoàn </a:t>
            </a:r>
            <a:r>
              <a:rPr lang="en-US" sz="2400" dirty="0" err="1">
                <a:latin typeface="UTM Avo" panose="02040603050506020204" pitchFamily="18"/>
              </a:rPr>
              <a:t>thành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bài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tập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trong</a:t>
            </a:r>
            <a:r>
              <a:rPr lang="en-US" sz="2400" dirty="0">
                <a:latin typeface="UTM Avo" panose="02040603050506020204" pitchFamily="18"/>
              </a:rPr>
              <a:t> VBT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4ED78-D3B5-7C14-1AC0-42BBC9208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8077" y="4217878"/>
            <a:ext cx="812800" cy="8214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067F0C-0DC4-8C4C-3F27-74C3E814D1E5}"/>
              </a:ext>
            </a:extLst>
          </p:cNvPr>
          <p:cNvSpPr/>
          <p:nvPr/>
        </p:nvSpPr>
        <p:spPr>
          <a:xfrm>
            <a:off x="3111033" y="4438869"/>
            <a:ext cx="7509429" cy="577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/>
              </a:rPr>
              <a:t>Chuẩn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bị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trước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Bài</a:t>
            </a:r>
            <a:r>
              <a:rPr lang="en-US" sz="2400" b="1" dirty="0">
                <a:latin typeface="UTM Avo" panose="02040603050506020204" pitchFamily="18"/>
              </a:rPr>
              <a:t> 23: </a:t>
            </a:r>
            <a:r>
              <a:rPr lang="en-US" sz="2400" b="1" dirty="0" err="1">
                <a:latin typeface="UTM Avo" panose="02040603050506020204" pitchFamily="18"/>
              </a:rPr>
              <a:t>Luyện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tập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chung</a:t>
            </a:r>
            <a:r>
              <a:rPr lang="en-US" sz="2400" b="1" dirty="0">
                <a:latin typeface="UTM Avo" panose="02040603050506020204" pitchFamily="18"/>
              </a:rPr>
              <a:t> – </a:t>
            </a:r>
            <a:r>
              <a:rPr lang="en-US" sz="2400" b="1" dirty="0" err="1">
                <a:latin typeface="UTM Avo" panose="02040603050506020204" pitchFamily="18"/>
              </a:rPr>
              <a:t>Tiết</a:t>
            </a:r>
            <a:r>
              <a:rPr lang="en-US" sz="2400" b="1" dirty="0">
                <a:latin typeface="UTM Avo" panose="02040603050506020204" pitchFamily="18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mời quý thầy cô tham gia Group Facebook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theo đường link: 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truy cập qua QR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>
            <a:extLst>
              <a:ext uri="{FF2B5EF4-FFF2-40B4-BE49-F238E27FC236}">
                <a16:creationId xmlns:a16="http://schemas.microsoft.com/office/drawing/2014/main" id="{28293311-C03E-BB2E-8DFD-FF1638FC123D}"/>
              </a:ext>
            </a:extLst>
          </p:cNvPr>
          <p:cNvSpPr/>
          <p:nvPr/>
        </p:nvSpPr>
        <p:spPr>
          <a:xfrm rot="20654215">
            <a:off x="167497" y="1853341"/>
            <a:ext cx="2601123" cy="1593211"/>
          </a:xfrm>
          <a:prstGeom prst="cloud">
            <a:avLst/>
          </a:prstGeom>
          <a:solidFill>
            <a:srgbClr val="A73031">
              <a:lumMod val="40000"/>
              <a:lumOff val="60000"/>
            </a:srgbClr>
          </a:solidFill>
          <a:ln w="25400" cap="flat" cmpd="sng" algn="ctr">
            <a:solidFill>
              <a:srgbClr val="A7303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/>
                <a:sym typeface="Arial"/>
              </a:rPr>
              <a:t>“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/>
                <a:sym typeface="Arial"/>
              </a:rPr>
              <a:t>Tôi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/>
                <a:sym typeface="Arial"/>
              </a:rPr>
              <a:t>cần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/>
                <a:sym typeface="Arial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/>
                <a:sym typeface="Arial"/>
              </a:rPr>
              <a:t>tôi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/>
                <a:sym typeface="Arial"/>
              </a:rPr>
              <a:t>cần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/>
                <a:sym typeface="Arial"/>
              </a:rPr>
              <a:t>”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5B9006EA-60E5-5CD8-2B85-23B0973BE375}"/>
              </a:ext>
            </a:extLst>
          </p:cNvPr>
          <p:cNvSpPr/>
          <p:nvPr/>
        </p:nvSpPr>
        <p:spPr>
          <a:xfrm>
            <a:off x="3069481" y="2514600"/>
            <a:ext cx="5994400" cy="2082800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262624"/>
            </a:solidFill>
            <a:prstDash val="lgDash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1100" kern="0"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3EFC7C-823C-BC06-3838-F4D24BCA5BED}"/>
              </a:ext>
            </a:extLst>
          </p:cNvPr>
          <p:cNvSpPr/>
          <p:nvPr/>
        </p:nvSpPr>
        <p:spPr>
          <a:xfrm>
            <a:off x="4342593" y="3202057"/>
            <a:ext cx="3482042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latin typeface="UTM Avo" panose="02040603050506020204" pitchFamily="18"/>
                <a:ea typeface="Calibri"/>
                <a:cs typeface="Arial"/>
                <a:sym typeface="Arial"/>
              </a:rPr>
              <a:t>Tôi</a:t>
            </a:r>
            <a:r>
              <a:rPr lang="en-US" sz="2400" kern="0" dirty="0"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UTM Avo" panose="02040603050506020204" pitchFamily="18"/>
                <a:ea typeface="Calibri"/>
                <a:cs typeface="Arial"/>
                <a:sym typeface="Arial"/>
              </a:rPr>
              <a:t>cần</a:t>
            </a:r>
            <a:r>
              <a:rPr lang="en-US" sz="2400" kern="0" dirty="0"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UTM Avo" panose="02040603050506020204" pitchFamily="18"/>
                <a:ea typeface="Calibri"/>
                <a:cs typeface="Arial"/>
                <a:sym typeface="Arial"/>
              </a:rPr>
              <a:t>một</a:t>
            </a:r>
            <a:r>
              <a:rPr lang="en-US" sz="2400" kern="0" dirty="0"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UTM Avo" panose="02040603050506020204" pitchFamily="18"/>
                <a:ea typeface="Calibri"/>
                <a:cs typeface="Arial"/>
                <a:sym typeface="Arial"/>
              </a:rPr>
              <a:t>góc</a:t>
            </a:r>
            <a:r>
              <a:rPr lang="en-US" sz="2400" kern="0" dirty="0"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UTM Avo" panose="02040603050506020204" pitchFamily="18"/>
                <a:ea typeface="Calibri"/>
                <a:cs typeface="Arial"/>
                <a:sym typeface="Arial"/>
              </a:rPr>
              <a:t>nhọn</a:t>
            </a:r>
            <a:endParaRPr lang="en-US" sz="2400" kern="0" dirty="0"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97654BB5-4944-0572-66A9-BD8433082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03102" y="5715000"/>
            <a:ext cx="4318000" cy="1143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80B0F56-90CD-645F-55E4-75CE71614860}"/>
              </a:ext>
            </a:extLst>
          </p:cNvPr>
          <p:cNvSpPr/>
          <p:nvPr/>
        </p:nvSpPr>
        <p:spPr>
          <a:xfrm>
            <a:off x="3335004" y="7369630"/>
            <a:ext cx="546335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latin typeface="UTM Avo" panose="02040603050506020204" pitchFamily="18"/>
                <a:ea typeface="Calibri"/>
                <a:cs typeface="Arial"/>
                <a:sym typeface="Arial"/>
              </a:rPr>
              <a:t>Tôi</a:t>
            </a:r>
            <a:r>
              <a:rPr lang="en-US" sz="2400" kern="0" dirty="0"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UTM Avo" panose="02040603050506020204" pitchFamily="18"/>
                <a:ea typeface="Calibri"/>
                <a:cs typeface="Arial"/>
                <a:sym typeface="Arial"/>
              </a:rPr>
              <a:t>cần</a:t>
            </a:r>
            <a:r>
              <a:rPr lang="en-US" sz="2400" kern="0" dirty="0"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UTM Avo" panose="02040603050506020204" pitchFamily="18"/>
                <a:ea typeface="Calibri"/>
                <a:cs typeface="Arial"/>
                <a:sym typeface="Arial"/>
              </a:rPr>
              <a:t>hai</a:t>
            </a:r>
            <a:r>
              <a:rPr lang="en-US" sz="2400" kern="0" dirty="0"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UTM Avo" panose="02040603050506020204" pitchFamily="18"/>
                <a:ea typeface="Calibri"/>
                <a:cs typeface="Arial"/>
                <a:sym typeface="Arial"/>
              </a:rPr>
              <a:t>đường</a:t>
            </a:r>
            <a:r>
              <a:rPr lang="en-US" sz="2400" kern="0" dirty="0"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UTM Avo" panose="02040603050506020204" pitchFamily="18"/>
                <a:ea typeface="Calibri"/>
                <a:cs typeface="Arial"/>
                <a:sym typeface="Arial"/>
              </a:rPr>
              <a:t>thẳng</a:t>
            </a:r>
            <a:r>
              <a:rPr lang="en-US" sz="2400" kern="0" dirty="0">
                <a:latin typeface="UTM Avo" panose="02040603050506020204" pitchFamily="18"/>
                <a:ea typeface="Calibri"/>
                <a:cs typeface="Arial"/>
                <a:sym typeface="Arial"/>
              </a:rPr>
              <a:t> song </a:t>
            </a:r>
            <a:r>
              <a:rPr lang="en-US" sz="2400" kern="0" dirty="0" err="1">
                <a:latin typeface="UTM Avo" panose="02040603050506020204" pitchFamily="18"/>
                <a:ea typeface="Calibri"/>
                <a:cs typeface="Arial"/>
                <a:sym typeface="Arial"/>
              </a:rPr>
              <a:t>song</a:t>
            </a:r>
            <a:endParaRPr lang="en-US" sz="2400" kern="0" dirty="0"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75A3D5-9798-FFB5-0998-BBF84B648AFA}"/>
              </a:ext>
            </a:extLst>
          </p:cNvPr>
          <p:cNvSpPr/>
          <p:nvPr/>
        </p:nvSpPr>
        <p:spPr>
          <a:xfrm>
            <a:off x="4562102" y="8385630"/>
            <a:ext cx="3009157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latin typeface="UTM Avo" panose="02040603050506020204" pitchFamily="18"/>
                <a:ea typeface="Calibri"/>
                <a:cs typeface="Arial"/>
                <a:sym typeface="Arial"/>
              </a:rPr>
              <a:t>Tôi</a:t>
            </a:r>
            <a:r>
              <a:rPr lang="en-US" sz="2400" kern="0" dirty="0"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UTM Avo" panose="02040603050506020204" pitchFamily="18"/>
                <a:ea typeface="Calibri"/>
                <a:cs typeface="Arial"/>
                <a:sym typeface="Arial"/>
              </a:rPr>
              <a:t>cần</a:t>
            </a:r>
            <a:r>
              <a:rPr lang="en-US" sz="2400" kern="0" dirty="0"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UTM Avo" panose="02040603050506020204" pitchFamily="18"/>
                <a:ea typeface="Calibri"/>
                <a:cs typeface="Arial"/>
                <a:sym typeface="Arial"/>
              </a:rPr>
              <a:t>một</a:t>
            </a:r>
            <a:r>
              <a:rPr lang="en-US" sz="2400" kern="0" dirty="0"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UTM Avo" panose="02040603050506020204" pitchFamily="18"/>
                <a:ea typeface="Calibri"/>
                <a:cs typeface="Arial"/>
                <a:sym typeface="Arial"/>
              </a:rPr>
              <a:t>góc</a:t>
            </a:r>
            <a:r>
              <a:rPr lang="en-US" sz="2400" kern="0" dirty="0">
                <a:latin typeface="UTM Avo" panose="02040603050506020204" pitchFamily="18"/>
                <a:ea typeface="Calibri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UTM Avo" panose="02040603050506020204" pitchFamily="18"/>
                <a:ea typeface="Calibri"/>
                <a:cs typeface="Arial"/>
                <a:sym typeface="Arial"/>
              </a:rPr>
              <a:t>tù</a:t>
            </a:r>
            <a:endParaRPr lang="en-US" sz="2400" kern="0" dirty="0"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889E-6 2.82629E-6 L -0.00165 -0.6069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0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889E-6 -2.54781E-6 L -0.00165 -0.74738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7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6" grpId="1"/>
      <p:bldP spid="18" grpId="0"/>
      <p:bldP spid="18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1125E-27E1-8148-BA9B-B964C0D24413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2B6185D-EA0F-CBD5-132D-5F31D6AB1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363AC7-56E6-42B4-1BD1-003B23B39EB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33FF397-2062-9C5F-4106-F60FAE309EF4}"/>
              </a:ext>
            </a:extLst>
          </p:cNvPr>
          <p:cNvSpPr/>
          <p:nvPr/>
        </p:nvSpPr>
        <p:spPr>
          <a:xfrm>
            <a:off x="610924" y="2298740"/>
            <a:ext cx="10972800" cy="440484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80C1C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1FB6CB4-88FD-A124-FF58-65C24F23E654}"/>
              </a:ext>
            </a:extLst>
          </p:cNvPr>
          <p:cNvSpPr/>
          <p:nvPr/>
        </p:nvSpPr>
        <p:spPr>
          <a:xfrm>
            <a:off x="4014164" y="1555889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1 (SGK – tr57)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C1FB30-2D37-955C-FD36-23817FEC0F52}"/>
              </a:ext>
            </a:extLst>
          </p:cNvPr>
          <p:cNvSpPr/>
          <p:nvPr/>
        </p:nvSpPr>
        <p:spPr>
          <a:xfrm>
            <a:off x="1003751" y="2495872"/>
            <a:ext cx="10210800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góc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góc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nào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góc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nhọn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góc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vuông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góc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tù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385A0A-ED12-CD49-71AE-3434E3D4F420}"/>
              </a:ext>
            </a:extLst>
          </p:cNvPr>
          <p:cNvSpPr/>
          <p:nvPr/>
        </p:nvSpPr>
        <p:spPr>
          <a:xfrm>
            <a:off x="1003751" y="5910589"/>
            <a:ext cx="8319906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b) Dùng thước đo góc để đo độ lớn của các góc trên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93F81B7-13D7-000D-8D36-66CA500FB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246" y="3146582"/>
            <a:ext cx="8147948" cy="2768213"/>
          </a:xfrm>
          <a:prstGeom prst="rect">
            <a:avLst/>
          </a:prstGeom>
        </p:spPr>
      </p:pic>
      <p:grpSp>
        <p:nvGrpSpPr>
          <p:cNvPr id="42" name="Google Shape;2367;p50">
            <a:extLst>
              <a:ext uri="{FF2B5EF4-FFF2-40B4-BE49-F238E27FC236}">
                <a16:creationId xmlns:a16="http://schemas.microsoft.com/office/drawing/2014/main" id="{607B09AC-2046-C3CE-8E75-F71BAF79E924}"/>
              </a:ext>
            </a:extLst>
          </p:cNvPr>
          <p:cNvGrpSpPr/>
          <p:nvPr/>
        </p:nvGrpSpPr>
        <p:grpSpPr>
          <a:xfrm>
            <a:off x="10851385" y="5683022"/>
            <a:ext cx="906383" cy="1020568"/>
            <a:chOff x="434227" y="2432710"/>
            <a:chExt cx="1323336" cy="1391894"/>
          </a:xfrm>
        </p:grpSpPr>
        <p:sp>
          <p:nvSpPr>
            <p:cNvPr id="43" name="Google Shape;2368;p50">
              <a:extLst>
                <a:ext uri="{FF2B5EF4-FFF2-40B4-BE49-F238E27FC236}">
                  <a16:creationId xmlns:a16="http://schemas.microsoft.com/office/drawing/2014/main" id="{15483D93-C608-3CAF-42AA-82ACB502E6FE}"/>
                </a:ext>
              </a:extLst>
            </p:cNvPr>
            <p:cNvSpPr/>
            <p:nvPr/>
          </p:nvSpPr>
          <p:spPr>
            <a:xfrm>
              <a:off x="434227" y="2432710"/>
              <a:ext cx="1323336" cy="1391894"/>
            </a:xfrm>
            <a:custGeom>
              <a:avLst/>
              <a:gdLst/>
              <a:ahLst/>
              <a:cxnLst/>
              <a:rect l="l" t="t" r="r" b="b"/>
              <a:pathLst>
                <a:path w="32679" h="34372" extrusionOk="0">
                  <a:moveTo>
                    <a:pt x="22170" y="1578"/>
                  </a:moveTo>
                  <a:lnTo>
                    <a:pt x="22594" y="1655"/>
                  </a:lnTo>
                  <a:lnTo>
                    <a:pt x="22979" y="1732"/>
                  </a:lnTo>
                  <a:lnTo>
                    <a:pt x="23402" y="1848"/>
                  </a:lnTo>
                  <a:lnTo>
                    <a:pt x="23787" y="2002"/>
                  </a:lnTo>
                  <a:lnTo>
                    <a:pt x="24172" y="2194"/>
                  </a:lnTo>
                  <a:lnTo>
                    <a:pt x="24518" y="2387"/>
                  </a:lnTo>
                  <a:lnTo>
                    <a:pt x="24826" y="2618"/>
                  </a:lnTo>
                  <a:lnTo>
                    <a:pt x="25057" y="2848"/>
                  </a:lnTo>
                  <a:lnTo>
                    <a:pt x="25249" y="3118"/>
                  </a:lnTo>
                  <a:lnTo>
                    <a:pt x="25403" y="3426"/>
                  </a:lnTo>
                  <a:lnTo>
                    <a:pt x="25442" y="3734"/>
                  </a:lnTo>
                  <a:lnTo>
                    <a:pt x="25442" y="4042"/>
                  </a:lnTo>
                  <a:lnTo>
                    <a:pt x="25442" y="4311"/>
                  </a:lnTo>
                  <a:lnTo>
                    <a:pt x="25365" y="4542"/>
                  </a:lnTo>
                  <a:lnTo>
                    <a:pt x="25288" y="4773"/>
                  </a:lnTo>
                  <a:lnTo>
                    <a:pt x="25172" y="4927"/>
                  </a:lnTo>
                  <a:lnTo>
                    <a:pt x="25019" y="5081"/>
                  </a:lnTo>
                  <a:lnTo>
                    <a:pt x="24749" y="5312"/>
                  </a:lnTo>
                  <a:lnTo>
                    <a:pt x="24480" y="5504"/>
                  </a:lnTo>
                  <a:lnTo>
                    <a:pt x="24210" y="5581"/>
                  </a:lnTo>
                  <a:lnTo>
                    <a:pt x="24018" y="5658"/>
                  </a:lnTo>
                  <a:lnTo>
                    <a:pt x="23556" y="5466"/>
                  </a:lnTo>
                  <a:lnTo>
                    <a:pt x="23056" y="5235"/>
                  </a:lnTo>
                  <a:lnTo>
                    <a:pt x="22555" y="5042"/>
                  </a:lnTo>
                  <a:lnTo>
                    <a:pt x="22016" y="4888"/>
                  </a:lnTo>
                  <a:lnTo>
                    <a:pt x="21208" y="4696"/>
                  </a:lnTo>
                  <a:lnTo>
                    <a:pt x="20361" y="4504"/>
                  </a:lnTo>
                  <a:lnTo>
                    <a:pt x="20015" y="4465"/>
                  </a:lnTo>
                  <a:lnTo>
                    <a:pt x="19899" y="4157"/>
                  </a:lnTo>
                  <a:lnTo>
                    <a:pt x="19822" y="3811"/>
                  </a:lnTo>
                  <a:lnTo>
                    <a:pt x="19745" y="3426"/>
                  </a:lnTo>
                  <a:lnTo>
                    <a:pt x="19745" y="2964"/>
                  </a:lnTo>
                  <a:lnTo>
                    <a:pt x="19784" y="2733"/>
                  </a:lnTo>
                  <a:lnTo>
                    <a:pt x="19822" y="2579"/>
                  </a:lnTo>
                  <a:lnTo>
                    <a:pt x="19822" y="2541"/>
                  </a:lnTo>
                  <a:lnTo>
                    <a:pt x="19938" y="2310"/>
                  </a:lnTo>
                  <a:lnTo>
                    <a:pt x="20053" y="2117"/>
                  </a:lnTo>
                  <a:lnTo>
                    <a:pt x="20246" y="1963"/>
                  </a:lnTo>
                  <a:lnTo>
                    <a:pt x="20477" y="1809"/>
                  </a:lnTo>
                  <a:lnTo>
                    <a:pt x="20746" y="1694"/>
                  </a:lnTo>
                  <a:lnTo>
                    <a:pt x="21054" y="1617"/>
                  </a:lnTo>
                  <a:lnTo>
                    <a:pt x="21400" y="1578"/>
                  </a:lnTo>
                  <a:close/>
                  <a:moveTo>
                    <a:pt x="26173" y="5312"/>
                  </a:moveTo>
                  <a:lnTo>
                    <a:pt x="25981" y="5774"/>
                  </a:lnTo>
                  <a:lnTo>
                    <a:pt x="25750" y="6390"/>
                  </a:lnTo>
                  <a:lnTo>
                    <a:pt x="25673" y="6697"/>
                  </a:lnTo>
                  <a:lnTo>
                    <a:pt x="25134" y="6313"/>
                  </a:lnTo>
                  <a:lnTo>
                    <a:pt x="25172" y="6274"/>
                  </a:lnTo>
                  <a:lnTo>
                    <a:pt x="25711" y="5812"/>
                  </a:lnTo>
                  <a:lnTo>
                    <a:pt x="25942" y="5543"/>
                  </a:lnTo>
                  <a:lnTo>
                    <a:pt x="26173" y="5312"/>
                  </a:lnTo>
                  <a:close/>
                  <a:moveTo>
                    <a:pt x="21901" y="0"/>
                  </a:moveTo>
                  <a:lnTo>
                    <a:pt x="21323" y="77"/>
                  </a:lnTo>
                  <a:lnTo>
                    <a:pt x="20823" y="154"/>
                  </a:lnTo>
                  <a:lnTo>
                    <a:pt x="20323" y="347"/>
                  </a:lnTo>
                  <a:lnTo>
                    <a:pt x="19861" y="616"/>
                  </a:lnTo>
                  <a:lnTo>
                    <a:pt x="19437" y="924"/>
                  </a:lnTo>
                  <a:lnTo>
                    <a:pt x="19130" y="1270"/>
                  </a:lnTo>
                  <a:lnTo>
                    <a:pt x="18937" y="1617"/>
                  </a:lnTo>
                  <a:lnTo>
                    <a:pt x="18783" y="2002"/>
                  </a:lnTo>
                  <a:lnTo>
                    <a:pt x="18668" y="2348"/>
                  </a:lnTo>
                  <a:lnTo>
                    <a:pt x="18629" y="2733"/>
                  </a:lnTo>
                  <a:lnTo>
                    <a:pt x="18668" y="3118"/>
                  </a:lnTo>
                  <a:lnTo>
                    <a:pt x="18706" y="3464"/>
                  </a:lnTo>
                  <a:lnTo>
                    <a:pt x="18783" y="3811"/>
                  </a:lnTo>
                  <a:lnTo>
                    <a:pt x="18860" y="4119"/>
                  </a:lnTo>
                  <a:lnTo>
                    <a:pt x="18976" y="4388"/>
                  </a:lnTo>
                  <a:lnTo>
                    <a:pt x="18591" y="4350"/>
                  </a:lnTo>
                  <a:lnTo>
                    <a:pt x="18013" y="4388"/>
                  </a:lnTo>
                  <a:lnTo>
                    <a:pt x="18013" y="4388"/>
                  </a:lnTo>
                  <a:lnTo>
                    <a:pt x="18090" y="4157"/>
                  </a:lnTo>
                  <a:lnTo>
                    <a:pt x="18244" y="3503"/>
                  </a:lnTo>
                  <a:lnTo>
                    <a:pt x="18360" y="2848"/>
                  </a:lnTo>
                  <a:lnTo>
                    <a:pt x="18360" y="2541"/>
                  </a:lnTo>
                  <a:lnTo>
                    <a:pt x="18360" y="2233"/>
                  </a:lnTo>
                  <a:lnTo>
                    <a:pt x="18283" y="1963"/>
                  </a:lnTo>
                  <a:lnTo>
                    <a:pt x="18167" y="1771"/>
                  </a:lnTo>
                  <a:lnTo>
                    <a:pt x="18013" y="1578"/>
                  </a:lnTo>
                  <a:lnTo>
                    <a:pt x="17782" y="1501"/>
                  </a:lnTo>
                  <a:lnTo>
                    <a:pt x="17167" y="1347"/>
                  </a:lnTo>
                  <a:lnTo>
                    <a:pt x="16435" y="1270"/>
                  </a:lnTo>
                  <a:lnTo>
                    <a:pt x="15627" y="1232"/>
                  </a:lnTo>
                  <a:lnTo>
                    <a:pt x="15204" y="1270"/>
                  </a:lnTo>
                  <a:lnTo>
                    <a:pt x="14780" y="1309"/>
                  </a:lnTo>
                  <a:lnTo>
                    <a:pt x="14395" y="1347"/>
                  </a:lnTo>
                  <a:lnTo>
                    <a:pt x="14010" y="1463"/>
                  </a:lnTo>
                  <a:lnTo>
                    <a:pt x="13625" y="1578"/>
                  </a:lnTo>
                  <a:lnTo>
                    <a:pt x="13318" y="1732"/>
                  </a:lnTo>
                  <a:lnTo>
                    <a:pt x="13010" y="1886"/>
                  </a:lnTo>
                  <a:lnTo>
                    <a:pt x="12779" y="2117"/>
                  </a:lnTo>
                  <a:lnTo>
                    <a:pt x="12586" y="2348"/>
                  </a:lnTo>
                  <a:lnTo>
                    <a:pt x="12432" y="2656"/>
                  </a:lnTo>
                  <a:lnTo>
                    <a:pt x="12355" y="2964"/>
                  </a:lnTo>
                  <a:lnTo>
                    <a:pt x="12317" y="3310"/>
                  </a:lnTo>
                  <a:lnTo>
                    <a:pt x="12317" y="3657"/>
                  </a:lnTo>
                  <a:lnTo>
                    <a:pt x="12355" y="3965"/>
                  </a:lnTo>
                  <a:lnTo>
                    <a:pt x="12432" y="4619"/>
                  </a:lnTo>
                  <a:lnTo>
                    <a:pt x="12586" y="5235"/>
                  </a:lnTo>
                  <a:lnTo>
                    <a:pt x="12779" y="5774"/>
                  </a:lnTo>
                  <a:lnTo>
                    <a:pt x="12817" y="5928"/>
                  </a:lnTo>
                  <a:lnTo>
                    <a:pt x="12471" y="6159"/>
                  </a:lnTo>
                  <a:lnTo>
                    <a:pt x="12086" y="6428"/>
                  </a:lnTo>
                  <a:lnTo>
                    <a:pt x="11701" y="6774"/>
                  </a:lnTo>
                  <a:lnTo>
                    <a:pt x="11355" y="7121"/>
                  </a:lnTo>
                  <a:lnTo>
                    <a:pt x="11008" y="7506"/>
                  </a:lnTo>
                  <a:lnTo>
                    <a:pt x="10700" y="7929"/>
                  </a:lnTo>
                  <a:lnTo>
                    <a:pt x="10392" y="8353"/>
                  </a:lnTo>
                  <a:lnTo>
                    <a:pt x="10084" y="8814"/>
                  </a:lnTo>
                  <a:lnTo>
                    <a:pt x="9853" y="9315"/>
                  </a:lnTo>
                  <a:lnTo>
                    <a:pt x="9584" y="9854"/>
                  </a:lnTo>
                  <a:lnTo>
                    <a:pt x="9353" y="10393"/>
                  </a:lnTo>
                  <a:lnTo>
                    <a:pt x="8468" y="12779"/>
                  </a:lnTo>
                  <a:lnTo>
                    <a:pt x="7544" y="15050"/>
                  </a:lnTo>
                  <a:lnTo>
                    <a:pt x="7544" y="15011"/>
                  </a:lnTo>
                  <a:lnTo>
                    <a:pt x="7390" y="14780"/>
                  </a:lnTo>
                  <a:lnTo>
                    <a:pt x="7198" y="14549"/>
                  </a:lnTo>
                  <a:lnTo>
                    <a:pt x="7005" y="14318"/>
                  </a:lnTo>
                  <a:lnTo>
                    <a:pt x="6736" y="14126"/>
                  </a:lnTo>
                  <a:lnTo>
                    <a:pt x="6466" y="13972"/>
                  </a:lnTo>
                  <a:lnTo>
                    <a:pt x="6158" y="13857"/>
                  </a:lnTo>
                  <a:lnTo>
                    <a:pt x="5774" y="13780"/>
                  </a:lnTo>
                  <a:lnTo>
                    <a:pt x="5350" y="13780"/>
                  </a:lnTo>
                  <a:lnTo>
                    <a:pt x="4888" y="13818"/>
                  </a:lnTo>
                  <a:lnTo>
                    <a:pt x="4388" y="13972"/>
                  </a:lnTo>
                  <a:lnTo>
                    <a:pt x="4118" y="14088"/>
                  </a:lnTo>
                  <a:lnTo>
                    <a:pt x="3887" y="14242"/>
                  </a:lnTo>
                  <a:lnTo>
                    <a:pt x="3618" y="14395"/>
                  </a:lnTo>
                  <a:lnTo>
                    <a:pt x="3387" y="14626"/>
                  </a:lnTo>
                  <a:lnTo>
                    <a:pt x="3118" y="14896"/>
                  </a:lnTo>
                  <a:lnTo>
                    <a:pt x="2887" y="15165"/>
                  </a:lnTo>
                  <a:lnTo>
                    <a:pt x="2463" y="15781"/>
                  </a:lnTo>
                  <a:lnTo>
                    <a:pt x="2040" y="16512"/>
                  </a:lnTo>
                  <a:lnTo>
                    <a:pt x="1655" y="17282"/>
                  </a:lnTo>
                  <a:lnTo>
                    <a:pt x="1309" y="18091"/>
                  </a:lnTo>
                  <a:lnTo>
                    <a:pt x="1001" y="18937"/>
                  </a:lnTo>
                  <a:lnTo>
                    <a:pt x="731" y="19784"/>
                  </a:lnTo>
                  <a:lnTo>
                    <a:pt x="500" y="20631"/>
                  </a:lnTo>
                  <a:lnTo>
                    <a:pt x="308" y="21439"/>
                  </a:lnTo>
                  <a:lnTo>
                    <a:pt x="154" y="22209"/>
                  </a:lnTo>
                  <a:lnTo>
                    <a:pt x="38" y="22863"/>
                  </a:lnTo>
                  <a:lnTo>
                    <a:pt x="0" y="23479"/>
                  </a:lnTo>
                  <a:lnTo>
                    <a:pt x="0" y="23941"/>
                  </a:lnTo>
                  <a:lnTo>
                    <a:pt x="77" y="24287"/>
                  </a:lnTo>
                  <a:lnTo>
                    <a:pt x="115" y="24441"/>
                  </a:lnTo>
                  <a:lnTo>
                    <a:pt x="192" y="24557"/>
                  </a:lnTo>
                  <a:lnTo>
                    <a:pt x="423" y="24788"/>
                  </a:lnTo>
                  <a:lnTo>
                    <a:pt x="693" y="24980"/>
                  </a:lnTo>
                  <a:lnTo>
                    <a:pt x="1039" y="25173"/>
                  </a:lnTo>
                  <a:lnTo>
                    <a:pt x="1424" y="25288"/>
                  </a:lnTo>
                  <a:lnTo>
                    <a:pt x="1848" y="25404"/>
                  </a:lnTo>
                  <a:lnTo>
                    <a:pt x="2694" y="25596"/>
                  </a:lnTo>
                  <a:lnTo>
                    <a:pt x="3580" y="25673"/>
                  </a:lnTo>
                  <a:lnTo>
                    <a:pt x="3849" y="25712"/>
                  </a:lnTo>
                  <a:lnTo>
                    <a:pt x="3811" y="26096"/>
                  </a:lnTo>
                  <a:lnTo>
                    <a:pt x="3811" y="26327"/>
                  </a:lnTo>
                  <a:lnTo>
                    <a:pt x="3849" y="26558"/>
                  </a:lnTo>
                  <a:lnTo>
                    <a:pt x="4003" y="26943"/>
                  </a:lnTo>
                  <a:lnTo>
                    <a:pt x="4195" y="27290"/>
                  </a:lnTo>
                  <a:lnTo>
                    <a:pt x="4426" y="27713"/>
                  </a:lnTo>
                  <a:lnTo>
                    <a:pt x="4734" y="28098"/>
                  </a:lnTo>
                  <a:lnTo>
                    <a:pt x="5119" y="28483"/>
                  </a:lnTo>
                  <a:lnTo>
                    <a:pt x="5543" y="28906"/>
                  </a:lnTo>
                  <a:lnTo>
                    <a:pt x="6043" y="29291"/>
                  </a:lnTo>
                  <a:lnTo>
                    <a:pt x="6620" y="29676"/>
                  </a:lnTo>
                  <a:lnTo>
                    <a:pt x="7275" y="30099"/>
                  </a:lnTo>
                  <a:lnTo>
                    <a:pt x="8006" y="30484"/>
                  </a:lnTo>
                  <a:lnTo>
                    <a:pt x="8776" y="30908"/>
                  </a:lnTo>
                  <a:lnTo>
                    <a:pt x="9623" y="31293"/>
                  </a:lnTo>
                  <a:lnTo>
                    <a:pt x="10585" y="31677"/>
                  </a:lnTo>
                  <a:lnTo>
                    <a:pt x="11586" y="32062"/>
                  </a:lnTo>
                  <a:lnTo>
                    <a:pt x="12702" y="32409"/>
                  </a:lnTo>
                  <a:lnTo>
                    <a:pt x="13856" y="32794"/>
                  </a:lnTo>
                  <a:lnTo>
                    <a:pt x="16204" y="33410"/>
                  </a:lnTo>
                  <a:lnTo>
                    <a:pt x="17321" y="33679"/>
                  </a:lnTo>
                  <a:lnTo>
                    <a:pt x="18360" y="33910"/>
                  </a:lnTo>
                  <a:lnTo>
                    <a:pt x="19360" y="34102"/>
                  </a:lnTo>
                  <a:lnTo>
                    <a:pt x="20284" y="34256"/>
                  </a:lnTo>
                  <a:lnTo>
                    <a:pt x="21170" y="34333"/>
                  </a:lnTo>
                  <a:lnTo>
                    <a:pt x="22016" y="34372"/>
                  </a:lnTo>
                  <a:lnTo>
                    <a:pt x="22748" y="34372"/>
                  </a:lnTo>
                  <a:lnTo>
                    <a:pt x="23440" y="34295"/>
                  </a:lnTo>
                  <a:lnTo>
                    <a:pt x="24095" y="34179"/>
                  </a:lnTo>
                  <a:lnTo>
                    <a:pt x="24634" y="33987"/>
                  </a:lnTo>
                  <a:lnTo>
                    <a:pt x="24865" y="33871"/>
                  </a:lnTo>
                  <a:lnTo>
                    <a:pt x="25096" y="33756"/>
                  </a:lnTo>
                  <a:lnTo>
                    <a:pt x="25326" y="33602"/>
                  </a:lnTo>
                  <a:lnTo>
                    <a:pt x="25519" y="33448"/>
                  </a:lnTo>
                  <a:lnTo>
                    <a:pt x="25711" y="33256"/>
                  </a:lnTo>
                  <a:lnTo>
                    <a:pt x="25865" y="33063"/>
                  </a:lnTo>
                  <a:lnTo>
                    <a:pt x="25981" y="32832"/>
                  </a:lnTo>
                  <a:lnTo>
                    <a:pt x="26096" y="32601"/>
                  </a:lnTo>
                  <a:lnTo>
                    <a:pt x="26212" y="32255"/>
                  </a:lnTo>
                  <a:lnTo>
                    <a:pt x="26404" y="32370"/>
                  </a:lnTo>
                  <a:lnTo>
                    <a:pt x="27174" y="32755"/>
                  </a:lnTo>
                  <a:lnTo>
                    <a:pt x="28021" y="33063"/>
                  </a:lnTo>
                  <a:lnTo>
                    <a:pt x="28406" y="33179"/>
                  </a:lnTo>
                  <a:lnTo>
                    <a:pt x="28829" y="33294"/>
                  </a:lnTo>
                  <a:lnTo>
                    <a:pt x="29175" y="33333"/>
                  </a:lnTo>
                  <a:lnTo>
                    <a:pt x="29522" y="33294"/>
                  </a:lnTo>
                  <a:lnTo>
                    <a:pt x="29830" y="33217"/>
                  </a:lnTo>
                  <a:lnTo>
                    <a:pt x="29984" y="33179"/>
                  </a:lnTo>
                  <a:lnTo>
                    <a:pt x="30099" y="33063"/>
                  </a:lnTo>
                  <a:lnTo>
                    <a:pt x="30330" y="32832"/>
                  </a:lnTo>
                  <a:lnTo>
                    <a:pt x="30600" y="32409"/>
                  </a:lnTo>
                  <a:lnTo>
                    <a:pt x="30869" y="31870"/>
                  </a:lnTo>
                  <a:lnTo>
                    <a:pt x="31177" y="31254"/>
                  </a:lnTo>
                  <a:lnTo>
                    <a:pt x="31446" y="30561"/>
                  </a:lnTo>
                  <a:lnTo>
                    <a:pt x="31716" y="29753"/>
                  </a:lnTo>
                  <a:lnTo>
                    <a:pt x="31985" y="28945"/>
                  </a:lnTo>
                  <a:lnTo>
                    <a:pt x="32216" y="28059"/>
                  </a:lnTo>
                  <a:lnTo>
                    <a:pt x="32409" y="27174"/>
                  </a:lnTo>
                  <a:lnTo>
                    <a:pt x="32563" y="26289"/>
                  </a:lnTo>
                  <a:lnTo>
                    <a:pt x="32640" y="25442"/>
                  </a:lnTo>
                  <a:lnTo>
                    <a:pt x="32678" y="24634"/>
                  </a:lnTo>
                  <a:lnTo>
                    <a:pt x="32640" y="23864"/>
                  </a:lnTo>
                  <a:lnTo>
                    <a:pt x="32601" y="23479"/>
                  </a:lnTo>
                  <a:lnTo>
                    <a:pt x="32524" y="23133"/>
                  </a:lnTo>
                  <a:lnTo>
                    <a:pt x="32447" y="22825"/>
                  </a:lnTo>
                  <a:lnTo>
                    <a:pt x="32332" y="22555"/>
                  </a:lnTo>
                  <a:lnTo>
                    <a:pt x="32178" y="22286"/>
                  </a:lnTo>
                  <a:lnTo>
                    <a:pt x="32024" y="22016"/>
                  </a:lnTo>
                  <a:lnTo>
                    <a:pt x="31677" y="21632"/>
                  </a:lnTo>
                  <a:lnTo>
                    <a:pt x="31331" y="21362"/>
                  </a:lnTo>
                  <a:lnTo>
                    <a:pt x="30946" y="21131"/>
                  </a:lnTo>
                  <a:lnTo>
                    <a:pt x="30600" y="21016"/>
                  </a:lnTo>
                  <a:lnTo>
                    <a:pt x="30253" y="20939"/>
                  </a:lnTo>
                  <a:lnTo>
                    <a:pt x="29945" y="20900"/>
                  </a:lnTo>
                  <a:lnTo>
                    <a:pt x="29637" y="20939"/>
                  </a:lnTo>
                  <a:lnTo>
                    <a:pt x="29329" y="21016"/>
                  </a:lnTo>
                  <a:lnTo>
                    <a:pt x="29252" y="21054"/>
                  </a:lnTo>
                  <a:lnTo>
                    <a:pt x="29329" y="20746"/>
                  </a:lnTo>
                  <a:lnTo>
                    <a:pt x="29599" y="19361"/>
                  </a:lnTo>
                  <a:lnTo>
                    <a:pt x="29868" y="18091"/>
                  </a:lnTo>
                  <a:lnTo>
                    <a:pt x="30061" y="16936"/>
                  </a:lnTo>
                  <a:lnTo>
                    <a:pt x="30176" y="15935"/>
                  </a:lnTo>
                  <a:lnTo>
                    <a:pt x="30253" y="15088"/>
                  </a:lnTo>
                  <a:lnTo>
                    <a:pt x="30253" y="14472"/>
                  </a:lnTo>
                  <a:lnTo>
                    <a:pt x="30176" y="13934"/>
                  </a:lnTo>
                  <a:lnTo>
                    <a:pt x="30099" y="13318"/>
                  </a:lnTo>
                  <a:lnTo>
                    <a:pt x="29907" y="12702"/>
                  </a:lnTo>
                  <a:lnTo>
                    <a:pt x="29676" y="12009"/>
                  </a:lnTo>
                  <a:lnTo>
                    <a:pt x="29406" y="11355"/>
                  </a:lnTo>
                  <a:lnTo>
                    <a:pt x="29137" y="10777"/>
                  </a:lnTo>
                  <a:lnTo>
                    <a:pt x="29368" y="10623"/>
                  </a:lnTo>
                  <a:lnTo>
                    <a:pt x="29830" y="10277"/>
                  </a:lnTo>
                  <a:lnTo>
                    <a:pt x="30253" y="9854"/>
                  </a:lnTo>
                  <a:lnTo>
                    <a:pt x="30715" y="9353"/>
                  </a:lnTo>
                  <a:lnTo>
                    <a:pt x="30907" y="9084"/>
                  </a:lnTo>
                  <a:lnTo>
                    <a:pt x="31061" y="8776"/>
                  </a:lnTo>
                  <a:lnTo>
                    <a:pt x="31215" y="8468"/>
                  </a:lnTo>
                  <a:lnTo>
                    <a:pt x="31331" y="8160"/>
                  </a:lnTo>
                  <a:lnTo>
                    <a:pt x="31369" y="7852"/>
                  </a:lnTo>
                  <a:lnTo>
                    <a:pt x="31331" y="7544"/>
                  </a:lnTo>
                  <a:lnTo>
                    <a:pt x="31254" y="7236"/>
                  </a:lnTo>
                  <a:lnTo>
                    <a:pt x="31100" y="6928"/>
                  </a:lnTo>
                  <a:lnTo>
                    <a:pt x="30907" y="6621"/>
                  </a:lnTo>
                  <a:lnTo>
                    <a:pt x="30677" y="6313"/>
                  </a:lnTo>
                  <a:lnTo>
                    <a:pt x="30369" y="6043"/>
                  </a:lnTo>
                  <a:lnTo>
                    <a:pt x="30061" y="5774"/>
                  </a:lnTo>
                  <a:lnTo>
                    <a:pt x="29753" y="5504"/>
                  </a:lnTo>
                  <a:lnTo>
                    <a:pt x="29406" y="5273"/>
                  </a:lnTo>
                  <a:lnTo>
                    <a:pt x="28714" y="4850"/>
                  </a:lnTo>
                  <a:lnTo>
                    <a:pt x="28021" y="4542"/>
                  </a:lnTo>
                  <a:lnTo>
                    <a:pt x="27443" y="4311"/>
                  </a:lnTo>
                  <a:lnTo>
                    <a:pt x="27212" y="4273"/>
                  </a:lnTo>
                  <a:lnTo>
                    <a:pt x="26982" y="4350"/>
                  </a:lnTo>
                  <a:lnTo>
                    <a:pt x="26789" y="4465"/>
                  </a:lnTo>
                  <a:lnTo>
                    <a:pt x="26597" y="4658"/>
                  </a:lnTo>
                  <a:lnTo>
                    <a:pt x="26520" y="4734"/>
                  </a:lnTo>
                  <a:lnTo>
                    <a:pt x="26520" y="4734"/>
                  </a:lnTo>
                  <a:lnTo>
                    <a:pt x="26597" y="4619"/>
                  </a:lnTo>
                  <a:lnTo>
                    <a:pt x="26751" y="4234"/>
                  </a:lnTo>
                  <a:lnTo>
                    <a:pt x="26828" y="3888"/>
                  </a:lnTo>
                  <a:lnTo>
                    <a:pt x="26866" y="3464"/>
                  </a:lnTo>
                  <a:lnTo>
                    <a:pt x="26828" y="3041"/>
                  </a:lnTo>
                  <a:lnTo>
                    <a:pt x="26712" y="2656"/>
                  </a:lnTo>
                  <a:lnTo>
                    <a:pt x="26481" y="2233"/>
                  </a:lnTo>
                  <a:lnTo>
                    <a:pt x="26212" y="1848"/>
                  </a:lnTo>
                  <a:lnTo>
                    <a:pt x="25865" y="1501"/>
                  </a:lnTo>
                  <a:lnTo>
                    <a:pt x="25480" y="1193"/>
                  </a:lnTo>
                  <a:lnTo>
                    <a:pt x="25057" y="885"/>
                  </a:lnTo>
                  <a:lnTo>
                    <a:pt x="24557" y="616"/>
                  </a:lnTo>
                  <a:lnTo>
                    <a:pt x="24056" y="385"/>
                  </a:lnTo>
                  <a:lnTo>
                    <a:pt x="23517" y="231"/>
                  </a:lnTo>
                  <a:lnTo>
                    <a:pt x="22979" y="116"/>
                  </a:lnTo>
                  <a:lnTo>
                    <a:pt x="22440" y="39"/>
                  </a:lnTo>
                  <a:lnTo>
                    <a:pt x="21901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90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grpSp>
          <p:nvGrpSpPr>
            <p:cNvPr id="44" name="Google Shape;2369;p50">
              <a:extLst>
                <a:ext uri="{FF2B5EF4-FFF2-40B4-BE49-F238E27FC236}">
                  <a16:creationId xmlns:a16="http://schemas.microsoft.com/office/drawing/2014/main" id="{0070A4E0-6718-E7C7-5A7F-5A521962392D}"/>
                </a:ext>
              </a:extLst>
            </p:cNvPr>
            <p:cNvGrpSpPr/>
            <p:nvPr/>
          </p:nvGrpSpPr>
          <p:grpSpPr>
            <a:xfrm>
              <a:off x="434227" y="2432710"/>
              <a:ext cx="1323336" cy="1391894"/>
              <a:chOff x="1186838" y="2500500"/>
              <a:chExt cx="816975" cy="859300"/>
            </a:xfrm>
          </p:grpSpPr>
          <p:sp>
            <p:nvSpPr>
              <p:cNvPr id="45" name="Google Shape;2370;p50">
                <a:extLst>
                  <a:ext uri="{FF2B5EF4-FFF2-40B4-BE49-F238E27FC236}">
                    <a16:creationId xmlns:a16="http://schemas.microsoft.com/office/drawing/2014/main" id="{B85FC4F7-7683-008B-AAB5-3C71571A97B9}"/>
                  </a:ext>
                </a:extLst>
              </p:cNvPr>
              <p:cNvSpPr/>
              <p:nvPr/>
            </p:nvSpPr>
            <p:spPr>
              <a:xfrm>
                <a:off x="1186838" y="2844975"/>
                <a:ext cx="197275" cy="299300"/>
              </a:xfrm>
              <a:custGeom>
                <a:avLst/>
                <a:gdLst/>
                <a:ahLst/>
                <a:cxnLst/>
                <a:rect l="l" t="t" r="r" b="b"/>
                <a:pathLst>
                  <a:path w="7891" h="11972" extrusionOk="0">
                    <a:moveTo>
                      <a:pt x="5350" y="1"/>
                    </a:moveTo>
                    <a:lnTo>
                      <a:pt x="4888" y="39"/>
                    </a:lnTo>
                    <a:lnTo>
                      <a:pt x="4388" y="193"/>
                    </a:lnTo>
                    <a:lnTo>
                      <a:pt x="4118" y="309"/>
                    </a:lnTo>
                    <a:lnTo>
                      <a:pt x="3887" y="463"/>
                    </a:lnTo>
                    <a:lnTo>
                      <a:pt x="3618" y="616"/>
                    </a:lnTo>
                    <a:lnTo>
                      <a:pt x="3387" y="847"/>
                    </a:lnTo>
                    <a:lnTo>
                      <a:pt x="3118" y="1117"/>
                    </a:lnTo>
                    <a:lnTo>
                      <a:pt x="2887" y="1386"/>
                    </a:lnTo>
                    <a:lnTo>
                      <a:pt x="2463" y="2002"/>
                    </a:lnTo>
                    <a:lnTo>
                      <a:pt x="2040" y="2733"/>
                    </a:lnTo>
                    <a:lnTo>
                      <a:pt x="1655" y="3503"/>
                    </a:lnTo>
                    <a:lnTo>
                      <a:pt x="1309" y="4312"/>
                    </a:lnTo>
                    <a:lnTo>
                      <a:pt x="1001" y="5158"/>
                    </a:lnTo>
                    <a:lnTo>
                      <a:pt x="731" y="6005"/>
                    </a:lnTo>
                    <a:lnTo>
                      <a:pt x="500" y="6852"/>
                    </a:lnTo>
                    <a:lnTo>
                      <a:pt x="308" y="7660"/>
                    </a:lnTo>
                    <a:lnTo>
                      <a:pt x="154" y="8430"/>
                    </a:lnTo>
                    <a:lnTo>
                      <a:pt x="38" y="9084"/>
                    </a:lnTo>
                    <a:lnTo>
                      <a:pt x="0" y="9700"/>
                    </a:lnTo>
                    <a:lnTo>
                      <a:pt x="0" y="10162"/>
                    </a:lnTo>
                    <a:lnTo>
                      <a:pt x="77" y="10508"/>
                    </a:lnTo>
                    <a:lnTo>
                      <a:pt x="115" y="10662"/>
                    </a:lnTo>
                    <a:lnTo>
                      <a:pt x="192" y="10778"/>
                    </a:lnTo>
                    <a:lnTo>
                      <a:pt x="423" y="11009"/>
                    </a:lnTo>
                    <a:lnTo>
                      <a:pt x="693" y="11201"/>
                    </a:lnTo>
                    <a:lnTo>
                      <a:pt x="1039" y="11394"/>
                    </a:lnTo>
                    <a:lnTo>
                      <a:pt x="1424" y="11509"/>
                    </a:lnTo>
                    <a:lnTo>
                      <a:pt x="1848" y="11625"/>
                    </a:lnTo>
                    <a:lnTo>
                      <a:pt x="2694" y="11817"/>
                    </a:lnTo>
                    <a:lnTo>
                      <a:pt x="3580" y="11894"/>
                    </a:lnTo>
                    <a:lnTo>
                      <a:pt x="4311" y="11971"/>
                    </a:lnTo>
                    <a:lnTo>
                      <a:pt x="5004" y="11971"/>
                    </a:lnTo>
                    <a:lnTo>
                      <a:pt x="7890" y="2118"/>
                    </a:lnTo>
                    <a:lnTo>
                      <a:pt x="7852" y="2002"/>
                    </a:lnTo>
                    <a:lnTo>
                      <a:pt x="7736" y="1656"/>
                    </a:lnTo>
                    <a:lnTo>
                      <a:pt x="7544" y="1232"/>
                    </a:lnTo>
                    <a:lnTo>
                      <a:pt x="7390" y="1001"/>
                    </a:lnTo>
                    <a:lnTo>
                      <a:pt x="7198" y="770"/>
                    </a:lnTo>
                    <a:lnTo>
                      <a:pt x="7005" y="539"/>
                    </a:lnTo>
                    <a:lnTo>
                      <a:pt x="6736" y="347"/>
                    </a:lnTo>
                    <a:lnTo>
                      <a:pt x="6466" y="193"/>
                    </a:lnTo>
                    <a:lnTo>
                      <a:pt x="6158" y="78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rgbClr val="CD4FE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6" name="Google Shape;2371;p50">
                <a:extLst>
                  <a:ext uri="{FF2B5EF4-FFF2-40B4-BE49-F238E27FC236}">
                    <a16:creationId xmlns:a16="http://schemas.microsoft.com/office/drawing/2014/main" id="{BC5784E4-E665-1002-C8C8-AD2F10421650}"/>
                  </a:ext>
                </a:extLst>
              </p:cNvPr>
              <p:cNvSpPr/>
              <p:nvPr/>
            </p:nvSpPr>
            <p:spPr>
              <a:xfrm>
                <a:off x="1186838" y="2844975"/>
                <a:ext cx="197275" cy="299300"/>
              </a:xfrm>
              <a:custGeom>
                <a:avLst/>
                <a:gdLst/>
                <a:ahLst/>
                <a:cxnLst/>
                <a:rect l="l" t="t" r="r" b="b"/>
                <a:pathLst>
                  <a:path w="7891" h="11972" fill="none" extrusionOk="0">
                    <a:moveTo>
                      <a:pt x="7890" y="2118"/>
                    </a:moveTo>
                    <a:lnTo>
                      <a:pt x="7890" y="2118"/>
                    </a:lnTo>
                    <a:lnTo>
                      <a:pt x="7852" y="2002"/>
                    </a:lnTo>
                    <a:lnTo>
                      <a:pt x="7736" y="1656"/>
                    </a:lnTo>
                    <a:lnTo>
                      <a:pt x="7544" y="1232"/>
                    </a:lnTo>
                    <a:lnTo>
                      <a:pt x="7390" y="1001"/>
                    </a:lnTo>
                    <a:lnTo>
                      <a:pt x="7198" y="770"/>
                    </a:lnTo>
                    <a:lnTo>
                      <a:pt x="7005" y="539"/>
                    </a:lnTo>
                    <a:lnTo>
                      <a:pt x="6736" y="347"/>
                    </a:lnTo>
                    <a:lnTo>
                      <a:pt x="6466" y="193"/>
                    </a:lnTo>
                    <a:lnTo>
                      <a:pt x="6158" y="78"/>
                    </a:lnTo>
                    <a:lnTo>
                      <a:pt x="5774" y="1"/>
                    </a:lnTo>
                    <a:lnTo>
                      <a:pt x="5350" y="1"/>
                    </a:lnTo>
                    <a:lnTo>
                      <a:pt x="4888" y="39"/>
                    </a:lnTo>
                    <a:lnTo>
                      <a:pt x="4388" y="193"/>
                    </a:lnTo>
                    <a:lnTo>
                      <a:pt x="4388" y="193"/>
                    </a:lnTo>
                    <a:lnTo>
                      <a:pt x="4118" y="309"/>
                    </a:lnTo>
                    <a:lnTo>
                      <a:pt x="3887" y="463"/>
                    </a:lnTo>
                    <a:lnTo>
                      <a:pt x="3618" y="616"/>
                    </a:lnTo>
                    <a:lnTo>
                      <a:pt x="3387" y="847"/>
                    </a:lnTo>
                    <a:lnTo>
                      <a:pt x="3118" y="1117"/>
                    </a:lnTo>
                    <a:lnTo>
                      <a:pt x="2887" y="1386"/>
                    </a:lnTo>
                    <a:lnTo>
                      <a:pt x="2463" y="2002"/>
                    </a:lnTo>
                    <a:lnTo>
                      <a:pt x="2040" y="2733"/>
                    </a:lnTo>
                    <a:lnTo>
                      <a:pt x="1655" y="3503"/>
                    </a:lnTo>
                    <a:lnTo>
                      <a:pt x="1309" y="4312"/>
                    </a:lnTo>
                    <a:lnTo>
                      <a:pt x="1001" y="5158"/>
                    </a:lnTo>
                    <a:lnTo>
                      <a:pt x="731" y="6005"/>
                    </a:lnTo>
                    <a:lnTo>
                      <a:pt x="500" y="6852"/>
                    </a:lnTo>
                    <a:lnTo>
                      <a:pt x="308" y="7660"/>
                    </a:lnTo>
                    <a:lnTo>
                      <a:pt x="154" y="8430"/>
                    </a:lnTo>
                    <a:lnTo>
                      <a:pt x="38" y="9084"/>
                    </a:lnTo>
                    <a:lnTo>
                      <a:pt x="0" y="9700"/>
                    </a:lnTo>
                    <a:lnTo>
                      <a:pt x="0" y="10162"/>
                    </a:lnTo>
                    <a:lnTo>
                      <a:pt x="77" y="10508"/>
                    </a:lnTo>
                    <a:lnTo>
                      <a:pt x="77" y="10508"/>
                    </a:lnTo>
                    <a:lnTo>
                      <a:pt x="115" y="10662"/>
                    </a:lnTo>
                    <a:lnTo>
                      <a:pt x="192" y="10778"/>
                    </a:lnTo>
                    <a:lnTo>
                      <a:pt x="423" y="11009"/>
                    </a:lnTo>
                    <a:lnTo>
                      <a:pt x="693" y="11201"/>
                    </a:lnTo>
                    <a:lnTo>
                      <a:pt x="1039" y="11394"/>
                    </a:lnTo>
                    <a:lnTo>
                      <a:pt x="1424" y="11509"/>
                    </a:lnTo>
                    <a:lnTo>
                      <a:pt x="1848" y="11625"/>
                    </a:lnTo>
                    <a:lnTo>
                      <a:pt x="2694" y="11817"/>
                    </a:lnTo>
                    <a:lnTo>
                      <a:pt x="3580" y="11894"/>
                    </a:lnTo>
                    <a:lnTo>
                      <a:pt x="4311" y="11971"/>
                    </a:lnTo>
                    <a:lnTo>
                      <a:pt x="5004" y="11971"/>
                    </a:lnTo>
                    <a:lnTo>
                      <a:pt x="7890" y="211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7" name="Google Shape;2372;p50">
                <a:extLst>
                  <a:ext uri="{FF2B5EF4-FFF2-40B4-BE49-F238E27FC236}">
                    <a16:creationId xmlns:a16="http://schemas.microsoft.com/office/drawing/2014/main" id="{C73BF299-428C-C6FC-4B14-99E73975351C}"/>
                  </a:ext>
                </a:extLst>
              </p:cNvPr>
              <p:cNvSpPr/>
              <p:nvPr/>
            </p:nvSpPr>
            <p:spPr>
              <a:xfrm>
                <a:off x="1221463" y="2953700"/>
                <a:ext cx="117425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848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270" y="193"/>
                    </a:lnTo>
                    <a:lnTo>
                      <a:pt x="540" y="309"/>
                    </a:lnTo>
                    <a:lnTo>
                      <a:pt x="1117" y="540"/>
                    </a:lnTo>
                    <a:lnTo>
                      <a:pt x="1694" y="694"/>
                    </a:lnTo>
                    <a:lnTo>
                      <a:pt x="2310" y="809"/>
                    </a:lnTo>
                    <a:lnTo>
                      <a:pt x="2733" y="848"/>
                    </a:lnTo>
                    <a:lnTo>
                      <a:pt x="3195" y="848"/>
                    </a:lnTo>
                    <a:lnTo>
                      <a:pt x="3927" y="809"/>
                    </a:lnTo>
                    <a:lnTo>
                      <a:pt x="4658" y="694"/>
                    </a:lnTo>
                    <a:lnTo>
                      <a:pt x="4696" y="578"/>
                    </a:lnTo>
                    <a:lnTo>
                      <a:pt x="3927" y="694"/>
                    </a:lnTo>
                    <a:lnTo>
                      <a:pt x="3157" y="732"/>
                    </a:lnTo>
                    <a:lnTo>
                      <a:pt x="2733" y="732"/>
                    </a:lnTo>
                    <a:lnTo>
                      <a:pt x="2310" y="694"/>
                    </a:lnTo>
                    <a:lnTo>
                      <a:pt x="1733" y="578"/>
                    </a:lnTo>
                    <a:lnTo>
                      <a:pt x="1117" y="424"/>
                    </a:lnTo>
                    <a:lnTo>
                      <a:pt x="578" y="232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8" name="Google Shape;2373;p50">
                <a:extLst>
                  <a:ext uri="{FF2B5EF4-FFF2-40B4-BE49-F238E27FC236}">
                    <a16:creationId xmlns:a16="http://schemas.microsoft.com/office/drawing/2014/main" id="{EB1E08BA-A790-3307-8899-C34A5C87B58D}"/>
                  </a:ext>
                </a:extLst>
              </p:cNvPr>
              <p:cNvSpPr/>
              <p:nvPr/>
            </p:nvSpPr>
            <p:spPr>
              <a:xfrm>
                <a:off x="1220513" y="2981625"/>
                <a:ext cx="102975" cy="14242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5697" extrusionOk="0">
                    <a:moveTo>
                      <a:pt x="4119" y="0"/>
                    </a:moveTo>
                    <a:lnTo>
                      <a:pt x="3926" y="347"/>
                    </a:lnTo>
                    <a:lnTo>
                      <a:pt x="3811" y="732"/>
                    </a:lnTo>
                    <a:lnTo>
                      <a:pt x="3580" y="1463"/>
                    </a:lnTo>
                    <a:lnTo>
                      <a:pt x="3349" y="2233"/>
                    </a:lnTo>
                    <a:lnTo>
                      <a:pt x="3118" y="3002"/>
                    </a:lnTo>
                    <a:lnTo>
                      <a:pt x="2848" y="3657"/>
                    </a:lnTo>
                    <a:lnTo>
                      <a:pt x="2694" y="4003"/>
                    </a:lnTo>
                    <a:lnTo>
                      <a:pt x="2502" y="4273"/>
                    </a:lnTo>
                    <a:lnTo>
                      <a:pt x="2271" y="4581"/>
                    </a:lnTo>
                    <a:lnTo>
                      <a:pt x="2040" y="4811"/>
                    </a:lnTo>
                    <a:lnTo>
                      <a:pt x="1732" y="5042"/>
                    </a:lnTo>
                    <a:lnTo>
                      <a:pt x="1424" y="5235"/>
                    </a:lnTo>
                    <a:lnTo>
                      <a:pt x="1193" y="5389"/>
                    </a:lnTo>
                    <a:lnTo>
                      <a:pt x="885" y="5466"/>
                    </a:lnTo>
                    <a:lnTo>
                      <a:pt x="616" y="5543"/>
                    </a:lnTo>
                    <a:lnTo>
                      <a:pt x="0" y="5543"/>
                    </a:lnTo>
                    <a:lnTo>
                      <a:pt x="0" y="5581"/>
                    </a:lnTo>
                    <a:lnTo>
                      <a:pt x="0" y="5620"/>
                    </a:lnTo>
                    <a:lnTo>
                      <a:pt x="39" y="5658"/>
                    </a:lnTo>
                    <a:lnTo>
                      <a:pt x="347" y="5697"/>
                    </a:lnTo>
                    <a:lnTo>
                      <a:pt x="616" y="5658"/>
                    </a:lnTo>
                    <a:lnTo>
                      <a:pt x="885" y="5620"/>
                    </a:lnTo>
                    <a:lnTo>
                      <a:pt x="1155" y="5543"/>
                    </a:lnTo>
                    <a:lnTo>
                      <a:pt x="1424" y="5427"/>
                    </a:lnTo>
                    <a:lnTo>
                      <a:pt x="1655" y="5273"/>
                    </a:lnTo>
                    <a:lnTo>
                      <a:pt x="1886" y="5119"/>
                    </a:lnTo>
                    <a:lnTo>
                      <a:pt x="2117" y="4927"/>
                    </a:lnTo>
                    <a:lnTo>
                      <a:pt x="2310" y="4734"/>
                    </a:lnTo>
                    <a:lnTo>
                      <a:pt x="2540" y="4427"/>
                    </a:lnTo>
                    <a:lnTo>
                      <a:pt x="2771" y="4080"/>
                    </a:lnTo>
                    <a:lnTo>
                      <a:pt x="2925" y="3734"/>
                    </a:lnTo>
                    <a:lnTo>
                      <a:pt x="3118" y="3387"/>
                    </a:lnTo>
                    <a:lnTo>
                      <a:pt x="3349" y="2656"/>
                    </a:lnTo>
                    <a:lnTo>
                      <a:pt x="3580" y="1886"/>
                    </a:lnTo>
                    <a:lnTo>
                      <a:pt x="3849" y="924"/>
                    </a:lnTo>
                    <a:lnTo>
                      <a:pt x="4119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9" name="Google Shape;2374;p50">
                <a:extLst>
                  <a:ext uri="{FF2B5EF4-FFF2-40B4-BE49-F238E27FC236}">
                    <a16:creationId xmlns:a16="http://schemas.microsoft.com/office/drawing/2014/main" id="{2D78F5E4-E45C-3BDB-EAD3-53C43933C414}"/>
                  </a:ext>
                </a:extLst>
              </p:cNvPr>
              <p:cNvSpPr/>
              <p:nvPr/>
            </p:nvSpPr>
            <p:spPr>
              <a:xfrm>
                <a:off x="1332113" y="2870950"/>
                <a:ext cx="9650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235" extrusionOk="0">
                    <a:moveTo>
                      <a:pt x="193" y="1"/>
                    </a:moveTo>
                    <a:lnTo>
                      <a:pt x="193" y="39"/>
                    </a:lnTo>
                    <a:lnTo>
                      <a:pt x="155" y="39"/>
                    </a:lnTo>
                    <a:lnTo>
                      <a:pt x="193" y="232"/>
                    </a:lnTo>
                    <a:lnTo>
                      <a:pt x="232" y="424"/>
                    </a:lnTo>
                    <a:lnTo>
                      <a:pt x="270" y="809"/>
                    </a:lnTo>
                    <a:lnTo>
                      <a:pt x="309" y="1233"/>
                    </a:lnTo>
                    <a:lnTo>
                      <a:pt x="309" y="1617"/>
                    </a:lnTo>
                    <a:lnTo>
                      <a:pt x="270" y="2041"/>
                    </a:lnTo>
                    <a:lnTo>
                      <a:pt x="193" y="2426"/>
                    </a:lnTo>
                    <a:lnTo>
                      <a:pt x="1" y="3234"/>
                    </a:lnTo>
                    <a:lnTo>
                      <a:pt x="1" y="3234"/>
                    </a:lnTo>
                    <a:lnTo>
                      <a:pt x="155" y="2849"/>
                    </a:lnTo>
                    <a:lnTo>
                      <a:pt x="270" y="2464"/>
                    </a:lnTo>
                    <a:lnTo>
                      <a:pt x="347" y="2041"/>
                    </a:lnTo>
                    <a:lnTo>
                      <a:pt x="386" y="1656"/>
                    </a:lnTo>
                    <a:lnTo>
                      <a:pt x="386" y="1233"/>
                    </a:lnTo>
                    <a:lnTo>
                      <a:pt x="386" y="848"/>
                    </a:lnTo>
                    <a:lnTo>
                      <a:pt x="347" y="424"/>
                    </a:lnTo>
                    <a:lnTo>
                      <a:pt x="309" y="232"/>
                    </a:lnTo>
                    <a:lnTo>
                      <a:pt x="232" y="39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0" name="Google Shape;2375;p50">
                <a:extLst>
                  <a:ext uri="{FF2B5EF4-FFF2-40B4-BE49-F238E27FC236}">
                    <a16:creationId xmlns:a16="http://schemas.microsoft.com/office/drawing/2014/main" id="{0DC47D1C-0DD7-DB9D-C342-1A519F0AE2A3}"/>
                  </a:ext>
                </a:extLst>
              </p:cNvPr>
              <p:cNvSpPr/>
              <p:nvPr/>
            </p:nvSpPr>
            <p:spPr>
              <a:xfrm>
                <a:off x="1816138" y="3023000"/>
                <a:ext cx="187675" cy="310825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2433" extrusionOk="0">
                    <a:moveTo>
                      <a:pt x="4773" y="0"/>
                    </a:moveTo>
                    <a:lnTo>
                      <a:pt x="4465" y="39"/>
                    </a:lnTo>
                    <a:lnTo>
                      <a:pt x="4157" y="116"/>
                    </a:lnTo>
                    <a:lnTo>
                      <a:pt x="3888" y="231"/>
                    </a:lnTo>
                    <a:lnTo>
                      <a:pt x="3657" y="347"/>
                    </a:lnTo>
                    <a:lnTo>
                      <a:pt x="3234" y="578"/>
                    </a:lnTo>
                    <a:lnTo>
                      <a:pt x="2964" y="809"/>
                    </a:lnTo>
                    <a:lnTo>
                      <a:pt x="2887" y="886"/>
                    </a:lnTo>
                    <a:lnTo>
                      <a:pt x="0" y="10739"/>
                    </a:lnTo>
                    <a:lnTo>
                      <a:pt x="578" y="11124"/>
                    </a:lnTo>
                    <a:lnTo>
                      <a:pt x="1232" y="11470"/>
                    </a:lnTo>
                    <a:lnTo>
                      <a:pt x="2002" y="11855"/>
                    </a:lnTo>
                    <a:lnTo>
                      <a:pt x="2849" y="12163"/>
                    </a:lnTo>
                    <a:lnTo>
                      <a:pt x="3234" y="12279"/>
                    </a:lnTo>
                    <a:lnTo>
                      <a:pt x="3657" y="12394"/>
                    </a:lnTo>
                    <a:lnTo>
                      <a:pt x="4003" y="12433"/>
                    </a:lnTo>
                    <a:lnTo>
                      <a:pt x="4350" y="12394"/>
                    </a:lnTo>
                    <a:lnTo>
                      <a:pt x="4658" y="12317"/>
                    </a:lnTo>
                    <a:lnTo>
                      <a:pt x="4812" y="12279"/>
                    </a:lnTo>
                    <a:lnTo>
                      <a:pt x="4927" y="12163"/>
                    </a:lnTo>
                    <a:lnTo>
                      <a:pt x="5158" y="11932"/>
                    </a:lnTo>
                    <a:lnTo>
                      <a:pt x="5428" y="11509"/>
                    </a:lnTo>
                    <a:lnTo>
                      <a:pt x="5697" y="10970"/>
                    </a:lnTo>
                    <a:lnTo>
                      <a:pt x="6005" y="10354"/>
                    </a:lnTo>
                    <a:lnTo>
                      <a:pt x="6274" y="9661"/>
                    </a:lnTo>
                    <a:lnTo>
                      <a:pt x="6544" y="8853"/>
                    </a:lnTo>
                    <a:lnTo>
                      <a:pt x="6813" y="8045"/>
                    </a:lnTo>
                    <a:lnTo>
                      <a:pt x="7044" y="7159"/>
                    </a:lnTo>
                    <a:lnTo>
                      <a:pt x="7237" y="6274"/>
                    </a:lnTo>
                    <a:lnTo>
                      <a:pt x="7391" y="5389"/>
                    </a:lnTo>
                    <a:lnTo>
                      <a:pt x="7468" y="4542"/>
                    </a:lnTo>
                    <a:lnTo>
                      <a:pt x="7506" y="3734"/>
                    </a:lnTo>
                    <a:lnTo>
                      <a:pt x="7468" y="2964"/>
                    </a:lnTo>
                    <a:lnTo>
                      <a:pt x="7429" y="2579"/>
                    </a:lnTo>
                    <a:lnTo>
                      <a:pt x="7352" y="2233"/>
                    </a:lnTo>
                    <a:lnTo>
                      <a:pt x="7275" y="1925"/>
                    </a:lnTo>
                    <a:lnTo>
                      <a:pt x="7160" y="1655"/>
                    </a:lnTo>
                    <a:lnTo>
                      <a:pt x="7006" y="1386"/>
                    </a:lnTo>
                    <a:lnTo>
                      <a:pt x="6852" y="1116"/>
                    </a:lnTo>
                    <a:lnTo>
                      <a:pt x="6505" y="732"/>
                    </a:lnTo>
                    <a:lnTo>
                      <a:pt x="6159" y="462"/>
                    </a:lnTo>
                    <a:lnTo>
                      <a:pt x="5774" y="231"/>
                    </a:lnTo>
                    <a:lnTo>
                      <a:pt x="5428" y="116"/>
                    </a:lnTo>
                    <a:lnTo>
                      <a:pt x="5081" y="39"/>
                    </a:lnTo>
                    <a:lnTo>
                      <a:pt x="4773" y="0"/>
                    </a:lnTo>
                    <a:close/>
                  </a:path>
                </a:pathLst>
              </a:custGeom>
              <a:solidFill>
                <a:srgbClr val="CD4FE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1" name="Google Shape;2376;p50">
                <a:extLst>
                  <a:ext uri="{FF2B5EF4-FFF2-40B4-BE49-F238E27FC236}">
                    <a16:creationId xmlns:a16="http://schemas.microsoft.com/office/drawing/2014/main" id="{649CAB9B-57EA-993E-FB8A-0C7379E31E15}"/>
                  </a:ext>
                </a:extLst>
              </p:cNvPr>
              <p:cNvSpPr/>
              <p:nvPr/>
            </p:nvSpPr>
            <p:spPr>
              <a:xfrm>
                <a:off x="1816138" y="3023000"/>
                <a:ext cx="187675" cy="310825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2433" fill="none" extrusionOk="0">
                    <a:moveTo>
                      <a:pt x="2887" y="886"/>
                    </a:moveTo>
                    <a:lnTo>
                      <a:pt x="2887" y="886"/>
                    </a:lnTo>
                    <a:lnTo>
                      <a:pt x="2964" y="809"/>
                    </a:lnTo>
                    <a:lnTo>
                      <a:pt x="3234" y="578"/>
                    </a:lnTo>
                    <a:lnTo>
                      <a:pt x="3657" y="347"/>
                    </a:lnTo>
                    <a:lnTo>
                      <a:pt x="3888" y="231"/>
                    </a:lnTo>
                    <a:lnTo>
                      <a:pt x="4157" y="116"/>
                    </a:lnTo>
                    <a:lnTo>
                      <a:pt x="4465" y="39"/>
                    </a:lnTo>
                    <a:lnTo>
                      <a:pt x="4773" y="0"/>
                    </a:lnTo>
                    <a:lnTo>
                      <a:pt x="5081" y="39"/>
                    </a:lnTo>
                    <a:lnTo>
                      <a:pt x="5428" y="116"/>
                    </a:lnTo>
                    <a:lnTo>
                      <a:pt x="5774" y="231"/>
                    </a:lnTo>
                    <a:lnTo>
                      <a:pt x="6159" y="462"/>
                    </a:lnTo>
                    <a:lnTo>
                      <a:pt x="6505" y="732"/>
                    </a:lnTo>
                    <a:lnTo>
                      <a:pt x="6852" y="1116"/>
                    </a:lnTo>
                    <a:lnTo>
                      <a:pt x="6852" y="1116"/>
                    </a:lnTo>
                    <a:lnTo>
                      <a:pt x="7006" y="1386"/>
                    </a:lnTo>
                    <a:lnTo>
                      <a:pt x="7160" y="1655"/>
                    </a:lnTo>
                    <a:lnTo>
                      <a:pt x="7275" y="1925"/>
                    </a:lnTo>
                    <a:lnTo>
                      <a:pt x="7352" y="2233"/>
                    </a:lnTo>
                    <a:lnTo>
                      <a:pt x="7429" y="2579"/>
                    </a:lnTo>
                    <a:lnTo>
                      <a:pt x="7468" y="2964"/>
                    </a:lnTo>
                    <a:lnTo>
                      <a:pt x="7506" y="3734"/>
                    </a:lnTo>
                    <a:lnTo>
                      <a:pt x="7468" y="4542"/>
                    </a:lnTo>
                    <a:lnTo>
                      <a:pt x="7391" y="5389"/>
                    </a:lnTo>
                    <a:lnTo>
                      <a:pt x="7237" y="6274"/>
                    </a:lnTo>
                    <a:lnTo>
                      <a:pt x="7044" y="7159"/>
                    </a:lnTo>
                    <a:lnTo>
                      <a:pt x="6813" y="8045"/>
                    </a:lnTo>
                    <a:lnTo>
                      <a:pt x="6544" y="8853"/>
                    </a:lnTo>
                    <a:lnTo>
                      <a:pt x="6274" y="9661"/>
                    </a:lnTo>
                    <a:lnTo>
                      <a:pt x="6005" y="10354"/>
                    </a:lnTo>
                    <a:lnTo>
                      <a:pt x="5697" y="10970"/>
                    </a:lnTo>
                    <a:lnTo>
                      <a:pt x="5428" y="11509"/>
                    </a:lnTo>
                    <a:lnTo>
                      <a:pt x="5158" y="11932"/>
                    </a:lnTo>
                    <a:lnTo>
                      <a:pt x="4927" y="12163"/>
                    </a:lnTo>
                    <a:lnTo>
                      <a:pt x="4927" y="12163"/>
                    </a:lnTo>
                    <a:lnTo>
                      <a:pt x="4812" y="12279"/>
                    </a:lnTo>
                    <a:lnTo>
                      <a:pt x="4658" y="12317"/>
                    </a:lnTo>
                    <a:lnTo>
                      <a:pt x="4350" y="12394"/>
                    </a:lnTo>
                    <a:lnTo>
                      <a:pt x="4003" y="12433"/>
                    </a:lnTo>
                    <a:lnTo>
                      <a:pt x="3657" y="12394"/>
                    </a:lnTo>
                    <a:lnTo>
                      <a:pt x="3234" y="12279"/>
                    </a:lnTo>
                    <a:lnTo>
                      <a:pt x="2849" y="12163"/>
                    </a:lnTo>
                    <a:lnTo>
                      <a:pt x="2002" y="11855"/>
                    </a:lnTo>
                    <a:lnTo>
                      <a:pt x="1232" y="11470"/>
                    </a:lnTo>
                    <a:lnTo>
                      <a:pt x="578" y="11124"/>
                    </a:lnTo>
                    <a:lnTo>
                      <a:pt x="0" y="10739"/>
                    </a:lnTo>
                    <a:lnTo>
                      <a:pt x="2887" y="88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2" name="Google Shape;2377;p50">
                <a:extLst>
                  <a:ext uri="{FF2B5EF4-FFF2-40B4-BE49-F238E27FC236}">
                    <a16:creationId xmlns:a16="http://schemas.microsoft.com/office/drawing/2014/main" id="{07DF3B90-D271-CDD3-0735-73315E02F402}"/>
                  </a:ext>
                </a:extLst>
              </p:cNvPr>
              <p:cNvSpPr/>
              <p:nvPr/>
            </p:nvSpPr>
            <p:spPr>
              <a:xfrm>
                <a:off x="1893113" y="3047050"/>
                <a:ext cx="34675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504" extrusionOk="0">
                    <a:moveTo>
                      <a:pt x="1348" y="1"/>
                    </a:moveTo>
                    <a:lnTo>
                      <a:pt x="1078" y="385"/>
                    </a:lnTo>
                    <a:lnTo>
                      <a:pt x="847" y="809"/>
                    </a:lnTo>
                    <a:lnTo>
                      <a:pt x="617" y="1232"/>
                    </a:lnTo>
                    <a:lnTo>
                      <a:pt x="463" y="1656"/>
                    </a:lnTo>
                    <a:lnTo>
                      <a:pt x="424" y="1733"/>
                    </a:lnTo>
                    <a:lnTo>
                      <a:pt x="1" y="3465"/>
                    </a:lnTo>
                    <a:lnTo>
                      <a:pt x="1" y="3503"/>
                    </a:lnTo>
                    <a:lnTo>
                      <a:pt x="78" y="3503"/>
                    </a:lnTo>
                    <a:lnTo>
                      <a:pt x="155" y="3041"/>
                    </a:lnTo>
                    <a:lnTo>
                      <a:pt x="232" y="2618"/>
                    </a:lnTo>
                    <a:lnTo>
                      <a:pt x="386" y="2156"/>
                    </a:lnTo>
                    <a:lnTo>
                      <a:pt x="540" y="1694"/>
                    </a:lnTo>
                    <a:lnTo>
                      <a:pt x="732" y="1271"/>
                    </a:lnTo>
                    <a:lnTo>
                      <a:pt x="924" y="847"/>
                    </a:lnTo>
                    <a:lnTo>
                      <a:pt x="1386" y="39"/>
                    </a:lnTo>
                    <a:lnTo>
                      <a:pt x="1386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3" name="Google Shape;2378;p50">
                <a:extLst>
                  <a:ext uri="{FF2B5EF4-FFF2-40B4-BE49-F238E27FC236}">
                    <a16:creationId xmlns:a16="http://schemas.microsoft.com/office/drawing/2014/main" id="{7560FE10-D7E5-0038-ED95-734C6036EACF}"/>
                  </a:ext>
                </a:extLst>
              </p:cNvPr>
              <p:cNvSpPr/>
              <p:nvPr/>
            </p:nvSpPr>
            <p:spPr>
              <a:xfrm>
                <a:off x="1887338" y="3152900"/>
                <a:ext cx="9240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502" extrusionOk="0">
                    <a:moveTo>
                      <a:pt x="39" y="0"/>
                    </a:moveTo>
                    <a:lnTo>
                      <a:pt x="1" y="116"/>
                    </a:lnTo>
                    <a:lnTo>
                      <a:pt x="424" y="385"/>
                    </a:lnTo>
                    <a:lnTo>
                      <a:pt x="848" y="616"/>
                    </a:lnTo>
                    <a:lnTo>
                      <a:pt x="1271" y="809"/>
                    </a:lnTo>
                    <a:lnTo>
                      <a:pt x="1733" y="1001"/>
                    </a:lnTo>
                    <a:lnTo>
                      <a:pt x="2233" y="1155"/>
                    </a:lnTo>
                    <a:lnTo>
                      <a:pt x="2695" y="1309"/>
                    </a:lnTo>
                    <a:lnTo>
                      <a:pt x="3157" y="1386"/>
                    </a:lnTo>
                    <a:lnTo>
                      <a:pt x="3657" y="1502"/>
                    </a:lnTo>
                    <a:lnTo>
                      <a:pt x="3696" y="1463"/>
                    </a:lnTo>
                    <a:lnTo>
                      <a:pt x="3696" y="1425"/>
                    </a:lnTo>
                    <a:lnTo>
                      <a:pt x="3696" y="1386"/>
                    </a:lnTo>
                    <a:lnTo>
                      <a:pt x="3657" y="1348"/>
                    </a:lnTo>
                    <a:lnTo>
                      <a:pt x="3118" y="1271"/>
                    </a:lnTo>
                    <a:lnTo>
                      <a:pt x="2580" y="1117"/>
                    </a:lnTo>
                    <a:lnTo>
                      <a:pt x="2041" y="963"/>
                    </a:lnTo>
                    <a:lnTo>
                      <a:pt x="1502" y="770"/>
                    </a:lnTo>
                    <a:lnTo>
                      <a:pt x="771" y="42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4" name="Google Shape;2379;p50">
                <a:extLst>
                  <a:ext uri="{FF2B5EF4-FFF2-40B4-BE49-F238E27FC236}">
                    <a16:creationId xmlns:a16="http://schemas.microsoft.com/office/drawing/2014/main" id="{B22CD6C7-A868-0CB3-620F-4DA0E32CEC2B}"/>
                  </a:ext>
                </a:extLst>
              </p:cNvPr>
              <p:cNvSpPr/>
              <p:nvPr/>
            </p:nvSpPr>
            <p:spPr>
              <a:xfrm>
                <a:off x="1856563" y="3170225"/>
                <a:ext cx="30800" cy="14340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5736" extrusionOk="0">
                    <a:moveTo>
                      <a:pt x="1193" y="0"/>
                    </a:moveTo>
                    <a:lnTo>
                      <a:pt x="924" y="539"/>
                    </a:lnTo>
                    <a:lnTo>
                      <a:pt x="731" y="1309"/>
                    </a:lnTo>
                    <a:lnTo>
                      <a:pt x="1232" y="39"/>
                    </a:lnTo>
                    <a:lnTo>
                      <a:pt x="1232" y="0"/>
                    </a:lnTo>
                    <a:close/>
                    <a:moveTo>
                      <a:pt x="116" y="3387"/>
                    </a:moveTo>
                    <a:lnTo>
                      <a:pt x="0" y="3849"/>
                    </a:lnTo>
                    <a:lnTo>
                      <a:pt x="0" y="4157"/>
                    </a:lnTo>
                    <a:lnTo>
                      <a:pt x="39" y="4427"/>
                    </a:lnTo>
                    <a:lnTo>
                      <a:pt x="154" y="4735"/>
                    </a:lnTo>
                    <a:lnTo>
                      <a:pt x="269" y="5004"/>
                    </a:lnTo>
                    <a:lnTo>
                      <a:pt x="423" y="5235"/>
                    </a:lnTo>
                    <a:lnTo>
                      <a:pt x="654" y="5466"/>
                    </a:lnTo>
                    <a:lnTo>
                      <a:pt x="885" y="5620"/>
                    </a:lnTo>
                    <a:lnTo>
                      <a:pt x="1116" y="5735"/>
                    </a:lnTo>
                    <a:lnTo>
                      <a:pt x="1193" y="5735"/>
                    </a:lnTo>
                    <a:lnTo>
                      <a:pt x="1193" y="5697"/>
                    </a:lnTo>
                    <a:lnTo>
                      <a:pt x="1193" y="5658"/>
                    </a:lnTo>
                    <a:lnTo>
                      <a:pt x="885" y="5504"/>
                    </a:lnTo>
                    <a:lnTo>
                      <a:pt x="654" y="5273"/>
                    </a:lnTo>
                    <a:lnTo>
                      <a:pt x="423" y="5004"/>
                    </a:lnTo>
                    <a:lnTo>
                      <a:pt x="269" y="4735"/>
                    </a:lnTo>
                    <a:lnTo>
                      <a:pt x="154" y="4388"/>
                    </a:lnTo>
                    <a:lnTo>
                      <a:pt x="116" y="4080"/>
                    </a:lnTo>
                    <a:lnTo>
                      <a:pt x="116" y="3734"/>
                    </a:lnTo>
                    <a:lnTo>
                      <a:pt x="116" y="3387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5" name="Google Shape;2380;p50">
                <a:extLst>
                  <a:ext uri="{FF2B5EF4-FFF2-40B4-BE49-F238E27FC236}">
                    <a16:creationId xmlns:a16="http://schemas.microsoft.com/office/drawing/2014/main" id="{65A29688-AA72-9678-E7FA-F68E39E728D5}"/>
                  </a:ext>
                </a:extLst>
              </p:cNvPr>
              <p:cNvSpPr/>
              <p:nvPr/>
            </p:nvSpPr>
            <p:spPr>
              <a:xfrm>
                <a:off x="1874838" y="3170225"/>
                <a:ext cx="12525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309" fill="none" extrusionOk="0">
                    <a:moveTo>
                      <a:pt x="501" y="0"/>
                    </a:moveTo>
                    <a:lnTo>
                      <a:pt x="501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193" y="539"/>
                    </a:lnTo>
                    <a:lnTo>
                      <a:pt x="193" y="539"/>
                    </a:lnTo>
                    <a:lnTo>
                      <a:pt x="0" y="1309"/>
                    </a:lnTo>
                    <a:lnTo>
                      <a:pt x="0" y="1309"/>
                    </a:lnTo>
                    <a:lnTo>
                      <a:pt x="501" y="39"/>
                    </a:lnTo>
                    <a:lnTo>
                      <a:pt x="501" y="39"/>
                    </a:lnTo>
                    <a:lnTo>
                      <a:pt x="50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6" name="Google Shape;2381;p50">
                <a:extLst>
                  <a:ext uri="{FF2B5EF4-FFF2-40B4-BE49-F238E27FC236}">
                    <a16:creationId xmlns:a16="http://schemas.microsoft.com/office/drawing/2014/main" id="{D8B2E936-1F51-6F92-9E84-A04CD75B2412}"/>
                  </a:ext>
                </a:extLst>
              </p:cNvPr>
              <p:cNvSpPr/>
              <p:nvPr/>
            </p:nvSpPr>
            <p:spPr>
              <a:xfrm>
                <a:off x="1494738" y="2531275"/>
                <a:ext cx="151100" cy="133800"/>
              </a:xfrm>
              <a:custGeom>
                <a:avLst/>
                <a:gdLst/>
                <a:ahLst/>
                <a:cxnLst/>
                <a:rect l="l" t="t" r="r" b="b"/>
                <a:pathLst>
                  <a:path w="6044" h="5352" extrusionOk="0">
                    <a:moveTo>
                      <a:pt x="3311" y="1"/>
                    </a:moveTo>
                    <a:lnTo>
                      <a:pt x="2888" y="39"/>
                    </a:lnTo>
                    <a:lnTo>
                      <a:pt x="2464" y="78"/>
                    </a:lnTo>
                    <a:lnTo>
                      <a:pt x="2079" y="116"/>
                    </a:lnTo>
                    <a:lnTo>
                      <a:pt x="1694" y="232"/>
                    </a:lnTo>
                    <a:lnTo>
                      <a:pt x="1309" y="347"/>
                    </a:lnTo>
                    <a:lnTo>
                      <a:pt x="1002" y="501"/>
                    </a:lnTo>
                    <a:lnTo>
                      <a:pt x="694" y="655"/>
                    </a:lnTo>
                    <a:lnTo>
                      <a:pt x="463" y="886"/>
                    </a:lnTo>
                    <a:lnTo>
                      <a:pt x="270" y="1117"/>
                    </a:lnTo>
                    <a:lnTo>
                      <a:pt x="116" y="1425"/>
                    </a:lnTo>
                    <a:lnTo>
                      <a:pt x="39" y="1733"/>
                    </a:lnTo>
                    <a:lnTo>
                      <a:pt x="1" y="2079"/>
                    </a:lnTo>
                    <a:lnTo>
                      <a:pt x="1" y="2426"/>
                    </a:lnTo>
                    <a:lnTo>
                      <a:pt x="39" y="2734"/>
                    </a:lnTo>
                    <a:lnTo>
                      <a:pt x="116" y="3388"/>
                    </a:lnTo>
                    <a:lnTo>
                      <a:pt x="270" y="4004"/>
                    </a:lnTo>
                    <a:lnTo>
                      <a:pt x="463" y="4543"/>
                    </a:lnTo>
                    <a:lnTo>
                      <a:pt x="617" y="4966"/>
                    </a:lnTo>
                    <a:lnTo>
                      <a:pt x="809" y="5351"/>
                    </a:lnTo>
                    <a:lnTo>
                      <a:pt x="5389" y="4004"/>
                    </a:lnTo>
                    <a:lnTo>
                      <a:pt x="5582" y="3465"/>
                    </a:lnTo>
                    <a:lnTo>
                      <a:pt x="5774" y="2926"/>
                    </a:lnTo>
                    <a:lnTo>
                      <a:pt x="5928" y="2272"/>
                    </a:lnTo>
                    <a:lnTo>
                      <a:pt x="6044" y="1617"/>
                    </a:lnTo>
                    <a:lnTo>
                      <a:pt x="6044" y="1310"/>
                    </a:lnTo>
                    <a:lnTo>
                      <a:pt x="6044" y="1002"/>
                    </a:lnTo>
                    <a:lnTo>
                      <a:pt x="5967" y="732"/>
                    </a:lnTo>
                    <a:lnTo>
                      <a:pt x="5851" y="540"/>
                    </a:lnTo>
                    <a:lnTo>
                      <a:pt x="5697" y="347"/>
                    </a:lnTo>
                    <a:lnTo>
                      <a:pt x="5466" y="270"/>
                    </a:lnTo>
                    <a:lnTo>
                      <a:pt x="4851" y="116"/>
                    </a:lnTo>
                    <a:lnTo>
                      <a:pt x="4119" y="39"/>
                    </a:lnTo>
                    <a:lnTo>
                      <a:pt x="3311" y="1"/>
                    </a:lnTo>
                    <a:close/>
                  </a:path>
                </a:pathLst>
              </a:custGeom>
              <a:solidFill>
                <a:srgbClr val="F88308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7" name="Google Shape;2382;p50">
                <a:extLst>
                  <a:ext uri="{FF2B5EF4-FFF2-40B4-BE49-F238E27FC236}">
                    <a16:creationId xmlns:a16="http://schemas.microsoft.com/office/drawing/2014/main" id="{809088DB-F787-F3BB-111C-3DE9F4F89345}"/>
                  </a:ext>
                </a:extLst>
              </p:cNvPr>
              <p:cNvSpPr/>
              <p:nvPr/>
            </p:nvSpPr>
            <p:spPr>
              <a:xfrm>
                <a:off x="1824788" y="2607300"/>
                <a:ext cx="1463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6852" extrusionOk="0">
                    <a:moveTo>
                      <a:pt x="1694" y="1"/>
                    </a:moveTo>
                    <a:lnTo>
                      <a:pt x="1464" y="78"/>
                    </a:lnTo>
                    <a:lnTo>
                      <a:pt x="1271" y="193"/>
                    </a:lnTo>
                    <a:lnTo>
                      <a:pt x="1079" y="386"/>
                    </a:lnTo>
                    <a:lnTo>
                      <a:pt x="886" y="616"/>
                    </a:lnTo>
                    <a:lnTo>
                      <a:pt x="732" y="886"/>
                    </a:lnTo>
                    <a:lnTo>
                      <a:pt x="463" y="1502"/>
                    </a:lnTo>
                    <a:lnTo>
                      <a:pt x="232" y="2118"/>
                    </a:lnTo>
                    <a:lnTo>
                      <a:pt x="116" y="2656"/>
                    </a:lnTo>
                    <a:lnTo>
                      <a:pt x="1" y="3234"/>
                    </a:lnTo>
                    <a:lnTo>
                      <a:pt x="3157" y="6852"/>
                    </a:lnTo>
                    <a:lnTo>
                      <a:pt x="3503" y="6621"/>
                    </a:lnTo>
                    <a:lnTo>
                      <a:pt x="3850" y="6351"/>
                    </a:lnTo>
                    <a:lnTo>
                      <a:pt x="4312" y="6005"/>
                    </a:lnTo>
                    <a:lnTo>
                      <a:pt x="4735" y="5582"/>
                    </a:lnTo>
                    <a:lnTo>
                      <a:pt x="5197" y="5081"/>
                    </a:lnTo>
                    <a:lnTo>
                      <a:pt x="5389" y="4812"/>
                    </a:lnTo>
                    <a:lnTo>
                      <a:pt x="5543" y="4504"/>
                    </a:lnTo>
                    <a:lnTo>
                      <a:pt x="5697" y="4196"/>
                    </a:lnTo>
                    <a:lnTo>
                      <a:pt x="5813" y="3888"/>
                    </a:lnTo>
                    <a:lnTo>
                      <a:pt x="5851" y="3580"/>
                    </a:lnTo>
                    <a:lnTo>
                      <a:pt x="5813" y="3272"/>
                    </a:lnTo>
                    <a:lnTo>
                      <a:pt x="5736" y="2964"/>
                    </a:lnTo>
                    <a:lnTo>
                      <a:pt x="5582" y="2656"/>
                    </a:lnTo>
                    <a:lnTo>
                      <a:pt x="5389" y="2349"/>
                    </a:lnTo>
                    <a:lnTo>
                      <a:pt x="5159" y="2041"/>
                    </a:lnTo>
                    <a:lnTo>
                      <a:pt x="4851" y="1771"/>
                    </a:lnTo>
                    <a:lnTo>
                      <a:pt x="4543" y="1502"/>
                    </a:lnTo>
                    <a:lnTo>
                      <a:pt x="4235" y="1232"/>
                    </a:lnTo>
                    <a:lnTo>
                      <a:pt x="3888" y="1001"/>
                    </a:lnTo>
                    <a:lnTo>
                      <a:pt x="3196" y="578"/>
                    </a:lnTo>
                    <a:lnTo>
                      <a:pt x="2503" y="270"/>
                    </a:lnTo>
                    <a:lnTo>
                      <a:pt x="1925" y="39"/>
                    </a:lnTo>
                    <a:lnTo>
                      <a:pt x="1694" y="1"/>
                    </a:lnTo>
                    <a:close/>
                  </a:path>
                </a:pathLst>
              </a:custGeom>
              <a:solidFill>
                <a:srgbClr val="F88308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8" name="Google Shape;2383;p50">
                <a:extLst>
                  <a:ext uri="{FF2B5EF4-FFF2-40B4-BE49-F238E27FC236}">
                    <a16:creationId xmlns:a16="http://schemas.microsoft.com/office/drawing/2014/main" id="{F6A97FED-CFFB-F14B-224C-DC21AFB156D7}"/>
                  </a:ext>
                </a:extLst>
              </p:cNvPr>
              <p:cNvSpPr/>
              <p:nvPr/>
            </p:nvSpPr>
            <p:spPr>
              <a:xfrm>
                <a:off x="1652563" y="2500500"/>
                <a:ext cx="205950" cy="172250"/>
              </a:xfrm>
              <a:custGeom>
                <a:avLst/>
                <a:gdLst/>
                <a:ahLst/>
                <a:cxnLst/>
                <a:rect l="l" t="t" r="r" b="b"/>
                <a:pathLst>
                  <a:path w="8238" h="6890" extrusionOk="0">
                    <a:moveTo>
                      <a:pt x="3272" y="0"/>
                    </a:moveTo>
                    <a:lnTo>
                      <a:pt x="2694" y="77"/>
                    </a:lnTo>
                    <a:lnTo>
                      <a:pt x="2194" y="154"/>
                    </a:lnTo>
                    <a:lnTo>
                      <a:pt x="1694" y="347"/>
                    </a:lnTo>
                    <a:lnTo>
                      <a:pt x="1232" y="616"/>
                    </a:lnTo>
                    <a:lnTo>
                      <a:pt x="808" y="924"/>
                    </a:lnTo>
                    <a:lnTo>
                      <a:pt x="501" y="1270"/>
                    </a:lnTo>
                    <a:lnTo>
                      <a:pt x="308" y="1617"/>
                    </a:lnTo>
                    <a:lnTo>
                      <a:pt x="154" y="2002"/>
                    </a:lnTo>
                    <a:lnTo>
                      <a:pt x="39" y="2348"/>
                    </a:lnTo>
                    <a:lnTo>
                      <a:pt x="0" y="2733"/>
                    </a:lnTo>
                    <a:lnTo>
                      <a:pt x="39" y="3118"/>
                    </a:lnTo>
                    <a:lnTo>
                      <a:pt x="77" y="3464"/>
                    </a:lnTo>
                    <a:lnTo>
                      <a:pt x="154" y="3811"/>
                    </a:lnTo>
                    <a:lnTo>
                      <a:pt x="231" y="4119"/>
                    </a:lnTo>
                    <a:lnTo>
                      <a:pt x="462" y="4658"/>
                    </a:lnTo>
                    <a:lnTo>
                      <a:pt x="655" y="5042"/>
                    </a:lnTo>
                    <a:lnTo>
                      <a:pt x="731" y="5158"/>
                    </a:lnTo>
                    <a:lnTo>
                      <a:pt x="1386" y="4465"/>
                    </a:lnTo>
                    <a:lnTo>
                      <a:pt x="1270" y="4157"/>
                    </a:lnTo>
                    <a:lnTo>
                      <a:pt x="1193" y="3811"/>
                    </a:lnTo>
                    <a:lnTo>
                      <a:pt x="1116" y="3426"/>
                    </a:lnTo>
                    <a:lnTo>
                      <a:pt x="1116" y="2964"/>
                    </a:lnTo>
                    <a:lnTo>
                      <a:pt x="1155" y="2733"/>
                    </a:lnTo>
                    <a:lnTo>
                      <a:pt x="1193" y="2541"/>
                    </a:lnTo>
                    <a:lnTo>
                      <a:pt x="1309" y="2310"/>
                    </a:lnTo>
                    <a:lnTo>
                      <a:pt x="1424" y="2117"/>
                    </a:lnTo>
                    <a:lnTo>
                      <a:pt x="1617" y="1963"/>
                    </a:lnTo>
                    <a:lnTo>
                      <a:pt x="1848" y="1809"/>
                    </a:lnTo>
                    <a:lnTo>
                      <a:pt x="2117" y="1694"/>
                    </a:lnTo>
                    <a:lnTo>
                      <a:pt x="2425" y="1617"/>
                    </a:lnTo>
                    <a:lnTo>
                      <a:pt x="2771" y="1578"/>
                    </a:lnTo>
                    <a:lnTo>
                      <a:pt x="3541" y="1578"/>
                    </a:lnTo>
                    <a:lnTo>
                      <a:pt x="3965" y="1655"/>
                    </a:lnTo>
                    <a:lnTo>
                      <a:pt x="4350" y="1732"/>
                    </a:lnTo>
                    <a:lnTo>
                      <a:pt x="4773" y="1848"/>
                    </a:lnTo>
                    <a:lnTo>
                      <a:pt x="5158" y="2002"/>
                    </a:lnTo>
                    <a:lnTo>
                      <a:pt x="5543" y="2194"/>
                    </a:lnTo>
                    <a:lnTo>
                      <a:pt x="5889" y="2387"/>
                    </a:lnTo>
                    <a:lnTo>
                      <a:pt x="6197" y="2618"/>
                    </a:lnTo>
                    <a:lnTo>
                      <a:pt x="6428" y="2848"/>
                    </a:lnTo>
                    <a:lnTo>
                      <a:pt x="6620" y="3118"/>
                    </a:lnTo>
                    <a:lnTo>
                      <a:pt x="6774" y="3426"/>
                    </a:lnTo>
                    <a:lnTo>
                      <a:pt x="6813" y="3734"/>
                    </a:lnTo>
                    <a:lnTo>
                      <a:pt x="6813" y="4042"/>
                    </a:lnTo>
                    <a:lnTo>
                      <a:pt x="6813" y="4311"/>
                    </a:lnTo>
                    <a:lnTo>
                      <a:pt x="6736" y="4542"/>
                    </a:lnTo>
                    <a:lnTo>
                      <a:pt x="6659" y="4773"/>
                    </a:lnTo>
                    <a:lnTo>
                      <a:pt x="6543" y="4927"/>
                    </a:lnTo>
                    <a:lnTo>
                      <a:pt x="6390" y="5081"/>
                    </a:lnTo>
                    <a:lnTo>
                      <a:pt x="6120" y="5312"/>
                    </a:lnTo>
                    <a:lnTo>
                      <a:pt x="5851" y="5504"/>
                    </a:lnTo>
                    <a:lnTo>
                      <a:pt x="5581" y="5581"/>
                    </a:lnTo>
                    <a:lnTo>
                      <a:pt x="5350" y="5658"/>
                    </a:lnTo>
                    <a:lnTo>
                      <a:pt x="5620" y="6890"/>
                    </a:lnTo>
                    <a:lnTo>
                      <a:pt x="6082" y="6621"/>
                    </a:lnTo>
                    <a:lnTo>
                      <a:pt x="6543" y="6274"/>
                    </a:lnTo>
                    <a:lnTo>
                      <a:pt x="7082" y="5812"/>
                    </a:lnTo>
                    <a:lnTo>
                      <a:pt x="7313" y="5543"/>
                    </a:lnTo>
                    <a:lnTo>
                      <a:pt x="7583" y="5273"/>
                    </a:lnTo>
                    <a:lnTo>
                      <a:pt x="7775" y="4965"/>
                    </a:lnTo>
                    <a:lnTo>
                      <a:pt x="7968" y="4619"/>
                    </a:lnTo>
                    <a:lnTo>
                      <a:pt x="8122" y="4234"/>
                    </a:lnTo>
                    <a:lnTo>
                      <a:pt x="8199" y="3888"/>
                    </a:lnTo>
                    <a:lnTo>
                      <a:pt x="8237" y="3464"/>
                    </a:lnTo>
                    <a:lnTo>
                      <a:pt x="8199" y="3041"/>
                    </a:lnTo>
                    <a:lnTo>
                      <a:pt x="8083" y="2656"/>
                    </a:lnTo>
                    <a:lnTo>
                      <a:pt x="7852" y="2233"/>
                    </a:lnTo>
                    <a:lnTo>
                      <a:pt x="7583" y="1848"/>
                    </a:lnTo>
                    <a:lnTo>
                      <a:pt x="7236" y="1501"/>
                    </a:lnTo>
                    <a:lnTo>
                      <a:pt x="6851" y="1193"/>
                    </a:lnTo>
                    <a:lnTo>
                      <a:pt x="6428" y="885"/>
                    </a:lnTo>
                    <a:lnTo>
                      <a:pt x="5928" y="616"/>
                    </a:lnTo>
                    <a:lnTo>
                      <a:pt x="5427" y="385"/>
                    </a:lnTo>
                    <a:lnTo>
                      <a:pt x="4888" y="231"/>
                    </a:lnTo>
                    <a:lnTo>
                      <a:pt x="4350" y="116"/>
                    </a:lnTo>
                    <a:lnTo>
                      <a:pt x="3811" y="39"/>
                    </a:lnTo>
                    <a:lnTo>
                      <a:pt x="3272" y="0"/>
                    </a:lnTo>
                    <a:close/>
                  </a:path>
                </a:pathLst>
              </a:custGeom>
              <a:solidFill>
                <a:srgbClr val="F88308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9" name="Google Shape;2384;p50">
                <a:extLst>
                  <a:ext uri="{FF2B5EF4-FFF2-40B4-BE49-F238E27FC236}">
                    <a16:creationId xmlns:a16="http://schemas.microsoft.com/office/drawing/2014/main" id="{E454EDDA-2241-C7CD-CE07-0E7432BFA38F}"/>
                  </a:ext>
                </a:extLst>
              </p:cNvPr>
              <p:cNvSpPr/>
              <p:nvPr/>
            </p:nvSpPr>
            <p:spPr>
              <a:xfrm>
                <a:off x="1652563" y="2500500"/>
                <a:ext cx="205950" cy="172250"/>
              </a:xfrm>
              <a:custGeom>
                <a:avLst/>
                <a:gdLst/>
                <a:ahLst/>
                <a:cxnLst/>
                <a:rect l="l" t="t" r="r" b="b"/>
                <a:pathLst>
                  <a:path w="8238" h="6890" fill="none" extrusionOk="0">
                    <a:moveTo>
                      <a:pt x="731" y="5158"/>
                    </a:moveTo>
                    <a:lnTo>
                      <a:pt x="731" y="5158"/>
                    </a:lnTo>
                    <a:lnTo>
                      <a:pt x="655" y="5042"/>
                    </a:lnTo>
                    <a:lnTo>
                      <a:pt x="462" y="4658"/>
                    </a:lnTo>
                    <a:lnTo>
                      <a:pt x="231" y="4119"/>
                    </a:lnTo>
                    <a:lnTo>
                      <a:pt x="154" y="3811"/>
                    </a:lnTo>
                    <a:lnTo>
                      <a:pt x="77" y="3464"/>
                    </a:lnTo>
                    <a:lnTo>
                      <a:pt x="39" y="3118"/>
                    </a:lnTo>
                    <a:lnTo>
                      <a:pt x="0" y="2733"/>
                    </a:lnTo>
                    <a:lnTo>
                      <a:pt x="39" y="2348"/>
                    </a:lnTo>
                    <a:lnTo>
                      <a:pt x="154" y="2002"/>
                    </a:lnTo>
                    <a:lnTo>
                      <a:pt x="308" y="1617"/>
                    </a:lnTo>
                    <a:lnTo>
                      <a:pt x="501" y="1270"/>
                    </a:lnTo>
                    <a:lnTo>
                      <a:pt x="808" y="924"/>
                    </a:lnTo>
                    <a:lnTo>
                      <a:pt x="1232" y="616"/>
                    </a:lnTo>
                    <a:lnTo>
                      <a:pt x="1232" y="616"/>
                    </a:lnTo>
                    <a:lnTo>
                      <a:pt x="1694" y="347"/>
                    </a:lnTo>
                    <a:lnTo>
                      <a:pt x="2194" y="154"/>
                    </a:lnTo>
                    <a:lnTo>
                      <a:pt x="2694" y="77"/>
                    </a:lnTo>
                    <a:lnTo>
                      <a:pt x="3272" y="0"/>
                    </a:lnTo>
                    <a:lnTo>
                      <a:pt x="3811" y="39"/>
                    </a:lnTo>
                    <a:lnTo>
                      <a:pt x="4350" y="116"/>
                    </a:lnTo>
                    <a:lnTo>
                      <a:pt x="4888" y="231"/>
                    </a:lnTo>
                    <a:lnTo>
                      <a:pt x="5427" y="385"/>
                    </a:lnTo>
                    <a:lnTo>
                      <a:pt x="5928" y="616"/>
                    </a:lnTo>
                    <a:lnTo>
                      <a:pt x="6428" y="885"/>
                    </a:lnTo>
                    <a:lnTo>
                      <a:pt x="6851" y="1193"/>
                    </a:lnTo>
                    <a:lnTo>
                      <a:pt x="7236" y="1501"/>
                    </a:lnTo>
                    <a:lnTo>
                      <a:pt x="7583" y="1848"/>
                    </a:lnTo>
                    <a:lnTo>
                      <a:pt x="7852" y="2233"/>
                    </a:lnTo>
                    <a:lnTo>
                      <a:pt x="8083" y="2656"/>
                    </a:lnTo>
                    <a:lnTo>
                      <a:pt x="8199" y="3041"/>
                    </a:lnTo>
                    <a:lnTo>
                      <a:pt x="8199" y="3041"/>
                    </a:lnTo>
                    <a:lnTo>
                      <a:pt x="8237" y="3464"/>
                    </a:lnTo>
                    <a:lnTo>
                      <a:pt x="8199" y="3888"/>
                    </a:lnTo>
                    <a:lnTo>
                      <a:pt x="8122" y="4234"/>
                    </a:lnTo>
                    <a:lnTo>
                      <a:pt x="7968" y="4619"/>
                    </a:lnTo>
                    <a:lnTo>
                      <a:pt x="7775" y="4965"/>
                    </a:lnTo>
                    <a:lnTo>
                      <a:pt x="7583" y="5273"/>
                    </a:lnTo>
                    <a:lnTo>
                      <a:pt x="7313" y="5543"/>
                    </a:lnTo>
                    <a:lnTo>
                      <a:pt x="7082" y="5812"/>
                    </a:lnTo>
                    <a:lnTo>
                      <a:pt x="6543" y="6274"/>
                    </a:lnTo>
                    <a:lnTo>
                      <a:pt x="6082" y="6621"/>
                    </a:lnTo>
                    <a:lnTo>
                      <a:pt x="5620" y="6890"/>
                    </a:lnTo>
                    <a:lnTo>
                      <a:pt x="5350" y="5658"/>
                    </a:lnTo>
                    <a:lnTo>
                      <a:pt x="5350" y="5658"/>
                    </a:lnTo>
                    <a:lnTo>
                      <a:pt x="5581" y="5581"/>
                    </a:lnTo>
                    <a:lnTo>
                      <a:pt x="5851" y="5504"/>
                    </a:lnTo>
                    <a:lnTo>
                      <a:pt x="6120" y="5312"/>
                    </a:lnTo>
                    <a:lnTo>
                      <a:pt x="6390" y="5081"/>
                    </a:lnTo>
                    <a:lnTo>
                      <a:pt x="6543" y="4927"/>
                    </a:lnTo>
                    <a:lnTo>
                      <a:pt x="6659" y="4773"/>
                    </a:lnTo>
                    <a:lnTo>
                      <a:pt x="6736" y="4542"/>
                    </a:lnTo>
                    <a:lnTo>
                      <a:pt x="6813" y="4311"/>
                    </a:lnTo>
                    <a:lnTo>
                      <a:pt x="6813" y="4042"/>
                    </a:lnTo>
                    <a:lnTo>
                      <a:pt x="6813" y="3734"/>
                    </a:lnTo>
                    <a:lnTo>
                      <a:pt x="6813" y="3734"/>
                    </a:lnTo>
                    <a:lnTo>
                      <a:pt x="6774" y="3426"/>
                    </a:lnTo>
                    <a:lnTo>
                      <a:pt x="6620" y="3118"/>
                    </a:lnTo>
                    <a:lnTo>
                      <a:pt x="6428" y="2848"/>
                    </a:lnTo>
                    <a:lnTo>
                      <a:pt x="6197" y="2618"/>
                    </a:lnTo>
                    <a:lnTo>
                      <a:pt x="5889" y="2387"/>
                    </a:lnTo>
                    <a:lnTo>
                      <a:pt x="5543" y="2194"/>
                    </a:lnTo>
                    <a:lnTo>
                      <a:pt x="5158" y="2002"/>
                    </a:lnTo>
                    <a:lnTo>
                      <a:pt x="4773" y="1848"/>
                    </a:lnTo>
                    <a:lnTo>
                      <a:pt x="4350" y="1732"/>
                    </a:lnTo>
                    <a:lnTo>
                      <a:pt x="3965" y="1655"/>
                    </a:lnTo>
                    <a:lnTo>
                      <a:pt x="3541" y="1578"/>
                    </a:lnTo>
                    <a:lnTo>
                      <a:pt x="3156" y="1578"/>
                    </a:lnTo>
                    <a:lnTo>
                      <a:pt x="2771" y="1578"/>
                    </a:lnTo>
                    <a:lnTo>
                      <a:pt x="2425" y="1617"/>
                    </a:lnTo>
                    <a:lnTo>
                      <a:pt x="2117" y="1694"/>
                    </a:lnTo>
                    <a:lnTo>
                      <a:pt x="1848" y="1809"/>
                    </a:lnTo>
                    <a:lnTo>
                      <a:pt x="1848" y="1809"/>
                    </a:lnTo>
                    <a:lnTo>
                      <a:pt x="1617" y="1963"/>
                    </a:lnTo>
                    <a:lnTo>
                      <a:pt x="1424" y="2117"/>
                    </a:lnTo>
                    <a:lnTo>
                      <a:pt x="1309" y="2310"/>
                    </a:lnTo>
                    <a:lnTo>
                      <a:pt x="1193" y="2541"/>
                    </a:lnTo>
                    <a:lnTo>
                      <a:pt x="1155" y="2733"/>
                    </a:lnTo>
                    <a:lnTo>
                      <a:pt x="1116" y="2964"/>
                    </a:lnTo>
                    <a:lnTo>
                      <a:pt x="1116" y="3426"/>
                    </a:lnTo>
                    <a:lnTo>
                      <a:pt x="1193" y="3811"/>
                    </a:lnTo>
                    <a:lnTo>
                      <a:pt x="1270" y="4157"/>
                    </a:lnTo>
                    <a:lnTo>
                      <a:pt x="1386" y="4465"/>
                    </a:lnTo>
                    <a:lnTo>
                      <a:pt x="731" y="515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0" name="Google Shape;2385;p50">
                <a:extLst>
                  <a:ext uri="{FF2B5EF4-FFF2-40B4-BE49-F238E27FC236}">
                    <a16:creationId xmlns:a16="http://schemas.microsoft.com/office/drawing/2014/main" id="{07EECBF4-7AA6-99F0-68B0-433A6AF37EB4}"/>
                  </a:ext>
                </a:extLst>
              </p:cNvPr>
              <p:cNvSpPr/>
              <p:nvPr/>
            </p:nvSpPr>
            <p:spPr>
              <a:xfrm>
                <a:off x="1680463" y="2505300"/>
                <a:ext cx="37550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426" extrusionOk="0">
                    <a:moveTo>
                      <a:pt x="1425" y="1"/>
                    </a:moveTo>
                    <a:lnTo>
                      <a:pt x="1309" y="78"/>
                    </a:lnTo>
                    <a:lnTo>
                      <a:pt x="1194" y="155"/>
                    </a:lnTo>
                    <a:lnTo>
                      <a:pt x="886" y="424"/>
                    </a:lnTo>
                    <a:lnTo>
                      <a:pt x="655" y="693"/>
                    </a:lnTo>
                    <a:lnTo>
                      <a:pt x="424" y="1001"/>
                    </a:lnTo>
                    <a:lnTo>
                      <a:pt x="270" y="1348"/>
                    </a:lnTo>
                    <a:lnTo>
                      <a:pt x="154" y="1656"/>
                    </a:lnTo>
                    <a:lnTo>
                      <a:pt x="39" y="2041"/>
                    </a:lnTo>
                    <a:lnTo>
                      <a:pt x="0" y="2387"/>
                    </a:lnTo>
                    <a:lnTo>
                      <a:pt x="39" y="2426"/>
                    </a:lnTo>
                    <a:lnTo>
                      <a:pt x="77" y="2387"/>
                    </a:lnTo>
                    <a:lnTo>
                      <a:pt x="116" y="2041"/>
                    </a:lnTo>
                    <a:lnTo>
                      <a:pt x="231" y="1694"/>
                    </a:lnTo>
                    <a:lnTo>
                      <a:pt x="347" y="1348"/>
                    </a:lnTo>
                    <a:lnTo>
                      <a:pt x="539" y="1040"/>
                    </a:lnTo>
                    <a:lnTo>
                      <a:pt x="732" y="770"/>
                    </a:lnTo>
                    <a:lnTo>
                      <a:pt x="963" y="501"/>
                    </a:lnTo>
                    <a:lnTo>
                      <a:pt x="1232" y="270"/>
                    </a:lnTo>
                    <a:lnTo>
                      <a:pt x="1386" y="155"/>
                    </a:lnTo>
                    <a:lnTo>
                      <a:pt x="1501" y="78"/>
                    </a:lnTo>
                    <a:lnTo>
                      <a:pt x="1501" y="39"/>
                    </a:lnTo>
                    <a:lnTo>
                      <a:pt x="1463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1" name="Google Shape;2386;p50">
                <a:extLst>
                  <a:ext uri="{FF2B5EF4-FFF2-40B4-BE49-F238E27FC236}">
                    <a16:creationId xmlns:a16="http://schemas.microsoft.com/office/drawing/2014/main" id="{6C849126-F2D9-C633-8EAF-ED2F91B7D1C0}"/>
                  </a:ext>
                </a:extLst>
              </p:cNvPr>
              <p:cNvSpPr/>
              <p:nvPr/>
            </p:nvSpPr>
            <p:spPr>
              <a:xfrm>
                <a:off x="1822863" y="2536100"/>
                <a:ext cx="870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080" extrusionOk="0">
                    <a:moveTo>
                      <a:pt x="155" y="0"/>
                    </a:moveTo>
                    <a:lnTo>
                      <a:pt x="116" y="77"/>
                    </a:lnTo>
                    <a:lnTo>
                      <a:pt x="232" y="809"/>
                    </a:lnTo>
                    <a:lnTo>
                      <a:pt x="232" y="1578"/>
                    </a:lnTo>
                    <a:lnTo>
                      <a:pt x="155" y="2348"/>
                    </a:lnTo>
                    <a:lnTo>
                      <a:pt x="1" y="3080"/>
                    </a:lnTo>
                    <a:lnTo>
                      <a:pt x="39" y="3080"/>
                    </a:lnTo>
                    <a:lnTo>
                      <a:pt x="155" y="2733"/>
                    </a:lnTo>
                    <a:lnTo>
                      <a:pt x="232" y="2348"/>
                    </a:lnTo>
                    <a:lnTo>
                      <a:pt x="309" y="1963"/>
                    </a:lnTo>
                    <a:lnTo>
                      <a:pt x="347" y="1578"/>
                    </a:lnTo>
                    <a:lnTo>
                      <a:pt x="347" y="809"/>
                    </a:lnTo>
                    <a:lnTo>
                      <a:pt x="270" y="39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2" name="Google Shape;2387;p50">
                <a:extLst>
                  <a:ext uri="{FF2B5EF4-FFF2-40B4-BE49-F238E27FC236}">
                    <a16:creationId xmlns:a16="http://schemas.microsoft.com/office/drawing/2014/main" id="{E38FE590-693E-23B7-003F-4F6D052C3A46}"/>
                  </a:ext>
                </a:extLst>
              </p:cNvPr>
              <p:cNvSpPr/>
              <p:nvPr/>
            </p:nvSpPr>
            <p:spPr>
              <a:xfrm>
                <a:off x="1282088" y="2609225"/>
                <a:ext cx="661100" cy="750575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30023" extrusionOk="0">
                    <a:moveTo>
                      <a:pt x="14781" y="1"/>
                    </a:moveTo>
                    <a:lnTo>
                      <a:pt x="13857" y="39"/>
                    </a:lnTo>
                    <a:lnTo>
                      <a:pt x="12972" y="116"/>
                    </a:lnTo>
                    <a:lnTo>
                      <a:pt x="12048" y="270"/>
                    </a:lnTo>
                    <a:lnTo>
                      <a:pt x="11163" y="539"/>
                    </a:lnTo>
                    <a:lnTo>
                      <a:pt x="10701" y="693"/>
                    </a:lnTo>
                    <a:lnTo>
                      <a:pt x="10277" y="847"/>
                    </a:lnTo>
                    <a:lnTo>
                      <a:pt x="9854" y="1040"/>
                    </a:lnTo>
                    <a:lnTo>
                      <a:pt x="9431" y="1271"/>
                    </a:lnTo>
                    <a:lnTo>
                      <a:pt x="9046" y="1540"/>
                    </a:lnTo>
                    <a:lnTo>
                      <a:pt x="8661" y="1810"/>
                    </a:lnTo>
                    <a:lnTo>
                      <a:pt x="8276" y="2079"/>
                    </a:lnTo>
                    <a:lnTo>
                      <a:pt x="7891" y="2425"/>
                    </a:lnTo>
                    <a:lnTo>
                      <a:pt x="7545" y="2772"/>
                    </a:lnTo>
                    <a:lnTo>
                      <a:pt x="7198" y="3157"/>
                    </a:lnTo>
                    <a:lnTo>
                      <a:pt x="6890" y="3580"/>
                    </a:lnTo>
                    <a:lnTo>
                      <a:pt x="6582" y="4004"/>
                    </a:lnTo>
                    <a:lnTo>
                      <a:pt x="6274" y="4465"/>
                    </a:lnTo>
                    <a:lnTo>
                      <a:pt x="6043" y="4966"/>
                    </a:lnTo>
                    <a:lnTo>
                      <a:pt x="5774" y="5505"/>
                    </a:lnTo>
                    <a:lnTo>
                      <a:pt x="5543" y="6044"/>
                    </a:lnTo>
                    <a:lnTo>
                      <a:pt x="4658" y="8430"/>
                    </a:lnTo>
                    <a:lnTo>
                      <a:pt x="3657" y="10893"/>
                    </a:lnTo>
                    <a:lnTo>
                      <a:pt x="2656" y="13357"/>
                    </a:lnTo>
                    <a:lnTo>
                      <a:pt x="1733" y="15704"/>
                    </a:lnTo>
                    <a:lnTo>
                      <a:pt x="963" y="17860"/>
                    </a:lnTo>
                    <a:lnTo>
                      <a:pt x="616" y="18822"/>
                    </a:lnTo>
                    <a:lnTo>
                      <a:pt x="347" y="19707"/>
                    </a:lnTo>
                    <a:lnTo>
                      <a:pt x="154" y="20516"/>
                    </a:lnTo>
                    <a:lnTo>
                      <a:pt x="39" y="21209"/>
                    </a:lnTo>
                    <a:lnTo>
                      <a:pt x="1" y="21747"/>
                    </a:lnTo>
                    <a:lnTo>
                      <a:pt x="1" y="21978"/>
                    </a:lnTo>
                    <a:lnTo>
                      <a:pt x="39" y="22209"/>
                    </a:lnTo>
                    <a:lnTo>
                      <a:pt x="193" y="22594"/>
                    </a:lnTo>
                    <a:lnTo>
                      <a:pt x="385" y="22941"/>
                    </a:lnTo>
                    <a:lnTo>
                      <a:pt x="616" y="23364"/>
                    </a:lnTo>
                    <a:lnTo>
                      <a:pt x="924" y="23749"/>
                    </a:lnTo>
                    <a:lnTo>
                      <a:pt x="1309" y="24134"/>
                    </a:lnTo>
                    <a:lnTo>
                      <a:pt x="1733" y="24557"/>
                    </a:lnTo>
                    <a:lnTo>
                      <a:pt x="2233" y="24942"/>
                    </a:lnTo>
                    <a:lnTo>
                      <a:pt x="2810" y="25327"/>
                    </a:lnTo>
                    <a:lnTo>
                      <a:pt x="3465" y="25750"/>
                    </a:lnTo>
                    <a:lnTo>
                      <a:pt x="4196" y="26135"/>
                    </a:lnTo>
                    <a:lnTo>
                      <a:pt x="4966" y="26559"/>
                    </a:lnTo>
                    <a:lnTo>
                      <a:pt x="5813" y="26944"/>
                    </a:lnTo>
                    <a:lnTo>
                      <a:pt x="6775" y="27328"/>
                    </a:lnTo>
                    <a:lnTo>
                      <a:pt x="7776" y="27713"/>
                    </a:lnTo>
                    <a:lnTo>
                      <a:pt x="8892" y="28060"/>
                    </a:lnTo>
                    <a:lnTo>
                      <a:pt x="10046" y="28445"/>
                    </a:lnTo>
                    <a:lnTo>
                      <a:pt x="12394" y="29061"/>
                    </a:lnTo>
                    <a:lnTo>
                      <a:pt x="13511" y="29330"/>
                    </a:lnTo>
                    <a:lnTo>
                      <a:pt x="14550" y="29561"/>
                    </a:lnTo>
                    <a:lnTo>
                      <a:pt x="15550" y="29753"/>
                    </a:lnTo>
                    <a:lnTo>
                      <a:pt x="16474" y="29907"/>
                    </a:lnTo>
                    <a:lnTo>
                      <a:pt x="17360" y="29984"/>
                    </a:lnTo>
                    <a:lnTo>
                      <a:pt x="18206" y="30023"/>
                    </a:lnTo>
                    <a:lnTo>
                      <a:pt x="18938" y="30023"/>
                    </a:lnTo>
                    <a:lnTo>
                      <a:pt x="19630" y="29946"/>
                    </a:lnTo>
                    <a:lnTo>
                      <a:pt x="20285" y="29830"/>
                    </a:lnTo>
                    <a:lnTo>
                      <a:pt x="20824" y="29638"/>
                    </a:lnTo>
                    <a:lnTo>
                      <a:pt x="21055" y="29522"/>
                    </a:lnTo>
                    <a:lnTo>
                      <a:pt x="21286" y="29407"/>
                    </a:lnTo>
                    <a:lnTo>
                      <a:pt x="21516" y="29253"/>
                    </a:lnTo>
                    <a:lnTo>
                      <a:pt x="21709" y="29099"/>
                    </a:lnTo>
                    <a:lnTo>
                      <a:pt x="21901" y="28907"/>
                    </a:lnTo>
                    <a:lnTo>
                      <a:pt x="22055" y="28714"/>
                    </a:lnTo>
                    <a:lnTo>
                      <a:pt x="22171" y="28483"/>
                    </a:lnTo>
                    <a:lnTo>
                      <a:pt x="22286" y="28252"/>
                    </a:lnTo>
                    <a:lnTo>
                      <a:pt x="22517" y="27636"/>
                    </a:lnTo>
                    <a:lnTo>
                      <a:pt x="22787" y="26828"/>
                    </a:lnTo>
                    <a:lnTo>
                      <a:pt x="23441" y="24711"/>
                    </a:lnTo>
                    <a:lnTo>
                      <a:pt x="24134" y="22094"/>
                    </a:lnTo>
                    <a:lnTo>
                      <a:pt x="24865" y="19246"/>
                    </a:lnTo>
                    <a:lnTo>
                      <a:pt x="25519" y="16397"/>
                    </a:lnTo>
                    <a:lnTo>
                      <a:pt x="25789" y="15012"/>
                    </a:lnTo>
                    <a:lnTo>
                      <a:pt x="26058" y="13742"/>
                    </a:lnTo>
                    <a:lnTo>
                      <a:pt x="26251" y="12587"/>
                    </a:lnTo>
                    <a:lnTo>
                      <a:pt x="26366" y="11586"/>
                    </a:lnTo>
                    <a:lnTo>
                      <a:pt x="26443" y="10739"/>
                    </a:lnTo>
                    <a:lnTo>
                      <a:pt x="26443" y="10123"/>
                    </a:lnTo>
                    <a:lnTo>
                      <a:pt x="26366" y="9585"/>
                    </a:lnTo>
                    <a:lnTo>
                      <a:pt x="26289" y="8969"/>
                    </a:lnTo>
                    <a:lnTo>
                      <a:pt x="26097" y="8353"/>
                    </a:lnTo>
                    <a:lnTo>
                      <a:pt x="25866" y="7660"/>
                    </a:lnTo>
                    <a:lnTo>
                      <a:pt x="25596" y="7006"/>
                    </a:lnTo>
                    <a:lnTo>
                      <a:pt x="25288" y="6313"/>
                    </a:lnTo>
                    <a:lnTo>
                      <a:pt x="24865" y="5620"/>
                    </a:lnTo>
                    <a:lnTo>
                      <a:pt x="24403" y="4927"/>
                    </a:lnTo>
                    <a:lnTo>
                      <a:pt x="23903" y="4234"/>
                    </a:lnTo>
                    <a:lnTo>
                      <a:pt x="23287" y="3580"/>
                    </a:lnTo>
                    <a:lnTo>
                      <a:pt x="22633" y="2926"/>
                    </a:lnTo>
                    <a:lnTo>
                      <a:pt x="21901" y="2348"/>
                    </a:lnTo>
                    <a:lnTo>
                      <a:pt x="21093" y="1810"/>
                    </a:lnTo>
                    <a:lnTo>
                      <a:pt x="20208" y="1309"/>
                    </a:lnTo>
                    <a:lnTo>
                      <a:pt x="19746" y="1117"/>
                    </a:lnTo>
                    <a:lnTo>
                      <a:pt x="19246" y="886"/>
                    </a:lnTo>
                    <a:lnTo>
                      <a:pt x="18745" y="693"/>
                    </a:lnTo>
                    <a:lnTo>
                      <a:pt x="18206" y="539"/>
                    </a:lnTo>
                    <a:lnTo>
                      <a:pt x="17398" y="347"/>
                    </a:lnTo>
                    <a:lnTo>
                      <a:pt x="16551" y="155"/>
                    </a:lnTo>
                    <a:lnTo>
                      <a:pt x="15666" y="78"/>
                    </a:lnTo>
                    <a:lnTo>
                      <a:pt x="14781" y="1"/>
                    </a:lnTo>
                    <a:close/>
                  </a:path>
                </a:pathLst>
              </a:custGeom>
              <a:solidFill>
                <a:srgbClr val="FDD60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3" name="Google Shape;2388;p50">
                <a:extLst>
                  <a:ext uri="{FF2B5EF4-FFF2-40B4-BE49-F238E27FC236}">
                    <a16:creationId xmlns:a16="http://schemas.microsoft.com/office/drawing/2014/main" id="{5AE15FFB-9354-4C7A-E876-2A908C97627C}"/>
                  </a:ext>
                </a:extLst>
              </p:cNvPr>
              <p:cNvSpPr/>
              <p:nvPr/>
            </p:nvSpPr>
            <p:spPr>
              <a:xfrm>
                <a:off x="1282088" y="2609225"/>
                <a:ext cx="661100" cy="750575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30023" fill="none" extrusionOk="0">
                    <a:moveTo>
                      <a:pt x="18206" y="539"/>
                    </a:moveTo>
                    <a:lnTo>
                      <a:pt x="18206" y="539"/>
                    </a:lnTo>
                    <a:lnTo>
                      <a:pt x="17398" y="347"/>
                    </a:lnTo>
                    <a:lnTo>
                      <a:pt x="16551" y="155"/>
                    </a:lnTo>
                    <a:lnTo>
                      <a:pt x="15666" y="78"/>
                    </a:lnTo>
                    <a:lnTo>
                      <a:pt x="14781" y="1"/>
                    </a:lnTo>
                    <a:lnTo>
                      <a:pt x="13857" y="39"/>
                    </a:lnTo>
                    <a:lnTo>
                      <a:pt x="12972" y="116"/>
                    </a:lnTo>
                    <a:lnTo>
                      <a:pt x="12048" y="270"/>
                    </a:lnTo>
                    <a:lnTo>
                      <a:pt x="11163" y="539"/>
                    </a:lnTo>
                    <a:lnTo>
                      <a:pt x="10701" y="693"/>
                    </a:lnTo>
                    <a:lnTo>
                      <a:pt x="10277" y="847"/>
                    </a:lnTo>
                    <a:lnTo>
                      <a:pt x="9854" y="1040"/>
                    </a:lnTo>
                    <a:lnTo>
                      <a:pt x="9431" y="1271"/>
                    </a:lnTo>
                    <a:lnTo>
                      <a:pt x="9046" y="1540"/>
                    </a:lnTo>
                    <a:lnTo>
                      <a:pt x="8661" y="1810"/>
                    </a:lnTo>
                    <a:lnTo>
                      <a:pt x="8276" y="2079"/>
                    </a:lnTo>
                    <a:lnTo>
                      <a:pt x="7891" y="2425"/>
                    </a:lnTo>
                    <a:lnTo>
                      <a:pt x="7545" y="2772"/>
                    </a:lnTo>
                    <a:lnTo>
                      <a:pt x="7198" y="3157"/>
                    </a:lnTo>
                    <a:lnTo>
                      <a:pt x="6890" y="3580"/>
                    </a:lnTo>
                    <a:lnTo>
                      <a:pt x="6582" y="4004"/>
                    </a:lnTo>
                    <a:lnTo>
                      <a:pt x="6274" y="4465"/>
                    </a:lnTo>
                    <a:lnTo>
                      <a:pt x="6043" y="4966"/>
                    </a:lnTo>
                    <a:lnTo>
                      <a:pt x="5774" y="5505"/>
                    </a:lnTo>
                    <a:lnTo>
                      <a:pt x="5543" y="6044"/>
                    </a:lnTo>
                    <a:lnTo>
                      <a:pt x="5543" y="6044"/>
                    </a:lnTo>
                    <a:lnTo>
                      <a:pt x="4658" y="8430"/>
                    </a:lnTo>
                    <a:lnTo>
                      <a:pt x="3657" y="10893"/>
                    </a:lnTo>
                    <a:lnTo>
                      <a:pt x="2656" y="13357"/>
                    </a:lnTo>
                    <a:lnTo>
                      <a:pt x="1733" y="15704"/>
                    </a:lnTo>
                    <a:lnTo>
                      <a:pt x="963" y="17860"/>
                    </a:lnTo>
                    <a:lnTo>
                      <a:pt x="616" y="18822"/>
                    </a:lnTo>
                    <a:lnTo>
                      <a:pt x="347" y="19707"/>
                    </a:lnTo>
                    <a:lnTo>
                      <a:pt x="154" y="20516"/>
                    </a:lnTo>
                    <a:lnTo>
                      <a:pt x="39" y="21209"/>
                    </a:lnTo>
                    <a:lnTo>
                      <a:pt x="1" y="21747"/>
                    </a:lnTo>
                    <a:lnTo>
                      <a:pt x="1" y="21978"/>
                    </a:lnTo>
                    <a:lnTo>
                      <a:pt x="39" y="22209"/>
                    </a:lnTo>
                    <a:lnTo>
                      <a:pt x="39" y="22209"/>
                    </a:lnTo>
                    <a:lnTo>
                      <a:pt x="193" y="22594"/>
                    </a:lnTo>
                    <a:lnTo>
                      <a:pt x="385" y="22941"/>
                    </a:lnTo>
                    <a:lnTo>
                      <a:pt x="616" y="23364"/>
                    </a:lnTo>
                    <a:lnTo>
                      <a:pt x="924" y="23749"/>
                    </a:lnTo>
                    <a:lnTo>
                      <a:pt x="1309" y="24134"/>
                    </a:lnTo>
                    <a:lnTo>
                      <a:pt x="1733" y="24557"/>
                    </a:lnTo>
                    <a:lnTo>
                      <a:pt x="2233" y="24942"/>
                    </a:lnTo>
                    <a:lnTo>
                      <a:pt x="2810" y="25327"/>
                    </a:lnTo>
                    <a:lnTo>
                      <a:pt x="3465" y="25750"/>
                    </a:lnTo>
                    <a:lnTo>
                      <a:pt x="4196" y="26135"/>
                    </a:lnTo>
                    <a:lnTo>
                      <a:pt x="4966" y="26559"/>
                    </a:lnTo>
                    <a:lnTo>
                      <a:pt x="5813" y="26944"/>
                    </a:lnTo>
                    <a:lnTo>
                      <a:pt x="6775" y="27328"/>
                    </a:lnTo>
                    <a:lnTo>
                      <a:pt x="7776" y="27713"/>
                    </a:lnTo>
                    <a:lnTo>
                      <a:pt x="8892" y="28060"/>
                    </a:lnTo>
                    <a:lnTo>
                      <a:pt x="10046" y="28445"/>
                    </a:lnTo>
                    <a:lnTo>
                      <a:pt x="10046" y="28445"/>
                    </a:lnTo>
                    <a:lnTo>
                      <a:pt x="12394" y="29061"/>
                    </a:lnTo>
                    <a:lnTo>
                      <a:pt x="13511" y="29330"/>
                    </a:lnTo>
                    <a:lnTo>
                      <a:pt x="14550" y="29561"/>
                    </a:lnTo>
                    <a:lnTo>
                      <a:pt x="15550" y="29753"/>
                    </a:lnTo>
                    <a:lnTo>
                      <a:pt x="16474" y="29907"/>
                    </a:lnTo>
                    <a:lnTo>
                      <a:pt x="17360" y="29984"/>
                    </a:lnTo>
                    <a:lnTo>
                      <a:pt x="18206" y="30023"/>
                    </a:lnTo>
                    <a:lnTo>
                      <a:pt x="18938" y="30023"/>
                    </a:lnTo>
                    <a:lnTo>
                      <a:pt x="19630" y="29946"/>
                    </a:lnTo>
                    <a:lnTo>
                      <a:pt x="20285" y="29830"/>
                    </a:lnTo>
                    <a:lnTo>
                      <a:pt x="20824" y="29638"/>
                    </a:lnTo>
                    <a:lnTo>
                      <a:pt x="21055" y="29522"/>
                    </a:lnTo>
                    <a:lnTo>
                      <a:pt x="21286" y="29407"/>
                    </a:lnTo>
                    <a:lnTo>
                      <a:pt x="21516" y="29253"/>
                    </a:lnTo>
                    <a:lnTo>
                      <a:pt x="21709" y="29099"/>
                    </a:lnTo>
                    <a:lnTo>
                      <a:pt x="21901" y="28907"/>
                    </a:lnTo>
                    <a:lnTo>
                      <a:pt x="22055" y="28714"/>
                    </a:lnTo>
                    <a:lnTo>
                      <a:pt x="22171" y="28483"/>
                    </a:lnTo>
                    <a:lnTo>
                      <a:pt x="22286" y="28252"/>
                    </a:lnTo>
                    <a:lnTo>
                      <a:pt x="22286" y="28252"/>
                    </a:lnTo>
                    <a:lnTo>
                      <a:pt x="22517" y="27636"/>
                    </a:lnTo>
                    <a:lnTo>
                      <a:pt x="22787" y="26828"/>
                    </a:lnTo>
                    <a:lnTo>
                      <a:pt x="23441" y="24711"/>
                    </a:lnTo>
                    <a:lnTo>
                      <a:pt x="24134" y="22094"/>
                    </a:lnTo>
                    <a:lnTo>
                      <a:pt x="24865" y="19246"/>
                    </a:lnTo>
                    <a:lnTo>
                      <a:pt x="25519" y="16397"/>
                    </a:lnTo>
                    <a:lnTo>
                      <a:pt x="25789" y="15012"/>
                    </a:lnTo>
                    <a:lnTo>
                      <a:pt x="26058" y="13742"/>
                    </a:lnTo>
                    <a:lnTo>
                      <a:pt x="26251" y="12587"/>
                    </a:lnTo>
                    <a:lnTo>
                      <a:pt x="26366" y="11586"/>
                    </a:lnTo>
                    <a:lnTo>
                      <a:pt x="26443" y="10739"/>
                    </a:lnTo>
                    <a:lnTo>
                      <a:pt x="26443" y="10123"/>
                    </a:lnTo>
                    <a:lnTo>
                      <a:pt x="26443" y="10123"/>
                    </a:lnTo>
                    <a:lnTo>
                      <a:pt x="26366" y="9585"/>
                    </a:lnTo>
                    <a:lnTo>
                      <a:pt x="26289" y="8969"/>
                    </a:lnTo>
                    <a:lnTo>
                      <a:pt x="26097" y="8353"/>
                    </a:lnTo>
                    <a:lnTo>
                      <a:pt x="25866" y="7660"/>
                    </a:lnTo>
                    <a:lnTo>
                      <a:pt x="25596" y="7006"/>
                    </a:lnTo>
                    <a:lnTo>
                      <a:pt x="25288" y="6313"/>
                    </a:lnTo>
                    <a:lnTo>
                      <a:pt x="24865" y="5620"/>
                    </a:lnTo>
                    <a:lnTo>
                      <a:pt x="24403" y="4927"/>
                    </a:lnTo>
                    <a:lnTo>
                      <a:pt x="23903" y="4234"/>
                    </a:lnTo>
                    <a:lnTo>
                      <a:pt x="23287" y="3580"/>
                    </a:lnTo>
                    <a:lnTo>
                      <a:pt x="22633" y="2926"/>
                    </a:lnTo>
                    <a:lnTo>
                      <a:pt x="21901" y="2348"/>
                    </a:lnTo>
                    <a:lnTo>
                      <a:pt x="21093" y="1810"/>
                    </a:lnTo>
                    <a:lnTo>
                      <a:pt x="20208" y="1309"/>
                    </a:lnTo>
                    <a:lnTo>
                      <a:pt x="19746" y="1117"/>
                    </a:lnTo>
                    <a:lnTo>
                      <a:pt x="19246" y="886"/>
                    </a:lnTo>
                    <a:lnTo>
                      <a:pt x="18745" y="693"/>
                    </a:lnTo>
                    <a:lnTo>
                      <a:pt x="18206" y="53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4" name="Google Shape;2389;p50">
                <a:extLst>
                  <a:ext uri="{FF2B5EF4-FFF2-40B4-BE49-F238E27FC236}">
                    <a16:creationId xmlns:a16="http://schemas.microsoft.com/office/drawing/2014/main" id="{D5BCC75B-B1C1-8C62-B61C-94F293FBCADF}"/>
                  </a:ext>
                </a:extLst>
              </p:cNvPr>
              <p:cNvSpPr/>
              <p:nvPr/>
            </p:nvSpPr>
            <p:spPr>
              <a:xfrm>
                <a:off x="1403338" y="2664075"/>
                <a:ext cx="488850" cy="377225"/>
              </a:xfrm>
              <a:custGeom>
                <a:avLst/>
                <a:gdLst/>
                <a:ahLst/>
                <a:cxnLst/>
                <a:rect l="l" t="t" r="r" b="b"/>
                <a:pathLst>
                  <a:path w="19554" h="15089" extrusionOk="0">
                    <a:moveTo>
                      <a:pt x="8122" y="1"/>
                    </a:moveTo>
                    <a:lnTo>
                      <a:pt x="7236" y="39"/>
                    </a:lnTo>
                    <a:lnTo>
                      <a:pt x="6813" y="116"/>
                    </a:lnTo>
                    <a:lnTo>
                      <a:pt x="6390" y="193"/>
                    </a:lnTo>
                    <a:lnTo>
                      <a:pt x="6043" y="270"/>
                    </a:lnTo>
                    <a:lnTo>
                      <a:pt x="5658" y="385"/>
                    </a:lnTo>
                    <a:lnTo>
                      <a:pt x="5004" y="693"/>
                    </a:lnTo>
                    <a:lnTo>
                      <a:pt x="4350" y="1040"/>
                    </a:lnTo>
                    <a:lnTo>
                      <a:pt x="3734" y="1463"/>
                    </a:lnTo>
                    <a:lnTo>
                      <a:pt x="3118" y="2002"/>
                    </a:lnTo>
                    <a:lnTo>
                      <a:pt x="2541" y="2618"/>
                    </a:lnTo>
                    <a:lnTo>
                      <a:pt x="2040" y="3272"/>
                    </a:lnTo>
                    <a:lnTo>
                      <a:pt x="1578" y="3965"/>
                    </a:lnTo>
                    <a:lnTo>
                      <a:pt x="1193" y="4696"/>
                    </a:lnTo>
                    <a:lnTo>
                      <a:pt x="847" y="5466"/>
                    </a:lnTo>
                    <a:lnTo>
                      <a:pt x="501" y="6236"/>
                    </a:lnTo>
                    <a:lnTo>
                      <a:pt x="231" y="7006"/>
                    </a:lnTo>
                    <a:lnTo>
                      <a:pt x="0" y="7852"/>
                    </a:lnTo>
                    <a:lnTo>
                      <a:pt x="0" y="7891"/>
                    </a:lnTo>
                    <a:lnTo>
                      <a:pt x="39" y="7929"/>
                    </a:lnTo>
                    <a:lnTo>
                      <a:pt x="77" y="7891"/>
                    </a:lnTo>
                    <a:lnTo>
                      <a:pt x="347" y="7083"/>
                    </a:lnTo>
                    <a:lnTo>
                      <a:pt x="616" y="6313"/>
                    </a:lnTo>
                    <a:lnTo>
                      <a:pt x="924" y="5543"/>
                    </a:lnTo>
                    <a:lnTo>
                      <a:pt x="1309" y="4773"/>
                    </a:lnTo>
                    <a:lnTo>
                      <a:pt x="1694" y="4042"/>
                    </a:lnTo>
                    <a:lnTo>
                      <a:pt x="2156" y="3349"/>
                    </a:lnTo>
                    <a:lnTo>
                      <a:pt x="2656" y="2656"/>
                    </a:lnTo>
                    <a:lnTo>
                      <a:pt x="3272" y="2040"/>
                    </a:lnTo>
                    <a:lnTo>
                      <a:pt x="3811" y="1579"/>
                    </a:lnTo>
                    <a:lnTo>
                      <a:pt x="4427" y="1155"/>
                    </a:lnTo>
                    <a:lnTo>
                      <a:pt x="5081" y="770"/>
                    </a:lnTo>
                    <a:lnTo>
                      <a:pt x="5735" y="501"/>
                    </a:lnTo>
                    <a:lnTo>
                      <a:pt x="6428" y="308"/>
                    </a:lnTo>
                    <a:lnTo>
                      <a:pt x="7121" y="193"/>
                    </a:lnTo>
                    <a:lnTo>
                      <a:pt x="7814" y="154"/>
                    </a:lnTo>
                    <a:lnTo>
                      <a:pt x="8507" y="116"/>
                    </a:lnTo>
                    <a:lnTo>
                      <a:pt x="9122" y="116"/>
                    </a:lnTo>
                    <a:lnTo>
                      <a:pt x="9969" y="154"/>
                    </a:lnTo>
                    <a:lnTo>
                      <a:pt x="10816" y="270"/>
                    </a:lnTo>
                    <a:lnTo>
                      <a:pt x="11663" y="385"/>
                    </a:lnTo>
                    <a:lnTo>
                      <a:pt x="12510" y="578"/>
                    </a:lnTo>
                    <a:lnTo>
                      <a:pt x="13318" y="847"/>
                    </a:lnTo>
                    <a:lnTo>
                      <a:pt x="14088" y="1155"/>
                    </a:lnTo>
                    <a:lnTo>
                      <a:pt x="14857" y="1540"/>
                    </a:lnTo>
                    <a:lnTo>
                      <a:pt x="15627" y="1964"/>
                    </a:lnTo>
                    <a:lnTo>
                      <a:pt x="16205" y="2387"/>
                    </a:lnTo>
                    <a:lnTo>
                      <a:pt x="16743" y="2849"/>
                    </a:lnTo>
                    <a:lnTo>
                      <a:pt x="17244" y="3349"/>
                    </a:lnTo>
                    <a:lnTo>
                      <a:pt x="17706" y="3888"/>
                    </a:lnTo>
                    <a:lnTo>
                      <a:pt x="18129" y="4465"/>
                    </a:lnTo>
                    <a:lnTo>
                      <a:pt x="18514" y="5043"/>
                    </a:lnTo>
                    <a:lnTo>
                      <a:pt x="18822" y="5697"/>
                    </a:lnTo>
                    <a:lnTo>
                      <a:pt x="19091" y="6390"/>
                    </a:lnTo>
                    <a:lnTo>
                      <a:pt x="19168" y="6775"/>
                    </a:lnTo>
                    <a:lnTo>
                      <a:pt x="19284" y="7160"/>
                    </a:lnTo>
                    <a:lnTo>
                      <a:pt x="19361" y="7968"/>
                    </a:lnTo>
                    <a:lnTo>
                      <a:pt x="19399" y="8738"/>
                    </a:lnTo>
                    <a:lnTo>
                      <a:pt x="19361" y="9546"/>
                    </a:lnTo>
                    <a:lnTo>
                      <a:pt x="19322" y="10354"/>
                    </a:lnTo>
                    <a:lnTo>
                      <a:pt x="19245" y="11163"/>
                    </a:lnTo>
                    <a:lnTo>
                      <a:pt x="19091" y="12741"/>
                    </a:lnTo>
                    <a:lnTo>
                      <a:pt x="19053" y="13472"/>
                    </a:lnTo>
                    <a:lnTo>
                      <a:pt x="19014" y="13434"/>
                    </a:lnTo>
                    <a:lnTo>
                      <a:pt x="18976" y="13434"/>
                    </a:lnTo>
                    <a:lnTo>
                      <a:pt x="18937" y="13472"/>
                    </a:lnTo>
                    <a:lnTo>
                      <a:pt x="18899" y="13472"/>
                    </a:lnTo>
                    <a:lnTo>
                      <a:pt x="18783" y="13626"/>
                    </a:lnTo>
                    <a:lnTo>
                      <a:pt x="18706" y="13741"/>
                    </a:lnTo>
                    <a:lnTo>
                      <a:pt x="18514" y="14049"/>
                    </a:lnTo>
                    <a:lnTo>
                      <a:pt x="18360" y="14396"/>
                    </a:lnTo>
                    <a:lnTo>
                      <a:pt x="18283" y="14473"/>
                    </a:lnTo>
                    <a:lnTo>
                      <a:pt x="18245" y="14588"/>
                    </a:lnTo>
                    <a:lnTo>
                      <a:pt x="18206" y="14627"/>
                    </a:lnTo>
                    <a:lnTo>
                      <a:pt x="18168" y="14704"/>
                    </a:lnTo>
                    <a:lnTo>
                      <a:pt x="18206" y="14781"/>
                    </a:lnTo>
                    <a:lnTo>
                      <a:pt x="18552" y="14973"/>
                    </a:lnTo>
                    <a:lnTo>
                      <a:pt x="18937" y="15089"/>
                    </a:lnTo>
                    <a:lnTo>
                      <a:pt x="18976" y="15050"/>
                    </a:lnTo>
                    <a:lnTo>
                      <a:pt x="19014" y="15050"/>
                    </a:lnTo>
                    <a:lnTo>
                      <a:pt x="19284" y="14396"/>
                    </a:lnTo>
                    <a:lnTo>
                      <a:pt x="19438" y="14088"/>
                    </a:lnTo>
                    <a:lnTo>
                      <a:pt x="19476" y="13934"/>
                    </a:lnTo>
                    <a:lnTo>
                      <a:pt x="19515" y="13780"/>
                    </a:lnTo>
                    <a:lnTo>
                      <a:pt x="19515" y="13741"/>
                    </a:lnTo>
                    <a:lnTo>
                      <a:pt x="19476" y="13703"/>
                    </a:lnTo>
                    <a:lnTo>
                      <a:pt x="19207" y="13549"/>
                    </a:lnTo>
                    <a:lnTo>
                      <a:pt x="19245" y="12702"/>
                    </a:lnTo>
                    <a:lnTo>
                      <a:pt x="19322" y="11894"/>
                    </a:lnTo>
                    <a:lnTo>
                      <a:pt x="19476" y="10239"/>
                    </a:lnTo>
                    <a:lnTo>
                      <a:pt x="19553" y="9392"/>
                    </a:lnTo>
                    <a:lnTo>
                      <a:pt x="19553" y="8545"/>
                    </a:lnTo>
                    <a:lnTo>
                      <a:pt x="19515" y="7737"/>
                    </a:lnTo>
                    <a:lnTo>
                      <a:pt x="19476" y="7314"/>
                    </a:lnTo>
                    <a:lnTo>
                      <a:pt x="19361" y="6890"/>
                    </a:lnTo>
                    <a:lnTo>
                      <a:pt x="19168" y="6197"/>
                    </a:lnTo>
                    <a:lnTo>
                      <a:pt x="18937" y="5543"/>
                    </a:lnTo>
                    <a:lnTo>
                      <a:pt x="18591" y="4889"/>
                    </a:lnTo>
                    <a:lnTo>
                      <a:pt x="18206" y="4311"/>
                    </a:lnTo>
                    <a:lnTo>
                      <a:pt x="17783" y="3734"/>
                    </a:lnTo>
                    <a:lnTo>
                      <a:pt x="17321" y="3195"/>
                    </a:lnTo>
                    <a:lnTo>
                      <a:pt x="16782" y="2695"/>
                    </a:lnTo>
                    <a:lnTo>
                      <a:pt x="16243" y="2233"/>
                    </a:lnTo>
                    <a:lnTo>
                      <a:pt x="15550" y="1733"/>
                    </a:lnTo>
                    <a:lnTo>
                      <a:pt x="14819" y="1309"/>
                    </a:lnTo>
                    <a:lnTo>
                      <a:pt x="14049" y="963"/>
                    </a:lnTo>
                    <a:lnTo>
                      <a:pt x="13241" y="693"/>
                    </a:lnTo>
                    <a:lnTo>
                      <a:pt x="12433" y="424"/>
                    </a:lnTo>
                    <a:lnTo>
                      <a:pt x="11624" y="270"/>
                    </a:lnTo>
                    <a:lnTo>
                      <a:pt x="10777" y="116"/>
                    </a:lnTo>
                    <a:lnTo>
                      <a:pt x="9931" y="39"/>
                    </a:lnTo>
                    <a:lnTo>
                      <a:pt x="9315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5" name="Google Shape;2390;p50">
                <a:extLst>
                  <a:ext uri="{FF2B5EF4-FFF2-40B4-BE49-F238E27FC236}">
                    <a16:creationId xmlns:a16="http://schemas.microsoft.com/office/drawing/2014/main" id="{7A8F2457-E589-A6DE-93F1-47C1A401BE0E}"/>
                  </a:ext>
                </a:extLst>
              </p:cNvPr>
              <p:cNvSpPr/>
              <p:nvPr/>
            </p:nvSpPr>
            <p:spPr>
              <a:xfrm>
                <a:off x="1681413" y="25649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6" name="Google Shape;2391;p50">
                <a:extLst>
                  <a:ext uri="{FF2B5EF4-FFF2-40B4-BE49-F238E27FC236}">
                    <a16:creationId xmlns:a16="http://schemas.microsoft.com/office/drawing/2014/main" id="{E0D049B4-EA64-14F6-8B73-F990EDF1BAFD}"/>
                  </a:ext>
                </a:extLst>
              </p:cNvPr>
              <p:cNvSpPr/>
              <p:nvPr/>
            </p:nvSpPr>
            <p:spPr>
              <a:xfrm>
                <a:off x="1681413" y="25649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7" name="Google Shape;2392;p50">
                <a:extLst>
                  <a:ext uri="{FF2B5EF4-FFF2-40B4-BE49-F238E27FC236}">
                    <a16:creationId xmlns:a16="http://schemas.microsoft.com/office/drawing/2014/main" id="{92EFEBEA-AF89-A011-7ACF-1D58BA98E0C0}"/>
                  </a:ext>
                </a:extLst>
              </p:cNvPr>
              <p:cNvSpPr/>
              <p:nvPr/>
            </p:nvSpPr>
            <p:spPr>
              <a:xfrm>
                <a:off x="1327313" y="2856525"/>
                <a:ext cx="494625" cy="476350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19054" extrusionOk="0">
                    <a:moveTo>
                      <a:pt x="9200" y="1"/>
                    </a:moveTo>
                    <a:lnTo>
                      <a:pt x="8545" y="39"/>
                    </a:lnTo>
                    <a:lnTo>
                      <a:pt x="7891" y="154"/>
                    </a:lnTo>
                    <a:lnTo>
                      <a:pt x="7237" y="308"/>
                    </a:lnTo>
                    <a:lnTo>
                      <a:pt x="6621" y="578"/>
                    </a:lnTo>
                    <a:lnTo>
                      <a:pt x="6313" y="770"/>
                    </a:lnTo>
                    <a:lnTo>
                      <a:pt x="6005" y="924"/>
                    </a:lnTo>
                    <a:lnTo>
                      <a:pt x="5697" y="1155"/>
                    </a:lnTo>
                    <a:lnTo>
                      <a:pt x="5428" y="1386"/>
                    </a:lnTo>
                    <a:lnTo>
                      <a:pt x="5120" y="1656"/>
                    </a:lnTo>
                    <a:lnTo>
                      <a:pt x="4850" y="1964"/>
                    </a:lnTo>
                    <a:lnTo>
                      <a:pt x="4581" y="2271"/>
                    </a:lnTo>
                    <a:lnTo>
                      <a:pt x="4311" y="2618"/>
                    </a:lnTo>
                    <a:lnTo>
                      <a:pt x="3773" y="3426"/>
                    </a:lnTo>
                    <a:lnTo>
                      <a:pt x="3311" y="4350"/>
                    </a:lnTo>
                    <a:lnTo>
                      <a:pt x="1386" y="8276"/>
                    </a:lnTo>
                    <a:lnTo>
                      <a:pt x="732" y="9700"/>
                    </a:lnTo>
                    <a:lnTo>
                      <a:pt x="501" y="10316"/>
                    </a:lnTo>
                    <a:lnTo>
                      <a:pt x="270" y="10855"/>
                    </a:lnTo>
                    <a:lnTo>
                      <a:pt x="116" y="11355"/>
                    </a:lnTo>
                    <a:lnTo>
                      <a:pt x="39" y="11778"/>
                    </a:lnTo>
                    <a:lnTo>
                      <a:pt x="1" y="12202"/>
                    </a:lnTo>
                    <a:lnTo>
                      <a:pt x="1" y="12587"/>
                    </a:lnTo>
                    <a:lnTo>
                      <a:pt x="39" y="12933"/>
                    </a:lnTo>
                    <a:lnTo>
                      <a:pt x="116" y="13280"/>
                    </a:lnTo>
                    <a:lnTo>
                      <a:pt x="270" y="13626"/>
                    </a:lnTo>
                    <a:lnTo>
                      <a:pt x="462" y="13972"/>
                    </a:lnTo>
                    <a:lnTo>
                      <a:pt x="616" y="14165"/>
                    </a:lnTo>
                    <a:lnTo>
                      <a:pt x="809" y="14357"/>
                    </a:lnTo>
                    <a:lnTo>
                      <a:pt x="1117" y="14550"/>
                    </a:lnTo>
                    <a:lnTo>
                      <a:pt x="1425" y="14781"/>
                    </a:lnTo>
                    <a:lnTo>
                      <a:pt x="2233" y="15204"/>
                    </a:lnTo>
                    <a:lnTo>
                      <a:pt x="3234" y="15627"/>
                    </a:lnTo>
                    <a:lnTo>
                      <a:pt x="4388" y="16089"/>
                    </a:lnTo>
                    <a:lnTo>
                      <a:pt x="5620" y="16551"/>
                    </a:lnTo>
                    <a:lnTo>
                      <a:pt x="6967" y="17013"/>
                    </a:lnTo>
                    <a:lnTo>
                      <a:pt x="8353" y="17436"/>
                    </a:lnTo>
                    <a:lnTo>
                      <a:pt x="9777" y="17821"/>
                    </a:lnTo>
                    <a:lnTo>
                      <a:pt x="11201" y="18168"/>
                    </a:lnTo>
                    <a:lnTo>
                      <a:pt x="12548" y="18476"/>
                    </a:lnTo>
                    <a:lnTo>
                      <a:pt x="13818" y="18745"/>
                    </a:lnTo>
                    <a:lnTo>
                      <a:pt x="15012" y="18899"/>
                    </a:lnTo>
                    <a:lnTo>
                      <a:pt x="16051" y="19015"/>
                    </a:lnTo>
                    <a:lnTo>
                      <a:pt x="16898" y="19053"/>
                    </a:lnTo>
                    <a:lnTo>
                      <a:pt x="17244" y="19015"/>
                    </a:lnTo>
                    <a:lnTo>
                      <a:pt x="17552" y="18976"/>
                    </a:lnTo>
                    <a:lnTo>
                      <a:pt x="17821" y="18899"/>
                    </a:lnTo>
                    <a:lnTo>
                      <a:pt x="18052" y="18784"/>
                    </a:lnTo>
                    <a:lnTo>
                      <a:pt x="18283" y="18668"/>
                    </a:lnTo>
                    <a:lnTo>
                      <a:pt x="18476" y="18514"/>
                    </a:lnTo>
                    <a:lnTo>
                      <a:pt x="18630" y="18322"/>
                    </a:lnTo>
                    <a:lnTo>
                      <a:pt x="18784" y="18091"/>
                    </a:lnTo>
                    <a:lnTo>
                      <a:pt x="18899" y="17860"/>
                    </a:lnTo>
                    <a:lnTo>
                      <a:pt x="19015" y="17590"/>
                    </a:lnTo>
                    <a:lnTo>
                      <a:pt x="19207" y="17052"/>
                    </a:lnTo>
                    <a:lnTo>
                      <a:pt x="19323" y="16397"/>
                    </a:lnTo>
                    <a:lnTo>
                      <a:pt x="19400" y="15704"/>
                    </a:lnTo>
                    <a:lnTo>
                      <a:pt x="19438" y="15012"/>
                    </a:lnTo>
                    <a:lnTo>
                      <a:pt x="19477" y="13510"/>
                    </a:lnTo>
                    <a:lnTo>
                      <a:pt x="19438" y="12009"/>
                    </a:lnTo>
                    <a:lnTo>
                      <a:pt x="19438" y="10662"/>
                    </a:lnTo>
                    <a:lnTo>
                      <a:pt x="19438" y="10085"/>
                    </a:lnTo>
                    <a:lnTo>
                      <a:pt x="19515" y="9546"/>
                    </a:lnTo>
                    <a:lnTo>
                      <a:pt x="19707" y="8353"/>
                    </a:lnTo>
                    <a:lnTo>
                      <a:pt x="19784" y="7314"/>
                    </a:lnTo>
                    <a:lnTo>
                      <a:pt x="19784" y="6390"/>
                    </a:lnTo>
                    <a:lnTo>
                      <a:pt x="19746" y="5966"/>
                    </a:lnTo>
                    <a:lnTo>
                      <a:pt x="19707" y="5582"/>
                    </a:lnTo>
                    <a:lnTo>
                      <a:pt x="19630" y="5235"/>
                    </a:lnTo>
                    <a:lnTo>
                      <a:pt x="19515" y="4889"/>
                    </a:lnTo>
                    <a:lnTo>
                      <a:pt x="19400" y="4542"/>
                    </a:lnTo>
                    <a:lnTo>
                      <a:pt x="19284" y="4234"/>
                    </a:lnTo>
                    <a:lnTo>
                      <a:pt x="19130" y="3965"/>
                    </a:lnTo>
                    <a:lnTo>
                      <a:pt x="18976" y="3696"/>
                    </a:lnTo>
                    <a:lnTo>
                      <a:pt x="18784" y="3426"/>
                    </a:lnTo>
                    <a:lnTo>
                      <a:pt x="18553" y="3195"/>
                    </a:lnTo>
                    <a:lnTo>
                      <a:pt x="18091" y="2810"/>
                    </a:lnTo>
                    <a:lnTo>
                      <a:pt x="17590" y="2425"/>
                    </a:lnTo>
                    <a:lnTo>
                      <a:pt x="17013" y="2117"/>
                    </a:lnTo>
                    <a:lnTo>
                      <a:pt x="16397" y="1810"/>
                    </a:lnTo>
                    <a:lnTo>
                      <a:pt x="15704" y="1540"/>
                    </a:lnTo>
                    <a:lnTo>
                      <a:pt x="14973" y="1309"/>
                    </a:lnTo>
                    <a:lnTo>
                      <a:pt x="13434" y="809"/>
                    </a:lnTo>
                    <a:lnTo>
                      <a:pt x="12009" y="424"/>
                    </a:lnTo>
                    <a:lnTo>
                      <a:pt x="11278" y="231"/>
                    </a:lnTo>
                    <a:lnTo>
                      <a:pt x="10585" y="116"/>
                    </a:lnTo>
                    <a:lnTo>
                      <a:pt x="9892" y="39"/>
                    </a:lnTo>
                    <a:lnTo>
                      <a:pt x="9200" y="1"/>
                    </a:lnTo>
                    <a:close/>
                  </a:path>
                </a:pathLst>
              </a:custGeom>
              <a:solidFill>
                <a:srgbClr val="80C1C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8" name="Google Shape;2393;p50">
                <a:extLst>
                  <a:ext uri="{FF2B5EF4-FFF2-40B4-BE49-F238E27FC236}">
                    <a16:creationId xmlns:a16="http://schemas.microsoft.com/office/drawing/2014/main" id="{330694F8-E986-F54F-F576-33AAFEF3FD20}"/>
                  </a:ext>
                </a:extLst>
              </p:cNvPr>
              <p:cNvSpPr/>
              <p:nvPr/>
            </p:nvSpPr>
            <p:spPr>
              <a:xfrm>
                <a:off x="1327313" y="2856525"/>
                <a:ext cx="494625" cy="476350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19054" fill="none" extrusionOk="0">
                    <a:moveTo>
                      <a:pt x="13434" y="809"/>
                    </a:moveTo>
                    <a:lnTo>
                      <a:pt x="13434" y="809"/>
                    </a:lnTo>
                    <a:lnTo>
                      <a:pt x="12009" y="424"/>
                    </a:lnTo>
                    <a:lnTo>
                      <a:pt x="11278" y="231"/>
                    </a:lnTo>
                    <a:lnTo>
                      <a:pt x="10585" y="116"/>
                    </a:lnTo>
                    <a:lnTo>
                      <a:pt x="9892" y="39"/>
                    </a:lnTo>
                    <a:lnTo>
                      <a:pt x="9200" y="1"/>
                    </a:lnTo>
                    <a:lnTo>
                      <a:pt x="8545" y="39"/>
                    </a:lnTo>
                    <a:lnTo>
                      <a:pt x="7891" y="154"/>
                    </a:lnTo>
                    <a:lnTo>
                      <a:pt x="7237" y="308"/>
                    </a:lnTo>
                    <a:lnTo>
                      <a:pt x="6621" y="578"/>
                    </a:lnTo>
                    <a:lnTo>
                      <a:pt x="6313" y="770"/>
                    </a:lnTo>
                    <a:lnTo>
                      <a:pt x="6005" y="924"/>
                    </a:lnTo>
                    <a:lnTo>
                      <a:pt x="5697" y="1155"/>
                    </a:lnTo>
                    <a:lnTo>
                      <a:pt x="5428" y="1386"/>
                    </a:lnTo>
                    <a:lnTo>
                      <a:pt x="5120" y="1656"/>
                    </a:lnTo>
                    <a:lnTo>
                      <a:pt x="4850" y="1964"/>
                    </a:lnTo>
                    <a:lnTo>
                      <a:pt x="4581" y="2271"/>
                    </a:lnTo>
                    <a:lnTo>
                      <a:pt x="4311" y="2618"/>
                    </a:lnTo>
                    <a:lnTo>
                      <a:pt x="3773" y="3426"/>
                    </a:lnTo>
                    <a:lnTo>
                      <a:pt x="3311" y="4350"/>
                    </a:lnTo>
                    <a:lnTo>
                      <a:pt x="3311" y="4350"/>
                    </a:lnTo>
                    <a:lnTo>
                      <a:pt x="1386" y="8276"/>
                    </a:lnTo>
                    <a:lnTo>
                      <a:pt x="732" y="9700"/>
                    </a:lnTo>
                    <a:lnTo>
                      <a:pt x="501" y="10316"/>
                    </a:lnTo>
                    <a:lnTo>
                      <a:pt x="270" y="10855"/>
                    </a:lnTo>
                    <a:lnTo>
                      <a:pt x="116" y="11355"/>
                    </a:lnTo>
                    <a:lnTo>
                      <a:pt x="39" y="11778"/>
                    </a:lnTo>
                    <a:lnTo>
                      <a:pt x="1" y="12202"/>
                    </a:lnTo>
                    <a:lnTo>
                      <a:pt x="1" y="12587"/>
                    </a:lnTo>
                    <a:lnTo>
                      <a:pt x="39" y="12933"/>
                    </a:lnTo>
                    <a:lnTo>
                      <a:pt x="116" y="13280"/>
                    </a:lnTo>
                    <a:lnTo>
                      <a:pt x="270" y="13626"/>
                    </a:lnTo>
                    <a:lnTo>
                      <a:pt x="462" y="13972"/>
                    </a:lnTo>
                    <a:lnTo>
                      <a:pt x="462" y="13972"/>
                    </a:lnTo>
                    <a:lnTo>
                      <a:pt x="616" y="14165"/>
                    </a:lnTo>
                    <a:lnTo>
                      <a:pt x="809" y="14357"/>
                    </a:lnTo>
                    <a:lnTo>
                      <a:pt x="1117" y="14550"/>
                    </a:lnTo>
                    <a:lnTo>
                      <a:pt x="1425" y="14781"/>
                    </a:lnTo>
                    <a:lnTo>
                      <a:pt x="2233" y="15204"/>
                    </a:lnTo>
                    <a:lnTo>
                      <a:pt x="3234" y="15627"/>
                    </a:lnTo>
                    <a:lnTo>
                      <a:pt x="4388" y="16089"/>
                    </a:lnTo>
                    <a:lnTo>
                      <a:pt x="5620" y="16551"/>
                    </a:lnTo>
                    <a:lnTo>
                      <a:pt x="6967" y="17013"/>
                    </a:lnTo>
                    <a:lnTo>
                      <a:pt x="8353" y="17436"/>
                    </a:lnTo>
                    <a:lnTo>
                      <a:pt x="9777" y="17821"/>
                    </a:lnTo>
                    <a:lnTo>
                      <a:pt x="11201" y="18168"/>
                    </a:lnTo>
                    <a:lnTo>
                      <a:pt x="12548" y="18476"/>
                    </a:lnTo>
                    <a:lnTo>
                      <a:pt x="13818" y="18745"/>
                    </a:lnTo>
                    <a:lnTo>
                      <a:pt x="15012" y="18899"/>
                    </a:lnTo>
                    <a:lnTo>
                      <a:pt x="16051" y="19015"/>
                    </a:lnTo>
                    <a:lnTo>
                      <a:pt x="16898" y="19053"/>
                    </a:lnTo>
                    <a:lnTo>
                      <a:pt x="17244" y="19015"/>
                    </a:lnTo>
                    <a:lnTo>
                      <a:pt x="17552" y="18976"/>
                    </a:lnTo>
                    <a:lnTo>
                      <a:pt x="17552" y="18976"/>
                    </a:lnTo>
                    <a:lnTo>
                      <a:pt x="17821" y="18899"/>
                    </a:lnTo>
                    <a:lnTo>
                      <a:pt x="18052" y="18784"/>
                    </a:lnTo>
                    <a:lnTo>
                      <a:pt x="18283" y="18668"/>
                    </a:lnTo>
                    <a:lnTo>
                      <a:pt x="18476" y="18514"/>
                    </a:lnTo>
                    <a:lnTo>
                      <a:pt x="18630" y="18322"/>
                    </a:lnTo>
                    <a:lnTo>
                      <a:pt x="18784" y="18091"/>
                    </a:lnTo>
                    <a:lnTo>
                      <a:pt x="18899" y="17860"/>
                    </a:lnTo>
                    <a:lnTo>
                      <a:pt x="19015" y="17590"/>
                    </a:lnTo>
                    <a:lnTo>
                      <a:pt x="19207" y="17052"/>
                    </a:lnTo>
                    <a:lnTo>
                      <a:pt x="19323" y="16397"/>
                    </a:lnTo>
                    <a:lnTo>
                      <a:pt x="19400" y="15704"/>
                    </a:lnTo>
                    <a:lnTo>
                      <a:pt x="19438" y="15012"/>
                    </a:lnTo>
                    <a:lnTo>
                      <a:pt x="19477" y="13510"/>
                    </a:lnTo>
                    <a:lnTo>
                      <a:pt x="19438" y="12009"/>
                    </a:lnTo>
                    <a:lnTo>
                      <a:pt x="19438" y="10662"/>
                    </a:lnTo>
                    <a:lnTo>
                      <a:pt x="19438" y="10085"/>
                    </a:lnTo>
                    <a:lnTo>
                      <a:pt x="19515" y="9546"/>
                    </a:lnTo>
                    <a:lnTo>
                      <a:pt x="19515" y="9546"/>
                    </a:lnTo>
                    <a:lnTo>
                      <a:pt x="19707" y="8353"/>
                    </a:lnTo>
                    <a:lnTo>
                      <a:pt x="19784" y="7314"/>
                    </a:lnTo>
                    <a:lnTo>
                      <a:pt x="19784" y="6390"/>
                    </a:lnTo>
                    <a:lnTo>
                      <a:pt x="19746" y="5966"/>
                    </a:lnTo>
                    <a:lnTo>
                      <a:pt x="19707" y="5582"/>
                    </a:lnTo>
                    <a:lnTo>
                      <a:pt x="19630" y="5235"/>
                    </a:lnTo>
                    <a:lnTo>
                      <a:pt x="19515" y="4889"/>
                    </a:lnTo>
                    <a:lnTo>
                      <a:pt x="19400" y="4542"/>
                    </a:lnTo>
                    <a:lnTo>
                      <a:pt x="19284" y="4234"/>
                    </a:lnTo>
                    <a:lnTo>
                      <a:pt x="19130" y="3965"/>
                    </a:lnTo>
                    <a:lnTo>
                      <a:pt x="18976" y="3696"/>
                    </a:lnTo>
                    <a:lnTo>
                      <a:pt x="18784" y="3426"/>
                    </a:lnTo>
                    <a:lnTo>
                      <a:pt x="18553" y="3195"/>
                    </a:lnTo>
                    <a:lnTo>
                      <a:pt x="18091" y="2810"/>
                    </a:lnTo>
                    <a:lnTo>
                      <a:pt x="17590" y="2425"/>
                    </a:lnTo>
                    <a:lnTo>
                      <a:pt x="17013" y="2117"/>
                    </a:lnTo>
                    <a:lnTo>
                      <a:pt x="16397" y="1810"/>
                    </a:lnTo>
                    <a:lnTo>
                      <a:pt x="15704" y="1540"/>
                    </a:lnTo>
                    <a:lnTo>
                      <a:pt x="14973" y="1309"/>
                    </a:lnTo>
                    <a:lnTo>
                      <a:pt x="13434" y="80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9" name="Google Shape;2394;p50">
                <a:extLst>
                  <a:ext uri="{FF2B5EF4-FFF2-40B4-BE49-F238E27FC236}">
                    <a16:creationId xmlns:a16="http://schemas.microsoft.com/office/drawing/2014/main" id="{A442A31B-E89B-2938-2916-E625FA51C5D8}"/>
                  </a:ext>
                </a:extLst>
              </p:cNvPr>
              <p:cNvSpPr/>
              <p:nvPr/>
            </p:nvSpPr>
            <p:spPr>
              <a:xfrm>
                <a:off x="1427388" y="2882500"/>
                <a:ext cx="381075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8815" extrusionOk="0">
                    <a:moveTo>
                      <a:pt x="5428" y="116"/>
                    </a:moveTo>
                    <a:lnTo>
                      <a:pt x="6043" y="155"/>
                    </a:lnTo>
                    <a:lnTo>
                      <a:pt x="6621" y="193"/>
                    </a:lnTo>
                    <a:lnTo>
                      <a:pt x="7198" y="270"/>
                    </a:lnTo>
                    <a:lnTo>
                      <a:pt x="7737" y="386"/>
                    </a:lnTo>
                    <a:lnTo>
                      <a:pt x="8853" y="655"/>
                    </a:lnTo>
                    <a:lnTo>
                      <a:pt x="9854" y="886"/>
                    </a:lnTo>
                    <a:lnTo>
                      <a:pt x="10855" y="1194"/>
                    </a:lnTo>
                    <a:lnTo>
                      <a:pt x="11317" y="1386"/>
                    </a:lnTo>
                    <a:lnTo>
                      <a:pt x="11740" y="1579"/>
                    </a:lnTo>
                    <a:lnTo>
                      <a:pt x="12202" y="1771"/>
                    </a:lnTo>
                    <a:lnTo>
                      <a:pt x="12625" y="2041"/>
                    </a:lnTo>
                    <a:lnTo>
                      <a:pt x="13010" y="2310"/>
                    </a:lnTo>
                    <a:lnTo>
                      <a:pt x="13395" y="2657"/>
                    </a:lnTo>
                    <a:lnTo>
                      <a:pt x="13703" y="3003"/>
                    </a:lnTo>
                    <a:lnTo>
                      <a:pt x="13972" y="3426"/>
                    </a:lnTo>
                    <a:lnTo>
                      <a:pt x="14242" y="3927"/>
                    </a:lnTo>
                    <a:lnTo>
                      <a:pt x="14396" y="4427"/>
                    </a:lnTo>
                    <a:lnTo>
                      <a:pt x="14511" y="4966"/>
                    </a:lnTo>
                    <a:lnTo>
                      <a:pt x="14550" y="5505"/>
                    </a:lnTo>
                    <a:lnTo>
                      <a:pt x="14588" y="6082"/>
                    </a:lnTo>
                    <a:lnTo>
                      <a:pt x="14550" y="6621"/>
                    </a:lnTo>
                    <a:lnTo>
                      <a:pt x="14434" y="7737"/>
                    </a:lnTo>
                    <a:lnTo>
                      <a:pt x="13010" y="7545"/>
                    </a:lnTo>
                    <a:lnTo>
                      <a:pt x="11586" y="7275"/>
                    </a:lnTo>
                    <a:lnTo>
                      <a:pt x="10162" y="7006"/>
                    </a:lnTo>
                    <a:lnTo>
                      <a:pt x="8738" y="6698"/>
                    </a:lnTo>
                    <a:lnTo>
                      <a:pt x="7314" y="6313"/>
                    </a:lnTo>
                    <a:lnTo>
                      <a:pt x="5928" y="5890"/>
                    </a:lnTo>
                    <a:lnTo>
                      <a:pt x="4504" y="5428"/>
                    </a:lnTo>
                    <a:lnTo>
                      <a:pt x="3118" y="4927"/>
                    </a:lnTo>
                    <a:lnTo>
                      <a:pt x="1617" y="4312"/>
                    </a:lnTo>
                    <a:lnTo>
                      <a:pt x="77" y="3657"/>
                    </a:lnTo>
                    <a:lnTo>
                      <a:pt x="231" y="3195"/>
                    </a:lnTo>
                    <a:lnTo>
                      <a:pt x="424" y="2734"/>
                    </a:lnTo>
                    <a:lnTo>
                      <a:pt x="655" y="2349"/>
                    </a:lnTo>
                    <a:lnTo>
                      <a:pt x="963" y="1964"/>
                    </a:lnTo>
                    <a:lnTo>
                      <a:pt x="1271" y="1617"/>
                    </a:lnTo>
                    <a:lnTo>
                      <a:pt x="1656" y="1309"/>
                    </a:lnTo>
                    <a:lnTo>
                      <a:pt x="2040" y="1040"/>
                    </a:lnTo>
                    <a:lnTo>
                      <a:pt x="2464" y="809"/>
                    </a:lnTo>
                    <a:lnTo>
                      <a:pt x="2810" y="617"/>
                    </a:lnTo>
                    <a:lnTo>
                      <a:pt x="3157" y="501"/>
                    </a:lnTo>
                    <a:lnTo>
                      <a:pt x="3542" y="386"/>
                    </a:lnTo>
                    <a:lnTo>
                      <a:pt x="3926" y="270"/>
                    </a:lnTo>
                    <a:lnTo>
                      <a:pt x="4658" y="155"/>
                    </a:lnTo>
                    <a:lnTo>
                      <a:pt x="5428" y="116"/>
                    </a:lnTo>
                    <a:close/>
                    <a:moveTo>
                      <a:pt x="5466" y="1"/>
                    </a:moveTo>
                    <a:lnTo>
                      <a:pt x="4773" y="39"/>
                    </a:lnTo>
                    <a:lnTo>
                      <a:pt x="4119" y="116"/>
                    </a:lnTo>
                    <a:lnTo>
                      <a:pt x="3426" y="270"/>
                    </a:lnTo>
                    <a:lnTo>
                      <a:pt x="2772" y="540"/>
                    </a:lnTo>
                    <a:lnTo>
                      <a:pt x="2310" y="771"/>
                    </a:lnTo>
                    <a:lnTo>
                      <a:pt x="1848" y="1040"/>
                    </a:lnTo>
                    <a:lnTo>
                      <a:pt x="1425" y="1386"/>
                    </a:lnTo>
                    <a:lnTo>
                      <a:pt x="1001" y="1733"/>
                    </a:lnTo>
                    <a:lnTo>
                      <a:pt x="693" y="2156"/>
                    </a:lnTo>
                    <a:lnTo>
                      <a:pt x="385" y="2618"/>
                    </a:lnTo>
                    <a:lnTo>
                      <a:pt x="154" y="3080"/>
                    </a:lnTo>
                    <a:lnTo>
                      <a:pt x="39" y="3619"/>
                    </a:lnTo>
                    <a:lnTo>
                      <a:pt x="39" y="3657"/>
                    </a:lnTo>
                    <a:lnTo>
                      <a:pt x="1" y="3696"/>
                    </a:lnTo>
                    <a:lnTo>
                      <a:pt x="1" y="3734"/>
                    </a:lnTo>
                    <a:lnTo>
                      <a:pt x="655" y="4081"/>
                    </a:lnTo>
                    <a:lnTo>
                      <a:pt x="1348" y="4350"/>
                    </a:lnTo>
                    <a:lnTo>
                      <a:pt x="2695" y="4927"/>
                    </a:lnTo>
                    <a:lnTo>
                      <a:pt x="4119" y="5466"/>
                    </a:lnTo>
                    <a:lnTo>
                      <a:pt x="5505" y="5928"/>
                    </a:lnTo>
                    <a:lnTo>
                      <a:pt x="6929" y="6352"/>
                    </a:lnTo>
                    <a:lnTo>
                      <a:pt x="8391" y="6775"/>
                    </a:lnTo>
                    <a:lnTo>
                      <a:pt x="9815" y="7121"/>
                    </a:lnTo>
                    <a:lnTo>
                      <a:pt x="11278" y="7391"/>
                    </a:lnTo>
                    <a:lnTo>
                      <a:pt x="12856" y="7660"/>
                    </a:lnTo>
                    <a:lnTo>
                      <a:pt x="14434" y="7891"/>
                    </a:lnTo>
                    <a:lnTo>
                      <a:pt x="14550" y="8238"/>
                    </a:lnTo>
                    <a:lnTo>
                      <a:pt x="14550" y="8353"/>
                    </a:lnTo>
                    <a:lnTo>
                      <a:pt x="14627" y="8738"/>
                    </a:lnTo>
                    <a:lnTo>
                      <a:pt x="14627" y="8776"/>
                    </a:lnTo>
                    <a:lnTo>
                      <a:pt x="14665" y="8815"/>
                    </a:lnTo>
                    <a:lnTo>
                      <a:pt x="14704" y="8776"/>
                    </a:lnTo>
                    <a:lnTo>
                      <a:pt x="15204" y="8661"/>
                    </a:lnTo>
                    <a:lnTo>
                      <a:pt x="15243" y="8622"/>
                    </a:lnTo>
                    <a:lnTo>
                      <a:pt x="15204" y="8584"/>
                    </a:lnTo>
                    <a:lnTo>
                      <a:pt x="15050" y="8353"/>
                    </a:lnTo>
                    <a:lnTo>
                      <a:pt x="14935" y="8161"/>
                    </a:lnTo>
                    <a:lnTo>
                      <a:pt x="14858" y="7968"/>
                    </a:lnTo>
                    <a:lnTo>
                      <a:pt x="14781" y="7776"/>
                    </a:lnTo>
                    <a:lnTo>
                      <a:pt x="14665" y="7237"/>
                    </a:lnTo>
                    <a:lnTo>
                      <a:pt x="14704" y="6352"/>
                    </a:lnTo>
                    <a:lnTo>
                      <a:pt x="14704" y="5890"/>
                    </a:lnTo>
                    <a:lnTo>
                      <a:pt x="14704" y="5466"/>
                    </a:lnTo>
                    <a:lnTo>
                      <a:pt x="14665" y="5004"/>
                    </a:lnTo>
                    <a:lnTo>
                      <a:pt x="14588" y="4581"/>
                    </a:lnTo>
                    <a:lnTo>
                      <a:pt x="14473" y="4158"/>
                    </a:lnTo>
                    <a:lnTo>
                      <a:pt x="14319" y="3734"/>
                    </a:lnTo>
                    <a:lnTo>
                      <a:pt x="14088" y="3311"/>
                    </a:lnTo>
                    <a:lnTo>
                      <a:pt x="13818" y="2887"/>
                    </a:lnTo>
                    <a:lnTo>
                      <a:pt x="13472" y="2541"/>
                    </a:lnTo>
                    <a:lnTo>
                      <a:pt x="13126" y="2233"/>
                    </a:lnTo>
                    <a:lnTo>
                      <a:pt x="12702" y="1925"/>
                    </a:lnTo>
                    <a:lnTo>
                      <a:pt x="12279" y="1694"/>
                    </a:lnTo>
                    <a:lnTo>
                      <a:pt x="11855" y="1463"/>
                    </a:lnTo>
                    <a:lnTo>
                      <a:pt x="11394" y="1271"/>
                    </a:lnTo>
                    <a:lnTo>
                      <a:pt x="10893" y="1078"/>
                    </a:lnTo>
                    <a:lnTo>
                      <a:pt x="10393" y="925"/>
                    </a:lnTo>
                    <a:lnTo>
                      <a:pt x="9392" y="617"/>
                    </a:lnTo>
                    <a:lnTo>
                      <a:pt x="8276" y="347"/>
                    </a:lnTo>
                    <a:lnTo>
                      <a:pt x="7121" y="155"/>
                    </a:lnTo>
                    <a:lnTo>
                      <a:pt x="6313" y="39"/>
                    </a:lnTo>
                    <a:lnTo>
                      <a:pt x="5466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70" name="Google Shape;2395;p50">
                <a:extLst>
                  <a:ext uri="{FF2B5EF4-FFF2-40B4-BE49-F238E27FC236}">
                    <a16:creationId xmlns:a16="http://schemas.microsoft.com/office/drawing/2014/main" id="{CE54C3D8-8464-9B97-35FE-0425252F9BBE}"/>
                  </a:ext>
                </a:extLst>
              </p:cNvPr>
              <p:cNvSpPr/>
              <p:nvPr/>
            </p:nvSpPr>
            <p:spPr>
              <a:xfrm>
                <a:off x="1429313" y="2885400"/>
                <a:ext cx="362800" cy="190550"/>
              </a:xfrm>
              <a:custGeom>
                <a:avLst/>
                <a:gdLst/>
                <a:ahLst/>
                <a:cxnLst/>
                <a:rect l="l" t="t" r="r" b="b"/>
                <a:pathLst>
                  <a:path w="14512" h="7622" fill="none" extrusionOk="0">
                    <a:moveTo>
                      <a:pt x="14357" y="7621"/>
                    </a:moveTo>
                    <a:lnTo>
                      <a:pt x="14357" y="7621"/>
                    </a:lnTo>
                    <a:lnTo>
                      <a:pt x="12933" y="7429"/>
                    </a:lnTo>
                    <a:lnTo>
                      <a:pt x="11509" y="7159"/>
                    </a:lnTo>
                    <a:lnTo>
                      <a:pt x="10085" y="6890"/>
                    </a:lnTo>
                    <a:lnTo>
                      <a:pt x="8661" y="6582"/>
                    </a:lnTo>
                    <a:lnTo>
                      <a:pt x="8661" y="6582"/>
                    </a:lnTo>
                    <a:lnTo>
                      <a:pt x="7237" y="6197"/>
                    </a:lnTo>
                    <a:lnTo>
                      <a:pt x="5851" y="5774"/>
                    </a:lnTo>
                    <a:lnTo>
                      <a:pt x="4427" y="5312"/>
                    </a:lnTo>
                    <a:lnTo>
                      <a:pt x="3041" y="4811"/>
                    </a:lnTo>
                    <a:lnTo>
                      <a:pt x="3041" y="4811"/>
                    </a:lnTo>
                    <a:lnTo>
                      <a:pt x="1540" y="4196"/>
                    </a:lnTo>
                    <a:lnTo>
                      <a:pt x="0" y="3541"/>
                    </a:lnTo>
                    <a:lnTo>
                      <a:pt x="0" y="3541"/>
                    </a:lnTo>
                    <a:lnTo>
                      <a:pt x="0" y="3541"/>
                    </a:lnTo>
                    <a:lnTo>
                      <a:pt x="154" y="3079"/>
                    </a:lnTo>
                    <a:lnTo>
                      <a:pt x="347" y="2618"/>
                    </a:lnTo>
                    <a:lnTo>
                      <a:pt x="578" y="2233"/>
                    </a:lnTo>
                    <a:lnTo>
                      <a:pt x="886" y="1848"/>
                    </a:lnTo>
                    <a:lnTo>
                      <a:pt x="1194" y="1501"/>
                    </a:lnTo>
                    <a:lnTo>
                      <a:pt x="1579" y="1193"/>
                    </a:lnTo>
                    <a:lnTo>
                      <a:pt x="1963" y="924"/>
                    </a:lnTo>
                    <a:lnTo>
                      <a:pt x="2387" y="693"/>
                    </a:lnTo>
                    <a:lnTo>
                      <a:pt x="2387" y="693"/>
                    </a:lnTo>
                    <a:lnTo>
                      <a:pt x="2733" y="501"/>
                    </a:lnTo>
                    <a:lnTo>
                      <a:pt x="3080" y="385"/>
                    </a:lnTo>
                    <a:lnTo>
                      <a:pt x="3465" y="270"/>
                    </a:lnTo>
                    <a:lnTo>
                      <a:pt x="3849" y="154"/>
                    </a:lnTo>
                    <a:lnTo>
                      <a:pt x="4581" y="39"/>
                    </a:lnTo>
                    <a:lnTo>
                      <a:pt x="5351" y="0"/>
                    </a:lnTo>
                    <a:lnTo>
                      <a:pt x="5351" y="0"/>
                    </a:lnTo>
                    <a:lnTo>
                      <a:pt x="5966" y="39"/>
                    </a:lnTo>
                    <a:lnTo>
                      <a:pt x="6544" y="77"/>
                    </a:lnTo>
                    <a:lnTo>
                      <a:pt x="6544" y="77"/>
                    </a:lnTo>
                    <a:lnTo>
                      <a:pt x="7121" y="154"/>
                    </a:lnTo>
                    <a:lnTo>
                      <a:pt x="7660" y="270"/>
                    </a:lnTo>
                    <a:lnTo>
                      <a:pt x="8776" y="539"/>
                    </a:lnTo>
                    <a:lnTo>
                      <a:pt x="8776" y="539"/>
                    </a:lnTo>
                    <a:lnTo>
                      <a:pt x="9777" y="770"/>
                    </a:lnTo>
                    <a:lnTo>
                      <a:pt x="10778" y="1078"/>
                    </a:lnTo>
                    <a:lnTo>
                      <a:pt x="10778" y="1078"/>
                    </a:lnTo>
                    <a:lnTo>
                      <a:pt x="11240" y="1270"/>
                    </a:lnTo>
                    <a:lnTo>
                      <a:pt x="11663" y="1463"/>
                    </a:lnTo>
                    <a:lnTo>
                      <a:pt x="12125" y="1655"/>
                    </a:lnTo>
                    <a:lnTo>
                      <a:pt x="12548" y="1925"/>
                    </a:lnTo>
                    <a:lnTo>
                      <a:pt x="12933" y="2194"/>
                    </a:lnTo>
                    <a:lnTo>
                      <a:pt x="13318" y="2541"/>
                    </a:lnTo>
                    <a:lnTo>
                      <a:pt x="13626" y="2887"/>
                    </a:lnTo>
                    <a:lnTo>
                      <a:pt x="13895" y="3310"/>
                    </a:lnTo>
                    <a:lnTo>
                      <a:pt x="13895" y="3310"/>
                    </a:lnTo>
                    <a:lnTo>
                      <a:pt x="14165" y="3811"/>
                    </a:lnTo>
                    <a:lnTo>
                      <a:pt x="14319" y="4311"/>
                    </a:lnTo>
                    <a:lnTo>
                      <a:pt x="14434" y="4850"/>
                    </a:lnTo>
                    <a:lnTo>
                      <a:pt x="14473" y="5389"/>
                    </a:lnTo>
                    <a:lnTo>
                      <a:pt x="14511" y="5966"/>
                    </a:lnTo>
                    <a:lnTo>
                      <a:pt x="14473" y="6505"/>
                    </a:lnTo>
                    <a:lnTo>
                      <a:pt x="14357" y="7621"/>
                    </a:lnTo>
                    <a:lnTo>
                      <a:pt x="14357" y="7621"/>
                    </a:lnTo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71" name="Google Shape;2396;p50">
                <a:extLst>
                  <a:ext uri="{FF2B5EF4-FFF2-40B4-BE49-F238E27FC236}">
                    <a16:creationId xmlns:a16="http://schemas.microsoft.com/office/drawing/2014/main" id="{39CDCC79-AEB1-0F45-46F7-933E447FC95B}"/>
                  </a:ext>
                </a:extLst>
              </p:cNvPr>
              <p:cNvSpPr/>
              <p:nvPr/>
            </p:nvSpPr>
            <p:spPr>
              <a:xfrm>
                <a:off x="1350413" y="2980650"/>
                <a:ext cx="440725" cy="334900"/>
              </a:xfrm>
              <a:custGeom>
                <a:avLst/>
                <a:gdLst/>
                <a:ahLst/>
                <a:cxnLst/>
                <a:rect l="l" t="t" r="r" b="b"/>
                <a:pathLst>
                  <a:path w="17629" h="13396" extrusionOk="0">
                    <a:moveTo>
                      <a:pt x="3426" y="1"/>
                    </a:moveTo>
                    <a:lnTo>
                      <a:pt x="3387" y="39"/>
                    </a:lnTo>
                    <a:lnTo>
                      <a:pt x="2887" y="809"/>
                    </a:lnTo>
                    <a:lnTo>
                      <a:pt x="2387" y="1617"/>
                    </a:lnTo>
                    <a:lnTo>
                      <a:pt x="1963" y="2464"/>
                    </a:lnTo>
                    <a:lnTo>
                      <a:pt x="1540" y="3272"/>
                    </a:lnTo>
                    <a:lnTo>
                      <a:pt x="1155" y="4081"/>
                    </a:lnTo>
                    <a:lnTo>
                      <a:pt x="770" y="4927"/>
                    </a:lnTo>
                    <a:lnTo>
                      <a:pt x="462" y="5697"/>
                    </a:lnTo>
                    <a:lnTo>
                      <a:pt x="154" y="6506"/>
                    </a:lnTo>
                    <a:lnTo>
                      <a:pt x="77" y="6813"/>
                    </a:lnTo>
                    <a:lnTo>
                      <a:pt x="0" y="7160"/>
                    </a:lnTo>
                    <a:lnTo>
                      <a:pt x="0" y="7468"/>
                    </a:lnTo>
                    <a:lnTo>
                      <a:pt x="0" y="7814"/>
                    </a:lnTo>
                    <a:lnTo>
                      <a:pt x="77" y="8122"/>
                    </a:lnTo>
                    <a:lnTo>
                      <a:pt x="231" y="8430"/>
                    </a:lnTo>
                    <a:lnTo>
                      <a:pt x="462" y="8661"/>
                    </a:lnTo>
                    <a:lnTo>
                      <a:pt x="732" y="8892"/>
                    </a:lnTo>
                    <a:lnTo>
                      <a:pt x="1078" y="9084"/>
                    </a:lnTo>
                    <a:lnTo>
                      <a:pt x="1463" y="9238"/>
                    </a:lnTo>
                    <a:lnTo>
                      <a:pt x="2233" y="9469"/>
                    </a:lnTo>
                    <a:lnTo>
                      <a:pt x="4080" y="10124"/>
                    </a:lnTo>
                    <a:lnTo>
                      <a:pt x="7737" y="11355"/>
                    </a:lnTo>
                    <a:lnTo>
                      <a:pt x="9507" y="11971"/>
                    </a:lnTo>
                    <a:lnTo>
                      <a:pt x="11316" y="12548"/>
                    </a:lnTo>
                    <a:lnTo>
                      <a:pt x="12163" y="12818"/>
                    </a:lnTo>
                    <a:lnTo>
                      <a:pt x="13048" y="13049"/>
                    </a:lnTo>
                    <a:lnTo>
                      <a:pt x="13972" y="13203"/>
                    </a:lnTo>
                    <a:lnTo>
                      <a:pt x="14857" y="13357"/>
                    </a:lnTo>
                    <a:lnTo>
                      <a:pt x="15281" y="13395"/>
                    </a:lnTo>
                    <a:lnTo>
                      <a:pt x="16089" y="13395"/>
                    </a:lnTo>
                    <a:lnTo>
                      <a:pt x="16397" y="13318"/>
                    </a:lnTo>
                    <a:lnTo>
                      <a:pt x="16590" y="13241"/>
                    </a:lnTo>
                    <a:lnTo>
                      <a:pt x="16743" y="13164"/>
                    </a:lnTo>
                    <a:lnTo>
                      <a:pt x="16897" y="13087"/>
                    </a:lnTo>
                    <a:lnTo>
                      <a:pt x="17013" y="12972"/>
                    </a:lnTo>
                    <a:lnTo>
                      <a:pt x="17205" y="12664"/>
                    </a:lnTo>
                    <a:lnTo>
                      <a:pt x="17359" y="12356"/>
                    </a:lnTo>
                    <a:lnTo>
                      <a:pt x="17513" y="11894"/>
                    </a:lnTo>
                    <a:lnTo>
                      <a:pt x="17590" y="11471"/>
                    </a:lnTo>
                    <a:lnTo>
                      <a:pt x="17629" y="11009"/>
                    </a:lnTo>
                    <a:lnTo>
                      <a:pt x="17629" y="10585"/>
                    </a:lnTo>
                    <a:lnTo>
                      <a:pt x="17590" y="9662"/>
                    </a:lnTo>
                    <a:lnTo>
                      <a:pt x="17513" y="8776"/>
                    </a:lnTo>
                    <a:lnTo>
                      <a:pt x="17167" y="4927"/>
                    </a:lnTo>
                    <a:lnTo>
                      <a:pt x="17090" y="4004"/>
                    </a:lnTo>
                    <a:lnTo>
                      <a:pt x="17051" y="3965"/>
                    </a:lnTo>
                    <a:lnTo>
                      <a:pt x="17013" y="3927"/>
                    </a:lnTo>
                    <a:lnTo>
                      <a:pt x="16974" y="3965"/>
                    </a:lnTo>
                    <a:lnTo>
                      <a:pt x="16936" y="4004"/>
                    </a:lnTo>
                    <a:lnTo>
                      <a:pt x="17090" y="5851"/>
                    </a:lnTo>
                    <a:lnTo>
                      <a:pt x="17244" y="7699"/>
                    </a:lnTo>
                    <a:lnTo>
                      <a:pt x="17398" y="9469"/>
                    </a:lnTo>
                    <a:lnTo>
                      <a:pt x="17475" y="10355"/>
                    </a:lnTo>
                    <a:lnTo>
                      <a:pt x="17475" y="10816"/>
                    </a:lnTo>
                    <a:lnTo>
                      <a:pt x="17436" y="11240"/>
                    </a:lnTo>
                    <a:lnTo>
                      <a:pt x="17359" y="11663"/>
                    </a:lnTo>
                    <a:lnTo>
                      <a:pt x="17282" y="12125"/>
                    </a:lnTo>
                    <a:lnTo>
                      <a:pt x="17128" y="12510"/>
                    </a:lnTo>
                    <a:lnTo>
                      <a:pt x="17051" y="12702"/>
                    </a:lnTo>
                    <a:lnTo>
                      <a:pt x="16897" y="12856"/>
                    </a:lnTo>
                    <a:lnTo>
                      <a:pt x="16782" y="12972"/>
                    </a:lnTo>
                    <a:lnTo>
                      <a:pt x="16666" y="13049"/>
                    </a:lnTo>
                    <a:lnTo>
                      <a:pt x="16359" y="13164"/>
                    </a:lnTo>
                    <a:lnTo>
                      <a:pt x="16051" y="13241"/>
                    </a:lnTo>
                    <a:lnTo>
                      <a:pt x="15550" y="13241"/>
                    </a:lnTo>
                    <a:lnTo>
                      <a:pt x="14665" y="13164"/>
                    </a:lnTo>
                    <a:lnTo>
                      <a:pt x="13780" y="13049"/>
                    </a:lnTo>
                    <a:lnTo>
                      <a:pt x="12933" y="12856"/>
                    </a:lnTo>
                    <a:lnTo>
                      <a:pt x="12048" y="12625"/>
                    </a:lnTo>
                    <a:lnTo>
                      <a:pt x="10354" y="12087"/>
                    </a:lnTo>
                    <a:lnTo>
                      <a:pt x="8622" y="11509"/>
                    </a:lnTo>
                    <a:lnTo>
                      <a:pt x="5158" y="10316"/>
                    </a:lnTo>
                    <a:lnTo>
                      <a:pt x="1655" y="9123"/>
                    </a:lnTo>
                    <a:lnTo>
                      <a:pt x="1309" y="9007"/>
                    </a:lnTo>
                    <a:lnTo>
                      <a:pt x="924" y="8853"/>
                    </a:lnTo>
                    <a:lnTo>
                      <a:pt x="616" y="8622"/>
                    </a:lnTo>
                    <a:lnTo>
                      <a:pt x="462" y="8507"/>
                    </a:lnTo>
                    <a:lnTo>
                      <a:pt x="347" y="8353"/>
                    </a:lnTo>
                    <a:lnTo>
                      <a:pt x="193" y="8045"/>
                    </a:lnTo>
                    <a:lnTo>
                      <a:pt x="154" y="7699"/>
                    </a:lnTo>
                    <a:lnTo>
                      <a:pt x="116" y="7391"/>
                    </a:lnTo>
                    <a:lnTo>
                      <a:pt x="154" y="7044"/>
                    </a:lnTo>
                    <a:lnTo>
                      <a:pt x="270" y="6698"/>
                    </a:lnTo>
                    <a:lnTo>
                      <a:pt x="347" y="6352"/>
                    </a:lnTo>
                    <a:lnTo>
                      <a:pt x="616" y="5659"/>
                    </a:lnTo>
                    <a:lnTo>
                      <a:pt x="963" y="4812"/>
                    </a:lnTo>
                    <a:lnTo>
                      <a:pt x="1347" y="3965"/>
                    </a:lnTo>
                    <a:lnTo>
                      <a:pt x="1732" y="3195"/>
                    </a:lnTo>
                    <a:lnTo>
                      <a:pt x="2156" y="2387"/>
                    </a:lnTo>
                    <a:lnTo>
                      <a:pt x="3003" y="847"/>
                    </a:lnTo>
                    <a:lnTo>
                      <a:pt x="3464" y="78"/>
                    </a:lnTo>
                    <a:lnTo>
                      <a:pt x="3464" y="39"/>
                    </a:lnTo>
                    <a:lnTo>
                      <a:pt x="3426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33FF397-2062-9C5F-4106-F60FAE309EF4}"/>
              </a:ext>
            </a:extLst>
          </p:cNvPr>
          <p:cNvSpPr/>
          <p:nvPr/>
        </p:nvSpPr>
        <p:spPr>
          <a:xfrm>
            <a:off x="610924" y="2298740"/>
            <a:ext cx="10972800" cy="440484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80C1C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1FB6CB4-88FD-A124-FF58-65C24F23E654}"/>
              </a:ext>
            </a:extLst>
          </p:cNvPr>
          <p:cNvSpPr/>
          <p:nvPr/>
        </p:nvSpPr>
        <p:spPr>
          <a:xfrm>
            <a:off x="4014164" y="1555889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1 (SGK – tr57)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93F81B7-13D7-000D-8D36-66CA500FB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530" y="2332622"/>
            <a:ext cx="7045377" cy="2393622"/>
          </a:xfrm>
          <a:prstGeom prst="rect">
            <a:avLst/>
          </a:prstGeom>
        </p:spPr>
      </p:pic>
      <p:grpSp>
        <p:nvGrpSpPr>
          <p:cNvPr id="42" name="Google Shape;2367;p50">
            <a:extLst>
              <a:ext uri="{FF2B5EF4-FFF2-40B4-BE49-F238E27FC236}">
                <a16:creationId xmlns:a16="http://schemas.microsoft.com/office/drawing/2014/main" id="{607B09AC-2046-C3CE-8E75-F71BAF79E924}"/>
              </a:ext>
            </a:extLst>
          </p:cNvPr>
          <p:cNvGrpSpPr/>
          <p:nvPr/>
        </p:nvGrpSpPr>
        <p:grpSpPr>
          <a:xfrm>
            <a:off x="10851385" y="5683022"/>
            <a:ext cx="906383" cy="1020568"/>
            <a:chOff x="434227" y="2432710"/>
            <a:chExt cx="1323336" cy="1391894"/>
          </a:xfrm>
        </p:grpSpPr>
        <p:sp>
          <p:nvSpPr>
            <p:cNvPr id="43" name="Google Shape;2368;p50">
              <a:extLst>
                <a:ext uri="{FF2B5EF4-FFF2-40B4-BE49-F238E27FC236}">
                  <a16:creationId xmlns:a16="http://schemas.microsoft.com/office/drawing/2014/main" id="{15483D93-C608-3CAF-42AA-82ACB502E6FE}"/>
                </a:ext>
              </a:extLst>
            </p:cNvPr>
            <p:cNvSpPr/>
            <p:nvPr/>
          </p:nvSpPr>
          <p:spPr>
            <a:xfrm>
              <a:off x="434227" y="2432710"/>
              <a:ext cx="1323336" cy="1391894"/>
            </a:xfrm>
            <a:custGeom>
              <a:avLst/>
              <a:gdLst/>
              <a:ahLst/>
              <a:cxnLst/>
              <a:rect l="l" t="t" r="r" b="b"/>
              <a:pathLst>
                <a:path w="32679" h="34372" extrusionOk="0">
                  <a:moveTo>
                    <a:pt x="22170" y="1578"/>
                  </a:moveTo>
                  <a:lnTo>
                    <a:pt x="22594" y="1655"/>
                  </a:lnTo>
                  <a:lnTo>
                    <a:pt x="22979" y="1732"/>
                  </a:lnTo>
                  <a:lnTo>
                    <a:pt x="23402" y="1848"/>
                  </a:lnTo>
                  <a:lnTo>
                    <a:pt x="23787" y="2002"/>
                  </a:lnTo>
                  <a:lnTo>
                    <a:pt x="24172" y="2194"/>
                  </a:lnTo>
                  <a:lnTo>
                    <a:pt x="24518" y="2387"/>
                  </a:lnTo>
                  <a:lnTo>
                    <a:pt x="24826" y="2618"/>
                  </a:lnTo>
                  <a:lnTo>
                    <a:pt x="25057" y="2848"/>
                  </a:lnTo>
                  <a:lnTo>
                    <a:pt x="25249" y="3118"/>
                  </a:lnTo>
                  <a:lnTo>
                    <a:pt x="25403" y="3426"/>
                  </a:lnTo>
                  <a:lnTo>
                    <a:pt x="25442" y="3734"/>
                  </a:lnTo>
                  <a:lnTo>
                    <a:pt x="25442" y="4042"/>
                  </a:lnTo>
                  <a:lnTo>
                    <a:pt x="25442" y="4311"/>
                  </a:lnTo>
                  <a:lnTo>
                    <a:pt x="25365" y="4542"/>
                  </a:lnTo>
                  <a:lnTo>
                    <a:pt x="25288" y="4773"/>
                  </a:lnTo>
                  <a:lnTo>
                    <a:pt x="25172" y="4927"/>
                  </a:lnTo>
                  <a:lnTo>
                    <a:pt x="25019" y="5081"/>
                  </a:lnTo>
                  <a:lnTo>
                    <a:pt x="24749" y="5312"/>
                  </a:lnTo>
                  <a:lnTo>
                    <a:pt x="24480" y="5504"/>
                  </a:lnTo>
                  <a:lnTo>
                    <a:pt x="24210" y="5581"/>
                  </a:lnTo>
                  <a:lnTo>
                    <a:pt x="24018" y="5658"/>
                  </a:lnTo>
                  <a:lnTo>
                    <a:pt x="23556" y="5466"/>
                  </a:lnTo>
                  <a:lnTo>
                    <a:pt x="23056" y="5235"/>
                  </a:lnTo>
                  <a:lnTo>
                    <a:pt x="22555" y="5042"/>
                  </a:lnTo>
                  <a:lnTo>
                    <a:pt x="22016" y="4888"/>
                  </a:lnTo>
                  <a:lnTo>
                    <a:pt x="21208" y="4696"/>
                  </a:lnTo>
                  <a:lnTo>
                    <a:pt x="20361" y="4504"/>
                  </a:lnTo>
                  <a:lnTo>
                    <a:pt x="20015" y="4465"/>
                  </a:lnTo>
                  <a:lnTo>
                    <a:pt x="19899" y="4157"/>
                  </a:lnTo>
                  <a:lnTo>
                    <a:pt x="19822" y="3811"/>
                  </a:lnTo>
                  <a:lnTo>
                    <a:pt x="19745" y="3426"/>
                  </a:lnTo>
                  <a:lnTo>
                    <a:pt x="19745" y="2964"/>
                  </a:lnTo>
                  <a:lnTo>
                    <a:pt x="19784" y="2733"/>
                  </a:lnTo>
                  <a:lnTo>
                    <a:pt x="19822" y="2579"/>
                  </a:lnTo>
                  <a:lnTo>
                    <a:pt x="19822" y="2541"/>
                  </a:lnTo>
                  <a:lnTo>
                    <a:pt x="19938" y="2310"/>
                  </a:lnTo>
                  <a:lnTo>
                    <a:pt x="20053" y="2117"/>
                  </a:lnTo>
                  <a:lnTo>
                    <a:pt x="20246" y="1963"/>
                  </a:lnTo>
                  <a:lnTo>
                    <a:pt x="20477" y="1809"/>
                  </a:lnTo>
                  <a:lnTo>
                    <a:pt x="20746" y="1694"/>
                  </a:lnTo>
                  <a:lnTo>
                    <a:pt x="21054" y="1617"/>
                  </a:lnTo>
                  <a:lnTo>
                    <a:pt x="21400" y="1578"/>
                  </a:lnTo>
                  <a:close/>
                  <a:moveTo>
                    <a:pt x="26173" y="5312"/>
                  </a:moveTo>
                  <a:lnTo>
                    <a:pt x="25981" y="5774"/>
                  </a:lnTo>
                  <a:lnTo>
                    <a:pt x="25750" y="6390"/>
                  </a:lnTo>
                  <a:lnTo>
                    <a:pt x="25673" y="6697"/>
                  </a:lnTo>
                  <a:lnTo>
                    <a:pt x="25134" y="6313"/>
                  </a:lnTo>
                  <a:lnTo>
                    <a:pt x="25172" y="6274"/>
                  </a:lnTo>
                  <a:lnTo>
                    <a:pt x="25711" y="5812"/>
                  </a:lnTo>
                  <a:lnTo>
                    <a:pt x="25942" y="5543"/>
                  </a:lnTo>
                  <a:lnTo>
                    <a:pt x="26173" y="5312"/>
                  </a:lnTo>
                  <a:close/>
                  <a:moveTo>
                    <a:pt x="21901" y="0"/>
                  </a:moveTo>
                  <a:lnTo>
                    <a:pt x="21323" y="77"/>
                  </a:lnTo>
                  <a:lnTo>
                    <a:pt x="20823" y="154"/>
                  </a:lnTo>
                  <a:lnTo>
                    <a:pt x="20323" y="347"/>
                  </a:lnTo>
                  <a:lnTo>
                    <a:pt x="19861" y="616"/>
                  </a:lnTo>
                  <a:lnTo>
                    <a:pt x="19437" y="924"/>
                  </a:lnTo>
                  <a:lnTo>
                    <a:pt x="19130" y="1270"/>
                  </a:lnTo>
                  <a:lnTo>
                    <a:pt x="18937" y="1617"/>
                  </a:lnTo>
                  <a:lnTo>
                    <a:pt x="18783" y="2002"/>
                  </a:lnTo>
                  <a:lnTo>
                    <a:pt x="18668" y="2348"/>
                  </a:lnTo>
                  <a:lnTo>
                    <a:pt x="18629" y="2733"/>
                  </a:lnTo>
                  <a:lnTo>
                    <a:pt x="18668" y="3118"/>
                  </a:lnTo>
                  <a:lnTo>
                    <a:pt x="18706" y="3464"/>
                  </a:lnTo>
                  <a:lnTo>
                    <a:pt x="18783" y="3811"/>
                  </a:lnTo>
                  <a:lnTo>
                    <a:pt x="18860" y="4119"/>
                  </a:lnTo>
                  <a:lnTo>
                    <a:pt x="18976" y="4388"/>
                  </a:lnTo>
                  <a:lnTo>
                    <a:pt x="18591" y="4350"/>
                  </a:lnTo>
                  <a:lnTo>
                    <a:pt x="18013" y="4388"/>
                  </a:lnTo>
                  <a:lnTo>
                    <a:pt x="18013" y="4388"/>
                  </a:lnTo>
                  <a:lnTo>
                    <a:pt x="18090" y="4157"/>
                  </a:lnTo>
                  <a:lnTo>
                    <a:pt x="18244" y="3503"/>
                  </a:lnTo>
                  <a:lnTo>
                    <a:pt x="18360" y="2848"/>
                  </a:lnTo>
                  <a:lnTo>
                    <a:pt x="18360" y="2541"/>
                  </a:lnTo>
                  <a:lnTo>
                    <a:pt x="18360" y="2233"/>
                  </a:lnTo>
                  <a:lnTo>
                    <a:pt x="18283" y="1963"/>
                  </a:lnTo>
                  <a:lnTo>
                    <a:pt x="18167" y="1771"/>
                  </a:lnTo>
                  <a:lnTo>
                    <a:pt x="18013" y="1578"/>
                  </a:lnTo>
                  <a:lnTo>
                    <a:pt x="17782" y="1501"/>
                  </a:lnTo>
                  <a:lnTo>
                    <a:pt x="17167" y="1347"/>
                  </a:lnTo>
                  <a:lnTo>
                    <a:pt x="16435" y="1270"/>
                  </a:lnTo>
                  <a:lnTo>
                    <a:pt x="15627" y="1232"/>
                  </a:lnTo>
                  <a:lnTo>
                    <a:pt x="15204" y="1270"/>
                  </a:lnTo>
                  <a:lnTo>
                    <a:pt x="14780" y="1309"/>
                  </a:lnTo>
                  <a:lnTo>
                    <a:pt x="14395" y="1347"/>
                  </a:lnTo>
                  <a:lnTo>
                    <a:pt x="14010" y="1463"/>
                  </a:lnTo>
                  <a:lnTo>
                    <a:pt x="13625" y="1578"/>
                  </a:lnTo>
                  <a:lnTo>
                    <a:pt x="13318" y="1732"/>
                  </a:lnTo>
                  <a:lnTo>
                    <a:pt x="13010" y="1886"/>
                  </a:lnTo>
                  <a:lnTo>
                    <a:pt x="12779" y="2117"/>
                  </a:lnTo>
                  <a:lnTo>
                    <a:pt x="12586" y="2348"/>
                  </a:lnTo>
                  <a:lnTo>
                    <a:pt x="12432" y="2656"/>
                  </a:lnTo>
                  <a:lnTo>
                    <a:pt x="12355" y="2964"/>
                  </a:lnTo>
                  <a:lnTo>
                    <a:pt x="12317" y="3310"/>
                  </a:lnTo>
                  <a:lnTo>
                    <a:pt x="12317" y="3657"/>
                  </a:lnTo>
                  <a:lnTo>
                    <a:pt x="12355" y="3965"/>
                  </a:lnTo>
                  <a:lnTo>
                    <a:pt x="12432" y="4619"/>
                  </a:lnTo>
                  <a:lnTo>
                    <a:pt x="12586" y="5235"/>
                  </a:lnTo>
                  <a:lnTo>
                    <a:pt x="12779" y="5774"/>
                  </a:lnTo>
                  <a:lnTo>
                    <a:pt x="12817" y="5928"/>
                  </a:lnTo>
                  <a:lnTo>
                    <a:pt x="12471" y="6159"/>
                  </a:lnTo>
                  <a:lnTo>
                    <a:pt x="12086" y="6428"/>
                  </a:lnTo>
                  <a:lnTo>
                    <a:pt x="11701" y="6774"/>
                  </a:lnTo>
                  <a:lnTo>
                    <a:pt x="11355" y="7121"/>
                  </a:lnTo>
                  <a:lnTo>
                    <a:pt x="11008" y="7506"/>
                  </a:lnTo>
                  <a:lnTo>
                    <a:pt x="10700" y="7929"/>
                  </a:lnTo>
                  <a:lnTo>
                    <a:pt x="10392" y="8353"/>
                  </a:lnTo>
                  <a:lnTo>
                    <a:pt x="10084" y="8814"/>
                  </a:lnTo>
                  <a:lnTo>
                    <a:pt x="9853" y="9315"/>
                  </a:lnTo>
                  <a:lnTo>
                    <a:pt x="9584" y="9854"/>
                  </a:lnTo>
                  <a:lnTo>
                    <a:pt x="9353" y="10393"/>
                  </a:lnTo>
                  <a:lnTo>
                    <a:pt x="8468" y="12779"/>
                  </a:lnTo>
                  <a:lnTo>
                    <a:pt x="7544" y="15050"/>
                  </a:lnTo>
                  <a:lnTo>
                    <a:pt x="7544" y="15011"/>
                  </a:lnTo>
                  <a:lnTo>
                    <a:pt x="7390" y="14780"/>
                  </a:lnTo>
                  <a:lnTo>
                    <a:pt x="7198" y="14549"/>
                  </a:lnTo>
                  <a:lnTo>
                    <a:pt x="7005" y="14318"/>
                  </a:lnTo>
                  <a:lnTo>
                    <a:pt x="6736" y="14126"/>
                  </a:lnTo>
                  <a:lnTo>
                    <a:pt x="6466" y="13972"/>
                  </a:lnTo>
                  <a:lnTo>
                    <a:pt x="6158" y="13857"/>
                  </a:lnTo>
                  <a:lnTo>
                    <a:pt x="5774" y="13780"/>
                  </a:lnTo>
                  <a:lnTo>
                    <a:pt x="5350" y="13780"/>
                  </a:lnTo>
                  <a:lnTo>
                    <a:pt x="4888" y="13818"/>
                  </a:lnTo>
                  <a:lnTo>
                    <a:pt x="4388" y="13972"/>
                  </a:lnTo>
                  <a:lnTo>
                    <a:pt x="4118" y="14088"/>
                  </a:lnTo>
                  <a:lnTo>
                    <a:pt x="3887" y="14242"/>
                  </a:lnTo>
                  <a:lnTo>
                    <a:pt x="3618" y="14395"/>
                  </a:lnTo>
                  <a:lnTo>
                    <a:pt x="3387" y="14626"/>
                  </a:lnTo>
                  <a:lnTo>
                    <a:pt x="3118" y="14896"/>
                  </a:lnTo>
                  <a:lnTo>
                    <a:pt x="2887" y="15165"/>
                  </a:lnTo>
                  <a:lnTo>
                    <a:pt x="2463" y="15781"/>
                  </a:lnTo>
                  <a:lnTo>
                    <a:pt x="2040" y="16512"/>
                  </a:lnTo>
                  <a:lnTo>
                    <a:pt x="1655" y="17282"/>
                  </a:lnTo>
                  <a:lnTo>
                    <a:pt x="1309" y="18091"/>
                  </a:lnTo>
                  <a:lnTo>
                    <a:pt x="1001" y="18937"/>
                  </a:lnTo>
                  <a:lnTo>
                    <a:pt x="731" y="19784"/>
                  </a:lnTo>
                  <a:lnTo>
                    <a:pt x="500" y="20631"/>
                  </a:lnTo>
                  <a:lnTo>
                    <a:pt x="308" y="21439"/>
                  </a:lnTo>
                  <a:lnTo>
                    <a:pt x="154" y="22209"/>
                  </a:lnTo>
                  <a:lnTo>
                    <a:pt x="38" y="22863"/>
                  </a:lnTo>
                  <a:lnTo>
                    <a:pt x="0" y="23479"/>
                  </a:lnTo>
                  <a:lnTo>
                    <a:pt x="0" y="23941"/>
                  </a:lnTo>
                  <a:lnTo>
                    <a:pt x="77" y="24287"/>
                  </a:lnTo>
                  <a:lnTo>
                    <a:pt x="115" y="24441"/>
                  </a:lnTo>
                  <a:lnTo>
                    <a:pt x="192" y="24557"/>
                  </a:lnTo>
                  <a:lnTo>
                    <a:pt x="423" y="24788"/>
                  </a:lnTo>
                  <a:lnTo>
                    <a:pt x="693" y="24980"/>
                  </a:lnTo>
                  <a:lnTo>
                    <a:pt x="1039" y="25173"/>
                  </a:lnTo>
                  <a:lnTo>
                    <a:pt x="1424" y="25288"/>
                  </a:lnTo>
                  <a:lnTo>
                    <a:pt x="1848" y="25404"/>
                  </a:lnTo>
                  <a:lnTo>
                    <a:pt x="2694" y="25596"/>
                  </a:lnTo>
                  <a:lnTo>
                    <a:pt x="3580" y="25673"/>
                  </a:lnTo>
                  <a:lnTo>
                    <a:pt x="3849" y="25712"/>
                  </a:lnTo>
                  <a:lnTo>
                    <a:pt x="3811" y="26096"/>
                  </a:lnTo>
                  <a:lnTo>
                    <a:pt x="3811" y="26327"/>
                  </a:lnTo>
                  <a:lnTo>
                    <a:pt x="3849" y="26558"/>
                  </a:lnTo>
                  <a:lnTo>
                    <a:pt x="4003" y="26943"/>
                  </a:lnTo>
                  <a:lnTo>
                    <a:pt x="4195" y="27290"/>
                  </a:lnTo>
                  <a:lnTo>
                    <a:pt x="4426" y="27713"/>
                  </a:lnTo>
                  <a:lnTo>
                    <a:pt x="4734" y="28098"/>
                  </a:lnTo>
                  <a:lnTo>
                    <a:pt x="5119" y="28483"/>
                  </a:lnTo>
                  <a:lnTo>
                    <a:pt x="5543" y="28906"/>
                  </a:lnTo>
                  <a:lnTo>
                    <a:pt x="6043" y="29291"/>
                  </a:lnTo>
                  <a:lnTo>
                    <a:pt x="6620" y="29676"/>
                  </a:lnTo>
                  <a:lnTo>
                    <a:pt x="7275" y="30099"/>
                  </a:lnTo>
                  <a:lnTo>
                    <a:pt x="8006" y="30484"/>
                  </a:lnTo>
                  <a:lnTo>
                    <a:pt x="8776" y="30908"/>
                  </a:lnTo>
                  <a:lnTo>
                    <a:pt x="9623" y="31293"/>
                  </a:lnTo>
                  <a:lnTo>
                    <a:pt x="10585" y="31677"/>
                  </a:lnTo>
                  <a:lnTo>
                    <a:pt x="11586" y="32062"/>
                  </a:lnTo>
                  <a:lnTo>
                    <a:pt x="12702" y="32409"/>
                  </a:lnTo>
                  <a:lnTo>
                    <a:pt x="13856" y="32794"/>
                  </a:lnTo>
                  <a:lnTo>
                    <a:pt x="16204" y="33410"/>
                  </a:lnTo>
                  <a:lnTo>
                    <a:pt x="17321" y="33679"/>
                  </a:lnTo>
                  <a:lnTo>
                    <a:pt x="18360" y="33910"/>
                  </a:lnTo>
                  <a:lnTo>
                    <a:pt x="19360" y="34102"/>
                  </a:lnTo>
                  <a:lnTo>
                    <a:pt x="20284" y="34256"/>
                  </a:lnTo>
                  <a:lnTo>
                    <a:pt x="21170" y="34333"/>
                  </a:lnTo>
                  <a:lnTo>
                    <a:pt x="22016" y="34372"/>
                  </a:lnTo>
                  <a:lnTo>
                    <a:pt x="22748" y="34372"/>
                  </a:lnTo>
                  <a:lnTo>
                    <a:pt x="23440" y="34295"/>
                  </a:lnTo>
                  <a:lnTo>
                    <a:pt x="24095" y="34179"/>
                  </a:lnTo>
                  <a:lnTo>
                    <a:pt x="24634" y="33987"/>
                  </a:lnTo>
                  <a:lnTo>
                    <a:pt x="24865" y="33871"/>
                  </a:lnTo>
                  <a:lnTo>
                    <a:pt x="25096" y="33756"/>
                  </a:lnTo>
                  <a:lnTo>
                    <a:pt x="25326" y="33602"/>
                  </a:lnTo>
                  <a:lnTo>
                    <a:pt x="25519" y="33448"/>
                  </a:lnTo>
                  <a:lnTo>
                    <a:pt x="25711" y="33256"/>
                  </a:lnTo>
                  <a:lnTo>
                    <a:pt x="25865" y="33063"/>
                  </a:lnTo>
                  <a:lnTo>
                    <a:pt x="25981" y="32832"/>
                  </a:lnTo>
                  <a:lnTo>
                    <a:pt x="26096" y="32601"/>
                  </a:lnTo>
                  <a:lnTo>
                    <a:pt x="26212" y="32255"/>
                  </a:lnTo>
                  <a:lnTo>
                    <a:pt x="26404" y="32370"/>
                  </a:lnTo>
                  <a:lnTo>
                    <a:pt x="27174" y="32755"/>
                  </a:lnTo>
                  <a:lnTo>
                    <a:pt x="28021" y="33063"/>
                  </a:lnTo>
                  <a:lnTo>
                    <a:pt x="28406" y="33179"/>
                  </a:lnTo>
                  <a:lnTo>
                    <a:pt x="28829" y="33294"/>
                  </a:lnTo>
                  <a:lnTo>
                    <a:pt x="29175" y="33333"/>
                  </a:lnTo>
                  <a:lnTo>
                    <a:pt x="29522" y="33294"/>
                  </a:lnTo>
                  <a:lnTo>
                    <a:pt x="29830" y="33217"/>
                  </a:lnTo>
                  <a:lnTo>
                    <a:pt x="29984" y="33179"/>
                  </a:lnTo>
                  <a:lnTo>
                    <a:pt x="30099" y="33063"/>
                  </a:lnTo>
                  <a:lnTo>
                    <a:pt x="30330" y="32832"/>
                  </a:lnTo>
                  <a:lnTo>
                    <a:pt x="30600" y="32409"/>
                  </a:lnTo>
                  <a:lnTo>
                    <a:pt x="30869" y="31870"/>
                  </a:lnTo>
                  <a:lnTo>
                    <a:pt x="31177" y="31254"/>
                  </a:lnTo>
                  <a:lnTo>
                    <a:pt x="31446" y="30561"/>
                  </a:lnTo>
                  <a:lnTo>
                    <a:pt x="31716" y="29753"/>
                  </a:lnTo>
                  <a:lnTo>
                    <a:pt x="31985" y="28945"/>
                  </a:lnTo>
                  <a:lnTo>
                    <a:pt x="32216" y="28059"/>
                  </a:lnTo>
                  <a:lnTo>
                    <a:pt x="32409" y="27174"/>
                  </a:lnTo>
                  <a:lnTo>
                    <a:pt x="32563" y="26289"/>
                  </a:lnTo>
                  <a:lnTo>
                    <a:pt x="32640" y="25442"/>
                  </a:lnTo>
                  <a:lnTo>
                    <a:pt x="32678" y="24634"/>
                  </a:lnTo>
                  <a:lnTo>
                    <a:pt x="32640" y="23864"/>
                  </a:lnTo>
                  <a:lnTo>
                    <a:pt x="32601" y="23479"/>
                  </a:lnTo>
                  <a:lnTo>
                    <a:pt x="32524" y="23133"/>
                  </a:lnTo>
                  <a:lnTo>
                    <a:pt x="32447" y="22825"/>
                  </a:lnTo>
                  <a:lnTo>
                    <a:pt x="32332" y="22555"/>
                  </a:lnTo>
                  <a:lnTo>
                    <a:pt x="32178" y="22286"/>
                  </a:lnTo>
                  <a:lnTo>
                    <a:pt x="32024" y="22016"/>
                  </a:lnTo>
                  <a:lnTo>
                    <a:pt x="31677" y="21632"/>
                  </a:lnTo>
                  <a:lnTo>
                    <a:pt x="31331" y="21362"/>
                  </a:lnTo>
                  <a:lnTo>
                    <a:pt x="30946" y="21131"/>
                  </a:lnTo>
                  <a:lnTo>
                    <a:pt x="30600" y="21016"/>
                  </a:lnTo>
                  <a:lnTo>
                    <a:pt x="30253" y="20939"/>
                  </a:lnTo>
                  <a:lnTo>
                    <a:pt x="29945" y="20900"/>
                  </a:lnTo>
                  <a:lnTo>
                    <a:pt x="29637" y="20939"/>
                  </a:lnTo>
                  <a:lnTo>
                    <a:pt x="29329" y="21016"/>
                  </a:lnTo>
                  <a:lnTo>
                    <a:pt x="29252" y="21054"/>
                  </a:lnTo>
                  <a:lnTo>
                    <a:pt x="29329" y="20746"/>
                  </a:lnTo>
                  <a:lnTo>
                    <a:pt x="29599" y="19361"/>
                  </a:lnTo>
                  <a:lnTo>
                    <a:pt x="29868" y="18091"/>
                  </a:lnTo>
                  <a:lnTo>
                    <a:pt x="30061" y="16936"/>
                  </a:lnTo>
                  <a:lnTo>
                    <a:pt x="30176" y="15935"/>
                  </a:lnTo>
                  <a:lnTo>
                    <a:pt x="30253" y="15088"/>
                  </a:lnTo>
                  <a:lnTo>
                    <a:pt x="30253" y="14472"/>
                  </a:lnTo>
                  <a:lnTo>
                    <a:pt x="30176" y="13934"/>
                  </a:lnTo>
                  <a:lnTo>
                    <a:pt x="30099" y="13318"/>
                  </a:lnTo>
                  <a:lnTo>
                    <a:pt x="29907" y="12702"/>
                  </a:lnTo>
                  <a:lnTo>
                    <a:pt x="29676" y="12009"/>
                  </a:lnTo>
                  <a:lnTo>
                    <a:pt x="29406" y="11355"/>
                  </a:lnTo>
                  <a:lnTo>
                    <a:pt x="29137" y="10777"/>
                  </a:lnTo>
                  <a:lnTo>
                    <a:pt x="29368" y="10623"/>
                  </a:lnTo>
                  <a:lnTo>
                    <a:pt x="29830" y="10277"/>
                  </a:lnTo>
                  <a:lnTo>
                    <a:pt x="30253" y="9854"/>
                  </a:lnTo>
                  <a:lnTo>
                    <a:pt x="30715" y="9353"/>
                  </a:lnTo>
                  <a:lnTo>
                    <a:pt x="30907" y="9084"/>
                  </a:lnTo>
                  <a:lnTo>
                    <a:pt x="31061" y="8776"/>
                  </a:lnTo>
                  <a:lnTo>
                    <a:pt x="31215" y="8468"/>
                  </a:lnTo>
                  <a:lnTo>
                    <a:pt x="31331" y="8160"/>
                  </a:lnTo>
                  <a:lnTo>
                    <a:pt x="31369" y="7852"/>
                  </a:lnTo>
                  <a:lnTo>
                    <a:pt x="31331" y="7544"/>
                  </a:lnTo>
                  <a:lnTo>
                    <a:pt x="31254" y="7236"/>
                  </a:lnTo>
                  <a:lnTo>
                    <a:pt x="31100" y="6928"/>
                  </a:lnTo>
                  <a:lnTo>
                    <a:pt x="30907" y="6621"/>
                  </a:lnTo>
                  <a:lnTo>
                    <a:pt x="30677" y="6313"/>
                  </a:lnTo>
                  <a:lnTo>
                    <a:pt x="30369" y="6043"/>
                  </a:lnTo>
                  <a:lnTo>
                    <a:pt x="30061" y="5774"/>
                  </a:lnTo>
                  <a:lnTo>
                    <a:pt x="29753" y="5504"/>
                  </a:lnTo>
                  <a:lnTo>
                    <a:pt x="29406" y="5273"/>
                  </a:lnTo>
                  <a:lnTo>
                    <a:pt x="28714" y="4850"/>
                  </a:lnTo>
                  <a:lnTo>
                    <a:pt x="28021" y="4542"/>
                  </a:lnTo>
                  <a:lnTo>
                    <a:pt x="27443" y="4311"/>
                  </a:lnTo>
                  <a:lnTo>
                    <a:pt x="27212" y="4273"/>
                  </a:lnTo>
                  <a:lnTo>
                    <a:pt x="26982" y="4350"/>
                  </a:lnTo>
                  <a:lnTo>
                    <a:pt x="26789" y="4465"/>
                  </a:lnTo>
                  <a:lnTo>
                    <a:pt x="26597" y="4658"/>
                  </a:lnTo>
                  <a:lnTo>
                    <a:pt x="26520" y="4734"/>
                  </a:lnTo>
                  <a:lnTo>
                    <a:pt x="26520" y="4734"/>
                  </a:lnTo>
                  <a:lnTo>
                    <a:pt x="26597" y="4619"/>
                  </a:lnTo>
                  <a:lnTo>
                    <a:pt x="26751" y="4234"/>
                  </a:lnTo>
                  <a:lnTo>
                    <a:pt x="26828" y="3888"/>
                  </a:lnTo>
                  <a:lnTo>
                    <a:pt x="26866" y="3464"/>
                  </a:lnTo>
                  <a:lnTo>
                    <a:pt x="26828" y="3041"/>
                  </a:lnTo>
                  <a:lnTo>
                    <a:pt x="26712" y="2656"/>
                  </a:lnTo>
                  <a:lnTo>
                    <a:pt x="26481" y="2233"/>
                  </a:lnTo>
                  <a:lnTo>
                    <a:pt x="26212" y="1848"/>
                  </a:lnTo>
                  <a:lnTo>
                    <a:pt x="25865" y="1501"/>
                  </a:lnTo>
                  <a:lnTo>
                    <a:pt x="25480" y="1193"/>
                  </a:lnTo>
                  <a:lnTo>
                    <a:pt x="25057" y="885"/>
                  </a:lnTo>
                  <a:lnTo>
                    <a:pt x="24557" y="616"/>
                  </a:lnTo>
                  <a:lnTo>
                    <a:pt x="24056" y="385"/>
                  </a:lnTo>
                  <a:lnTo>
                    <a:pt x="23517" y="231"/>
                  </a:lnTo>
                  <a:lnTo>
                    <a:pt x="22979" y="116"/>
                  </a:lnTo>
                  <a:lnTo>
                    <a:pt x="22440" y="39"/>
                  </a:lnTo>
                  <a:lnTo>
                    <a:pt x="21901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90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grpSp>
          <p:nvGrpSpPr>
            <p:cNvPr id="44" name="Google Shape;2369;p50">
              <a:extLst>
                <a:ext uri="{FF2B5EF4-FFF2-40B4-BE49-F238E27FC236}">
                  <a16:creationId xmlns:a16="http://schemas.microsoft.com/office/drawing/2014/main" id="{0070A4E0-6718-E7C7-5A7F-5A521962392D}"/>
                </a:ext>
              </a:extLst>
            </p:cNvPr>
            <p:cNvGrpSpPr/>
            <p:nvPr/>
          </p:nvGrpSpPr>
          <p:grpSpPr>
            <a:xfrm>
              <a:off x="434227" y="2432710"/>
              <a:ext cx="1323336" cy="1391894"/>
              <a:chOff x="1186838" y="2500500"/>
              <a:chExt cx="816975" cy="859300"/>
            </a:xfrm>
          </p:grpSpPr>
          <p:sp>
            <p:nvSpPr>
              <p:cNvPr id="45" name="Google Shape;2370;p50">
                <a:extLst>
                  <a:ext uri="{FF2B5EF4-FFF2-40B4-BE49-F238E27FC236}">
                    <a16:creationId xmlns:a16="http://schemas.microsoft.com/office/drawing/2014/main" id="{B85FC4F7-7683-008B-AAB5-3C71571A97B9}"/>
                  </a:ext>
                </a:extLst>
              </p:cNvPr>
              <p:cNvSpPr/>
              <p:nvPr/>
            </p:nvSpPr>
            <p:spPr>
              <a:xfrm>
                <a:off x="1186838" y="2844975"/>
                <a:ext cx="197275" cy="299300"/>
              </a:xfrm>
              <a:custGeom>
                <a:avLst/>
                <a:gdLst/>
                <a:ahLst/>
                <a:cxnLst/>
                <a:rect l="l" t="t" r="r" b="b"/>
                <a:pathLst>
                  <a:path w="7891" h="11972" extrusionOk="0">
                    <a:moveTo>
                      <a:pt x="5350" y="1"/>
                    </a:moveTo>
                    <a:lnTo>
                      <a:pt x="4888" y="39"/>
                    </a:lnTo>
                    <a:lnTo>
                      <a:pt x="4388" y="193"/>
                    </a:lnTo>
                    <a:lnTo>
                      <a:pt x="4118" y="309"/>
                    </a:lnTo>
                    <a:lnTo>
                      <a:pt x="3887" y="463"/>
                    </a:lnTo>
                    <a:lnTo>
                      <a:pt x="3618" y="616"/>
                    </a:lnTo>
                    <a:lnTo>
                      <a:pt x="3387" y="847"/>
                    </a:lnTo>
                    <a:lnTo>
                      <a:pt x="3118" y="1117"/>
                    </a:lnTo>
                    <a:lnTo>
                      <a:pt x="2887" y="1386"/>
                    </a:lnTo>
                    <a:lnTo>
                      <a:pt x="2463" y="2002"/>
                    </a:lnTo>
                    <a:lnTo>
                      <a:pt x="2040" y="2733"/>
                    </a:lnTo>
                    <a:lnTo>
                      <a:pt x="1655" y="3503"/>
                    </a:lnTo>
                    <a:lnTo>
                      <a:pt x="1309" y="4312"/>
                    </a:lnTo>
                    <a:lnTo>
                      <a:pt x="1001" y="5158"/>
                    </a:lnTo>
                    <a:lnTo>
                      <a:pt x="731" y="6005"/>
                    </a:lnTo>
                    <a:lnTo>
                      <a:pt x="500" y="6852"/>
                    </a:lnTo>
                    <a:lnTo>
                      <a:pt x="308" y="7660"/>
                    </a:lnTo>
                    <a:lnTo>
                      <a:pt x="154" y="8430"/>
                    </a:lnTo>
                    <a:lnTo>
                      <a:pt x="38" y="9084"/>
                    </a:lnTo>
                    <a:lnTo>
                      <a:pt x="0" y="9700"/>
                    </a:lnTo>
                    <a:lnTo>
                      <a:pt x="0" y="10162"/>
                    </a:lnTo>
                    <a:lnTo>
                      <a:pt x="77" y="10508"/>
                    </a:lnTo>
                    <a:lnTo>
                      <a:pt x="115" y="10662"/>
                    </a:lnTo>
                    <a:lnTo>
                      <a:pt x="192" y="10778"/>
                    </a:lnTo>
                    <a:lnTo>
                      <a:pt x="423" y="11009"/>
                    </a:lnTo>
                    <a:lnTo>
                      <a:pt x="693" y="11201"/>
                    </a:lnTo>
                    <a:lnTo>
                      <a:pt x="1039" y="11394"/>
                    </a:lnTo>
                    <a:lnTo>
                      <a:pt x="1424" y="11509"/>
                    </a:lnTo>
                    <a:lnTo>
                      <a:pt x="1848" y="11625"/>
                    </a:lnTo>
                    <a:lnTo>
                      <a:pt x="2694" y="11817"/>
                    </a:lnTo>
                    <a:lnTo>
                      <a:pt x="3580" y="11894"/>
                    </a:lnTo>
                    <a:lnTo>
                      <a:pt x="4311" y="11971"/>
                    </a:lnTo>
                    <a:lnTo>
                      <a:pt x="5004" y="11971"/>
                    </a:lnTo>
                    <a:lnTo>
                      <a:pt x="7890" y="2118"/>
                    </a:lnTo>
                    <a:lnTo>
                      <a:pt x="7852" y="2002"/>
                    </a:lnTo>
                    <a:lnTo>
                      <a:pt x="7736" y="1656"/>
                    </a:lnTo>
                    <a:lnTo>
                      <a:pt x="7544" y="1232"/>
                    </a:lnTo>
                    <a:lnTo>
                      <a:pt x="7390" y="1001"/>
                    </a:lnTo>
                    <a:lnTo>
                      <a:pt x="7198" y="770"/>
                    </a:lnTo>
                    <a:lnTo>
                      <a:pt x="7005" y="539"/>
                    </a:lnTo>
                    <a:lnTo>
                      <a:pt x="6736" y="347"/>
                    </a:lnTo>
                    <a:lnTo>
                      <a:pt x="6466" y="193"/>
                    </a:lnTo>
                    <a:lnTo>
                      <a:pt x="6158" y="78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rgbClr val="CD4FE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6" name="Google Shape;2371;p50">
                <a:extLst>
                  <a:ext uri="{FF2B5EF4-FFF2-40B4-BE49-F238E27FC236}">
                    <a16:creationId xmlns:a16="http://schemas.microsoft.com/office/drawing/2014/main" id="{BC5784E4-E665-1002-C8C8-AD2F10421650}"/>
                  </a:ext>
                </a:extLst>
              </p:cNvPr>
              <p:cNvSpPr/>
              <p:nvPr/>
            </p:nvSpPr>
            <p:spPr>
              <a:xfrm>
                <a:off x="1186838" y="2844975"/>
                <a:ext cx="197275" cy="299300"/>
              </a:xfrm>
              <a:custGeom>
                <a:avLst/>
                <a:gdLst/>
                <a:ahLst/>
                <a:cxnLst/>
                <a:rect l="l" t="t" r="r" b="b"/>
                <a:pathLst>
                  <a:path w="7891" h="11972" fill="none" extrusionOk="0">
                    <a:moveTo>
                      <a:pt x="7890" y="2118"/>
                    </a:moveTo>
                    <a:lnTo>
                      <a:pt x="7890" y="2118"/>
                    </a:lnTo>
                    <a:lnTo>
                      <a:pt x="7852" y="2002"/>
                    </a:lnTo>
                    <a:lnTo>
                      <a:pt x="7736" y="1656"/>
                    </a:lnTo>
                    <a:lnTo>
                      <a:pt x="7544" y="1232"/>
                    </a:lnTo>
                    <a:lnTo>
                      <a:pt x="7390" y="1001"/>
                    </a:lnTo>
                    <a:lnTo>
                      <a:pt x="7198" y="770"/>
                    </a:lnTo>
                    <a:lnTo>
                      <a:pt x="7005" y="539"/>
                    </a:lnTo>
                    <a:lnTo>
                      <a:pt x="6736" y="347"/>
                    </a:lnTo>
                    <a:lnTo>
                      <a:pt x="6466" y="193"/>
                    </a:lnTo>
                    <a:lnTo>
                      <a:pt x="6158" y="78"/>
                    </a:lnTo>
                    <a:lnTo>
                      <a:pt x="5774" y="1"/>
                    </a:lnTo>
                    <a:lnTo>
                      <a:pt x="5350" y="1"/>
                    </a:lnTo>
                    <a:lnTo>
                      <a:pt x="4888" y="39"/>
                    </a:lnTo>
                    <a:lnTo>
                      <a:pt x="4388" y="193"/>
                    </a:lnTo>
                    <a:lnTo>
                      <a:pt x="4388" y="193"/>
                    </a:lnTo>
                    <a:lnTo>
                      <a:pt x="4118" y="309"/>
                    </a:lnTo>
                    <a:lnTo>
                      <a:pt x="3887" y="463"/>
                    </a:lnTo>
                    <a:lnTo>
                      <a:pt x="3618" y="616"/>
                    </a:lnTo>
                    <a:lnTo>
                      <a:pt x="3387" y="847"/>
                    </a:lnTo>
                    <a:lnTo>
                      <a:pt x="3118" y="1117"/>
                    </a:lnTo>
                    <a:lnTo>
                      <a:pt x="2887" y="1386"/>
                    </a:lnTo>
                    <a:lnTo>
                      <a:pt x="2463" y="2002"/>
                    </a:lnTo>
                    <a:lnTo>
                      <a:pt x="2040" y="2733"/>
                    </a:lnTo>
                    <a:lnTo>
                      <a:pt x="1655" y="3503"/>
                    </a:lnTo>
                    <a:lnTo>
                      <a:pt x="1309" y="4312"/>
                    </a:lnTo>
                    <a:lnTo>
                      <a:pt x="1001" y="5158"/>
                    </a:lnTo>
                    <a:lnTo>
                      <a:pt x="731" y="6005"/>
                    </a:lnTo>
                    <a:lnTo>
                      <a:pt x="500" y="6852"/>
                    </a:lnTo>
                    <a:lnTo>
                      <a:pt x="308" y="7660"/>
                    </a:lnTo>
                    <a:lnTo>
                      <a:pt x="154" y="8430"/>
                    </a:lnTo>
                    <a:lnTo>
                      <a:pt x="38" y="9084"/>
                    </a:lnTo>
                    <a:lnTo>
                      <a:pt x="0" y="9700"/>
                    </a:lnTo>
                    <a:lnTo>
                      <a:pt x="0" y="10162"/>
                    </a:lnTo>
                    <a:lnTo>
                      <a:pt x="77" y="10508"/>
                    </a:lnTo>
                    <a:lnTo>
                      <a:pt x="77" y="10508"/>
                    </a:lnTo>
                    <a:lnTo>
                      <a:pt x="115" y="10662"/>
                    </a:lnTo>
                    <a:lnTo>
                      <a:pt x="192" y="10778"/>
                    </a:lnTo>
                    <a:lnTo>
                      <a:pt x="423" y="11009"/>
                    </a:lnTo>
                    <a:lnTo>
                      <a:pt x="693" y="11201"/>
                    </a:lnTo>
                    <a:lnTo>
                      <a:pt x="1039" y="11394"/>
                    </a:lnTo>
                    <a:lnTo>
                      <a:pt x="1424" y="11509"/>
                    </a:lnTo>
                    <a:lnTo>
                      <a:pt x="1848" y="11625"/>
                    </a:lnTo>
                    <a:lnTo>
                      <a:pt x="2694" y="11817"/>
                    </a:lnTo>
                    <a:lnTo>
                      <a:pt x="3580" y="11894"/>
                    </a:lnTo>
                    <a:lnTo>
                      <a:pt x="4311" y="11971"/>
                    </a:lnTo>
                    <a:lnTo>
                      <a:pt x="5004" y="11971"/>
                    </a:lnTo>
                    <a:lnTo>
                      <a:pt x="7890" y="211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7" name="Google Shape;2372;p50">
                <a:extLst>
                  <a:ext uri="{FF2B5EF4-FFF2-40B4-BE49-F238E27FC236}">
                    <a16:creationId xmlns:a16="http://schemas.microsoft.com/office/drawing/2014/main" id="{C73BF299-428C-C6FC-4B14-99E73975351C}"/>
                  </a:ext>
                </a:extLst>
              </p:cNvPr>
              <p:cNvSpPr/>
              <p:nvPr/>
            </p:nvSpPr>
            <p:spPr>
              <a:xfrm>
                <a:off x="1221463" y="2953700"/>
                <a:ext cx="117425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848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270" y="193"/>
                    </a:lnTo>
                    <a:lnTo>
                      <a:pt x="540" y="309"/>
                    </a:lnTo>
                    <a:lnTo>
                      <a:pt x="1117" y="540"/>
                    </a:lnTo>
                    <a:lnTo>
                      <a:pt x="1694" y="694"/>
                    </a:lnTo>
                    <a:lnTo>
                      <a:pt x="2310" y="809"/>
                    </a:lnTo>
                    <a:lnTo>
                      <a:pt x="2733" y="848"/>
                    </a:lnTo>
                    <a:lnTo>
                      <a:pt x="3195" y="848"/>
                    </a:lnTo>
                    <a:lnTo>
                      <a:pt x="3927" y="809"/>
                    </a:lnTo>
                    <a:lnTo>
                      <a:pt x="4658" y="694"/>
                    </a:lnTo>
                    <a:lnTo>
                      <a:pt x="4696" y="578"/>
                    </a:lnTo>
                    <a:lnTo>
                      <a:pt x="3927" y="694"/>
                    </a:lnTo>
                    <a:lnTo>
                      <a:pt x="3157" y="732"/>
                    </a:lnTo>
                    <a:lnTo>
                      <a:pt x="2733" y="732"/>
                    </a:lnTo>
                    <a:lnTo>
                      <a:pt x="2310" y="694"/>
                    </a:lnTo>
                    <a:lnTo>
                      <a:pt x="1733" y="578"/>
                    </a:lnTo>
                    <a:lnTo>
                      <a:pt x="1117" y="424"/>
                    </a:lnTo>
                    <a:lnTo>
                      <a:pt x="578" y="232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8" name="Google Shape;2373;p50">
                <a:extLst>
                  <a:ext uri="{FF2B5EF4-FFF2-40B4-BE49-F238E27FC236}">
                    <a16:creationId xmlns:a16="http://schemas.microsoft.com/office/drawing/2014/main" id="{EB1E08BA-A790-3307-8899-C34A5C87B58D}"/>
                  </a:ext>
                </a:extLst>
              </p:cNvPr>
              <p:cNvSpPr/>
              <p:nvPr/>
            </p:nvSpPr>
            <p:spPr>
              <a:xfrm>
                <a:off x="1220513" y="2981625"/>
                <a:ext cx="102975" cy="14242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5697" extrusionOk="0">
                    <a:moveTo>
                      <a:pt x="4119" y="0"/>
                    </a:moveTo>
                    <a:lnTo>
                      <a:pt x="3926" y="347"/>
                    </a:lnTo>
                    <a:lnTo>
                      <a:pt x="3811" y="732"/>
                    </a:lnTo>
                    <a:lnTo>
                      <a:pt x="3580" y="1463"/>
                    </a:lnTo>
                    <a:lnTo>
                      <a:pt x="3349" y="2233"/>
                    </a:lnTo>
                    <a:lnTo>
                      <a:pt x="3118" y="3002"/>
                    </a:lnTo>
                    <a:lnTo>
                      <a:pt x="2848" y="3657"/>
                    </a:lnTo>
                    <a:lnTo>
                      <a:pt x="2694" y="4003"/>
                    </a:lnTo>
                    <a:lnTo>
                      <a:pt x="2502" y="4273"/>
                    </a:lnTo>
                    <a:lnTo>
                      <a:pt x="2271" y="4581"/>
                    </a:lnTo>
                    <a:lnTo>
                      <a:pt x="2040" y="4811"/>
                    </a:lnTo>
                    <a:lnTo>
                      <a:pt x="1732" y="5042"/>
                    </a:lnTo>
                    <a:lnTo>
                      <a:pt x="1424" y="5235"/>
                    </a:lnTo>
                    <a:lnTo>
                      <a:pt x="1193" y="5389"/>
                    </a:lnTo>
                    <a:lnTo>
                      <a:pt x="885" y="5466"/>
                    </a:lnTo>
                    <a:lnTo>
                      <a:pt x="616" y="5543"/>
                    </a:lnTo>
                    <a:lnTo>
                      <a:pt x="0" y="5543"/>
                    </a:lnTo>
                    <a:lnTo>
                      <a:pt x="0" y="5581"/>
                    </a:lnTo>
                    <a:lnTo>
                      <a:pt x="0" y="5620"/>
                    </a:lnTo>
                    <a:lnTo>
                      <a:pt x="39" y="5658"/>
                    </a:lnTo>
                    <a:lnTo>
                      <a:pt x="347" y="5697"/>
                    </a:lnTo>
                    <a:lnTo>
                      <a:pt x="616" y="5658"/>
                    </a:lnTo>
                    <a:lnTo>
                      <a:pt x="885" y="5620"/>
                    </a:lnTo>
                    <a:lnTo>
                      <a:pt x="1155" y="5543"/>
                    </a:lnTo>
                    <a:lnTo>
                      <a:pt x="1424" y="5427"/>
                    </a:lnTo>
                    <a:lnTo>
                      <a:pt x="1655" y="5273"/>
                    </a:lnTo>
                    <a:lnTo>
                      <a:pt x="1886" y="5119"/>
                    </a:lnTo>
                    <a:lnTo>
                      <a:pt x="2117" y="4927"/>
                    </a:lnTo>
                    <a:lnTo>
                      <a:pt x="2310" y="4734"/>
                    </a:lnTo>
                    <a:lnTo>
                      <a:pt x="2540" y="4427"/>
                    </a:lnTo>
                    <a:lnTo>
                      <a:pt x="2771" y="4080"/>
                    </a:lnTo>
                    <a:lnTo>
                      <a:pt x="2925" y="3734"/>
                    </a:lnTo>
                    <a:lnTo>
                      <a:pt x="3118" y="3387"/>
                    </a:lnTo>
                    <a:lnTo>
                      <a:pt x="3349" y="2656"/>
                    </a:lnTo>
                    <a:lnTo>
                      <a:pt x="3580" y="1886"/>
                    </a:lnTo>
                    <a:lnTo>
                      <a:pt x="3849" y="924"/>
                    </a:lnTo>
                    <a:lnTo>
                      <a:pt x="4119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9" name="Google Shape;2374;p50">
                <a:extLst>
                  <a:ext uri="{FF2B5EF4-FFF2-40B4-BE49-F238E27FC236}">
                    <a16:creationId xmlns:a16="http://schemas.microsoft.com/office/drawing/2014/main" id="{2D78F5E4-E45C-3BDB-EAD3-53C43933C414}"/>
                  </a:ext>
                </a:extLst>
              </p:cNvPr>
              <p:cNvSpPr/>
              <p:nvPr/>
            </p:nvSpPr>
            <p:spPr>
              <a:xfrm>
                <a:off x="1332113" y="2870950"/>
                <a:ext cx="9650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235" extrusionOk="0">
                    <a:moveTo>
                      <a:pt x="193" y="1"/>
                    </a:moveTo>
                    <a:lnTo>
                      <a:pt x="193" y="39"/>
                    </a:lnTo>
                    <a:lnTo>
                      <a:pt x="155" y="39"/>
                    </a:lnTo>
                    <a:lnTo>
                      <a:pt x="193" y="232"/>
                    </a:lnTo>
                    <a:lnTo>
                      <a:pt x="232" y="424"/>
                    </a:lnTo>
                    <a:lnTo>
                      <a:pt x="270" y="809"/>
                    </a:lnTo>
                    <a:lnTo>
                      <a:pt x="309" y="1233"/>
                    </a:lnTo>
                    <a:lnTo>
                      <a:pt x="309" y="1617"/>
                    </a:lnTo>
                    <a:lnTo>
                      <a:pt x="270" y="2041"/>
                    </a:lnTo>
                    <a:lnTo>
                      <a:pt x="193" y="2426"/>
                    </a:lnTo>
                    <a:lnTo>
                      <a:pt x="1" y="3234"/>
                    </a:lnTo>
                    <a:lnTo>
                      <a:pt x="1" y="3234"/>
                    </a:lnTo>
                    <a:lnTo>
                      <a:pt x="155" y="2849"/>
                    </a:lnTo>
                    <a:lnTo>
                      <a:pt x="270" y="2464"/>
                    </a:lnTo>
                    <a:lnTo>
                      <a:pt x="347" y="2041"/>
                    </a:lnTo>
                    <a:lnTo>
                      <a:pt x="386" y="1656"/>
                    </a:lnTo>
                    <a:lnTo>
                      <a:pt x="386" y="1233"/>
                    </a:lnTo>
                    <a:lnTo>
                      <a:pt x="386" y="848"/>
                    </a:lnTo>
                    <a:lnTo>
                      <a:pt x="347" y="424"/>
                    </a:lnTo>
                    <a:lnTo>
                      <a:pt x="309" y="232"/>
                    </a:lnTo>
                    <a:lnTo>
                      <a:pt x="232" y="39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0" name="Google Shape;2375;p50">
                <a:extLst>
                  <a:ext uri="{FF2B5EF4-FFF2-40B4-BE49-F238E27FC236}">
                    <a16:creationId xmlns:a16="http://schemas.microsoft.com/office/drawing/2014/main" id="{0DC47D1C-0DD7-DB9D-C342-1A519F0AE2A3}"/>
                  </a:ext>
                </a:extLst>
              </p:cNvPr>
              <p:cNvSpPr/>
              <p:nvPr/>
            </p:nvSpPr>
            <p:spPr>
              <a:xfrm>
                <a:off x="1816138" y="3023000"/>
                <a:ext cx="187675" cy="310825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2433" extrusionOk="0">
                    <a:moveTo>
                      <a:pt x="4773" y="0"/>
                    </a:moveTo>
                    <a:lnTo>
                      <a:pt x="4465" y="39"/>
                    </a:lnTo>
                    <a:lnTo>
                      <a:pt x="4157" y="116"/>
                    </a:lnTo>
                    <a:lnTo>
                      <a:pt x="3888" y="231"/>
                    </a:lnTo>
                    <a:lnTo>
                      <a:pt x="3657" y="347"/>
                    </a:lnTo>
                    <a:lnTo>
                      <a:pt x="3234" y="578"/>
                    </a:lnTo>
                    <a:lnTo>
                      <a:pt x="2964" y="809"/>
                    </a:lnTo>
                    <a:lnTo>
                      <a:pt x="2887" y="886"/>
                    </a:lnTo>
                    <a:lnTo>
                      <a:pt x="0" y="10739"/>
                    </a:lnTo>
                    <a:lnTo>
                      <a:pt x="578" y="11124"/>
                    </a:lnTo>
                    <a:lnTo>
                      <a:pt x="1232" y="11470"/>
                    </a:lnTo>
                    <a:lnTo>
                      <a:pt x="2002" y="11855"/>
                    </a:lnTo>
                    <a:lnTo>
                      <a:pt x="2849" y="12163"/>
                    </a:lnTo>
                    <a:lnTo>
                      <a:pt x="3234" y="12279"/>
                    </a:lnTo>
                    <a:lnTo>
                      <a:pt x="3657" y="12394"/>
                    </a:lnTo>
                    <a:lnTo>
                      <a:pt x="4003" y="12433"/>
                    </a:lnTo>
                    <a:lnTo>
                      <a:pt x="4350" y="12394"/>
                    </a:lnTo>
                    <a:lnTo>
                      <a:pt x="4658" y="12317"/>
                    </a:lnTo>
                    <a:lnTo>
                      <a:pt x="4812" y="12279"/>
                    </a:lnTo>
                    <a:lnTo>
                      <a:pt x="4927" y="12163"/>
                    </a:lnTo>
                    <a:lnTo>
                      <a:pt x="5158" y="11932"/>
                    </a:lnTo>
                    <a:lnTo>
                      <a:pt x="5428" y="11509"/>
                    </a:lnTo>
                    <a:lnTo>
                      <a:pt x="5697" y="10970"/>
                    </a:lnTo>
                    <a:lnTo>
                      <a:pt x="6005" y="10354"/>
                    </a:lnTo>
                    <a:lnTo>
                      <a:pt x="6274" y="9661"/>
                    </a:lnTo>
                    <a:lnTo>
                      <a:pt x="6544" y="8853"/>
                    </a:lnTo>
                    <a:lnTo>
                      <a:pt x="6813" y="8045"/>
                    </a:lnTo>
                    <a:lnTo>
                      <a:pt x="7044" y="7159"/>
                    </a:lnTo>
                    <a:lnTo>
                      <a:pt x="7237" y="6274"/>
                    </a:lnTo>
                    <a:lnTo>
                      <a:pt x="7391" y="5389"/>
                    </a:lnTo>
                    <a:lnTo>
                      <a:pt x="7468" y="4542"/>
                    </a:lnTo>
                    <a:lnTo>
                      <a:pt x="7506" y="3734"/>
                    </a:lnTo>
                    <a:lnTo>
                      <a:pt x="7468" y="2964"/>
                    </a:lnTo>
                    <a:lnTo>
                      <a:pt x="7429" y="2579"/>
                    </a:lnTo>
                    <a:lnTo>
                      <a:pt x="7352" y="2233"/>
                    </a:lnTo>
                    <a:lnTo>
                      <a:pt x="7275" y="1925"/>
                    </a:lnTo>
                    <a:lnTo>
                      <a:pt x="7160" y="1655"/>
                    </a:lnTo>
                    <a:lnTo>
                      <a:pt x="7006" y="1386"/>
                    </a:lnTo>
                    <a:lnTo>
                      <a:pt x="6852" y="1116"/>
                    </a:lnTo>
                    <a:lnTo>
                      <a:pt x="6505" y="732"/>
                    </a:lnTo>
                    <a:lnTo>
                      <a:pt x="6159" y="462"/>
                    </a:lnTo>
                    <a:lnTo>
                      <a:pt x="5774" y="231"/>
                    </a:lnTo>
                    <a:lnTo>
                      <a:pt x="5428" y="116"/>
                    </a:lnTo>
                    <a:lnTo>
                      <a:pt x="5081" y="39"/>
                    </a:lnTo>
                    <a:lnTo>
                      <a:pt x="4773" y="0"/>
                    </a:lnTo>
                    <a:close/>
                  </a:path>
                </a:pathLst>
              </a:custGeom>
              <a:solidFill>
                <a:srgbClr val="CD4FE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1" name="Google Shape;2376;p50">
                <a:extLst>
                  <a:ext uri="{FF2B5EF4-FFF2-40B4-BE49-F238E27FC236}">
                    <a16:creationId xmlns:a16="http://schemas.microsoft.com/office/drawing/2014/main" id="{649CAB9B-57EA-993E-FB8A-0C7379E31E15}"/>
                  </a:ext>
                </a:extLst>
              </p:cNvPr>
              <p:cNvSpPr/>
              <p:nvPr/>
            </p:nvSpPr>
            <p:spPr>
              <a:xfrm>
                <a:off x="1816138" y="3023000"/>
                <a:ext cx="187675" cy="310825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2433" fill="none" extrusionOk="0">
                    <a:moveTo>
                      <a:pt x="2887" y="886"/>
                    </a:moveTo>
                    <a:lnTo>
                      <a:pt x="2887" y="886"/>
                    </a:lnTo>
                    <a:lnTo>
                      <a:pt x="2964" y="809"/>
                    </a:lnTo>
                    <a:lnTo>
                      <a:pt x="3234" y="578"/>
                    </a:lnTo>
                    <a:lnTo>
                      <a:pt x="3657" y="347"/>
                    </a:lnTo>
                    <a:lnTo>
                      <a:pt x="3888" y="231"/>
                    </a:lnTo>
                    <a:lnTo>
                      <a:pt x="4157" y="116"/>
                    </a:lnTo>
                    <a:lnTo>
                      <a:pt x="4465" y="39"/>
                    </a:lnTo>
                    <a:lnTo>
                      <a:pt x="4773" y="0"/>
                    </a:lnTo>
                    <a:lnTo>
                      <a:pt x="5081" y="39"/>
                    </a:lnTo>
                    <a:lnTo>
                      <a:pt x="5428" y="116"/>
                    </a:lnTo>
                    <a:lnTo>
                      <a:pt x="5774" y="231"/>
                    </a:lnTo>
                    <a:lnTo>
                      <a:pt x="6159" y="462"/>
                    </a:lnTo>
                    <a:lnTo>
                      <a:pt x="6505" y="732"/>
                    </a:lnTo>
                    <a:lnTo>
                      <a:pt x="6852" y="1116"/>
                    </a:lnTo>
                    <a:lnTo>
                      <a:pt x="6852" y="1116"/>
                    </a:lnTo>
                    <a:lnTo>
                      <a:pt x="7006" y="1386"/>
                    </a:lnTo>
                    <a:lnTo>
                      <a:pt x="7160" y="1655"/>
                    </a:lnTo>
                    <a:lnTo>
                      <a:pt x="7275" y="1925"/>
                    </a:lnTo>
                    <a:lnTo>
                      <a:pt x="7352" y="2233"/>
                    </a:lnTo>
                    <a:lnTo>
                      <a:pt x="7429" y="2579"/>
                    </a:lnTo>
                    <a:lnTo>
                      <a:pt x="7468" y="2964"/>
                    </a:lnTo>
                    <a:lnTo>
                      <a:pt x="7506" y="3734"/>
                    </a:lnTo>
                    <a:lnTo>
                      <a:pt x="7468" y="4542"/>
                    </a:lnTo>
                    <a:lnTo>
                      <a:pt x="7391" y="5389"/>
                    </a:lnTo>
                    <a:lnTo>
                      <a:pt x="7237" y="6274"/>
                    </a:lnTo>
                    <a:lnTo>
                      <a:pt x="7044" y="7159"/>
                    </a:lnTo>
                    <a:lnTo>
                      <a:pt x="6813" y="8045"/>
                    </a:lnTo>
                    <a:lnTo>
                      <a:pt x="6544" y="8853"/>
                    </a:lnTo>
                    <a:lnTo>
                      <a:pt x="6274" y="9661"/>
                    </a:lnTo>
                    <a:lnTo>
                      <a:pt x="6005" y="10354"/>
                    </a:lnTo>
                    <a:lnTo>
                      <a:pt x="5697" y="10970"/>
                    </a:lnTo>
                    <a:lnTo>
                      <a:pt x="5428" y="11509"/>
                    </a:lnTo>
                    <a:lnTo>
                      <a:pt x="5158" y="11932"/>
                    </a:lnTo>
                    <a:lnTo>
                      <a:pt x="4927" y="12163"/>
                    </a:lnTo>
                    <a:lnTo>
                      <a:pt x="4927" y="12163"/>
                    </a:lnTo>
                    <a:lnTo>
                      <a:pt x="4812" y="12279"/>
                    </a:lnTo>
                    <a:lnTo>
                      <a:pt x="4658" y="12317"/>
                    </a:lnTo>
                    <a:lnTo>
                      <a:pt x="4350" y="12394"/>
                    </a:lnTo>
                    <a:lnTo>
                      <a:pt x="4003" y="12433"/>
                    </a:lnTo>
                    <a:lnTo>
                      <a:pt x="3657" y="12394"/>
                    </a:lnTo>
                    <a:lnTo>
                      <a:pt x="3234" y="12279"/>
                    </a:lnTo>
                    <a:lnTo>
                      <a:pt x="2849" y="12163"/>
                    </a:lnTo>
                    <a:lnTo>
                      <a:pt x="2002" y="11855"/>
                    </a:lnTo>
                    <a:lnTo>
                      <a:pt x="1232" y="11470"/>
                    </a:lnTo>
                    <a:lnTo>
                      <a:pt x="578" y="11124"/>
                    </a:lnTo>
                    <a:lnTo>
                      <a:pt x="0" y="10739"/>
                    </a:lnTo>
                    <a:lnTo>
                      <a:pt x="2887" y="88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2" name="Google Shape;2377;p50">
                <a:extLst>
                  <a:ext uri="{FF2B5EF4-FFF2-40B4-BE49-F238E27FC236}">
                    <a16:creationId xmlns:a16="http://schemas.microsoft.com/office/drawing/2014/main" id="{07DF3B90-D271-CDD3-0735-73315E02F402}"/>
                  </a:ext>
                </a:extLst>
              </p:cNvPr>
              <p:cNvSpPr/>
              <p:nvPr/>
            </p:nvSpPr>
            <p:spPr>
              <a:xfrm>
                <a:off x="1893113" y="3047050"/>
                <a:ext cx="34675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504" extrusionOk="0">
                    <a:moveTo>
                      <a:pt x="1348" y="1"/>
                    </a:moveTo>
                    <a:lnTo>
                      <a:pt x="1078" y="385"/>
                    </a:lnTo>
                    <a:lnTo>
                      <a:pt x="847" y="809"/>
                    </a:lnTo>
                    <a:lnTo>
                      <a:pt x="617" y="1232"/>
                    </a:lnTo>
                    <a:lnTo>
                      <a:pt x="463" y="1656"/>
                    </a:lnTo>
                    <a:lnTo>
                      <a:pt x="424" y="1733"/>
                    </a:lnTo>
                    <a:lnTo>
                      <a:pt x="1" y="3465"/>
                    </a:lnTo>
                    <a:lnTo>
                      <a:pt x="1" y="3503"/>
                    </a:lnTo>
                    <a:lnTo>
                      <a:pt x="78" y="3503"/>
                    </a:lnTo>
                    <a:lnTo>
                      <a:pt x="155" y="3041"/>
                    </a:lnTo>
                    <a:lnTo>
                      <a:pt x="232" y="2618"/>
                    </a:lnTo>
                    <a:lnTo>
                      <a:pt x="386" y="2156"/>
                    </a:lnTo>
                    <a:lnTo>
                      <a:pt x="540" y="1694"/>
                    </a:lnTo>
                    <a:lnTo>
                      <a:pt x="732" y="1271"/>
                    </a:lnTo>
                    <a:lnTo>
                      <a:pt x="924" y="847"/>
                    </a:lnTo>
                    <a:lnTo>
                      <a:pt x="1386" y="39"/>
                    </a:lnTo>
                    <a:lnTo>
                      <a:pt x="1386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3" name="Google Shape;2378;p50">
                <a:extLst>
                  <a:ext uri="{FF2B5EF4-FFF2-40B4-BE49-F238E27FC236}">
                    <a16:creationId xmlns:a16="http://schemas.microsoft.com/office/drawing/2014/main" id="{7560FE10-D7E5-0038-ED95-734C6036EACF}"/>
                  </a:ext>
                </a:extLst>
              </p:cNvPr>
              <p:cNvSpPr/>
              <p:nvPr/>
            </p:nvSpPr>
            <p:spPr>
              <a:xfrm>
                <a:off x="1887338" y="3152900"/>
                <a:ext cx="9240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502" extrusionOk="0">
                    <a:moveTo>
                      <a:pt x="39" y="0"/>
                    </a:moveTo>
                    <a:lnTo>
                      <a:pt x="1" y="116"/>
                    </a:lnTo>
                    <a:lnTo>
                      <a:pt x="424" y="385"/>
                    </a:lnTo>
                    <a:lnTo>
                      <a:pt x="848" y="616"/>
                    </a:lnTo>
                    <a:lnTo>
                      <a:pt x="1271" y="809"/>
                    </a:lnTo>
                    <a:lnTo>
                      <a:pt x="1733" y="1001"/>
                    </a:lnTo>
                    <a:lnTo>
                      <a:pt x="2233" y="1155"/>
                    </a:lnTo>
                    <a:lnTo>
                      <a:pt x="2695" y="1309"/>
                    </a:lnTo>
                    <a:lnTo>
                      <a:pt x="3157" y="1386"/>
                    </a:lnTo>
                    <a:lnTo>
                      <a:pt x="3657" y="1502"/>
                    </a:lnTo>
                    <a:lnTo>
                      <a:pt x="3696" y="1463"/>
                    </a:lnTo>
                    <a:lnTo>
                      <a:pt x="3696" y="1425"/>
                    </a:lnTo>
                    <a:lnTo>
                      <a:pt x="3696" y="1386"/>
                    </a:lnTo>
                    <a:lnTo>
                      <a:pt x="3657" y="1348"/>
                    </a:lnTo>
                    <a:lnTo>
                      <a:pt x="3118" y="1271"/>
                    </a:lnTo>
                    <a:lnTo>
                      <a:pt x="2580" y="1117"/>
                    </a:lnTo>
                    <a:lnTo>
                      <a:pt x="2041" y="963"/>
                    </a:lnTo>
                    <a:lnTo>
                      <a:pt x="1502" y="770"/>
                    </a:lnTo>
                    <a:lnTo>
                      <a:pt x="771" y="42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4" name="Google Shape;2379;p50">
                <a:extLst>
                  <a:ext uri="{FF2B5EF4-FFF2-40B4-BE49-F238E27FC236}">
                    <a16:creationId xmlns:a16="http://schemas.microsoft.com/office/drawing/2014/main" id="{B22CD6C7-A868-0CB3-620F-4DA0E32CEC2B}"/>
                  </a:ext>
                </a:extLst>
              </p:cNvPr>
              <p:cNvSpPr/>
              <p:nvPr/>
            </p:nvSpPr>
            <p:spPr>
              <a:xfrm>
                <a:off x="1856563" y="3170225"/>
                <a:ext cx="30800" cy="14340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5736" extrusionOk="0">
                    <a:moveTo>
                      <a:pt x="1193" y="0"/>
                    </a:moveTo>
                    <a:lnTo>
                      <a:pt x="924" y="539"/>
                    </a:lnTo>
                    <a:lnTo>
                      <a:pt x="731" y="1309"/>
                    </a:lnTo>
                    <a:lnTo>
                      <a:pt x="1232" y="39"/>
                    </a:lnTo>
                    <a:lnTo>
                      <a:pt x="1232" y="0"/>
                    </a:lnTo>
                    <a:close/>
                    <a:moveTo>
                      <a:pt x="116" y="3387"/>
                    </a:moveTo>
                    <a:lnTo>
                      <a:pt x="0" y="3849"/>
                    </a:lnTo>
                    <a:lnTo>
                      <a:pt x="0" y="4157"/>
                    </a:lnTo>
                    <a:lnTo>
                      <a:pt x="39" y="4427"/>
                    </a:lnTo>
                    <a:lnTo>
                      <a:pt x="154" y="4735"/>
                    </a:lnTo>
                    <a:lnTo>
                      <a:pt x="269" y="5004"/>
                    </a:lnTo>
                    <a:lnTo>
                      <a:pt x="423" y="5235"/>
                    </a:lnTo>
                    <a:lnTo>
                      <a:pt x="654" y="5466"/>
                    </a:lnTo>
                    <a:lnTo>
                      <a:pt x="885" y="5620"/>
                    </a:lnTo>
                    <a:lnTo>
                      <a:pt x="1116" y="5735"/>
                    </a:lnTo>
                    <a:lnTo>
                      <a:pt x="1193" y="5735"/>
                    </a:lnTo>
                    <a:lnTo>
                      <a:pt x="1193" y="5697"/>
                    </a:lnTo>
                    <a:lnTo>
                      <a:pt x="1193" y="5658"/>
                    </a:lnTo>
                    <a:lnTo>
                      <a:pt x="885" y="5504"/>
                    </a:lnTo>
                    <a:lnTo>
                      <a:pt x="654" y="5273"/>
                    </a:lnTo>
                    <a:lnTo>
                      <a:pt x="423" y="5004"/>
                    </a:lnTo>
                    <a:lnTo>
                      <a:pt x="269" y="4735"/>
                    </a:lnTo>
                    <a:lnTo>
                      <a:pt x="154" y="4388"/>
                    </a:lnTo>
                    <a:lnTo>
                      <a:pt x="116" y="4080"/>
                    </a:lnTo>
                    <a:lnTo>
                      <a:pt x="116" y="3734"/>
                    </a:lnTo>
                    <a:lnTo>
                      <a:pt x="116" y="3387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5" name="Google Shape;2380;p50">
                <a:extLst>
                  <a:ext uri="{FF2B5EF4-FFF2-40B4-BE49-F238E27FC236}">
                    <a16:creationId xmlns:a16="http://schemas.microsoft.com/office/drawing/2014/main" id="{65A29688-AA72-9678-E7FA-F68E39E728D5}"/>
                  </a:ext>
                </a:extLst>
              </p:cNvPr>
              <p:cNvSpPr/>
              <p:nvPr/>
            </p:nvSpPr>
            <p:spPr>
              <a:xfrm>
                <a:off x="1874838" y="3170225"/>
                <a:ext cx="12525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309" fill="none" extrusionOk="0">
                    <a:moveTo>
                      <a:pt x="501" y="0"/>
                    </a:moveTo>
                    <a:lnTo>
                      <a:pt x="501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193" y="539"/>
                    </a:lnTo>
                    <a:lnTo>
                      <a:pt x="193" y="539"/>
                    </a:lnTo>
                    <a:lnTo>
                      <a:pt x="0" y="1309"/>
                    </a:lnTo>
                    <a:lnTo>
                      <a:pt x="0" y="1309"/>
                    </a:lnTo>
                    <a:lnTo>
                      <a:pt x="501" y="39"/>
                    </a:lnTo>
                    <a:lnTo>
                      <a:pt x="501" y="39"/>
                    </a:lnTo>
                    <a:lnTo>
                      <a:pt x="50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6" name="Google Shape;2381;p50">
                <a:extLst>
                  <a:ext uri="{FF2B5EF4-FFF2-40B4-BE49-F238E27FC236}">
                    <a16:creationId xmlns:a16="http://schemas.microsoft.com/office/drawing/2014/main" id="{D8B2E936-1F51-6F92-9E84-A04CD75B2412}"/>
                  </a:ext>
                </a:extLst>
              </p:cNvPr>
              <p:cNvSpPr/>
              <p:nvPr/>
            </p:nvSpPr>
            <p:spPr>
              <a:xfrm>
                <a:off x="1494738" y="2531275"/>
                <a:ext cx="151100" cy="133800"/>
              </a:xfrm>
              <a:custGeom>
                <a:avLst/>
                <a:gdLst/>
                <a:ahLst/>
                <a:cxnLst/>
                <a:rect l="l" t="t" r="r" b="b"/>
                <a:pathLst>
                  <a:path w="6044" h="5352" extrusionOk="0">
                    <a:moveTo>
                      <a:pt x="3311" y="1"/>
                    </a:moveTo>
                    <a:lnTo>
                      <a:pt x="2888" y="39"/>
                    </a:lnTo>
                    <a:lnTo>
                      <a:pt x="2464" y="78"/>
                    </a:lnTo>
                    <a:lnTo>
                      <a:pt x="2079" y="116"/>
                    </a:lnTo>
                    <a:lnTo>
                      <a:pt x="1694" y="232"/>
                    </a:lnTo>
                    <a:lnTo>
                      <a:pt x="1309" y="347"/>
                    </a:lnTo>
                    <a:lnTo>
                      <a:pt x="1002" y="501"/>
                    </a:lnTo>
                    <a:lnTo>
                      <a:pt x="694" y="655"/>
                    </a:lnTo>
                    <a:lnTo>
                      <a:pt x="463" y="886"/>
                    </a:lnTo>
                    <a:lnTo>
                      <a:pt x="270" y="1117"/>
                    </a:lnTo>
                    <a:lnTo>
                      <a:pt x="116" y="1425"/>
                    </a:lnTo>
                    <a:lnTo>
                      <a:pt x="39" y="1733"/>
                    </a:lnTo>
                    <a:lnTo>
                      <a:pt x="1" y="2079"/>
                    </a:lnTo>
                    <a:lnTo>
                      <a:pt x="1" y="2426"/>
                    </a:lnTo>
                    <a:lnTo>
                      <a:pt x="39" y="2734"/>
                    </a:lnTo>
                    <a:lnTo>
                      <a:pt x="116" y="3388"/>
                    </a:lnTo>
                    <a:lnTo>
                      <a:pt x="270" y="4004"/>
                    </a:lnTo>
                    <a:lnTo>
                      <a:pt x="463" y="4543"/>
                    </a:lnTo>
                    <a:lnTo>
                      <a:pt x="617" y="4966"/>
                    </a:lnTo>
                    <a:lnTo>
                      <a:pt x="809" y="5351"/>
                    </a:lnTo>
                    <a:lnTo>
                      <a:pt x="5389" y="4004"/>
                    </a:lnTo>
                    <a:lnTo>
                      <a:pt x="5582" y="3465"/>
                    </a:lnTo>
                    <a:lnTo>
                      <a:pt x="5774" y="2926"/>
                    </a:lnTo>
                    <a:lnTo>
                      <a:pt x="5928" y="2272"/>
                    </a:lnTo>
                    <a:lnTo>
                      <a:pt x="6044" y="1617"/>
                    </a:lnTo>
                    <a:lnTo>
                      <a:pt x="6044" y="1310"/>
                    </a:lnTo>
                    <a:lnTo>
                      <a:pt x="6044" y="1002"/>
                    </a:lnTo>
                    <a:lnTo>
                      <a:pt x="5967" y="732"/>
                    </a:lnTo>
                    <a:lnTo>
                      <a:pt x="5851" y="540"/>
                    </a:lnTo>
                    <a:lnTo>
                      <a:pt x="5697" y="347"/>
                    </a:lnTo>
                    <a:lnTo>
                      <a:pt x="5466" y="270"/>
                    </a:lnTo>
                    <a:lnTo>
                      <a:pt x="4851" y="116"/>
                    </a:lnTo>
                    <a:lnTo>
                      <a:pt x="4119" y="39"/>
                    </a:lnTo>
                    <a:lnTo>
                      <a:pt x="3311" y="1"/>
                    </a:lnTo>
                    <a:close/>
                  </a:path>
                </a:pathLst>
              </a:custGeom>
              <a:solidFill>
                <a:srgbClr val="F88308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7" name="Google Shape;2382;p50">
                <a:extLst>
                  <a:ext uri="{FF2B5EF4-FFF2-40B4-BE49-F238E27FC236}">
                    <a16:creationId xmlns:a16="http://schemas.microsoft.com/office/drawing/2014/main" id="{809088DB-F787-F3BB-111C-3DE9F4F89345}"/>
                  </a:ext>
                </a:extLst>
              </p:cNvPr>
              <p:cNvSpPr/>
              <p:nvPr/>
            </p:nvSpPr>
            <p:spPr>
              <a:xfrm>
                <a:off x="1824788" y="2607300"/>
                <a:ext cx="1463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6852" extrusionOk="0">
                    <a:moveTo>
                      <a:pt x="1694" y="1"/>
                    </a:moveTo>
                    <a:lnTo>
                      <a:pt x="1464" y="78"/>
                    </a:lnTo>
                    <a:lnTo>
                      <a:pt x="1271" y="193"/>
                    </a:lnTo>
                    <a:lnTo>
                      <a:pt x="1079" y="386"/>
                    </a:lnTo>
                    <a:lnTo>
                      <a:pt x="886" y="616"/>
                    </a:lnTo>
                    <a:lnTo>
                      <a:pt x="732" y="886"/>
                    </a:lnTo>
                    <a:lnTo>
                      <a:pt x="463" y="1502"/>
                    </a:lnTo>
                    <a:lnTo>
                      <a:pt x="232" y="2118"/>
                    </a:lnTo>
                    <a:lnTo>
                      <a:pt x="116" y="2656"/>
                    </a:lnTo>
                    <a:lnTo>
                      <a:pt x="1" y="3234"/>
                    </a:lnTo>
                    <a:lnTo>
                      <a:pt x="3157" y="6852"/>
                    </a:lnTo>
                    <a:lnTo>
                      <a:pt x="3503" y="6621"/>
                    </a:lnTo>
                    <a:lnTo>
                      <a:pt x="3850" y="6351"/>
                    </a:lnTo>
                    <a:lnTo>
                      <a:pt x="4312" y="6005"/>
                    </a:lnTo>
                    <a:lnTo>
                      <a:pt x="4735" y="5582"/>
                    </a:lnTo>
                    <a:lnTo>
                      <a:pt x="5197" y="5081"/>
                    </a:lnTo>
                    <a:lnTo>
                      <a:pt x="5389" y="4812"/>
                    </a:lnTo>
                    <a:lnTo>
                      <a:pt x="5543" y="4504"/>
                    </a:lnTo>
                    <a:lnTo>
                      <a:pt x="5697" y="4196"/>
                    </a:lnTo>
                    <a:lnTo>
                      <a:pt x="5813" y="3888"/>
                    </a:lnTo>
                    <a:lnTo>
                      <a:pt x="5851" y="3580"/>
                    </a:lnTo>
                    <a:lnTo>
                      <a:pt x="5813" y="3272"/>
                    </a:lnTo>
                    <a:lnTo>
                      <a:pt x="5736" y="2964"/>
                    </a:lnTo>
                    <a:lnTo>
                      <a:pt x="5582" y="2656"/>
                    </a:lnTo>
                    <a:lnTo>
                      <a:pt x="5389" y="2349"/>
                    </a:lnTo>
                    <a:lnTo>
                      <a:pt x="5159" y="2041"/>
                    </a:lnTo>
                    <a:lnTo>
                      <a:pt x="4851" y="1771"/>
                    </a:lnTo>
                    <a:lnTo>
                      <a:pt x="4543" y="1502"/>
                    </a:lnTo>
                    <a:lnTo>
                      <a:pt x="4235" y="1232"/>
                    </a:lnTo>
                    <a:lnTo>
                      <a:pt x="3888" y="1001"/>
                    </a:lnTo>
                    <a:lnTo>
                      <a:pt x="3196" y="578"/>
                    </a:lnTo>
                    <a:lnTo>
                      <a:pt x="2503" y="270"/>
                    </a:lnTo>
                    <a:lnTo>
                      <a:pt x="1925" y="39"/>
                    </a:lnTo>
                    <a:lnTo>
                      <a:pt x="1694" y="1"/>
                    </a:lnTo>
                    <a:close/>
                  </a:path>
                </a:pathLst>
              </a:custGeom>
              <a:solidFill>
                <a:srgbClr val="F88308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8" name="Google Shape;2383;p50">
                <a:extLst>
                  <a:ext uri="{FF2B5EF4-FFF2-40B4-BE49-F238E27FC236}">
                    <a16:creationId xmlns:a16="http://schemas.microsoft.com/office/drawing/2014/main" id="{F6A97FED-CFFB-F14B-224C-DC21AFB156D7}"/>
                  </a:ext>
                </a:extLst>
              </p:cNvPr>
              <p:cNvSpPr/>
              <p:nvPr/>
            </p:nvSpPr>
            <p:spPr>
              <a:xfrm>
                <a:off x="1652563" y="2500500"/>
                <a:ext cx="205950" cy="172250"/>
              </a:xfrm>
              <a:custGeom>
                <a:avLst/>
                <a:gdLst/>
                <a:ahLst/>
                <a:cxnLst/>
                <a:rect l="l" t="t" r="r" b="b"/>
                <a:pathLst>
                  <a:path w="8238" h="6890" extrusionOk="0">
                    <a:moveTo>
                      <a:pt x="3272" y="0"/>
                    </a:moveTo>
                    <a:lnTo>
                      <a:pt x="2694" y="77"/>
                    </a:lnTo>
                    <a:lnTo>
                      <a:pt x="2194" y="154"/>
                    </a:lnTo>
                    <a:lnTo>
                      <a:pt x="1694" y="347"/>
                    </a:lnTo>
                    <a:lnTo>
                      <a:pt x="1232" y="616"/>
                    </a:lnTo>
                    <a:lnTo>
                      <a:pt x="808" y="924"/>
                    </a:lnTo>
                    <a:lnTo>
                      <a:pt x="501" y="1270"/>
                    </a:lnTo>
                    <a:lnTo>
                      <a:pt x="308" y="1617"/>
                    </a:lnTo>
                    <a:lnTo>
                      <a:pt x="154" y="2002"/>
                    </a:lnTo>
                    <a:lnTo>
                      <a:pt x="39" y="2348"/>
                    </a:lnTo>
                    <a:lnTo>
                      <a:pt x="0" y="2733"/>
                    </a:lnTo>
                    <a:lnTo>
                      <a:pt x="39" y="3118"/>
                    </a:lnTo>
                    <a:lnTo>
                      <a:pt x="77" y="3464"/>
                    </a:lnTo>
                    <a:lnTo>
                      <a:pt x="154" y="3811"/>
                    </a:lnTo>
                    <a:lnTo>
                      <a:pt x="231" y="4119"/>
                    </a:lnTo>
                    <a:lnTo>
                      <a:pt x="462" y="4658"/>
                    </a:lnTo>
                    <a:lnTo>
                      <a:pt x="655" y="5042"/>
                    </a:lnTo>
                    <a:lnTo>
                      <a:pt x="731" y="5158"/>
                    </a:lnTo>
                    <a:lnTo>
                      <a:pt x="1386" y="4465"/>
                    </a:lnTo>
                    <a:lnTo>
                      <a:pt x="1270" y="4157"/>
                    </a:lnTo>
                    <a:lnTo>
                      <a:pt x="1193" y="3811"/>
                    </a:lnTo>
                    <a:lnTo>
                      <a:pt x="1116" y="3426"/>
                    </a:lnTo>
                    <a:lnTo>
                      <a:pt x="1116" y="2964"/>
                    </a:lnTo>
                    <a:lnTo>
                      <a:pt x="1155" y="2733"/>
                    </a:lnTo>
                    <a:lnTo>
                      <a:pt x="1193" y="2541"/>
                    </a:lnTo>
                    <a:lnTo>
                      <a:pt x="1309" y="2310"/>
                    </a:lnTo>
                    <a:lnTo>
                      <a:pt x="1424" y="2117"/>
                    </a:lnTo>
                    <a:lnTo>
                      <a:pt x="1617" y="1963"/>
                    </a:lnTo>
                    <a:lnTo>
                      <a:pt x="1848" y="1809"/>
                    </a:lnTo>
                    <a:lnTo>
                      <a:pt x="2117" y="1694"/>
                    </a:lnTo>
                    <a:lnTo>
                      <a:pt x="2425" y="1617"/>
                    </a:lnTo>
                    <a:lnTo>
                      <a:pt x="2771" y="1578"/>
                    </a:lnTo>
                    <a:lnTo>
                      <a:pt x="3541" y="1578"/>
                    </a:lnTo>
                    <a:lnTo>
                      <a:pt x="3965" y="1655"/>
                    </a:lnTo>
                    <a:lnTo>
                      <a:pt x="4350" y="1732"/>
                    </a:lnTo>
                    <a:lnTo>
                      <a:pt x="4773" y="1848"/>
                    </a:lnTo>
                    <a:lnTo>
                      <a:pt x="5158" y="2002"/>
                    </a:lnTo>
                    <a:lnTo>
                      <a:pt x="5543" y="2194"/>
                    </a:lnTo>
                    <a:lnTo>
                      <a:pt x="5889" y="2387"/>
                    </a:lnTo>
                    <a:lnTo>
                      <a:pt x="6197" y="2618"/>
                    </a:lnTo>
                    <a:lnTo>
                      <a:pt x="6428" y="2848"/>
                    </a:lnTo>
                    <a:lnTo>
                      <a:pt x="6620" y="3118"/>
                    </a:lnTo>
                    <a:lnTo>
                      <a:pt x="6774" y="3426"/>
                    </a:lnTo>
                    <a:lnTo>
                      <a:pt x="6813" y="3734"/>
                    </a:lnTo>
                    <a:lnTo>
                      <a:pt x="6813" y="4042"/>
                    </a:lnTo>
                    <a:lnTo>
                      <a:pt x="6813" y="4311"/>
                    </a:lnTo>
                    <a:lnTo>
                      <a:pt x="6736" y="4542"/>
                    </a:lnTo>
                    <a:lnTo>
                      <a:pt x="6659" y="4773"/>
                    </a:lnTo>
                    <a:lnTo>
                      <a:pt x="6543" y="4927"/>
                    </a:lnTo>
                    <a:lnTo>
                      <a:pt x="6390" y="5081"/>
                    </a:lnTo>
                    <a:lnTo>
                      <a:pt x="6120" y="5312"/>
                    </a:lnTo>
                    <a:lnTo>
                      <a:pt x="5851" y="5504"/>
                    </a:lnTo>
                    <a:lnTo>
                      <a:pt x="5581" y="5581"/>
                    </a:lnTo>
                    <a:lnTo>
                      <a:pt x="5350" y="5658"/>
                    </a:lnTo>
                    <a:lnTo>
                      <a:pt x="5620" y="6890"/>
                    </a:lnTo>
                    <a:lnTo>
                      <a:pt x="6082" y="6621"/>
                    </a:lnTo>
                    <a:lnTo>
                      <a:pt x="6543" y="6274"/>
                    </a:lnTo>
                    <a:lnTo>
                      <a:pt x="7082" y="5812"/>
                    </a:lnTo>
                    <a:lnTo>
                      <a:pt x="7313" y="5543"/>
                    </a:lnTo>
                    <a:lnTo>
                      <a:pt x="7583" y="5273"/>
                    </a:lnTo>
                    <a:lnTo>
                      <a:pt x="7775" y="4965"/>
                    </a:lnTo>
                    <a:lnTo>
                      <a:pt x="7968" y="4619"/>
                    </a:lnTo>
                    <a:lnTo>
                      <a:pt x="8122" y="4234"/>
                    </a:lnTo>
                    <a:lnTo>
                      <a:pt x="8199" y="3888"/>
                    </a:lnTo>
                    <a:lnTo>
                      <a:pt x="8237" y="3464"/>
                    </a:lnTo>
                    <a:lnTo>
                      <a:pt x="8199" y="3041"/>
                    </a:lnTo>
                    <a:lnTo>
                      <a:pt x="8083" y="2656"/>
                    </a:lnTo>
                    <a:lnTo>
                      <a:pt x="7852" y="2233"/>
                    </a:lnTo>
                    <a:lnTo>
                      <a:pt x="7583" y="1848"/>
                    </a:lnTo>
                    <a:lnTo>
                      <a:pt x="7236" y="1501"/>
                    </a:lnTo>
                    <a:lnTo>
                      <a:pt x="6851" y="1193"/>
                    </a:lnTo>
                    <a:lnTo>
                      <a:pt x="6428" y="885"/>
                    </a:lnTo>
                    <a:lnTo>
                      <a:pt x="5928" y="616"/>
                    </a:lnTo>
                    <a:lnTo>
                      <a:pt x="5427" y="385"/>
                    </a:lnTo>
                    <a:lnTo>
                      <a:pt x="4888" y="231"/>
                    </a:lnTo>
                    <a:lnTo>
                      <a:pt x="4350" y="116"/>
                    </a:lnTo>
                    <a:lnTo>
                      <a:pt x="3811" y="39"/>
                    </a:lnTo>
                    <a:lnTo>
                      <a:pt x="3272" y="0"/>
                    </a:lnTo>
                    <a:close/>
                  </a:path>
                </a:pathLst>
              </a:custGeom>
              <a:solidFill>
                <a:srgbClr val="F88308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9" name="Google Shape;2384;p50">
                <a:extLst>
                  <a:ext uri="{FF2B5EF4-FFF2-40B4-BE49-F238E27FC236}">
                    <a16:creationId xmlns:a16="http://schemas.microsoft.com/office/drawing/2014/main" id="{E454EDDA-2241-C7CD-CE07-0E7432BFA38F}"/>
                  </a:ext>
                </a:extLst>
              </p:cNvPr>
              <p:cNvSpPr/>
              <p:nvPr/>
            </p:nvSpPr>
            <p:spPr>
              <a:xfrm>
                <a:off x="1652563" y="2500500"/>
                <a:ext cx="205950" cy="172250"/>
              </a:xfrm>
              <a:custGeom>
                <a:avLst/>
                <a:gdLst/>
                <a:ahLst/>
                <a:cxnLst/>
                <a:rect l="l" t="t" r="r" b="b"/>
                <a:pathLst>
                  <a:path w="8238" h="6890" fill="none" extrusionOk="0">
                    <a:moveTo>
                      <a:pt x="731" y="5158"/>
                    </a:moveTo>
                    <a:lnTo>
                      <a:pt x="731" y="5158"/>
                    </a:lnTo>
                    <a:lnTo>
                      <a:pt x="655" y="5042"/>
                    </a:lnTo>
                    <a:lnTo>
                      <a:pt x="462" y="4658"/>
                    </a:lnTo>
                    <a:lnTo>
                      <a:pt x="231" y="4119"/>
                    </a:lnTo>
                    <a:lnTo>
                      <a:pt x="154" y="3811"/>
                    </a:lnTo>
                    <a:lnTo>
                      <a:pt x="77" y="3464"/>
                    </a:lnTo>
                    <a:lnTo>
                      <a:pt x="39" y="3118"/>
                    </a:lnTo>
                    <a:lnTo>
                      <a:pt x="0" y="2733"/>
                    </a:lnTo>
                    <a:lnTo>
                      <a:pt x="39" y="2348"/>
                    </a:lnTo>
                    <a:lnTo>
                      <a:pt x="154" y="2002"/>
                    </a:lnTo>
                    <a:lnTo>
                      <a:pt x="308" y="1617"/>
                    </a:lnTo>
                    <a:lnTo>
                      <a:pt x="501" y="1270"/>
                    </a:lnTo>
                    <a:lnTo>
                      <a:pt x="808" y="924"/>
                    </a:lnTo>
                    <a:lnTo>
                      <a:pt x="1232" y="616"/>
                    </a:lnTo>
                    <a:lnTo>
                      <a:pt x="1232" y="616"/>
                    </a:lnTo>
                    <a:lnTo>
                      <a:pt x="1694" y="347"/>
                    </a:lnTo>
                    <a:lnTo>
                      <a:pt x="2194" y="154"/>
                    </a:lnTo>
                    <a:lnTo>
                      <a:pt x="2694" y="77"/>
                    </a:lnTo>
                    <a:lnTo>
                      <a:pt x="3272" y="0"/>
                    </a:lnTo>
                    <a:lnTo>
                      <a:pt x="3811" y="39"/>
                    </a:lnTo>
                    <a:lnTo>
                      <a:pt x="4350" y="116"/>
                    </a:lnTo>
                    <a:lnTo>
                      <a:pt x="4888" y="231"/>
                    </a:lnTo>
                    <a:lnTo>
                      <a:pt x="5427" y="385"/>
                    </a:lnTo>
                    <a:lnTo>
                      <a:pt x="5928" y="616"/>
                    </a:lnTo>
                    <a:lnTo>
                      <a:pt x="6428" y="885"/>
                    </a:lnTo>
                    <a:lnTo>
                      <a:pt x="6851" y="1193"/>
                    </a:lnTo>
                    <a:lnTo>
                      <a:pt x="7236" y="1501"/>
                    </a:lnTo>
                    <a:lnTo>
                      <a:pt x="7583" y="1848"/>
                    </a:lnTo>
                    <a:lnTo>
                      <a:pt x="7852" y="2233"/>
                    </a:lnTo>
                    <a:lnTo>
                      <a:pt x="8083" y="2656"/>
                    </a:lnTo>
                    <a:lnTo>
                      <a:pt x="8199" y="3041"/>
                    </a:lnTo>
                    <a:lnTo>
                      <a:pt x="8199" y="3041"/>
                    </a:lnTo>
                    <a:lnTo>
                      <a:pt x="8237" y="3464"/>
                    </a:lnTo>
                    <a:lnTo>
                      <a:pt x="8199" y="3888"/>
                    </a:lnTo>
                    <a:lnTo>
                      <a:pt x="8122" y="4234"/>
                    </a:lnTo>
                    <a:lnTo>
                      <a:pt x="7968" y="4619"/>
                    </a:lnTo>
                    <a:lnTo>
                      <a:pt x="7775" y="4965"/>
                    </a:lnTo>
                    <a:lnTo>
                      <a:pt x="7583" y="5273"/>
                    </a:lnTo>
                    <a:lnTo>
                      <a:pt x="7313" y="5543"/>
                    </a:lnTo>
                    <a:lnTo>
                      <a:pt x="7082" y="5812"/>
                    </a:lnTo>
                    <a:lnTo>
                      <a:pt x="6543" y="6274"/>
                    </a:lnTo>
                    <a:lnTo>
                      <a:pt x="6082" y="6621"/>
                    </a:lnTo>
                    <a:lnTo>
                      <a:pt x="5620" y="6890"/>
                    </a:lnTo>
                    <a:lnTo>
                      <a:pt x="5350" y="5658"/>
                    </a:lnTo>
                    <a:lnTo>
                      <a:pt x="5350" y="5658"/>
                    </a:lnTo>
                    <a:lnTo>
                      <a:pt x="5581" y="5581"/>
                    </a:lnTo>
                    <a:lnTo>
                      <a:pt x="5851" y="5504"/>
                    </a:lnTo>
                    <a:lnTo>
                      <a:pt x="6120" y="5312"/>
                    </a:lnTo>
                    <a:lnTo>
                      <a:pt x="6390" y="5081"/>
                    </a:lnTo>
                    <a:lnTo>
                      <a:pt x="6543" y="4927"/>
                    </a:lnTo>
                    <a:lnTo>
                      <a:pt x="6659" y="4773"/>
                    </a:lnTo>
                    <a:lnTo>
                      <a:pt x="6736" y="4542"/>
                    </a:lnTo>
                    <a:lnTo>
                      <a:pt x="6813" y="4311"/>
                    </a:lnTo>
                    <a:lnTo>
                      <a:pt x="6813" y="4042"/>
                    </a:lnTo>
                    <a:lnTo>
                      <a:pt x="6813" y="3734"/>
                    </a:lnTo>
                    <a:lnTo>
                      <a:pt x="6813" y="3734"/>
                    </a:lnTo>
                    <a:lnTo>
                      <a:pt x="6774" y="3426"/>
                    </a:lnTo>
                    <a:lnTo>
                      <a:pt x="6620" y="3118"/>
                    </a:lnTo>
                    <a:lnTo>
                      <a:pt x="6428" y="2848"/>
                    </a:lnTo>
                    <a:lnTo>
                      <a:pt x="6197" y="2618"/>
                    </a:lnTo>
                    <a:lnTo>
                      <a:pt x="5889" y="2387"/>
                    </a:lnTo>
                    <a:lnTo>
                      <a:pt x="5543" y="2194"/>
                    </a:lnTo>
                    <a:lnTo>
                      <a:pt x="5158" y="2002"/>
                    </a:lnTo>
                    <a:lnTo>
                      <a:pt x="4773" y="1848"/>
                    </a:lnTo>
                    <a:lnTo>
                      <a:pt x="4350" y="1732"/>
                    </a:lnTo>
                    <a:lnTo>
                      <a:pt x="3965" y="1655"/>
                    </a:lnTo>
                    <a:lnTo>
                      <a:pt x="3541" y="1578"/>
                    </a:lnTo>
                    <a:lnTo>
                      <a:pt x="3156" y="1578"/>
                    </a:lnTo>
                    <a:lnTo>
                      <a:pt x="2771" y="1578"/>
                    </a:lnTo>
                    <a:lnTo>
                      <a:pt x="2425" y="1617"/>
                    </a:lnTo>
                    <a:lnTo>
                      <a:pt x="2117" y="1694"/>
                    </a:lnTo>
                    <a:lnTo>
                      <a:pt x="1848" y="1809"/>
                    </a:lnTo>
                    <a:lnTo>
                      <a:pt x="1848" y="1809"/>
                    </a:lnTo>
                    <a:lnTo>
                      <a:pt x="1617" y="1963"/>
                    </a:lnTo>
                    <a:lnTo>
                      <a:pt x="1424" y="2117"/>
                    </a:lnTo>
                    <a:lnTo>
                      <a:pt x="1309" y="2310"/>
                    </a:lnTo>
                    <a:lnTo>
                      <a:pt x="1193" y="2541"/>
                    </a:lnTo>
                    <a:lnTo>
                      <a:pt x="1155" y="2733"/>
                    </a:lnTo>
                    <a:lnTo>
                      <a:pt x="1116" y="2964"/>
                    </a:lnTo>
                    <a:lnTo>
                      <a:pt x="1116" y="3426"/>
                    </a:lnTo>
                    <a:lnTo>
                      <a:pt x="1193" y="3811"/>
                    </a:lnTo>
                    <a:lnTo>
                      <a:pt x="1270" y="4157"/>
                    </a:lnTo>
                    <a:lnTo>
                      <a:pt x="1386" y="4465"/>
                    </a:lnTo>
                    <a:lnTo>
                      <a:pt x="731" y="515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0" name="Google Shape;2385;p50">
                <a:extLst>
                  <a:ext uri="{FF2B5EF4-FFF2-40B4-BE49-F238E27FC236}">
                    <a16:creationId xmlns:a16="http://schemas.microsoft.com/office/drawing/2014/main" id="{07EECBF4-7AA6-99F0-68B0-433A6AF37EB4}"/>
                  </a:ext>
                </a:extLst>
              </p:cNvPr>
              <p:cNvSpPr/>
              <p:nvPr/>
            </p:nvSpPr>
            <p:spPr>
              <a:xfrm>
                <a:off x="1680463" y="2505300"/>
                <a:ext cx="37550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426" extrusionOk="0">
                    <a:moveTo>
                      <a:pt x="1425" y="1"/>
                    </a:moveTo>
                    <a:lnTo>
                      <a:pt x="1309" y="78"/>
                    </a:lnTo>
                    <a:lnTo>
                      <a:pt x="1194" y="155"/>
                    </a:lnTo>
                    <a:lnTo>
                      <a:pt x="886" y="424"/>
                    </a:lnTo>
                    <a:lnTo>
                      <a:pt x="655" y="693"/>
                    </a:lnTo>
                    <a:lnTo>
                      <a:pt x="424" y="1001"/>
                    </a:lnTo>
                    <a:lnTo>
                      <a:pt x="270" y="1348"/>
                    </a:lnTo>
                    <a:lnTo>
                      <a:pt x="154" y="1656"/>
                    </a:lnTo>
                    <a:lnTo>
                      <a:pt x="39" y="2041"/>
                    </a:lnTo>
                    <a:lnTo>
                      <a:pt x="0" y="2387"/>
                    </a:lnTo>
                    <a:lnTo>
                      <a:pt x="39" y="2426"/>
                    </a:lnTo>
                    <a:lnTo>
                      <a:pt x="77" y="2387"/>
                    </a:lnTo>
                    <a:lnTo>
                      <a:pt x="116" y="2041"/>
                    </a:lnTo>
                    <a:lnTo>
                      <a:pt x="231" y="1694"/>
                    </a:lnTo>
                    <a:lnTo>
                      <a:pt x="347" y="1348"/>
                    </a:lnTo>
                    <a:lnTo>
                      <a:pt x="539" y="1040"/>
                    </a:lnTo>
                    <a:lnTo>
                      <a:pt x="732" y="770"/>
                    </a:lnTo>
                    <a:lnTo>
                      <a:pt x="963" y="501"/>
                    </a:lnTo>
                    <a:lnTo>
                      <a:pt x="1232" y="270"/>
                    </a:lnTo>
                    <a:lnTo>
                      <a:pt x="1386" y="155"/>
                    </a:lnTo>
                    <a:lnTo>
                      <a:pt x="1501" y="78"/>
                    </a:lnTo>
                    <a:lnTo>
                      <a:pt x="1501" y="39"/>
                    </a:lnTo>
                    <a:lnTo>
                      <a:pt x="1463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1" name="Google Shape;2386;p50">
                <a:extLst>
                  <a:ext uri="{FF2B5EF4-FFF2-40B4-BE49-F238E27FC236}">
                    <a16:creationId xmlns:a16="http://schemas.microsoft.com/office/drawing/2014/main" id="{6C849126-F2D9-C633-8EAF-ED2F91B7D1C0}"/>
                  </a:ext>
                </a:extLst>
              </p:cNvPr>
              <p:cNvSpPr/>
              <p:nvPr/>
            </p:nvSpPr>
            <p:spPr>
              <a:xfrm>
                <a:off x="1822863" y="2536100"/>
                <a:ext cx="870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080" extrusionOk="0">
                    <a:moveTo>
                      <a:pt x="155" y="0"/>
                    </a:moveTo>
                    <a:lnTo>
                      <a:pt x="116" y="77"/>
                    </a:lnTo>
                    <a:lnTo>
                      <a:pt x="232" y="809"/>
                    </a:lnTo>
                    <a:lnTo>
                      <a:pt x="232" y="1578"/>
                    </a:lnTo>
                    <a:lnTo>
                      <a:pt x="155" y="2348"/>
                    </a:lnTo>
                    <a:lnTo>
                      <a:pt x="1" y="3080"/>
                    </a:lnTo>
                    <a:lnTo>
                      <a:pt x="39" y="3080"/>
                    </a:lnTo>
                    <a:lnTo>
                      <a:pt x="155" y="2733"/>
                    </a:lnTo>
                    <a:lnTo>
                      <a:pt x="232" y="2348"/>
                    </a:lnTo>
                    <a:lnTo>
                      <a:pt x="309" y="1963"/>
                    </a:lnTo>
                    <a:lnTo>
                      <a:pt x="347" y="1578"/>
                    </a:lnTo>
                    <a:lnTo>
                      <a:pt x="347" y="809"/>
                    </a:lnTo>
                    <a:lnTo>
                      <a:pt x="270" y="39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2" name="Google Shape;2387;p50">
                <a:extLst>
                  <a:ext uri="{FF2B5EF4-FFF2-40B4-BE49-F238E27FC236}">
                    <a16:creationId xmlns:a16="http://schemas.microsoft.com/office/drawing/2014/main" id="{E38FE590-693E-23B7-003F-4F6D052C3A46}"/>
                  </a:ext>
                </a:extLst>
              </p:cNvPr>
              <p:cNvSpPr/>
              <p:nvPr/>
            </p:nvSpPr>
            <p:spPr>
              <a:xfrm>
                <a:off x="1282088" y="2609225"/>
                <a:ext cx="661100" cy="750575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30023" extrusionOk="0">
                    <a:moveTo>
                      <a:pt x="14781" y="1"/>
                    </a:moveTo>
                    <a:lnTo>
                      <a:pt x="13857" y="39"/>
                    </a:lnTo>
                    <a:lnTo>
                      <a:pt x="12972" y="116"/>
                    </a:lnTo>
                    <a:lnTo>
                      <a:pt x="12048" y="270"/>
                    </a:lnTo>
                    <a:lnTo>
                      <a:pt x="11163" y="539"/>
                    </a:lnTo>
                    <a:lnTo>
                      <a:pt x="10701" y="693"/>
                    </a:lnTo>
                    <a:lnTo>
                      <a:pt x="10277" y="847"/>
                    </a:lnTo>
                    <a:lnTo>
                      <a:pt x="9854" y="1040"/>
                    </a:lnTo>
                    <a:lnTo>
                      <a:pt x="9431" y="1271"/>
                    </a:lnTo>
                    <a:lnTo>
                      <a:pt x="9046" y="1540"/>
                    </a:lnTo>
                    <a:lnTo>
                      <a:pt x="8661" y="1810"/>
                    </a:lnTo>
                    <a:lnTo>
                      <a:pt x="8276" y="2079"/>
                    </a:lnTo>
                    <a:lnTo>
                      <a:pt x="7891" y="2425"/>
                    </a:lnTo>
                    <a:lnTo>
                      <a:pt x="7545" y="2772"/>
                    </a:lnTo>
                    <a:lnTo>
                      <a:pt x="7198" y="3157"/>
                    </a:lnTo>
                    <a:lnTo>
                      <a:pt x="6890" y="3580"/>
                    </a:lnTo>
                    <a:lnTo>
                      <a:pt x="6582" y="4004"/>
                    </a:lnTo>
                    <a:lnTo>
                      <a:pt x="6274" y="4465"/>
                    </a:lnTo>
                    <a:lnTo>
                      <a:pt x="6043" y="4966"/>
                    </a:lnTo>
                    <a:lnTo>
                      <a:pt x="5774" y="5505"/>
                    </a:lnTo>
                    <a:lnTo>
                      <a:pt x="5543" y="6044"/>
                    </a:lnTo>
                    <a:lnTo>
                      <a:pt x="4658" y="8430"/>
                    </a:lnTo>
                    <a:lnTo>
                      <a:pt x="3657" y="10893"/>
                    </a:lnTo>
                    <a:lnTo>
                      <a:pt x="2656" y="13357"/>
                    </a:lnTo>
                    <a:lnTo>
                      <a:pt x="1733" y="15704"/>
                    </a:lnTo>
                    <a:lnTo>
                      <a:pt x="963" y="17860"/>
                    </a:lnTo>
                    <a:lnTo>
                      <a:pt x="616" y="18822"/>
                    </a:lnTo>
                    <a:lnTo>
                      <a:pt x="347" y="19707"/>
                    </a:lnTo>
                    <a:lnTo>
                      <a:pt x="154" y="20516"/>
                    </a:lnTo>
                    <a:lnTo>
                      <a:pt x="39" y="21209"/>
                    </a:lnTo>
                    <a:lnTo>
                      <a:pt x="1" y="21747"/>
                    </a:lnTo>
                    <a:lnTo>
                      <a:pt x="1" y="21978"/>
                    </a:lnTo>
                    <a:lnTo>
                      <a:pt x="39" y="22209"/>
                    </a:lnTo>
                    <a:lnTo>
                      <a:pt x="193" y="22594"/>
                    </a:lnTo>
                    <a:lnTo>
                      <a:pt x="385" y="22941"/>
                    </a:lnTo>
                    <a:lnTo>
                      <a:pt x="616" y="23364"/>
                    </a:lnTo>
                    <a:lnTo>
                      <a:pt x="924" y="23749"/>
                    </a:lnTo>
                    <a:lnTo>
                      <a:pt x="1309" y="24134"/>
                    </a:lnTo>
                    <a:lnTo>
                      <a:pt x="1733" y="24557"/>
                    </a:lnTo>
                    <a:lnTo>
                      <a:pt x="2233" y="24942"/>
                    </a:lnTo>
                    <a:lnTo>
                      <a:pt x="2810" y="25327"/>
                    </a:lnTo>
                    <a:lnTo>
                      <a:pt x="3465" y="25750"/>
                    </a:lnTo>
                    <a:lnTo>
                      <a:pt x="4196" y="26135"/>
                    </a:lnTo>
                    <a:lnTo>
                      <a:pt x="4966" y="26559"/>
                    </a:lnTo>
                    <a:lnTo>
                      <a:pt x="5813" y="26944"/>
                    </a:lnTo>
                    <a:lnTo>
                      <a:pt x="6775" y="27328"/>
                    </a:lnTo>
                    <a:lnTo>
                      <a:pt x="7776" y="27713"/>
                    </a:lnTo>
                    <a:lnTo>
                      <a:pt x="8892" y="28060"/>
                    </a:lnTo>
                    <a:lnTo>
                      <a:pt x="10046" y="28445"/>
                    </a:lnTo>
                    <a:lnTo>
                      <a:pt x="12394" y="29061"/>
                    </a:lnTo>
                    <a:lnTo>
                      <a:pt x="13511" y="29330"/>
                    </a:lnTo>
                    <a:lnTo>
                      <a:pt x="14550" y="29561"/>
                    </a:lnTo>
                    <a:lnTo>
                      <a:pt x="15550" y="29753"/>
                    </a:lnTo>
                    <a:lnTo>
                      <a:pt x="16474" y="29907"/>
                    </a:lnTo>
                    <a:lnTo>
                      <a:pt x="17360" y="29984"/>
                    </a:lnTo>
                    <a:lnTo>
                      <a:pt x="18206" y="30023"/>
                    </a:lnTo>
                    <a:lnTo>
                      <a:pt x="18938" y="30023"/>
                    </a:lnTo>
                    <a:lnTo>
                      <a:pt x="19630" y="29946"/>
                    </a:lnTo>
                    <a:lnTo>
                      <a:pt x="20285" y="29830"/>
                    </a:lnTo>
                    <a:lnTo>
                      <a:pt x="20824" y="29638"/>
                    </a:lnTo>
                    <a:lnTo>
                      <a:pt x="21055" y="29522"/>
                    </a:lnTo>
                    <a:lnTo>
                      <a:pt x="21286" y="29407"/>
                    </a:lnTo>
                    <a:lnTo>
                      <a:pt x="21516" y="29253"/>
                    </a:lnTo>
                    <a:lnTo>
                      <a:pt x="21709" y="29099"/>
                    </a:lnTo>
                    <a:lnTo>
                      <a:pt x="21901" y="28907"/>
                    </a:lnTo>
                    <a:lnTo>
                      <a:pt x="22055" y="28714"/>
                    </a:lnTo>
                    <a:lnTo>
                      <a:pt x="22171" y="28483"/>
                    </a:lnTo>
                    <a:lnTo>
                      <a:pt x="22286" y="28252"/>
                    </a:lnTo>
                    <a:lnTo>
                      <a:pt x="22517" y="27636"/>
                    </a:lnTo>
                    <a:lnTo>
                      <a:pt x="22787" y="26828"/>
                    </a:lnTo>
                    <a:lnTo>
                      <a:pt x="23441" y="24711"/>
                    </a:lnTo>
                    <a:lnTo>
                      <a:pt x="24134" y="22094"/>
                    </a:lnTo>
                    <a:lnTo>
                      <a:pt x="24865" y="19246"/>
                    </a:lnTo>
                    <a:lnTo>
                      <a:pt x="25519" y="16397"/>
                    </a:lnTo>
                    <a:lnTo>
                      <a:pt x="25789" y="15012"/>
                    </a:lnTo>
                    <a:lnTo>
                      <a:pt x="26058" y="13742"/>
                    </a:lnTo>
                    <a:lnTo>
                      <a:pt x="26251" y="12587"/>
                    </a:lnTo>
                    <a:lnTo>
                      <a:pt x="26366" y="11586"/>
                    </a:lnTo>
                    <a:lnTo>
                      <a:pt x="26443" y="10739"/>
                    </a:lnTo>
                    <a:lnTo>
                      <a:pt x="26443" y="10123"/>
                    </a:lnTo>
                    <a:lnTo>
                      <a:pt x="26366" y="9585"/>
                    </a:lnTo>
                    <a:lnTo>
                      <a:pt x="26289" y="8969"/>
                    </a:lnTo>
                    <a:lnTo>
                      <a:pt x="26097" y="8353"/>
                    </a:lnTo>
                    <a:lnTo>
                      <a:pt x="25866" y="7660"/>
                    </a:lnTo>
                    <a:lnTo>
                      <a:pt x="25596" y="7006"/>
                    </a:lnTo>
                    <a:lnTo>
                      <a:pt x="25288" y="6313"/>
                    </a:lnTo>
                    <a:lnTo>
                      <a:pt x="24865" y="5620"/>
                    </a:lnTo>
                    <a:lnTo>
                      <a:pt x="24403" y="4927"/>
                    </a:lnTo>
                    <a:lnTo>
                      <a:pt x="23903" y="4234"/>
                    </a:lnTo>
                    <a:lnTo>
                      <a:pt x="23287" y="3580"/>
                    </a:lnTo>
                    <a:lnTo>
                      <a:pt x="22633" y="2926"/>
                    </a:lnTo>
                    <a:lnTo>
                      <a:pt x="21901" y="2348"/>
                    </a:lnTo>
                    <a:lnTo>
                      <a:pt x="21093" y="1810"/>
                    </a:lnTo>
                    <a:lnTo>
                      <a:pt x="20208" y="1309"/>
                    </a:lnTo>
                    <a:lnTo>
                      <a:pt x="19746" y="1117"/>
                    </a:lnTo>
                    <a:lnTo>
                      <a:pt x="19246" y="886"/>
                    </a:lnTo>
                    <a:lnTo>
                      <a:pt x="18745" y="693"/>
                    </a:lnTo>
                    <a:lnTo>
                      <a:pt x="18206" y="539"/>
                    </a:lnTo>
                    <a:lnTo>
                      <a:pt x="17398" y="347"/>
                    </a:lnTo>
                    <a:lnTo>
                      <a:pt x="16551" y="155"/>
                    </a:lnTo>
                    <a:lnTo>
                      <a:pt x="15666" y="78"/>
                    </a:lnTo>
                    <a:lnTo>
                      <a:pt x="14781" y="1"/>
                    </a:lnTo>
                    <a:close/>
                  </a:path>
                </a:pathLst>
              </a:custGeom>
              <a:solidFill>
                <a:srgbClr val="FDD60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3" name="Google Shape;2388;p50">
                <a:extLst>
                  <a:ext uri="{FF2B5EF4-FFF2-40B4-BE49-F238E27FC236}">
                    <a16:creationId xmlns:a16="http://schemas.microsoft.com/office/drawing/2014/main" id="{5AE15FFB-9354-4C7A-E876-2A908C97627C}"/>
                  </a:ext>
                </a:extLst>
              </p:cNvPr>
              <p:cNvSpPr/>
              <p:nvPr/>
            </p:nvSpPr>
            <p:spPr>
              <a:xfrm>
                <a:off x="1282088" y="2609225"/>
                <a:ext cx="661100" cy="750575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30023" fill="none" extrusionOk="0">
                    <a:moveTo>
                      <a:pt x="18206" y="539"/>
                    </a:moveTo>
                    <a:lnTo>
                      <a:pt x="18206" y="539"/>
                    </a:lnTo>
                    <a:lnTo>
                      <a:pt x="17398" y="347"/>
                    </a:lnTo>
                    <a:lnTo>
                      <a:pt x="16551" y="155"/>
                    </a:lnTo>
                    <a:lnTo>
                      <a:pt x="15666" y="78"/>
                    </a:lnTo>
                    <a:lnTo>
                      <a:pt x="14781" y="1"/>
                    </a:lnTo>
                    <a:lnTo>
                      <a:pt x="13857" y="39"/>
                    </a:lnTo>
                    <a:lnTo>
                      <a:pt x="12972" y="116"/>
                    </a:lnTo>
                    <a:lnTo>
                      <a:pt x="12048" y="270"/>
                    </a:lnTo>
                    <a:lnTo>
                      <a:pt x="11163" y="539"/>
                    </a:lnTo>
                    <a:lnTo>
                      <a:pt x="10701" y="693"/>
                    </a:lnTo>
                    <a:lnTo>
                      <a:pt x="10277" y="847"/>
                    </a:lnTo>
                    <a:lnTo>
                      <a:pt x="9854" y="1040"/>
                    </a:lnTo>
                    <a:lnTo>
                      <a:pt x="9431" y="1271"/>
                    </a:lnTo>
                    <a:lnTo>
                      <a:pt x="9046" y="1540"/>
                    </a:lnTo>
                    <a:lnTo>
                      <a:pt x="8661" y="1810"/>
                    </a:lnTo>
                    <a:lnTo>
                      <a:pt x="8276" y="2079"/>
                    </a:lnTo>
                    <a:lnTo>
                      <a:pt x="7891" y="2425"/>
                    </a:lnTo>
                    <a:lnTo>
                      <a:pt x="7545" y="2772"/>
                    </a:lnTo>
                    <a:lnTo>
                      <a:pt x="7198" y="3157"/>
                    </a:lnTo>
                    <a:lnTo>
                      <a:pt x="6890" y="3580"/>
                    </a:lnTo>
                    <a:lnTo>
                      <a:pt x="6582" y="4004"/>
                    </a:lnTo>
                    <a:lnTo>
                      <a:pt x="6274" y="4465"/>
                    </a:lnTo>
                    <a:lnTo>
                      <a:pt x="6043" y="4966"/>
                    </a:lnTo>
                    <a:lnTo>
                      <a:pt x="5774" y="5505"/>
                    </a:lnTo>
                    <a:lnTo>
                      <a:pt x="5543" y="6044"/>
                    </a:lnTo>
                    <a:lnTo>
                      <a:pt x="5543" y="6044"/>
                    </a:lnTo>
                    <a:lnTo>
                      <a:pt x="4658" y="8430"/>
                    </a:lnTo>
                    <a:lnTo>
                      <a:pt x="3657" y="10893"/>
                    </a:lnTo>
                    <a:lnTo>
                      <a:pt x="2656" y="13357"/>
                    </a:lnTo>
                    <a:lnTo>
                      <a:pt x="1733" y="15704"/>
                    </a:lnTo>
                    <a:lnTo>
                      <a:pt x="963" y="17860"/>
                    </a:lnTo>
                    <a:lnTo>
                      <a:pt x="616" y="18822"/>
                    </a:lnTo>
                    <a:lnTo>
                      <a:pt x="347" y="19707"/>
                    </a:lnTo>
                    <a:lnTo>
                      <a:pt x="154" y="20516"/>
                    </a:lnTo>
                    <a:lnTo>
                      <a:pt x="39" y="21209"/>
                    </a:lnTo>
                    <a:lnTo>
                      <a:pt x="1" y="21747"/>
                    </a:lnTo>
                    <a:lnTo>
                      <a:pt x="1" y="21978"/>
                    </a:lnTo>
                    <a:lnTo>
                      <a:pt x="39" y="22209"/>
                    </a:lnTo>
                    <a:lnTo>
                      <a:pt x="39" y="22209"/>
                    </a:lnTo>
                    <a:lnTo>
                      <a:pt x="193" y="22594"/>
                    </a:lnTo>
                    <a:lnTo>
                      <a:pt x="385" y="22941"/>
                    </a:lnTo>
                    <a:lnTo>
                      <a:pt x="616" y="23364"/>
                    </a:lnTo>
                    <a:lnTo>
                      <a:pt x="924" y="23749"/>
                    </a:lnTo>
                    <a:lnTo>
                      <a:pt x="1309" y="24134"/>
                    </a:lnTo>
                    <a:lnTo>
                      <a:pt x="1733" y="24557"/>
                    </a:lnTo>
                    <a:lnTo>
                      <a:pt x="2233" y="24942"/>
                    </a:lnTo>
                    <a:lnTo>
                      <a:pt x="2810" y="25327"/>
                    </a:lnTo>
                    <a:lnTo>
                      <a:pt x="3465" y="25750"/>
                    </a:lnTo>
                    <a:lnTo>
                      <a:pt x="4196" y="26135"/>
                    </a:lnTo>
                    <a:lnTo>
                      <a:pt x="4966" y="26559"/>
                    </a:lnTo>
                    <a:lnTo>
                      <a:pt x="5813" y="26944"/>
                    </a:lnTo>
                    <a:lnTo>
                      <a:pt x="6775" y="27328"/>
                    </a:lnTo>
                    <a:lnTo>
                      <a:pt x="7776" y="27713"/>
                    </a:lnTo>
                    <a:lnTo>
                      <a:pt x="8892" y="28060"/>
                    </a:lnTo>
                    <a:lnTo>
                      <a:pt x="10046" y="28445"/>
                    </a:lnTo>
                    <a:lnTo>
                      <a:pt x="10046" y="28445"/>
                    </a:lnTo>
                    <a:lnTo>
                      <a:pt x="12394" y="29061"/>
                    </a:lnTo>
                    <a:lnTo>
                      <a:pt x="13511" y="29330"/>
                    </a:lnTo>
                    <a:lnTo>
                      <a:pt x="14550" y="29561"/>
                    </a:lnTo>
                    <a:lnTo>
                      <a:pt x="15550" y="29753"/>
                    </a:lnTo>
                    <a:lnTo>
                      <a:pt x="16474" y="29907"/>
                    </a:lnTo>
                    <a:lnTo>
                      <a:pt x="17360" y="29984"/>
                    </a:lnTo>
                    <a:lnTo>
                      <a:pt x="18206" y="30023"/>
                    </a:lnTo>
                    <a:lnTo>
                      <a:pt x="18938" y="30023"/>
                    </a:lnTo>
                    <a:lnTo>
                      <a:pt x="19630" y="29946"/>
                    </a:lnTo>
                    <a:lnTo>
                      <a:pt x="20285" y="29830"/>
                    </a:lnTo>
                    <a:lnTo>
                      <a:pt x="20824" y="29638"/>
                    </a:lnTo>
                    <a:lnTo>
                      <a:pt x="21055" y="29522"/>
                    </a:lnTo>
                    <a:lnTo>
                      <a:pt x="21286" y="29407"/>
                    </a:lnTo>
                    <a:lnTo>
                      <a:pt x="21516" y="29253"/>
                    </a:lnTo>
                    <a:lnTo>
                      <a:pt x="21709" y="29099"/>
                    </a:lnTo>
                    <a:lnTo>
                      <a:pt x="21901" y="28907"/>
                    </a:lnTo>
                    <a:lnTo>
                      <a:pt x="22055" y="28714"/>
                    </a:lnTo>
                    <a:lnTo>
                      <a:pt x="22171" y="28483"/>
                    </a:lnTo>
                    <a:lnTo>
                      <a:pt x="22286" y="28252"/>
                    </a:lnTo>
                    <a:lnTo>
                      <a:pt x="22286" y="28252"/>
                    </a:lnTo>
                    <a:lnTo>
                      <a:pt x="22517" y="27636"/>
                    </a:lnTo>
                    <a:lnTo>
                      <a:pt x="22787" y="26828"/>
                    </a:lnTo>
                    <a:lnTo>
                      <a:pt x="23441" y="24711"/>
                    </a:lnTo>
                    <a:lnTo>
                      <a:pt x="24134" y="22094"/>
                    </a:lnTo>
                    <a:lnTo>
                      <a:pt x="24865" y="19246"/>
                    </a:lnTo>
                    <a:lnTo>
                      <a:pt x="25519" y="16397"/>
                    </a:lnTo>
                    <a:lnTo>
                      <a:pt x="25789" y="15012"/>
                    </a:lnTo>
                    <a:lnTo>
                      <a:pt x="26058" y="13742"/>
                    </a:lnTo>
                    <a:lnTo>
                      <a:pt x="26251" y="12587"/>
                    </a:lnTo>
                    <a:lnTo>
                      <a:pt x="26366" y="11586"/>
                    </a:lnTo>
                    <a:lnTo>
                      <a:pt x="26443" y="10739"/>
                    </a:lnTo>
                    <a:lnTo>
                      <a:pt x="26443" y="10123"/>
                    </a:lnTo>
                    <a:lnTo>
                      <a:pt x="26443" y="10123"/>
                    </a:lnTo>
                    <a:lnTo>
                      <a:pt x="26366" y="9585"/>
                    </a:lnTo>
                    <a:lnTo>
                      <a:pt x="26289" y="8969"/>
                    </a:lnTo>
                    <a:lnTo>
                      <a:pt x="26097" y="8353"/>
                    </a:lnTo>
                    <a:lnTo>
                      <a:pt x="25866" y="7660"/>
                    </a:lnTo>
                    <a:lnTo>
                      <a:pt x="25596" y="7006"/>
                    </a:lnTo>
                    <a:lnTo>
                      <a:pt x="25288" y="6313"/>
                    </a:lnTo>
                    <a:lnTo>
                      <a:pt x="24865" y="5620"/>
                    </a:lnTo>
                    <a:lnTo>
                      <a:pt x="24403" y="4927"/>
                    </a:lnTo>
                    <a:lnTo>
                      <a:pt x="23903" y="4234"/>
                    </a:lnTo>
                    <a:lnTo>
                      <a:pt x="23287" y="3580"/>
                    </a:lnTo>
                    <a:lnTo>
                      <a:pt x="22633" y="2926"/>
                    </a:lnTo>
                    <a:lnTo>
                      <a:pt x="21901" y="2348"/>
                    </a:lnTo>
                    <a:lnTo>
                      <a:pt x="21093" y="1810"/>
                    </a:lnTo>
                    <a:lnTo>
                      <a:pt x="20208" y="1309"/>
                    </a:lnTo>
                    <a:lnTo>
                      <a:pt x="19746" y="1117"/>
                    </a:lnTo>
                    <a:lnTo>
                      <a:pt x="19246" y="886"/>
                    </a:lnTo>
                    <a:lnTo>
                      <a:pt x="18745" y="693"/>
                    </a:lnTo>
                    <a:lnTo>
                      <a:pt x="18206" y="53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4" name="Google Shape;2389;p50">
                <a:extLst>
                  <a:ext uri="{FF2B5EF4-FFF2-40B4-BE49-F238E27FC236}">
                    <a16:creationId xmlns:a16="http://schemas.microsoft.com/office/drawing/2014/main" id="{D5BCC75B-B1C1-8C62-B61C-94F293FBCADF}"/>
                  </a:ext>
                </a:extLst>
              </p:cNvPr>
              <p:cNvSpPr/>
              <p:nvPr/>
            </p:nvSpPr>
            <p:spPr>
              <a:xfrm>
                <a:off x="1403338" y="2664075"/>
                <a:ext cx="488850" cy="377225"/>
              </a:xfrm>
              <a:custGeom>
                <a:avLst/>
                <a:gdLst/>
                <a:ahLst/>
                <a:cxnLst/>
                <a:rect l="l" t="t" r="r" b="b"/>
                <a:pathLst>
                  <a:path w="19554" h="15089" extrusionOk="0">
                    <a:moveTo>
                      <a:pt x="8122" y="1"/>
                    </a:moveTo>
                    <a:lnTo>
                      <a:pt x="7236" y="39"/>
                    </a:lnTo>
                    <a:lnTo>
                      <a:pt x="6813" y="116"/>
                    </a:lnTo>
                    <a:lnTo>
                      <a:pt x="6390" y="193"/>
                    </a:lnTo>
                    <a:lnTo>
                      <a:pt x="6043" y="270"/>
                    </a:lnTo>
                    <a:lnTo>
                      <a:pt x="5658" y="385"/>
                    </a:lnTo>
                    <a:lnTo>
                      <a:pt x="5004" y="693"/>
                    </a:lnTo>
                    <a:lnTo>
                      <a:pt x="4350" y="1040"/>
                    </a:lnTo>
                    <a:lnTo>
                      <a:pt x="3734" y="1463"/>
                    </a:lnTo>
                    <a:lnTo>
                      <a:pt x="3118" y="2002"/>
                    </a:lnTo>
                    <a:lnTo>
                      <a:pt x="2541" y="2618"/>
                    </a:lnTo>
                    <a:lnTo>
                      <a:pt x="2040" y="3272"/>
                    </a:lnTo>
                    <a:lnTo>
                      <a:pt x="1578" y="3965"/>
                    </a:lnTo>
                    <a:lnTo>
                      <a:pt x="1193" y="4696"/>
                    </a:lnTo>
                    <a:lnTo>
                      <a:pt x="847" y="5466"/>
                    </a:lnTo>
                    <a:lnTo>
                      <a:pt x="501" y="6236"/>
                    </a:lnTo>
                    <a:lnTo>
                      <a:pt x="231" y="7006"/>
                    </a:lnTo>
                    <a:lnTo>
                      <a:pt x="0" y="7852"/>
                    </a:lnTo>
                    <a:lnTo>
                      <a:pt x="0" y="7891"/>
                    </a:lnTo>
                    <a:lnTo>
                      <a:pt x="39" y="7929"/>
                    </a:lnTo>
                    <a:lnTo>
                      <a:pt x="77" y="7891"/>
                    </a:lnTo>
                    <a:lnTo>
                      <a:pt x="347" y="7083"/>
                    </a:lnTo>
                    <a:lnTo>
                      <a:pt x="616" y="6313"/>
                    </a:lnTo>
                    <a:lnTo>
                      <a:pt x="924" y="5543"/>
                    </a:lnTo>
                    <a:lnTo>
                      <a:pt x="1309" y="4773"/>
                    </a:lnTo>
                    <a:lnTo>
                      <a:pt x="1694" y="4042"/>
                    </a:lnTo>
                    <a:lnTo>
                      <a:pt x="2156" y="3349"/>
                    </a:lnTo>
                    <a:lnTo>
                      <a:pt x="2656" y="2656"/>
                    </a:lnTo>
                    <a:lnTo>
                      <a:pt x="3272" y="2040"/>
                    </a:lnTo>
                    <a:lnTo>
                      <a:pt x="3811" y="1579"/>
                    </a:lnTo>
                    <a:lnTo>
                      <a:pt x="4427" y="1155"/>
                    </a:lnTo>
                    <a:lnTo>
                      <a:pt x="5081" y="770"/>
                    </a:lnTo>
                    <a:lnTo>
                      <a:pt x="5735" y="501"/>
                    </a:lnTo>
                    <a:lnTo>
                      <a:pt x="6428" y="308"/>
                    </a:lnTo>
                    <a:lnTo>
                      <a:pt x="7121" y="193"/>
                    </a:lnTo>
                    <a:lnTo>
                      <a:pt x="7814" y="154"/>
                    </a:lnTo>
                    <a:lnTo>
                      <a:pt x="8507" y="116"/>
                    </a:lnTo>
                    <a:lnTo>
                      <a:pt x="9122" y="116"/>
                    </a:lnTo>
                    <a:lnTo>
                      <a:pt x="9969" y="154"/>
                    </a:lnTo>
                    <a:lnTo>
                      <a:pt x="10816" y="270"/>
                    </a:lnTo>
                    <a:lnTo>
                      <a:pt x="11663" y="385"/>
                    </a:lnTo>
                    <a:lnTo>
                      <a:pt x="12510" y="578"/>
                    </a:lnTo>
                    <a:lnTo>
                      <a:pt x="13318" y="847"/>
                    </a:lnTo>
                    <a:lnTo>
                      <a:pt x="14088" y="1155"/>
                    </a:lnTo>
                    <a:lnTo>
                      <a:pt x="14857" y="1540"/>
                    </a:lnTo>
                    <a:lnTo>
                      <a:pt x="15627" y="1964"/>
                    </a:lnTo>
                    <a:lnTo>
                      <a:pt x="16205" y="2387"/>
                    </a:lnTo>
                    <a:lnTo>
                      <a:pt x="16743" y="2849"/>
                    </a:lnTo>
                    <a:lnTo>
                      <a:pt x="17244" y="3349"/>
                    </a:lnTo>
                    <a:lnTo>
                      <a:pt x="17706" y="3888"/>
                    </a:lnTo>
                    <a:lnTo>
                      <a:pt x="18129" y="4465"/>
                    </a:lnTo>
                    <a:lnTo>
                      <a:pt x="18514" y="5043"/>
                    </a:lnTo>
                    <a:lnTo>
                      <a:pt x="18822" y="5697"/>
                    </a:lnTo>
                    <a:lnTo>
                      <a:pt x="19091" y="6390"/>
                    </a:lnTo>
                    <a:lnTo>
                      <a:pt x="19168" y="6775"/>
                    </a:lnTo>
                    <a:lnTo>
                      <a:pt x="19284" y="7160"/>
                    </a:lnTo>
                    <a:lnTo>
                      <a:pt x="19361" y="7968"/>
                    </a:lnTo>
                    <a:lnTo>
                      <a:pt x="19399" y="8738"/>
                    </a:lnTo>
                    <a:lnTo>
                      <a:pt x="19361" y="9546"/>
                    </a:lnTo>
                    <a:lnTo>
                      <a:pt x="19322" y="10354"/>
                    </a:lnTo>
                    <a:lnTo>
                      <a:pt x="19245" y="11163"/>
                    </a:lnTo>
                    <a:lnTo>
                      <a:pt x="19091" y="12741"/>
                    </a:lnTo>
                    <a:lnTo>
                      <a:pt x="19053" y="13472"/>
                    </a:lnTo>
                    <a:lnTo>
                      <a:pt x="19014" y="13434"/>
                    </a:lnTo>
                    <a:lnTo>
                      <a:pt x="18976" y="13434"/>
                    </a:lnTo>
                    <a:lnTo>
                      <a:pt x="18937" y="13472"/>
                    </a:lnTo>
                    <a:lnTo>
                      <a:pt x="18899" y="13472"/>
                    </a:lnTo>
                    <a:lnTo>
                      <a:pt x="18783" y="13626"/>
                    </a:lnTo>
                    <a:lnTo>
                      <a:pt x="18706" y="13741"/>
                    </a:lnTo>
                    <a:lnTo>
                      <a:pt x="18514" y="14049"/>
                    </a:lnTo>
                    <a:lnTo>
                      <a:pt x="18360" y="14396"/>
                    </a:lnTo>
                    <a:lnTo>
                      <a:pt x="18283" y="14473"/>
                    </a:lnTo>
                    <a:lnTo>
                      <a:pt x="18245" y="14588"/>
                    </a:lnTo>
                    <a:lnTo>
                      <a:pt x="18206" y="14627"/>
                    </a:lnTo>
                    <a:lnTo>
                      <a:pt x="18168" y="14704"/>
                    </a:lnTo>
                    <a:lnTo>
                      <a:pt x="18206" y="14781"/>
                    </a:lnTo>
                    <a:lnTo>
                      <a:pt x="18552" y="14973"/>
                    </a:lnTo>
                    <a:lnTo>
                      <a:pt x="18937" y="15089"/>
                    </a:lnTo>
                    <a:lnTo>
                      <a:pt x="18976" y="15050"/>
                    </a:lnTo>
                    <a:lnTo>
                      <a:pt x="19014" y="15050"/>
                    </a:lnTo>
                    <a:lnTo>
                      <a:pt x="19284" y="14396"/>
                    </a:lnTo>
                    <a:lnTo>
                      <a:pt x="19438" y="14088"/>
                    </a:lnTo>
                    <a:lnTo>
                      <a:pt x="19476" y="13934"/>
                    </a:lnTo>
                    <a:lnTo>
                      <a:pt x="19515" y="13780"/>
                    </a:lnTo>
                    <a:lnTo>
                      <a:pt x="19515" y="13741"/>
                    </a:lnTo>
                    <a:lnTo>
                      <a:pt x="19476" y="13703"/>
                    </a:lnTo>
                    <a:lnTo>
                      <a:pt x="19207" y="13549"/>
                    </a:lnTo>
                    <a:lnTo>
                      <a:pt x="19245" y="12702"/>
                    </a:lnTo>
                    <a:lnTo>
                      <a:pt x="19322" y="11894"/>
                    </a:lnTo>
                    <a:lnTo>
                      <a:pt x="19476" y="10239"/>
                    </a:lnTo>
                    <a:lnTo>
                      <a:pt x="19553" y="9392"/>
                    </a:lnTo>
                    <a:lnTo>
                      <a:pt x="19553" y="8545"/>
                    </a:lnTo>
                    <a:lnTo>
                      <a:pt x="19515" y="7737"/>
                    </a:lnTo>
                    <a:lnTo>
                      <a:pt x="19476" y="7314"/>
                    </a:lnTo>
                    <a:lnTo>
                      <a:pt x="19361" y="6890"/>
                    </a:lnTo>
                    <a:lnTo>
                      <a:pt x="19168" y="6197"/>
                    </a:lnTo>
                    <a:lnTo>
                      <a:pt x="18937" y="5543"/>
                    </a:lnTo>
                    <a:lnTo>
                      <a:pt x="18591" y="4889"/>
                    </a:lnTo>
                    <a:lnTo>
                      <a:pt x="18206" y="4311"/>
                    </a:lnTo>
                    <a:lnTo>
                      <a:pt x="17783" y="3734"/>
                    </a:lnTo>
                    <a:lnTo>
                      <a:pt x="17321" y="3195"/>
                    </a:lnTo>
                    <a:lnTo>
                      <a:pt x="16782" y="2695"/>
                    </a:lnTo>
                    <a:lnTo>
                      <a:pt x="16243" y="2233"/>
                    </a:lnTo>
                    <a:lnTo>
                      <a:pt x="15550" y="1733"/>
                    </a:lnTo>
                    <a:lnTo>
                      <a:pt x="14819" y="1309"/>
                    </a:lnTo>
                    <a:lnTo>
                      <a:pt x="14049" y="963"/>
                    </a:lnTo>
                    <a:lnTo>
                      <a:pt x="13241" y="693"/>
                    </a:lnTo>
                    <a:lnTo>
                      <a:pt x="12433" y="424"/>
                    </a:lnTo>
                    <a:lnTo>
                      <a:pt x="11624" y="270"/>
                    </a:lnTo>
                    <a:lnTo>
                      <a:pt x="10777" y="116"/>
                    </a:lnTo>
                    <a:lnTo>
                      <a:pt x="9931" y="39"/>
                    </a:lnTo>
                    <a:lnTo>
                      <a:pt x="9315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5" name="Google Shape;2390;p50">
                <a:extLst>
                  <a:ext uri="{FF2B5EF4-FFF2-40B4-BE49-F238E27FC236}">
                    <a16:creationId xmlns:a16="http://schemas.microsoft.com/office/drawing/2014/main" id="{7A8F2457-E589-A6DE-93F1-47C1A401BE0E}"/>
                  </a:ext>
                </a:extLst>
              </p:cNvPr>
              <p:cNvSpPr/>
              <p:nvPr/>
            </p:nvSpPr>
            <p:spPr>
              <a:xfrm>
                <a:off x="1681413" y="25649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6" name="Google Shape;2391;p50">
                <a:extLst>
                  <a:ext uri="{FF2B5EF4-FFF2-40B4-BE49-F238E27FC236}">
                    <a16:creationId xmlns:a16="http://schemas.microsoft.com/office/drawing/2014/main" id="{E0D049B4-EA64-14F6-8B73-F990EDF1BAFD}"/>
                  </a:ext>
                </a:extLst>
              </p:cNvPr>
              <p:cNvSpPr/>
              <p:nvPr/>
            </p:nvSpPr>
            <p:spPr>
              <a:xfrm>
                <a:off x="1681413" y="25649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7" name="Google Shape;2392;p50">
                <a:extLst>
                  <a:ext uri="{FF2B5EF4-FFF2-40B4-BE49-F238E27FC236}">
                    <a16:creationId xmlns:a16="http://schemas.microsoft.com/office/drawing/2014/main" id="{92EFEBEA-AF89-A011-7ACF-1D58BA98E0C0}"/>
                  </a:ext>
                </a:extLst>
              </p:cNvPr>
              <p:cNvSpPr/>
              <p:nvPr/>
            </p:nvSpPr>
            <p:spPr>
              <a:xfrm>
                <a:off x="1327313" y="2856525"/>
                <a:ext cx="494625" cy="476350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19054" extrusionOk="0">
                    <a:moveTo>
                      <a:pt x="9200" y="1"/>
                    </a:moveTo>
                    <a:lnTo>
                      <a:pt x="8545" y="39"/>
                    </a:lnTo>
                    <a:lnTo>
                      <a:pt x="7891" y="154"/>
                    </a:lnTo>
                    <a:lnTo>
                      <a:pt x="7237" y="308"/>
                    </a:lnTo>
                    <a:lnTo>
                      <a:pt x="6621" y="578"/>
                    </a:lnTo>
                    <a:lnTo>
                      <a:pt x="6313" y="770"/>
                    </a:lnTo>
                    <a:lnTo>
                      <a:pt x="6005" y="924"/>
                    </a:lnTo>
                    <a:lnTo>
                      <a:pt x="5697" y="1155"/>
                    </a:lnTo>
                    <a:lnTo>
                      <a:pt x="5428" y="1386"/>
                    </a:lnTo>
                    <a:lnTo>
                      <a:pt x="5120" y="1656"/>
                    </a:lnTo>
                    <a:lnTo>
                      <a:pt x="4850" y="1964"/>
                    </a:lnTo>
                    <a:lnTo>
                      <a:pt x="4581" y="2271"/>
                    </a:lnTo>
                    <a:lnTo>
                      <a:pt x="4311" y="2618"/>
                    </a:lnTo>
                    <a:lnTo>
                      <a:pt x="3773" y="3426"/>
                    </a:lnTo>
                    <a:lnTo>
                      <a:pt x="3311" y="4350"/>
                    </a:lnTo>
                    <a:lnTo>
                      <a:pt x="1386" y="8276"/>
                    </a:lnTo>
                    <a:lnTo>
                      <a:pt x="732" y="9700"/>
                    </a:lnTo>
                    <a:lnTo>
                      <a:pt x="501" y="10316"/>
                    </a:lnTo>
                    <a:lnTo>
                      <a:pt x="270" y="10855"/>
                    </a:lnTo>
                    <a:lnTo>
                      <a:pt x="116" y="11355"/>
                    </a:lnTo>
                    <a:lnTo>
                      <a:pt x="39" y="11778"/>
                    </a:lnTo>
                    <a:lnTo>
                      <a:pt x="1" y="12202"/>
                    </a:lnTo>
                    <a:lnTo>
                      <a:pt x="1" y="12587"/>
                    </a:lnTo>
                    <a:lnTo>
                      <a:pt x="39" y="12933"/>
                    </a:lnTo>
                    <a:lnTo>
                      <a:pt x="116" y="13280"/>
                    </a:lnTo>
                    <a:lnTo>
                      <a:pt x="270" y="13626"/>
                    </a:lnTo>
                    <a:lnTo>
                      <a:pt x="462" y="13972"/>
                    </a:lnTo>
                    <a:lnTo>
                      <a:pt x="616" y="14165"/>
                    </a:lnTo>
                    <a:lnTo>
                      <a:pt x="809" y="14357"/>
                    </a:lnTo>
                    <a:lnTo>
                      <a:pt x="1117" y="14550"/>
                    </a:lnTo>
                    <a:lnTo>
                      <a:pt x="1425" y="14781"/>
                    </a:lnTo>
                    <a:lnTo>
                      <a:pt x="2233" y="15204"/>
                    </a:lnTo>
                    <a:lnTo>
                      <a:pt x="3234" y="15627"/>
                    </a:lnTo>
                    <a:lnTo>
                      <a:pt x="4388" y="16089"/>
                    </a:lnTo>
                    <a:lnTo>
                      <a:pt x="5620" y="16551"/>
                    </a:lnTo>
                    <a:lnTo>
                      <a:pt x="6967" y="17013"/>
                    </a:lnTo>
                    <a:lnTo>
                      <a:pt x="8353" y="17436"/>
                    </a:lnTo>
                    <a:lnTo>
                      <a:pt x="9777" y="17821"/>
                    </a:lnTo>
                    <a:lnTo>
                      <a:pt x="11201" y="18168"/>
                    </a:lnTo>
                    <a:lnTo>
                      <a:pt x="12548" y="18476"/>
                    </a:lnTo>
                    <a:lnTo>
                      <a:pt x="13818" y="18745"/>
                    </a:lnTo>
                    <a:lnTo>
                      <a:pt x="15012" y="18899"/>
                    </a:lnTo>
                    <a:lnTo>
                      <a:pt x="16051" y="19015"/>
                    </a:lnTo>
                    <a:lnTo>
                      <a:pt x="16898" y="19053"/>
                    </a:lnTo>
                    <a:lnTo>
                      <a:pt x="17244" y="19015"/>
                    </a:lnTo>
                    <a:lnTo>
                      <a:pt x="17552" y="18976"/>
                    </a:lnTo>
                    <a:lnTo>
                      <a:pt x="17821" y="18899"/>
                    </a:lnTo>
                    <a:lnTo>
                      <a:pt x="18052" y="18784"/>
                    </a:lnTo>
                    <a:lnTo>
                      <a:pt x="18283" y="18668"/>
                    </a:lnTo>
                    <a:lnTo>
                      <a:pt x="18476" y="18514"/>
                    </a:lnTo>
                    <a:lnTo>
                      <a:pt x="18630" y="18322"/>
                    </a:lnTo>
                    <a:lnTo>
                      <a:pt x="18784" y="18091"/>
                    </a:lnTo>
                    <a:lnTo>
                      <a:pt x="18899" y="17860"/>
                    </a:lnTo>
                    <a:lnTo>
                      <a:pt x="19015" y="17590"/>
                    </a:lnTo>
                    <a:lnTo>
                      <a:pt x="19207" y="17052"/>
                    </a:lnTo>
                    <a:lnTo>
                      <a:pt x="19323" y="16397"/>
                    </a:lnTo>
                    <a:lnTo>
                      <a:pt x="19400" y="15704"/>
                    </a:lnTo>
                    <a:lnTo>
                      <a:pt x="19438" y="15012"/>
                    </a:lnTo>
                    <a:lnTo>
                      <a:pt x="19477" y="13510"/>
                    </a:lnTo>
                    <a:lnTo>
                      <a:pt x="19438" y="12009"/>
                    </a:lnTo>
                    <a:lnTo>
                      <a:pt x="19438" y="10662"/>
                    </a:lnTo>
                    <a:lnTo>
                      <a:pt x="19438" y="10085"/>
                    </a:lnTo>
                    <a:lnTo>
                      <a:pt x="19515" y="9546"/>
                    </a:lnTo>
                    <a:lnTo>
                      <a:pt x="19707" y="8353"/>
                    </a:lnTo>
                    <a:lnTo>
                      <a:pt x="19784" y="7314"/>
                    </a:lnTo>
                    <a:lnTo>
                      <a:pt x="19784" y="6390"/>
                    </a:lnTo>
                    <a:lnTo>
                      <a:pt x="19746" y="5966"/>
                    </a:lnTo>
                    <a:lnTo>
                      <a:pt x="19707" y="5582"/>
                    </a:lnTo>
                    <a:lnTo>
                      <a:pt x="19630" y="5235"/>
                    </a:lnTo>
                    <a:lnTo>
                      <a:pt x="19515" y="4889"/>
                    </a:lnTo>
                    <a:lnTo>
                      <a:pt x="19400" y="4542"/>
                    </a:lnTo>
                    <a:lnTo>
                      <a:pt x="19284" y="4234"/>
                    </a:lnTo>
                    <a:lnTo>
                      <a:pt x="19130" y="3965"/>
                    </a:lnTo>
                    <a:lnTo>
                      <a:pt x="18976" y="3696"/>
                    </a:lnTo>
                    <a:lnTo>
                      <a:pt x="18784" y="3426"/>
                    </a:lnTo>
                    <a:lnTo>
                      <a:pt x="18553" y="3195"/>
                    </a:lnTo>
                    <a:lnTo>
                      <a:pt x="18091" y="2810"/>
                    </a:lnTo>
                    <a:lnTo>
                      <a:pt x="17590" y="2425"/>
                    </a:lnTo>
                    <a:lnTo>
                      <a:pt x="17013" y="2117"/>
                    </a:lnTo>
                    <a:lnTo>
                      <a:pt x="16397" y="1810"/>
                    </a:lnTo>
                    <a:lnTo>
                      <a:pt x="15704" y="1540"/>
                    </a:lnTo>
                    <a:lnTo>
                      <a:pt x="14973" y="1309"/>
                    </a:lnTo>
                    <a:lnTo>
                      <a:pt x="13434" y="809"/>
                    </a:lnTo>
                    <a:lnTo>
                      <a:pt x="12009" y="424"/>
                    </a:lnTo>
                    <a:lnTo>
                      <a:pt x="11278" y="231"/>
                    </a:lnTo>
                    <a:lnTo>
                      <a:pt x="10585" y="116"/>
                    </a:lnTo>
                    <a:lnTo>
                      <a:pt x="9892" y="39"/>
                    </a:lnTo>
                    <a:lnTo>
                      <a:pt x="9200" y="1"/>
                    </a:lnTo>
                    <a:close/>
                  </a:path>
                </a:pathLst>
              </a:custGeom>
              <a:solidFill>
                <a:srgbClr val="80C1C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8" name="Google Shape;2393;p50">
                <a:extLst>
                  <a:ext uri="{FF2B5EF4-FFF2-40B4-BE49-F238E27FC236}">
                    <a16:creationId xmlns:a16="http://schemas.microsoft.com/office/drawing/2014/main" id="{330694F8-E986-F54F-F576-33AAFEF3FD20}"/>
                  </a:ext>
                </a:extLst>
              </p:cNvPr>
              <p:cNvSpPr/>
              <p:nvPr/>
            </p:nvSpPr>
            <p:spPr>
              <a:xfrm>
                <a:off x="1327313" y="2856525"/>
                <a:ext cx="494625" cy="476350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19054" fill="none" extrusionOk="0">
                    <a:moveTo>
                      <a:pt x="13434" y="809"/>
                    </a:moveTo>
                    <a:lnTo>
                      <a:pt x="13434" y="809"/>
                    </a:lnTo>
                    <a:lnTo>
                      <a:pt x="12009" y="424"/>
                    </a:lnTo>
                    <a:lnTo>
                      <a:pt x="11278" y="231"/>
                    </a:lnTo>
                    <a:lnTo>
                      <a:pt x="10585" y="116"/>
                    </a:lnTo>
                    <a:lnTo>
                      <a:pt x="9892" y="39"/>
                    </a:lnTo>
                    <a:lnTo>
                      <a:pt x="9200" y="1"/>
                    </a:lnTo>
                    <a:lnTo>
                      <a:pt x="8545" y="39"/>
                    </a:lnTo>
                    <a:lnTo>
                      <a:pt x="7891" y="154"/>
                    </a:lnTo>
                    <a:lnTo>
                      <a:pt x="7237" y="308"/>
                    </a:lnTo>
                    <a:lnTo>
                      <a:pt x="6621" y="578"/>
                    </a:lnTo>
                    <a:lnTo>
                      <a:pt x="6313" y="770"/>
                    </a:lnTo>
                    <a:lnTo>
                      <a:pt x="6005" y="924"/>
                    </a:lnTo>
                    <a:lnTo>
                      <a:pt x="5697" y="1155"/>
                    </a:lnTo>
                    <a:lnTo>
                      <a:pt x="5428" y="1386"/>
                    </a:lnTo>
                    <a:lnTo>
                      <a:pt x="5120" y="1656"/>
                    </a:lnTo>
                    <a:lnTo>
                      <a:pt x="4850" y="1964"/>
                    </a:lnTo>
                    <a:lnTo>
                      <a:pt x="4581" y="2271"/>
                    </a:lnTo>
                    <a:lnTo>
                      <a:pt x="4311" y="2618"/>
                    </a:lnTo>
                    <a:lnTo>
                      <a:pt x="3773" y="3426"/>
                    </a:lnTo>
                    <a:lnTo>
                      <a:pt x="3311" y="4350"/>
                    </a:lnTo>
                    <a:lnTo>
                      <a:pt x="3311" y="4350"/>
                    </a:lnTo>
                    <a:lnTo>
                      <a:pt x="1386" y="8276"/>
                    </a:lnTo>
                    <a:lnTo>
                      <a:pt x="732" y="9700"/>
                    </a:lnTo>
                    <a:lnTo>
                      <a:pt x="501" y="10316"/>
                    </a:lnTo>
                    <a:lnTo>
                      <a:pt x="270" y="10855"/>
                    </a:lnTo>
                    <a:lnTo>
                      <a:pt x="116" y="11355"/>
                    </a:lnTo>
                    <a:lnTo>
                      <a:pt x="39" y="11778"/>
                    </a:lnTo>
                    <a:lnTo>
                      <a:pt x="1" y="12202"/>
                    </a:lnTo>
                    <a:lnTo>
                      <a:pt x="1" y="12587"/>
                    </a:lnTo>
                    <a:lnTo>
                      <a:pt x="39" y="12933"/>
                    </a:lnTo>
                    <a:lnTo>
                      <a:pt x="116" y="13280"/>
                    </a:lnTo>
                    <a:lnTo>
                      <a:pt x="270" y="13626"/>
                    </a:lnTo>
                    <a:lnTo>
                      <a:pt x="462" y="13972"/>
                    </a:lnTo>
                    <a:lnTo>
                      <a:pt x="462" y="13972"/>
                    </a:lnTo>
                    <a:lnTo>
                      <a:pt x="616" y="14165"/>
                    </a:lnTo>
                    <a:lnTo>
                      <a:pt x="809" y="14357"/>
                    </a:lnTo>
                    <a:lnTo>
                      <a:pt x="1117" y="14550"/>
                    </a:lnTo>
                    <a:lnTo>
                      <a:pt x="1425" y="14781"/>
                    </a:lnTo>
                    <a:lnTo>
                      <a:pt x="2233" y="15204"/>
                    </a:lnTo>
                    <a:lnTo>
                      <a:pt x="3234" y="15627"/>
                    </a:lnTo>
                    <a:lnTo>
                      <a:pt x="4388" y="16089"/>
                    </a:lnTo>
                    <a:lnTo>
                      <a:pt x="5620" y="16551"/>
                    </a:lnTo>
                    <a:lnTo>
                      <a:pt x="6967" y="17013"/>
                    </a:lnTo>
                    <a:lnTo>
                      <a:pt x="8353" y="17436"/>
                    </a:lnTo>
                    <a:lnTo>
                      <a:pt x="9777" y="17821"/>
                    </a:lnTo>
                    <a:lnTo>
                      <a:pt x="11201" y="18168"/>
                    </a:lnTo>
                    <a:lnTo>
                      <a:pt x="12548" y="18476"/>
                    </a:lnTo>
                    <a:lnTo>
                      <a:pt x="13818" y="18745"/>
                    </a:lnTo>
                    <a:lnTo>
                      <a:pt x="15012" y="18899"/>
                    </a:lnTo>
                    <a:lnTo>
                      <a:pt x="16051" y="19015"/>
                    </a:lnTo>
                    <a:lnTo>
                      <a:pt x="16898" y="19053"/>
                    </a:lnTo>
                    <a:lnTo>
                      <a:pt x="17244" y="19015"/>
                    </a:lnTo>
                    <a:lnTo>
                      <a:pt x="17552" y="18976"/>
                    </a:lnTo>
                    <a:lnTo>
                      <a:pt x="17552" y="18976"/>
                    </a:lnTo>
                    <a:lnTo>
                      <a:pt x="17821" y="18899"/>
                    </a:lnTo>
                    <a:lnTo>
                      <a:pt x="18052" y="18784"/>
                    </a:lnTo>
                    <a:lnTo>
                      <a:pt x="18283" y="18668"/>
                    </a:lnTo>
                    <a:lnTo>
                      <a:pt x="18476" y="18514"/>
                    </a:lnTo>
                    <a:lnTo>
                      <a:pt x="18630" y="18322"/>
                    </a:lnTo>
                    <a:lnTo>
                      <a:pt x="18784" y="18091"/>
                    </a:lnTo>
                    <a:lnTo>
                      <a:pt x="18899" y="17860"/>
                    </a:lnTo>
                    <a:lnTo>
                      <a:pt x="19015" y="17590"/>
                    </a:lnTo>
                    <a:lnTo>
                      <a:pt x="19207" y="17052"/>
                    </a:lnTo>
                    <a:lnTo>
                      <a:pt x="19323" y="16397"/>
                    </a:lnTo>
                    <a:lnTo>
                      <a:pt x="19400" y="15704"/>
                    </a:lnTo>
                    <a:lnTo>
                      <a:pt x="19438" y="15012"/>
                    </a:lnTo>
                    <a:lnTo>
                      <a:pt x="19477" y="13510"/>
                    </a:lnTo>
                    <a:lnTo>
                      <a:pt x="19438" y="12009"/>
                    </a:lnTo>
                    <a:lnTo>
                      <a:pt x="19438" y="10662"/>
                    </a:lnTo>
                    <a:lnTo>
                      <a:pt x="19438" y="10085"/>
                    </a:lnTo>
                    <a:lnTo>
                      <a:pt x="19515" y="9546"/>
                    </a:lnTo>
                    <a:lnTo>
                      <a:pt x="19515" y="9546"/>
                    </a:lnTo>
                    <a:lnTo>
                      <a:pt x="19707" y="8353"/>
                    </a:lnTo>
                    <a:lnTo>
                      <a:pt x="19784" y="7314"/>
                    </a:lnTo>
                    <a:lnTo>
                      <a:pt x="19784" y="6390"/>
                    </a:lnTo>
                    <a:lnTo>
                      <a:pt x="19746" y="5966"/>
                    </a:lnTo>
                    <a:lnTo>
                      <a:pt x="19707" y="5582"/>
                    </a:lnTo>
                    <a:lnTo>
                      <a:pt x="19630" y="5235"/>
                    </a:lnTo>
                    <a:lnTo>
                      <a:pt x="19515" y="4889"/>
                    </a:lnTo>
                    <a:lnTo>
                      <a:pt x="19400" y="4542"/>
                    </a:lnTo>
                    <a:lnTo>
                      <a:pt x="19284" y="4234"/>
                    </a:lnTo>
                    <a:lnTo>
                      <a:pt x="19130" y="3965"/>
                    </a:lnTo>
                    <a:lnTo>
                      <a:pt x="18976" y="3696"/>
                    </a:lnTo>
                    <a:lnTo>
                      <a:pt x="18784" y="3426"/>
                    </a:lnTo>
                    <a:lnTo>
                      <a:pt x="18553" y="3195"/>
                    </a:lnTo>
                    <a:lnTo>
                      <a:pt x="18091" y="2810"/>
                    </a:lnTo>
                    <a:lnTo>
                      <a:pt x="17590" y="2425"/>
                    </a:lnTo>
                    <a:lnTo>
                      <a:pt x="17013" y="2117"/>
                    </a:lnTo>
                    <a:lnTo>
                      <a:pt x="16397" y="1810"/>
                    </a:lnTo>
                    <a:lnTo>
                      <a:pt x="15704" y="1540"/>
                    </a:lnTo>
                    <a:lnTo>
                      <a:pt x="14973" y="1309"/>
                    </a:lnTo>
                    <a:lnTo>
                      <a:pt x="13434" y="80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9" name="Google Shape;2394;p50">
                <a:extLst>
                  <a:ext uri="{FF2B5EF4-FFF2-40B4-BE49-F238E27FC236}">
                    <a16:creationId xmlns:a16="http://schemas.microsoft.com/office/drawing/2014/main" id="{A442A31B-E89B-2938-2916-E625FA51C5D8}"/>
                  </a:ext>
                </a:extLst>
              </p:cNvPr>
              <p:cNvSpPr/>
              <p:nvPr/>
            </p:nvSpPr>
            <p:spPr>
              <a:xfrm>
                <a:off x="1427388" y="2882500"/>
                <a:ext cx="381075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8815" extrusionOk="0">
                    <a:moveTo>
                      <a:pt x="5428" y="116"/>
                    </a:moveTo>
                    <a:lnTo>
                      <a:pt x="6043" y="155"/>
                    </a:lnTo>
                    <a:lnTo>
                      <a:pt x="6621" y="193"/>
                    </a:lnTo>
                    <a:lnTo>
                      <a:pt x="7198" y="270"/>
                    </a:lnTo>
                    <a:lnTo>
                      <a:pt x="7737" y="386"/>
                    </a:lnTo>
                    <a:lnTo>
                      <a:pt x="8853" y="655"/>
                    </a:lnTo>
                    <a:lnTo>
                      <a:pt x="9854" y="886"/>
                    </a:lnTo>
                    <a:lnTo>
                      <a:pt x="10855" y="1194"/>
                    </a:lnTo>
                    <a:lnTo>
                      <a:pt x="11317" y="1386"/>
                    </a:lnTo>
                    <a:lnTo>
                      <a:pt x="11740" y="1579"/>
                    </a:lnTo>
                    <a:lnTo>
                      <a:pt x="12202" y="1771"/>
                    </a:lnTo>
                    <a:lnTo>
                      <a:pt x="12625" y="2041"/>
                    </a:lnTo>
                    <a:lnTo>
                      <a:pt x="13010" y="2310"/>
                    </a:lnTo>
                    <a:lnTo>
                      <a:pt x="13395" y="2657"/>
                    </a:lnTo>
                    <a:lnTo>
                      <a:pt x="13703" y="3003"/>
                    </a:lnTo>
                    <a:lnTo>
                      <a:pt x="13972" y="3426"/>
                    </a:lnTo>
                    <a:lnTo>
                      <a:pt x="14242" y="3927"/>
                    </a:lnTo>
                    <a:lnTo>
                      <a:pt x="14396" y="4427"/>
                    </a:lnTo>
                    <a:lnTo>
                      <a:pt x="14511" y="4966"/>
                    </a:lnTo>
                    <a:lnTo>
                      <a:pt x="14550" y="5505"/>
                    </a:lnTo>
                    <a:lnTo>
                      <a:pt x="14588" y="6082"/>
                    </a:lnTo>
                    <a:lnTo>
                      <a:pt x="14550" y="6621"/>
                    </a:lnTo>
                    <a:lnTo>
                      <a:pt x="14434" y="7737"/>
                    </a:lnTo>
                    <a:lnTo>
                      <a:pt x="13010" y="7545"/>
                    </a:lnTo>
                    <a:lnTo>
                      <a:pt x="11586" y="7275"/>
                    </a:lnTo>
                    <a:lnTo>
                      <a:pt x="10162" y="7006"/>
                    </a:lnTo>
                    <a:lnTo>
                      <a:pt x="8738" y="6698"/>
                    </a:lnTo>
                    <a:lnTo>
                      <a:pt x="7314" y="6313"/>
                    </a:lnTo>
                    <a:lnTo>
                      <a:pt x="5928" y="5890"/>
                    </a:lnTo>
                    <a:lnTo>
                      <a:pt x="4504" y="5428"/>
                    </a:lnTo>
                    <a:lnTo>
                      <a:pt x="3118" y="4927"/>
                    </a:lnTo>
                    <a:lnTo>
                      <a:pt x="1617" y="4312"/>
                    </a:lnTo>
                    <a:lnTo>
                      <a:pt x="77" y="3657"/>
                    </a:lnTo>
                    <a:lnTo>
                      <a:pt x="231" y="3195"/>
                    </a:lnTo>
                    <a:lnTo>
                      <a:pt x="424" y="2734"/>
                    </a:lnTo>
                    <a:lnTo>
                      <a:pt x="655" y="2349"/>
                    </a:lnTo>
                    <a:lnTo>
                      <a:pt x="963" y="1964"/>
                    </a:lnTo>
                    <a:lnTo>
                      <a:pt x="1271" y="1617"/>
                    </a:lnTo>
                    <a:lnTo>
                      <a:pt x="1656" y="1309"/>
                    </a:lnTo>
                    <a:lnTo>
                      <a:pt x="2040" y="1040"/>
                    </a:lnTo>
                    <a:lnTo>
                      <a:pt x="2464" y="809"/>
                    </a:lnTo>
                    <a:lnTo>
                      <a:pt x="2810" y="617"/>
                    </a:lnTo>
                    <a:lnTo>
                      <a:pt x="3157" y="501"/>
                    </a:lnTo>
                    <a:lnTo>
                      <a:pt x="3542" y="386"/>
                    </a:lnTo>
                    <a:lnTo>
                      <a:pt x="3926" y="270"/>
                    </a:lnTo>
                    <a:lnTo>
                      <a:pt x="4658" y="155"/>
                    </a:lnTo>
                    <a:lnTo>
                      <a:pt x="5428" y="116"/>
                    </a:lnTo>
                    <a:close/>
                    <a:moveTo>
                      <a:pt x="5466" y="1"/>
                    </a:moveTo>
                    <a:lnTo>
                      <a:pt x="4773" y="39"/>
                    </a:lnTo>
                    <a:lnTo>
                      <a:pt x="4119" y="116"/>
                    </a:lnTo>
                    <a:lnTo>
                      <a:pt x="3426" y="270"/>
                    </a:lnTo>
                    <a:lnTo>
                      <a:pt x="2772" y="540"/>
                    </a:lnTo>
                    <a:lnTo>
                      <a:pt x="2310" y="771"/>
                    </a:lnTo>
                    <a:lnTo>
                      <a:pt x="1848" y="1040"/>
                    </a:lnTo>
                    <a:lnTo>
                      <a:pt x="1425" y="1386"/>
                    </a:lnTo>
                    <a:lnTo>
                      <a:pt x="1001" y="1733"/>
                    </a:lnTo>
                    <a:lnTo>
                      <a:pt x="693" y="2156"/>
                    </a:lnTo>
                    <a:lnTo>
                      <a:pt x="385" y="2618"/>
                    </a:lnTo>
                    <a:lnTo>
                      <a:pt x="154" y="3080"/>
                    </a:lnTo>
                    <a:lnTo>
                      <a:pt x="39" y="3619"/>
                    </a:lnTo>
                    <a:lnTo>
                      <a:pt x="39" y="3657"/>
                    </a:lnTo>
                    <a:lnTo>
                      <a:pt x="1" y="3696"/>
                    </a:lnTo>
                    <a:lnTo>
                      <a:pt x="1" y="3734"/>
                    </a:lnTo>
                    <a:lnTo>
                      <a:pt x="655" y="4081"/>
                    </a:lnTo>
                    <a:lnTo>
                      <a:pt x="1348" y="4350"/>
                    </a:lnTo>
                    <a:lnTo>
                      <a:pt x="2695" y="4927"/>
                    </a:lnTo>
                    <a:lnTo>
                      <a:pt x="4119" y="5466"/>
                    </a:lnTo>
                    <a:lnTo>
                      <a:pt x="5505" y="5928"/>
                    </a:lnTo>
                    <a:lnTo>
                      <a:pt x="6929" y="6352"/>
                    </a:lnTo>
                    <a:lnTo>
                      <a:pt x="8391" y="6775"/>
                    </a:lnTo>
                    <a:lnTo>
                      <a:pt x="9815" y="7121"/>
                    </a:lnTo>
                    <a:lnTo>
                      <a:pt x="11278" y="7391"/>
                    </a:lnTo>
                    <a:lnTo>
                      <a:pt x="12856" y="7660"/>
                    </a:lnTo>
                    <a:lnTo>
                      <a:pt x="14434" y="7891"/>
                    </a:lnTo>
                    <a:lnTo>
                      <a:pt x="14550" y="8238"/>
                    </a:lnTo>
                    <a:lnTo>
                      <a:pt x="14550" y="8353"/>
                    </a:lnTo>
                    <a:lnTo>
                      <a:pt x="14627" y="8738"/>
                    </a:lnTo>
                    <a:lnTo>
                      <a:pt x="14627" y="8776"/>
                    </a:lnTo>
                    <a:lnTo>
                      <a:pt x="14665" y="8815"/>
                    </a:lnTo>
                    <a:lnTo>
                      <a:pt x="14704" y="8776"/>
                    </a:lnTo>
                    <a:lnTo>
                      <a:pt x="15204" y="8661"/>
                    </a:lnTo>
                    <a:lnTo>
                      <a:pt x="15243" y="8622"/>
                    </a:lnTo>
                    <a:lnTo>
                      <a:pt x="15204" y="8584"/>
                    </a:lnTo>
                    <a:lnTo>
                      <a:pt x="15050" y="8353"/>
                    </a:lnTo>
                    <a:lnTo>
                      <a:pt x="14935" y="8161"/>
                    </a:lnTo>
                    <a:lnTo>
                      <a:pt x="14858" y="7968"/>
                    </a:lnTo>
                    <a:lnTo>
                      <a:pt x="14781" y="7776"/>
                    </a:lnTo>
                    <a:lnTo>
                      <a:pt x="14665" y="7237"/>
                    </a:lnTo>
                    <a:lnTo>
                      <a:pt x="14704" y="6352"/>
                    </a:lnTo>
                    <a:lnTo>
                      <a:pt x="14704" y="5890"/>
                    </a:lnTo>
                    <a:lnTo>
                      <a:pt x="14704" y="5466"/>
                    </a:lnTo>
                    <a:lnTo>
                      <a:pt x="14665" y="5004"/>
                    </a:lnTo>
                    <a:lnTo>
                      <a:pt x="14588" y="4581"/>
                    </a:lnTo>
                    <a:lnTo>
                      <a:pt x="14473" y="4158"/>
                    </a:lnTo>
                    <a:lnTo>
                      <a:pt x="14319" y="3734"/>
                    </a:lnTo>
                    <a:lnTo>
                      <a:pt x="14088" y="3311"/>
                    </a:lnTo>
                    <a:lnTo>
                      <a:pt x="13818" y="2887"/>
                    </a:lnTo>
                    <a:lnTo>
                      <a:pt x="13472" y="2541"/>
                    </a:lnTo>
                    <a:lnTo>
                      <a:pt x="13126" y="2233"/>
                    </a:lnTo>
                    <a:lnTo>
                      <a:pt x="12702" y="1925"/>
                    </a:lnTo>
                    <a:lnTo>
                      <a:pt x="12279" y="1694"/>
                    </a:lnTo>
                    <a:lnTo>
                      <a:pt x="11855" y="1463"/>
                    </a:lnTo>
                    <a:lnTo>
                      <a:pt x="11394" y="1271"/>
                    </a:lnTo>
                    <a:lnTo>
                      <a:pt x="10893" y="1078"/>
                    </a:lnTo>
                    <a:lnTo>
                      <a:pt x="10393" y="925"/>
                    </a:lnTo>
                    <a:lnTo>
                      <a:pt x="9392" y="617"/>
                    </a:lnTo>
                    <a:lnTo>
                      <a:pt x="8276" y="347"/>
                    </a:lnTo>
                    <a:lnTo>
                      <a:pt x="7121" y="155"/>
                    </a:lnTo>
                    <a:lnTo>
                      <a:pt x="6313" y="39"/>
                    </a:lnTo>
                    <a:lnTo>
                      <a:pt x="5466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70" name="Google Shape;2395;p50">
                <a:extLst>
                  <a:ext uri="{FF2B5EF4-FFF2-40B4-BE49-F238E27FC236}">
                    <a16:creationId xmlns:a16="http://schemas.microsoft.com/office/drawing/2014/main" id="{CE54C3D8-8464-9B97-35FE-0425252F9BBE}"/>
                  </a:ext>
                </a:extLst>
              </p:cNvPr>
              <p:cNvSpPr/>
              <p:nvPr/>
            </p:nvSpPr>
            <p:spPr>
              <a:xfrm>
                <a:off x="1429313" y="2885400"/>
                <a:ext cx="362800" cy="190550"/>
              </a:xfrm>
              <a:custGeom>
                <a:avLst/>
                <a:gdLst/>
                <a:ahLst/>
                <a:cxnLst/>
                <a:rect l="l" t="t" r="r" b="b"/>
                <a:pathLst>
                  <a:path w="14512" h="7622" fill="none" extrusionOk="0">
                    <a:moveTo>
                      <a:pt x="14357" y="7621"/>
                    </a:moveTo>
                    <a:lnTo>
                      <a:pt x="14357" y="7621"/>
                    </a:lnTo>
                    <a:lnTo>
                      <a:pt x="12933" y="7429"/>
                    </a:lnTo>
                    <a:lnTo>
                      <a:pt x="11509" y="7159"/>
                    </a:lnTo>
                    <a:lnTo>
                      <a:pt x="10085" y="6890"/>
                    </a:lnTo>
                    <a:lnTo>
                      <a:pt x="8661" y="6582"/>
                    </a:lnTo>
                    <a:lnTo>
                      <a:pt x="8661" y="6582"/>
                    </a:lnTo>
                    <a:lnTo>
                      <a:pt x="7237" y="6197"/>
                    </a:lnTo>
                    <a:lnTo>
                      <a:pt x="5851" y="5774"/>
                    </a:lnTo>
                    <a:lnTo>
                      <a:pt x="4427" y="5312"/>
                    </a:lnTo>
                    <a:lnTo>
                      <a:pt x="3041" y="4811"/>
                    </a:lnTo>
                    <a:lnTo>
                      <a:pt x="3041" y="4811"/>
                    </a:lnTo>
                    <a:lnTo>
                      <a:pt x="1540" y="4196"/>
                    </a:lnTo>
                    <a:lnTo>
                      <a:pt x="0" y="3541"/>
                    </a:lnTo>
                    <a:lnTo>
                      <a:pt x="0" y="3541"/>
                    </a:lnTo>
                    <a:lnTo>
                      <a:pt x="0" y="3541"/>
                    </a:lnTo>
                    <a:lnTo>
                      <a:pt x="154" y="3079"/>
                    </a:lnTo>
                    <a:lnTo>
                      <a:pt x="347" y="2618"/>
                    </a:lnTo>
                    <a:lnTo>
                      <a:pt x="578" y="2233"/>
                    </a:lnTo>
                    <a:lnTo>
                      <a:pt x="886" y="1848"/>
                    </a:lnTo>
                    <a:lnTo>
                      <a:pt x="1194" y="1501"/>
                    </a:lnTo>
                    <a:lnTo>
                      <a:pt x="1579" y="1193"/>
                    </a:lnTo>
                    <a:lnTo>
                      <a:pt x="1963" y="924"/>
                    </a:lnTo>
                    <a:lnTo>
                      <a:pt x="2387" y="693"/>
                    </a:lnTo>
                    <a:lnTo>
                      <a:pt x="2387" y="693"/>
                    </a:lnTo>
                    <a:lnTo>
                      <a:pt x="2733" y="501"/>
                    </a:lnTo>
                    <a:lnTo>
                      <a:pt x="3080" y="385"/>
                    </a:lnTo>
                    <a:lnTo>
                      <a:pt x="3465" y="270"/>
                    </a:lnTo>
                    <a:lnTo>
                      <a:pt x="3849" y="154"/>
                    </a:lnTo>
                    <a:lnTo>
                      <a:pt x="4581" y="39"/>
                    </a:lnTo>
                    <a:lnTo>
                      <a:pt x="5351" y="0"/>
                    </a:lnTo>
                    <a:lnTo>
                      <a:pt x="5351" y="0"/>
                    </a:lnTo>
                    <a:lnTo>
                      <a:pt x="5966" y="39"/>
                    </a:lnTo>
                    <a:lnTo>
                      <a:pt x="6544" y="77"/>
                    </a:lnTo>
                    <a:lnTo>
                      <a:pt x="6544" y="77"/>
                    </a:lnTo>
                    <a:lnTo>
                      <a:pt x="7121" y="154"/>
                    </a:lnTo>
                    <a:lnTo>
                      <a:pt x="7660" y="270"/>
                    </a:lnTo>
                    <a:lnTo>
                      <a:pt x="8776" y="539"/>
                    </a:lnTo>
                    <a:lnTo>
                      <a:pt x="8776" y="539"/>
                    </a:lnTo>
                    <a:lnTo>
                      <a:pt x="9777" y="770"/>
                    </a:lnTo>
                    <a:lnTo>
                      <a:pt x="10778" y="1078"/>
                    </a:lnTo>
                    <a:lnTo>
                      <a:pt x="10778" y="1078"/>
                    </a:lnTo>
                    <a:lnTo>
                      <a:pt x="11240" y="1270"/>
                    </a:lnTo>
                    <a:lnTo>
                      <a:pt x="11663" y="1463"/>
                    </a:lnTo>
                    <a:lnTo>
                      <a:pt x="12125" y="1655"/>
                    </a:lnTo>
                    <a:lnTo>
                      <a:pt x="12548" y="1925"/>
                    </a:lnTo>
                    <a:lnTo>
                      <a:pt x="12933" y="2194"/>
                    </a:lnTo>
                    <a:lnTo>
                      <a:pt x="13318" y="2541"/>
                    </a:lnTo>
                    <a:lnTo>
                      <a:pt x="13626" y="2887"/>
                    </a:lnTo>
                    <a:lnTo>
                      <a:pt x="13895" y="3310"/>
                    </a:lnTo>
                    <a:lnTo>
                      <a:pt x="13895" y="3310"/>
                    </a:lnTo>
                    <a:lnTo>
                      <a:pt x="14165" y="3811"/>
                    </a:lnTo>
                    <a:lnTo>
                      <a:pt x="14319" y="4311"/>
                    </a:lnTo>
                    <a:lnTo>
                      <a:pt x="14434" y="4850"/>
                    </a:lnTo>
                    <a:lnTo>
                      <a:pt x="14473" y="5389"/>
                    </a:lnTo>
                    <a:lnTo>
                      <a:pt x="14511" y="5966"/>
                    </a:lnTo>
                    <a:lnTo>
                      <a:pt x="14473" y="6505"/>
                    </a:lnTo>
                    <a:lnTo>
                      <a:pt x="14357" y="7621"/>
                    </a:lnTo>
                    <a:lnTo>
                      <a:pt x="14357" y="7621"/>
                    </a:lnTo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71" name="Google Shape;2396;p50">
                <a:extLst>
                  <a:ext uri="{FF2B5EF4-FFF2-40B4-BE49-F238E27FC236}">
                    <a16:creationId xmlns:a16="http://schemas.microsoft.com/office/drawing/2014/main" id="{39CDCC79-AEB1-0F45-46F7-933E447FC95B}"/>
                  </a:ext>
                </a:extLst>
              </p:cNvPr>
              <p:cNvSpPr/>
              <p:nvPr/>
            </p:nvSpPr>
            <p:spPr>
              <a:xfrm>
                <a:off x="1350413" y="2980650"/>
                <a:ext cx="440725" cy="334900"/>
              </a:xfrm>
              <a:custGeom>
                <a:avLst/>
                <a:gdLst/>
                <a:ahLst/>
                <a:cxnLst/>
                <a:rect l="l" t="t" r="r" b="b"/>
                <a:pathLst>
                  <a:path w="17629" h="13396" extrusionOk="0">
                    <a:moveTo>
                      <a:pt x="3426" y="1"/>
                    </a:moveTo>
                    <a:lnTo>
                      <a:pt x="3387" y="39"/>
                    </a:lnTo>
                    <a:lnTo>
                      <a:pt x="2887" y="809"/>
                    </a:lnTo>
                    <a:lnTo>
                      <a:pt x="2387" y="1617"/>
                    </a:lnTo>
                    <a:lnTo>
                      <a:pt x="1963" y="2464"/>
                    </a:lnTo>
                    <a:lnTo>
                      <a:pt x="1540" y="3272"/>
                    </a:lnTo>
                    <a:lnTo>
                      <a:pt x="1155" y="4081"/>
                    </a:lnTo>
                    <a:lnTo>
                      <a:pt x="770" y="4927"/>
                    </a:lnTo>
                    <a:lnTo>
                      <a:pt x="462" y="5697"/>
                    </a:lnTo>
                    <a:lnTo>
                      <a:pt x="154" y="6506"/>
                    </a:lnTo>
                    <a:lnTo>
                      <a:pt x="77" y="6813"/>
                    </a:lnTo>
                    <a:lnTo>
                      <a:pt x="0" y="7160"/>
                    </a:lnTo>
                    <a:lnTo>
                      <a:pt x="0" y="7468"/>
                    </a:lnTo>
                    <a:lnTo>
                      <a:pt x="0" y="7814"/>
                    </a:lnTo>
                    <a:lnTo>
                      <a:pt x="77" y="8122"/>
                    </a:lnTo>
                    <a:lnTo>
                      <a:pt x="231" y="8430"/>
                    </a:lnTo>
                    <a:lnTo>
                      <a:pt x="462" y="8661"/>
                    </a:lnTo>
                    <a:lnTo>
                      <a:pt x="732" y="8892"/>
                    </a:lnTo>
                    <a:lnTo>
                      <a:pt x="1078" y="9084"/>
                    </a:lnTo>
                    <a:lnTo>
                      <a:pt x="1463" y="9238"/>
                    </a:lnTo>
                    <a:lnTo>
                      <a:pt x="2233" y="9469"/>
                    </a:lnTo>
                    <a:lnTo>
                      <a:pt x="4080" y="10124"/>
                    </a:lnTo>
                    <a:lnTo>
                      <a:pt x="7737" y="11355"/>
                    </a:lnTo>
                    <a:lnTo>
                      <a:pt x="9507" y="11971"/>
                    </a:lnTo>
                    <a:lnTo>
                      <a:pt x="11316" y="12548"/>
                    </a:lnTo>
                    <a:lnTo>
                      <a:pt x="12163" y="12818"/>
                    </a:lnTo>
                    <a:lnTo>
                      <a:pt x="13048" y="13049"/>
                    </a:lnTo>
                    <a:lnTo>
                      <a:pt x="13972" y="13203"/>
                    </a:lnTo>
                    <a:lnTo>
                      <a:pt x="14857" y="13357"/>
                    </a:lnTo>
                    <a:lnTo>
                      <a:pt x="15281" y="13395"/>
                    </a:lnTo>
                    <a:lnTo>
                      <a:pt x="16089" y="13395"/>
                    </a:lnTo>
                    <a:lnTo>
                      <a:pt x="16397" y="13318"/>
                    </a:lnTo>
                    <a:lnTo>
                      <a:pt x="16590" y="13241"/>
                    </a:lnTo>
                    <a:lnTo>
                      <a:pt x="16743" y="13164"/>
                    </a:lnTo>
                    <a:lnTo>
                      <a:pt x="16897" y="13087"/>
                    </a:lnTo>
                    <a:lnTo>
                      <a:pt x="17013" y="12972"/>
                    </a:lnTo>
                    <a:lnTo>
                      <a:pt x="17205" y="12664"/>
                    </a:lnTo>
                    <a:lnTo>
                      <a:pt x="17359" y="12356"/>
                    </a:lnTo>
                    <a:lnTo>
                      <a:pt x="17513" y="11894"/>
                    </a:lnTo>
                    <a:lnTo>
                      <a:pt x="17590" y="11471"/>
                    </a:lnTo>
                    <a:lnTo>
                      <a:pt x="17629" y="11009"/>
                    </a:lnTo>
                    <a:lnTo>
                      <a:pt x="17629" y="10585"/>
                    </a:lnTo>
                    <a:lnTo>
                      <a:pt x="17590" y="9662"/>
                    </a:lnTo>
                    <a:lnTo>
                      <a:pt x="17513" y="8776"/>
                    </a:lnTo>
                    <a:lnTo>
                      <a:pt x="17167" y="4927"/>
                    </a:lnTo>
                    <a:lnTo>
                      <a:pt x="17090" y="4004"/>
                    </a:lnTo>
                    <a:lnTo>
                      <a:pt x="17051" y="3965"/>
                    </a:lnTo>
                    <a:lnTo>
                      <a:pt x="17013" y="3927"/>
                    </a:lnTo>
                    <a:lnTo>
                      <a:pt x="16974" y="3965"/>
                    </a:lnTo>
                    <a:lnTo>
                      <a:pt x="16936" y="4004"/>
                    </a:lnTo>
                    <a:lnTo>
                      <a:pt x="17090" y="5851"/>
                    </a:lnTo>
                    <a:lnTo>
                      <a:pt x="17244" y="7699"/>
                    </a:lnTo>
                    <a:lnTo>
                      <a:pt x="17398" y="9469"/>
                    </a:lnTo>
                    <a:lnTo>
                      <a:pt x="17475" y="10355"/>
                    </a:lnTo>
                    <a:lnTo>
                      <a:pt x="17475" y="10816"/>
                    </a:lnTo>
                    <a:lnTo>
                      <a:pt x="17436" y="11240"/>
                    </a:lnTo>
                    <a:lnTo>
                      <a:pt x="17359" y="11663"/>
                    </a:lnTo>
                    <a:lnTo>
                      <a:pt x="17282" y="12125"/>
                    </a:lnTo>
                    <a:lnTo>
                      <a:pt x="17128" y="12510"/>
                    </a:lnTo>
                    <a:lnTo>
                      <a:pt x="17051" y="12702"/>
                    </a:lnTo>
                    <a:lnTo>
                      <a:pt x="16897" y="12856"/>
                    </a:lnTo>
                    <a:lnTo>
                      <a:pt x="16782" y="12972"/>
                    </a:lnTo>
                    <a:lnTo>
                      <a:pt x="16666" y="13049"/>
                    </a:lnTo>
                    <a:lnTo>
                      <a:pt x="16359" y="13164"/>
                    </a:lnTo>
                    <a:lnTo>
                      <a:pt x="16051" y="13241"/>
                    </a:lnTo>
                    <a:lnTo>
                      <a:pt x="15550" y="13241"/>
                    </a:lnTo>
                    <a:lnTo>
                      <a:pt x="14665" y="13164"/>
                    </a:lnTo>
                    <a:lnTo>
                      <a:pt x="13780" y="13049"/>
                    </a:lnTo>
                    <a:lnTo>
                      <a:pt x="12933" y="12856"/>
                    </a:lnTo>
                    <a:lnTo>
                      <a:pt x="12048" y="12625"/>
                    </a:lnTo>
                    <a:lnTo>
                      <a:pt x="10354" y="12087"/>
                    </a:lnTo>
                    <a:lnTo>
                      <a:pt x="8622" y="11509"/>
                    </a:lnTo>
                    <a:lnTo>
                      <a:pt x="5158" y="10316"/>
                    </a:lnTo>
                    <a:lnTo>
                      <a:pt x="1655" y="9123"/>
                    </a:lnTo>
                    <a:lnTo>
                      <a:pt x="1309" y="9007"/>
                    </a:lnTo>
                    <a:lnTo>
                      <a:pt x="924" y="8853"/>
                    </a:lnTo>
                    <a:lnTo>
                      <a:pt x="616" y="8622"/>
                    </a:lnTo>
                    <a:lnTo>
                      <a:pt x="462" y="8507"/>
                    </a:lnTo>
                    <a:lnTo>
                      <a:pt x="347" y="8353"/>
                    </a:lnTo>
                    <a:lnTo>
                      <a:pt x="193" y="8045"/>
                    </a:lnTo>
                    <a:lnTo>
                      <a:pt x="154" y="7699"/>
                    </a:lnTo>
                    <a:lnTo>
                      <a:pt x="116" y="7391"/>
                    </a:lnTo>
                    <a:lnTo>
                      <a:pt x="154" y="7044"/>
                    </a:lnTo>
                    <a:lnTo>
                      <a:pt x="270" y="6698"/>
                    </a:lnTo>
                    <a:lnTo>
                      <a:pt x="347" y="6352"/>
                    </a:lnTo>
                    <a:lnTo>
                      <a:pt x="616" y="5659"/>
                    </a:lnTo>
                    <a:lnTo>
                      <a:pt x="963" y="4812"/>
                    </a:lnTo>
                    <a:lnTo>
                      <a:pt x="1347" y="3965"/>
                    </a:lnTo>
                    <a:lnTo>
                      <a:pt x="1732" y="3195"/>
                    </a:lnTo>
                    <a:lnTo>
                      <a:pt x="2156" y="2387"/>
                    </a:lnTo>
                    <a:lnTo>
                      <a:pt x="3003" y="847"/>
                    </a:lnTo>
                    <a:lnTo>
                      <a:pt x="3464" y="78"/>
                    </a:lnTo>
                    <a:lnTo>
                      <a:pt x="3464" y="39"/>
                    </a:lnTo>
                    <a:lnTo>
                      <a:pt x="3426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111DA3D3-5D98-6467-56C3-E9773A1AD393}"/>
                  </a:ext>
                </a:extLst>
              </p:cNvPr>
              <p:cNvSpPr/>
              <p:nvPr/>
            </p:nvSpPr>
            <p:spPr>
              <a:xfrm>
                <a:off x="2284219" y="4809106"/>
                <a:ext cx="7620001" cy="1747831"/>
              </a:xfrm>
              <a:prstGeom prst="roundRect">
                <a:avLst/>
              </a:prstGeom>
              <a:solidFill>
                <a:srgbClr val="F88308">
                  <a:lumMod val="20000"/>
                  <a:lumOff val="80000"/>
                </a:srgbClr>
              </a:solidFill>
              <a:ln w="25400" cap="flat" cmpd="sng" algn="ctr">
                <a:solidFill>
                  <a:srgbClr val="F88308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Góc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nhọn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là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góc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có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đo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bé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hơn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90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A2A2A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sym typeface="Arial"/>
                      </a:rPr>
                      <m:t>°</m:t>
                    </m:r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A2A2A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sym typeface="Arial"/>
                      </a:rPr>
                      <m:t>.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Góc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tù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là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góc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có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đo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lớn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hơn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90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A2A2A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sym typeface="Arial"/>
                      </a:rPr>
                      <m:t>°</m:t>
                    </m:r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A2A2A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sym typeface="Arial"/>
                      </a:rPr>
                      <m:t>.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Góc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bẹt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là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góc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có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đo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bằng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 180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A2A2A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sym typeface="Arial"/>
                      </a:rPr>
                      <m:t>°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A2A2A"/>
                    </a:solidFill>
                    <a:effectLst/>
                    <a:uLnTx/>
                    <a:uFillTx/>
                    <a:latin typeface="UTM Avo" panose="02040603050506020204" pitchFamily="18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111DA3D3-5D98-6467-56C3-E9773A1AD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219" y="4809106"/>
                <a:ext cx="7620001" cy="1747831"/>
              </a:xfrm>
              <a:prstGeom prst="roundRect">
                <a:avLst/>
              </a:prstGeom>
              <a:blipFill>
                <a:blip r:embed="rId4"/>
                <a:stretch>
                  <a:fillRect b="-4965"/>
                </a:stretch>
              </a:blipFill>
              <a:ln w="25400" cap="flat" cmpd="sng" algn="ctr">
                <a:solidFill>
                  <a:srgbClr val="F88308"/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74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33FF397-2062-9C5F-4106-F60FAE309EF4}"/>
              </a:ext>
            </a:extLst>
          </p:cNvPr>
          <p:cNvSpPr/>
          <p:nvPr/>
        </p:nvSpPr>
        <p:spPr>
          <a:xfrm>
            <a:off x="93961" y="2298740"/>
            <a:ext cx="12098039" cy="440484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80C1C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1FB6CB4-88FD-A124-FF58-65C24F23E654}"/>
              </a:ext>
            </a:extLst>
          </p:cNvPr>
          <p:cNvSpPr/>
          <p:nvPr/>
        </p:nvSpPr>
        <p:spPr>
          <a:xfrm>
            <a:off x="4014164" y="1555889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1 (SGK – tr57)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93F81B7-13D7-000D-8D36-66CA500FB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7" y="2413596"/>
            <a:ext cx="4987270" cy="1694392"/>
          </a:xfrm>
          <a:prstGeom prst="rect">
            <a:avLst/>
          </a:prstGeom>
        </p:spPr>
      </p:pic>
      <p:grpSp>
        <p:nvGrpSpPr>
          <p:cNvPr id="42" name="Google Shape;2367;p50">
            <a:extLst>
              <a:ext uri="{FF2B5EF4-FFF2-40B4-BE49-F238E27FC236}">
                <a16:creationId xmlns:a16="http://schemas.microsoft.com/office/drawing/2014/main" id="{607B09AC-2046-C3CE-8E75-F71BAF79E924}"/>
              </a:ext>
            </a:extLst>
          </p:cNvPr>
          <p:cNvGrpSpPr/>
          <p:nvPr/>
        </p:nvGrpSpPr>
        <p:grpSpPr>
          <a:xfrm>
            <a:off x="10810615" y="5656227"/>
            <a:ext cx="906383" cy="1020568"/>
            <a:chOff x="434227" y="2432710"/>
            <a:chExt cx="1323336" cy="1391894"/>
          </a:xfrm>
        </p:grpSpPr>
        <p:sp>
          <p:nvSpPr>
            <p:cNvPr id="43" name="Google Shape;2368;p50">
              <a:extLst>
                <a:ext uri="{FF2B5EF4-FFF2-40B4-BE49-F238E27FC236}">
                  <a16:creationId xmlns:a16="http://schemas.microsoft.com/office/drawing/2014/main" id="{15483D93-C608-3CAF-42AA-82ACB502E6FE}"/>
                </a:ext>
              </a:extLst>
            </p:cNvPr>
            <p:cNvSpPr/>
            <p:nvPr/>
          </p:nvSpPr>
          <p:spPr>
            <a:xfrm>
              <a:off x="434227" y="2432710"/>
              <a:ext cx="1323336" cy="1391894"/>
            </a:xfrm>
            <a:custGeom>
              <a:avLst/>
              <a:gdLst/>
              <a:ahLst/>
              <a:cxnLst/>
              <a:rect l="l" t="t" r="r" b="b"/>
              <a:pathLst>
                <a:path w="32679" h="34372" extrusionOk="0">
                  <a:moveTo>
                    <a:pt x="22170" y="1578"/>
                  </a:moveTo>
                  <a:lnTo>
                    <a:pt x="22594" y="1655"/>
                  </a:lnTo>
                  <a:lnTo>
                    <a:pt x="22979" y="1732"/>
                  </a:lnTo>
                  <a:lnTo>
                    <a:pt x="23402" y="1848"/>
                  </a:lnTo>
                  <a:lnTo>
                    <a:pt x="23787" y="2002"/>
                  </a:lnTo>
                  <a:lnTo>
                    <a:pt x="24172" y="2194"/>
                  </a:lnTo>
                  <a:lnTo>
                    <a:pt x="24518" y="2387"/>
                  </a:lnTo>
                  <a:lnTo>
                    <a:pt x="24826" y="2618"/>
                  </a:lnTo>
                  <a:lnTo>
                    <a:pt x="25057" y="2848"/>
                  </a:lnTo>
                  <a:lnTo>
                    <a:pt x="25249" y="3118"/>
                  </a:lnTo>
                  <a:lnTo>
                    <a:pt x="25403" y="3426"/>
                  </a:lnTo>
                  <a:lnTo>
                    <a:pt x="25442" y="3734"/>
                  </a:lnTo>
                  <a:lnTo>
                    <a:pt x="25442" y="4042"/>
                  </a:lnTo>
                  <a:lnTo>
                    <a:pt x="25442" y="4311"/>
                  </a:lnTo>
                  <a:lnTo>
                    <a:pt x="25365" y="4542"/>
                  </a:lnTo>
                  <a:lnTo>
                    <a:pt x="25288" y="4773"/>
                  </a:lnTo>
                  <a:lnTo>
                    <a:pt x="25172" y="4927"/>
                  </a:lnTo>
                  <a:lnTo>
                    <a:pt x="25019" y="5081"/>
                  </a:lnTo>
                  <a:lnTo>
                    <a:pt x="24749" y="5312"/>
                  </a:lnTo>
                  <a:lnTo>
                    <a:pt x="24480" y="5504"/>
                  </a:lnTo>
                  <a:lnTo>
                    <a:pt x="24210" y="5581"/>
                  </a:lnTo>
                  <a:lnTo>
                    <a:pt x="24018" y="5658"/>
                  </a:lnTo>
                  <a:lnTo>
                    <a:pt x="23556" y="5466"/>
                  </a:lnTo>
                  <a:lnTo>
                    <a:pt x="23056" y="5235"/>
                  </a:lnTo>
                  <a:lnTo>
                    <a:pt x="22555" y="5042"/>
                  </a:lnTo>
                  <a:lnTo>
                    <a:pt x="22016" y="4888"/>
                  </a:lnTo>
                  <a:lnTo>
                    <a:pt x="21208" y="4696"/>
                  </a:lnTo>
                  <a:lnTo>
                    <a:pt x="20361" y="4504"/>
                  </a:lnTo>
                  <a:lnTo>
                    <a:pt x="20015" y="4465"/>
                  </a:lnTo>
                  <a:lnTo>
                    <a:pt x="19899" y="4157"/>
                  </a:lnTo>
                  <a:lnTo>
                    <a:pt x="19822" y="3811"/>
                  </a:lnTo>
                  <a:lnTo>
                    <a:pt x="19745" y="3426"/>
                  </a:lnTo>
                  <a:lnTo>
                    <a:pt x="19745" y="2964"/>
                  </a:lnTo>
                  <a:lnTo>
                    <a:pt x="19784" y="2733"/>
                  </a:lnTo>
                  <a:lnTo>
                    <a:pt x="19822" y="2579"/>
                  </a:lnTo>
                  <a:lnTo>
                    <a:pt x="19822" y="2541"/>
                  </a:lnTo>
                  <a:lnTo>
                    <a:pt x="19938" y="2310"/>
                  </a:lnTo>
                  <a:lnTo>
                    <a:pt x="20053" y="2117"/>
                  </a:lnTo>
                  <a:lnTo>
                    <a:pt x="20246" y="1963"/>
                  </a:lnTo>
                  <a:lnTo>
                    <a:pt x="20477" y="1809"/>
                  </a:lnTo>
                  <a:lnTo>
                    <a:pt x="20746" y="1694"/>
                  </a:lnTo>
                  <a:lnTo>
                    <a:pt x="21054" y="1617"/>
                  </a:lnTo>
                  <a:lnTo>
                    <a:pt x="21400" y="1578"/>
                  </a:lnTo>
                  <a:close/>
                  <a:moveTo>
                    <a:pt x="26173" y="5312"/>
                  </a:moveTo>
                  <a:lnTo>
                    <a:pt x="25981" y="5774"/>
                  </a:lnTo>
                  <a:lnTo>
                    <a:pt x="25750" y="6390"/>
                  </a:lnTo>
                  <a:lnTo>
                    <a:pt x="25673" y="6697"/>
                  </a:lnTo>
                  <a:lnTo>
                    <a:pt x="25134" y="6313"/>
                  </a:lnTo>
                  <a:lnTo>
                    <a:pt x="25172" y="6274"/>
                  </a:lnTo>
                  <a:lnTo>
                    <a:pt x="25711" y="5812"/>
                  </a:lnTo>
                  <a:lnTo>
                    <a:pt x="25942" y="5543"/>
                  </a:lnTo>
                  <a:lnTo>
                    <a:pt x="26173" y="5312"/>
                  </a:lnTo>
                  <a:close/>
                  <a:moveTo>
                    <a:pt x="21901" y="0"/>
                  </a:moveTo>
                  <a:lnTo>
                    <a:pt x="21323" y="77"/>
                  </a:lnTo>
                  <a:lnTo>
                    <a:pt x="20823" y="154"/>
                  </a:lnTo>
                  <a:lnTo>
                    <a:pt x="20323" y="347"/>
                  </a:lnTo>
                  <a:lnTo>
                    <a:pt x="19861" y="616"/>
                  </a:lnTo>
                  <a:lnTo>
                    <a:pt x="19437" y="924"/>
                  </a:lnTo>
                  <a:lnTo>
                    <a:pt x="19130" y="1270"/>
                  </a:lnTo>
                  <a:lnTo>
                    <a:pt x="18937" y="1617"/>
                  </a:lnTo>
                  <a:lnTo>
                    <a:pt x="18783" y="2002"/>
                  </a:lnTo>
                  <a:lnTo>
                    <a:pt x="18668" y="2348"/>
                  </a:lnTo>
                  <a:lnTo>
                    <a:pt x="18629" y="2733"/>
                  </a:lnTo>
                  <a:lnTo>
                    <a:pt x="18668" y="3118"/>
                  </a:lnTo>
                  <a:lnTo>
                    <a:pt x="18706" y="3464"/>
                  </a:lnTo>
                  <a:lnTo>
                    <a:pt x="18783" y="3811"/>
                  </a:lnTo>
                  <a:lnTo>
                    <a:pt x="18860" y="4119"/>
                  </a:lnTo>
                  <a:lnTo>
                    <a:pt x="18976" y="4388"/>
                  </a:lnTo>
                  <a:lnTo>
                    <a:pt x="18591" y="4350"/>
                  </a:lnTo>
                  <a:lnTo>
                    <a:pt x="18013" y="4388"/>
                  </a:lnTo>
                  <a:lnTo>
                    <a:pt x="18013" y="4388"/>
                  </a:lnTo>
                  <a:lnTo>
                    <a:pt x="18090" y="4157"/>
                  </a:lnTo>
                  <a:lnTo>
                    <a:pt x="18244" y="3503"/>
                  </a:lnTo>
                  <a:lnTo>
                    <a:pt x="18360" y="2848"/>
                  </a:lnTo>
                  <a:lnTo>
                    <a:pt x="18360" y="2541"/>
                  </a:lnTo>
                  <a:lnTo>
                    <a:pt x="18360" y="2233"/>
                  </a:lnTo>
                  <a:lnTo>
                    <a:pt x="18283" y="1963"/>
                  </a:lnTo>
                  <a:lnTo>
                    <a:pt x="18167" y="1771"/>
                  </a:lnTo>
                  <a:lnTo>
                    <a:pt x="18013" y="1578"/>
                  </a:lnTo>
                  <a:lnTo>
                    <a:pt x="17782" y="1501"/>
                  </a:lnTo>
                  <a:lnTo>
                    <a:pt x="17167" y="1347"/>
                  </a:lnTo>
                  <a:lnTo>
                    <a:pt x="16435" y="1270"/>
                  </a:lnTo>
                  <a:lnTo>
                    <a:pt x="15627" y="1232"/>
                  </a:lnTo>
                  <a:lnTo>
                    <a:pt x="15204" y="1270"/>
                  </a:lnTo>
                  <a:lnTo>
                    <a:pt x="14780" y="1309"/>
                  </a:lnTo>
                  <a:lnTo>
                    <a:pt x="14395" y="1347"/>
                  </a:lnTo>
                  <a:lnTo>
                    <a:pt x="14010" y="1463"/>
                  </a:lnTo>
                  <a:lnTo>
                    <a:pt x="13625" y="1578"/>
                  </a:lnTo>
                  <a:lnTo>
                    <a:pt x="13318" y="1732"/>
                  </a:lnTo>
                  <a:lnTo>
                    <a:pt x="13010" y="1886"/>
                  </a:lnTo>
                  <a:lnTo>
                    <a:pt x="12779" y="2117"/>
                  </a:lnTo>
                  <a:lnTo>
                    <a:pt x="12586" y="2348"/>
                  </a:lnTo>
                  <a:lnTo>
                    <a:pt x="12432" y="2656"/>
                  </a:lnTo>
                  <a:lnTo>
                    <a:pt x="12355" y="2964"/>
                  </a:lnTo>
                  <a:lnTo>
                    <a:pt x="12317" y="3310"/>
                  </a:lnTo>
                  <a:lnTo>
                    <a:pt x="12317" y="3657"/>
                  </a:lnTo>
                  <a:lnTo>
                    <a:pt x="12355" y="3965"/>
                  </a:lnTo>
                  <a:lnTo>
                    <a:pt x="12432" y="4619"/>
                  </a:lnTo>
                  <a:lnTo>
                    <a:pt x="12586" y="5235"/>
                  </a:lnTo>
                  <a:lnTo>
                    <a:pt x="12779" y="5774"/>
                  </a:lnTo>
                  <a:lnTo>
                    <a:pt x="12817" y="5928"/>
                  </a:lnTo>
                  <a:lnTo>
                    <a:pt x="12471" y="6159"/>
                  </a:lnTo>
                  <a:lnTo>
                    <a:pt x="12086" y="6428"/>
                  </a:lnTo>
                  <a:lnTo>
                    <a:pt x="11701" y="6774"/>
                  </a:lnTo>
                  <a:lnTo>
                    <a:pt x="11355" y="7121"/>
                  </a:lnTo>
                  <a:lnTo>
                    <a:pt x="11008" y="7506"/>
                  </a:lnTo>
                  <a:lnTo>
                    <a:pt x="10700" y="7929"/>
                  </a:lnTo>
                  <a:lnTo>
                    <a:pt x="10392" y="8353"/>
                  </a:lnTo>
                  <a:lnTo>
                    <a:pt x="10084" y="8814"/>
                  </a:lnTo>
                  <a:lnTo>
                    <a:pt x="9853" y="9315"/>
                  </a:lnTo>
                  <a:lnTo>
                    <a:pt x="9584" y="9854"/>
                  </a:lnTo>
                  <a:lnTo>
                    <a:pt x="9353" y="10393"/>
                  </a:lnTo>
                  <a:lnTo>
                    <a:pt x="8468" y="12779"/>
                  </a:lnTo>
                  <a:lnTo>
                    <a:pt x="7544" y="15050"/>
                  </a:lnTo>
                  <a:lnTo>
                    <a:pt x="7544" y="15011"/>
                  </a:lnTo>
                  <a:lnTo>
                    <a:pt x="7390" y="14780"/>
                  </a:lnTo>
                  <a:lnTo>
                    <a:pt x="7198" y="14549"/>
                  </a:lnTo>
                  <a:lnTo>
                    <a:pt x="7005" y="14318"/>
                  </a:lnTo>
                  <a:lnTo>
                    <a:pt x="6736" y="14126"/>
                  </a:lnTo>
                  <a:lnTo>
                    <a:pt x="6466" y="13972"/>
                  </a:lnTo>
                  <a:lnTo>
                    <a:pt x="6158" y="13857"/>
                  </a:lnTo>
                  <a:lnTo>
                    <a:pt x="5774" y="13780"/>
                  </a:lnTo>
                  <a:lnTo>
                    <a:pt x="5350" y="13780"/>
                  </a:lnTo>
                  <a:lnTo>
                    <a:pt x="4888" y="13818"/>
                  </a:lnTo>
                  <a:lnTo>
                    <a:pt x="4388" y="13972"/>
                  </a:lnTo>
                  <a:lnTo>
                    <a:pt x="4118" y="14088"/>
                  </a:lnTo>
                  <a:lnTo>
                    <a:pt x="3887" y="14242"/>
                  </a:lnTo>
                  <a:lnTo>
                    <a:pt x="3618" y="14395"/>
                  </a:lnTo>
                  <a:lnTo>
                    <a:pt x="3387" y="14626"/>
                  </a:lnTo>
                  <a:lnTo>
                    <a:pt x="3118" y="14896"/>
                  </a:lnTo>
                  <a:lnTo>
                    <a:pt x="2887" y="15165"/>
                  </a:lnTo>
                  <a:lnTo>
                    <a:pt x="2463" y="15781"/>
                  </a:lnTo>
                  <a:lnTo>
                    <a:pt x="2040" y="16512"/>
                  </a:lnTo>
                  <a:lnTo>
                    <a:pt x="1655" y="17282"/>
                  </a:lnTo>
                  <a:lnTo>
                    <a:pt x="1309" y="18091"/>
                  </a:lnTo>
                  <a:lnTo>
                    <a:pt x="1001" y="18937"/>
                  </a:lnTo>
                  <a:lnTo>
                    <a:pt x="731" y="19784"/>
                  </a:lnTo>
                  <a:lnTo>
                    <a:pt x="500" y="20631"/>
                  </a:lnTo>
                  <a:lnTo>
                    <a:pt x="308" y="21439"/>
                  </a:lnTo>
                  <a:lnTo>
                    <a:pt x="154" y="22209"/>
                  </a:lnTo>
                  <a:lnTo>
                    <a:pt x="38" y="22863"/>
                  </a:lnTo>
                  <a:lnTo>
                    <a:pt x="0" y="23479"/>
                  </a:lnTo>
                  <a:lnTo>
                    <a:pt x="0" y="23941"/>
                  </a:lnTo>
                  <a:lnTo>
                    <a:pt x="77" y="24287"/>
                  </a:lnTo>
                  <a:lnTo>
                    <a:pt x="115" y="24441"/>
                  </a:lnTo>
                  <a:lnTo>
                    <a:pt x="192" y="24557"/>
                  </a:lnTo>
                  <a:lnTo>
                    <a:pt x="423" y="24788"/>
                  </a:lnTo>
                  <a:lnTo>
                    <a:pt x="693" y="24980"/>
                  </a:lnTo>
                  <a:lnTo>
                    <a:pt x="1039" y="25173"/>
                  </a:lnTo>
                  <a:lnTo>
                    <a:pt x="1424" y="25288"/>
                  </a:lnTo>
                  <a:lnTo>
                    <a:pt x="1848" y="25404"/>
                  </a:lnTo>
                  <a:lnTo>
                    <a:pt x="2694" y="25596"/>
                  </a:lnTo>
                  <a:lnTo>
                    <a:pt x="3580" y="25673"/>
                  </a:lnTo>
                  <a:lnTo>
                    <a:pt x="3849" y="25712"/>
                  </a:lnTo>
                  <a:lnTo>
                    <a:pt x="3811" y="26096"/>
                  </a:lnTo>
                  <a:lnTo>
                    <a:pt x="3811" y="26327"/>
                  </a:lnTo>
                  <a:lnTo>
                    <a:pt x="3849" y="26558"/>
                  </a:lnTo>
                  <a:lnTo>
                    <a:pt x="4003" y="26943"/>
                  </a:lnTo>
                  <a:lnTo>
                    <a:pt x="4195" y="27290"/>
                  </a:lnTo>
                  <a:lnTo>
                    <a:pt x="4426" y="27713"/>
                  </a:lnTo>
                  <a:lnTo>
                    <a:pt x="4734" y="28098"/>
                  </a:lnTo>
                  <a:lnTo>
                    <a:pt x="5119" y="28483"/>
                  </a:lnTo>
                  <a:lnTo>
                    <a:pt x="5543" y="28906"/>
                  </a:lnTo>
                  <a:lnTo>
                    <a:pt x="6043" y="29291"/>
                  </a:lnTo>
                  <a:lnTo>
                    <a:pt x="6620" y="29676"/>
                  </a:lnTo>
                  <a:lnTo>
                    <a:pt x="7275" y="30099"/>
                  </a:lnTo>
                  <a:lnTo>
                    <a:pt x="8006" y="30484"/>
                  </a:lnTo>
                  <a:lnTo>
                    <a:pt x="8776" y="30908"/>
                  </a:lnTo>
                  <a:lnTo>
                    <a:pt x="9623" y="31293"/>
                  </a:lnTo>
                  <a:lnTo>
                    <a:pt x="10585" y="31677"/>
                  </a:lnTo>
                  <a:lnTo>
                    <a:pt x="11586" y="32062"/>
                  </a:lnTo>
                  <a:lnTo>
                    <a:pt x="12702" y="32409"/>
                  </a:lnTo>
                  <a:lnTo>
                    <a:pt x="13856" y="32794"/>
                  </a:lnTo>
                  <a:lnTo>
                    <a:pt x="16204" y="33410"/>
                  </a:lnTo>
                  <a:lnTo>
                    <a:pt x="17321" y="33679"/>
                  </a:lnTo>
                  <a:lnTo>
                    <a:pt x="18360" y="33910"/>
                  </a:lnTo>
                  <a:lnTo>
                    <a:pt x="19360" y="34102"/>
                  </a:lnTo>
                  <a:lnTo>
                    <a:pt x="20284" y="34256"/>
                  </a:lnTo>
                  <a:lnTo>
                    <a:pt x="21170" y="34333"/>
                  </a:lnTo>
                  <a:lnTo>
                    <a:pt x="22016" y="34372"/>
                  </a:lnTo>
                  <a:lnTo>
                    <a:pt x="22748" y="34372"/>
                  </a:lnTo>
                  <a:lnTo>
                    <a:pt x="23440" y="34295"/>
                  </a:lnTo>
                  <a:lnTo>
                    <a:pt x="24095" y="34179"/>
                  </a:lnTo>
                  <a:lnTo>
                    <a:pt x="24634" y="33987"/>
                  </a:lnTo>
                  <a:lnTo>
                    <a:pt x="24865" y="33871"/>
                  </a:lnTo>
                  <a:lnTo>
                    <a:pt x="25096" y="33756"/>
                  </a:lnTo>
                  <a:lnTo>
                    <a:pt x="25326" y="33602"/>
                  </a:lnTo>
                  <a:lnTo>
                    <a:pt x="25519" y="33448"/>
                  </a:lnTo>
                  <a:lnTo>
                    <a:pt x="25711" y="33256"/>
                  </a:lnTo>
                  <a:lnTo>
                    <a:pt x="25865" y="33063"/>
                  </a:lnTo>
                  <a:lnTo>
                    <a:pt x="25981" y="32832"/>
                  </a:lnTo>
                  <a:lnTo>
                    <a:pt x="26096" y="32601"/>
                  </a:lnTo>
                  <a:lnTo>
                    <a:pt x="26212" y="32255"/>
                  </a:lnTo>
                  <a:lnTo>
                    <a:pt x="26404" y="32370"/>
                  </a:lnTo>
                  <a:lnTo>
                    <a:pt x="27174" y="32755"/>
                  </a:lnTo>
                  <a:lnTo>
                    <a:pt x="28021" y="33063"/>
                  </a:lnTo>
                  <a:lnTo>
                    <a:pt x="28406" y="33179"/>
                  </a:lnTo>
                  <a:lnTo>
                    <a:pt x="28829" y="33294"/>
                  </a:lnTo>
                  <a:lnTo>
                    <a:pt x="29175" y="33333"/>
                  </a:lnTo>
                  <a:lnTo>
                    <a:pt x="29522" y="33294"/>
                  </a:lnTo>
                  <a:lnTo>
                    <a:pt x="29830" y="33217"/>
                  </a:lnTo>
                  <a:lnTo>
                    <a:pt x="29984" y="33179"/>
                  </a:lnTo>
                  <a:lnTo>
                    <a:pt x="30099" y="33063"/>
                  </a:lnTo>
                  <a:lnTo>
                    <a:pt x="30330" y="32832"/>
                  </a:lnTo>
                  <a:lnTo>
                    <a:pt x="30600" y="32409"/>
                  </a:lnTo>
                  <a:lnTo>
                    <a:pt x="30869" y="31870"/>
                  </a:lnTo>
                  <a:lnTo>
                    <a:pt x="31177" y="31254"/>
                  </a:lnTo>
                  <a:lnTo>
                    <a:pt x="31446" y="30561"/>
                  </a:lnTo>
                  <a:lnTo>
                    <a:pt x="31716" y="29753"/>
                  </a:lnTo>
                  <a:lnTo>
                    <a:pt x="31985" y="28945"/>
                  </a:lnTo>
                  <a:lnTo>
                    <a:pt x="32216" y="28059"/>
                  </a:lnTo>
                  <a:lnTo>
                    <a:pt x="32409" y="27174"/>
                  </a:lnTo>
                  <a:lnTo>
                    <a:pt x="32563" y="26289"/>
                  </a:lnTo>
                  <a:lnTo>
                    <a:pt x="32640" y="25442"/>
                  </a:lnTo>
                  <a:lnTo>
                    <a:pt x="32678" y="24634"/>
                  </a:lnTo>
                  <a:lnTo>
                    <a:pt x="32640" y="23864"/>
                  </a:lnTo>
                  <a:lnTo>
                    <a:pt x="32601" y="23479"/>
                  </a:lnTo>
                  <a:lnTo>
                    <a:pt x="32524" y="23133"/>
                  </a:lnTo>
                  <a:lnTo>
                    <a:pt x="32447" y="22825"/>
                  </a:lnTo>
                  <a:lnTo>
                    <a:pt x="32332" y="22555"/>
                  </a:lnTo>
                  <a:lnTo>
                    <a:pt x="32178" y="22286"/>
                  </a:lnTo>
                  <a:lnTo>
                    <a:pt x="32024" y="22016"/>
                  </a:lnTo>
                  <a:lnTo>
                    <a:pt x="31677" y="21632"/>
                  </a:lnTo>
                  <a:lnTo>
                    <a:pt x="31331" y="21362"/>
                  </a:lnTo>
                  <a:lnTo>
                    <a:pt x="30946" y="21131"/>
                  </a:lnTo>
                  <a:lnTo>
                    <a:pt x="30600" y="21016"/>
                  </a:lnTo>
                  <a:lnTo>
                    <a:pt x="30253" y="20939"/>
                  </a:lnTo>
                  <a:lnTo>
                    <a:pt x="29945" y="20900"/>
                  </a:lnTo>
                  <a:lnTo>
                    <a:pt x="29637" y="20939"/>
                  </a:lnTo>
                  <a:lnTo>
                    <a:pt x="29329" y="21016"/>
                  </a:lnTo>
                  <a:lnTo>
                    <a:pt x="29252" y="21054"/>
                  </a:lnTo>
                  <a:lnTo>
                    <a:pt x="29329" y="20746"/>
                  </a:lnTo>
                  <a:lnTo>
                    <a:pt x="29599" y="19361"/>
                  </a:lnTo>
                  <a:lnTo>
                    <a:pt x="29868" y="18091"/>
                  </a:lnTo>
                  <a:lnTo>
                    <a:pt x="30061" y="16936"/>
                  </a:lnTo>
                  <a:lnTo>
                    <a:pt x="30176" y="15935"/>
                  </a:lnTo>
                  <a:lnTo>
                    <a:pt x="30253" y="15088"/>
                  </a:lnTo>
                  <a:lnTo>
                    <a:pt x="30253" y="14472"/>
                  </a:lnTo>
                  <a:lnTo>
                    <a:pt x="30176" y="13934"/>
                  </a:lnTo>
                  <a:lnTo>
                    <a:pt x="30099" y="13318"/>
                  </a:lnTo>
                  <a:lnTo>
                    <a:pt x="29907" y="12702"/>
                  </a:lnTo>
                  <a:lnTo>
                    <a:pt x="29676" y="12009"/>
                  </a:lnTo>
                  <a:lnTo>
                    <a:pt x="29406" y="11355"/>
                  </a:lnTo>
                  <a:lnTo>
                    <a:pt x="29137" y="10777"/>
                  </a:lnTo>
                  <a:lnTo>
                    <a:pt x="29368" y="10623"/>
                  </a:lnTo>
                  <a:lnTo>
                    <a:pt x="29830" y="10277"/>
                  </a:lnTo>
                  <a:lnTo>
                    <a:pt x="30253" y="9854"/>
                  </a:lnTo>
                  <a:lnTo>
                    <a:pt x="30715" y="9353"/>
                  </a:lnTo>
                  <a:lnTo>
                    <a:pt x="30907" y="9084"/>
                  </a:lnTo>
                  <a:lnTo>
                    <a:pt x="31061" y="8776"/>
                  </a:lnTo>
                  <a:lnTo>
                    <a:pt x="31215" y="8468"/>
                  </a:lnTo>
                  <a:lnTo>
                    <a:pt x="31331" y="8160"/>
                  </a:lnTo>
                  <a:lnTo>
                    <a:pt x="31369" y="7852"/>
                  </a:lnTo>
                  <a:lnTo>
                    <a:pt x="31331" y="7544"/>
                  </a:lnTo>
                  <a:lnTo>
                    <a:pt x="31254" y="7236"/>
                  </a:lnTo>
                  <a:lnTo>
                    <a:pt x="31100" y="6928"/>
                  </a:lnTo>
                  <a:lnTo>
                    <a:pt x="30907" y="6621"/>
                  </a:lnTo>
                  <a:lnTo>
                    <a:pt x="30677" y="6313"/>
                  </a:lnTo>
                  <a:lnTo>
                    <a:pt x="30369" y="6043"/>
                  </a:lnTo>
                  <a:lnTo>
                    <a:pt x="30061" y="5774"/>
                  </a:lnTo>
                  <a:lnTo>
                    <a:pt x="29753" y="5504"/>
                  </a:lnTo>
                  <a:lnTo>
                    <a:pt x="29406" y="5273"/>
                  </a:lnTo>
                  <a:lnTo>
                    <a:pt x="28714" y="4850"/>
                  </a:lnTo>
                  <a:lnTo>
                    <a:pt x="28021" y="4542"/>
                  </a:lnTo>
                  <a:lnTo>
                    <a:pt x="27443" y="4311"/>
                  </a:lnTo>
                  <a:lnTo>
                    <a:pt x="27212" y="4273"/>
                  </a:lnTo>
                  <a:lnTo>
                    <a:pt x="26982" y="4350"/>
                  </a:lnTo>
                  <a:lnTo>
                    <a:pt x="26789" y="4465"/>
                  </a:lnTo>
                  <a:lnTo>
                    <a:pt x="26597" y="4658"/>
                  </a:lnTo>
                  <a:lnTo>
                    <a:pt x="26520" y="4734"/>
                  </a:lnTo>
                  <a:lnTo>
                    <a:pt x="26520" y="4734"/>
                  </a:lnTo>
                  <a:lnTo>
                    <a:pt x="26597" y="4619"/>
                  </a:lnTo>
                  <a:lnTo>
                    <a:pt x="26751" y="4234"/>
                  </a:lnTo>
                  <a:lnTo>
                    <a:pt x="26828" y="3888"/>
                  </a:lnTo>
                  <a:lnTo>
                    <a:pt x="26866" y="3464"/>
                  </a:lnTo>
                  <a:lnTo>
                    <a:pt x="26828" y="3041"/>
                  </a:lnTo>
                  <a:lnTo>
                    <a:pt x="26712" y="2656"/>
                  </a:lnTo>
                  <a:lnTo>
                    <a:pt x="26481" y="2233"/>
                  </a:lnTo>
                  <a:lnTo>
                    <a:pt x="26212" y="1848"/>
                  </a:lnTo>
                  <a:lnTo>
                    <a:pt x="25865" y="1501"/>
                  </a:lnTo>
                  <a:lnTo>
                    <a:pt x="25480" y="1193"/>
                  </a:lnTo>
                  <a:lnTo>
                    <a:pt x="25057" y="885"/>
                  </a:lnTo>
                  <a:lnTo>
                    <a:pt x="24557" y="616"/>
                  </a:lnTo>
                  <a:lnTo>
                    <a:pt x="24056" y="385"/>
                  </a:lnTo>
                  <a:lnTo>
                    <a:pt x="23517" y="231"/>
                  </a:lnTo>
                  <a:lnTo>
                    <a:pt x="22979" y="116"/>
                  </a:lnTo>
                  <a:lnTo>
                    <a:pt x="22440" y="39"/>
                  </a:lnTo>
                  <a:lnTo>
                    <a:pt x="21901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90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grpSp>
          <p:nvGrpSpPr>
            <p:cNvPr id="44" name="Google Shape;2369;p50">
              <a:extLst>
                <a:ext uri="{FF2B5EF4-FFF2-40B4-BE49-F238E27FC236}">
                  <a16:creationId xmlns:a16="http://schemas.microsoft.com/office/drawing/2014/main" id="{0070A4E0-6718-E7C7-5A7F-5A521962392D}"/>
                </a:ext>
              </a:extLst>
            </p:cNvPr>
            <p:cNvGrpSpPr/>
            <p:nvPr/>
          </p:nvGrpSpPr>
          <p:grpSpPr>
            <a:xfrm>
              <a:off x="434227" y="2432710"/>
              <a:ext cx="1323336" cy="1391894"/>
              <a:chOff x="1186838" y="2500500"/>
              <a:chExt cx="816975" cy="859300"/>
            </a:xfrm>
          </p:grpSpPr>
          <p:sp>
            <p:nvSpPr>
              <p:cNvPr id="45" name="Google Shape;2370;p50">
                <a:extLst>
                  <a:ext uri="{FF2B5EF4-FFF2-40B4-BE49-F238E27FC236}">
                    <a16:creationId xmlns:a16="http://schemas.microsoft.com/office/drawing/2014/main" id="{B85FC4F7-7683-008B-AAB5-3C71571A97B9}"/>
                  </a:ext>
                </a:extLst>
              </p:cNvPr>
              <p:cNvSpPr/>
              <p:nvPr/>
            </p:nvSpPr>
            <p:spPr>
              <a:xfrm>
                <a:off x="1186838" y="2844975"/>
                <a:ext cx="197275" cy="299300"/>
              </a:xfrm>
              <a:custGeom>
                <a:avLst/>
                <a:gdLst/>
                <a:ahLst/>
                <a:cxnLst/>
                <a:rect l="l" t="t" r="r" b="b"/>
                <a:pathLst>
                  <a:path w="7891" h="11972" extrusionOk="0">
                    <a:moveTo>
                      <a:pt x="5350" y="1"/>
                    </a:moveTo>
                    <a:lnTo>
                      <a:pt x="4888" y="39"/>
                    </a:lnTo>
                    <a:lnTo>
                      <a:pt x="4388" y="193"/>
                    </a:lnTo>
                    <a:lnTo>
                      <a:pt x="4118" y="309"/>
                    </a:lnTo>
                    <a:lnTo>
                      <a:pt x="3887" y="463"/>
                    </a:lnTo>
                    <a:lnTo>
                      <a:pt x="3618" y="616"/>
                    </a:lnTo>
                    <a:lnTo>
                      <a:pt x="3387" y="847"/>
                    </a:lnTo>
                    <a:lnTo>
                      <a:pt x="3118" y="1117"/>
                    </a:lnTo>
                    <a:lnTo>
                      <a:pt x="2887" y="1386"/>
                    </a:lnTo>
                    <a:lnTo>
                      <a:pt x="2463" y="2002"/>
                    </a:lnTo>
                    <a:lnTo>
                      <a:pt x="2040" y="2733"/>
                    </a:lnTo>
                    <a:lnTo>
                      <a:pt x="1655" y="3503"/>
                    </a:lnTo>
                    <a:lnTo>
                      <a:pt x="1309" y="4312"/>
                    </a:lnTo>
                    <a:lnTo>
                      <a:pt x="1001" y="5158"/>
                    </a:lnTo>
                    <a:lnTo>
                      <a:pt x="731" y="6005"/>
                    </a:lnTo>
                    <a:lnTo>
                      <a:pt x="500" y="6852"/>
                    </a:lnTo>
                    <a:lnTo>
                      <a:pt x="308" y="7660"/>
                    </a:lnTo>
                    <a:lnTo>
                      <a:pt x="154" y="8430"/>
                    </a:lnTo>
                    <a:lnTo>
                      <a:pt x="38" y="9084"/>
                    </a:lnTo>
                    <a:lnTo>
                      <a:pt x="0" y="9700"/>
                    </a:lnTo>
                    <a:lnTo>
                      <a:pt x="0" y="10162"/>
                    </a:lnTo>
                    <a:lnTo>
                      <a:pt x="77" y="10508"/>
                    </a:lnTo>
                    <a:lnTo>
                      <a:pt x="115" y="10662"/>
                    </a:lnTo>
                    <a:lnTo>
                      <a:pt x="192" y="10778"/>
                    </a:lnTo>
                    <a:lnTo>
                      <a:pt x="423" y="11009"/>
                    </a:lnTo>
                    <a:lnTo>
                      <a:pt x="693" y="11201"/>
                    </a:lnTo>
                    <a:lnTo>
                      <a:pt x="1039" y="11394"/>
                    </a:lnTo>
                    <a:lnTo>
                      <a:pt x="1424" y="11509"/>
                    </a:lnTo>
                    <a:lnTo>
                      <a:pt x="1848" y="11625"/>
                    </a:lnTo>
                    <a:lnTo>
                      <a:pt x="2694" y="11817"/>
                    </a:lnTo>
                    <a:lnTo>
                      <a:pt x="3580" y="11894"/>
                    </a:lnTo>
                    <a:lnTo>
                      <a:pt x="4311" y="11971"/>
                    </a:lnTo>
                    <a:lnTo>
                      <a:pt x="5004" y="11971"/>
                    </a:lnTo>
                    <a:lnTo>
                      <a:pt x="7890" y="2118"/>
                    </a:lnTo>
                    <a:lnTo>
                      <a:pt x="7852" y="2002"/>
                    </a:lnTo>
                    <a:lnTo>
                      <a:pt x="7736" y="1656"/>
                    </a:lnTo>
                    <a:lnTo>
                      <a:pt x="7544" y="1232"/>
                    </a:lnTo>
                    <a:lnTo>
                      <a:pt x="7390" y="1001"/>
                    </a:lnTo>
                    <a:lnTo>
                      <a:pt x="7198" y="770"/>
                    </a:lnTo>
                    <a:lnTo>
                      <a:pt x="7005" y="539"/>
                    </a:lnTo>
                    <a:lnTo>
                      <a:pt x="6736" y="347"/>
                    </a:lnTo>
                    <a:lnTo>
                      <a:pt x="6466" y="193"/>
                    </a:lnTo>
                    <a:lnTo>
                      <a:pt x="6158" y="78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rgbClr val="CD4FE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6" name="Google Shape;2371;p50">
                <a:extLst>
                  <a:ext uri="{FF2B5EF4-FFF2-40B4-BE49-F238E27FC236}">
                    <a16:creationId xmlns:a16="http://schemas.microsoft.com/office/drawing/2014/main" id="{BC5784E4-E665-1002-C8C8-AD2F10421650}"/>
                  </a:ext>
                </a:extLst>
              </p:cNvPr>
              <p:cNvSpPr/>
              <p:nvPr/>
            </p:nvSpPr>
            <p:spPr>
              <a:xfrm>
                <a:off x="1186838" y="2844975"/>
                <a:ext cx="197275" cy="299300"/>
              </a:xfrm>
              <a:custGeom>
                <a:avLst/>
                <a:gdLst/>
                <a:ahLst/>
                <a:cxnLst/>
                <a:rect l="l" t="t" r="r" b="b"/>
                <a:pathLst>
                  <a:path w="7891" h="11972" fill="none" extrusionOk="0">
                    <a:moveTo>
                      <a:pt x="7890" y="2118"/>
                    </a:moveTo>
                    <a:lnTo>
                      <a:pt x="7890" y="2118"/>
                    </a:lnTo>
                    <a:lnTo>
                      <a:pt x="7852" y="2002"/>
                    </a:lnTo>
                    <a:lnTo>
                      <a:pt x="7736" y="1656"/>
                    </a:lnTo>
                    <a:lnTo>
                      <a:pt x="7544" y="1232"/>
                    </a:lnTo>
                    <a:lnTo>
                      <a:pt x="7390" y="1001"/>
                    </a:lnTo>
                    <a:lnTo>
                      <a:pt x="7198" y="770"/>
                    </a:lnTo>
                    <a:lnTo>
                      <a:pt x="7005" y="539"/>
                    </a:lnTo>
                    <a:lnTo>
                      <a:pt x="6736" y="347"/>
                    </a:lnTo>
                    <a:lnTo>
                      <a:pt x="6466" y="193"/>
                    </a:lnTo>
                    <a:lnTo>
                      <a:pt x="6158" y="78"/>
                    </a:lnTo>
                    <a:lnTo>
                      <a:pt x="5774" y="1"/>
                    </a:lnTo>
                    <a:lnTo>
                      <a:pt x="5350" y="1"/>
                    </a:lnTo>
                    <a:lnTo>
                      <a:pt x="4888" y="39"/>
                    </a:lnTo>
                    <a:lnTo>
                      <a:pt x="4388" y="193"/>
                    </a:lnTo>
                    <a:lnTo>
                      <a:pt x="4388" y="193"/>
                    </a:lnTo>
                    <a:lnTo>
                      <a:pt x="4118" y="309"/>
                    </a:lnTo>
                    <a:lnTo>
                      <a:pt x="3887" y="463"/>
                    </a:lnTo>
                    <a:lnTo>
                      <a:pt x="3618" y="616"/>
                    </a:lnTo>
                    <a:lnTo>
                      <a:pt x="3387" y="847"/>
                    </a:lnTo>
                    <a:lnTo>
                      <a:pt x="3118" y="1117"/>
                    </a:lnTo>
                    <a:lnTo>
                      <a:pt x="2887" y="1386"/>
                    </a:lnTo>
                    <a:lnTo>
                      <a:pt x="2463" y="2002"/>
                    </a:lnTo>
                    <a:lnTo>
                      <a:pt x="2040" y="2733"/>
                    </a:lnTo>
                    <a:lnTo>
                      <a:pt x="1655" y="3503"/>
                    </a:lnTo>
                    <a:lnTo>
                      <a:pt x="1309" y="4312"/>
                    </a:lnTo>
                    <a:lnTo>
                      <a:pt x="1001" y="5158"/>
                    </a:lnTo>
                    <a:lnTo>
                      <a:pt x="731" y="6005"/>
                    </a:lnTo>
                    <a:lnTo>
                      <a:pt x="500" y="6852"/>
                    </a:lnTo>
                    <a:lnTo>
                      <a:pt x="308" y="7660"/>
                    </a:lnTo>
                    <a:lnTo>
                      <a:pt x="154" y="8430"/>
                    </a:lnTo>
                    <a:lnTo>
                      <a:pt x="38" y="9084"/>
                    </a:lnTo>
                    <a:lnTo>
                      <a:pt x="0" y="9700"/>
                    </a:lnTo>
                    <a:lnTo>
                      <a:pt x="0" y="10162"/>
                    </a:lnTo>
                    <a:lnTo>
                      <a:pt x="77" y="10508"/>
                    </a:lnTo>
                    <a:lnTo>
                      <a:pt x="77" y="10508"/>
                    </a:lnTo>
                    <a:lnTo>
                      <a:pt x="115" y="10662"/>
                    </a:lnTo>
                    <a:lnTo>
                      <a:pt x="192" y="10778"/>
                    </a:lnTo>
                    <a:lnTo>
                      <a:pt x="423" y="11009"/>
                    </a:lnTo>
                    <a:lnTo>
                      <a:pt x="693" y="11201"/>
                    </a:lnTo>
                    <a:lnTo>
                      <a:pt x="1039" y="11394"/>
                    </a:lnTo>
                    <a:lnTo>
                      <a:pt x="1424" y="11509"/>
                    </a:lnTo>
                    <a:lnTo>
                      <a:pt x="1848" y="11625"/>
                    </a:lnTo>
                    <a:lnTo>
                      <a:pt x="2694" y="11817"/>
                    </a:lnTo>
                    <a:lnTo>
                      <a:pt x="3580" y="11894"/>
                    </a:lnTo>
                    <a:lnTo>
                      <a:pt x="4311" y="11971"/>
                    </a:lnTo>
                    <a:lnTo>
                      <a:pt x="5004" y="11971"/>
                    </a:lnTo>
                    <a:lnTo>
                      <a:pt x="7890" y="211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7" name="Google Shape;2372;p50">
                <a:extLst>
                  <a:ext uri="{FF2B5EF4-FFF2-40B4-BE49-F238E27FC236}">
                    <a16:creationId xmlns:a16="http://schemas.microsoft.com/office/drawing/2014/main" id="{C73BF299-428C-C6FC-4B14-99E73975351C}"/>
                  </a:ext>
                </a:extLst>
              </p:cNvPr>
              <p:cNvSpPr/>
              <p:nvPr/>
            </p:nvSpPr>
            <p:spPr>
              <a:xfrm>
                <a:off x="1221463" y="2953700"/>
                <a:ext cx="117425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848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270" y="193"/>
                    </a:lnTo>
                    <a:lnTo>
                      <a:pt x="540" y="309"/>
                    </a:lnTo>
                    <a:lnTo>
                      <a:pt x="1117" y="540"/>
                    </a:lnTo>
                    <a:lnTo>
                      <a:pt x="1694" y="694"/>
                    </a:lnTo>
                    <a:lnTo>
                      <a:pt x="2310" y="809"/>
                    </a:lnTo>
                    <a:lnTo>
                      <a:pt x="2733" y="848"/>
                    </a:lnTo>
                    <a:lnTo>
                      <a:pt x="3195" y="848"/>
                    </a:lnTo>
                    <a:lnTo>
                      <a:pt x="3927" y="809"/>
                    </a:lnTo>
                    <a:lnTo>
                      <a:pt x="4658" y="694"/>
                    </a:lnTo>
                    <a:lnTo>
                      <a:pt x="4696" y="578"/>
                    </a:lnTo>
                    <a:lnTo>
                      <a:pt x="3927" y="694"/>
                    </a:lnTo>
                    <a:lnTo>
                      <a:pt x="3157" y="732"/>
                    </a:lnTo>
                    <a:lnTo>
                      <a:pt x="2733" y="732"/>
                    </a:lnTo>
                    <a:lnTo>
                      <a:pt x="2310" y="694"/>
                    </a:lnTo>
                    <a:lnTo>
                      <a:pt x="1733" y="578"/>
                    </a:lnTo>
                    <a:lnTo>
                      <a:pt x="1117" y="424"/>
                    </a:lnTo>
                    <a:lnTo>
                      <a:pt x="578" y="232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8" name="Google Shape;2373;p50">
                <a:extLst>
                  <a:ext uri="{FF2B5EF4-FFF2-40B4-BE49-F238E27FC236}">
                    <a16:creationId xmlns:a16="http://schemas.microsoft.com/office/drawing/2014/main" id="{EB1E08BA-A790-3307-8899-C34A5C87B58D}"/>
                  </a:ext>
                </a:extLst>
              </p:cNvPr>
              <p:cNvSpPr/>
              <p:nvPr/>
            </p:nvSpPr>
            <p:spPr>
              <a:xfrm>
                <a:off x="1220513" y="2981625"/>
                <a:ext cx="102975" cy="14242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5697" extrusionOk="0">
                    <a:moveTo>
                      <a:pt x="4119" y="0"/>
                    </a:moveTo>
                    <a:lnTo>
                      <a:pt x="3926" y="347"/>
                    </a:lnTo>
                    <a:lnTo>
                      <a:pt x="3811" y="732"/>
                    </a:lnTo>
                    <a:lnTo>
                      <a:pt x="3580" y="1463"/>
                    </a:lnTo>
                    <a:lnTo>
                      <a:pt x="3349" y="2233"/>
                    </a:lnTo>
                    <a:lnTo>
                      <a:pt x="3118" y="3002"/>
                    </a:lnTo>
                    <a:lnTo>
                      <a:pt x="2848" y="3657"/>
                    </a:lnTo>
                    <a:lnTo>
                      <a:pt x="2694" y="4003"/>
                    </a:lnTo>
                    <a:lnTo>
                      <a:pt x="2502" y="4273"/>
                    </a:lnTo>
                    <a:lnTo>
                      <a:pt x="2271" y="4581"/>
                    </a:lnTo>
                    <a:lnTo>
                      <a:pt x="2040" y="4811"/>
                    </a:lnTo>
                    <a:lnTo>
                      <a:pt x="1732" y="5042"/>
                    </a:lnTo>
                    <a:lnTo>
                      <a:pt x="1424" y="5235"/>
                    </a:lnTo>
                    <a:lnTo>
                      <a:pt x="1193" y="5389"/>
                    </a:lnTo>
                    <a:lnTo>
                      <a:pt x="885" y="5466"/>
                    </a:lnTo>
                    <a:lnTo>
                      <a:pt x="616" y="5543"/>
                    </a:lnTo>
                    <a:lnTo>
                      <a:pt x="0" y="5543"/>
                    </a:lnTo>
                    <a:lnTo>
                      <a:pt x="0" y="5581"/>
                    </a:lnTo>
                    <a:lnTo>
                      <a:pt x="0" y="5620"/>
                    </a:lnTo>
                    <a:lnTo>
                      <a:pt x="39" y="5658"/>
                    </a:lnTo>
                    <a:lnTo>
                      <a:pt x="347" y="5697"/>
                    </a:lnTo>
                    <a:lnTo>
                      <a:pt x="616" y="5658"/>
                    </a:lnTo>
                    <a:lnTo>
                      <a:pt x="885" y="5620"/>
                    </a:lnTo>
                    <a:lnTo>
                      <a:pt x="1155" y="5543"/>
                    </a:lnTo>
                    <a:lnTo>
                      <a:pt x="1424" y="5427"/>
                    </a:lnTo>
                    <a:lnTo>
                      <a:pt x="1655" y="5273"/>
                    </a:lnTo>
                    <a:lnTo>
                      <a:pt x="1886" y="5119"/>
                    </a:lnTo>
                    <a:lnTo>
                      <a:pt x="2117" y="4927"/>
                    </a:lnTo>
                    <a:lnTo>
                      <a:pt x="2310" y="4734"/>
                    </a:lnTo>
                    <a:lnTo>
                      <a:pt x="2540" y="4427"/>
                    </a:lnTo>
                    <a:lnTo>
                      <a:pt x="2771" y="4080"/>
                    </a:lnTo>
                    <a:lnTo>
                      <a:pt x="2925" y="3734"/>
                    </a:lnTo>
                    <a:lnTo>
                      <a:pt x="3118" y="3387"/>
                    </a:lnTo>
                    <a:lnTo>
                      <a:pt x="3349" y="2656"/>
                    </a:lnTo>
                    <a:lnTo>
                      <a:pt x="3580" y="1886"/>
                    </a:lnTo>
                    <a:lnTo>
                      <a:pt x="3849" y="924"/>
                    </a:lnTo>
                    <a:lnTo>
                      <a:pt x="4119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9" name="Google Shape;2374;p50">
                <a:extLst>
                  <a:ext uri="{FF2B5EF4-FFF2-40B4-BE49-F238E27FC236}">
                    <a16:creationId xmlns:a16="http://schemas.microsoft.com/office/drawing/2014/main" id="{2D78F5E4-E45C-3BDB-EAD3-53C43933C414}"/>
                  </a:ext>
                </a:extLst>
              </p:cNvPr>
              <p:cNvSpPr/>
              <p:nvPr/>
            </p:nvSpPr>
            <p:spPr>
              <a:xfrm>
                <a:off x="1332113" y="2870950"/>
                <a:ext cx="9650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235" extrusionOk="0">
                    <a:moveTo>
                      <a:pt x="193" y="1"/>
                    </a:moveTo>
                    <a:lnTo>
                      <a:pt x="193" y="39"/>
                    </a:lnTo>
                    <a:lnTo>
                      <a:pt x="155" y="39"/>
                    </a:lnTo>
                    <a:lnTo>
                      <a:pt x="193" y="232"/>
                    </a:lnTo>
                    <a:lnTo>
                      <a:pt x="232" y="424"/>
                    </a:lnTo>
                    <a:lnTo>
                      <a:pt x="270" y="809"/>
                    </a:lnTo>
                    <a:lnTo>
                      <a:pt x="309" y="1233"/>
                    </a:lnTo>
                    <a:lnTo>
                      <a:pt x="309" y="1617"/>
                    </a:lnTo>
                    <a:lnTo>
                      <a:pt x="270" y="2041"/>
                    </a:lnTo>
                    <a:lnTo>
                      <a:pt x="193" y="2426"/>
                    </a:lnTo>
                    <a:lnTo>
                      <a:pt x="1" y="3234"/>
                    </a:lnTo>
                    <a:lnTo>
                      <a:pt x="1" y="3234"/>
                    </a:lnTo>
                    <a:lnTo>
                      <a:pt x="155" y="2849"/>
                    </a:lnTo>
                    <a:lnTo>
                      <a:pt x="270" y="2464"/>
                    </a:lnTo>
                    <a:lnTo>
                      <a:pt x="347" y="2041"/>
                    </a:lnTo>
                    <a:lnTo>
                      <a:pt x="386" y="1656"/>
                    </a:lnTo>
                    <a:lnTo>
                      <a:pt x="386" y="1233"/>
                    </a:lnTo>
                    <a:lnTo>
                      <a:pt x="386" y="848"/>
                    </a:lnTo>
                    <a:lnTo>
                      <a:pt x="347" y="424"/>
                    </a:lnTo>
                    <a:lnTo>
                      <a:pt x="309" y="232"/>
                    </a:lnTo>
                    <a:lnTo>
                      <a:pt x="232" y="39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0" name="Google Shape;2375;p50">
                <a:extLst>
                  <a:ext uri="{FF2B5EF4-FFF2-40B4-BE49-F238E27FC236}">
                    <a16:creationId xmlns:a16="http://schemas.microsoft.com/office/drawing/2014/main" id="{0DC47D1C-0DD7-DB9D-C342-1A519F0AE2A3}"/>
                  </a:ext>
                </a:extLst>
              </p:cNvPr>
              <p:cNvSpPr/>
              <p:nvPr/>
            </p:nvSpPr>
            <p:spPr>
              <a:xfrm>
                <a:off x="1816138" y="3023000"/>
                <a:ext cx="187675" cy="310825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2433" extrusionOk="0">
                    <a:moveTo>
                      <a:pt x="4773" y="0"/>
                    </a:moveTo>
                    <a:lnTo>
                      <a:pt x="4465" y="39"/>
                    </a:lnTo>
                    <a:lnTo>
                      <a:pt x="4157" y="116"/>
                    </a:lnTo>
                    <a:lnTo>
                      <a:pt x="3888" y="231"/>
                    </a:lnTo>
                    <a:lnTo>
                      <a:pt x="3657" y="347"/>
                    </a:lnTo>
                    <a:lnTo>
                      <a:pt x="3234" y="578"/>
                    </a:lnTo>
                    <a:lnTo>
                      <a:pt x="2964" y="809"/>
                    </a:lnTo>
                    <a:lnTo>
                      <a:pt x="2887" y="886"/>
                    </a:lnTo>
                    <a:lnTo>
                      <a:pt x="0" y="10739"/>
                    </a:lnTo>
                    <a:lnTo>
                      <a:pt x="578" y="11124"/>
                    </a:lnTo>
                    <a:lnTo>
                      <a:pt x="1232" y="11470"/>
                    </a:lnTo>
                    <a:lnTo>
                      <a:pt x="2002" y="11855"/>
                    </a:lnTo>
                    <a:lnTo>
                      <a:pt x="2849" y="12163"/>
                    </a:lnTo>
                    <a:lnTo>
                      <a:pt x="3234" y="12279"/>
                    </a:lnTo>
                    <a:lnTo>
                      <a:pt x="3657" y="12394"/>
                    </a:lnTo>
                    <a:lnTo>
                      <a:pt x="4003" y="12433"/>
                    </a:lnTo>
                    <a:lnTo>
                      <a:pt x="4350" y="12394"/>
                    </a:lnTo>
                    <a:lnTo>
                      <a:pt x="4658" y="12317"/>
                    </a:lnTo>
                    <a:lnTo>
                      <a:pt x="4812" y="12279"/>
                    </a:lnTo>
                    <a:lnTo>
                      <a:pt x="4927" y="12163"/>
                    </a:lnTo>
                    <a:lnTo>
                      <a:pt x="5158" y="11932"/>
                    </a:lnTo>
                    <a:lnTo>
                      <a:pt x="5428" y="11509"/>
                    </a:lnTo>
                    <a:lnTo>
                      <a:pt x="5697" y="10970"/>
                    </a:lnTo>
                    <a:lnTo>
                      <a:pt x="6005" y="10354"/>
                    </a:lnTo>
                    <a:lnTo>
                      <a:pt x="6274" y="9661"/>
                    </a:lnTo>
                    <a:lnTo>
                      <a:pt x="6544" y="8853"/>
                    </a:lnTo>
                    <a:lnTo>
                      <a:pt x="6813" y="8045"/>
                    </a:lnTo>
                    <a:lnTo>
                      <a:pt x="7044" y="7159"/>
                    </a:lnTo>
                    <a:lnTo>
                      <a:pt x="7237" y="6274"/>
                    </a:lnTo>
                    <a:lnTo>
                      <a:pt x="7391" y="5389"/>
                    </a:lnTo>
                    <a:lnTo>
                      <a:pt x="7468" y="4542"/>
                    </a:lnTo>
                    <a:lnTo>
                      <a:pt x="7506" y="3734"/>
                    </a:lnTo>
                    <a:lnTo>
                      <a:pt x="7468" y="2964"/>
                    </a:lnTo>
                    <a:lnTo>
                      <a:pt x="7429" y="2579"/>
                    </a:lnTo>
                    <a:lnTo>
                      <a:pt x="7352" y="2233"/>
                    </a:lnTo>
                    <a:lnTo>
                      <a:pt x="7275" y="1925"/>
                    </a:lnTo>
                    <a:lnTo>
                      <a:pt x="7160" y="1655"/>
                    </a:lnTo>
                    <a:lnTo>
                      <a:pt x="7006" y="1386"/>
                    </a:lnTo>
                    <a:lnTo>
                      <a:pt x="6852" y="1116"/>
                    </a:lnTo>
                    <a:lnTo>
                      <a:pt x="6505" y="732"/>
                    </a:lnTo>
                    <a:lnTo>
                      <a:pt x="6159" y="462"/>
                    </a:lnTo>
                    <a:lnTo>
                      <a:pt x="5774" y="231"/>
                    </a:lnTo>
                    <a:lnTo>
                      <a:pt x="5428" y="116"/>
                    </a:lnTo>
                    <a:lnTo>
                      <a:pt x="5081" y="39"/>
                    </a:lnTo>
                    <a:lnTo>
                      <a:pt x="4773" y="0"/>
                    </a:lnTo>
                    <a:close/>
                  </a:path>
                </a:pathLst>
              </a:custGeom>
              <a:solidFill>
                <a:srgbClr val="CD4FE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1" name="Google Shape;2376;p50">
                <a:extLst>
                  <a:ext uri="{FF2B5EF4-FFF2-40B4-BE49-F238E27FC236}">
                    <a16:creationId xmlns:a16="http://schemas.microsoft.com/office/drawing/2014/main" id="{649CAB9B-57EA-993E-FB8A-0C7379E31E15}"/>
                  </a:ext>
                </a:extLst>
              </p:cNvPr>
              <p:cNvSpPr/>
              <p:nvPr/>
            </p:nvSpPr>
            <p:spPr>
              <a:xfrm>
                <a:off x="1816138" y="3023000"/>
                <a:ext cx="187675" cy="310825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2433" fill="none" extrusionOk="0">
                    <a:moveTo>
                      <a:pt x="2887" y="886"/>
                    </a:moveTo>
                    <a:lnTo>
                      <a:pt x="2887" y="886"/>
                    </a:lnTo>
                    <a:lnTo>
                      <a:pt x="2964" y="809"/>
                    </a:lnTo>
                    <a:lnTo>
                      <a:pt x="3234" y="578"/>
                    </a:lnTo>
                    <a:lnTo>
                      <a:pt x="3657" y="347"/>
                    </a:lnTo>
                    <a:lnTo>
                      <a:pt x="3888" y="231"/>
                    </a:lnTo>
                    <a:lnTo>
                      <a:pt x="4157" y="116"/>
                    </a:lnTo>
                    <a:lnTo>
                      <a:pt x="4465" y="39"/>
                    </a:lnTo>
                    <a:lnTo>
                      <a:pt x="4773" y="0"/>
                    </a:lnTo>
                    <a:lnTo>
                      <a:pt x="5081" y="39"/>
                    </a:lnTo>
                    <a:lnTo>
                      <a:pt x="5428" y="116"/>
                    </a:lnTo>
                    <a:lnTo>
                      <a:pt x="5774" y="231"/>
                    </a:lnTo>
                    <a:lnTo>
                      <a:pt x="6159" y="462"/>
                    </a:lnTo>
                    <a:lnTo>
                      <a:pt x="6505" y="732"/>
                    </a:lnTo>
                    <a:lnTo>
                      <a:pt x="6852" y="1116"/>
                    </a:lnTo>
                    <a:lnTo>
                      <a:pt x="6852" y="1116"/>
                    </a:lnTo>
                    <a:lnTo>
                      <a:pt x="7006" y="1386"/>
                    </a:lnTo>
                    <a:lnTo>
                      <a:pt x="7160" y="1655"/>
                    </a:lnTo>
                    <a:lnTo>
                      <a:pt x="7275" y="1925"/>
                    </a:lnTo>
                    <a:lnTo>
                      <a:pt x="7352" y="2233"/>
                    </a:lnTo>
                    <a:lnTo>
                      <a:pt x="7429" y="2579"/>
                    </a:lnTo>
                    <a:lnTo>
                      <a:pt x="7468" y="2964"/>
                    </a:lnTo>
                    <a:lnTo>
                      <a:pt x="7506" y="3734"/>
                    </a:lnTo>
                    <a:lnTo>
                      <a:pt x="7468" y="4542"/>
                    </a:lnTo>
                    <a:lnTo>
                      <a:pt x="7391" y="5389"/>
                    </a:lnTo>
                    <a:lnTo>
                      <a:pt x="7237" y="6274"/>
                    </a:lnTo>
                    <a:lnTo>
                      <a:pt x="7044" y="7159"/>
                    </a:lnTo>
                    <a:lnTo>
                      <a:pt x="6813" y="8045"/>
                    </a:lnTo>
                    <a:lnTo>
                      <a:pt x="6544" y="8853"/>
                    </a:lnTo>
                    <a:lnTo>
                      <a:pt x="6274" y="9661"/>
                    </a:lnTo>
                    <a:lnTo>
                      <a:pt x="6005" y="10354"/>
                    </a:lnTo>
                    <a:lnTo>
                      <a:pt x="5697" y="10970"/>
                    </a:lnTo>
                    <a:lnTo>
                      <a:pt x="5428" y="11509"/>
                    </a:lnTo>
                    <a:lnTo>
                      <a:pt x="5158" y="11932"/>
                    </a:lnTo>
                    <a:lnTo>
                      <a:pt x="4927" y="12163"/>
                    </a:lnTo>
                    <a:lnTo>
                      <a:pt x="4927" y="12163"/>
                    </a:lnTo>
                    <a:lnTo>
                      <a:pt x="4812" y="12279"/>
                    </a:lnTo>
                    <a:lnTo>
                      <a:pt x="4658" y="12317"/>
                    </a:lnTo>
                    <a:lnTo>
                      <a:pt x="4350" y="12394"/>
                    </a:lnTo>
                    <a:lnTo>
                      <a:pt x="4003" y="12433"/>
                    </a:lnTo>
                    <a:lnTo>
                      <a:pt x="3657" y="12394"/>
                    </a:lnTo>
                    <a:lnTo>
                      <a:pt x="3234" y="12279"/>
                    </a:lnTo>
                    <a:lnTo>
                      <a:pt x="2849" y="12163"/>
                    </a:lnTo>
                    <a:lnTo>
                      <a:pt x="2002" y="11855"/>
                    </a:lnTo>
                    <a:lnTo>
                      <a:pt x="1232" y="11470"/>
                    </a:lnTo>
                    <a:lnTo>
                      <a:pt x="578" y="11124"/>
                    </a:lnTo>
                    <a:lnTo>
                      <a:pt x="0" y="10739"/>
                    </a:lnTo>
                    <a:lnTo>
                      <a:pt x="2887" y="88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2" name="Google Shape;2377;p50">
                <a:extLst>
                  <a:ext uri="{FF2B5EF4-FFF2-40B4-BE49-F238E27FC236}">
                    <a16:creationId xmlns:a16="http://schemas.microsoft.com/office/drawing/2014/main" id="{07DF3B90-D271-CDD3-0735-73315E02F402}"/>
                  </a:ext>
                </a:extLst>
              </p:cNvPr>
              <p:cNvSpPr/>
              <p:nvPr/>
            </p:nvSpPr>
            <p:spPr>
              <a:xfrm>
                <a:off x="1893113" y="3047050"/>
                <a:ext cx="34675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504" extrusionOk="0">
                    <a:moveTo>
                      <a:pt x="1348" y="1"/>
                    </a:moveTo>
                    <a:lnTo>
                      <a:pt x="1078" y="385"/>
                    </a:lnTo>
                    <a:lnTo>
                      <a:pt x="847" y="809"/>
                    </a:lnTo>
                    <a:lnTo>
                      <a:pt x="617" y="1232"/>
                    </a:lnTo>
                    <a:lnTo>
                      <a:pt x="463" y="1656"/>
                    </a:lnTo>
                    <a:lnTo>
                      <a:pt x="424" y="1733"/>
                    </a:lnTo>
                    <a:lnTo>
                      <a:pt x="1" y="3465"/>
                    </a:lnTo>
                    <a:lnTo>
                      <a:pt x="1" y="3503"/>
                    </a:lnTo>
                    <a:lnTo>
                      <a:pt x="78" y="3503"/>
                    </a:lnTo>
                    <a:lnTo>
                      <a:pt x="155" y="3041"/>
                    </a:lnTo>
                    <a:lnTo>
                      <a:pt x="232" y="2618"/>
                    </a:lnTo>
                    <a:lnTo>
                      <a:pt x="386" y="2156"/>
                    </a:lnTo>
                    <a:lnTo>
                      <a:pt x="540" y="1694"/>
                    </a:lnTo>
                    <a:lnTo>
                      <a:pt x="732" y="1271"/>
                    </a:lnTo>
                    <a:lnTo>
                      <a:pt x="924" y="847"/>
                    </a:lnTo>
                    <a:lnTo>
                      <a:pt x="1386" y="39"/>
                    </a:lnTo>
                    <a:lnTo>
                      <a:pt x="1386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3" name="Google Shape;2378;p50">
                <a:extLst>
                  <a:ext uri="{FF2B5EF4-FFF2-40B4-BE49-F238E27FC236}">
                    <a16:creationId xmlns:a16="http://schemas.microsoft.com/office/drawing/2014/main" id="{7560FE10-D7E5-0038-ED95-734C6036EACF}"/>
                  </a:ext>
                </a:extLst>
              </p:cNvPr>
              <p:cNvSpPr/>
              <p:nvPr/>
            </p:nvSpPr>
            <p:spPr>
              <a:xfrm>
                <a:off x="1887338" y="3152900"/>
                <a:ext cx="9240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502" extrusionOk="0">
                    <a:moveTo>
                      <a:pt x="39" y="0"/>
                    </a:moveTo>
                    <a:lnTo>
                      <a:pt x="1" y="116"/>
                    </a:lnTo>
                    <a:lnTo>
                      <a:pt x="424" y="385"/>
                    </a:lnTo>
                    <a:lnTo>
                      <a:pt x="848" y="616"/>
                    </a:lnTo>
                    <a:lnTo>
                      <a:pt x="1271" y="809"/>
                    </a:lnTo>
                    <a:lnTo>
                      <a:pt x="1733" y="1001"/>
                    </a:lnTo>
                    <a:lnTo>
                      <a:pt x="2233" y="1155"/>
                    </a:lnTo>
                    <a:lnTo>
                      <a:pt x="2695" y="1309"/>
                    </a:lnTo>
                    <a:lnTo>
                      <a:pt x="3157" y="1386"/>
                    </a:lnTo>
                    <a:lnTo>
                      <a:pt x="3657" y="1502"/>
                    </a:lnTo>
                    <a:lnTo>
                      <a:pt x="3696" y="1463"/>
                    </a:lnTo>
                    <a:lnTo>
                      <a:pt x="3696" y="1425"/>
                    </a:lnTo>
                    <a:lnTo>
                      <a:pt x="3696" y="1386"/>
                    </a:lnTo>
                    <a:lnTo>
                      <a:pt x="3657" y="1348"/>
                    </a:lnTo>
                    <a:lnTo>
                      <a:pt x="3118" y="1271"/>
                    </a:lnTo>
                    <a:lnTo>
                      <a:pt x="2580" y="1117"/>
                    </a:lnTo>
                    <a:lnTo>
                      <a:pt x="2041" y="963"/>
                    </a:lnTo>
                    <a:lnTo>
                      <a:pt x="1502" y="770"/>
                    </a:lnTo>
                    <a:lnTo>
                      <a:pt x="771" y="42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4" name="Google Shape;2379;p50">
                <a:extLst>
                  <a:ext uri="{FF2B5EF4-FFF2-40B4-BE49-F238E27FC236}">
                    <a16:creationId xmlns:a16="http://schemas.microsoft.com/office/drawing/2014/main" id="{B22CD6C7-A868-0CB3-620F-4DA0E32CEC2B}"/>
                  </a:ext>
                </a:extLst>
              </p:cNvPr>
              <p:cNvSpPr/>
              <p:nvPr/>
            </p:nvSpPr>
            <p:spPr>
              <a:xfrm>
                <a:off x="1856563" y="3170225"/>
                <a:ext cx="30800" cy="14340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5736" extrusionOk="0">
                    <a:moveTo>
                      <a:pt x="1193" y="0"/>
                    </a:moveTo>
                    <a:lnTo>
                      <a:pt x="924" y="539"/>
                    </a:lnTo>
                    <a:lnTo>
                      <a:pt x="731" y="1309"/>
                    </a:lnTo>
                    <a:lnTo>
                      <a:pt x="1232" y="39"/>
                    </a:lnTo>
                    <a:lnTo>
                      <a:pt x="1232" y="0"/>
                    </a:lnTo>
                    <a:close/>
                    <a:moveTo>
                      <a:pt x="116" y="3387"/>
                    </a:moveTo>
                    <a:lnTo>
                      <a:pt x="0" y="3849"/>
                    </a:lnTo>
                    <a:lnTo>
                      <a:pt x="0" y="4157"/>
                    </a:lnTo>
                    <a:lnTo>
                      <a:pt x="39" y="4427"/>
                    </a:lnTo>
                    <a:lnTo>
                      <a:pt x="154" y="4735"/>
                    </a:lnTo>
                    <a:lnTo>
                      <a:pt x="269" y="5004"/>
                    </a:lnTo>
                    <a:lnTo>
                      <a:pt x="423" y="5235"/>
                    </a:lnTo>
                    <a:lnTo>
                      <a:pt x="654" y="5466"/>
                    </a:lnTo>
                    <a:lnTo>
                      <a:pt x="885" y="5620"/>
                    </a:lnTo>
                    <a:lnTo>
                      <a:pt x="1116" y="5735"/>
                    </a:lnTo>
                    <a:lnTo>
                      <a:pt x="1193" y="5735"/>
                    </a:lnTo>
                    <a:lnTo>
                      <a:pt x="1193" y="5697"/>
                    </a:lnTo>
                    <a:lnTo>
                      <a:pt x="1193" y="5658"/>
                    </a:lnTo>
                    <a:lnTo>
                      <a:pt x="885" y="5504"/>
                    </a:lnTo>
                    <a:lnTo>
                      <a:pt x="654" y="5273"/>
                    </a:lnTo>
                    <a:lnTo>
                      <a:pt x="423" y="5004"/>
                    </a:lnTo>
                    <a:lnTo>
                      <a:pt x="269" y="4735"/>
                    </a:lnTo>
                    <a:lnTo>
                      <a:pt x="154" y="4388"/>
                    </a:lnTo>
                    <a:lnTo>
                      <a:pt x="116" y="4080"/>
                    </a:lnTo>
                    <a:lnTo>
                      <a:pt x="116" y="3734"/>
                    </a:lnTo>
                    <a:lnTo>
                      <a:pt x="116" y="3387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5" name="Google Shape;2380;p50">
                <a:extLst>
                  <a:ext uri="{FF2B5EF4-FFF2-40B4-BE49-F238E27FC236}">
                    <a16:creationId xmlns:a16="http://schemas.microsoft.com/office/drawing/2014/main" id="{65A29688-AA72-9678-E7FA-F68E39E728D5}"/>
                  </a:ext>
                </a:extLst>
              </p:cNvPr>
              <p:cNvSpPr/>
              <p:nvPr/>
            </p:nvSpPr>
            <p:spPr>
              <a:xfrm>
                <a:off x="1874838" y="3170225"/>
                <a:ext cx="12525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309" fill="none" extrusionOk="0">
                    <a:moveTo>
                      <a:pt x="501" y="0"/>
                    </a:moveTo>
                    <a:lnTo>
                      <a:pt x="501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193" y="539"/>
                    </a:lnTo>
                    <a:lnTo>
                      <a:pt x="193" y="539"/>
                    </a:lnTo>
                    <a:lnTo>
                      <a:pt x="0" y="1309"/>
                    </a:lnTo>
                    <a:lnTo>
                      <a:pt x="0" y="1309"/>
                    </a:lnTo>
                    <a:lnTo>
                      <a:pt x="501" y="39"/>
                    </a:lnTo>
                    <a:lnTo>
                      <a:pt x="501" y="39"/>
                    </a:lnTo>
                    <a:lnTo>
                      <a:pt x="50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6" name="Google Shape;2381;p50">
                <a:extLst>
                  <a:ext uri="{FF2B5EF4-FFF2-40B4-BE49-F238E27FC236}">
                    <a16:creationId xmlns:a16="http://schemas.microsoft.com/office/drawing/2014/main" id="{D8B2E936-1F51-6F92-9E84-A04CD75B2412}"/>
                  </a:ext>
                </a:extLst>
              </p:cNvPr>
              <p:cNvSpPr/>
              <p:nvPr/>
            </p:nvSpPr>
            <p:spPr>
              <a:xfrm>
                <a:off x="1494738" y="2531275"/>
                <a:ext cx="151100" cy="133800"/>
              </a:xfrm>
              <a:custGeom>
                <a:avLst/>
                <a:gdLst/>
                <a:ahLst/>
                <a:cxnLst/>
                <a:rect l="l" t="t" r="r" b="b"/>
                <a:pathLst>
                  <a:path w="6044" h="5352" extrusionOk="0">
                    <a:moveTo>
                      <a:pt x="3311" y="1"/>
                    </a:moveTo>
                    <a:lnTo>
                      <a:pt x="2888" y="39"/>
                    </a:lnTo>
                    <a:lnTo>
                      <a:pt x="2464" y="78"/>
                    </a:lnTo>
                    <a:lnTo>
                      <a:pt x="2079" y="116"/>
                    </a:lnTo>
                    <a:lnTo>
                      <a:pt x="1694" y="232"/>
                    </a:lnTo>
                    <a:lnTo>
                      <a:pt x="1309" y="347"/>
                    </a:lnTo>
                    <a:lnTo>
                      <a:pt x="1002" y="501"/>
                    </a:lnTo>
                    <a:lnTo>
                      <a:pt x="694" y="655"/>
                    </a:lnTo>
                    <a:lnTo>
                      <a:pt x="463" y="886"/>
                    </a:lnTo>
                    <a:lnTo>
                      <a:pt x="270" y="1117"/>
                    </a:lnTo>
                    <a:lnTo>
                      <a:pt x="116" y="1425"/>
                    </a:lnTo>
                    <a:lnTo>
                      <a:pt x="39" y="1733"/>
                    </a:lnTo>
                    <a:lnTo>
                      <a:pt x="1" y="2079"/>
                    </a:lnTo>
                    <a:lnTo>
                      <a:pt x="1" y="2426"/>
                    </a:lnTo>
                    <a:lnTo>
                      <a:pt x="39" y="2734"/>
                    </a:lnTo>
                    <a:lnTo>
                      <a:pt x="116" y="3388"/>
                    </a:lnTo>
                    <a:lnTo>
                      <a:pt x="270" y="4004"/>
                    </a:lnTo>
                    <a:lnTo>
                      <a:pt x="463" y="4543"/>
                    </a:lnTo>
                    <a:lnTo>
                      <a:pt x="617" y="4966"/>
                    </a:lnTo>
                    <a:lnTo>
                      <a:pt x="809" y="5351"/>
                    </a:lnTo>
                    <a:lnTo>
                      <a:pt x="5389" y="4004"/>
                    </a:lnTo>
                    <a:lnTo>
                      <a:pt x="5582" y="3465"/>
                    </a:lnTo>
                    <a:lnTo>
                      <a:pt x="5774" y="2926"/>
                    </a:lnTo>
                    <a:lnTo>
                      <a:pt x="5928" y="2272"/>
                    </a:lnTo>
                    <a:lnTo>
                      <a:pt x="6044" y="1617"/>
                    </a:lnTo>
                    <a:lnTo>
                      <a:pt x="6044" y="1310"/>
                    </a:lnTo>
                    <a:lnTo>
                      <a:pt x="6044" y="1002"/>
                    </a:lnTo>
                    <a:lnTo>
                      <a:pt x="5967" y="732"/>
                    </a:lnTo>
                    <a:lnTo>
                      <a:pt x="5851" y="540"/>
                    </a:lnTo>
                    <a:lnTo>
                      <a:pt x="5697" y="347"/>
                    </a:lnTo>
                    <a:lnTo>
                      <a:pt x="5466" y="270"/>
                    </a:lnTo>
                    <a:lnTo>
                      <a:pt x="4851" y="116"/>
                    </a:lnTo>
                    <a:lnTo>
                      <a:pt x="4119" y="39"/>
                    </a:lnTo>
                    <a:lnTo>
                      <a:pt x="3311" y="1"/>
                    </a:lnTo>
                    <a:close/>
                  </a:path>
                </a:pathLst>
              </a:custGeom>
              <a:solidFill>
                <a:srgbClr val="F88308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7" name="Google Shape;2382;p50">
                <a:extLst>
                  <a:ext uri="{FF2B5EF4-FFF2-40B4-BE49-F238E27FC236}">
                    <a16:creationId xmlns:a16="http://schemas.microsoft.com/office/drawing/2014/main" id="{809088DB-F787-F3BB-111C-3DE9F4F89345}"/>
                  </a:ext>
                </a:extLst>
              </p:cNvPr>
              <p:cNvSpPr/>
              <p:nvPr/>
            </p:nvSpPr>
            <p:spPr>
              <a:xfrm>
                <a:off x="1824788" y="2607300"/>
                <a:ext cx="1463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6852" extrusionOk="0">
                    <a:moveTo>
                      <a:pt x="1694" y="1"/>
                    </a:moveTo>
                    <a:lnTo>
                      <a:pt x="1464" y="78"/>
                    </a:lnTo>
                    <a:lnTo>
                      <a:pt x="1271" y="193"/>
                    </a:lnTo>
                    <a:lnTo>
                      <a:pt x="1079" y="386"/>
                    </a:lnTo>
                    <a:lnTo>
                      <a:pt x="886" y="616"/>
                    </a:lnTo>
                    <a:lnTo>
                      <a:pt x="732" y="886"/>
                    </a:lnTo>
                    <a:lnTo>
                      <a:pt x="463" y="1502"/>
                    </a:lnTo>
                    <a:lnTo>
                      <a:pt x="232" y="2118"/>
                    </a:lnTo>
                    <a:lnTo>
                      <a:pt x="116" y="2656"/>
                    </a:lnTo>
                    <a:lnTo>
                      <a:pt x="1" y="3234"/>
                    </a:lnTo>
                    <a:lnTo>
                      <a:pt x="3157" y="6852"/>
                    </a:lnTo>
                    <a:lnTo>
                      <a:pt x="3503" y="6621"/>
                    </a:lnTo>
                    <a:lnTo>
                      <a:pt x="3850" y="6351"/>
                    </a:lnTo>
                    <a:lnTo>
                      <a:pt x="4312" y="6005"/>
                    </a:lnTo>
                    <a:lnTo>
                      <a:pt x="4735" y="5582"/>
                    </a:lnTo>
                    <a:lnTo>
                      <a:pt x="5197" y="5081"/>
                    </a:lnTo>
                    <a:lnTo>
                      <a:pt x="5389" y="4812"/>
                    </a:lnTo>
                    <a:lnTo>
                      <a:pt x="5543" y="4504"/>
                    </a:lnTo>
                    <a:lnTo>
                      <a:pt x="5697" y="4196"/>
                    </a:lnTo>
                    <a:lnTo>
                      <a:pt x="5813" y="3888"/>
                    </a:lnTo>
                    <a:lnTo>
                      <a:pt x="5851" y="3580"/>
                    </a:lnTo>
                    <a:lnTo>
                      <a:pt x="5813" y="3272"/>
                    </a:lnTo>
                    <a:lnTo>
                      <a:pt x="5736" y="2964"/>
                    </a:lnTo>
                    <a:lnTo>
                      <a:pt x="5582" y="2656"/>
                    </a:lnTo>
                    <a:lnTo>
                      <a:pt x="5389" y="2349"/>
                    </a:lnTo>
                    <a:lnTo>
                      <a:pt x="5159" y="2041"/>
                    </a:lnTo>
                    <a:lnTo>
                      <a:pt x="4851" y="1771"/>
                    </a:lnTo>
                    <a:lnTo>
                      <a:pt x="4543" y="1502"/>
                    </a:lnTo>
                    <a:lnTo>
                      <a:pt x="4235" y="1232"/>
                    </a:lnTo>
                    <a:lnTo>
                      <a:pt x="3888" y="1001"/>
                    </a:lnTo>
                    <a:lnTo>
                      <a:pt x="3196" y="578"/>
                    </a:lnTo>
                    <a:lnTo>
                      <a:pt x="2503" y="270"/>
                    </a:lnTo>
                    <a:lnTo>
                      <a:pt x="1925" y="39"/>
                    </a:lnTo>
                    <a:lnTo>
                      <a:pt x="1694" y="1"/>
                    </a:lnTo>
                    <a:close/>
                  </a:path>
                </a:pathLst>
              </a:custGeom>
              <a:solidFill>
                <a:srgbClr val="F88308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8" name="Google Shape;2383;p50">
                <a:extLst>
                  <a:ext uri="{FF2B5EF4-FFF2-40B4-BE49-F238E27FC236}">
                    <a16:creationId xmlns:a16="http://schemas.microsoft.com/office/drawing/2014/main" id="{F6A97FED-CFFB-F14B-224C-DC21AFB156D7}"/>
                  </a:ext>
                </a:extLst>
              </p:cNvPr>
              <p:cNvSpPr/>
              <p:nvPr/>
            </p:nvSpPr>
            <p:spPr>
              <a:xfrm>
                <a:off x="1652563" y="2500500"/>
                <a:ext cx="205950" cy="172250"/>
              </a:xfrm>
              <a:custGeom>
                <a:avLst/>
                <a:gdLst/>
                <a:ahLst/>
                <a:cxnLst/>
                <a:rect l="l" t="t" r="r" b="b"/>
                <a:pathLst>
                  <a:path w="8238" h="6890" extrusionOk="0">
                    <a:moveTo>
                      <a:pt x="3272" y="0"/>
                    </a:moveTo>
                    <a:lnTo>
                      <a:pt x="2694" y="77"/>
                    </a:lnTo>
                    <a:lnTo>
                      <a:pt x="2194" y="154"/>
                    </a:lnTo>
                    <a:lnTo>
                      <a:pt x="1694" y="347"/>
                    </a:lnTo>
                    <a:lnTo>
                      <a:pt x="1232" y="616"/>
                    </a:lnTo>
                    <a:lnTo>
                      <a:pt x="808" y="924"/>
                    </a:lnTo>
                    <a:lnTo>
                      <a:pt x="501" y="1270"/>
                    </a:lnTo>
                    <a:lnTo>
                      <a:pt x="308" y="1617"/>
                    </a:lnTo>
                    <a:lnTo>
                      <a:pt x="154" y="2002"/>
                    </a:lnTo>
                    <a:lnTo>
                      <a:pt x="39" y="2348"/>
                    </a:lnTo>
                    <a:lnTo>
                      <a:pt x="0" y="2733"/>
                    </a:lnTo>
                    <a:lnTo>
                      <a:pt x="39" y="3118"/>
                    </a:lnTo>
                    <a:lnTo>
                      <a:pt x="77" y="3464"/>
                    </a:lnTo>
                    <a:lnTo>
                      <a:pt x="154" y="3811"/>
                    </a:lnTo>
                    <a:lnTo>
                      <a:pt x="231" y="4119"/>
                    </a:lnTo>
                    <a:lnTo>
                      <a:pt x="462" y="4658"/>
                    </a:lnTo>
                    <a:lnTo>
                      <a:pt x="655" y="5042"/>
                    </a:lnTo>
                    <a:lnTo>
                      <a:pt x="731" y="5158"/>
                    </a:lnTo>
                    <a:lnTo>
                      <a:pt x="1386" y="4465"/>
                    </a:lnTo>
                    <a:lnTo>
                      <a:pt x="1270" y="4157"/>
                    </a:lnTo>
                    <a:lnTo>
                      <a:pt x="1193" y="3811"/>
                    </a:lnTo>
                    <a:lnTo>
                      <a:pt x="1116" y="3426"/>
                    </a:lnTo>
                    <a:lnTo>
                      <a:pt x="1116" y="2964"/>
                    </a:lnTo>
                    <a:lnTo>
                      <a:pt x="1155" y="2733"/>
                    </a:lnTo>
                    <a:lnTo>
                      <a:pt x="1193" y="2541"/>
                    </a:lnTo>
                    <a:lnTo>
                      <a:pt x="1309" y="2310"/>
                    </a:lnTo>
                    <a:lnTo>
                      <a:pt x="1424" y="2117"/>
                    </a:lnTo>
                    <a:lnTo>
                      <a:pt x="1617" y="1963"/>
                    </a:lnTo>
                    <a:lnTo>
                      <a:pt x="1848" y="1809"/>
                    </a:lnTo>
                    <a:lnTo>
                      <a:pt x="2117" y="1694"/>
                    </a:lnTo>
                    <a:lnTo>
                      <a:pt x="2425" y="1617"/>
                    </a:lnTo>
                    <a:lnTo>
                      <a:pt x="2771" y="1578"/>
                    </a:lnTo>
                    <a:lnTo>
                      <a:pt x="3541" y="1578"/>
                    </a:lnTo>
                    <a:lnTo>
                      <a:pt x="3965" y="1655"/>
                    </a:lnTo>
                    <a:lnTo>
                      <a:pt x="4350" y="1732"/>
                    </a:lnTo>
                    <a:lnTo>
                      <a:pt x="4773" y="1848"/>
                    </a:lnTo>
                    <a:lnTo>
                      <a:pt x="5158" y="2002"/>
                    </a:lnTo>
                    <a:lnTo>
                      <a:pt x="5543" y="2194"/>
                    </a:lnTo>
                    <a:lnTo>
                      <a:pt x="5889" y="2387"/>
                    </a:lnTo>
                    <a:lnTo>
                      <a:pt x="6197" y="2618"/>
                    </a:lnTo>
                    <a:lnTo>
                      <a:pt x="6428" y="2848"/>
                    </a:lnTo>
                    <a:lnTo>
                      <a:pt x="6620" y="3118"/>
                    </a:lnTo>
                    <a:lnTo>
                      <a:pt x="6774" y="3426"/>
                    </a:lnTo>
                    <a:lnTo>
                      <a:pt x="6813" y="3734"/>
                    </a:lnTo>
                    <a:lnTo>
                      <a:pt x="6813" y="4042"/>
                    </a:lnTo>
                    <a:lnTo>
                      <a:pt x="6813" y="4311"/>
                    </a:lnTo>
                    <a:lnTo>
                      <a:pt x="6736" y="4542"/>
                    </a:lnTo>
                    <a:lnTo>
                      <a:pt x="6659" y="4773"/>
                    </a:lnTo>
                    <a:lnTo>
                      <a:pt x="6543" y="4927"/>
                    </a:lnTo>
                    <a:lnTo>
                      <a:pt x="6390" y="5081"/>
                    </a:lnTo>
                    <a:lnTo>
                      <a:pt x="6120" y="5312"/>
                    </a:lnTo>
                    <a:lnTo>
                      <a:pt x="5851" y="5504"/>
                    </a:lnTo>
                    <a:lnTo>
                      <a:pt x="5581" y="5581"/>
                    </a:lnTo>
                    <a:lnTo>
                      <a:pt x="5350" y="5658"/>
                    </a:lnTo>
                    <a:lnTo>
                      <a:pt x="5620" y="6890"/>
                    </a:lnTo>
                    <a:lnTo>
                      <a:pt x="6082" y="6621"/>
                    </a:lnTo>
                    <a:lnTo>
                      <a:pt x="6543" y="6274"/>
                    </a:lnTo>
                    <a:lnTo>
                      <a:pt x="7082" y="5812"/>
                    </a:lnTo>
                    <a:lnTo>
                      <a:pt x="7313" y="5543"/>
                    </a:lnTo>
                    <a:lnTo>
                      <a:pt x="7583" y="5273"/>
                    </a:lnTo>
                    <a:lnTo>
                      <a:pt x="7775" y="4965"/>
                    </a:lnTo>
                    <a:lnTo>
                      <a:pt x="7968" y="4619"/>
                    </a:lnTo>
                    <a:lnTo>
                      <a:pt x="8122" y="4234"/>
                    </a:lnTo>
                    <a:lnTo>
                      <a:pt x="8199" y="3888"/>
                    </a:lnTo>
                    <a:lnTo>
                      <a:pt x="8237" y="3464"/>
                    </a:lnTo>
                    <a:lnTo>
                      <a:pt x="8199" y="3041"/>
                    </a:lnTo>
                    <a:lnTo>
                      <a:pt x="8083" y="2656"/>
                    </a:lnTo>
                    <a:lnTo>
                      <a:pt x="7852" y="2233"/>
                    </a:lnTo>
                    <a:lnTo>
                      <a:pt x="7583" y="1848"/>
                    </a:lnTo>
                    <a:lnTo>
                      <a:pt x="7236" y="1501"/>
                    </a:lnTo>
                    <a:lnTo>
                      <a:pt x="6851" y="1193"/>
                    </a:lnTo>
                    <a:lnTo>
                      <a:pt x="6428" y="885"/>
                    </a:lnTo>
                    <a:lnTo>
                      <a:pt x="5928" y="616"/>
                    </a:lnTo>
                    <a:lnTo>
                      <a:pt x="5427" y="385"/>
                    </a:lnTo>
                    <a:lnTo>
                      <a:pt x="4888" y="231"/>
                    </a:lnTo>
                    <a:lnTo>
                      <a:pt x="4350" y="116"/>
                    </a:lnTo>
                    <a:lnTo>
                      <a:pt x="3811" y="39"/>
                    </a:lnTo>
                    <a:lnTo>
                      <a:pt x="3272" y="0"/>
                    </a:lnTo>
                    <a:close/>
                  </a:path>
                </a:pathLst>
              </a:custGeom>
              <a:solidFill>
                <a:srgbClr val="F88308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9" name="Google Shape;2384;p50">
                <a:extLst>
                  <a:ext uri="{FF2B5EF4-FFF2-40B4-BE49-F238E27FC236}">
                    <a16:creationId xmlns:a16="http://schemas.microsoft.com/office/drawing/2014/main" id="{E454EDDA-2241-C7CD-CE07-0E7432BFA38F}"/>
                  </a:ext>
                </a:extLst>
              </p:cNvPr>
              <p:cNvSpPr/>
              <p:nvPr/>
            </p:nvSpPr>
            <p:spPr>
              <a:xfrm>
                <a:off x="1652563" y="2500500"/>
                <a:ext cx="205950" cy="172250"/>
              </a:xfrm>
              <a:custGeom>
                <a:avLst/>
                <a:gdLst/>
                <a:ahLst/>
                <a:cxnLst/>
                <a:rect l="l" t="t" r="r" b="b"/>
                <a:pathLst>
                  <a:path w="8238" h="6890" fill="none" extrusionOk="0">
                    <a:moveTo>
                      <a:pt x="731" y="5158"/>
                    </a:moveTo>
                    <a:lnTo>
                      <a:pt x="731" y="5158"/>
                    </a:lnTo>
                    <a:lnTo>
                      <a:pt x="655" y="5042"/>
                    </a:lnTo>
                    <a:lnTo>
                      <a:pt x="462" y="4658"/>
                    </a:lnTo>
                    <a:lnTo>
                      <a:pt x="231" y="4119"/>
                    </a:lnTo>
                    <a:lnTo>
                      <a:pt x="154" y="3811"/>
                    </a:lnTo>
                    <a:lnTo>
                      <a:pt x="77" y="3464"/>
                    </a:lnTo>
                    <a:lnTo>
                      <a:pt x="39" y="3118"/>
                    </a:lnTo>
                    <a:lnTo>
                      <a:pt x="0" y="2733"/>
                    </a:lnTo>
                    <a:lnTo>
                      <a:pt x="39" y="2348"/>
                    </a:lnTo>
                    <a:lnTo>
                      <a:pt x="154" y="2002"/>
                    </a:lnTo>
                    <a:lnTo>
                      <a:pt x="308" y="1617"/>
                    </a:lnTo>
                    <a:lnTo>
                      <a:pt x="501" y="1270"/>
                    </a:lnTo>
                    <a:lnTo>
                      <a:pt x="808" y="924"/>
                    </a:lnTo>
                    <a:lnTo>
                      <a:pt x="1232" y="616"/>
                    </a:lnTo>
                    <a:lnTo>
                      <a:pt x="1232" y="616"/>
                    </a:lnTo>
                    <a:lnTo>
                      <a:pt x="1694" y="347"/>
                    </a:lnTo>
                    <a:lnTo>
                      <a:pt x="2194" y="154"/>
                    </a:lnTo>
                    <a:lnTo>
                      <a:pt x="2694" y="77"/>
                    </a:lnTo>
                    <a:lnTo>
                      <a:pt x="3272" y="0"/>
                    </a:lnTo>
                    <a:lnTo>
                      <a:pt x="3811" y="39"/>
                    </a:lnTo>
                    <a:lnTo>
                      <a:pt x="4350" y="116"/>
                    </a:lnTo>
                    <a:lnTo>
                      <a:pt x="4888" y="231"/>
                    </a:lnTo>
                    <a:lnTo>
                      <a:pt x="5427" y="385"/>
                    </a:lnTo>
                    <a:lnTo>
                      <a:pt x="5928" y="616"/>
                    </a:lnTo>
                    <a:lnTo>
                      <a:pt x="6428" y="885"/>
                    </a:lnTo>
                    <a:lnTo>
                      <a:pt x="6851" y="1193"/>
                    </a:lnTo>
                    <a:lnTo>
                      <a:pt x="7236" y="1501"/>
                    </a:lnTo>
                    <a:lnTo>
                      <a:pt x="7583" y="1848"/>
                    </a:lnTo>
                    <a:lnTo>
                      <a:pt x="7852" y="2233"/>
                    </a:lnTo>
                    <a:lnTo>
                      <a:pt x="8083" y="2656"/>
                    </a:lnTo>
                    <a:lnTo>
                      <a:pt x="8199" y="3041"/>
                    </a:lnTo>
                    <a:lnTo>
                      <a:pt x="8199" y="3041"/>
                    </a:lnTo>
                    <a:lnTo>
                      <a:pt x="8237" y="3464"/>
                    </a:lnTo>
                    <a:lnTo>
                      <a:pt x="8199" y="3888"/>
                    </a:lnTo>
                    <a:lnTo>
                      <a:pt x="8122" y="4234"/>
                    </a:lnTo>
                    <a:lnTo>
                      <a:pt x="7968" y="4619"/>
                    </a:lnTo>
                    <a:lnTo>
                      <a:pt x="7775" y="4965"/>
                    </a:lnTo>
                    <a:lnTo>
                      <a:pt x="7583" y="5273"/>
                    </a:lnTo>
                    <a:lnTo>
                      <a:pt x="7313" y="5543"/>
                    </a:lnTo>
                    <a:lnTo>
                      <a:pt x="7082" y="5812"/>
                    </a:lnTo>
                    <a:lnTo>
                      <a:pt x="6543" y="6274"/>
                    </a:lnTo>
                    <a:lnTo>
                      <a:pt x="6082" y="6621"/>
                    </a:lnTo>
                    <a:lnTo>
                      <a:pt x="5620" y="6890"/>
                    </a:lnTo>
                    <a:lnTo>
                      <a:pt x="5350" y="5658"/>
                    </a:lnTo>
                    <a:lnTo>
                      <a:pt x="5350" y="5658"/>
                    </a:lnTo>
                    <a:lnTo>
                      <a:pt x="5581" y="5581"/>
                    </a:lnTo>
                    <a:lnTo>
                      <a:pt x="5851" y="5504"/>
                    </a:lnTo>
                    <a:lnTo>
                      <a:pt x="6120" y="5312"/>
                    </a:lnTo>
                    <a:lnTo>
                      <a:pt x="6390" y="5081"/>
                    </a:lnTo>
                    <a:lnTo>
                      <a:pt x="6543" y="4927"/>
                    </a:lnTo>
                    <a:lnTo>
                      <a:pt x="6659" y="4773"/>
                    </a:lnTo>
                    <a:lnTo>
                      <a:pt x="6736" y="4542"/>
                    </a:lnTo>
                    <a:lnTo>
                      <a:pt x="6813" y="4311"/>
                    </a:lnTo>
                    <a:lnTo>
                      <a:pt x="6813" y="4042"/>
                    </a:lnTo>
                    <a:lnTo>
                      <a:pt x="6813" y="3734"/>
                    </a:lnTo>
                    <a:lnTo>
                      <a:pt x="6813" y="3734"/>
                    </a:lnTo>
                    <a:lnTo>
                      <a:pt x="6774" y="3426"/>
                    </a:lnTo>
                    <a:lnTo>
                      <a:pt x="6620" y="3118"/>
                    </a:lnTo>
                    <a:lnTo>
                      <a:pt x="6428" y="2848"/>
                    </a:lnTo>
                    <a:lnTo>
                      <a:pt x="6197" y="2618"/>
                    </a:lnTo>
                    <a:lnTo>
                      <a:pt x="5889" y="2387"/>
                    </a:lnTo>
                    <a:lnTo>
                      <a:pt x="5543" y="2194"/>
                    </a:lnTo>
                    <a:lnTo>
                      <a:pt x="5158" y="2002"/>
                    </a:lnTo>
                    <a:lnTo>
                      <a:pt x="4773" y="1848"/>
                    </a:lnTo>
                    <a:lnTo>
                      <a:pt x="4350" y="1732"/>
                    </a:lnTo>
                    <a:lnTo>
                      <a:pt x="3965" y="1655"/>
                    </a:lnTo>
                    <a:lnTo>
                      <a:pt x="3541" y="1578"/>
                    </a:lnTo>
                    <a:lnTo>
                      <a:pt x="3156" y="1578"/>
                    </a:lnTo>
                    <a:lnTo>
                      <a:pt x="2771" y="1578"/>
                    </a:lnTo>
                    <a:lnTo>
                      <a:pt x="2425" y="1617"/>
                    </a:lnTo>
                    <a:lnTo>
                      <a:pt x="2117" y="1694"/>
                    </a:lnTo>
                    <a:lnTo>
                      <a:pt x="1848" y="1809"/>
                    </a:lnTo>
                    <a:lnTo>
                      <a:pt x="1848" y="1809"/>
                    </a:lnTo>
                    <a:lnTo>
                      <a:pt x="1617" y="1963"/>
                    </a:lnTo>
                    <a:lnTo>
                      <a:pt x="1424" y="2117"/>
                    </a:lnTo>
                    <a:lnTo>
                      <a:pt x="1309" y="2310"/>
                    </a:lnTo>
                    <a:lnTo>
                      <a:pt x="1193" y="2541"/>
                    </a:lnTo>
                    <a:lnTo>
                      <a:pt x="1155" y="2733"/>
                    </a:lnTo>
                    <a:lnTo>
                      <a:pt x="1116" y="2964"/>
                    </a:lnTo>
                    <a:lnTo>
                      <a:pt x="1116" y="3426"/>
                    </a:lnTo>
                    <a:lnTo>
                      <a:pt x="1193" y="3811"/>
                    </a:lnTo>
                    <a:lnTo>
                      <a:pt x="1270" y="4157"/>
                    </a:lnTo>
                    <a:lnTo>
                      <a:pt x="1386" y="4465"/>
                    </a:lnTo>
                    <a:lnTo>
                      <a:pt x="731" y="515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0" name="Google Shape;2385;p50">
                <a:extLst>
                  <a:ext uri="{FF2B5EF4-FFF2-40B4-BE49-F238E27FC236}">
                    <a16:creationId xmlns:a16="http://schemas.microsoft.com/office/drawing/2014/main" id="{07EECBF4-7AA6-99F0-68B0-433A6AF37EB4}"/>
                  </a:ext>
                </a:extLst>
              </p:cNvPr>
              <p:cNvSpPr/>
              <p:nvPr/>
            </p:nvSpPr>
            <p:spPr>
              <a:xfrm>
                <a:off x="1680463" y="2505300"/>
                <a:ext cx="37550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426" extrusionOk="0">
                    <a:moveTo>
                      <a:pt x="1425" y="1"/>
                    </a:moveTo>
                    <a:lnTo>
                      <a:pt x="1309" y="78"/>
                    </a:lnTo>
                    <a:lnTo>
                      <a:pt x="1194" y="155"/>
                    </a:lnTo>
                    <a:lnTo>
                      <a:pt x="886" y="424"/>
                    </a:lnTo>
                    <a:lnTo>
                      <a:pt x="655" y="693"/>
                    </a:lnTo>
                    <a:lnTo>
                      <a:pt x="424" y="1001"/>
                    </a:lnTo>
                    <a:lnTo>
                      <a:pt x="270" y="1348"/>
                    </a:lnTo>
                    <a:lnTo>
                      <a:pt x="154" y="1656"/>
                    </a:lnTo>
                    <a:lnTo>
                      <a:pt x="39" y="2041"/>
                    </a:lnTo>
                    <a:lnTo>
                      <a:pt x="0" y="2387"/>
                    </a:lnTo>
                    <a:lnTo>
                      <a:pt x="39" y="2426"/>
                    </a:lnTo>
                    <a:lnTo>
                      <a:pt x="77" y="2387"/>
                    </a:lnTo>
                    <a:lnTo>
                      <a:pt x="116" y="2041"/>
                    </a:lnTo>
                    <a:lnTo>
                      <a:pt x="231" y="1694"/>
                    </a:lnTo>
                    <a:lnTo>
                      <a:pt x="347" y="1348"/>
                    </a:lnTo>
                    <a:lnTo>
                      <a:pt x="539" y="1040"/>
                    </a:lnTo>
                    <a:lnTo>
                      <a:pt x="732" y="770"/>
                    </a:lnTo>
                    <a:lnTo>
                      <a:pt x="963" y="501"/>
                    </a:lnTo>
                    <a:lnTo>
                      <a:pt x="1232" y="270"/>
                    </a:lnTo>
                    <a:lnTo>
                      <a:pt x="1386" y="155"/>
                    </a:lnTo>
                    <a:lnTo>
                      <a:pt x="1501" y="78"/>
                    </a:lnTo>
                    <a:lnTo>
                      <a:pt x="1501" y="39"/>
                    </a:lnTo>
                    <a:lnTo>
                      <a:pt x="1463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1" name="Google Shape;2386;p50">
                <a:extLst>
                  <a:ext uri="{FF2B5EF4-FFF2-40B4-BE49-F238E27FC236}">
                    <a16:creationId xmlns:a16="http://schemas.microsoft.com/office/drawing/2014/main" id="{6C849126-F2D9-C633-8EAF-ED2F91B7D1C0}"/>
                  </a:ext>
                </a:extLst>
              </p:cNvPr>
              <p:cNvSpPr/>
              <p:nvPr/>
            </p:nvSpPr>
            <p:spPr>
              <a:xfrm>
                <a:off x="1822863" y="2536100"/>
                <a:ext cx="870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080" extrusionOk="0">
                    <a:moveTo>
                      <a:pt x="155" y="0"/>
                    </a:moveTo>
                    <a:lnTo>
                      <a:pt x="116" y="77"/>
                    </a:lnTo>
                    <a:lnTo>
                      <a:pt x="232" y="809"/>
                    </a:lnTo>
                    <a:lnTo>
                      <a:pt x="232" y="1578"/>
                    </a:lnTo>
                    <a:lnTo>
                      <a:pt x="155" y="2348"/>
                    </a:lnTo>
                    <a:lnTo>
                      <a:pt x="1" y="3080"/>
                    </a:lnTo>
                    <a:lnTo>
                      <a:pt x="39" y="3080"/>
                    </a:lnTo>
                    <a:lnTo>
                      <a:pt x="155" y="2733"/>
                    </a:lnTo>
                    <a:lnTo>
                      <a:pt x="232" y="2348"/>
                    </a:lnTo>
                    <a:lnTo>
                      <a:pt x="309" y="1963"/>
                    </a:lnTo>
                    <a:lnTo>
                      <a:pt x="347" y="1578"/>
                    </a:lnTo>
                    <a:lnTo>
                      <a:pt x="347" y="809"/>
                    </a:lnTo>
                    <a:lnTo>
                      <a:pt x="270" y="39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2" name="Google Shape;2387;p50">
                <a:extLst>
                  <a:ext uri="{FF2B5EF4-FFF2-40B4-BE49-F238E27FC236}">
                    <a16:creationId xmlns:a16="http://schemas.microsoft.com/office/drawing/2014/main" id="{E38FE590-693E-23B7-003F-4F6D052C3A46}"/>
                  </a:ext>
                </a:extLst>
              </p:cNvPr>
              <p:cNvSpPr/>
              <p:nvPr/>
            </p:nvSpPr>
            <p:spPr>
              <a:xfrm>
                <a:off x="1282088" y="2609225"/>
                <a:ext cx="661100" cy="750575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30023" extrusionOk="0">
                    <a:moveTo>
                      <a:pt x="14781" y="1"/>
                    </a:moveTo>
                    <a:lnTo>
                      <a:pt x="13857" y="39"/>
                    </a:lnTo>
                    <a:lnTo>
                      <a:pt x="12972" y="116"/>
                    </a:lnTo>
                    <a:lnTo>
                      <a:pt x="12048" y="270"/>
                    </a:lnTo>
                    <a:lnTo>
                      <a:pt x="11163" y="539"/>
                    </a:lnTo>
                    <a:lnTo>
                      <a:pt x="10701" y="693"/>
                    </a:lnTo>
                    <a:lnTo>
                      <a:pt x="10277" y="847"/>
                    </a:lnTo>
                    <a:lnTo>
                      <a:pt x="9854" y="1040"/>
                    </a:lnTo>
                    <a:lnTo>
                      <a:pt x="9431" y="1271"/>
                    </a:lnTo>
                    <a:lnTo>
                      <a:pt x="9046" y="1540"/>
                    </a:lnTo>
                    <a:lnTo>
                      <a:pt x="8661" y="1810"/>
                    </a:lnTo>
                    <a:lnTo>
                      <a:pt x="8276" y="2079"/>
                    </a:lnTo>
                    <a:lnTo>
                      <a:pt x="7891" y="2425"/>
                    </a:lnTo>
                    <a:lnTo>
                      <a:pt x="7545" y="2772"/>
                    </a:lnTo>
                    <a:lnTo>
                      <a:pt x="7198" y="3157"/>
                    </a:lnTo>
                    <a:lnTo>
                      <a:pt x="6890" y="3580"/>
                    </a:lnTo>
                    <a:lnTo>
                      <a:pt x="6582" y="4004"/>
                    </a:lnTo>
                    <a:lnTo>
                      <a:pt x="6274" y="4465"/>
                    </a:lnTo>
                    <a:lnTo>
                      <a:pt x="6043" y="4966"/>
                    </a:lnTo>
                    <a:lnTo>
                      <a:pt x="5774" y="5505"/>
                    </a:lnTo>
                    <a:lnTo>
                      <a:pt x="5543" y="6044"/>
                    </a:lnTo>
                    <a:lnTo>
                      <a:pt x="4658" y="8430"/>
                    </a:lnTo>
                    <a:lnTo>
                      <a:pt x="3657" y="10893"/>
                    </a:lnTo>
                    <a:lnTo>
                      <a:pt x="2656" y="13357"/>
                    </a:lnTo>
                    <a:lnTo>
                      <a:pt x="1733" y="15704"/>
                    </a:lnTo>
                    <a:lnTo>
                      <a:pt x="963" y="17860"/>
                    </a:lnTo>
                    <a:lnTo>
                      <a:pt x="616" y="18822"/>
                    </a:lnTo>
                    <a:lnTo>
                      <a:pt x="347" y="19707"/>
                    </a:lnTo>
                    <a:lnTo>
                      <a:pt x="154" y="20516"/>
                    </a:lnTo>
                    <a:lnTo>
                      <a:pt x="39" y="21209"/>
                    </a:lnTo>
                    <a:lnTo>
                      <a:pt x="1" y="21747"/>
                    </a:lnTo>
                    <a:lnTo>
                      <a:pt x="1" y="21978"/>
                    </a:lnTo>
                    <a:lnTo>
                      <a:pt x="39" y="22209"/>
                    </a:lnTo>
                    <a:lnTo>
                      <a:pt x="193" y="22594"/>
                    </a:lnTo>
                    <a:lnTo>
                      <a:pt x="385" y="22941"/>
                    </a:lnTo>
                    <a:lnTo>
                      <a:pt x="616" y="23364"/>
                    </a:lnTo>
                    <a:lnTo>
                      <a:pt x="924" y="23749"/>
                    </a:lnTo>
                    <a:lnTo>
                      <a:pt x="1309" y="24134"/>
                    </a:lnTo>
                    <a:lnTo>
                      <a:pt x="1733" y="24557"/>
                    </a:lnTo>
                    <a:lnTo>
                      <a:pt x="2233" y="24942"/>
                    </a:lnTo>
                    <a:lnTo>
                      <a:pt x="2810" y="25327"/>
                    </a:lnTo>
                    <a:lnTo>
                      <a:pt x="3465" y="25750"/>
                    </a:lnTo>
                    <a:lnTo>
                      <a:pt x="4196" y="26135"/>
                    </a:lnTo>
                    <a:lnTo>
                      <a:pt x="4966" y="26559"/>
                    </a:lnTo>
                    <a:lnTo>
                      <a:pt x="5813" y="26944"/>
                    </a:lnTo>
                    <a:lnTo>
                      <a:pt x="6775" y="27328"/>
                    </a:lnTo>
                    <a:lnTo>
                      <a:pt x="7776" y="27713"/>
                    </a:lnTo>
                    <a:lnTo>
                      <a:pt x="8892" y="28060"/>
                    </a:lnTo>
                    <a:lnTo>
                      <a:pt x="10046" y="28445"/>
                    </a:lnTo>
                    <a:lnTo>
                      <a:pt x="12394" y="29061"/>
                    </a:lnTo>
                    <a:lnTo>
                      <a:pt x="13511" y="29330"/>
                    </a:lnTo>
                    <a:lnTo>
                      <a:pt x="14550" y="29561"/>
                    </a:lnTo>
                    <a:lnTo>
                      <a:pt x="15550" y="29753"/>
                    </a:lnTo>
                    <a:lnTo>
                      <a:pt x="16474" y="29907"/>
                    </a:lnTo>
                    <a:lnTo>
                      <a:pt x="17360" y="29984"/>
                    </a:lnTo>
                    <a:lnTo>
                      <a:pt x="18206" y="30023"/>
                    </a:lnTo>
                    <a:lnTo>
                      <a:pt x="18938" y="30023"/>
                    </a:lnTo>
                    <a:lnTo>
                      <a:pt x="19630" y="29946"/>
                    </a:lnTo>
                    <a:lnTo>
                      <a:pt x="20285" y="29830"/>
                    </a:lnTo>
                    <a:lnTo>
                      <a:pt x="20824" y="29638"/>
                    </a:lnTo>
                    <a:lnTo>
                      <a:pt x="21055" y="29522"/>
                    </a:lnTo>
                    <a:lnTo>
                      <a:pt x="21286" y="29407"/>
                    </a:lnTo>
                    <a:lnTo>
                      <a:pt x="21516" y="29253"/>
                    </a:lnTo>
                    <a:lnTo>
                      <a:pt x="21709" y="29099"/>
                    </a:lnTo>
                    <a:lnTo>
                      <a:pt x="21901" y="28907"/>
                    </a:lnTo>
                    <a:lnTo>
                      <a:pt x="22055" y="28714"/>
                    </a:lnTo>
                    <a:lnTo>
                      <a:pt x="22171" y="28483"/>
                    </a:lnTo>
                    <a:lnTo>
                      <a:pt x="22286" y="28252"/>
                    </a:lnTo>
                    <a:lnTo>
                      <a:pt x="22517" y="27636"/>
                    </a:lnTo>
                    <a:lnTo>
                      <a:pt x="22787" y="26828"/>
                    </a:lnTo>
                    <a:lnTo>
                      <a:pt x="23441" y="24711"/>
                    </a:lnTo>
                    <a:lnTo>
                      <a:pt x="24134" y="22094"/>
                    </a:lnTo>
                    <a:lnTo>
                      <a:pt x="24865" y="19246"/>
                    </a:lnTo>
                    <a:lnTo>
                      <a:pt x="25519" y="16397"/>
                    </a:lnTo>
                    <a:lnTo>
                      <a:pt x="25789" y="15012"/>
                    </a:lnTo>
                    <a:lnTo>
                      <a:pt x="26058" y="13742"/>
                    </a:lnTo>
                    <a:lnTo>
                      <a:pt x="26251" y="12587"/>
                    </a:lnTo>
                    <a:lnTo>
                      <a:pt x="26366" y="11586"/>
                    </a:lnTo>
                    <a:lnTo>
                      <a:pt x="26443" y="10739"/>
                    </a:lnTo>
                    <a:lnTo>
                      <a:pt x="26443" y="10123"/>
                    </a:lnTo>
                    <a:lnTo>
                      <a:pt x="26366" y="9585"/>
                    </a:lnTo>
                    <a:lnTo>
                      <a:pt x="26289" y="8969"/>
                    </a:lnTo>
                    <a:lnTo>
                      <a:pt x="26097" y="8353"/>
                    </a:lnTo>
                    <a:lnTo>
                      <a:pt x="25866" y="7660"/>
                    </a:lnTo>
                    <a:lnTo>
                      <a:pt x="25596" y="7006"/>
                    </a:lnTo>
                    <a:lnTo>
                      <a:pt x="25288" y="6313"/>
                    </a:lnTo>
                    <a:lnTo>
                      <a:pt x="24865" y="5620"/>
                    </a:lnTo>
                    <a:lnTo>
                      <a:pt x="24403" y="4927"/>
                    </a:lnTo>
                    <a:lnTo>
                      <a:pt x="23903" y="4234"/>
                    </a:lnTo>
                    <a:lnTo>
                      <a:pt x="23287" y="3580"/>
                    </a:lnTo>
                    <a:lnTo>
                      <a:pt x="22633" y="2926"/>
                    </a:lnTo>
                    <a:lnTo>
                      <a:pt x="21901" y="2348"/>
                    </a:lnTo>
                    <a:lnTo>
                      <a:pt x="21093" y="1810"/>
                    </a:lnTo>
                    <a:lnTo>
                      <a:pt x="20208" y="1309"/>
                    </a:lnTo>
                    <a:lnTo>
                      <a:pt x="19746" y="1117"/>
                    </a:lnTo>
                    <a:lnTo>
                      <a:pt x="19246" y="886"/>
                    </a:lnTo>
                    <a:lnTo>
                      <a:pt x="18745" y="693"/>
                    </a:lnTo>
                    <a:lnTo>
                      <a:pt x="18206" y="539"/>
                    </a:lnTo>
                    <a:lnTo>
                      <a:pt x="17398" y="347"/>
                    </a:lnTo>
                    <a:lnTo>
                      <a:pt x="16551" y="155"/>
                    </a:lnTo>
                    <a:lnTo>
                      <a:pt x="15666" y="78"/>
                    </a:lnTo>
                    <a:lnTo>
                      <a:pt x="14781" y="1"/>
                    </a:lnTo>
                    <a:close/>
                  </a:path>
                </a:pathLst>
              </a:custGeom>
              <a:solidFill>
                <a:srgbClr val="FDD60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3" name="Google Shape;2388;p50">
                <a:extLst>
                  <a:ext uri="{FF2B5EF4-FFF2-40B4-BE49-F238E27FC236}">
                    <a16:creationId xmlns:a16="http://schemas.microsoft.com/office/drawing/2014/main" id="{5AE15FFB-9354-4C7A-E876-2A908C97627C}"/>
                  </a:ext>
                </a:extLst>
              </p:cNvPr>
              <p:cNvSpPr/>
              <p:nvPr/>
            </p:nvSpPr>
            <p:spPr>
              <a:xfrm>
                <a:off x="1282088" y="2609225"/>
                <a:ext cx="661100" cy="750575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30023" fill="none" extrusionOk="0">
                    <a:moveTo>
                      <a:pt x="18206" y="539"/>
                    </a:moveTo>
                    <a:lnTo>
                      <a:pt x="18206" y="539"/>
                    </a:lnTo>
                    <a:lnTo>
                      <a:pt x="17398" y="347"/>
                    </a:lnTo>
                    <a:lnTo>
                      <a:pt x="16551" y="155"/>
                    </a:lnTo>
                    <a:lnTo>
                      <a:pt x="15666" y="78"/>
                    </a:lnTo>
                    <a:lnTo>
                      <a:pt x="14781" y="1"/>
                    </a:lnTo>
                    <a:lnTo>
                      <a:pt x="13857" y="39"/>
                    </a:lnTo>
                    <a:lnTo>
                      <a:pt x="12972" y="116"/>
                    </a:lnTo>
                    <a:lnTo>
                      <a:pt x="12048" y="270"/>
                    </a:lnTo>
                    <a:lnTo>
                      <a:pt x="11163" y="539"/>
                    </a:lnTo>
                    <a:lnTo>
                      <a:pt x="10701" y="693"/>
                    </a:lnTo>
                    <a:lnTo>
                      <a:pt x="10277" y="847"/>
                    </a:lnTo>
                    <a:lnTo>
                      <a:pt x="9854" y="1040"/>
                    </a:lnTo>
                    <a:lnTo>
                      <a:pt x="9431" y="1271"/>
                    </a:lnTo>
                    <a:lnTo>
                      <a:pt x="9046" y="1540"/>
                    </a:lnTo>
                    <a:lnTo>
                      <a:pt x="8661" y="1810"/>
                    </a:lnTo>
                    <a:lnTo>
                      <a:pt x="8276" y="2079"/>
                    </a:lnTo>
                    <a:lnTo>
                      <a:pt x="7891" y="2425"/>
                    </a:lnTo>
                    <a:lnTo>
                      <a:pt x="7545" y="2772"/>
                    </a:lnTo>
                    <a:lnTo>
                      <a:pt x="7198" y="3157"/>
                    </a:lnTo>
                    <a:lnTo>
                      <a:pt x="6890" y="3580"/>
                    </a:lnTo>
                    <a:lnTo>
                      <a:pt x="6582" y="4004"/>
                    </a:lnTo>
                    <a:lnTo>
                      <a:pt x="6274" y="4465"/>
                    </a:lnTo>
                    <a:lnTo>
                      <a:pt x="6043" y="4966"/>
                    </a:lnTo>
                    <a:lnTo>
                      <a:pt x="5774" y="5505"/>
                    </a:lnTo>
                    <a:lnTo>
                      <a:pt x="5543" y="6044"/>
                    </a:lnTo>
                    <a:lnTo>
                      <a:pt x="5543" y="6044"/>
                    </a:lnTo>
                    <a:lnTo>
                      <a:pt x="4658" y="8430"/>
                    </a:lnTo>
                    <a:lnTo>
                      <a:pt x="3657" y="10893"/>
                    </a:lnTo>
                    <a:lnTo>
                      <a:pt x="2656" y="13357"/>
                    </a:lnTo>
                    <a:lnTo>
                      <a:pt x="1733" y="15704"/>
                    </a:lnTo>
                    <a:lnTo>
                      <a:pt x="963" y="17860"/>
                    </a:lnTo>
                    <a:lnTo>
                      <a:pt x="616" y="18822"/>
                    </a:lnTo>
                    <a:lnTo>
                      <a:pt x="347" y="19707"/>
                    </a:lnTo>
                    <a:lnTo>
                      <a:pt x="154" y="20516"/>
                    </a:lnTo>
                    <a:lnTo>
                      <a:pt x="39" y="21209"/>
                    </a:lnTo>
                    <a:lnTo>
                      <a:pt x="1" y="21747"/>
                    </a:lnTo>
                    <a:lnTo>
                      <a:pt x="1" y="21978"/>
                    </a:lnTo>
                    <a:lnTo>
                      <a:pt x="39" y="22209"/>
                    </a:lnTo>
                    <a:lnTo>
                      <a:pt x="39" y="22209"/>
                    </a:lnTo>
                    <a:lnTo>
                      <a:pt x="193" y="22594"/>
                    </a:lnTo>
                    <a:lnTo>
                      <a:pt x="385" y="22941"/>
                    </a:lnTo>
                    <a:lnTo>
                      <a:pt x="616" y="23364"/>
                    </a:lnTo>
                    <a:lnTo>
                      <a:pt x="924" y="23749"/>
                    </a:lnTo>
                    <a:lnTo>
                      <a:pt x="1309" y="24134"/>
                    </a:lnTo>
                    <a:lnTo>
                      <a:pt x="1733" y="24557"/>
                    </a:lnTo>
                    <a:lnTo>
                      <a:pt x="2233" y="24942"/>
                    </a:lnTo>
                    <a:lnTo>
                      <a:pt x="2810" y="25327"/>
                    </a:lnTo>
                    <a:lnTo>
                      <a:pt x="3465" y="25750"/>
                    </a:lnTo>
                    <a:lnTo>
                      <a:pt x="4196" y="26135"/>
                    </a:lnTo>
                    <a:lnTo>
                      <a:pt x="4966" y="26559"/>
                    </a:lnTo>
                    <a:lnTo>
                      <a:pt x="5813" y="26944"/>
                    </a:lnTo>
                    <a:lnTo>
                      <a:pt x="6775" y="27328"/>
                    </a:lnTo>
                    <a:lnTo>
                      <a:pt x="7776" y="27713"/>
                    </a:lnTo>
                    <a:lnTo>
                      <a:pt x="8892" y="28060"/>
                    </a:lnTo>
                    <a:lnTo>
                      <a:pt x="10046" y="28445"/>
                    </a:lnTo>
                    <a:lnTo>
                      <a:pt x="10046" y="28445"/>
                    </a:lnTo>
                    <a:lnTo>
                      <a:pt x="12394" y="29061"/>
                    </a:lnTo>
                    <a:lnTo>
                      <a:pt x="13511" y="29330"/>
                    </a:lnTo>
                    <a:lnTo>
                      <a:pt x="14550" y="29561"/>
                    </a:lnTo>
                    <a:lnTo>
                      <a:pt x="15550" y="29753"/>
                    </a:lnTo>
                    <a:lnTo>
                      <a:pt x="16474" y="29907"/>
                    </a:lnTo>
                    <a:lnTo>
                      <a:pt x="17360" y="29984"/>
                    </a:lnTo>
                    <a:lnTo>
                      <a:pt x="18206" y="30023"/>
                    </a:lnTo>
                    <a:lnTo>
                      <a:pt x="18938" y="30023"/>
                    </a:lnTo>
                    <a:lnTo>
                      <a:pt x="19630" y="29946"/>
                    </a:lnTo>
                    <a:lnTo>
                      <a:pt x="20285" y="29830"/>
                    </a:lnTo>
                    <a:lnTo>
                      <a:pt x="20824" y="29638"/>
                    </a:lnTo>
                    <a:lnTo>
                      <a:pt x="21055" y="29522"/>
                    </a:lnTo>
                    <a:lnTo>
                      <a:pt x="21286" y="29407"/>
                    </a:lnTo>
                    <a:lnTo>
                      <a:pt x="21516" y="29253"/>
                    </a:lnTo>
                    <a:lnTo>
                      <a:pt x="21709" y="29099"/>
                    </a:lnTo>
                    <a:lnTo>
                      <a:pt x="21901" y="28907"/>
                    </a:lnTo>
                    <a:lnTo>
                      <a:pt x="22055" y="28714"/>
                    </a:lnTo>
                    <a:lnTo>
                      <a:pt x="22171" y="28483"/>
                    </a:lnTo>
                    <a:lnTo>
                      <a:pt x="22286" y="28252"/>
                    </a:lnTo>
                    <a:lnTo>
                      <a:pt x="22286" y="28252"/>
                    </a:lnTo>
                    <a:lnTo>
                      <a:pt x="22517" y="27636"/>
                    </a:lnTo>
                    <a:lnTo>
                      <a:pt x="22787" y="26828"/>
                    </a:lnTo>
                    <a:lnTo>
                      <a:pt x="23441" y="24711"/>
                    </a:lnTo>
                    <a:lnTo>
                      <a:pt x="24134" y="22094"/>
                    </a:lnTo>
                    <a:lnTo>
                      <a:pt x="24865" y="19246"/>
                    </a:lnTo>
                    <a:lnTo>
                      <a:pt x="25519" y="16397"/>
                    </a:lnTo>
                    <a:lnTo>
                      <a:pt x="25789" y="15012"/>
                    </a:lnTo>
                    <a:lnTo>
                      <a:pt x="26058" y="13742"/>
                    </a:lnTo>
                    <a:lnTo>
                      <a:pt x="26251" y="12587"/>
                    </a:lnTo>
                    <a:lnTo>
                      <a:pt x="26366" y="11586"/>
                    </a:lnTo>
                    <a:lnTo>
                      <a:pt x="26443" y="10739"/>
                    </a:lnTo>
                    <a:lnTo>
                      <a:pt x="26443" y="10123"/>
                    </a:lnTo>
                    <a:lnTo>
                      <a:pt x="26443" y="10123"/>
                    </a:lnTo>
                    <a:lnTo>
                      <a:pt x="26366" y="9585"/>
                    </a:lnTo>
                    <a:lnTo>
                      <a:pt x="26289" y="8969"/>
                    </a:lnTo>
                    <a:lnTo>
                      <a:pt x="26097" y="8353"/>
                    </a:lnTo>
                    <a:lnTo>
                      <a:pt x="25866" y="7660"/>
                    </a:lnTo>
                    <a:lnTo>
                      <a:pt x="25596" y="7006"/>
                    </a:lnTo>
                    <a:lnTo>
                      <a:pt x="25288" y="6313"/>
                    </a:lnTo>
                    <a:lnTo>
                      <a:pt x="24865" y="5620"/>
                    </a:lnTo>
                    <a:lnTo>
                      <a:pt x="24403" y="4927"/>
                    </a:lnTo>
                    <a:lnTo>
                      <a:pt x="23903" y="4234"/>
                    </a:lnTo>
                    <a:lnTo>
                      <a:pt x="23287" y="3580"/>
                    </a:lnTo>
                    <a:lnTo>
                      <a:pt x="22633" y="2926"/>
                    </a:lnTo>
                    <a:lnTo>
                      <a:pt x="21901" y="2348"/>
                    </a:lnTo>
                    <a:lnTo>
                      <a:pt x="21093" y="1810"/>
                    </a:lnTo>
                    <a:lnTo>
                      <a:pt x="20208" y="1309"/>
                    </a:lnTo>
                    <a:lnTo>
                      <a:pt x="19746" y="1117"/>
                    </a:lnTo>
                    <a:lnTo>
                      <a:pt x="19246" y="886"/>
                    </a:lnTo>
                    <a:lnTo>
                      <a:pt x="18745" y="693"/>
                    </a:lnTo>
                    <a:lnTo>
                      <a:pt x="18206" y="53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4" name="Google Shape;2389;p50">
                <a:extLst>
                  <a:ext uri="{FF2B5EF4-FFF2-40B4-BE49-F238E27FC236}">
                    <a16:creationId xmlns:a16="http://schemas.microsoft.com/office/drawing/2014/main" id="{D5BCC75B-B1C1-8C62-B61C-94F293FBCADF}"/>
                  </a:ext>
                </a:extLst>
              </p:cNvPr>
              <p:cNvSpPr/>
              <p:nvPr/>
            </p:nvSpPr>
            <p:spPr>
              <a:xfrm>
                <a:off x="1403338" y="2664075"/>
                <a:ext cx="488850" cy="377225"/>
              </a:xfrm>
              <a:custGeom>
                <a:avLst/>
                <a:gdLst/>
                <a:ahLst/>
                <a:cxnLst/>
                <a:rect l="l" t="t" r="r" b="b"/>
                <a:pathLst>
                  <a:path w="19554" h="15089" extrusionOk="0">
                    <a:moveTo>
                      <a:pt x="8122" y="1"/>
                    </a:moveTo>
                    <a:lnTo>
                      <a:pt x="7236" y="39"/>
                    </a:lnTo>
                    <a:lnTo>
                      <a:pt x="6813" y="116"/>
                    </a:lnTo>
                    <a:lnTo>
                      <a:pt x="6390" y="193"/>
                    </a:lnTo>
                    <a:lnTo>
                      <a:pt x="6043" y="270"/>
                    </a:lnTo>
                    <a:lnTo>
                      <a:pt x="5658" y="385"/>
                    </a:lnTo>
                    <a:lnTo>
                      <a:pt x="5004" y="693"/>
                    </a:lnTo>
                    <a:lnTo>
                      <a:pt x="4350" y="1040"/>
                    </a:lnTo>
                    <a:lnTo>
                      <a:pt x="3734" y="1463"/>
                    </a:lnTo>
                    <a:lnTo>
                      <a:pt x="3118" y="2002"/>
                    </a:lnTo>
                    <a:lnTo>
                      <a:pt x="2541" y="2618"/>
                    </a:lnTo>
                    <a:lnTo>
                      <a:pt x="2040" y="3272"/>
                    </a:lnTo>
                    <a:lnTo>
                      <a:pt x="1578" y="3965"/>
                    </a:lnTo>
                    <a:lnTo>
                      <a:pt x="1193" y="4696"/>
                    </a:lnTo>
                    <a:lnTo>
                      <a:pt x="847" y="5466"/>
                    </a:lnTo>
                    <a:lnTo>
                      <a:pt x="501" y="6236"/>
                    </a:lnTo>
                    <a:lnTo>
                      <a:pt x="231" y="7006"/>
                    </a:lnTo>
                    <a:lnTo>
                      <a:pt x="0" y="7852"/>
                    </a:lnTo>
                    <a:lnTo>
                      <a:pt x="0" y="7891"/>
                    </a:lnTo>
                    <a:lnTo>
                      <a:pt x="39" y="7929"/>
                    </a:lnTo>
                    <a:lnTo>
                      <a:pt x="77" y="7891"/>
                    </a:lnTo>
                    <a:lnTo>
                      <a:pt x="347" y="7083"/>
                    </a:lnTo>
                    <a:lnTo>
                      <a:pt x="616" y="6313"/>
                    </a:lnTo>
                    <a:lnTo>
                      <a:pt x="924" y="5543"/>
                    </a:lnTo>
                    <a:lnTo>
                      <a:pt x="1309" y="4773"/>
                    </a:lnTo>
                    <a:lnTo>
                      <a:pt x="1694" y="4042"/>
                    </a:lnTo>
                    <a:lnTo>
                      <a:pt x="2156" y="3349"/>
                    </a:lnTo>
                    <a:lnTo>
                      <a:pt x="2656" y="2656"/>
                    </a:lnTo>
                    <a:lnTo>
                      <a:pt x="3272" y="2040"/>
                    </a:lnTo>
                    <a:lnTo>
                      <a:pt x="3811" y="1579"/>
                    </a:lnTo>
                    <a:lnTo>
                      <a:pt x="4427" y="1155"/>
                    </a:lnTo>
                    <a:lnTo>
                      <a:pt x="5081" y="770"/>
                    </a:lnTo>
                    <a:lnTo>
                      <a:pt x="5735" y="501"/>
                    </a:lnTo>
                    <a:lnTo>
                      <a:pt x="6428" y="308"/>
                    </a:lnTo>
                    <a:lnTo>
                      <a:pt x="7121" y="193"/>
                    </a:lnTo>
                    <a:lnTo>
                      <a:pt x="7814" y="154"/>
                    </a:lnTo>
                    <a:lnTo>
                      <a:pt x="8507" y="116"/>
                    </a:lnTo>
                    <a:lnTo>
                      <a:pt x="9122" y="116"/>
                    </a:lnTo>
                    <a:lnTo>
                      <a:pt x="9969" y="154"/>
                    </a:lnTo>
                    <a:lnTo>
                      <a:pt x="10816" y="270"/>
                    </a:lnTo>
                    <a:lnTo>
                      <a:pt x="11663" y="385"/>
                    </a:lnTo>
                    <a:lnTo>
                      <a:pt x="12510" y="578"/>
                    </a:lnTo>
                    <a:lnTo>
                      <a:pt x="13318" y="847"/>
                    </a:lnTo>
                    <a:lnTo>
                      <a:pt x="14088" y="1155"/>
                    </a:lnTo>
                    <a:lnTo>
                      <a:pt x="14857" y="1540"/>
                    </a:lnTo>
                    <a:lnTo>
                      <a:pt x="15627" y="1964"/>
                    </a:lnTo>
                    <a:lnTo>
                      <a:pt x="16205" y="2387"/>
                    </a:lnTo>
                    <a:lnTo>
                      <a:pt x="16743" y="2849"/>
                    </a:lnTo>
                    <a:lnTo>
                      <a:pt x="17244" y="3349"/>
                    </a:lnTo>
                    <a:lnTo>
                      <a:pt x="17706" y="3888"/>
                    </a:lnTo>
                    <a:lnTo>
                      <a:pt x="18129" y="4465"/>
                    </a:lnTo>
                    <a:lnTo>
                      <a:pt x="18514" y="5043"/>
                    </a:lnTo>
                    <a:lnTo>
                      <a:pt x="18822" y="5697"/>
                    </a:lnTo>
                    <a:lnTo>
                      <a:pt x="19091" y="6390"/>
                    </a:lnTo>
                    <a:lnTo>
                      <a:pt x="19168" y="6775"/>
                    </a:lnTo>
                    <a:lnTo>
                      <a:pt x="19284" y="7160"/>
                    </a:lnTo>
                    <a:lnTo>
                      <a:pt x="19361" y="7968"/>
                    </a:lnTo>
                    <a:lnTo>
                      <a:pt x="19399" y="8738"/>
                    </a:lnTo>
                    <a:lnTo>
                      <a:pt x="19361" y="9546"/>
                    </a:lnTo>
                    <a:lnTo>
                      <a:pt x="19322" y="10354"/>
                    </a:lnTo>
                    <a:lnTo>
                      <a:pt x="19245" y="11163"/>
                    </a:lnTo>
                    <a:lnTo>
                      <a:pt x="19091" y="12741"/>
                    </a:lnTo>
                    <a:lnTo>
                      <a:pt x="19053" y="13472"/>
                    </a:lnTo>
                    <a:lnTo>
                      <a:pt x="19014" y="13434"/>
                    </a:lnTo>
                    <a:lnTo>
                      <a:pt x="18976" y="13434"/>
                    </a:lnTo>
                    <a:lnTo>
                      <a:pt x="18937" y="13472"/>
                    </a:lnTo>
                    <a:lnTo>
                      <a:pt x="18899" y="13472"/>
                    </a:lnTo>
                    <a:lnTo>
                      <a:pt x="18783" y="13626"/>
                    </a:lnTo>
                    <a:lnTo>
                      <a:pt x="18706" y="13741"/>
                    </a:lnTo>
                    <a:lnTo>
                      <a:pt x="18514" y="14049"/>
                    </a:lnTo>
                    <a:lnTo>
                      <a:pt x="18360" y="14396"/>
                    </a:lnTo>
                    <a:lnTo>
                      <a:pt x="18283" y="14473"/>
                    </a:lnTo>
                    <a:lnTo>
                      <a:pt x="18245" y="14588"/>
                    </a:lnTo>
                    <a:lnTo>
                      <a:pt x="18206" y="14627"/>
                    </a:lnTo>
                    <a:lnTo>
                      <a:pt x="18168" y="14704"/>
                    </a:lnTo>
                    <a:lnTo>
                      <a:pt x="18206" y="14781"/>
                    </a:lnTo>
                    <a:lnTo>
                      <a:pt x="18552" y="14973"/>
                    </a:lnTo>
                    <a:lnTo>
                      <a:pt x="18937" y="15089"/>
                    </a:lnTo>
                    <a:lnTo>
                      <a:pt x="18976" y="15050"/>
                    </a:lnTo>
                    <a:lnTo>
                      <a:pt x="19014" y="15050"/>
                    </a:lnTo>
                    <a:lnTo>
                      <a:pt x="19284" y="14396"/>
                    </a:lnTo>
                    <a:lnTo>
                      <a:pt x="19438" y="14088"/>
                    </a:lnTo>
                    <a:lnTo>
                      <a:pt x="19476" y="13934"/>
                    </a:lnTo>
                    <a:lnTo>
                      <a:pt x="19515" y="13780"/>
                    </a:lnTo>
                    <a:lnTo>
                      <a:pt x="19515" y="13741"/>
                    </a:lnTo>
                    <a:lnTo>
                      <a:pt x="19476" y="13703"/>
                    </a:lnTo>
                    <a:lnTo>
                      <a:pt x="19207" y="13549"/>
                    </a:lnTo>
                    <a:lnTo>
                      <a:pt x="19245" y="12702"/>
                    </a:lnTo>
                    <a:lnTo>
                      <a:pt x="19322" y="11894"/>
                    </a:lnTo>
                    <a:lnTo>
                      <a:pt x="19476" y="10239"/>
                    </a:lnTo>
                    <a:lnTo>
                      <a:pt x="19553" y="9392"/>
                    </a:lnTo>
                    <a:lnTo>
                      <a:pt x="19553" y="8545"/>
                    </a:lnTo>
                    <a:lnTo>
                      <a:pt x="19515" y="7737"/>
                    </a:lnTo>
                    <a:lnTo>
                      <a:pt x="19476" y="7314"/>
                    </a:lnTo>
                    <a:lnTo>
                      <a:pt x="19361" y="6890"/>
                    </a:lnTo>
                    <a:lnTo>
                      <a:pt x="19168" y="6197"/>
                    </a:lnTo>
                    <a:lnTo>
                      <a:pt x="18937" y="5543"/>
                    </a:lnTo>
                    <a:lnTo>
                      <a:pt x="18591" y="4889"/>
                    </a:lnTo>
                    <a:lnTo>
                      <a:pt x="18206" y="4311"/>
                    </a:lnTo>
                    <a:lnTo>
                      <a:pt x="17783" y="3734"/>
                    </a:lnTo>
                    <a:lnTo>
                      <a:pt x="17321" y="3195"/>
                    </a:lnTo>
                    <a:lnTo>
                      <a:pt x="16782" y="2695"/>
                    </a:lnTo>
                    <a:lnTo>
                      <a:pt x="16243" y="2233"/>
                    </a:lnTo>
                    <a:lnTo>
                      <a:pt x="15550" y="1733"/>
                    </a:lnTo>
                    <a:lnTo>
                      <a:pt x="14819" y="1309"/>
                    </a:lnTo>
                    <a:lnTo>
                      <a:pt x="14049" y="963"/>
                    </a:lnTo>
                    <a:lnTo>
                      <a:pt x="13241" y="693"/>
                    </a:lnTo>
                    <a:lnTo>
                      <a:pt x="12433" y="424"/>
                    </a:lnTo>
                    <a:lnTo>
                      <a:pt x="11624" y="270"/>
                    </a:lnTo>
                    <a:lnTo>
                      <a:pt x="10777" y="116"/>
                    </a:lnTo>
                    <a:lnTo>
                      <a:pt x="9931" y="39"/>
                    </a:lnTo>
                    <a:lnTo>
                      <a:pt x="9315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5" name="Google Shape;2390;p50">
                <a:extLst>
                  <a:ext uri="{FF2B5EF4-FFF2-40B4-BE49-F238E27FC236}">
                    <a16:creationId xmlns:a16="http://schemas.microsoft.com/office/drawing/2014/main" id="{7A8F2457-E589-A6DE-93F1-47C1A401BE0E}"/>
                  </a:ext>
                </a:extLst>
              </p:cNvPr>
              <p:cNvSpPr/>
              <p:nvPr/>
            </p:nvSpPr>
            <p:spPr>
              <a:xfrm>
                <a:off x="1681413" y="25649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6" name="Google Shape;2391;p50">
                <a:extLst>
                  <a:ext uri="{FF2B5EF4-FFF2-40B4-BE49-F238E27FC236}">
                    <a16:creationId xmlns:a16="http://schemas.microsoft.com/office/drawing/2014/main" id="{E0D049B4-EA64-14F6-8B73-F990EDF1BAFD}"/>
                  </a:ext>
                </a:extLst>
              </p:cNvPr>
              <p:cNvSpPr/>
              <p:nvPr/>
            </p:nvSpPr>
            <p:spPr>
              <a:xfrm>
                <a:off x="1681413" y="25649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7" name="Google Shape;2392;p50">
                <a:extLst>
                  <a:ext uri="{FF2B5EF4-FFF2-40B4-BE49-F238E27FC236}">
                    <a16:creationId xmlns:a16="http://schemas.microsoft.com/office/drawing/2014/main" id="{92EFEBEA-AF89-A011-7ACF-1D58BA98E0C0}"/>
                  </a:ext>
                </a:extLst>
              </p:cNvPr>
              <p:cNvSpPr/>
              <p:nvPr/>
            </p:nvSpPr>
            <p:spPr>
              <a:xfrm>
                <a:off x="1327313" y="2856525"/>
                <a:ext cx="494625" cy="476350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19054" extrusionOk="0">
                    <a:moveTo>
                      <a:pt x="9200" y="1"/>
                    </a:moveTo>
                    <a:lnTo>
                      <a:pt x="8545" y="39"/>
                    </a:lnTo>
                    <a:lnTo>
                      <a:pt x="7891" y="154"/>
                    </a:lnTo>
                    <a:lnTo>
                      <a:pt x="7237" y="308"/>
                    </a:lnTo>
                    <a:lnTo>
                      <a:pt x="6621" y="578"/>
                    </a:lnTo>
                    <a:lnTo>
                      <a:pt x="6313" y="770"/>
                    </a:lnTo>
                    <a:lnTo>
                      <a:pt x="6005" y="924"/>
                    </a:lnTo>
                    <a:lnTo>
                      <a:pt x="5697" y="1155"/>
                    </a:lnTo>
                    <a:lnTo>
                      <a:pt x="5428" y="1386"/>
                    </a:lnTo>
                    <a:lnTo>
                      <a:pt x="5120" y="1656"/>
                    </a:lnTo>
                    <a:lnTo>
                      <a:pt x="4850" y="1964"/>
                    </a:lnTo>
                    <a:lnTo>
                      <a:pt x="4581" y="2271"/>
                    </a:lnTo>
                    <a:lnTo>
                      <a:pt x="4311" y="2618"/>
                    </a:lnTo>
                    <a:lnTo>
                      <a:pt x="3773" y="3426"/>
                    </a:lnTo>
                    <a:lnTo>
                      <a:pt x="3311" y="4350"/>
                    </a:lnTo>
                    <a:lnTo>
                      <a:pt x="1386" y="8276"/>
                    </a:lnTo>
                    <a:lnTo>
                      <a:pt x="732" y="9700"/>
                    </a:lnTo>
                    <a:lnTo>
                      <a:pt x="501" y="10316"/>
                    </a:lnTo>
                    <a:lnTo>
                      <a:pt x="270" y="10855"/>
                    </a:lnTo>
                    <a:lnTo>
                      <a:pt x="116" y="11355"/>
                    </a:lnTo>
                    <a:lnTo>
                      <a:pt x="39" y="11778"/>
                    </a:lnTo>
                    <a:lnTo>
                      <a:pt x="1" y="12202"/>
                    </a:lnTo>
                    <a:lnTo>
                      <a:pt x="1" y="12587"/>
                    </a:lnTo>
                    <a:lnTo>
                      <a:pt x="39" y="12933"/>
                    </a:lnTo>
                    <a:lnTo>
                      <a:pt x="116" y="13280"/>
                    </a:lnTo>
                    <a:lnTo>
                      <a:pt x="270" y="13626"/>
                    </a:lnTo>
                    <a:lnTo>
                      <a:pt x="462" y="13972"/>
                    </a:lnTo>
                    <a:lnTo>
                      <a:pt x="616" y="14165"/>
                    </a:lnTo>
                    <a:lnTo>
                      <a:pt x="809" y="14357"/>
                    </a:lnTo>
                    <a:lnTo>
                      <a:pt x="1117" y="14550"/>
                    </a:lnTo>
                    <a:lnTo>
                      <a:pt x="1425" y="14781"/>
                    </a:lnTo>
                    <a:lnTo>
                      <a:pt x="2233" y="15204"/>
                    </a:lnTo>
                    <a:lnTo>
                      <a:pt x="3234" y="15627"/>
                    </a:lnTo>
                    <a:lnTo>
                      <a:pt x="4388" y="16089"/>
                    </a:lnTo>
                    <a:lnTo>
                      <a:pt x="5620" y="16551"/>
                    </a:lnTo>
                    <a:lnTo>
                      <a:pt x="6967" y="17013"/>
                    </a:lnTo>
                    <a:lnTo>
                      <a:pt x="8353" y="17436"/>
                    </a:lnTo>
                    <a:lnTo>
                      <a:pt x="9777" y="17821"/>
                    </a:lnTo>
                    <a:lnTo>
                      <a:pt x="11201" y="18168"/>
                    </a:lnTo>
                    <a:lnTo>
                      <a:pt x="12548" y="18476"/>
                    </a:lnTo>
                    <a:lnTo>
                      <a:pt x="13818" y="18745"/>
                    </a:lnTo>
                    <a:lnTo>
                      <a:pt x="15012" y="18899"/>
                    </a:lnTo>
                    <a:lnTo>
                      <a:pt x="16051" y="19015"/>
                    </a:lnTo>
                    <a:lnTo>
                      <a:pt x="16898" y="19053"/>
                    </a:lnTo>
                    <a:lnTo>
                      <a:pt x="17244" y="19015"/>
                    </a:lnTo>
                    <a:lnTo>
                      <a:pt x="17552" y="18976"/>
                    </a:lnTo>
                    <a:lnTo>
                      <a:pt x="17821" y="18899"/>
                    </a:lnTo>
                    <a:lnTo>
                      <a:pt x="18052" y="18784"/>
                    </a:lnTo>
                    <a:lnTo>
                      <a:pt x="18283" y="18668"/>
                    </a:lnTo>
                    <a:lnTo>
                      <a:pt x="18476" y="18514"/>
                    </a:lnTo>
                    <a:lnTo>
                      <a:pt x="18630" y="18322"/>
                    </a:lnTo>
                    <a:lnTo>
                      <a:pt x="18784" y="18091"/>
                    </a:lnTo>
                    <a:lnTo>
                      <a:pt x="18899" y="17860"/>
                    </a:lnTo>
                    <a:lnTo>
                      <a:pt x="19015" y="17590"/>
                    </a:lnTo>
                    <a:lnTo>
                      <a:pt x="19207" y="17052"/>
                    </a:lnTo>
                    <a:lnTo>
                      <a:pt x="19323" y="16397"/>
                    </a:lnTo>
                    <a:lnTo>
                      <a:pt x="19400" y="15704"/>
                    </a:lnTo>
                    <a:lnTo>
                      <a:pt x="19438" y="15012"/>
                    </a:lnTo>
                    <a:lnTo>
                      <a:pt x="19477" y="13510"/>
                    </a:lnTo>
                    <a:lnTo>
                      <a:pt x="19438" y="12009"/>
                    </a:lnTo>
                    <a:lnTo>
                      <a:pt x="19438" y="10662"/>
                    </a:lnTo>
                    <a:lnTo>
                      <a:pt x="19438" y="10085"/>
                    </a:lnTo>
                    <a:lnTo>
                      <a:pt x="19515" y="9546"/>
                    </a:lnTo>
                    <a:lnTo>
                      <a:pt x="19707" y="8353"/>
                    </a:lnTo>
                    <a:lnTo>
                      <a:pt x="19784" y="7314"/>
                    </a:lnTo>
                    <a:lnTo>
                      <a:pt x="19784" y="6390"/>
                    </a:lnTo>
                    <a:lnTo>
                      <a:pt x="19746" y="5966"/>
                    </a:lnTo>
                    <a:lnTo>
                      <a:pt x="19707" y="5582"/>
                    </a:lnTo>
                    <a:lnTo>
                      <a:pt x="19630" y="5235"/>
                    </a:lnTo>
                    <a:lnTo>
                      <a:pt x="19515" y="4889"/>
                    </a:lnTo>
                    <a:lnTo>
                      <a:pt x="19400" y="4542"/>
                    </a:lnTo>
                    <a:lnTo>
                      <a:pt x="19284" y="4234"/>
                    </a:lnTo>
                    <a:lnTo>
                      <a:pt x="19130" y="3965"/>
                    </a:lnTo>
                    <a:lnTo>
                      <a:pt x="18976" y="3696"/>
                    </a:lnTo>
                    <a:lnTo>
                      <a:pt x="18784" y="3426"/>
                    </a:lnTo>
                    <a:lnTo>
                      <a:pt x="18553" y="3195"/>
                    </a:lnTo>
                    <a:lnTo>
                      <a:pt x="18091" y="2810"/>
                    </a:lnTo>
                    <a:lnTo>
                      <a:pt x="17590" y="2425"/>
                    </a:lnTo>
                    <a:lnTo>
                      <a:pt x="17013" y="2117"/>
                    </a:lnTo>
                    <a:lnTo>
                      <a:pt x="16397" y="1810"/>
                    </a:lnTo>
                    <a:lnTo>
                      <a:pt x="15704" y="1540"/>
                    </a:lnTo>
                    <a:lnTo>
                      <a:pt x="14973" y="1309"/>
                    </a:lnTo>
                    <a:lnTo>
                      <a:pt x="13434" y="809"/>
                    </a:lnTo>
                    <a:lnTo>
                      <a:pt x="12009" y="424"/>
                    </a:lnTo>
                    <a:lnTo>
                      <a:pt x="11278" y="231"/>
                    </a:lnTo>
                    <a:lnTo>
                      <a:pt x="10585" y="116"/>
                    </a:lnTo>
                    <a:lnTo>
                      <a:pt x="9892" y="39"/>
                    </a:lnTo>
                    <a:lnTo>
                      <a:pt x="9200" y="1"/>
                    </a:lnTo>
                    <a:close/>
                  </a:path>
                </a:pathLst>
              </a:custGeom>
              <a:solidFill>
                <a:srgbClr val="80C1C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8" name="Google Shape;2393;p50">
                <a:extLst>
                  <a:ext uri="{FF2B5EF4-FFF2-40B4-BE49-F238E27FC236}">
                    <a16:creationId xmlns:a16="http://schemas.microsoft.com/office/drawing/2014/main" id="{330694F8-E986-F54F-F576-33AAFEF3FD20}"/>
                  </a:ext>
                </a:extLst>
              </p:cNvPr>
              <p:cNvSpPr/>
              <p:nvPr/>
            </p:nvSpPr>
            <p:spPr>
              <a:xfrm>
                <a:off x="1327313" y="2856525"/>
                <a:ext cx="494625" cy="476350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19054" fill="none" extrusionOk="0">
                    <a:moveTo>
                      <a:pt x="13434" y="809"/>
                    </a:moveTo>
                    <a:lnTo>
                      <a:pt x="13434" y="809"/>
                    </a:lnTo>
                    <a:lnTo>
                      <a:pt x="12009" y="424"/>
                    </a:lnTo>
                    <a:lnTo>
                      <a:pt x="11278" y="231"/>
                    </a:lnTo>
                    <a:lnTo>
                      <a:pt x="10585" y="116"/>
                    </a:lnTo>
                    <a:lnTo>
                      <a:pt x="9892" y="39"/>
                    </a:lnTo>
                    <a:lnTo>
                      <a:pt x="9200" y="1"/>
                    </a:lnTo>
                    <a:lnTo>
                      <a:pt x="8545" y="39"/>
                    </a:lnTo>
                    <a:lnTo>
                      <a:pt x="7891" y="154"/>
                    </a:lnTo>
                    <a:lnTo>
                      <a:pt x="7237" y="308"/>
                    </a:lnTo>
                    <a:lnTo>
                      <a:pt x="6621" y="578"/>
                    </a:lnTo>
                    <a:lnTo>
                      <a:pt x="6313" y="770"/>
                    </a:lnTo>
                    <a:lnTo>
                      <a:pt x="6005" y="924"/>
                    </a:lnTo>
                    <a:lnTo>
                      <a:pt x="5697" y="1155"/>
                    </a:lnTo>
                    <a:lnTo>
                      <a:pt x="5428" y="1386"/>
                    </a:lnTo>
                    <a:lnTo>
                      <a:pt x="5120" y="1656"/>
                    </a:lnTo>
                    <a:lnTo>
                      <a:pt x="4850" y="1964"/>
                    </a:lnTo>
                    <a:lnTo>
                      <a:pt x="4581" y="2271"/>
                    </a:lnTo>
                    <a:lnTo>
                      <a:pt x="4311" y="2618"/>
                    </a:lnTo>
                    <a:lnTo>
                      <a:pt x="3773" y="3426"/>
                    </a:lnTo>
                    <a:lnTo>
                      <a:pt x="3311" y="4350"/>
                    </a:lnTo>
                    <a:lnTo>
                      <a:pt x="3311" y="4350"/>
                    </a:lnTo>
                    <a:lnTo>
                      <a:pt x="1386" y="8276"/>
                    </a:lnTo>
                    <a:lnTo>
                      <a:pt x="732" y="9700"/>
                    </a:lnTo>
                    <a:lnTo>
                      <a:pt x="501" y="10316"/>
                    </a:lnTo>
                    <a:lnTo>
                      <a:pt x="270" y="10855"/>
                    </a:lnTo>
                    <a:lnTo>
                      <a:pt x="116" y="11355"/>
                    </a:lnTo>
                    <a:lnTo>
                      <a:pt x="39" y="11778"/>
                    </a:lnTo>
                    <a:lnTo>
                      <a:pt x="1" y="12202"/>
                    </a:lnTo>
                    <a:lnTo>
                      <a:pt x="1" y="12587"/>
                    </a:lnTo>
                    <a:lnTo>
                      <a:pt x="39" y="12933"/>
                    </a:lnTo>
                    <a:lnTo>
                      <a:pt x="116" y="13280"/>
                    </a:lnTo>
                    <a:lnTo>
                      <a:pt x="270" y="13626"/>
                    </a:lnTo>
                    <a:lnTo>
                      <a:pt x="462" y="13972"/>
                    </a:lnTo>
                    <a:lnTo>
                      <a:pt x="462" y="13972"/>
                    </a:lnTo>
                    <a:lnTo>
                      <a:pt x="616" y="14165"/>
                    </a:lnTo>
                    <a:lnTo>
                      <a:pt x="809" y="14357"/>
                    </a:lnTo>
                    <a:lnTo>
                      <a:pt x="1117" y="14550"/>
                    </a:lnTo>
                    <a:lnTo>
                      <a:pt x="1425" y="14781"/>
                    </a:lnTo>
                    <a:lnTo>
                      <a:pt x="2233" y="15204"/>
                    </a:lnTo>
                    <a:lnTo>
                      <a:pt x="3234" y="15627"/>
                    </a:lnTo>
                    <a:lnTo>
                      <a:pt x="4388" y="16089"/>
                    </a:lnTo>
                    <a:lnTo>
                      <a:pt x="5620" y="16551"/>
                    </a:lnTo>
                    <a:lnTo>
                      <a:pt x="6967" y="17013"/>
                    </a:lnTo>
                    <a:lnTo>
                      <a:pt x="8353" y="17436"/>
                    </a:lnTo>
                    <a:lnTo>
                      <a:pt x="9777" y="17821"/>
                    </a:lnTo>
                    <a:lnTo>
                      <a:pt x="11201" y="18168"/>
                    </a:lnTo>
                    <a:lnTo>
                      <a:pt x="12548" y="18476"/>
                    </a:lnTo>
                    <a:lnTo>
                      <a:pt x="13818" y="18745"/>
                    </a:lnTo>
                    <a:lnTo>
                      <a:pt x="15012" y="18899"/>
                    </a:lnTo>
                    <a:lnTo>
                      <a:pt x="16051" y="19015"/>
                    </a:lnTo>
                    <a:lnTo>
                      <a:pt x="16898" y="19053"/>
                    </a:lnTo>
                    <a:lnTo>
                      <a:pt x="17244" y="19015"/>
                    </a:lnTo>
                    <a:lnTo>
                      <a:pt x="17552" y="18976"/>
                    </a:lnTo>
                    <a:lnTo>
                      <a:pt x="17552" y="18976"/>
                    </a:lnTo>
                    <a:lnTo>
                      <a:pt x="17821" y="18899"/>
                    </a:lnTo>
                    <a:lnTo>
                      <a:pt x="18052" y="18784"/>
                    </a:lnTo>
                    <a:lnTo>
                      <a:pt x="18283" y="18668"/>
                    </a:lnTo>
                    <a:lnTo>
                      <a:pt x="18476" y="18514"/>
                    </a:lnTo>
                    <a:lnTo>
                      <a:pt x="18630" y="18322"/>
                    </a:lnTo>
                    <a:lnTo>
                      <a:pt x="18784" y="18091"/>
                    </a:lnTo>
                    <a:lnTo>
                      <a:pt x="18899" y="17860"/>
                    </a:lnTo>
                    <a:lnTo>
                      <a:pt x="19015" y="17590"/>
                    </a:lnTo>
                    <a:lnTo>
                      <a:pt x="19207" y="17052"/>
                    </a:lnTo>
                    <a:lnTo>
                      <a:pt x="19323" y="16397"/>
                    </a:lnTo>
                    <a:lnTo>
                      <a:pt x="19400" y="15704"/>
                    </a:lnTo>
                    <a:lnTo>
                      <a:pt x="19438" y="15012"/>
                    </a:lnTo>
                    <a:lnTo>
                      <a:pt x="19477" y="13510"/>
                    </a:lnTo>
                    <a:lnTo>
                      <a:pt x="19438" y="12009"/>
                    </a:lnTo>
                    <a:lnTo>
                      <a:pt x="19438" y="10662"/>
                    </a:lnTo>
                    <a:lnTo>
                      <a:pt x="19438" y="10085"/>
                    </a:lnTo>
                    <a:lnTo>
                      <a:pt x="19515" y="9546"/>
                    </a:lnTo>
                    <a:lnTo>
                      <a:pt x="19515" y="9546"/>
                    </a:lnTo>
                    <a:lnTo>
                      <a:pt x="19707" y="8353"/>
                    </a:lnTo>
                    <a:lnTo>
                      <a:pt x="19784" y="7314"/>
                    </a:lnTo>
                    <a:lnTo>
                      <a:pt x="19784" y="6390"/>
                    </a:lnTo>
                    <a:lnTo>
                      <a:pt x="19746" y="5966"/>
                    </a:lnTo>
                    <a:lnTo>
                      <a:pt x="19707" y="5582"/>
                    </a:lnTo>
                    <a:lnTo>
                      <a:pt x="19630" y="5235"/>
                    </a:lnTo>
                    <a:lnTo>
                      <a:pt x="19515" y="4889"/>
                    </a:lnTo>
                    <a:lnTo>
                      <a:pt x="19400" y="4542"/>
                    </a:lnTo>
                    <a:lnTo>
                      <a:pt x="19284" y="4234"/>
                    </a:lnTo>
                    <a:lnTo>
                      <a:pt x="19130" y="3965"/>
                    </a:lnTo>
                    <a:lnTo>
                      <a:pt x="18976" y="3696"/>
                    </a:lnTo>
                    <a:lnTo>
                      <a:pt x="18784" y="3426"/>
                    </a:lnTo>
                    <a:lnTo>
                      <a:pt x="18553" y="3195"/>
                    </a:lnTo>
                    <a:lnTo>
                      <a:pt x="18091" y="2810"/>
                    </a:lnTo>
                    <a:lnTo>
                      <a:pt x="17590" y="2425"/>
                    </a:lnTo>
                    <a:lnTo>
                      <a:pt x="17013" y="2117"/>
                    </a:lnTo>
                    <a:lnTo>
                      <a:pt x="16397" y="1810"/>
                    </a:lnTo>
                    <a:lnTo>
                      <a:pt x="15704" y="1540"/>
                    </a:lnTo>
                    <a:lnTo>
                      <a:pt x="14973" y="1309"/>
                    </a:lnTo>
                    <a:lnTo>
                      <a:pt x="13434" y="80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9" name="Google Shape;2394;p50">
                <a:extLst>
                  <a:ext uri="{FF2B5EF4-FFF2-40B4-BE49-F238E27FC236}">
                    <a16:creationId xmlns:a16="http://schemas.microsoft.com/office/drawing/2014/main" id="{A442A31B-E89B-2938-2916-E625FA51C5D8}"/>
                  </a:ext>
                </a:extLst>
              </p:cNvPr>
              <p:cNvSpPr/>
              <p:nvPr/>
            </p:nvSpPr>
            <p:spPr>
              <a:xfrm>
                <a:off x="1427388" y="2882500"/>
                <a:ext cx="381075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8815" extrusionOk="0">
                    <a:moveTo>
                      <a:pt x="5428" y="116"/>
                    </a:moveTo>
                    <a:lnTo>
                      <a:pt x="6043" y="155"/>
                    </a:lnTo>
                    <a:lnTo>
                      <a:pt x="6621" y="193"/>
                    </a:lnTo>
                    <a:lnTo>
                      <a:pt x="7198" y="270"/>
                    </a:lnTo>
                    <a:lnTo>
                      <a:pt x="7737" y="386"/>
                    </a:lnTo>
                    <a:lnTo>
                      <a:pt x="8853" y="655"/>
                    </a:lnTo>
                    <a:lnTo>
                      <a:pt x="9854" y="886"/>
                    </a:lnTo>
                    <a:lnTo>
                      <a:pt x="10855" y="1194"/>
                    </a:lnTo>
                    <a:lnTo>
                      <a:pt x="11317" y="1386"/>
                    </a:lnTo>
                    <a:lnTo>
                      <a:pt x="11740" y="1579"/>
                    </a:lnTo>
                    <a:lnTo>
                      <a:pt x="12202" y="1771"/>
                    </a:lnTo>
                    <a:lnTo>
                      <a:pt x="12625" y="2041"/>
                    </a:lnTo>
                    <a:lnTo>
                      <a:pt x="13010" y="2310"/>
                    </a:lnTo>
                    <a:lnTo>
                      <a:pt x="13395" y="2657"/>
                    </a:lnTo>
                    <a:lnTo>
                      <a:pt x="13703" y="3003"/>
                    </a:lnTo>
                    <a:lnTo>
                      <a:pt x="13972" y="3426"/>
                    </a:lnTo>
                    <a:lnTo>
                      <a:pt x="14242" y="3927"/>
                    </a:lnTo>
                    <a:lnTo>
                      <a:pt x="14396" y="4427"/>
                    </a:lnTo>
                    <a:lnTo>
                      <a:pt x="14511" y="4966"/>
                    </a:lnTo>
                    <a:lnTo>
                      <a:pt x="14550" y="5505"/>
                    </a:lnTo>
                    <a:lnTo>
                      <a:pt x="14588" y="6082"/>
                    </a:lnTo>
                    <a:lnTo>
                      <a:pt x="14550" y="6621"/>
                    </a:lnTo>
                    <a:lnTo>
                      <a:pt x="14434" y="7737"/>
                    </a:lnTo>
                    <a:lnTo>
                      <a:pt x="13010" y="7545"/>
                    </a:lnTo>
                    <a:lnTo>
                      <a:pt x="11586" y="7275"/>
                    </a:lnTo>
                    <a:lnTo>
                      <a:pt x="10162" y="7006"/>
                    </a:lnTo>
                    <a:lnTo>
                      <a:pt x="8738" y="6698"/>
                    </a:lnTo>
                    <a:lnTo>
                      <a:pt x="7314" y="6313"/>
                    </a:lnTo>
                    <a:lnTo>
                      <a:pt x="5928" y="5890"/>
                    </a:lnTo>
                    <a:lnTo>
                      <a:pt x="4504" y="5428"/>
                    </a:lnTo>
                    <a:lnTo>
                      <a:pt x="3118" y="4927"/>
                    </a:lnTo>
                    <a:lnTo>
                      <a:pt x="1617" y="4312"/>
                    </a:lnTo>
                    <a:lnTo>
                      <a:pt x="77" y="3657"/>
                    </a:lnTo>
                    <a:lnTo>
                      <a:pt x="231" y="3195"/>
                    </a:lnTo>
                    <a:lnTo>
                      <a:pt x="424" y="2734"/>
                    </a:lnTo>
                    <a:lnTo>
                      <a:pt x="655" y="2349"/>
                    </a:lnTo>
                    <a:lnTo>
                      <a:pt x="963" y="1964"/>
                    </a:lnTo>
                    <a:lnTo>
                      <a:pt x="1271" y="1617"/>
                    </a:lnTo>
                    <a:lnTo>
                      <a:pt x="1656" y="1309"/>
                    </a:lnTo>
                    <a:lnTo>
                      <a:pt x="2040" y="1040"/>
                    </a:lnTo>
                    <a:lnTo>
                      <a:pt x="2464" y="809"/>
                    </a:lnTo>
                    <a:lnTo>
                      <a:pt x="2810" y="617"/>
                    </a:lnTo>
                    <a:lnTo>
                      <a:pt x="3157" y="501"/>
                    </a:lnTo>
                    <a:lnTo>
                      <a:pt x="3542" y="386"/>
                    </a:lnTo>
                    <a:lnTo>
                      <a:pt x="3926" y="270"/>
                    </a:lnTo>
                    <a:lnTo>
                      <a:pt x="4658" y="155"/>
                    </a:lnTo>
                    <a:lnTo>
                      <a:pt x="5428" y="116"/>
                    </a:lnTo>
                    <a:close/>
                    <a:moveTo>
                      <a:pt x="5466" y="1"/>
                    </a:moveTo>
                    <a:lnTo>
                      <a:pt x="4773" y="39"/>
                    </a:lnTo>
                    <a:lnTo>
                      <a:pt x="4119" y="116"/>
                    </a:lnTo>
                    <a:lnTo>
                      <a:pt x="3426" y="270"/>
                    </a:lnTo>
                    <a:lnTo>
                      <a:pt x="2772" y="540"/>
                    </a:lnTo>
                    <a:lnTo>
                      <a:pt x="2310" y="771"/>
                    </a:lnTo>
                    <a:lnTo>
                      <a:pt x="1848" y="1040"/>
                    </a:lnTo>
                    <a:lnTo>
                      <a:pt x="1425" y="1386"/>
                    </a:lnTo>
                    <a:lnTo>
                      <a:pt x="1001" y="1733"/>
                    </a:lnTo>
                    <a:lnTo>
                      <a:pt x="693" y="2156"/>
                    </a:lnTo>
                    <a:lnTo>
                      <a:pt x="385" y="2618"/>
                    </a:lnTo>
                    <a:lnTo>
                      <a:pt x="154" y="3080"/>
                    </a:lnTo>
                    <a:lnTo>
                      <a:pt x="39" y="3619"/>
                    </a:lnTo>
                    <a:lnTo>
                      <a:pt x="39" y="3657"/>
                    </a:lnTo>
                    <a:lnTo>
                      <a:pt x="1" y="3696"/>
                    </a:lnTo>
                    <a:lnTo>
                      <a:pt x="1" y="3734"/>
                    </a:lnTo>
                    <a:lnTo>
                      <a:pt x="655" y="4081"/>
                    </a:lnTo>
                    <a:lnTo>
                      <a:pt x="1348" y="4350"/>
                    </a:lnTo>
                    <a:lnTo>
                      <a:pt x="2695" y="4927"/>
                    </a:lnTo>
                    <a:lnTo>
                      <a:pt x="4119" y="5466"/>
                    </a:lnTo>
                    <a:lnTo>
                      <a:pt x="5505" y="5928"/>
                    </a:lnTo>
                    <a:lnTo>
                      <a:pt x="6929" y="6352"/>
                    </a:lnTo>
                    <a:lnTo>
                      <a:pt x="8391" y="6775"/>
                    </a:lnTo>
                    <a:lnTo>
                      <a:pt x="9815" y="7121"/>
                    </a:lnTo>
                    <a:lnTo>
                      <a:pt x="11278" y="7391"/>
                    </a:lnTo>
                    <a:lnTo>
                      <a:pt x="12856" y="7660"/>
                    </a:lnTo>
                    <a:lnTo>
                      <a:pt x="14434" y="7891"/>
                    </a:lnTo>
                    <a:lnTo>
                      <a:pt x="14550" y="8238"/>
                    </a:lnTo>
                    <a:lnTo>
                      <a:pt x="14550" y="8353"/>
                    </a:lnTo>
                    <a:lnTo>
                      <a:pt x="14627" y="8738"/>
                    </a:lnTo>
                    <a:lnTo>
                      <a:pt x="14627" y="8776"/>
                    </a:lnTo>
                    <a:lnTo>
                      <a:pt x="14665" y="8815"/>
                    </a:lnTo>
                    <a:lnTo>
                      <a:pt x="14704" y="8776"/>
                    </a:lnTo>
                    <a:lnTo>
                      <a:pt x="15204" y="8661"/>
                    </a:lnTo>
                    <a:lnTo>
                      <a:pt x="15243" y="8622"/>
                    </a:lnTo>
                    <a:lnTo>
                      <a:pt x="15204" y="8584"/>
                    </a:lnTo>
                    <a:lnTo>
                      <a:pt x="15050" y="8353"/>
                    </a:lnTo>
                    <a:lnTo>
                      <a:pt x="14935" y="8161"/>
                    </a:lnTo>
                    <a:lnTo>
                      <a:pt x="14858" y="7968"/>
                    </a:lnTo>
                    <a:lnTo>
                      <a:pt x="14781" y="7776"/>
                    </a:lnTo>
                    <a:lnTo>
                      <a:pt x="14665" y="7237"/>
                    </a:lnTo>
                    <a:lnTo>
                      <a:pt x="14704" y="6352"/>
                    </a:lnTo>
                    <a:lnTo>
                      <a:pt x="14704" y="5890"/>
                    </a:lnTo>
                    <a:lnTo>
                      <a:pt x="14704" y="5466"/>
                    </a:lnTo>
                    <a:lnTo>
                      <a:pt x="14665" y="5004"/>
                    </a:lnTo>
                    <a:lnTo>
                      <a:pt x="14588" y="4581"/>
                    </a:lnTo>
                    <a:lnTo>
                      <a:pt x="14473" y="4158"/>
                    </a:lnTo>
                    <a:lnTo>
                      <a:pt x="14319" y="3734"/>
                    </a:lnTo>
                    <a:lnTo>
                      <a:pt x="14088" y="3311"/>
                    </a:lnTo>
                    <a:lnTo>
                      <a:pt x="13818" y="2887"/>
                    </a:lnTo>
                    <a:lnTo>
                      <a:pt x="13472" y="2541"/>
                    </a:lnTo>
                    <a:lnTo>
                      <a:pt x="13126" y="2233"/>
                    </a:lnTo>
                    <a:lnTo>
                      <a:pt x="12702" y="1925"/>
                    </a:lnTo>
                    <a:lnTo>
                      <a:pt x="12279" y="1694"/>
                    </a:lnTo>
                    <a:lnTo>
                      <a:pt x="11855" y="1463"/>
                    </a:lnTo>
                    <a:lnTo>
                      <a:pt x="11394" y="1271"/>
                    </a:lnTo>
                    <a:lnTo>
                      <a:pt x="10893" y="1078"/>
                    </a:lnTo>
                    <a:lnTo>
                      <a:pt x="10393" y="925"/>
                    </a:lnTo>
                    <a:lnTo>
                      <a:pt x="9392" y="617"/>
                    </a:lnTo>
                    <a:lnTo>
                      <a:pt x="8276" y="347"/>
                    </a:lnTo>
                    <a:lnTo>
                      <a:pt x="7121" y="155"/>
                    </a:lnTo>
                    <a:lnTo>
                      <a:pt x="6313" y="39"/>
                    </a:lnTo>
                    <a:lnTo>
                      <a:pt x="5466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70" name="Google Shape;2395;p50">
                <a:extLst>
                  <a:ext uri="{FF2B5EF4-FFF2-40B4-BE49-F238E27FC236}">
                    <a16:creationId xmlns:a16="http://schemas.microsoft.com/office/drawing/2014/main" id="{CE54C3D8-8464-9B97-35FE-0425252F9BBE}"/>
                  </a:ext>
                </a:extLst>
              </p:cNvPr>
              <p:cNvSpPr/>
              <p:nvPr/>
            </p:nvSpPr>
            <p:spPr>
              <a:xfrm>
                <a:off x="1429313" y="2885400"/>
                <a:ext cx="362800" cy="190550"/>
              </a:xfrm>
              <a:custGeom>
                <a:avLst/>
                <a:gdLst/>
                <a:ahLst/>
                <a:cxnLst/>
                <a:rect l="l" t="t" r="r" b="b"/>
                <a:pathLst>
                  <a:path w="14512" h="7622" fill="none" extrusionOk="0">
                    <a:moveTo>
                      <a:pt x="14357" y="7621"/>
                    </a:moveTo>
                    <a:lnTo>
                      <a:pt x="14357" y="7621"/>
                    </a:lnTo>
                    <a:lnTo>
                      <a:pt x="12933" y="7429"/>
                    </a:lnTo>
                    <a:lnTo>
                      <a:pt x="11509" y="7159"/>
                    </a:lnTo>
                    <a:lnTo>
                      <a:pt x="10085" y="6890"/>
                    </a:lnTo>
                    <a:lnTo>
                      <a:pt x="8661" y="6582"/>
                    </a:lnTo>
                    <a:lnTo>
                      <a:pt x="8661" y="6582"/>
                    </a:lnTo>
                    <a:lnTo>
                      <a:pt x="7237" y="6197"/>
                    </a:lnTo>
                    <a:lnTo>
                      <a:pt x="5851" y="5774"/>
                    </a:lnTo>
                    <a:lnTo>
                      <a:pt x="4427" y="5312"/>
                    </a:lnTo>
                    <a:lnTo>
                      <a:pt x="3041" y="4811"/>
                    </a:lnTo>
                    <a:lnTo>
                      <a:pt x="3041" y="4811"/>
                    </a:lnTo>
                    <a:lnTo>
                      <a:pt x="1540" y="4196"/>
                    </a:lnTo>
                    <a:lnTo>
                      <a:pt x="0" y="3541"/>
                    </a:lnTo>
                    <a:lnTo>
                      <a:pt x="0" y="3541"/>
                    </a:lnTo>
                    <a:lnTo>
                      <a:pt x="0" y="3541"/>
                    </a:lnTo>
                    <a:lnTo>
                      <a:pt x="154" y="3079"/>
                    </a:lnTo>
                    <a:lnTo>
                      <a:pt x="347" y="2618"/>
                    </a:lnTo>
                    <a:lnTo>
                      <a:pt x="578" y="2233"/>
                    </a:lnTo>
                    <a:lnTo>
                      <a:pt x="886" y="1848"/>
                    </a:lnTo>
                    <a:lnTo>
                      <a:pt x="1194" y="1501"/>
                    </a:lnTo>
                    <a:lnTo>
                      <a:pt x="1579" y="1193"/>
                    </a:lnTo>
                    <a:lnTo>
                      <a:pt x="1963" y="924"/>
                    </a:lnTo>
                    <a:lnTo>
                      <a:pt x="2387" y="693"/>
                    </a:lnTo>
                    <a:lnTo>
                      <a:pt x="2387" y="693"/>
                    </a:lnTo>
                    <a:lnTo>
                      <a:pt x="2733" y="501"/>
                    </a:lnTo>
                    <a:lnTo>
                      <a:pt x="3080" y="385"/>
                    </a:lnTo>
                    <a:lnTo>
                      <a:pt x="3465" y="270"/>
                    </a:lnTo>
                    <a:lnTo>
                      <a:pt x="3849" y="154"/>
                    </a:lnTo>
                    <a:lnTo>
                      <a:pt x="4581" y="39"/>
                    </a:lnTo>
                    <a:lnTo>
                      <a:pt x="5351" y="0"/>
                    </a:lnTo>
                    <a:lnTo>
                      <a:pt x="5351" y="0"/>
                    </a:lnTo>
                    <a:lnTo>
                      <a:pt x="5966" y="39"/>
                    </a:lnTo>
                    <a:lnTo>
                      <a:pt x="6544" y="77"/>
                    </a:lnTo>
                    <a:lnTo>
                      <a:pt x="6544" y="77"/>
                    </a:lnTo>
                    <a:lnTo>
                      <a:pt x="7121" y="154"/>
                    </a:lnTo>
                    <a:lnTo>
                      <a:pt x="7660" y="270"/>
                    </a:lnTo>
                    <a:lnTo>
                      <a:pt x="8776" y="539"/>
                    </a:lnTo>
                    <a:lnTo>
                      <a:pt x="8776" y="539"/>
                    </a:lnTo>
                    <a:lnTo>
                      <a:pt x="9777" y="770"/>
                    </a:lnTo>
                    <a:lnTo>
                      <a:pt x="10778" y="1078"/>
                    </a:lnTo>
                    <a:lnTo>
                      <a:pt x="10778" y="1078"/>
                    </a:lnTo>
                    <a:lnTo>
                      <a:pt x="11240" y="1270"/>
                    </a:lnTo>
                    <a:lnTo>
                      <a:pt x="11663" y="1463"/>
                    </a:lnTo>
                    <a:lnTo>
                      <a:pt x="12125" y="1655"/>
                    </a:lnTo>
                    <a:lnTo>
                      <a:pt x="12548" y="1925"/>
                    </a:lnTo>
                    <a:lnTo>
                      <a:pt x="12933" y="2194"/>
                    </a:lnTo>
                    <a:lnTo>
                      <a:pt x="13318" y="2541"/>
                    </a:lnTo>
                    <a:lnTo>
                      <a:pt x="13626" y="2887"/>
                    </a:lnTo>
                    <a:lnTo>
                      <a:pt x="13895" y="3310"/>
                    </a:lnTo>
                    <a:lnTo>
                      <a:pt x="13895" y="3310"/>
                    </a:lnTo>
                    <a:lnTo>
                      <a:pt x="14165" y="3811"/>
                    </a:lnTo>
                    <a:lnTo>
                      <a:pt x="14319" y="4311"/>
                    </a:lnTo>
                    <a:lnTo>
                      <a:pt x="14434" y="4850"/>
                    </a:lnTo>
                    <a:lnTo>
                      <a:pt x="14473" y="5389"/>
                    </a:lnTo>
                    <a:lnTo>
                      <a:pt x="14511" y="5966"/>
                    </a:lnTo>
                    <a:lnTo>
                      <a:pt x="14473" y="6505"/>
                    </a:lnTo>
                    <a:lnTo>
                      <a:pt x="14357" y="7621"/>
                    </a:lnTo>
                    <a:lnTo>
                      <a:pt x="14357" y="7621"/>
                    </a:lnTo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71" name="Google Shape;2396;p50">
                <a:extLst>
                  <a:ext uri="{FF2B5EF4-FFF2-40B4-BE49-F238E27FC236}">
                    <a16:creationId xmlns:a16="http://schemas.microsoft.com/office/drawing/2014/main" id="{39CDCC79-AEB1-0F45-46F7-933E447FC95B}"/>
                  </a:ext>
                </a:extLst>
              </p:cNvPr>
              <p:cNvSpPr/>
              <p:nvPr/>
            </p:nvSpPr>
            <p:spPr>
              <a:xfrm>
                <a:off x="1350413" y="2980650"/>
                <a:ext cx="440725" cy="334900"/>
              </a:xfrm>
              <a:custGeom>
                <a:avLst/>
                <a:gdLst/>
                <a:ahLst/>
                <a:cxnLst/>
                <a:rect l="l" t="t" r="r" b="b"/>
                <a:pathLst>
                  <a:path w="17629" h="13396" extrusionOk="0">
                    <a:moveTo>
                      <a:pt x="3426" y="1"/>
                    </a:moveTo>
                    <a:lnTo>
                      <a:pt x="3387" y="39"/>
                    </a:lnTo>
                    <a:lnTo>
                      <a:pt x="2887" y="809"/>
                    </a:lnTo>
                    <a:lnTo>
                      <a:pt x="2387" y="1617"/>
                    </a:lnTo>
                    <a:lnTo>
                      <a:pt x="1963" y="2464"/>
                    </a:lnTo>
                    <a:lnTo>
                      <a:pt x="1540" y="3272"/>
                    </a:lnTo>
                    <a:lnTo>
                      <a:pt x="1155" y="4081"/>
                    </a:lnTo>
                    <a:lnTo>
                      <a:pt x="770" y="4927"/>
                    </a:lnTo>
                    <a:lnTo>
                      <a:pt x="462" y="5697"/>
                    </a:lnTo>
                    <a:lnTo>
                      <a:pt x="154" y="6506"/>
                    </a:lnTo>
                    <a:lnTo>
                      <a:pt x="77" y="6813"/>
                    </a:lnTo>
                    <a:lnTo>
                      <a:pt x="0" y="7160"/>
                    </a:lnTo>
                    <a:lnTo>
                      <a:pt x="0" y="7468"/>
                    </a:lnTo>
                    <a:lnTo>
                      <a:pt x="0" y="7814"/>
                    </a:lnTo>
                    <a:lnTo>
                      <a:pt x="77" y="8122"/>
                    </a:lnTo>
                    <a:lnTo>
                      <a:pt x="231" y="8430"/>
                    </a:lnTo>
                    <a:lnTo>
                      <a:pt x="462" y="8661"/>
                    </a:lnTo>
                    <a:lnTo>
                      <a:pt x="732" y="8892"/>
                    </a:lnTo>
                    <a:lnTo>
                      <a:pt x="1078" y="9084"/>
                    </a:lnTo>
                    <a:lnTo>
                      <a:pt x="1463" y="9238"/>
                    </a:lnTo>
                    <a:lnTo>
                      <a:pt x="2233" y="9469"/>
                    </a:lnTo>
                    <a:lnTo>
                      <a:pt x="4080" y="10124"/>
                    </a:lnTo>
                    <a:lnTo>
                      <a:pt x="7737" y="11355"/>
                    </a:lnTo>
                    <a:lnTo>
                      <a:pt x="9507" y="11971"/>
                    </a:lnTo>
                    <a:lnTo>
                      <a:pt x="11316" y="12548"/>
                    </a:lnTo>
                    <a:lnTo>
                      <a:pt x="12163" y="12818"/>
                    </a:lnTo>
                    <a:lnTo>
                      <a:pt x="13048" y="13049"/>
                    </a:lnTo>
                    <a:lnTo>
                      <a:pt x="13972" y="13203"/>
                    </a:lnTo>
                    <a:lnTo>
                      <a:pt x="14857" y="13357"/>
                    </a:lnTo>
                    <a:lnTo>
                      <a:pt x="15281" y="13395"/>
                    </a:lnTo>
                    <a:lnTo>
                      <a:pt x="16089" y="13395"/>
                    </a:lnTo>
                    <a:lnTo>
                      <a:pt x="16397" y="13318"/>
                    </a:lnTo>
                    <a:lnTo>
                      <a:pt x="16590" y="13241"/>
                    </a:lnTo>
                    <a:lnTo>
                      <a:pt x="16743" y="13164"/>
                    </a:lnTo>
                    <a:lnTo>
                      <a:pt x="16897" y="13087"/>
                    </a:lnTo>
                    <a:lnTo>
                      <a:pt x="17013" y="12972"/>
                    </a:lnTo>
                    <a:lnTo>
                      <a:pt x="17205" y="12664"/>
                    </a:lnTo>
                    <a:lnTo>
                      <a:pt x="17359" y="12356"/>
                    </a:lnTo>
                    <a:lnTo>
                      <a:pt x="17513" y="11894"/>
                    </a:lnTo>
                    <a:lnTo>
                      <a:pt x="17590" y="11471"/>
                    </a:lnTo>
                    <a:lnTo>
                      <a:pt x="17629" y="11009"/>
                    </a:lnTo>
                    <a:lnTo>
                      <a:pt x="17629" y="10585"/>
                    </a:lnTo>
                    <a:lnTo>
                      <a:pt x="17590" y="9662"/>
                    </a:lnTo>
                    <a:lnTo>
                      <a:pt x="17513" y="8776"/>
                    </a:lnTo>
                    <a:lnTo>
                      <a:pt x="17167" y="4927"/>
                    </a:lnTo>
                    <a:lnTo>
                      <a:pt x="17090" y="4004"/>
                    </a:lnTo>
                    <a:lnTo>
                      <a:pt x="17051" y="3965"/>
                    </a:lnTo>
                    <a:lnTo>
                      <a:pt x="17013" y="3927"/>
                    </a:lnTo>
                    <a:lnTo>
                      <a:pt x="16974" y="3965"/>
                    </a:lnTo>
                    <a:lnTo>
                      <a:pt x="16936" y="4004"/>
                    </a:lnTo>
                    <a:lnTo>
                      <a:pt x="17090" y="5851"/>
                    </a:lnTo>
                    <a:lnTo>
                      <a:pt x="17244" y="7699"/>
                    </a:lnTo>
                    <a:lnTo>
                      <a:pt x="17398" y="9469"/>
                    </a:lnTo>
                    <a:lnTo>
                      <a:pt x="17475" y="10355"/>
                    </a:lnTo>
                    <a:lnTo>
                      <a:pt x="17475" y="10816"/>
                    </a:lnTo>
                    <a:lnTo>
                      <a:pt x="17436" y="11240"/>
                    </a:lnTo>
                    <a:lnTo>
                      <a:pt x="17359" y="11663"/>
                    </a:lnTo>
                    <a:lnTo>
                      <a:pt x="17282" y="12125"/>
                    </a:lnTo>
                    <a:lnTo>
                      <a:pt x="17128" y="12510"/>
                    </a:lnTo>
                    <a:lnTo>
                      <a:pt x="17051" y="12702"/>
                    </a:lnTo>
                    <a:lnTo>
                      <a:pt x="16897" y="12856"/>
                    </a:lnTo>
                    <a:lnTo>
                      <a:pt x="16782" y="12972"/>
                    </a:lnTo>
                    <a:lnTo>
                      <a:pt x="16666" y="13049"/>
                    </a:lnTo>
                    <a:lnTo>
                      <a:pt x="16359" y="13164"/>
                    </a:lnTo>
                    <a:lnTo>
                      <a:pt x="16051" y="13241"/>
                    </a:lnTo>
                    <a:lnTo>
                      <a:pt x="15550" y="13241"/>
                    </a:lnTo>
                    <a:lnTo>
                      <a:pt x="14665" y="13164"/>
                    </a:lnTo>
                    <a:lnTo>
                      <a:pt x="13780" y="13049"/>
                    </a:lnTo>
                    <a:lnTo>
                      <a:pt x="12933" y="12856"/>
                    </a:lnTo>
                    <a:lnTo>
                      <a:pt x="12048" y="12625"/>
                    </a:lnTo>
                    <a:lnTo>
                      <a:pt x="10354" y="12087"/>
                    </a:lnTo>
                    <a:lnTo>
                      <a:pt x="8622" y="11509"/>
                    </a:lnTo>
                    <a:lnTo>
                      <a:pt x="5158" y="10316"/>
                    </a:lnTo>
                    <a:lnTo>
                      <a:pt x="1655" y="9123"/>
                    </a:lnTo>
                    <a:lnTo>
                      <a:pt x="1309" y="9007"/>
                    </a:lnTo>
                    <a:lnTo>
                      <a:pt x="924" y="8853"/>
                    </a:lnTo>
                    <a:lnTo>
                      <a:pt x="616" y="8622"/>
                    </a:lnTo>
                    <a:lnTo>
                      <a:pt x="462" y="8507"/>
                    </a:lnTo>
                    <a:lnTo>
                      <a:pt x="347" y="8353"/>
                    </a:lnTo>
                    <a:lnTo>
                      <a:pt x="193" y="8045"/>
                    </a:lnTo>
                    <a:lnTo>
                      <a:pt x="154" y="7699"/>
                    </a:lnTo>
                    <a:lnTo>
                      <a:pt x="116" y="7391"/>
                    </a:lnTo>
                    <a:lnTo>
                      <a:pt x="154" y="7044"/>
                    </a:lnTo>
                    <a:lnTo>
                      <a:pt x="270" y="6698"/>
                    </a:lnTo>
                    <a:lnTo>
                      <a:pt x="347" y="6352"/>
                    </a:lnTo>
                    <a:lnTo>
                      <a:pt x="616" y="5659"/>
                    </a:lnTo>
                    <a:lnTo>
                      <a:pt x="963" y="4812"/>
                    </a:lnTo>
                    <a:lnTo>
                      <a:pt x="1347" y="3965"/>
                    </a:lnTo>
                    <a:lnTo>
                      <a:pt x="1732" y="3195"/>
                    </a:lnTo>
                    <a:lnTo>
                      <a:pt x="2156" y="2387"/>
                    </a:lnTo>
                    <a:lnTo>
                      <a:pt x="3003" y="847"/>
                    </a:lnTo>
                    <a:lnTo>
                      <a:pt x="3464" y="78"/>
                    </a:lnTo>
                    <a:lnTo>
                      <a:pt x="3464" y="39"/>
                    </a:lnTo>
                    <a:lnTo>
                      <a:pt x="3426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5AB4B69-11CF-7538-FF79-41A7169A7A85}"/>
              </a:ext>
            </a:extLst>
          </p:cNvPr>
          <p:cNvSpPr/>
          <p:nvPr/>
        </p:nvSpPr>
        <p:spPr>
          <a:xfrm>
            <a:off x="172886" y="2549886"/>
            <a:ext cx="7714935" cy="334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/>
              </a:rPr>
              <a:t>a) Góc nhọn: Góc đỉnh O, cạnh OA, OB</a:t>
            </a:r>
            <a:r>
              <a:rPr lang="en-US" sz="2400" dirty="0">
                <a:latin typeface="UTM Avo" panose="02040603050506020204" pitchFamily="18"/>
              </a:rPr>
              <a:t>.</a:t>
            </a:r>
            <a:endParaRPr lang="vi-VN" sz="2400" dirty="0">
              <a:latin typeface="UTM Avo" panose="02040603050506020204" pitchFamily="18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/>
              </a:rPr>
              <a:t>Góc vuông: Góc đỉnh N, cạnh NM, NP</a:t>
            </a:r>
            <a:r>
              <a:rPr lang="en-US" sz="2400" dirty="0">
                <a:latin typeface="UTM Avo" panose="02040603050506020204" pitchFamily="18"/>
              </a:rPr>
              <a:t>.</a:t>
            </a:r>
            <a:endParaRPr lang="vi-VN" sz="2400" dirty="0">
              <a:latin typeface="UTM Avo" panose="02040603050506020204" pitchFamily="18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/>
              </a:rPr>
              <a:t>Góc tù: Góc đỉnh I, cạnh IK, IH</a:t>
            </a:r>
            <a:r>
              <a:rPr lang="en-US" sz="2400" dirty="0">
                <a:latin typeface="UTM Avo" panose="02040603050506020204" pitchFamily="18"/>
              </a:rPr>
              <a:t>.</a:t>
            </a:r>
            <a:endParaRPr lang="vi-VN" sz="2400" dirty="0">
              <a:latin typeface="UTM Avo" panose="02040603050506020204" pitchFamily="18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/>
              </a:rPr>
              <a:t>b) Góc đỉnh O, cạnh OA, OB có số đo góc là 60°</a:t>
            </a:r>
            <a:r>
              <a:rPr lang="en-US" sz="2400" dirty="0">
                <a:latin typeface="UTM Avo" panose="02040603050506020204" pitchFamily="18"/>
              </a:rPr>
              <a:t>.</a:t>
            </a:r>
            <a:endParaRPr lang="vi-VN" sz="2400" dirty="0">
              <a:latin typeface="UTM Avo" panose="02040603050506020204" pitchFamily="18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/>
              </a:rPr>
              <a:t>Góc đỉnh I, cạnh IK, IH có số đo góc là 120°</a:t>
            </a:r>
            <a:r>
              <a:rPr lang="en-US" sz="2400" dirty="0">
                <a:latin typeface="UTM Avo" panose="02040603050506020204" pitchFamily="18"/>
              </a:rPr>
              <a:t>.</a:t>
            </a:r>
            <a:endParaRPr lang="vi-VN" sz="2400" dirty="0">
              <a:latin typeface="UTM Avo" panose="02040603050506020204" pitchFamily="18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/>
              </a:rPr>
              <a:t>Góc đỉnh N, cạnh NM, NP có số đo góc là 90°</a:t>
            </a:r>
            <a:r>
              <a:rPr lang="en-US" sz="2400" dirty="0">
                <a:latin typeface="UTM Avo" panose="02040603050506020204" pitchFamily="18"/>
              </a:rPr>
              <a:t>.</a:t>
            </a:r>
            <a:endParaRPr lang="vi-VN" sz="2400" dirty="0"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98836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33FF397-2062-9C5F-4106-F60FAE309EF4}"/>
              </a:ext>
            </a:extLst>
          </p:cNvPr>
          <p:cNvSpPr/>
          <p:nvPr/>
        </p:nvSpPr>
        <p:spPr>
          <a:xfrm>
            <a:off x="610924" y="2298740"/>
            <a:ext cx="10972800" cy="440484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80C1C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1FB6CB4-88FD-A124-FF58-65C24F23E654}"/>
              </a:ext>
            </a:extLst>
          </p:cNvPr>
          <p:cNvSpPr/>
          <p:nvPr/>
        </p:nvSpPr>
        <p:spPr>
          <a:xfrm>
            <a:off x="4014164" y="1555889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2 (SGK – tr57)</a:t>
            </a:r>
          </a:p>
        </p:txBody>
      </p:sp>
      <p:grpSp>
        <p:nvGrpSpPr>
          <p:cNvPr id="42" name="Google Shape;2367;p50">
            <a:extLst>
              <a:ext uri="{FF2B5EF4-FFF2-40B4-BE49-F238E27FC236}">
                <a16:creationId xmlns:a16="http://schemas.microsoft.com/office/drawing/2014/main" id="{607B09AC-2046-C3CE-8E75-F71BAF79E924}"/>
              </a:ext>
            </a:extLst>
          </p:cNvPr>
          <p:cNvGrpSpPr/>
          <p:nvPr/>
        </p:nvGrpSpPr>
        <p:grpSpPr>
          <a:xfrm>
            <a:off x="10810615" y="5656227"/>
            <a:ext cx="906383" cy="1020568"/>
            <a:chOff x="434227" y="2432710"/>
            <a:chExt cx="1323336" cy="1391894"/>
          </a:xfrm>
        </p:grpSpPr>
        <p:sp>
          <p:nvSpPr>
            <p:cNvPr id="43" name="Google Shape;2368;p50">
              <a:extLst>
                <a:ext uri="{FF2B5EF4-FFF2-40B4-BE49-F238E27FC236}">
                  <a16:creationId xmlns:a16="http://schemas.microsoft.com/office/drawing/2014/main" id="{15483D93-C608-3CAF-42AA-82ACB502E6FE}"/>
                </a:ext>
              </a:extLst>
            </p:cNvPr>
            <p:cNvSpPr/>
            <p:nvPr/>
          </p:nvSpPr>
          <p:spPr>
            <a:xfrm>
              <a:off x="434227" y="2432710"/>
              <a:ext cx="1323336" cy="1391894"/>
            </a:xfrm>
            <a:custGeom>
              <a:avLst/>
              <a:gdLst/>
              <a:ahLst/>
              <a:cxnLst/>
              <a:rect l="l" t="t" r="r" b="b"/>
              <a:pathLst>
                <a:path w="32679" h="34372" extrusionOk="0">
                  <a:moveTo>
                    <a:pt x="22170" y="1578"/>
                  </a:moveTo>
                  <a:lnTo>
                    <a:pt x="22594" y="1655"/>
                  </a:lnTo>
                  <a:lnTo>
                    <a:pt x="22979" y="1732"/>
                  </a:lnTo>
                  <a:lnTo>
                    <a:pt x="23402" y="1848"/>
                  </a:lnTo>
                  <a:lnTo>
                    <a:pt x="23787" y="2002"/>
                  </a:lnTo>
                  <a:lnTo>
                    <a:pt x="24172" y="2194"/>
                  </a:lnTo>
                  <a:lnTo>
                    <a:pt x="24518" y="2387"/>
                  </a:lnTo>
                  <a:lnTo>
                    <a:pt x="24826" y="2618"/>
                  </a:lnTo>
                  <a:lnTo>
                    <a:pt x="25057" y="2848"/>
                  </a:lnTo>
                  <a:lnTo>
                    <a:pt x="25249" y="3118"/>
                  </a:lnTo>
                  <a:lnTo>
                    <a:pt x="25403" y="3426"/>
                  </a:lnTo>
                  <a:lnTo>
                    <a:pt x="25442" y="3734"/>
                  </a:lnTo>
                  <a:lnTo>
                    <a:pt x="25442" y="4042"/>
                  </a:lnTo>
                  <a:lnTo>
                    <a:pt x="25442" y="4311"/>
                  </a:lnTo>
                  <a:lnTo>
                    <a:pt x="25365" y="4542"/>
                  </a:lnTo>
                  <a:lnTo>
                    <a:pt x="25288" y="4773"/>
                  </a:lnTo>
                  <a:lnTo>
                    <a:pt x="25172" y="4927"/>
                  </a:lnTo>
                  <a:lnTo>
                    <a:pt x="25019" y="5081"/>
                  </a:lnTo>
                  <a:lnTo>
                    <a:pt x="24749" y="5312"/>
                  </a:lnTo>
                  <a:lnTo>
                    <a:pt x="24480" y="5504"/>
                  </a:lnTo>
                  <a:lnTo>
                    <a:pt x="24210" y="5581"/>
                  </a:lnTo>
                  <a:lnTo>
                    <a:pt x="24018" y="5658"/>
                  </a:lnTo>
                  <a:lnTo>
                    <a:pt x="23556" y="5466"/>
                  </a:lnTo>
                  <a:lnTo>
                    <a:pt x="23056" y="5235"/>
                  </a:lnTo>
                  <a:lnTo>
                    <a:pt x="22555" y="5042"/>
                  </a:lnTo>
                  <a:lnTo>
                    <a:pt x="22016" y="4888"/>
                  </a:lnTo>
                  <a:lnTo>
                    <a:pt x="21208" y="4696"/>
                  </a:lnTo>
                  <a:lnTo>
                    <a:pt x="20361" y="4504"/>
                  </a:lnTo>
                  <a:lnTo>
                    <a:pt x="20015" y="4465"/>
                  </a:lnTo>
                  <a:lnTo>
                    <a:pt x="19899" y="4157"/>
                  </a:lnTo>
                  <a:lnTo>
                    <a:pt x="19822" y="3811"/>
                  </a:lnTo>
                  <a:lnTo>
                    <a:pt x="19745" y="3426"/>
                  </a:lnTo>
                  <a:lnTo>
                    <a:pt x="19745" y="2964"/>
                  </a:lnTo>
                  <a:lnTo>
                    <a:pt x="19784" y="2733"/>
                  </a:lnTo>
                  <a:lnTo>
                    <a:pt x="19822" y="2579"/>
                  </a:lnTo>
                  <a:lnTo>
                    <a:pt x="19822" y="2541"/>
                  </a:lnTo>
                  <a:lnTo>
                    <a:pt x="19938" y="2310"/>
                  </a:lnTo>
                  <a:lnTo>
                    <a:pt x="20053" y="2117"/>
                  </a:lnTo>
                  <a:lnTo>
                    <a:pt x="20246" y="1963"/>
                  </a:lnTo>
                  <a:lnTo>
                    <a:pt x="20477" y="1809"/>
                  </a:lnTo>
                  <a:lnTo>
                    <a:pt x="20746" y="1694"/>
                  </a:lnTo>
                  <a:lnTo>
                    <a:pt x="21054" y="1617"/>
                  </a:lnTo>
                  <a:lnTo>
                    <a:pt x="21400" y="1578"/>
                  </a:lnTo>
                  <a:close/>
                  <a:moveTo>
                    <a:pt x="26173" y="5312"/>
                  </a:moveTo>
                  <a:lnTo>
                    <a:pt x="25981" y="5774"/>
                  </a:lnTo>
                  <a:lnTo>
                    <a:pt x="25750" y="6390"/>
                  </a:lnTo>
                  <a:lnTo>
                    <a:pt x="25673" y="6697"/>
                  </a:lnTo>
                  <a:lnTo>
                    <a:pt x="25134" y="6313"/>
                  </a:lnTo>
                  <a:lnTo>
                    <a:pt x="25172" y="6274"/>
                  </a:lnTo>
                  <a:lnTo>
                    <a:pt x="25711" y="5812"/>
                  </a:lnTo>
                  <a:lnTo>
                    <a:pt x="25942" y="5543"/>
                  </a:lnTo>
                  <a:lnTo>
                    <a:pt x="26173" y="5312"/>
                  </a:lnTo>
                  <a:close/>
                  <a:moveTo>
                    <a:pt x="21901" y="0"/>
                  </a:moveTo>
                  <a:lnTo>
                    <a:pt x="21323" y="77"/>
                  </a:lnTo>
                  <a:lnTo>
                    <a:pt x="20823" y="154"/>
                  </a:lnTo>
                  <a:lnTo>
                    <a:pt x="20323" y="347"/>
                  </a:lnTo>
                  <a:lnTo>
                    <a:pt x="19861" y="616"/>
                  </a:lnTo>
                  <a:lnTo>
                    <a:pt x="19437" y="924"/>
                  </a:lnTo>
                  <a:lnTo>
                    <a:pt x="19130" y="1270"/>
                  </a:lnTo>
                  <a:lnTo>
                    <a:pt x="18937" y="1617"/>
                  </a:lnTo>
                  <a:lnTo>
                    <a:pt x="18783" y="2002"/>
                  </a:lnTo>
                  <a:lnTo>
                    <a:pt x="18668" y="2348"/>
                  </a:lnTo>
                  <a:lnTo>
                    <a:pt x="18629" y="2733"/>
                  </a:lnTo>
                  <a:lnTo>
                    <a:pt x="18668" y="3118"/>
                  </a:lnTo>
                  <a:lnTo>
                    <a:pt x="18706" y="3464"/>
                  </a:lnTo>
                  <a:lnTo>
                    <a:pt x="18783" y="3811"/>
                  </a:lnTo>
                  <a:lnTo>
                    <a:pt x="18860" y="4119"/>
                  </a:lnTo>
                  <a:lnTo>
                    <a:pt x="18976" y="4388"/>
                  </a:lnTo>
                  <a:lnTo>
                    <a:pt x="18591" y="4350"/>
                  </a:lnTo>
                  <a:lnTo>
                    <a:pt x="18013" y="4388"/>
                  </a:lnTo>
                  <a:lnTo>
                    <a:pt x="18013" y="4388"/>
                  </a:lnTo>
                  <a:lnTo>
                    <a:pt x="18090" y="4157"/>
                  </a:lnTo>
                  <a:lnTo>
                    <a:pt x="18244" y="3503"/>
                  </a:lnTo>
                  <a:lnTo>
                    <a:pt x="18360" y="2848"/>
                  </a:lnTo>
                  <a:lnTo>
                    <a:pt x="18360" y="2541"/>
                  </a:lnTo>
                  <a:lnTo>
                    <a:pt x="18360" y="2233"/>
                  </a:lnTo>
                  <a:lnTo>
                    <a:pt x="18283" y="1963"/>
                  </a:lnTo>
                  <a:lnTo>
                    <a:pt x="18167" y="1771"/>
                  </a:lnTo>
                  <a:lnTo>
                    <a:pt x="18013" y="1578"/>
                  </a:lnTo>
                  <a:lnTo>
                    <a:pt x="17782" y="1501"/>
                  </a:lnTo>
                  <a:lnTo>
                    <a:pt x="17167" y="1347"/>
                  </a:lnTo>
                  <a:lnTo>
                    <a:pt x="16435" y="1270"/>
                  </a:lnTo>
                  <a:lnTo>
                    <a:pt x="15627" y="1232"/>
                  </a:lnTo>
                  <a:lnTo>
                    <a:pt x="15204" y="1270"/>
                  </a:lnTo>
                  <a:lnTo>
                    <a:pt x="14780" y="1309"/>
                  </a:lnTo>
                  <a:lnTo>
                    <a:pt x="14395" y="1347"/>
                  </a:lnTo>
                  <a:lnTo>
                    <a:pt x="14010" y="1463"/>
                  </a:lnTo>
                  <a:lnTo>
                    <a:pt x="13625" y="1578"/>
                  </a:lnTo>
                  <a:lnTo>
                    <a:pt x="13318" y="1732"/>
                  </a:lnTo>
                  <a:lnTo>
                    <a:pt x="13010" y="1886"/>
                  </a:lnTo>
                  <a:lnTo>
                    <a:pt x="12779" y="2117"/>
                  </a:lnTo>
                  <a:lnTo>
                    <a:pt x="12586" y="2348"/>
                  </a:lnTo>
                  <a:lnTo>
                    <a:pt x="12432" y="2656"/>
                  </a:lnTo>
                  <a:lnTo>
                    <a:pt x="12355" y="2964"/>
                  </a:lnTo>
                  <a:lnTo>
                    <a:pt x="12317" y="3310"/>
                  </a:lnTo>
                  <a:lnTo>
                    <a:pt x="12317" y="3657"/>
                  </a:lnTo>
                  <a:lnTo>
                    <a:pt x="12355" y="3965"/>
                  </a:lnTo>
                  <a:lnTo>
                    <a:pt x="12432" y="4619"/>
                  </a:lnTo>
                  <a:lnTo>
                    <a:pt x="12586" y="5235"/>
                  </a:lnTo>
                  <a:lnTo>
                    <a:pt x="12779" y="5774"/>
                  </a:lnTo>
                  <a:lnTo>
                    <a:pt x="12817" y="5928"/>
                  </a:lnTo>
                  <a:lnTo>
                    <a:pt x="12471" y="6159"/>
                  </a:lnTo>
                  <a:lnTo>
                    <a:pt x="12086" y="6428"/>
                  </a:lnTo>
                  <a:lnTo>
                    <a:pt x="11701" y="6774"/>
                  </a:lnTo>
                  <a:lnTo>
                    <a:pt x="11355" y="7121"/>
                  </a:lnTo>
                  <a:lnTo>
                    <a:pt x="11008" y="7506"/>
                  </a:lnTo>
                  <a:lnTo>
                    <a:pt x="10700" y="7929"/>
                  </a:lnTo>
                  <a:lnTo>
                    <a:pt x="10392" y="8353"/>
                  </a:lnTo>
                  <a:lnTo>
                    <a:pt x="10084" y="8814"/>
                  </a:lnTo>
                  <a:lnTo>
                    <a:pt x="9853" y="9315"/>
                  </a:lnTo>
                  <a:lnTo>
                    <a:pt x="9584" y="9854"/>
                  </a:lnTo>
                  <a:lnTo>
                    <a:pt x="9353" y="10393"/>
                  </a:lnTo>
                  <a:lnTo>
                    <a:pt x="8468" y="12779"/>
                  </a:lnTo>
                  <a:lnTo>
                    <a:pt x="7544" y="15050"/>
                  </a:lnTo>
                  <a:lnTo>
                    <a:pt x="7544" y="15011"/>
                  </a:lnTo>
                  <a:lnTo>
                    <a:pt x="7390" y="14780"/>
                  </a:lnTo>
                  <a:lnTo>
                    <a:pt x="7198" y="14549"/>
                  </a:lnTo>
                  <a:lnTo>
                    <a:pt x="7005" y="14318"/>
                  </a:lnTo>
                  <a:lnTo>
                    <a:pt x="6736" y="14126"/>
                  </a:lnTo>
                  <a:lnTo>
                    <a:pt x="6466" y="13972"/>
                  </a:lnTo>
                  <a:lnTo>
                    <a:pt x="6158" y="13857"/>
                  </a:lnTo>
                  <a:lnTo>
                    <a:pt x="5774" y="13780"/>
                  </a:lnTo>
                  <a:lnTo>
                    <a:pt x="5350" y="13780"/>
                  </a:lnTo>
                  <a:lnTo>
                    <a:pt x="4888" y="13818"/>
                  </a:lnTo>
                  <a:lnTo>
                    <a:pt x="4388" y="13972"/>
                  </a:lnTo>
                  <a:lnTo>
                    <a:pt x="4118" y="14088"/>
                  </a:lnTo>
                  <a:lnTo>
                    <a:pt x="3887" y="14242"/>
                  </a:lnTo>
                  <a:lnTo>
                    <a:pt x="3618" y="14395"/>
                  </a:lnTo>
                  <a:lnTo>
                    <a:pt x="3387" y="14626"/>
                  </a:lnTo>
                  <a:lnTo>
                    <a:pt x="3118" y="14896"/>
                  </a:lnTo>
                  <a:lnTo>
                    <a:pt x="2887" y="15165"/>
                  </a:lnTo>
                  <a:lnTo>
                    <a:pt x="2463" y="15781"/>
                  </a:lnTo>
                  <a:lnTo>
                    <a:pt x="2040" y="16512"/>
                  </a:lnTo>
                  <a:lnTo>
                    <a:pt x="1655" y="17282"/>
                  </a:lnTo>
                  <a:lnTo>
                    <a:pt x="1309" y="18091"/>
                  </a:lnTo>
                  <a:lnTo>
                    <a:pt x="1001" y="18937"/>
                  </a:lnTo>
                  <a:lnTo>
                    <a:pt x="731" y="19784"/>
                  </a:lnTo>
                  <a:lnTo>
                    <a:pt x="500" y="20631"/>
                  </a:lnTo>
                  <a:lnTo>
                    <a:pt x="308" y="21439"/>
                  </a:lnTo>
                  <a:lnTo>
                    <a:pt x="154" y="22209"/>
                  </a:lnTo>
                  <a:lnTo>
                    <a:pt x="38" y="22863"/>
                  </a:lnTo>
                  <a:lnTo>
                    <a:pt x="0" y="23479"/>
                  </a:lnTo>
                  <a:lnTo>
                    <a:pt x="0" y="23941"/>
                  </a:lnTo>
                  <a:lnTo>
                    <a:pt x="77" y="24287"/>
                  </a:lnTo>
                  <a:lnTo>
                    <a:pt x="115" y="24441"/>
                  </a:lnTo>
                  <a:lnTo>
                    <a:pt x="192" y="24557"/>
                  </a:lnTo>
                  <a:lnTo>
                    <a:pt x="423" y="24788"/>
                  </a:lnTo>
                  <a:lnTo>
                    <a:pt x="693" y="24980"/>
                  </a:lnTo>
                  <a:lnTo>
                    <a:pt x="1039" y="25173"/>
                  </a:lnTo>
                  <a:lnTo>
                    <a:pt x="1424" y="25288"/>
                  </a:lnTo>
                  <a:lnTo>
                    <a:pt x="1848" y="25404"/>
                  </a:lnTo>
                  <a:lnTo>
                    <a:pt x="2694" y="25596"/>
                  </a:lnTo>
                  <a:lnTo>
                    <a:pt x="3580" y="25673"/>
                  </a:lnTo>
                  <a:lnTo>
                    <a:pt x="3849" y="25712"/>
                  </a:lnTo>
                  <a:lnTo>
                    <a:pt x="3811" y="26096"/>
                  </a:lnTo>
                  <a:lnTo>
                    <a:pt x="3811" y="26327"/>
                  </a:lnTo>
                  <a:lnTo>
                    <a:pt x="3849" y="26558"/>
                  </a:lnTo>
                  <a:lnTo>
                    <a:pt x="4003" y="26943"/>
                  </a:lnTo>
                  <a:lnTo>
                    <a:pt x="4195" y="27290"/>
                  </a:lnTo>
                  <a:lnTo>
                    <a:pt x="4426" y="27713"/>
                  </a:lnTo>
                  <a:lnTo>
                    <a:pt x="4734" y="28098"/>
                  </a:lnTo>
                  <a:lnTo>
                    <a:pt x="5119" y="28483"/>
                  </a:lnTo>
                  <a:lnTo>
                    <a:pt x="5543" y="28906"/>
                  </a:lnTo>
                  <a:lnTo>
                    <a:pt x="6043" y="29291"/>
                  </a:lnTo>
                  <a:lnTo>
                    <a:pt x="6620" y="29676"/>
                  </a:lnTo>
                  <a:lnTo>
                    <a:pt x="7275" y="30099"/>
                  </a:lnTo>
                  <a:lnTo>
                    <a:pt x="8006" y="30484"/>
                  </a:lnTo>
                  <a:lnTo>
                    <a:pt x="8776" y="30908"/>
                  </a:lnTo>
                  <a:lnTo>
                    <a:pt x="9623" y="31293"/>
                  </a:lnTo>
                  <a:lnTo>
                    <a:pt x="10585" y="31677"/>
                  </a:lnTo>
                  <a:lnTo>
                    <a:pt x="11586" y="32062"/>
                  </a:lnTo>
                  <a:lnTo>
                    <a:pt x="12702" y="32409"/>
                  </a:lnTo>
                  <a:lnTo>
                    <a:pt x="13856" y="32794"/>
                  </a:lnTo>
                  <a:lnTo>
                    <a:pt x="16204" y="33410"/>
                  </a:lnTo>
                  <a:lnTo>
                    <a:pt x="17321" y="33679"/>
                  </a:lnTo>
                  <a:lnTo>
                    <a:pt x="18360" y="33910"/>
                  </a:lnTo>
                  <a:lnTo>
                    <a:pt x="19360" y="34102"/>
                  </a:lnTo>
                  <a:lnTo>
                    <a:pt x="20284" y="34256"/>
                  </a:lnTo>
                  <a:lnTo>
                    <a:pt x="21170" y="34333"/>
                  </a:lnTo>
                  <a:lnTo>
                    <a:pt x="22016" y="34372"/>
                  </a:lnTo>
                  <a:lnTo>
                    <a:pt x="22748" y="34372"/>
                  </a:lnTo>
                  <a:lnTo>
                    <a:pt x="23440" y="34295"/>
                  </a:lnTo>
                  <a:lnTo>
                    <a:pt x="24095" y="34179"/>
                  </a:lnTo>
                  <a:lnTo>
                    <a:pt x="24634" y="33987"/>
                  </a:lnTo>
                  <a:lnTo>
                    <a:pt x="24865" y="33871"/>
                  </a:lnTo>
                  <a:lnTo>
                    <a:pt x="25096" y="33756"/>
                  </a:lnTo>
                  <a:lnTo>
                    <a:pt x="25326" y="33602"/>
                  </a:lnTo>
                  <a:lnTo>
                    <a:pt x="25519" y="33448"/>
                  </a:lnTo>
                  <a:lnTo>
                    <a:pt x="25711" y="33256"/>
                  </a:lnTo>
                  <a:lnTo>
                    <a:pt x="25865" y="33063"/>
                  </a:lnTo>
                  <a:lnTo>
                    <a:pt x="25981" y="32832"/>
                  </a:lnTo>
                  <a:lnTo>
                    <a:pt x="26096" y="32601"/>
                  </a:lnTo>
                  <a:lnTo>
                    <a:pt x="26212" y="32255"/>
                  </a:lnTo>
                  <a:lnTo>
                    <a:pt x="26404" y="32370"/>
                  </a:lnTo>
                  <a:lnTo>
                    <a:pt x="27174" y="32755"/>
                  </a:lnTo>
                  <a:lnTo>
                    <a:pt x="28021" y="33063"/>
                  </a:lnTo>
                  <a:lnTo>
                    <a:pt x="28406" y="33179"/>
                  </a:lnTo>
                  <a:lnTo>
                    <a:pt x="28829" y="33294"/>
                  </a:lnTo>
                  <a:lnTo>
                    <a:pt x="29175" y="33333"/>
                  </a:lnTo>
                  <a:lnTo>
                    <a:pt x="29522" y="33294"/>
                  </a:lnTo>
                  <a:lnTo>
                    <a:pt x="29830" y="33217"/>
                  </a:lnTo>
                  <a:lnTo>
                    <a:pt x="29984" y="33179"/>
                  </a:lnTo>
                  <a:lnTo>
                    <a:pt x="30099" y="33063"/>
                  </a:lnTo>
                  <a:lnTo>
                    <a:pt x="30330" y="32832"/>
                  </a:lnTo>
                  <a:lnTo>
                    <a:pt x="30600" y="32409"/>
                  </a:lnTo>
                  <a:lnTo>
                    <a:pt x="30869" y="31870"/>
                  </a:lnTo>
                  <a:lnTo>
                    <a:pt x="31177" y="31254"/>
                  </a:lnTo>
                  <a:lnTo>
                    <a:pt x="31446" y="30561"/>
                  </a:lnTo>
                  <a:lnTo>
                    <a:pt x="31716" y="29753"/>
                  </a:lnTo>
                  <a:lnTo>
                    <a:pt x="31985" y="28945"/>
                  </a:lnTo>
                  <a:lnTo>
                    <a:pt x="32216" y="28059"/>
                  </a:lnTo>
                  <a:lnTo>
                    <a:pt x="32409" y="27174"/>
                  </a:lnTo>
                  <a:lnTo>
                    <a:pt x="32563" y="26289"/>
                  </a:lnTo>
                  <a:lnTo>
                    <a:pt x="32640" y="25442"/>
                  </a:lnTo>
                  <a:lnTo>
                    <a:pt x="32678" y="24634"/>
                  </a:lnTo>
                  <a:lnTo>
                    <a:pt x="32640" y="23864"/>
                  </a:lnTo>
                  <a:lnTo>
                    <a:pt x="32601" y="23479"/>
                  </a:lnTo>
                  <a:lnTo>
                    <a:pt x="32524" y="23133"/>
                  </a:lnTo>
                  <a:lnTo>
                    <a:pt x="32447" y="22825"/>
                  </a:lnTo>
                  <a:lnTo>
                    <a:pt x="32332" y="22555"/>
                  </a:lnTo>
                  <a:lnTo>
                    <a:pt x="32178" y="22286"/>
                  </a:lnTo>
                  <a:lnTo>
                    <a:pt x="32024" y="22016"/>
                  </a:lnTo>
                  <a:lnTo>
                    <a:pt x="31677" y="21632"/>
                  </a:lnTo>
                  <a:lnTo>
                    <a:pt x="31331" y="21362"/>
                  </a:lnTo>
                  <a:lnTo>
                    <a:pt x="30946" y="21131"/>
                  </a:lnTo>
                  <a:lnTo>
                    <a:pt x="30600" y="21016"/>
                  </a:lnTo>
                  <a:lnTo>
                    <a:pt x="30253" y="20939"/>
                  </a:lnTo>
                  <a:lnTo>
                    <a:pt x="29945" y="20900"/>
                  </a:lnTo>
                  <a:lnTo>
                    <a:pt x="29637" y="20939"/>
                  </a:lnTo>
                  <a:lnTo>
                    <a:pt x="29329" y="21016"/>
                  </a:lnTo>
                  <a:lnTo>
                    <a:pt x="29252" y="21054"/>
                  </a:lnTo>
                  <a:lnTo>
                    <a:pt x="29329" y="20746"/>
                  </a:lnTo>
                  <a:lnTo>
                    <a:pt x="29599" y="19361"/>
                  </a:lnTo>
                  <a:lnTo>
                    <a:pt x="29868" y="18091"/>
                  </a:lnTo>
                  <a:lnTo>
                    <a:pt x="30061" y="16936"/>
                  </a:lnTo>
                  <a:lnTo>
                    <a:pt x="30176" y="15935"/>
                  </a:lnTo>
                  <a:lnTo>
                    <a:pt x="30253" y="15088"/>
                  </a:lnTo>
                  <a:lnTo>
                    <a:pt x="30253" y="14472"/>
                  </a:lnTo>
                  <a:lnTo>
                    <a:pt x="30176" y="13934"/>
                  </a:lnTo>
                  <a:lnTo>
                    <a:pt x="30099" y="13318"/>
                  </a:lnTo>
                  <a:lnTo>
                    <a:pt x="29907" y="12702"/>
                  </a:lnTo>
                  <a:lnTo>
                    <a:pt x="29676" y="12009"/>
                  </a:lnTo>
                  <a:lnTo>
                    <a:pt x="29406" y="11355"/>
                  </a:lnTo>
                  <a:lnTo>
                    <a:pt x="29137" y="10777"/>
                  </a:lnTo>
                  <a:lnTo>
                    <a:pt x="29368" y="10623"/>
                  </a:lnTo>
                  <a:lnTo>
                    <a:pt x="29830" y="10277"/>
                  </a:lnTo>
                  <a:lnTo>
                    <a:pt x="30253" y="9854"/>
                  </a:lnTo>
                  <a:lnTo>
                    <a:pt x="30715" y="9353"/>
                  </a:lnTo>
                  <a:lnTo>
                    <a:pt x="30907" y="9084"/>
                  </a:lnTo>
                  <a:lnTo>
                    <a:pt x="31061" y="8776"/>
                  </a:lnTo>
                  <a:lnTo>
                    <a:pt x="31215" y="8468"/>
                  </a:lnTo>
                  <a:lnTo>
                    <a:pt x="31331" y="8160"/>
                  </a:lnTo>
                  <a:lnTo>
                    <a:pt x="31369" y="7852"/>
                  </a:lnTo>
                  <a:lnTo>
                    <a:pt x="31331" y="7544"/>
                  </a:lnTo>
                  <a:lnTo>
                    <a:pt x="31254" y="7236"/>
                  </a:lnTo>
                  <a:lnTo>
                    <a:pt x="31100" y="6928"/>
                  </a:lnTo>
                  <a:lnTo>
                    <a:pt x="30907" y="6621"/>
                  </a:lnTo>
                  <a:lnTo>
                    <a:pt x="30677" y="6313"/>
                  </a:lnTo>
                  <a:lnTo>
                    <a:pt x="30369" y="6043"/>
                  </a:lnTo>
                  <a:lnTo>
                    <a:pt x="30061" y="5774"/>
                  </a:lnTo>
                  <a:lnTo>
                    <a:pt x="29753" y="5504"/>
                  </a:lnTo>
                  <a:lnTo>
                    <a:pt x="29406" y="5273"/>
                  </a:lnTo>
                  <a:lnTo>
                    <a:pt x="28714" y="4850"/>
                  </a:lnTo>
                  <a:lnTo>
                    <a:pt x="28021" y="4542"/>
                  </a:lnTo>
                  <a:lnTo>
                    <a:pt x="27443" y="4311"/>
                  </a:lnTo>
                  <a:lnTo>
                    <a:pt x="27212" y="4273"/>
                  </a:lnTo>
                  <a:lnTo>
                    <a:pt x="26982" y="4350"/>
                  </a:lnTo>
                  <a:lnTo>
                    <a:pt x="26789" y="4465"/>
                  </a:lnTo>
                  <a:lnTo>
                    <a:pt x="26597" y="4658"/>
                  </a:lnTo>
                  <a:lnTo>
                    <a:pt x="26520" y="4734"/>
                  </a:lnTo>
                  <a:lnTo>
                    <a:pt x="26520" y="4734"/>
                  </a:lnTo>
                  <a:lnTo>
                    <a:pt x="26597" y="4619"/>
                  </a:lnTo>
                  <a:lnTo>
                    <a:pt x="26751" y="4234"/>
                  </a:lnTo>
                  <a:lnTo>
                    <a:pt x="26828" y="3888"/>
                  </a:lnTo>
                  <a:lnTo>
                    <a:pt x="26866" y="3464"/>
                  </a:lnTo>
                  <a:lnTo>
                    <a:pt x="26828" y="3041"/>
                  </a:lnTo>
                  <a:lnTo>
                    <a:pt x="26712" y="2656"/>
                  </a:lnTo>
                  <a:lnTo>
                    <a:pt x="26481" y="2233"/>
                  </a:lnTo>
                  <a:lnTo>
                    <a:pt x="26212" y="1848"/>
                  </a:lnTo>
                  <a:lnTo>
                    <a:pt x="25865" y="1501"/>
                  </a:lnTo>
                  <a:lnTo>
                    <a:pt x="25480" y="1193"/>
                  </a:lnTo>
                  <a:lnTo>
                    <a:pt x="25057" y="885"/>
                  </a:lnTo>
                  <a:lnTo>
                    <a:pt x="24557" y="616"/>
                  </a:lnTo>
                  <a:lnTo>
                    <a:pt x="24056" y="385"/>
                  </a:lnTo>
                  <a:lnTo>
                    <a:pt x="23517" y="231"/>
                  </a:lnTo>
                  <a:lnTo>
                    <a:pt x="22979" y="116"/>
                  </a:lnTo>
                  <a:lnTo>
                    <a:pt x="22440" y="39"/>
                  </a:lnTo>
                  <a:lnTo>
                    <a:pt x="21901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90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grpSp>
          <p:nvGrpSpPr>
            <p:cNvPr id="44" name="Google Shape;2369;p50">
              <a:extLst>
                <a:ext uri="{FF2B5EF4-FFF2-40B4-BE49-F238E27FC236}">
                  <a16:creationId xmlns:a16="http://schemas.microsoft.com/office/drawing/2014/main" id="{0070A4E0-6718-E7C7-5A7F-5A521962392D}"/>
                </a:ext>
              </a:extLst>
            </p:cNvPr>
            <p:cNvGrpSpPr/>
            <p:nvPr/>
          </p:nvGrpSpPr>
          <p:grpSpPr>
            <a:xfrm>
              <a:off x="434227" y="2432710"/>
              <a:ext cx="1323336" cy="1391894"/>
              <a:chOff x="1186838" y="2500500"/>
              <a:chExt cx="816975" cy="859300"/>
            </a:xfrm>
          </p:grpSpPr>
          <p:sp>
            <p:nvSpPr>
              <p:cNvPr id="45" name="Google Shape;2370;p50">
                <a:extLst>
                  <a:ext uri="{FF2B5EF4-FFF2-40B4-BE49-F238E27FC236}">
                    <a16:creationId xmlns:a16="http://schemas.microsoft.com/office/drawing/2014/main" id="{B85FC4F7-7683-008B-AAB5-3C71571A97B9}"/>
                  </a:ext>
                </a:extLst>
              </p:cNvPr>
              <p:cNvSpPr/>
              <p:nvPr/>
            </p:nvSpPr>
            <p:spPr>
              <a:xfrm>
                <a:off x="1186838" y="2844975"/>
                <a:ext cx="197275" cy="299300"/>
              </a:xfrm>
              <a:custGeom>
                <a:avLst/>
                <a:gdLst/>
                <a:ahLst/>
                <a:cxnLst/>
                <a:rect l="l" t="t" r="r" b="b"/>
                <a:pathLst>
                  <a:path w="7891" h="11972" extrusionOk="0">
                    <a:moveTo>
                      <a:pt x="5350" y="1"/>
                    </a:moveTo>
                    <a:lnTo>
                      <a:pt x="4888" y="39"/>
                    </a:lnTo>
                    <a:lnTo>
                      <a:pt x="4388" y="193"/>
                    </a:lnTo>
                    <a:lnTo>
                      <a:pt x="4118" y="309"/>
                    </a:lnTo>
                    <a:lnTo>
                      <a:pt x="3887" y="463"/>
                    </a:lnTo>
                    <a:lnTo>
                      <a:pt x="3618" y="616"/>
                    </a:lnTo>
                    <a:lnTo>
                      <a:pt x="3387" y="847"/>
                    </a:lnTo>
                    <a:lnTo>
                      <a:pt x="3118" y="1117"/>
                    </a:lnTo>
                    <a:lnTo>
                      <a:pt x="2887" y="1386"/>
                    </a:lnTo>
                    <a:lnTo>
                      <a:pt x="2463" y="2002"/>
                    </a:lnTo>
                    <a:lnTo>
                      <a:pt x="2040" y="2733"/>
                    </a:lnTo>
                    <a:lnTo>
                      <a:pt x="1655" y="3503"/>
                    </a:lnTo>
                    <a:lnTo>
                      <a:pt x="1309" y="4312"/>
                    </a:lnTo>
                    <a:lnTo>
                      <a:pt x="1001" y="5158"/>
                    </a:lnTo>
                    <a:lnTo>
                      <a:pt x="731" y="6005"/>
                    </a:lnTo>
                    <a:lnTo>
                      <a:pt x="500" y="6852"/>
                    </a:lnTo>
                    <a:lnTo>
                      <a:pt x="308" y="7660"/>
                    </a:lnTo>
                    <a:lnTo>
                      <a:pt x="154" y="8430"/>
                    </a:lnTo>
                    <a:lnTo>
                      <a:pt x="38" y="9084"/>
                    </a:lnTo>
                    <a:lnTo>
                      <a:pt x="0" y="9700"/>
                    </a:lnTo>
                    <a:lnTo>
                      <a:pt x="0" y="10162"/>
                    </a:lnTo>
                    <a:lnTo>
                      <a:pt x="77" y="10508"/>
                    </a:lnTo>
                    <a:lnTo>
                      <a:pt x="115" y="10662"/>
                    </a:lnTo>
                    <a:lnTo>
                      <a:pt x="192" y="10778"/>
                    </a:lnTo>
                    <a:lnTo>
                      <a:pt x="423" y="11009"/>
                    </a:lnTo>
                    <a:lnTo>
                      <a:pt x="693" y="11201"/>
                    </a:lnTo>
                    <a:lnTo>
                      <a:pt x="1039" y="11394"/>
                    </a:lnTo>
                    <a:lnTo>
                      <a:pt x="1424" y="11509"/>
                    </a:lnTo>
                    <a:lnTo>
                      <a:pt x="1848" y="11625"/>
                    </a:lnTo>
                    <a:lnTo>
                      <a:pt x="2694" y="11817"/>
                    </a:lnTo>
                    <a:lnTo>
                      <a:pt x="3580" y="11894"/>
                    </a:lnTo>
                    <a:lnTo>
                      <a:pt x="4311" y="11971"/>
                    </a:lnTo>
                    <a:lnTo>
                      <a:pt x="5004" y="11971"/>
                    </a:lnTo>
                    <a:lnTo>
                      <a:pt x="7890" y="2118"/>
                    </a:lnTo>
                    <a:lnTo>
                      <a:pt x="7852" y="2002"/>
                    </a:lnTo>
                    <a:lnTo>
                      <a:pt x="7736" y="1656"/>
                    </a:lnTo>
                    <a:lnTo>
                      <a:pt x="7544" y="1232"/>
                    </a:lnTo>
                    <a:lnTo>
                      <a:pt x="7390" y="1001"/>
                    </a:lnTo>
                    <a:lnTo>
                      <a:pt x="7198" y="770"/>
                    </a:lnTo>
                    <a:lnTo>
                      <a:pt x="7005" y="539"/>
                    </a:lnTo>
                    <a:lnTo>
                      <a:pt x="6736" y="347"/>
                    </a:lnTo>
                    <a:lnTo>
                      <a:pt x="6466" y="193"/>
                    </a:lnTo>
                    <a:lnTo>
                      <a:pt x="6158" y="78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rgbClr val="CD4FE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6" name="Google Shape;2371;p50">
                <a:extLst>
                  <a:ext uri="{FF2B5EF4-FFF2-40B4-BE49-F238E27FC236}">
                    <a16:creationId xmlns:a16="http://schemas.microsoft.com/office/drawing/2014/main" id="{BC5784E4-E665-1002-C8C8-AD2F10421650}"/>
                  </a:ext>
                </a:extLst>
              </p:cNvPr>
              <p:cNvSpPr/>
              <p:nvPr/>
            </p:nvSpPr>
            <p:spPr>
              <a:xfrm>
                <a:off x="1186838" y="2844975"/>
                <a:ext cx="197275" cy="299300"/>
              </a:xfrm>
              <a:custGeom>
                <a:avLst/>
                <a:gdLst/>
                <a:ahLst/>
                <a:cxnLst/>
                <a:rect l="l" t="t" r="r" b="b"/>
                <a:pathLst>
                  <a:path w="7891" h="11972" fill="none" extrusionOk="0">
                    <a:moveTo>
                      <a:pt x="7890" y="2118"/>
                    </a:moveTo>
                    <a:lnTo>
                      <a:pt x="7890" y="2118"/>
                    </a:lnTo>
                    <a:lnTo>
                      <a:pt x="7852" y="2002"/>
                    </a:lnTo>
                    <a:lnTo>
                      <a:pt x="7736" y="1656"/>
                    </a:lnTo>
                    <a:lnTo>
                      <a:pt x="7544" y="1232"/>
                    </a:lnTo>
                    <a:lnTo>
                      <a:pt x="7390" y="1001"/>
                    </a:lnTo>
                    <a:lnTo>
                      <a:pt x="7198" y="770"/>
                    </a:lnTo>
                    <a:lnTo>
                      <a:pt x="7005" y="539"/>
                    </a:lnTo>
                    <a:lnTo>
                      <a:pt x="6736" y="347"/>
                    </a:lnTo>
                    <a:lnTo>
                      <a:pt x="6466" y="193"/>
                    </a:lnTo>
                    <a:lnTo>
                      <a:pt x="6158" y="78"/>
                    </a:lnTo>
                    <a:lnTo>
                      <a:pt x="5774" y="1"/>
                    </a:lnTo>
                    <a:lnTo>
                      <a:pt x="5350" y="1"/>
                    </a:lnTo>
                    <a:lnTo>
                      <a:pt x="4888" y="39"/>
                    </a:lnTo>
                    <a:lnTo>
                      <a:pt x="4388" y="193"/>
                    </a:lnTo>
                    <a:lnTo>
                      <a:pt x="4388" y="193"/>
                    </a:lnTo>
                    <a:lnTo>
                      <a:pt x="4118" y="309"/>
                    </a:lnTo>
                    <a:lnTo>
                      <a:pt x="3887" y="463"/>
                    </a:lnTo>
                    <a:lnTo>
                      <a:pt x="3618" y="616"/>
                    </a:lnTo>
                    <a:lnTo>
                      <a:pt x="3387" y="847"/>
                    </a:lnTo>
                    <a:lnTo>
                      <a:pt x="3118" y="1117"/>
                    </a:lnTo>
                    <a:lnTo>
                      <a:pt x="2887" y="1386"/>
                    </a:lnTo>
                    <a:lnTo>
                      <a:pt x="2463" y="2002"/>
                    </a:lnTo>
                    <a:lnTo>
                      <a:pt x="2040" y="2733"/>
                    </a:lnTo>
                    <a:lnTo>
                      <a:pt x="1655" y="3503"/>
                    </a:lnTo>
                    <a:lnTo>
                      <a:pt x="1309" y="4312"/>
                    </a:lnTo>
                    <a:lnTo>
                      <a:pt x="1001" y="5158"/>
                    </a:lnTo>
                    <a:lnTo>
                      <a:pt x="731" y="6005"/>
                    </a:lnTo>
                    <a:lnTo>
                      <a:pt x="500" y="6852"/>
                    </a:lnTo>
                    <a:lnTo>
                      <a:pt x="308" y="7660"/>
                    </a:lnTo>
                    <a:lnTo>
                      <a:pt x="154" y="8430"/>
                    </a:lnTo>
                    <a:lnTo>
                      <a:pt x="38" y="9084"/>
                    </a:lnTo>
                    <a:lnTo>
                      <a:pt x="0" y="9700"/>
                    </a:lnTo>
                    <a:lnTo>
                      <a:pt x="0" y="10162"/>
                    </a:lnTo>
                    <a:lnTo>
                      <a:pt x="77" y="10508"/>
                    </a:lnTo>
                    <a:lnTo>
                      <a:pt x="77" y="10508"/>
                    </a:lnTo>
                    <a:lnTo>
                      <a:pt x="115" y="10662"/>
                    </a:lnTo>
                    <a:lnTo>
                      <a:pt x="192" y="10778"/>
                    </a:lnTo>
                    <a:lnTo>
                      <a:pt x="423" y="11009"/>
                    </a:lnTo>
                    <a:lnTo>
                      <a:pt x="693" y="11201"/>
                    </a:lnTo>
                    <a:lnTo>
                      <a:pt x="1039" y="11394"/>
                    </a:lnTo>
                    <a:lnTo>
                      <a:pt x="1424" y="11509"/>
                    </a:lnTo>
                    <a:lnTo>
                      <a:pt x="1848" y="11625"/>
                    </a:lnTo>
                    <a:lnTo>
                      <a:pt x="2694" y="11817"/>
                    </a:lnTo>
                    <a:lnTo>
                      <a:pt x="3580" y="11894"/>
                    </a:lnTo>
                    <a:lnTo>
                      <a:pt x="4311" y="11971"/>
                    </a:lnTo>
                    <a:lnTo>
                      <a:pt x="5004" y="11971"/>
                    </a:lnTo>
                    <a:lnTo>
                      <a:pt x="7890" y="211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7" name="Google Shape;2372;p50">
                <a:extLst>
                  <a:ext uri="{FF2B5EF4-FFF2-40B4-BE49-F238E27FC236}">
                    <a16:creationId xmlns:a16="http://schemas.microsoft.com/office/drawing/2014/main" id="{C73BF299-428C-C6FC-4B14-99E73975351C}"/>
                  </a:ext>
                </a:extLst>
              </p:cNvPr>
              <p:cNvSpPr/>
              <p:nvPr/>
            </p:nvSpPr>
            <p:spPr>
              <a:xfrm>
                <a:off x="1221463" y="2953700"/>
                <a:ext cx="117425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848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270" y="193"/>
                    </a:lnTo>
                    <a:lnTo>
                      <a:pt x="540" y="309"/>
                    </a:lnTo>
                    <a:lnTo>
                      <a:pt x="1117" y="540"/>
                    </a:lnTo>
                    <a:lnTo>
                      <a:pt x="1694" y="694"/>
                    </a:lnTo>
                    <a:lnTo>
                      <a:pt x="2310" y="809"/>
                    </a:lnTo>
                    <a:lnTo>
                      <a:pt x="2733" y="848"/>
                    </a:lnTo>
                    <a:lnTo>
                      <a:pt x="3195" y="848"/>
                    </a:lnTo>
                    <a:lnTo>
                      <a:pt x="3927" y="809"/>
                    </a:lnTo>
                    <a:lnTo>
                      <a:pt x="4658" y="694"/>
                    </a:lnTo>
                    <a:lnTo>
                      <a:pt x="4696" y="578"/>
                    </a:lnTo>
                    <a:lnTo>
                      <a:pt x="3927" y="694"/>
                    </a:lnTo>
                    <a:lnTo>
                      <a:pt x="3157" y="732"/>
                    </a:lnTo>
                    <a:lnTo>
                      <a:pt x="2733" y="732"/>
                    </a:lnTo>
                    <a:lnTo>
                      <a:pt x="2310" y="694"/>
                    </a:lnTo>
                    <a:lnTo>
                      <a:pt x="1733" y="578"/>
                    </a:lnTo>
                    <a:lnTo>
                      <a:pt x="1117" y="424"/>
                    </a:lnTo>
                    <a:lnTo>
                      <a:pt x="578" y="232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8" name="Google Shape;2373;p50">
                <a:extLst>
                  <a:ext uri="{FF2B5EF4-FFF2-40B4-BE49-F238E27FC236}">
                    <a16:creationId xmlns:a16="http://schemas.microsoft.com/office/drawing/2014/main" id="{EB1E08BA-A790-3307-8899-C34A5C87B58D}"/>
                  </a:ext>
                </a:extLst>
              </p:cNvPr>
              <p:cNvSpPr/>
              <p:nvPr/>
            </p:nvSpPr>
            <p:spPr>
              <a:xfrm>
                <a:off x="1220513" y="2981625"/>
                <a:ext cx="102975" cy="14242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5697" extrusionOk="0">
                    <a:moveTo>
                      <a:pt x="4119" y="0"/>
                    </a:moveTo>
                    <a:lnTo>
                      <a:pt x="3926" y="347"/>
                    </a:lnTo>
                    <a:lnTo>
                      <a:pt x="3811" y="732"/>
                    </a:lnTo>
                    <a:lnTo>
                      <a:pt x="3580" y="1463"/>
                    </a:lnTo>
                    <a:lnTo>
                      <a:pt x="3349" y="2233"/>
                    </a:lnTo>
                    <a:lnTo>
                      <a:pt x="3118" y="3002"/>
                    </a:lnTo>
                    <a:lnTo>
                      <a:pt x="2848" y="3657"/>
                    </a:lnTo>
                    <a:lnTo>
                      <a:pt x="2694" y="4003"/>
                    </a:lnTo>
                    <a:lnTo>
                      <a:pt x="2502" y="4273"/>
                    </a:lnTo>
                    <a:lnTo>
                      <a:pt x="2271" y="4581"/>
                    </a:lnTo>
                    <a:lnTo>
                      <a:pt x="2040" y="4811"/>
                    </a:lnTo>
                    <a:lnTo>
                      <a:pt x="1732" y="5042"/>
                    </a:lnTo>
                    <a:lnTo>
                      <a:pt x="1424" y="5235"/>
                    </a:lnTo>
                    <a:lnTo>
                      <a:pt x="1193" y="5389"/>
                    </a:lnTo>
                    <a:lnTo>
                      <a:pt x="885" y="5466"/>
                    </a:lnTo>
                    <a:lnTo>
                      <a:pt x="616" y="5543"/>
                    </a:lnTo>
                    <a:lnTo>
                      <a:pt x="0" y="5543"/>
                    </a:lnTo>
                    <a:lnTo>
                      <a:pt x="0" y="5581"/>
                    </a:lnTo>
                    <a:lnTo>
                      <a:pt x="0" y="5620"/>
                    </a:lnTo>
                    <a:lnTo>
                      <a:pt x="39" y="5658"/>
                    </a:lnTo>
                    <a:lnTo>
                      <a:pt x="347" y="5697"/>
                    </a:lnTo>
                    <a:lnTo>
                      <a:pt x="616" y="5658"/>
                    </a:lnTo>
                    <a:lnTo>
                      <a:pt x="885" y="5620"/>
                    </a:lnTo>
                    <a:lnTo>
                      <a:pt x="1155" y="5543"/>
                    </a:lnTo>
                    <a:lnTo>
                      <a:pt x="1424" y="5427"/>
                    </a:lnTo>
                    <a:lnTo>
                      <a:pt x="1655" y="5273"/>
                    </a:lnTo>
                    <a:lnTo>
                      <a:pt x="1886" y="5119"/>
                    </a:lnTo>
                    <a:lnTo>
                      <a:pt x="2117" y="4927"/>
                    </a:lnTo>
                    <a:lnTo>
                      <a:pt x="2310" y="4734"/>
                    </a:lnTo>
                    <a:lnTo>
                      <a:pt x="2540" y="4427"/>
                    </a:lnTo>
                    <a:lnTo>
                      <a:pt x="2771" y="4080"/>
                    </a:lnTo>
                    <a:lnTo>
                      <a:pt x="2925" y="3734"/>
                    </a:lnTo>
                    <a:lnTo>
                      <a:pt x="3118" y="3387"/>
                    </a:lnTo>
                    <a:lnTo>
                      <a:pt x="3349" y="2656"/>
                    </a:lnTo>
                    <a:lnTo>
                      <a:pt x="3580" y="1886"/>
                    </a:lnTo>
                    <a:lnTo>
                      <a:pt x="3849" y="924"/>
                    </a:lnTo>
                    <a:lnTo>
                      <a:pt x="4119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9" name="Google Shape;2374;p50">
                <a:extLst>
                  <a:ext uri="{FF2B5EF4-FFF2-40B4-BE49-F238E27FC236}">
                    <a16:creationId xmlns:a16="http://schemas.microsoft.com/office/drawing/2014/main" id="{2D78F5E4-E45C-3BDB-EAD3-53C43933C414}"/>
                  </a:ext>
                </a:extLst>
              </p:cNvPr>
              <p:cNvSpPr/>
              <p:nvPr/>
            </p:nvSpPr>
            <p:spPr>
              <a:xfrm>
                <a:off x="1332113" y="2870950"/>
                <a:ext cx="9650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235" extrusionOk="0">
                    <a:moveTo>
                      <a:pt x="193" y="1"/>
                    </a:moveTo>
                    <a:lnTo>
                      <a:pt x="193" y="39"/>
                    </a:lnTo>
                    <a:lnTo>
                      <a:pt x="155" y="39"/>
                    </a:lnTo>
                    <a:lnTo>
                      <a:pt x="193" y="232"/>
                    </a:lnTo>
                    <a:lnTo>
                      <a:pt x="232" y="424"/>
                    </a:lnTo>
                    <a:lnTo>
                      <a:pt x="270" y="809"/>
                    </a:lnTo>
                    <a:lnTo>
                      <a:pt x="309" y="1233"/>
                    </a:lnTo>
                    <a:lnTo>
                      <a:pt x="309" y="1617"/>
                    </a:lnTo>
                    <a:lnTo>
                      <a:pt x="270" y="2041"/>
                    </a:lnTo>
                    <a:lnTo>
                      <a:pt x="193" y="2426"/>
                    </a:lnTo>
                    <a:lnTo>
                      <a:pt x="1" y="3234"/>
                    </a:lnTo>
                    <a:lnTo>
                      <a:pt x="1" y="3234"/>
                    </a:lnTo>
                    <a:lnTo>
                      <a:pt x="155" y="2849"/>
                    </a:lnTo>
                    <a:lnTo>
                      <a:pt x="270" y="2464"/>
                    </a:lnTo>
                    <a:lnTo>
                      <a:pt x="347" y="2041"/>
                    </a:lnTo>
                    <a:lnTo>
                      <a:pt x="386" y="1656"/>
                    </a:lnTo>
                    <a:lnTo>
                      <a:pt x="386" y="1233"/>
                    </a:lnTo>
                    <a:lnTo>
                      <a:pt x="386" y="848"/>
                    </a:lnTo>
                    <a:lnTo>
                      <a:pt x="347" y="424"/>
                    </a:lnTo>
                    <a:lnTo>
                      <a:pt x="309" y="232"/>
                    </a:lnTo>
                    <a:lnTo>
                      <a:pt x="232" y="39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0" name="Google Shape;2375;p50">
                <a:extLst>
                  <a:ext uri="{FF2B5EF4-FFF2-40B4-BE49-F238E27FC236}">
                    <a16:creationId xmlns:a16="http://schemas.microsoft.com/office/drawing/2014/main" id="{0DC47D1C-0DD7-DB9D-C342-1A519F0AE2A3}"/>
                  </a:ext>
                </a:extLst>
              </p:cNvPr>
              <p:cNvSpPr/>
              <p:nvPr/>
            </p:nvSpPr>
            <p:spPr>
              <a:xfrm>
                <a:off x="1816138" y="3023000"/>
                <a:ext cx="187675" cy="310825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2433" extrusionOk="0">
                    <a:moveTo>
                      <a:pt x="4773" y="0"/>
                    </a:moveTo>
                    <a:lnTo>
                      <a:pt x="4465" y="39"/>
                    </a:lnTo>
                    <a:lnTo>
                      <a:pt x="4157" y="116"/>
                    </a:lnTo>
                    <a:lnTo>
                      <a:pt x="3888" y="231"/>
                    </a:lnTo>
                    <a:lnTo>
                      <a:pt x="3657" y="347"/>
                    </a:lnTo>
                    <a:lnTo>
                      <a:pt x="3234" y="578"/>
                    </a:lnTo>
                    <a:lnTo>
                      <a:pt x="2964" y="809"/>
                    </a:lnTo>
                    <a:lnTo>
                      <a:pt x="2887" y="886"/>
                    </a:lnTo>
                    <a:lnTo>
                      <a:pt x="0" y="10739"/>
                    </a:lnTo>
                    <a:lnTo>
                      <a:pt x="578" y="11124"/>
                    </a:lnTo>
                    <a:lnTo>
                      <a:pt x="1232" y="11470"/>
                    </a:lnTo>
                    <a:lnTo>
                      <a:pt x="2002" y="11855"/>
                    </a:lnTo>
                    <a:lnTo>
                      <a:pt x="2849" y="12163"/>
                    </a:lnTo>
                    <a:lnTo>
                      <a:pt x="3234" y="12279"/>
                    </a:lnTo>
                    <a:lnTo>
                      <a:pt x="3657" y="12394"/>
                    </a:lnTo>
                    <a:lnTo>
                      <a:pt x="4003" y="12433"/>
                    </a:lnTo>
                    <a:lnTo>
                      <a:pt x="4350" y="12394"/>
                    </a:lnTo>
                    <a:lnTo>
                      <a:pt x="4658" y="12317"/>
                    </a:lnTo>
                    <a:lnTo>
                      <a:pt x="4812" y="12279"/>
                    </a:lnTo>
                    <a:lnTo>
                      <a:pt x="4927" y="12163"/>
                    </a:lnTo>
                    <a:lnTo>
                      <a:pt x="5158" y="11932"/>
                    </a:lnTo>
                    <a:lnTo>
                      <a:pt x="5428" y="11509"/>
                    </a:lnTo>
                    <a:lnTo>
                      <a:pt x="5697" y="10970"/>
                    </a:lnTo>
                    <a:lnTo>
                      <a:pt x="6005" y="10354"/>
                    </a:lnTo>
                    <a:lnTo>
                      <a:pt x="6274" y="9661"/>
                    </a:lnTo>
                    <a:lnTo>
                      <a:pt x="6544" y="8853"/>
                    </a:lnTo>
                    <a:lnTo>
                      <a:pt x="6813" y="8045"/>
                    </a:lnTo>
                    <a:lnTo>
                      <a:pt x="7044" y="7159"/>
                    </a:lnTo>
                    <a:lnTo>
                      <a:pt x="7237" y="6274"/>
                    </a:lnTo>
                    <a:lnTo>
                      <a:pt x="7391" y="5389"/>
                    </a:lnTo>
                    <a:lnTo>
                      <a:pt x="7468" y="4542"/>
                    </a:lnTo>
                    <a:lnTo>
                      <a:pt x="7506" y="3734"/>
                    </a:lnTo>
                    <a:lnTo>
                      <a:pt x="7468" y="2964"/>
                    </a:lnTo>
                    <a:lnTo>
                      <a:pt x="7429" y="2579"/>
                    </a:lnTo>
                    <a:lnTo>
                      <a:pt x="7352" y="2233"/>
                    </a:lnTo>
                    <a:lnTo>
                      <a:pt x="7275" y="1925"/>
                    </a:lnTo>
                    <a:lnTo>
                      <a:pt x="7160" y="1655"/>
                    </a:lnTo>
                    <a:lnTo>
                      <a:pt x="7006" y="1386"/>
                    </a:lnTo>
                    <a:lnTo>
                      <a:pt x="6852" y="1116"/>
                    </a:lnTo>
                    <a:lnTo>
                      <a:pt x="6505" y="732"/>
                    </a:lnTo>
                    <a:lnTo>
                      <a:pt x="6159" y="462"/>
                    </a:lnTo>
                    <a:lnTo>
                      <a:pt x="5774" y="231"/>
                    </a:lnTo>
                    <a:lnTo>
                      <a:pt x="5428" y="116"/>
                    </a:lnTo>
                    <a:lnTo>
                      <a:pt x="5081" y="39"/>
                    </a:lnTo>
                    <a:lnTo>
                      <a:pt x="4773" y="0"/>
                    </a:lnTo>
                    <a:close/>
                  </a:path>
                </a:pathLst>
              </a:custGeom>
              <a:solidFill>
                <a:srgbClr val="CD4FE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1" name="Google Shape;2376;p50">
                <a:extLst>
                  <a:ext uri="{FF2B5EF4-FFF2-40B4-BE49-F238E27FC236}">
                    <a16:creationId xmlns:a16="http://schemas.microsoft.com/office/drawing/2014/main" id="{649CAB9B-57EA-993E-FB8A-0C7379E31E15}"/>
                  </a:ext>
                </a:extLst>
              </p:cNvPr>
              <p:cNvSpPr/>
              <p:nvPr/>
            </p:nvSpPr>
            <p:spPr>
              <a:xfrm>
                <a:off x="1816138" y="3023000"/>
                <a:ext cx="187675" cy="310825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2433" fill="none" extrusionOk="0">
                    <a:moveTo>
                      <a:pt x="2887" y="886"/>
                    </a:moveTo>
                    <a:lnTo>
                      <a:pt x="2887" y="886"/>
                    </a:lnTo>
                    <a:lnTo>
                      <a:pt x="2964" y="809"/>
                    </a:lnTo>
                    <a:lnTo>
                      <a:pt x="3234" y="578"/>
                    </a:lnTo>
                    <a:lnTo>
                      <a:pt x="3657" y="347"/>
                    </a:lnTo>
                    <a:lnTo>
                      <a:pt x="3888" y="231"/>
                    </a:lnTo>
                    <a:lnTo>
                      <a:pt x="4157" y="116"/>
                    </a:lnTo>
                    <a:lnTo>
                      <a:pt x="4465" y="39"/>
                    </a:lnTo>
                    <a:lnTo>
                      <a:pt x="4773" y="0"/>
                    </a:lnTo>
                    <a:lnTo>
                      <a:pt x="5081" y="39"/>
                    </a:lnTo>
                    <a:lnTo>
                      <a:pt x="5428" y="116"/>
                    </a:lnTo>
                    <a:lnTo>
                      <a:pt x="5774" y="231"/>
                    </a:lnTo>
                    <a:lnTo>
                      <a:pt x="6159" y="462"/>
                    </a:lnTo>
                    <a:lnTo>
                      <a:pt x="6505" y="732"/>
                    </a:lnTo>
                    <a:lnTo>
                      <a:pt x="6852" y="1116"/>
                    </a:lnTo>
                    <a:lnTo>
                      <a:pt x="6852" y="1116"/>
                    </a:lnTo>
                    <a:lnTo>
                      <a:pt x="7006" y="1386"/>
                    </a:lnTo>
                    <a:lnTo>
                      <a:pt x="7160" y="1655"/>
                    </a:lnTo>
                    <a:lnTo>
                      <a:pt x="7275" y="1925"/>
                    </a:lnTo>
                    <a:lnTo>
                      <a:pt x="7352" y="2233"/>
                    </a:lnTo>
                    <a:lnTo>
                      <a:pt x="7429" y="2579"/>
                    </a:lnTo>
                    <a:lnTo>
                      <a:pt x="7468" y="2964"/>
                    </a:lnTo>
                    <a:lnTo>
                      <a:pt x="7506" y="3734"/>
                    </a:lnTo>
                    <a:lnTo>
                      <a:pt x="7468" y="4542"/>
                    </a:lnTo>
                    <a:lnTo>
                      <a:pt x="7391" y="5389"/>
                    </a:lnTo>
                    <a:lnTo>
                      <a:pt x="7237" y="6274"/>
                    </a:lnTo>
                    <a:lnTo>
                      <a:pt x="7044" y="7159"/>
                    </a:lnTo>
                    <a:lnTo>
                      <a:pt x="6813" y="8045"/>
                    </a:lnTo>
                    <a:lnTo>
                      <a:pt x="6544" y="8853"/>
                    </a:lnTo>
                    <a:lnTo>
                      <a:pt x="6274" y="9661"/>
                    </a:lnTo>
                    <a:lnTo>
                      <a:pt x="6005" y="10354"/>
                    </a:lnTo>
                    <a:lnTo>
                      <a:pt x="5697" y="10970"/>
                    </a:lnTo>
                    <a:lnTo>
                      <a:pt x="5428" y="11509"/>
                    </a:lnTo>
                    <a:lnTo>
                      <a:pt x="5158" y="11932"/>
                    </a:lnTo>
                    <a:lnTo>
                      <a:pt x="4927" y="12163"/>
                    </a:lnTo>
                    <a:lnTo>
                      <a:pt x="4927" y="12163"/>
                    </a:lnTo>
                    <a:lnTo>
                      <a:pt x="4812" y="12279"/>
                    </a:lnTo>
                    <a:lnTo>
                      <a:pt x="4658" y="12317"/>
                    </a:lnTo>
                    <a:lnTo>
                      <a:pt x="4350" y="12394"/>
                    </a:lnTo>
                    <a:lnTo>
                      <a:pt x="4003" y="12433"/>
                    </a:lnTo>
                    <a:lnTo>
                      <a:pt x="3657" y="12394"/>
                    </a:lnTo>
                    <a:lnTo>
                      <a:pt x="3234" y="12279"/>
                    </a:lnTo>
                    <a:lnTo>
                      <a:pt x="2849" y="12163"/>
                    </a:lnTo>
                    <a:lnTo>
                      <a:pt x="2002" y="11855"/>
                    </a:lnTo>
                    <a:lnTo>
                      <a:pt x="1232" y="11470"/>
                    </a:lnTo>
                    <a:lnTo>
                      <a:pt x="578" y="11124"/>
                    </a:lnTo>
                    <a:lnTo>
                      <a:pt x="0" y="10739"/>
                    </a:lnTo>
                    <a:lnTo>
                      <a:pt x="2887" y="88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2" name="Google Shape;2377;p50">
                <a:extLst>
                  <a:ext uri="{FF2B5EF4-FFF2-40B4-BE49-F238E27FC236}">
                    <a16:creationId xmlns:a16="http://schemas.microsoft.com/office/drawing/2014/main" id="{07DF3B90-D271-CDD3-0735-73315E02F402}"/>
                  </a:ext>
                </a:extLst>
              </p:cNvPr>
              <p:cNvSpPr/>
              <p:nvPr/>
            </p:nvSpPr>
            <p:spPr>
              <a:xfrm>
                <a:off x="1893113" y="3047050"/>
                <a:ext cx="34675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504" extrusionOk="0">
                    <a:moveTo>
                      <a:pt x="1348" y="1"/>
                    </a:moveTo>
                    <a:lnTo>
                      <a:pt x="1078" y="385"/>
                    </a:lnTo>
                    <a:lnTo>
                      <a:pt x="847" y="809"/>
                    </a:lnTo>
                    <a:lnTo>
                      <a:pt x="617" y="1232"/>
                    </a:lnTo>
                    <a:lnTo>
                      <a:pt x="463" y="1656"/>
                    </a:lnTo>
                    <a:lnTo>
                      <a:pt x="424" y="1733"/>
                    </a:lnTo>
                    <a:lnTo>
                      <a:pt x="1" y="3465"/>
                    </a:lnTo>
                    <a:lnTo>
                      <a:pt x="1" y="3503"/>
                    </a:lnTo>
                    <a:lnTo>
                      <a:pt x="78" y="3503"/>
                    </a:lnTo>
                    <a:lnTo>
                      <a:pt x="155" y="3041"/>
                    </a:lnTo>
                    <a:lnTo>
                      <a:pt x="232" y="2618"/>
                    </a:lnTo>
                    <a:lnTo>
                      <a:pt x="386" y="2156"/>
                    </a:lnTo>
                    <a:lnTo>
                      <a:pt x="540" y="1694"/>
                    </a:lnTo>
                    <a:lnTo>
                      <a:pt x="732" y="1271"/>
                    </a:lnTo>
                    <a:lnTo>
                      <a:pt x="924" y="847"/>
                    </a:lnTo>
                    <a:lnTo>
                      <a:pt x="1386" y="39"/>
                    </a:lnTo>
                    <a:lnTo>
                      <a:pt x="1386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3" name="Google Shape;2378;p50">
                <a:extLst>
                  <a:ext uri="{FF2B5EF4-FFF2-40B4-BE49-F238E27FC236}">
                    <a16:creationId xmlns:a16="http://schemas.microsoft.com/office/drawing/2014/main" id="{7560FE10-D7E5-0038-ED95-734C6036EACF}"/>
                  </a:ext>
                </a:extLst>
              </p:cNvPr>
              <p:cNvSpPr/>
              <p:nvPr/>
            </p:nvSpPr>
            <p:spPr>
              <a:xfrm>
                <a:off x="1887338" y="3152900"/>
                <a:ext cx="9240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502" extrusionOk="0">
                    <a:moveTo>
                      <a:pt x="39" y="0"/>
                    </a:moveTo>
                    <a:lnTo>
                      <a:pt x="1" y="116"/>
                    </a:lnTo>
                    <a:lnTo>
                      <a:pt x="424" y="385"/>
                    </a:lnTo>
                    <a:lnTo>
                      <a:pt x="848" y="616"/>
                    </a:lnTo>
                    <a:lnTo>
                      <a:pt x="1271" y="809"/>
                    </a:lnTo>
                    <a:lnTo>
                      <a:pt x="1733" y="1001"/>
                    </a:lnTo>
                    <a:lnTo>
                      <a:pt x="2233" y="1155"/>
                    </a:lnTo>
                    <a:lnTo>
                      <a:pt x="2695" y="1309"/>
                    </a:lnTo>
                    <a:lnTo>
                      <a:pt x="3157" y="1386"/>
                    </a:lnTo>
                    <a:lnTo>
                      <a:pt x="3657" y="1502"/>
                    </a:lnTo>
                    <a:lnTo>
                      <a:pt x="3696" y="1463"/>
                    </a:lnTo>
                    <a:lnTo>
                      <a:pt x="3696" y="1425"/>
                    </a:lnTo>
                    <a:lnTo>
                      <a:pt x="3696" y="1386"/>
                    </a:lnTo>
                    <a:lnTo>
                      <a:pt x="3657" y="1348"/>
                    </a:lnTo>
                    <a:lnTo>
                      <a:pt x="3118" y="1271"/>
                    </a:lnTo>
                    <a:lnTo>
                      <a:pt x="2580" y="1117"/>
                    </a:lnTo>
                    <a:lnTo>
                      <a:pt x="2041" y="963"/>
                    </a:lnTo>
                    <a:lnTo>
                      <a:pt x="1502" y="770"/>
                    </a:lnTo>
                    <a:lnTo>
                      <a:pt x="771" y="42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4" name="Google Shape;2379;p50">
                <a:extLst>
                  <a:ext uri="{FF2B5EF4-FFF2-40B4-BE49-F238E27FC236}">
                    <a16:creationId xmlns:a16="http://schemas.microsoft.com/office/drawing/2014/main" id="{B22CD6C7-A868-0CB3-620F-4DA0E32CEC2B}"/>
                  </a:ext>
                </a:extLst>
              </p:cNvPr>
              <p:cNvSpPr/>
              <p:nvPr/>
            </p:nvSpPr>
            <p:spPr>
              <a:xfrm>
                <a:off x="1856563" y="3170225"/>
                <a:ext cx="30800" cy="14340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5736" extrusionOk="0">
                    <a:moveTo>
                      <a:pt x="1193" y="0"/>
                    </a:moveTo>
                    <a:lnTo>
                      <a:pt x="924" y="539"/>
                    </a:lnTo>
                    <a:lnTo>
                      <a:pt x="731" y="1309"/>
                    </a:lnTo>
                    <a:lnTo>
                      <a:pt x="1232" y="39"/>
                    </a:lnTo>
                    <a:lnTo>
                      <a:pt x="1232" y="0"/>
                    </a:lnTo>
                    <a:close/>
                    <a:moveTo>
                      <a:pt x="116" y="3387"/>
                    </a:moveTo>
                    <a:lnTo>
                      <a:pt x="0" y="3849"/>
                    </a:lnTo>
                    <a:lnTo>
                      <a:pt x="0" y="4157"/>
                    </a:lnTo>
                    <a:lnTo>
                      <a:pt x="39" y="4427"/>
                    </a:lnTo>
                    <a:lnTo>
                      <a:pt x="154" y="4735"/>
                    </a:lnTo>
                    <a:lnTo>
                      <a:pt x="269" y="5004"/>
                    </a:lnTo>
                    <a:lnTo>
                      <a:pt x="423" y="5235"/>
                    </a:lnTo>
                    <a:lnTo>
                      <a:pt x="654" y="5466"/>
                    </a:lnTo>
                    <a:lnTo>
                      <a:pt x="885" y="5620"/>
                    </a:lnTo>
                    <a:lnTo>
                      <a:pt x="1116" y="5735"/>
                    </a:lnTo>
                    <a:lnTo>
                      <a:pt x="1193" y="5735"/>
                    </a:lnTo>
                    <a:lnTo>
                      <a:pt x="1193" y="5697"/>
                    </a:lnTo>
                    <a:lnTo>
                      <a:pt x="1193" y="5658"/>
                    </a:lnTo>
                    <a:lnTo>
                      <a:pt x="885" y="5504"/>
                    </a:lnTo>
                    <a:lnTo>
                      <a:pt x="654" y="5273"/>
                    </a:lnTo>
                    <a:lnTo>
                      <a:pt x="423" y="5004"/>
                    </a:lnTo>
                    <a:lnTo>
                      <a:pt x="269" y="4735"/>
                    </a:lnTo>
                    <a:lnTo>
                      <a:pt x="154" y="4388"/>
                    </a:lnTo>
                    <a:lnTo>
                      <a:pt x="116" y="4080"/>
                    </a:lnTo>
                    <a:lnTo>
                      <a:pt x="116" y="3734"/>
                    </a:lnTo>
                    <a:lnTo>
                      <a:pt x="116" y="3387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5" name="Google Shape;2380;p50">
                <a:extLst>
                  <a:ext uri="{FF2B5EF4-FFF2-40B4-BE49-F238E27FC236}">
                    <a16:creationId xmlns:a16="http://schemas.microsoft.com/office/drawing/2014/main" id="{65A29688-AA72-9678-E7FA-F68E39E728D5}"/>
                  </a:ext>
                </a:extLst>
              </p:cNvPr>
              <p:cNvSpPr/>
              <p:nvPr/>
            </p:nvSpPr>
            <p:spPr>
              <a:xfrm>
                <a:off x="1874838" y="3170225"/>
                <a:ext cx="12525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309" fill="none" extrusionOk="0">
                    <a:moveTo>
                      <a:pt x="501" y="0"/>
                    </a:moveTo>
                    <a:lnTo>
                      <a:pt x="501" y="0"/>
                    </a:lnTo>
                    <a:lnTo>
                      <a:pt x="462" y="0"/>
                    </a:lnTo>
                    <a:lnTo>
                      <a:pt x="462" y="0"/>
                    </a:lnTo>
                    <a:lnTo>
                      <a:pt x="193" y="539"/>
                    </a:lnTo>
                    <a:lnTo>
                      <a:pt x="193" y="539"/>
                    </a:lnTo>
                    <a:lnTo>
                      <a:pt x="0" y="1309"/>
                    </a:lnTo>
                    <a:lnTo>
                      <a:pt x="0" y="1309"/>
                    </a:lnTo>
                    <a:lnTo>
                      <a:pt x="501" y="39"/>
                    </a:lnTo>
                    <a:lnTo>
                      <a:pt x="501" y="39"/>
                    </a:lnTo>
                    <a:lnTo>
                      <a:pt x="50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6" name="Google Shape;2381;p50">
                <a:extLst>
                  <a:ext uri="{FF2B5EF4-FFF2-40B4-BE49-F238E27FC236}">
                    <a16:creationId xmlns:a16="http://schemas.microsoft.com/office/drawing/2014/main" id="{D8B2E936-1F51-6F92-9E84-A04CD75B2412}"/>
                  </a:ext>
                </a:extLst>
              </p:cNvPr>
              <p:cNvSpPr/>
              <p:nvPr/>
            </p:nvSpPr>
            <p:spPr>
              <a:xfrm>
                <a:off x="1494738" y="2531275"/>
                <a:ext cx="151100" cy="133800"/>
              </a:xfrm>
              <a:custGeom>
                <a:avLst/>
                <a:gdLst/>
                <a:ahLst/>
                <a:cxnLst/>
                <a:rect l="l" t="t" r="r" b="b"/>
                <a:pathLst>
                  <a:path w="6044" h="5352" extrusionOk="0">
                    <a:moveTo>
                      <a:pt x="3311" y="1"/>
                    </a:moveTo>
                    <a:lnTo>
                      <a:pt x="2888" y="39"/>
                    </a:lnTo>
                    <a:lnTo>
                      <a:pt x="2464" y="78"/>
                    </a:lnTo>
                    <a:lnTo>
                      <a:pt x="2079" y="116"/>
                    </a:lnTo>
                    <a:lnTo>
                      <a:pt x="1694" y="232"/>
                    </a:lnTo>
                    <a:lnTo>
                      <a:pt x="1309" y="347"/>
                    </a:lnTo>
                    <a:lnTo>
                      <a:pt x="1002" y="501"/>
                    </a:lnTo>
                    <a:lnTo>
                      <a:pt x="694" y="655"/>
                    </a:lnTo>
                    <a:lnTo>
                      <a:pt x="463" y="886"/>
                    </a:lnTo>
                    <a:lnTo>
                      <a:pt x="270" y="1117"/>
                    </a:lnTo>
                    <a:lnTo>
                      <a:pt x="116" y="1425"/>
                    </a:lnTo>
                    <a:lnTo>
                      <a:pt x="39" y="1733"/>
                    </a:lnTo>
                    <a:lnTo>
                      <a:pt x="1" y="2079"/>
                    </a:lnTo>
                    <a:lnTo>
                      <a:pt x="1" y="2426"/>
                    </a:lnTo>
                    <a:lnTo>
                      <a:pt x="39" y="2734"/>
                    </a:lnTo>
                    <a:lnTo>
                      <a:pt x="116" y="3388"/>
                    </a:lnTo>
                    <a:lnTo>
                      <a:pt x="270" y="4004"/>
                    </a:lnTo>
                    <a:lnTo>
                      <a:pt x="463" y="4543"/>
                    </a:lnTo>
                    <a:lnTo>
                      <a:pt x="617" y="4966"/>
                    </a:lnTo>
                    <a:lnTo>
                      <a:pt x="809" y="5351"/>
                    </a:lnTo>
                    <a:lnTo>
                      <a:pt x="5389" y="4004"/>
                    </a:lnTo>
                    <a:lnTo>
                      <a:pt x="5582" y="3465"/>
                    </a:lnTo>
                    <a:lnTo>
                      <a:pt x="5774" y="2926"/>
                    </a:lnTo>
                    <a:lnTo>
                      <a:pt x="5928" y="2272"/>
                    </a:lnTo>
                    <a:lnTo>
                      <a:pt x="6044" y="1617"/>
                    </a:lnTo>
                    <a:lnTo>
                      <a:pt x="6044" y="1310"/>
                    </a:lnTo>
                    <a:lnTo>
                      <a:pt x="6044" y="1002"/>
                    </a:lnTo>
                    <a:lnTo>
                      <a:pt x="5967" y="732"/>
                    </a:lnTo>
                    <a:lnTo>
                      <a:pt x="5851" y="540"/>
                    </a:lnTo>
                    <a:lnTo>
                      <a:pt x="5697" y="347"/>
                    </a:lnTo>
                    <a:lnTo>
                      <a:pt x="5466" y="270"/>
                    </a:lnTo>
                    <a:lnTo>
                      <a:pt x="4851" y="116"/>
                    </a:lnTo>
                    <a:lnTo>
                      <a:pt x="4119" y="39"/>
                    </a:lnTo>
                    <a:lnTo>
                      <a:pt x="3311" y="1"/>
                    </a:lnTo>
                    <a:close/>
                  </a:path>
                </a:pathLst>
              </a:custGeom>
              <a:solidFill>
                <a:srgbClr val="F88308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7" name="Google Shape;2382;p50">
                <a:extLst>
                  <a:ext uri="{FF2B5EF4-FFF2-40B4-BE49-F238E27FC236}">
                    <a16:creationId xmlns:a16="http://schemas.microsoft.com/office/drawing/2014/main" id="{809088DB-F787-F3BB-111C-3DE9F4F89345}"/>
                  </a:ext>
                </a:extLst>
              </p:cNvPr>
              <p:cNvSpPr/>
              <p:nvPr/>
            </p:nvSpPr>
            <p:spPr>
              <a:xfrm>
                <a:off x="1824788" y="2607300"/>
                <a:ext cx="1463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6852" extrusionOk="0">
                    <a:moveTo>
                      <a:pt x="1694" y="1"/>
                    </a:moveTo>
                    <a:lnTo>
                      <a:pt x="1464" y="78"/>
                    </a:lnTo>
                    <a:lnTo>
                      <a:pt x="1271" y="193"/>
                    </a:lnTo>
                    <a:lnTo>
                      <a:pt x="1079" y="386"/>
                    </a:lnTo>
                    <a:lnTo>
                      <a:pt x="886" y="616"/>
                    </a:lnTo>
                    <a:lnTo>
                      <a:pt x="732" y="886"/>
                    </a:lnTo>
                    <a:lnTo>
                      <a:pt x="463" y="1502"/>
                    </a:lnTo>
                    <a:lnTo>
                      <a:pt x="232" y="2118"/>
                    </a:lnTo>
                    <a:lnTo>
                      <a:pt x="116" y="2656"/>
                    </a:lnTo>
                    <a:lnTo>
                      <a:pt x="1" y="3234"/>
                    </a:lnTo>
                    <a:lnTo>
                      <a:pt x="3157" y="6852"/>
                    </a:lnTo>
                    <a:lnTo>
                      <a:pt x="3503" y="6621"/>
                    </a:lnTo>
                    <a:lnTo>
                      <a:pt x="3850" y="6351"/>
                    </a:lnTo>
                    <a:lnTo>
                      <a:pt x="4312" y="6005"/>
                    </a:lnTo>
                    <a:lnTo>
                      <a:pt x="4735" y="5582"/>
                    </a:lnTo>
                    <a:lnTo>
                      <a:pt x="5197" y="5081"/>
                    </a:lnTo>
                    <a:lnTo>
                      <a:pt x="5389" y="4812"/>
                    </a:lnTo>
                    <a:lnTo>
                      <a:pt x="5543" y="4504"/>
                    </a:lnTo>
                    <a:lnTo>
                      <a:pt x="5697" y="4196"/>
                    </a:lnTo>
                    <a:lnTo>
                      <a:pt x="5813" y="3888"/>
                    </a:lnTo>
                    <a:lnTo>
                      <a:pt x="5851" y="3580"/>
                    </a:lnTo>
                    <a:lnTo>
                      <a:pt x="5813" y="3272"/>
                    </a:lnTo>
                    <a:lnTo>
                      <a:pt x="5736" y="2964"/>
                    </a:lnTo>
                    <a:lnTo>
                      <a:pt x="5582" y="2656"/>
                    </a:lnTo>
                    <a:lnTo>
                      <a:pt x="5389" y="2349"/>
                    </a:lnTo>
                    <a:lnTo>
                      <a:pt x="5159" y="2041"/>
                    </a:lnTo>
                    <a:lnTo>
                      <a:pt x="4851" y="1771"/>
                    </a:lnTo>
                    <a:lnTo>
                      <a:pt x="4543" y="1502"/>
                    </a:lnTo>
                    <a:lnTo>
                      <a:pt x="4235" y="1232"/>
                    </a:lnTo>
                    <a:lnTo>
                      <a:pt x="3888" y="1001"/>
                    </a:lnTo>
                    <a:lnTo>
                      <a:pt x="3196" y="578"/>
                    </a:lnTo>
                    <a:lnTo>
                      <a:pt x="2503" y="270"/>
                    </a:lnTo>
                    <a:lnTo>
                      <a:pt x="1925" y="39"/>
                    </a:lnTo>
                    <a:lnTo>
                      <a:pt x="1694" y="1"/>
                    </a:lnTo>
                    <a:close/>
                  </a:path>
                </a:pathLst>
              </a:custGeom>
              <a:solidFill>
                <a:srgbClr val="F88308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8" name="Google Shape;2383;p50">
                <a:extLst>
                  <a:ext uri="{FF2B5EF4-FFF2-40B4-BE49-F238E27FC236}">
                    <a16:creationId xmlns:a16="http://schemas.microsoft.com/office/drawing/2014/main" id="{F6A97FED-CFFB-F14B-224C-DC21AFB156D7}"/>
                  </a:ext>
                </a:extLst>
              </p:cNvPr>
              <p:cNvSpPr/>
              <p:nvPr/>
            </p:nvSpPr>
            <p:spPr>
              <a:xfrm>
                <a:off x="1652563" y="2500500"/>
                <a:ext cx="205950" cy="172250"/>
              </a:xfrm>
              <a:custGeom>
                <a:avLst/>
                <a:gdLst/>
                <a:ahLst/>
                <a:cxnLst/>
                <a:rect l="l" t="t" r="r" b="b"/>
                <a:pathLst>
                  <a:path w="8238" h="6890" extrusionOk="0">
                    <a:moveTo>
                      <a:pt x="3272" y="0"/>
                    </a:moveTo>
                    <a:lnTo>
                      <a:pt x="2694" y="77"/>
                    </a:lnTo>
                    <a:lnTo>
                      <a:pt x="2194" y="154"/>
                    </a:lnTo>
                    <a:lnTo>
                      <a:pt x="1694" y="347"/>
                    </a:lnTo>
                    <a:lnTo>
                      <a:pt x="1232" y="616"/>
                    </a:lnTo>
                    <a:lnTo>
                      <a:pt x="808" y="924"/>
                    </a:lnTo>
                    <a:lnTo>
                      <a:pt x="501" y="1270"/>
                    </a:lnTo>
                    <a:lnTo>
                      <a:pt x="308" y="1617"/>
                    </a:lnTo>
                    <a:lnTo>
                      <a:pt x="154" y="2002"/>
                    </a:lnTo>
                    <a:lnTo>
                      <a:pt x="39" y="2348"/>
                    </a:lnTo>
                    <a:lnTo>
                      <a:pt x="0" y="2733"/>
                    </a:lnTo>
                    <a:lnTo>
                      <a:pt x="39" y="3118"/>
                    </a:lnTo>
                    <a:lnTo>
                      <a:pt x="77" y="3464"/>
                    </a:lnTo>
                    <a:lnTo>
                      <a:pt x="154" y="3811"/>
                    </a:lnTo>
                    <a:lnTo>
                      <a:pt x="231" y="4119"/>
                    </a:lnTo>
                    <a:lnTo>
                      <a:pt x="462" y="4658"/>
                    </a:lnTo>
                    <a:lnTo>
                      <a:pt x="655" y="5042"/>
                    </a:lnTo>
                    <a:lnTo>
                      <a:pt x="731" y="5158"/>
                    </a:lnTo>
                    <a:lnTo>
                      <a:pt x="1386" y="4465"/>
                    </a:lnTo>
                    <a:lnTo>
                      <a:pt x="1270" y="4157"/>
                    </a:lnTo>
                    <a:lnTo>
                      <a:pt x="1193" y="3811"/>
                    </a:lnTo>
                    <a:lnTo>
                      <a:pt x="1116" y="3426"/>
                    </a:lnTo>
                    <a:lnTo>
                      <a:pt x="1116" y="2964"/>
                    </a:lnTo>
                    <a:lnTo>
                      <a:pt x="1155" y="2733"/>
                    </a:lnTo>
                    <a:lnTo>
                      <a:pt x="1193" y="2541"/>
                    </a:lnTo>
                    <a:lnTo>
                      <a:pt x="1309" y="2310"/>
                    </a:lnTo>
                    <a:lnTo>
                      <a:pt x="1424" y="2117"/>
                    </a:lnTo>
                    <a:lnTo>
                      <a:pt x="1617" y="1963"/>
                    </a:lnTo>
                    <a:lnTo>
                      <a:pt x="1848" y="1809"/>
                    </a:lnTo>
                    <a:lnTo>
                      <a:pt x="2117" y="1694"/>
                    </a:lnTo>
                    <a:lnTo>
                      <a:pt x="2425" y="1617"/>
                    </a:lnTo>
                    <a:lnTo>
                      <a:pt x="2771" y="1578"/>
                    </a:lnTo>
                    <a:lnTo>
                      <a:pt x="3541" y="1578"/>
                    </a:lnTo>
                    <a:lnTo>
                      <a:pt x="3965" y="1655"/>
                    </a:lnTo>
                    <a:lnTo>
                      <a:pt x="4350" y="1732"/>
                    </a:lnTo>
                    <a:lnTo>
                      <a:pt x="4773" y="1848"/>
                    </a:lnTo>
                    <a:lnTo>
                      <a:pt x="5158" y="2002"/>
                    </a:lnTo>
                    <a:lnTo>
                      <a:pt x="5543" y="2194"/>
                    </a:lnTo>
                    <a:lnTo>
                      <a:pt x="5889" y="2387"/>
                    </a:lnTo>
                    <a:lnTo>
                      <a:pt x="6197" y="2618"/>
                    </a:lnTo>
                    <a:lnTo>
                      <a:pt x="6428" y="2848"/>
                    </a:lnTo>
                    <a:lnTo>
                      <a:pt x="6620" y="3118"/>
                    </a:lnTo>
                    <a:lnTo>
                      <a:pt x="6774" y="3426"/>
                    </a:lnTo>
                    <a:lnTo>
                      <a:pt x="6813" y="3734"/>
                    </a:lnTo>
                    <a:lnTo>
                      <a:pt x="6813" y="4042"/>
                    </a:lnTo>
                    <a:lnTo>
                      <a:pt x="6813" y="4311"/>
                    </a:lnTo>
                    <a:lnTo>
                      <a:pt x="6736" y="4542"/>
                    </a:lnTo>
                    <a:lnTo>
                      <a:pt x="6659" y="4773"/>
                    </a:lnTo>
                    <a:lnTo>
                      <a:pt x="6543" y="4927"/>
                    </a:lnTo>
                    <a:lnTo>
                      <a:pt x="6390" y="5081"/>
                    </a:lnTo>
                    <a:lnTo>
                      <a:pt x="6120" y="5312"/>
                    </a:lnTo>
                    <a:lnTo>
                      <a:pt x="5851" y="5504"/>
                    </a:lnTo>
                    <a:lnTo>
                      <a:pt x="5581" y="5581"/>
                    </a:lnTo>
                    <a:lnTo>
                      <a:pt x="5350" y="5658"/>
                    </a:lnTo>
                    <a:lnTo>
                      <a:pt x="5620" y="6890"/>
                    </a:lnTo>
                    <a:lnTo>
                      <a:pt x="6082" y="6621"/>
                    </a:lnTo>
                    <a:lnTo>
                      <a:pt x="6543" y="6274"/>
                    </a:lnTo>
                    <a:lnTo>
                      <a:pt x="7082" y="5812"/>
                    </a:lnTo>
                    <a:lnTo>
                      <a:pt x="7313" y="5543"/>
                    </a:lnTo>
                    <a:lnTo>
                      <a:pt x="7583" y="5273"/>
                    </a:lnTo>
                    <a:lnTo>
                      <a:pt x="7775" y="4965"/>
                    </a:lnTo>
                    <a:lnTo>
                      <a:pt x="7968" y="4619"/>
                    </a:lnTo>
                    <a:lnTo>
                      <a:pt x="8122" y="4234"/>
                    </a:lnTo>
                    <a:lnTo>
                      <a:pt x="8199" y="3888"/>
                    </a:lnTo>
                    <a:lnTo>
                      <a:pt x="8237" y="3464"/>
                    </a:lnTo>
                    <a:lnTo>
                      <a:pt x="8199" y="3041"/>
                    </a:lnTo>
                    <a:lnTo>
                      <a:pt x="8083" y="2656"/>
                    </a:lnTo>
                    <a:lnTo>
                      <a:pt x="7852" y="2233"/>
                    </a:lnTo>
                    <a:lnTo>
                      <a:pt x="7583" y="1848"/>
                    </a:lnTo>
                    <a:lnTo>
                      <a:pt x="7236" y="1501"/>
                    </a:lnTo>
                    <a:lnTo>
                      <a:pt x="6851" y="1193"/>
                    </a:lnTo>
                    <a:lnTo>
                      <a:pt x="6428" y="885"/>
                    </a:lnTo>
                    <a:lnTo>
                      <a:pt x="5928" y="616"/>
                    </a:lnTo>
                    <a:lnTo>
                      <a:pt x="5427" y="385"/>
                    </a:lnTo>
                    <a:lnTo>
                      <a:pt x="4888" y="231"/>
                    </a:lnTo>
                    <a:lnTo>
                      <a:pt x="4350" y="116"/>
                    </a:lnTo>
                    <a:lnTo>
                      <a:pt x="3811" y="39"/>
                    </a:lnTo>
                    <a:lnTo>
                      <a:pt x="3272" y="0"/>
                    </a:lnTo>
                    <a:close/>
                  </a:path>
                </a:pathLst>
              </a:custGeom>
              <a:solidFill>
                <a:srgbClr val="F88308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9" name="Google Shape;2384;p50">
                <a:extLst>
                  <a:ext uri="{FF2B5EF4-FFF2-40B4-BE49-F238E27FC236}">
                    <a16:creationId xmlns:a16="http://schemas.microsoft.com/office/drawing/2014/main" id="{E454EDDA-2241-C7CD-CE07-0E7432BFA38F}"/>
                  </a:ext>
                </a:extLst>
              </p:cNvPr>
              <p:cNvSpPr/>
              <p:nvPr/>
            </p:nvSpPr>
            <p:spPr>
              <a:xfrm>
                <a:off x="1652563" y="2500500"/>
                <a:ext cx="205950" cy="172250"/>
              </a:xfrm>
              <a:custGeom>
                <a:avLst/>
                <a:gdLst/>
                <a:ahLst/>
                <a:cxnLst/>
                <a:rect l="l" t="t" r="r" b="b"/>
                <a:pathLst>
                  <a:path w="8238" h="6890" fill="none" extrusionOk="0">
                    <a:moveTo>
                      <a:pt x="731" y="5158"/>
                    </a:moveTo>
                    <a:lnTo>
                      <a:pt x="731" y="5158"/>
                    </a:lnTo>
                    <a:lnTo>
                      <a:pt x="655" y="5042"/>
                    </a:lnTo>
                    <a:lnTo>
                      <a:pt x="462" y="4658"/>
                    </a:lnTo>
                    <a:lnTo>
                      <a:pt x="231" y="4119"/>
                    </a:lnTo>
                    <a:lnTo>
                      <a:pt x="154" y="3811"/>
                    </a:lnTo>
                    <a:lnTo>
                      <a:pt x="77" y="3464"/>
                    </a:lnTo>
                    <a:lnTo>
                      <a:pt x="39" y="3118"/>
                    </a:lnTo>
                    <a:lnTo>
                      <a:pt x="0" y="2733"/>
                    </a:lnTo>
                    <a:lnTo>
                      <a:pt x="39" y="2348"/>
                    </a:lnTo>
                    <a:lnTo>
                      <a:pt x="154" y="2002"/>
                    </a:lnTo>
                    <a:lnTo>
                      <a:pt x="308" y="1617"/>
                    </a:lnTo>
                    <a:lnTo>
                      <a:pt x="501" y="1270"/>
                    </a:lnTo>
                    <a:lnTo>
                      <a:pt x="808" y="924"/>
                    </a:lnTo>
                    <a:lnTo>
                      <a:pt x="1232" y="616"/>
                    </a:lnTo>
                    <a:lnTo>
                      <a:pt x="1232" y="616"/>
                    </a:lnTo>
                    <a:lnTo>
                      <a:pt x="1694" y="347"/>
                    </a:lnTo>
                    <a:lnTo>
                      <a:pt x="2194" y="154"/>
                    </a:lnTo>
                    <a:lnTo>
                      <a:pt x="2694" y="77"/>
                    </a:lnTo>
                    <a:lnTo>
                      <a:pt x="3272" y="0"/>
                    </a:lnTo>
                    <a:lnTo>
                      <a:pt x="3811" y="39"/>
                    </a:lnTo>
                    <a:lnTo>
                      <a:pt x="4350" y="116"/>
                    </a:lnTo>
                    <a:lnTo>
                      <a:pt x="4888" y="231"/>
                    </a:lnTo>
                    <a:lnTo>
                      <a:pt x="5427" y="385"/>
                    </a:lnTo>
                    <a:lnTo>
                      <a:pt x="5928" y="616"/>
                    </a:lnTo>
                    <a:lnTo>
                      <a:pt x="6428" y="885"/>
                    </a:lnTo>
                    <a:lnTo>
                      <a:pt x="6851" y="1193"/>
                    </a:lnTo>
                    <a:lnTo>
                      <a:pt x="7236" y="1501"/>
                    </a:lnTo>
                    <a:lnTo>
                      <a:pt x="7583" y="1848"/>
                    </a:lnTo>
                    <a:lnTo>
                      <a:pt x="7852" y="2233"/>
                    </a:lnTo>
                    <a:lnTo>
                      <a:pt x="8083" y="2656"/>
                    </a:lnTo>
                    <a:lnTo>
                      <a:pt x="8199" y="3041"/>
                    </a:lnTo>
                    <a:lnTo>
                      <a:pt x="8199" y="3041"/>
                    </a:lnTo>
                    <a:lnTo>
                      <a:pt x="8237" y="3464"/>
                    </a:lnTo>
                    <a:lnTo>
                      <a:pt x="8199" y="3888"/>
                    </a:lnTo>
                    <a:lnTo>
                      <a:pt x="8122" y="4234"/>
                    </a:lnTo>
                    <a:lnTo>
                      <a:pt x="7968" y="4619"/>
                    </a:lnTo>
                    <a:lnTo>
                      <a:pt x="7775" y="4965"/>
                    </a:lnTo>
                    <a:lnTo>
                      <a:pt x="7583" y="5273"/>
                    </a:lnTo>
                    <a:lnTo>
                      <a:pt x="7313" y="5543"/>
                    </a:lnTo>
                    <a:lnTo>
                      <a:pt x="7082" y="5812"/>
                    </a:lnTo>
                    <a:lnTo>
                      <a:pt x="6543" y="6274"/>
                    </a:lnTo>
                    <a:lnTo>
                      <a:pt x="6082" y="6621"/>
                    </a:lnTo>
                    <a:lnTo>
                      <a:pt x="5620" y="6890"/>
                    </a:lnTo>
                    <a:lnTo>
                      <a:pt x="5350" y="5658"/>
                    </a:lnTo>
                    <a:lnTo>
                      <a:pt x="5350" y="5658"/>
                    </a:lnTo>
                    <a:lnTo>
                      <a:pt x="5581" y="5581"/>
                    </a:lnTo>
                    <a:lnTo>
                      <a:pt x="5851" y="5504"/>
                    </a:lnTo>
                    <a:lnTo>
                      <a:pt x="6120" y="5312"/>
                    </a:lnTo>
                    <a:lnTo>
                      <a:pt x="6390" y="5081"/>
                    </a:lnTo>
                    <a:lnTo>
                      <a:pt x="6543" y="4927"/>
                    </a:lnTo>
                    <a:lnTo>
                      <a:pt x="6659" y="4773"/>
                    </a:lnTo>
                    <a:lnTo>
                      <a:pt x="6736" y="4542"/>
                    </a:lnTo>
                    <a:lnTo>
                      <a:pt x="6813" y="4311"/>
                    </a:lnTo>
                    <a:lnTo>
                      <a:pt x="6813" y="4042"/>
                    </a:lnTo>
                    <a:lnTo>
                      <a:pt x="6813" y="3734"/>
                    </a:lnTo>
                    <a:lnTo>
                      <a:pt x="6813" y="3734"/>
                    </a:lnTo>
                    <a:lnTo>
                      <a:pt x="6774" y="3426"/>
                    </a:lnTo>
                    <a:lnTo>
                      <a:pt x="6620" y="3118"/>
                    </a:lnTo>
                    <a:lnTo>
                      <a:pt x="6428" y="2848"/>
                    </a:lnTo>
                    <a:lnTo>
                      <a:pt x="6197" y="2618"/>
                    </a:lnTo>
                    <a:lnTo>
                      <a:pt x="5889" y="2387"/>
                    </a:lnTo>
                    <a:lnTo>
                      <a:pt x="5543" y="2194"/>
                    </a:lnTo>
                    <a:lnTo>
                      <a:pt x="5158" y="2002"/>
                    </a:lnTo>
                    <a:lnTo>
                      <a:pt x="4773" y="1848"/>
                    </a:lnTo>
                    <a:lnTo>
                      <a:pt x="4350" y="1732"/>
                    </a:lnTo>
                    <a:lnTo>
                      <a:pt x="3965" y="1655"/>
                    </a:lnTo>
                    <a:lnTo>
                      <a:pt x="3541" y="1578"/>
                    </a:lnTo>
                    <a:lnTo>
                      <a:pt x="3156" y="1578"/>
                    </a:lnTo>
                    <a:lnTo>
                      <a:pt x="2771" y="1578"/>
                    </a:lnTo>
                    <a:lnTo>
                      <a:pt x="2425" y="1617"/>
                    </a:lnTo>
                    <a:lnTo>
                      <a:pt x="2117" y="1694"/>
                    </a:lnTo>
                    <a:lnTo>
                      <a:pt x="1848" y="1809"/>
                    </a:lnTo>
                    <a:lnTo>
                      <a:pt x="1848" y="1809"/>
                    </a:lnTo>
                    <a:lnTo>
                      <a:pt x="1617" y="1963"/>
                    </a:lnTo>
                    <a:lnTo>
                      <a:pt x="1424" y="2117"/>
                    </a:lnTo>
                    <a:lnTo>
                      <a:pt x="1309" y="2310"/>
                    </a:lnTo>
                    <a:lnTo>
                      <a:pt x="1193" y="2541"/>
                    </a:lnTo>
                    <a:lnTo>
                      <a:pt x="1155" y="2733"/>
                    </a:lnTo>
                    <a:lnTo>
                      <a:pt x="1116" y="2964"/>
                    </a:lnTo>
                    <a:lnTo>
                      <a:pt x="1116" y="3426"/>
                    </a:lnTo>
                    <a:lnTo>
                      <a:pt x="1193" y="3811"/>
                    </a:lnTo>
                    <a:lnTo>
                      <a:pt x="1270" y="4157"/>
                    </a:lnTo>
                    <a:lnTo>
                      <a:pt x="1386" y="4465"/>
                    </a:lnTo>
                    <a:lnTo>
                      <a:pt x="731" y="515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0" name="Google Shape;2385;p50">
                <a:extLst>
                  <a:ext uri="{FF2B5EF4-FFF2-40B4-BE49-F238E27FC236}">
                    <a16:creationId xmlns:a16="http://schemas.microsoft.com/office/drawing/2014/main" id="{07EECBF4-7AA6-99F0-68B0-433A6AF37EB4}"/>
                  </a:ext>
                </a:extLst>
              </p:cNvPr>
              <p:cNvSpPr/>
              <p:nvPr/>
            </p:nvSpPr>
            <p:spPr>
              <a:xfrm>
                <a:off x="1680463" y="2505300"/>
                <a:ext cx="37550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426" extrusionOk="0">
                    <a:moveTo>
                      <a:pt x="1425" y="1"/>
                    </a:moveTo>
                    <a:lnTo>
                      <a:pt x="1309" y="78"/>
                    </a:lnTo>
                    <a:lnTo>
                      <a:pt x="1194" y="155"/>
                    </a:lnTo>
                    <a:lnTo>
                      <a:pt x="886" y="424"/>
                    </a:lnTo>
                    <a:lnTo>
                      <a:pt x="655" y="693"/>
                    </a:lnTo>
                    <a:lnTo>
                      <a:pt x="424" y="1001"/>
                    </a:lnTo>
                    <a:lnTo>
                      <a:pt x="270" y="1348"/>
                    </a:lnTo>
                    <a:lnTo>
                      <a:pt x="154" y="1656"/>
                    </a:lnTo>
                    <a:lnTo>
                      <a:pt x="39" y="2041"/>
                    </a:lnTo>
                    <a:lnTo>
                      <a:pt x="0" y="2387"/>
                    </a:lnTo>
                    <a:lnTo>
                      <a:pt x="39" y="2426"/>
                    </a:lnTo>
                    <a:lnTo>
                      <a:pt x="77" y="2387"/>
                    </a:lnTo>
                    <a:lnTo>
                      <a:pt x="116" y="2041"/>
                    </a:lnTo>
                    <a:lnTo>
                      <a:pt x="231" y="1694"/>
                    </a:lnTo>
                    <a:lnTo>
                      <a:pt x="347" y="1348"/>
                    </a:lnTo>
                    <a:lnTo>
                      <a:pt x="539" y="1040"/>
                    </a:lnTo>
                    <a:lnTo>
                      <a:pt x="732" y="770"/>
                    </a:lnTo>
                    <a:lnTo>
                      <a:pt x="963" y="501"/>
                    </a:lnTo>
                    <a:lnTo>
                      <a:pt x="1232" y="270"/>
                    </a:lnTo>
                    <a:lnTo>
                      <a:pt x="1386" y="155"/>
                    </a:lnTo>
                    <a:lnTo>
                      <a:pt x="1501" y="78"/>
                    </a:lnTo>
                    <a:lnTo>
                      <a:pt x="1501" y="39"/>
                    </a:lnTo>
                    <a:lnTo>
                      <a:pt x="1463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1" name="Google Shape;2386;p50">
                <a:extLst>
                  <a:ext uri="{FF2B5EF4-FFF2-40B4-BE49-F238E27FC236}">
                    <a16:creationId xmlns:a16="http://schemas.microsoft.com/office/drawing/2014/main" id="{6C849126-F2D9-C633-8EAF-ED2F91B7D1C0}"/>
                  </a:ext>
                </a:extLst>
              </p:cNvPr>
              <p:cNvSpPr/>
              <p:nvPr/>
            </p:nvSpPr>
            <p:spPr>
              <a:xfrm>
                <a:off x="1822863" y="2536100"/>
                <a:ext cx="870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080" extrusionOk="0">
                    <a:moveTo>
                      <a:pt x="155" y="0"/>
                    </a:moveTo>
                    <a:lnTo>
                      <a:pt x="116" y="77"/>
                    </a:lnTo>
                    <a:lnTo>
                      <a:pt x="232" y="809"/>
                    </a:lnTo>
                    <a:lnTo>
                      <a:pt x="232" y="1578"/>
                    </a:lnTo>
                    <a:lnTo>
                      <a:pt x="155" y="2348"/>
                    </a:lnTo>
                    <a:lnTo>
                      <a:pt x="1" y="3080"/>
                    </a:lnTo>
                    <a:lnTo>
                      <a:pt x="39" y="3080"/>
                    </a:lnTo>
                    <a:lnTo>
                      <a:pt x="155" y="2733"/>
                    </a:lnTo>
                    <a:lnTo>
                      <a:pt x="232" y="2348"/>
                    </a:lnTo>
                    <a:lnTo>
                      <a:pt x="309" y="1963"/>
                    </a:lnTo>
                    <a:lnTo>
                      <a:pt x="347" y="1578"/>
                    </a:lnTo>
                    <a:lnTo>
                      <a:pt x="347" y="809"/>
                    </a:lnTo>
                    <a:lnTo>
                      <a:pt x="270" y="39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2" name="Google Shape;2387;p50">
                <a:extLst>
                  <a:ext uri="{FF2B5EF4-FFF2-40B4-BE49-F238E27FC236}">
                    <a16:creationId xmlns:a16="http://schemas.microsoft.com/office/drawing/2014/main" id="{E38FE590-693E-23B7-003F-4F6D052C3A46}"/>
                  </a:ext>
                </a:extLst>
              </p:cNvPr>
              <p:cNvSpPr/>
              <p:nvPr/>
            </p:nvSpPr>
            <p:spPr>
              <a:xfrm>
                <a:off x="1282088" y="2609225"/>
                <a:ext cx="661100" cy="750575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30023" extrusionOk="0">
                    <a:moveTo>
                      <a:pt x="14781" y="1"/>
                    </a:moveTo>
                    <a:lnTo>
                      <a:pt x="13857" y="39"/>
                    </a:lnTo>
                    <a:lnTo>
                      <a:pt x="12972" y="116"/>
                    </a:lnTo>
                    <a:lnTo>
                      <a:pt x="12048" y="270"/>
                    </a:lnTo>
                    <a:lnTo>
                      <a:pt x="11163" y="539"/>
                    </a:lnTo>
                    <a:lnTo>
                      <a:pt x="10701" y="693"/>
                    </a:lnTo>
                    <a:lnTo>
                      <a:pt x="10277" y="847"/>
                    </a:lnTo>
                    <a:lnTo>
                      <a:pt x="9854" y="1040"/>
                    </a:lnTo>
                    <a:lnTo>
                      <a:pt x="9431" y="1271"/>
                    </a:lnTo>
                    <a:lnTo>
                      <a:pt x="9046" y="1540"/>
                    </a:lnTo>
                    <a:lnTo>
                      <a:pt x="8661" y="1810"/>
                    </a:lnTo>
                    <a:lnTo>
                      <a:pt x="8276" y="2079"/>
                    </a:lnTo>
                    <a:lnTo>
                      <a:pt x="7891" y="2425"/>
                    </a:lnTo>
                    <a:lnTo>
                      <a:pt x="7545" y="2772"/>
                    </a:lnTo>
                    <a:lnTo>
                      <a:pt x="7198" y="3157"/>
                    </a:lnTo>
                    <a:lnTo>
                      <a:pt x="6890" y="3580"/>
                    </a:lnTo>
                    <a:lnTo>
                      <a:pt x="6582" y="4004"/>
                    </a:lnTo>
                    <a:lnTo>
                      <a:pt x="6274" y="4465"/>
                    </a:lnTo>
                    <a:lnTo>
                      <a:pt x="6043" y="4966"/>
                    </a:lnTo>
                    <a:lnTo>
                      <a:pt x="5774" y="5505"/>
                    </a:lnTo>
                    <a:lnTo>
                      <a:pt x="5543" y="6044"/>
                    </a:lnTo>
                    <a:lnTo>
                      <a:pt x="4658" y="8430"/>
                    </a:lnTo>
                    <a:lnTo>
                      <a:pt x="3657" y="10893"/>
                    </a:lnTo>
                    <a:lnTo>
                      <a:pt x="2656" y="13357"/>
                    </a:lnTo>
                    <a:lnTo>
                      <a:pt x="1733" y="15704"/>
                    </a:lnTo>
                    <a:lnTo>
                      <a:pt x="963" y="17860"/>
                    </a:lnTo>
                    <a:lnTo>
                      <a:pt x="616" y="18822"/>
                    </a:lnTo>
                    <a:lnTo>
                      <a:pt x="347" y="19707"/>
                    </a:lnTo>
                    <a:lnTo>
                      <a:pt x="154" y="20516"/>
                    </a:lnTo>
                    <a:lnTo>
                      <a:pt x="39" y="21209"/>
                    </a:lnTo>
                    <a:lnTo>
                      <a:pt x="1" y="21747"/>
                    </a:lnTo>
                    <a:lnTo>
                      <a:pt x="1" y="21978"/>
                    </a:lnTo>
                    <a:lnTo>
                      <a:pt x="39" y="22209"/>
                    </a:lnTo>
                    <a:lnTo>
                      <a:pt x="193" y="22594"/>
                    </a:lnTo>
                    <a:lnTo>
                      <a:pt x="385" y="22941"/>
                    </a:lnTo>
                    <a:lnTo>
                      <a:pt x="616" y="23364"/>
                    </a:lnTo>
                    <a:lnTo>
                      <a:pt x="924" y="23749"/>
                    </a:lnTo>
                    <a:lnTo>
                      <a:pt x="1309" y="24134"/>
                    </a:lnTo>
                    <a:lnTo>
                      <a:pt x="1733" y="24557"/>
                    </a:lnTo>
                    <a:lnTo>
                      <a:pt x="2233" y="24942"/>
                    </a:lnTo>
                    <a:lnTo>
                      <a:pt x="2810" y="25327"/>
                    </a:lnTo>
                    <a:lnTo>
                      <a:pt x="3465" y="25750"/>
                    </a:lnTo>
                    <a:lnTo>
                      <a:pt x="4196" y="26135"/>
                    </a:lnTo>
                    <a:lnTo>
                      <a:pt x="4966" y="26559"/>
                    </a:lnTo>
                    <a:lnTo>
                      <a:pt x="5813" y="26944"/>
                    </a:lnTo>
                    <a:lnTo>
                      <a:pt x="6775" y="27328"/>
                    </a:lnTo>
                    <a:lnTo>
                      <a:pt x="7776" y="27713"/>
                    </a:lnTo>
                    <a:lnTo>
                      <a:pt x="8892" y="28060"/>
                    </a:lnTo>
                    <a:lnTo>
                      <a:pt x="10046" y="28445"/>
                    </a:lnTo>
                    <a:lnTo>
                      <a:pt x="12394" y="29061"/>
                    </a:lnTo>
                    <a:lnTo>
                      <a:pt x="13511" y="29330"/>
                    </a:lnTo>
                    <a:lnTo>
                      <a:pt x="14550" y="29561"/>
                    </a:lnTo>
                    <a:lnTo>
                      <a:pt x="15550" y="29753"/>
                    </a:lnTo>
                    <a:lnTo>
                      <a:pt x="16474" y="29907"/>
                    </a:lnTo>
                    <a:lnTo>
                      <a:pt x="17360" y="29984"/>
                    </a:lnTo>
                    <a:lnTo>
                      <a:pt x="18206" y="30023"/>
                    </a:lnTo>
                    <a:lnTo>
                      <a:pt x="18938" y="30023"/>
                    </a:lnTo>
                    <a:lnTo>
                      <a:pt x="19630" y="29946"/>
                    </a:lnTo>
                    <a:lnTo>
                      <a:pt x="20285" y="29830"/>
                    </a:lnTo>
                    <a:lnTo>
                      <a:pt x="20824" y="29638"/>
                    </a:lnTo>
                    <a:lnTo>
                      <a:pt x="21055" y="29522"/>
                    </a:lnTo>
                    <a:lnTo>
                      <a:pt x="21286" y="29407"/>
                    </a:lnTo>
                    <a:lnTo>
                      <a:pt x="21516" y="29253"/>
                    </a:lnTo>
                    <a:lnTo>
                      <a:pt x="21709" y="29099"/>
                    </a:lnTo>
                    <a:lnTo>
                      <a:pt x="21901" y="28907"/>
                    </a:lnTo>
                    <a:lnTo>
                      <a:pt x="22055" y="28714"/>
                    </a:lnTo>
                    <a:lnTo>
                      <a:pt x="22171" y="28483"/>
                    </a:lnTo>
                    <a:lnTo>
                      <a:pt x="22286" y="28252"/>
                    </a:lnTo>
                    <a:lnTo>
                      <a:pt x="22517" y="27636"/>
                    </a:lnTo>
                    <a:lnTo>
                      <a:pt x="22787" y="26828"/>
                    </a:lnTo>
                    <a:lnTo>
                      <a:pt x="23441" y="24711"/>
                    </a:lnTo>
                    <a:lnTo>
                      <a:pt x="24134" y="22094"/>
                    </a:lnTo>
                    <a:lnTo>
                      <a:pt x="24865" y="19246"/>
                    </a:lnTo>
                    <a:lnTo>
                      <a:pt x="25519" y="16397"/>
                    </a:lnTo>
                    <a:lnTo>
                      <a:pt x="25789" y="15012"/>
                    </a:lnTo>
                    <a:lnTo>
                      <a:pt x="26058" y="13742"/>
                    </a:lnTo>
                    <a:lnTo>
                      <a:pt x="26251" y="12587"/>
                    </a:lnTo>
                    <a:lnTo>
                      <a:pt x="26366" y="11586"/>
                    </a:lnTo>
                    <a:lnTo>
                      <a:pt x="26443" y="10739"/>
                    </a:lnTo>
                    <a:lnTo>
                      <a:pt x="26443" y="10123"/>
                    </a:lnTo>
                    <a:lnTo>
                      <a:pt x="26366" y="9585"/>
                    </a:lnTo>
                    <a:lnTo>
                      <a:pt x="26289" y="8969"/>
                    </a:lnTo>
                    <a:lnTo>
                      <a:pt x="26097" y="8353"/>
                    </a:lnTo>
                    <a:lnTo>
                      <a:pt x="25866" y="7660"/>
                    </a:lnTo>
                    <a:lnTo>
                      <a:pt x="25596" y="7006"/>
                    </a:lnTo>
                    <a:lnTo>
                      <a:pt x="25288" y="6313"/>
                    </a:lnTo>
                    <a:lnTo>
                      <a:pt x="24865" y="5620"/>
                    </a:lnTo>
                    <a:lnTo>
                      <a:pt x="24403" y="4927"/>
                    </a:lnTo>
                    <a:lnTo>
                      <a:pt x="23903" y="4234"/>
                    </a:lnTo>
                    <a:lnTo>
                      <a:pt x="23287" y="3580"/>
                    </a:lnTo>
                    <a:lnTo>
                      <a:pt x="22633" y="2926"/>
                    </a:lnTo>
                    <a:lnTo>
                      <a:pt x="21901" y="2348"/>
                    </a:lnTo>
                    <a:lnTo>
                      <a:pt x="21093" y="1810"/>
                    </a:lnTo>
                    <a:lnTo>
                      <a:pt x="20208" y="1309"/>
                    </a:lnTo>
                    <a:lnTo>
                      <a:pt x="19746" y="1117"/>
                    </a:lnTo>
                    <a:lnTo>
                      <a:pt x="19246" y="886"/>
                    </a:lnTo>
                    <a:lnTo>
                      <a:pt x="18745" y="693"/>
                    </a:lnTo>
                    <a:lnTo>
                      <a:pt x="18206" y="539"/>
                    </a:lnTo>
                    <a:lnTo>
                      <a:pt x="17398" y="347"/>
                    </a:lnTo>
                    <a:lnTo>
                      <a:pt x="16551" y="155"/>
                    </a:lnTo>
                    <a:lnTo>
                      <a:pt x="15666" y="78"/>
                    </a:lnTo>
                    <a:lnTo>
                      <a:pt x="14781" y="1"/>
                    </a:lnTo>
                    <a:close/>
                  </a:path>
                </a:pathLst>
              </a:custGeom>
              <a:solidFill>
                <a:srgbClr val="FDD60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3" name="Google Shape;2388;p50">
                <a:extLst>
                  <a:ext uri="{FF2B5EF4-FFF2-40B4-BE49-F238E27FC236}">
                    <a16:creationId xmlns:a16="http://schemas.microsoft.com/office/drawing/2014/main" id="{5AE15FFB-9354-4C7A-E876-2A908C97627C}"/>
                  </a:ext>
                </a:extLst>
              </p:cNvPr>
              <p:cNvSpPr/>
              <p:nvPr/>
            </p:nvSpPr>
            <p:spPr>
              <a:xfrm>
                <a:off x="1282088" y="2609225"/>
                <a:ext cx="661100" cy="750575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30023" fill="none" extrusionOk="0">
                    <a:moveTo>
                      <a:pt x="18206" y="539"/>
                    </a:moveTo>
                    <a:lnTo>
                      <a:pt x="18206" y="539"/>
                    </a:lnTo>
                    <a:lnTo>
                      <a:pt x="17398" y="347"/>
                    </a:lnTo>
                    <a:lnTo>
                      <a:pt x="16551" y="155"/>
                    </a:lnTo>
                    <a:lnTo>
                      <a:pt x="15666" y="78"/>
                    </a:lnTo>
                    <a:lnTo>
                      <a:pt x="14781" y="1"/>
                    </a:lnTo>
                    <a:lnTo>
                      <a:pt x="13857" y="39"/>
                    </a:lnTo>
                    <a:lnTo>
                      <a:pt x="12972" y="116"/>
                    </a:lnTo>
                    <a:lnTo>
                      <a:pt x="12048" y="270"/>
                    </a:lnTo>
                    <a:lnTo>
                      <a:pt x="11163" y="539"/>
                    </a:lnTo>
                    <a:lnTo>
                      <a:pt x="10701" y="693"/>
                    </a:lnTo>
                    <a:lnTo>
                      <a:pt x="10277" y="847"/>
                    </a:lnTo>
                    <a:lnTo>
                      <a:pt x="9854" y="1040"/>
                    </a:lnTo>
                    <a:lnTo>
                      <a:pt x="9431" y="1271"/>
                    </a:lnTo>
                    <a:lnTo>
                      <a:pt x="9046" y="1540"/>
                    </a:lnTo>
                    <a:lnTo>
                      <a:pt x="8661" y="1810"/>
                    </a:lnTo>
                    <a:lnTo>
                      <a:pt x="8276" y="2079"/>
                    </a:lnTo>
                    <a:lnTo>
                      <a:pt x="7891" y="2425"/>
                    </a:lnTo>
                    <a:lnTo>
                      <a:pt x="7545" y="2772"/>
                    </a:lnTo>
                    <a:lnTo>
                      <a:pt x="7198" y="3157"/>
                    </a:lnTo>
                    <a:lnTo>
                      <a:pt x="6890" y="3580"/>
                    </a:lnTo>
                    <a:lnTo>
                      <a:pt x="6582" y="4004"/>
                    </a:lnTo>
                    <a:lnTo>
                      <a:pt x="6274" y="4465"/>
                    </a:lnTo>
                    <a:lnTo>
                      <a:pt x="6043" y="4966"/>
                    </a:lnTo>
                    <a:lnTo>
                      <a:pt x="5774" y="5505"/>
                    </a:lnTo>
                    <a:lnTo>
                      <a:pt x="5543" y="6044"/>
                    </a:lnTo>
                    <a:lnTo>
                      <a:pt x="5543" y="6044"/>
                    </a:lnTo>
                    <a:lnTo>
                      <a:pt x="4658" y="8430"/>
                    </a:lnTo>
                    <a:lnTo>
                      <a:pt x="3657" y="10893"/>
                    </a:lnTo>
                    <a:lnTo>
                      <a:pt x="2656" y="13357"/>
                    </a:lnTo>
                    <a:lnTo>
                      <a:pt x="1733" y="15704"/>
                    </a:lnTo>
                    <a:lnTo>
                      <a:pt x="963" y="17860"/>
                    </a:lnTo>
                    <a:lnTo>
                      <a:pt x="616" y="18822"/>
                    </a:lnTo>
                    <a:lnTo>
                      <a:pt x="347" y="19707"/>
                    </a:lnTo>
                    <a:lnTo>
                      <a:pt x="154" y="20516"/>
                    </a:lnTo>
                    <a:lnTo>
                      <a:pt x="39" y="21209"/>
                    </a:lnTo>
                    <a:lnTo>
                      <a:pt x="1" y="21747"/>
                    </a:lnTo>
                    <a:lnTo>
                      <a:pt x="1" y="21978"/>
                    </a:lnTo>
                    <a:lnTo>
                      <a:pt x="39" y="22209"/>
                    </a:lnTo>
                    <a:lnTo>
                      <a:pt x="39" y="22209"/>
                    </a:lnTo>
                    <a:lnTo>
                      <a:pt x="193" y="22594"/>
                    </a:lnTo>
                    <a:lnTo>
                      <a:pt x="385" y="22941"/>
                    </a:lnTo>
                    <a:lnTo>
                      <a:pt x="616" y="23364"/>
                    </a:lnTo>
                    <a:lnTo>
                      <a:pt x="924" y="23749"/>
                    </a:lnTo>
                    <a:lnTo>
                      <a:pt x="1309" y="24134"/>
                    </a:lnTo>
                    <a:lnTo>
                      <a:pt x="1733" y="24557"/>
                    </a:lnTo>
                    <a:lnTo>
                      <a:pt x="2233" y="24942"/>
                    </a:lnTo>
                    <a:lnTo>
                      <a:pt x="2810" y="25327"/>
                    </a:lnTo>
                    <a:lnTo>
                      <a:pt x="3465" y="25750"/>
                    </a:lnTo>
                    <a:lnTo>
                      <a:pt x="4196" y="26135"/>
                    </a:lnTo>
                    <a:lnTo>
                      <a:pt x="4966" y="26559"/>
                    </a:lnTo>
                    <a:lnTo>
                      <a:pt x="5813" y="26944"/>
                    </a:lnTo>
                    <a:lnTo>
                      <a:pt x="6775" y="27328"/>
                    </a:lnTo>
                    <a:lnTo>
                      <a:pt x="7776" y="27713"/>
                    </a:lnTo>
                    <a:lnTo>
                      <a:pt x="8892" y="28060"/>
                    </a:lnTo>
                    <a:lnTo>
                      <a:pt x="10046" y="28445"/>
                    </a:lnTo>
                    <a:lnTo>
                      <a:pt x="10046" y="28445"/>
                    </a:lnTo>
                    <a:lnTo>
                      <a:pt x="12394" y="29061"/>
                    </a:lnTo>
                    <a:lnTo>
                      <a:pt x="13511" y="29330"/>
                    </a:lnTo>
                    <a:lnTo>
                      <a:pt x="14550" y="29561"/>
                    </a:lnTo>
                    <a:lnTo>
                      <a:pt x="15550" y="29753"/>
                    </a:lnTo>
                    <a:lnTo>
                      <a:pt x="16474" y="29907"/>
                    </a:lnTo>
                    <a:lnTo>
                      <a:pt x="17360" y="29984"/>
                    </a:lnTo>
                    <a:lnTo>
                      <a:pt x="18206" y="30023"/>
                    </a:lnTo>
                    <a:lnTo>
                      <a:pt x="18938" y="30023"/>
                    </a:lnTo>
                    <a:lnTo>
                      <a:pt x="19630" y="29946"/>
                    </a:lnTo>
                    <a:lnTo>
                      <a:pt x="20285" y="29830"/>
                    </a:lnTo>
                    <a:lnTo>
                      <a:pt x="20824" y="29638"/>
                    </a:lnTo>
                    <a:lnTo>
                      <a:pt x="21055" y="29522"/>
                    </a:lnTo>
                    <a:lnTo>
                      <a:pt x="21286" y="29407"/>
                    </a:lnTo>
                    <a:lnTo>
                      <a:pt x="21516" y="29253"/>
                    </a:lnTo>
                    <a:lnTo>
                      <a:pt x="21709" y="29099"/>
                    </a:lnTo>
                    <a:lnTo>
                      <a:pt x="21901" y="28907"/>
                    </a:lnTo>
                    <a:lnTo>
                      <a:pt x="22055" y="28714"/>
                    </a:lnTo>
                    <a:lnTo>
                      <a:pt x="22171" y="28483"/>
                    </a:lnTo>
                    <a:lnTo>
                      <a:pt x="22286" y="28252"/>
                    </a:lnTo>
                    <a:lnTo>
                      <a:pt x="22286" y="28252"/>
                    </a:lnTo>
                    <a:lnTo>
                      <a:pt x="22517" y="27636"/>
                    </a:lnTo>
                    <a:lnTo>
                      <a:pt x="22787" y="26828"/>
                    </a:lnTo>
                    <a:lnTo>
                      <a:pt x="23441" y="24711"/>
                    </a:lnTo>
                    <a:lnTo>
                      <a:pt x="24134" y="22094"/>
                    </a:lnTo>
                    <a:lnTo>
                      <a:pt x="24865" y="19246"/>
                    </a:lnTo>
                    <a:lnTo>
                      <a:pt x="25519" y="16397"/>
                    </a:lnTo>
                    <a:lnTo>
                      <a:pt x="25789" y="15012"/>
                    </a:lnTo>
                    <a:lnTo>
                      <a:pt x="26058" y="13742"/>
                    </a:lnTo>
                    <a:lnTo>
                      <a:pt x="26251" y="12587"/>
                    </a:lnTo>
                    <a:lnTo>
                      <a:pt x="26366" y="11586"/>
                    </a:lnTo>
                    <a:lnTo>
                      <a:pt x="26443" y="10739"/>
                    </a:lnTo>
                    <a:lnTo>
                      <a:pt x="26443" y="10123"/>
                    </a:lnTo>
                    <a:lnTo>
                      <a:pt x="26443" y="10123"/>
                    </a:lnTo>
                    <a:lnTo>
                      <a:pt x="26366" y="9585"/>
                    </a:lnTo>
                    <a:lnTo>
                      <a:pt x="26289" y="8969"/>
                    </a:lnTo>
                    <a:lnTo>
                      <a:pt x="26097" y="8353"/>
                    </a:lnTo>
                    <a:lnTo>
                      <a:pt x="25866" y="7660"/>
                    </a:lnTo>
                    <a:lnTo>
                      <a:pt x="25596" y="7006"/>
                    </a:lnTo>
                    <a:lnTo>
                      <a:pt x="25288" y="6313"/>
                    </a:lnTo>
                    <a:lnTo>
                      <a:pt x="24865" y="5620"/>
                    </a:lnTo>
                    <a:lnTo>
                      <a:pt x="24403" y="4927"/>
                    </a:lnTo>
                    <a:lnTo>
                      <a:pt x="23903" y="4234"/>
                    </a:lnTo>
                    <a:lnTo>
                      <a:pt x="23287" y="3580"/>
                    </a:lnTo>
                    <a:lnTo>
                      <a:pt x="22633" y="2926"/>
                    </a:lnTo>
                    <a:lnTo>
                      <a:pt x="21901" y="2348"/>
                    </a:lnTo>
                    <a:lnTo>
                      <a:pt x="21093" y="1810"/>
                    </a:lnTo>
                    <a:lnTo>
                      <a:pt x="20208" y="1309"/>
                    </a:lnTo>
                    <a:lnTo>
                      <a:pt x="19746" y="1117"/>
                    </a:lnTo>
                    <a:lnTo>
                      <a:pt x="19246" y="886"/>
                    </a:lnTo>
                    <a:lnTo>
                      <a:pt x="18745" y="693"/>
                    </a:lnTo>
                    <a:lnTo>
                      <a:pt x="18206" y="53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4" name="Google Shape;2389;p50">
                <a:extLst>
                  <a:ext uri="{FF2B5EF4-FFF2-40B4-BE49-F238E27FC236}">
                    <a16:creationId xmlns:a16="http://schemas.microsoft.com/office/drawing/2014/main" id="{D5BCC75B-B1C1-8C62-B61C-94F293FBCADF}"/>
                  </a:ext>
                </a:extLst>
              </p:cNvPr>
              <p:cNvSpPr/>
              <p:nvPr/>
            </p:nvSpPr>
            <p:spPr>
              <a:xfrm>
                <a:off x="1403338" y="2664075"/>
                <a:ext cx="488850" cy="377225"/>
              </a:xfrm>
              <a:custGeom>
                <a:avLst/>
                <a:gdLst/>
                <a:ahLst/>
                <a:cxnLst/>
                <a:rect l="l" t="t" r="r" b="b"/>
                <a:pathLst>
                  <a:path w="19554" h="15089" extrusionOk="0">
                    <a:moveTo>
                      <a:pt x="8122" y="1"/>
                    </a:moveTo>
                    <a:lnTo>
                      <a:pt x="7236" y="39"/>
                    </a:lnTo>
                    <a:lnTo>
                      <a:pt x="6813" y="116"/>
                    </a:lnTo>
                    <a:lnTo>
                      <a:pt x="6390" y="193"/>
                    </a:lnTo>
                    <a:lnTo>
                      <a:pt x="6043" y="270"/>
                    </a:lnTo>
                    <a:lnTo>
                      <a:pt x="5658" y="385"/>
                    </a:lnTo>
                    <a:lnTo>
                      <a:pt x="5004" y="693"/>
                    </a:lnTo>
                    <a:lnTo>
                      <a:pt x="4350" y="1040"/>
                    </a:lnTo>
                    <a:lnTo>
                      <a:pt x="3734" y="1463"/>
                    </a:lnTo>
                    <a:lnTo>
                      <a:pt x="3118" y="2002"/>
                    </a:lnTo>
                    <a:lnTo>
                      <a:pt x="2541" y="2618"/>
                    </a:lnTo>
                    <a:lnTo>
                      <a:pt x="2040" y="3272"/>
                    </a:lnTo>
                    <a:lnTo>
                      <a:pt x="1578" y="3965"/>
                    </a:lnTo>
                    <a:lnTo>
                      <a:pt x="1193" y="4696"/>
                    </a:lnTo>
                    <a:lnTo>
                      <a:pt x="847" y="5466"/>
                    </a:lnTo>
                    <a:lnTo>
                      <a:pt x="501" y="6236"/>
                    </a:lnTo>
                    <a:lnTo>
                      <a:pt x="231" y="7006"/>
                    </a:lnTo>
                    <a:lnTo>
                      <a:pt x="0" y="7852"/>
                    </a:lnTo>
                    <a:lnTo>
                      <a:pt x="0" y="7891"/>
                    </a:lnTo>
                    <a:lnTo>
                      <a:pt x="39" y="7929"/>
                    </a:lnTo>
                    <a:lnTo>
                      <a:pt x="77" y="7891"/>
                    </a:lnTo>
                    <a:lnTo>
                      <a:pt x="347" y="7083"/>
                    </a:lnTo>
                    <a:lnTo>
                      <a:pt x="616" y="6313"/>
                    </a:lnTo>
                    <a:lnTo>
                      <a:pt x="924" y="5543"/>
                    </a:lnTo>
                    <a:lnTo>
                      <a:pt x="1309" y="4773"/>
                    </a:lnTo>
                    <a:lnTo>
                      <a:pt x="1694" y="4042"/>
                    </a:lnTo>
                    <a:lnTo>
                      <a:pt x="2156" y="3349"/>
                    </a:lnTo>
                    <a:lnTo>
                      <a:pt x="2656" y="2656"/>
                    </a:lnTo>
                    <a:lnTo>
                      <a:pt x="3272" y="2040"/>
                    </a:lnTo>
                    <a:lnTo>
                      <a:pt x="3811" y="1579"/>
                    </a:lnTo>
                    <a:lnTo>
                      <a:pt x="4427" y="1155"/>
                    </a:lnTo>
                    <a:lnTo>
                      <a:pt x="5081" y="770"/>
                    </a:lnTo>
                    <a:lnTo>
                      <a:pt x="5735" y="501"/>
                    </a:lnTo>
                    <a:lnTo>
                      <a:pt x="6428" y="308"/>
                    </a:lnTo>
                    <a:lnTo>
                      <a:pt x="7121" y="193"/>
                    </a:lnTo>
                    <a:lnTo>
                      <a:pt x="7814" y="154"/>
                    </a:lnTo>
                    <a:lnTo>
                      <a:pt x="8507" y="116"/>
                    </a:lnTo>
                    <a:lnTo>
                      <a:pt x="9122" y="116"/>
                    </a:lnTo>
                    <a:lnTo>
                      <a:pt x="9969" y="154"/>
                    </a:lnTo>
                    <a:lnTo>
                      <a:pt x="10816" y="270"/>
                    </a:lnTo>
                    <a:lnTo>
                      <a:pt x="11663" y="385"/>
                    </a:lnTo>
                    <a:lnTo>
                      <a:pt x="12510" y="578"/>
                    </a:lnTo>
                    <a:lnTo>
                      <a:pt x="13318" y="847"/>
                    </a:lnTo>
                    <a:lnTo>
                      <a:pt x="14088" y="1155"/>
                    </a:lnTo>
                    <a:lnTo>
                      <a:pt x="14857" y="1540"/>
                    </a:lnTo>
                    <a:lnTo>
                      <a:pt x="15627" y="1964"/>
                    </a:lnTo>
                    <a:lnTo>
                      <a:pt x="16205" y="2387"/>
                    </a:lnTo>
                    <a:lnTo>
                      <a:pt x="16743" y="2849"/>
                    </a:lnTo>
                    <a:lnTo>
                      <a:pt x="17244" y="3349"/>
                    </a:lnTo>
                    <a:lnTo>
                      <a:pt x="17706" y="3888"/>
                    </a:lnTo>
                    <a:lnTo>
                      <a:pt x="18129" y="4465"/>
                    </a:lnTo>
                    <a:lnTo>
                      <a:pt x="18514" y="5043"/>
                    </a:lnTo>
                    <a:lnTo>
                      <a:pt x="18822" y="5697"/>
                    </a:lnTo>
                    <a:lnTo>
                      <a:pt x="19091" y="6390"/>
                    </a:lnTo>
                    <a:lnTo>
                      <a:pt x="19168" y="6775"/>
                    </a:lnTo>
                    <a:lnTo>
                      <a:pt x="19284" y="7160"/>
                    </a:lnTo>
                    <a:lnTo>
                      <a:pt x="19361" y="7968"/>
                    </a:lnTo>
                    <a:lnTo>
                      <a:pt x="19399" y="8738"/>
                    </a:lnTo>
                    <a:lnTo>
                      <a:pt x="19361" y="9546"/>
                    </a:lnTo>
                    <a:lnTo>
                      <a:pt x="19322" y="10354"/>
                    </a:lnTo>
                    <a:lnTo>
                      <a:pt x="19245" y="11163"/>
                    </a:lnTo>
                    <a:lnTo>
                      <a:pt x="19091" y="12741"/>
                    </a:lnTo>
                    <a:lnTo>
                      <a:pt x="19053" y="13472"/>
                    </a:lnTo>
                    <a:lnTo>
                      <a:pt x="19014" y="13434"/>
                    </a:lnTo>
                    <a:lnTo>
                      <a:pt x="18976" y="13434"/>
                    </a:lnTo>
                    <a:lnTo>
                      <a:pt x="18937" y="13472"/>
                    </a:lnTo>
                    <a:lnTo>
                      <a:pt x="18899" y="13472"/>
                    </a:lnTo>
                    <a:lnTo>
                      <a:pt x="18783" y="13626"/>
                    </a:lnTo>
                    <a:lnTo>
                      <a:pt x="18706" y="13741"/>
                    </a:lnTo>
                    <a:lnTo>
                      <a:pt x="18514" y="14049"/>
                    </a:lnTo>
                    <a:lnTo>
                      <a:pt x="18360" y="14396"/>
                    </a:lnTo>
                    <a:lnTo>
                      <a:pt x="18283" y="14473"/>
                    </a:lnTo>
                    <a:lnTo>
                      <a:pt x="18245" y="14588"/>
                    </a:lnTo>
                    <a:lnTo>
                      <a:pt x="18206" y="14627"/>
                    </a:lnTo>
                    <a:lnTo>
                      <a:pt x="18168" y="14704"/>
                    </a:lnTo>
                    <a:lnTo>
                      <a:pt x="18206" y="14781"/>
                    </a:lnTo>
                    <a:lnTo>
                      <a:pt x="18552" y="14973"/>
                    </a:lnTo>
                    <a:lnTo>
                      <a:pt x="18937" y="15089"/>
                    </a:lnTo>
                    <a:lnTo>
                      <a:pt x="18976" y="15050"/>
                    </a:lnTo>
                    <a:lnTo>
                      <a:pt x="19014" y="15050"/>
                    </a:lnTo>
                    <a:lnTo>
                      <a:pt x="19284" y="14396"/>
                    </a:lnTo>
                    <a:lnTo>
                      <a:pt x="19438" y="14088"/>
                    </a:lnTo>
                    <a:lnTo>
                      <a:pt x="19476" y="13934"/>
                    </a:lnTo>
                    <a:lnTo>
                      <a:pt x="19515" y="13780"/>
                    </a:lnTo>
                    <a:lnTo>
                      <a:pt x="19515" y="13741"/>
                    </a:lnTo>
                    <a:lnTo>
                      <a:pt x="19476" y="13703"/>
                    </a:lnTo>
                    <a:lnTo>
                      <a:pt x="19207" y="13549"/>
                    </a:lnTo>
                    <a:lnTo>
                      <a:pt x="19245" y="12702"/>
                    </a:lnTo>
                    <a:lnTo>
                      <a:pt x="19322" y="11894"/>
                    </a:lnTo>
                    <a:lnTo>
                      <a:pt x="19476" y="10239"/>
                    </a:lnTo>
                    <a:lnTo>
                      <a:pt x="19553" y="9392"/>
                    </a:lnTo>
                    <a:lnTo>
                      <a:pt x="19553" y="8545"/>
                    </a:lnTo>
                    <a:lnTo>
                      <a:pt x="19515" y="7737"/>
                    </a:lnTo>
                    <a:lnTo>
                      <a:pt x="19476" y="7314"/>
                    </a:lnTo>
                    <a:lnTo>
                      <a:pt x="19361" y="6890"/>
                    </a:lnTo>
                    <a:lnTo>
                      <a:pt x="19168" y="6197"/>
                    </a:lnTo>
                    <a:lnTo>
                      <a:pt x="18937" y="5543"/>
                    </a:lnTo>
                    <a:lnTo>
                      <a:pt x="18591" y="4889"/>
                    </a:lnTo>
                    <a:lnTo>
                      <a:pt x="18206" y="4311"/>
                    </a:lnTo>
                    <a:lnTo>
                      <a:pt x="17783" y="3734"/>
                    </a:lnTo>
                    <a:lnTo>
                      <a:pt x="17321" y="3195"/>
                    </a:lnTo>
                    <a:lnTo>
                      <a:pt x="16782" y="2695"/>
                    </a:lnTo>
                    <a:lnTo>
                      <a:pt x="16243" y="2233"/>
                    </a:lnTo>
                    <a:lnTo>
                      <a:pt x="15550" y="1733"/>
                    </a:lnTo>
                    <a:lnTo>
                      <a:pt x="14819" y="1309"/>
                    </a:lnTo>
                    <a:lnTo>
                      <a:pt x="14049" y="963"/>
                    </a:lnTo>
                    <a:lnTo>
                      <a:pt x="13241" y="693"/>
                    </a:lnTo>
                    <a:lnTo>
                      <a:pt x="12433" y="424"/>
                    </a:lnTo>
                    <a:lnTo>
                      <a:pt x="11624" y="270"/>
                    </a:lnTo>
                    <a:lnTo>
                      <a:pt x="10777" y="116"/>
                    </a:lnTo>
                    <a:lnTo>
                      <a:pt x="9931" y="39"/>
                    </a:lnTo>
                    <a:lnTo>
                      <a:pt x="9315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5" name="Google Shape;2390;p50">
                <a:extLst>
                  <a:ext uri="{FF2B5EF4-FFF2-40B4-BE49-F238E27FC236}">
                    <a16:creationId xmlns:a16="http://schemas.microsoft.com/office/drawing/2014/main" id="{7A8F2457-E589-A6DE-93F1-47C1A401BE0E}"/>
                  </a:ext>
                </a:extLst>
              </p:cNvPr>
              <p:cNvSpPr/>
              <p:nvPr/>
            </p:nvSpPr>
            <p:spPr>
              <a:xfrm>
                <a:off x="1681413" y="25649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6" name="Google Shape;2391;p50">
                <a:extLst>
                  <a:ext uri="{FF2B5EF4-FFF2-40B4-BE49-F238E27FC236}">
                    <a16:creationId xmlns:a16="http://schemas.microsoft.com/office/drawing/2014/main" id="{E0D049B4-EA64-14F6-8B73-F990EDF1BAFD}"/>
                  </a:ext>
                </a:extLst>
              </p:cNvPr>
              <p:cNvSpPr/>
              <p:nvPr/>
            </p:nvSpPr>
            <p:spPr>
              <a:xfrm>
                <a:off x="1681413" y="25649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7" name="Google Shape;2392;p50">
                <a:extLst>
                  <a:ext uri="{FF2B5EF4-FFF2-40B4-BE49-F238E27FC236}">
                    <a16:creationId xmlns:a16="http://schemas.microsoft.com/office/drawing/2014/main" id="{92EFEBEA-AF89-A011-7ACF-1D58BA98E0C0}"/>
                  </a:ext>
                </a:extLst>
              </p:cNvPr>
              <p:cNvSpPr/>
              <p:nvPr/>
            </p:nvSpPr>
            <p:spPr>
              <a:xfrm>
                <a:off x="1327313" y="2856525"/>
                <a:ext cx="494625" cy="476350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19054" extrusionOk="0">
                    <a:moveTo>
                      <a:pt x="9200" y="1"/>
                    </a:moveTo>
                    <a:lnTo>
                      <a:pt x="8545" y="39"/>
                    </a:lnTo>
                    <a:lnTo>
                      <a:pt x="7891" y="154"/>
                    </a:lnTo>
                    <a:lnTo>
                      <a:pt x="7237" y="308"/>
                    </a:lnTo>
                    <a:lnTo>
                      <a:pt x="6621" y="578"/>
                    </a:lnTo>
                    <a:lnTo>
                      <a:pt x="6313" y="770"/>
                    </a:lnTo>
                    <a:lnTo>
                      <a:pt x="6005" y="924"/>
                    </a:lnTo>
                    <a:lnTo>
                      <a:pt x="5697" y="1155"/>
                    </a:lnTo>
                    <a:lnTo>
                      <a:pt x="5428" y="1386"/>
                    </a:lnTo>
                    <a:lnTo>
                      <a:pt x="5120" y="1656"/>
                    </a:lnTo>
                    <a:lnTo>
                      <a:pt x="4850" y="1964"/>
                    </a:lnTo>
                    <a:lnTo>
                      <a:pt x="4581" y="2271"/>
                    </a:lnTo>
                    <a:lnTo>
                      <a:pt x="4311" y="2618"/>
                    </a:lnTo>
                    <a:lnTo>
                      <a:pt x="3773" y="3426"/>
                    </a:lnTo>
                    <a:lnTo>
                      <a:pt x="3311" y="4350"/>
                    </a:lnTo>
                    <a:lnTo>
                      <a:pt x="1386" y="8276"/>
                    </a:lnTo>
                    <a:lnTo>
                      <a:pt x="732" y="9700"/>
                    </a:lnTo>
                    <a:lnTo>
                      <a:pt x="501" y="10316"/>
                    </a:lnTo>
                    <a:lnTo>
                      <a:pt x="270" y="10855"/>
                    </a:lnTo>
                    <a:lnTo>
                      <a:pt x="116" y="11355"/>
                    </a:lnTo>
                    <a:lnTo>
                      <a:pt x="39" y="11778"/>
                    </a:lnTo>
                    <a:lnTo>
                      <a:pt x="1" y="12202"/>
                    </a:lnTo>
                    <a:lnTo>
                      <a:pt x="1" y="12587"/>
                    </a:lnTo>
                    <a:lnTo>
                      <a:pt x="39" y="12933"/>
                    </a:lnTo>
                    <a:lnTo>
                      <a:pt x="116" y="13280"/>
                    </a:lnTo>
                    <a:lnTo>
                      <a:pt x="270" y="13626"/>
                    </a:lnTo>
                    <a:lnTo>
                      <a:pt x="462" y="13972"/>
                    </a:lnTo>
                    <a:lnTo>
                      <a:pt x="616" y="14165"/>
                    </a:lnTo>
                    <a:lnTo>
                      <a:pt x="809" y="14357"/>
                    </a:lnTo>
                    <a:lnTo>
                      <a:pt x="1117" y="14550"/>
                    </a:lnTo>
                    <a:lnTo>
                      <a:pt x="1425" y="14781"/>
                    </a:lnTo>
                    <a:lnTo>
                      <a:pt x="2233" y="15204"/>
                    </a:lnTo>
                    <a:lnTo>
                      <a:pt x="3234" y="15627"/>
                    </a:lnTo>
                    <a:lnTo>
                      <a:pt x="4388" y="16089"/>
                    </a:lnTo>
                    <a:lnTo>
                      <a:pt x="5620" y="16551"/>
                    </a:lnTo>
                    <a:lnTo>
                      <a:pt x="6967" y="17013"/>
                    </a:lnTo>
                    <a:lnTo>
                      <a:pt x="8353" y="17436"/>
                    </a:lnTo>
                    <a:lnTo>
                      <a:pt x="9777" y="17821"/>
                    </a:lnTo>
                    <a:lnTo>
                      <a:pt x="11201" y="18168"/>
                    </a:lnTo>
                    <a:lnTo>
                      <a:pt x="12548" y="18476"/>
                    </a:lnTo>
                    <a:lnTo>
                      <a:pt x="13818" y="18745"/>
                    </a:lnTo>
                    <a:lnTo>
                      <a:pt x="15012" y="18899"/>
                    </a:lnTo>
                    <a:lnTo>
                      <a:pt x="16051" y="19015"/>
                    </a:lnTo>
                    <a:lnTo>
                      <a:pt x="16898" y="19053"/>
                    </a:lnTo>
                    <a:lnTo>
                      <a:pt x="17244" y="19015"/>
                    </a:lnTo>
                    <a:lnTo>
                      <a:pt x="17552" y="18976"/>
                    </a:lnTo>
                    <a:lnTo>
                      <a:pt x="17821" y="18899"/>
                    </a:lnTo>
                    <a:lnTo>
                      <a:pt x="18052" y="18784"/>
                    </a:lnTo>
                    <a:lnTo>
                      <a:pt x="18283" y="18668"/>
                    </a:lnTo>
                    <a:lnTo>
                      <a:pt x="18476" y="18514"/>
                    </a:lnTo>
                    <a:lnTo>
                      <a:pt x="18630" y="18322"/>
                    </a:lnTo>
                    <a:lnTo>
                      <a:pt x="18784" y="18091"/>
                    </a:lnTo>
                    <a:lnTo>
                      <a:pt x="18899" y="17860"/>
                    </a:lnTo>
                    <a:lnTo>
                      <a:pt x="19015" y="17590"/>
                    </a:lnTo>
                    <a:lnTo>
                      <a:pt x="19207" y="17052"/>
                    </a:lnTo>
                    <a:lnTo>
                      <a:pt x="19323" y="16397"/>
                    </a:lnTo>
                    <a:lnTo>
                      <a:pt x="19400" y="15704"/>
                    </a:lnTo>
                    <a:lnTo>
                      <a:pt x="19438" y="15012"/>
                    </a:lnTo>
                    <a:lnTo>
                      <a:pt x="19477" y="13510"/>
                    </a:lnTo>
                    <a:lnTo>
                      <a:pt x="19438" y="12009"/>
                    </a:lnTo>
                    <a:lnTo>
                      <a:pt x="19438" y="10662"/>
                    </a:lnTo>
                    <a:lnTo>
                      <a:pt x="19438" y="10085"/>
                    </a:lnTo>
                    <a:lnTo>
                      <a:pt x="19515" y="9546"/>
                    </a:lnTo>
                    <a:lnTo>
                      <a:pt x="19707" y="8353"/>
                    </a:lnTo>
                    <a:lnTo>
                      <a:pt x="19784" y="7314"/>
                    </a:lnTo>
                    <a:lnTo>
                      <a:pt x="19784" y="6390"/>
                    </a:lnTo>
                    <a:lnTo>
                      <a:pt x="19746" y="5966"/>
                    </a:lnTo>
                    <a:lnTo>
                      <a:pt x="19707" y="5582"/>
                    </a:lnTo>
                    <a:lnTo>
                      <a:pt x="19630" y="5235"/>
                    </a:lnTo>
                    <a:lnTo>
                      <a:pt x="19515" y="4889"/>
                    </a:lnTo>
                    <a:lnTo>
                      <a:pt x="19400" y="4542"/>
                    </a:lnTo>
                    <a:lnTo>
                      <a:pt x="19284" y="4234"/>
                    </a:lnTo>
                    <a:lnTo>
                      <a:pt x="19130" y="3965"/>
                    </a:lnTo>
                    <a:lnTo>
                      <a:pt x="18976" y="3696"/>
                    </a:lnTo>
                    <a:lnTo>
                      <a:pt x="18784" y="3426"/>
                    </a:lnTo>
                    <a:lnTo>
                      <a:pt x="18553" y="3195"/>
                    </a:lnTo>
                    <a:lnTo>
                      <a:pt x="18091" y="2810"/>
                    </a:lnTo>
                    <a:lnTo>
                      <a:pt x="17590" y="2425"/>
                    </a:lnTo>
                    <a:lnTo>
                      <a:pt x="17013" y="2117"/>
                    </a:lnTo>
                    <a:lnTo>
                      <a:pt x="16397" y="1810"/>
                    </a:lnTo>
                    <a:lnTo>
                      <a:pt x="15704" y="1540"/>
                    </a:lnTo>
                    <a:lnTo>
                      <a:pt x="14973" y="1309"/>
                    </a:lnTo>
                    <a:lnTo>
                      <a:pt x="13434" y="809"/>
                    </a:lnTo>
                    <a:lnTo>
                      <a:pt x="12009" y="424"/>
                    </a:lnTo>
                    <a:lnTo>
                      <a:pt x="11278" y="231"/>
                    </a:lnTo>
                    <a:lnTo>
                      <a:pt x="10585" y="116"/>
                    </a:lnTo>
                    <a:lnTo>
                      <a:pt x="9892" y="39"/>
                    </a:lnTo>
                    <a:lnTo>
                      <a:pt x="9200" y="1"/>
                    </a:lnTo>
                    <a:close/>
                  </a:path>
                </a:pathLst>
              </a:custGeom>
              <a:solidFill>
                <a:srgbClr val="80C1C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8" name="Google Shape;2393;p50">
                <a:extLst>
                  <a:ext uri="{FF2B5EF4-FFF2-40B4-BE49-F238E27FC236}">
                    <a16:creationId xmlns:a16="http://schemas.microsoft.com/office/drawing/2014/main" id="{330694F8-E986-F54F-F576-33AAFEF3FD20}"/>
                  </a:ext>
                </a:extLst>
              </p:cNvPr>
              <p:cNvSpPr/>
              <p:nvPr/>
            </p:nvSpPr>
            <p:spPr>
              <a:xfrm>
                <a:off x="1327313" y="2856525"/>
                <a:ext cx="494625" cy="476350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19054" fill="none" extrusionOk="0">
                    <a:moveTo>
                      <a:pt x="13434" y="809"/>
                    </a:moveTo>
                    <a:lnTo>
                      <a:pt x="13434" y="809"/>
                    </a:lnTo>
                    <a:lnTo>
                      <a:pt x="12009" y="424"/>
                    </a:lnTo>
                    <a:lnTo>
                      <a:pt x="11278" y="231"/>
                    </a:lnTo>
                    <a:lnTo>
                      <a:pt x="10585" y="116"/>
                    </a:lnTo>
                    <a:lnTo>
                      <a:pt x="9892" y="39"/>
                    </a:lnTo>
                    <a:lnTo>
                      <a:pt x="9200" y="1"/>
                    </a:lnTo>
                    <a:lnTo>
                      <a:pt x="8545" y="39"/>
                    </a:lnTo>
                    <a:lnTo>
                      <a:pt x="7891" y="154"/>
                    </a:lnTo>
                    <a:lnTo>
                      <a:pt x="7237" y="308"/>
                    </a:lnTo>
                    <a:lnTo>
                      <a:pt x="6621" y="578"/>
                    </a:lnTo>
                    <a:lnTo>
                      <a:pt x="6313" y="770"/>
                    </a:lnTo>
                    <a:lnTo>
                      <a:pt x="6005" y="924"/>
                    </a:lnTo>
                    <a:lnTo>
                      <a:pt x="5697" y="1155"/>
                    </a:lnTo>
                    <a:lnTo>
                      <a:pt x="5428" y="1386"/>
                    </a:lnTo>
                    <a:lnTo>
                      <a:pt x="5120" y="1656"/>
                    </a:lnTo>
                    <a:lnTo>
                      <a:pt x="4850" y="1964"/>
                    </a:lnTo>
                    <a:lnTo>
                      <a:pt x="4581" y="2271"/>
                    </a:lnTo>
                    <a:lnTo>
                      <a:pt x="4311" y="2618"/>
                    </a:lnTo>
                    <a:lnTo>
                      <a:pt x="3773" y="3426"/>
                    </a:lnTo>
                    <a:lnTo>
                      <a:pt x="3311" y="4350"/>
                    </a:lnTo>
                    <a:lnTo>
                      <a:pt x="3311" y="4350"/>
                    </a:lnTo>
                    <a:lnTo>
                      <a:pt x="1386" y="8276"/>
                    </a:lnTo>
                    <a:lnTo>
                      <a:pt x="732" y="9700"/>
                    </a:lnTo>
                    <a:lnTo>
                      <a:pt x="501" y="10316"/>
                    </a:lnTo>
                    <a:lnTo>
                      <a:pt x="270" y="10855"/>
                    </a:lnTo>
                    <a:lnTo>
                      <a:pt x="116" y="11355"/>
                    </a:lnTo>
                    <a:lnTo>
                      <a:pt x="39" y="11778"/>
                    </a:lnTo>
                    <a:lnTo>
                      <a:pt x="1" y="12202"/>
                    </a:lnTo>
                    <a:lnTo>
                      <a:pt x="1" y="12587"/>
                    </a:lnTo>
                    <a:lnTo>
                      <a:pt x="39" y="12933"/>
                    </a:lnTo>
                    <a:lnTo>
                      <a:pt x="116" y="13280"/>
                    </a:lnTo>
                    <a:lnTo>
                      <a:pt x="270" y="13626"/>
                    </a:lnTo>
                    <a:lnTo>
                      <a:pt x="462" y="13972"/>
                    </a:lnTo>
                    <a:lnTo>
                      <a:pt x="462" y="13972"/>
                    </a:lnTo>
                    <a:lnTo>
                      <a:pt x="616" y="14165"/>
                    </a:lnTo>
                    <a:lnTo>
                      <a:pt x="809" y="14357"/>
                    </a:lnTo>
                    <a:lnTo>
                      <a:pt x="1117" y="14550"/>
                    </a:lnTo>
                    <a:lnTo>
                      <a:pt x="1425" y="14781"/>
                    </a:lnTo>
                    <a:lnTo>
                      <a:pt x="2233" y="15204"/>
                    </a:lnTo>
                    <a:lnTo>
                      <a:pt x="3234" y="15627"/>
                    </a:lnTo>
                    <a:lnTo>
                      <a:pt x="4388" y="16089"/>
                    </a:lnTo>
                    <a:lnTo>
                      <a:pt x="5620" y="16551"/>
                    </a:lnTo>
                    <a:lnTo>
                      <a:pt x="6967" y="17013"/>
                    </a:lnTo>
                    <a:lnTo>
                      <a:pt x="8353" y="17436"/>
                    </a:lnTo>
                    <a:lnTo>
                      <a:pt x="9777" y="17821"/>
                    </a:lnTo>
                    <a:lnTo>
                      <a:pt x="11201" y="18168"/>
                    </a:lnTo>
                    <a:lnTo>
                      <a:pt x="12548" y="18476"/>
                    </a:lnTo>
                    <a:lnTo>
                      <a:pt x="13818" y="18745"/>
                    </a:lnTo>
                    <a:lnTo>
                      <a:pt x="15012" y="18899"/>
                    </a:lnTo>
                    <a:lnTo>
                      <a:pt x="16051" y="19015"/>
                    </a:lnTo>
                    <a:lnTo>
                      <a:pt x="16898" y="19053"/>
                    </a:lnTo>
                    <a:lnTo>
                      <a:pt x="17244" y="19015"/>
                    </a:lnTo>
                    <a:lnTo>
                      <a:pt x="17552" y="18976"/>
                    </a:lnTo>
                    <a:lnTo>
                      <a:pt x="17552" y="18976"/>
                    </a:lnTo>
                    <a:lnTo>
                      <a:pt x="17821" y="18899"/>
                    </a:lnTo>
                    <a:lnTo>
                      <a:pt x="18052" y="18784"/>
                    </a:lnTo>
                    <a:lnTo>
                      <a:pt x="18283" y="18668"/>
                    </a:lnTo>
                    <a:lnTo>
                      <a:pt x="18476" y="18514"/>
                    </a:lnTo>
                    <a:lnTo>
                      <a:pt x="18630" y="18322"/>
                    </a:lnTo>
                    <a:lnTo>
                      <a:pt x="18784" y="18091"/>
                    </a:lnTo>
                    <a:lnTo>
                      <a:pt x="18899" y="17860"/>
                    </a:lnTo>
                    <a:lnTo>
                      <a:pt x="19015" y="17590"/>
                    </a:lnTo>
                    <a:lnTo>
                      <a:pt x="19207" y="17052"/>
                    </a:lnTo>
                    <a:lnTo>
                      <a:pt x="19323" y="16397"/>
                    </a:lnTo>
                    <a:lnTo>
                      <a:pt x="19400" y="15704"/>
                    </a:lnTo>
                    <a:lnTo>
                      <a:pt x="19438" y="15012"/>
                    </a:lnTo>
                    <a:lnTo>
                      <a:pt x="19477" y="13510"/>
                    </a:lnTo>
                    <a:lnTo>
                      <a:pt x="19438" y="12009"/>
                    </a:lnTo>
                    <a:lnTo>
                      <a:pt x="19438" y="10662"/>
                    </a:lnTo>
                    <a:lnTo>
                      <a:pt x="19438" y="10085"/>
                    </a:lnTo>
                    <a:lnTo>
                      <a:pt x="19515" y="9546"/>
                    </a:lnTo>
                    <a:lnTo>
                      <a:pt x="19515" y="9546"/>
                    </a:lnTo>
                    <a:lnTo>
                      <a:pt x="19707" y="8353"/>
                    </a:lnTo>
                    <a:lnTo>
                      <a:pt x="19784" y="7314"/>
                    </a:lnTo>
                    <a:lnTo>
                      <a:pt x="19784" y="6390"/>
                    </a:lnTo>
                    <a:lnTo>
                      <a:pt x="19746" y="5966"/>
                    </a:lnTo>
                    <a:lnTo>
                      <a:pt x="19707" y="5582"/>
                    </a:lnTo>
                    <a:lnTo>
                      <a:pt x="19630" y="5235"/>
                    </a:lnTo>
                    <a:lnTo>
                      <a:pt x="19515" y="4889"/>
                    </a:lnTo>
                    <a:lnTo>
                      <a:pt x="19400" y="4542"/>
                    </a:lnTo>
                    <a:lnTo>
                      <a:pt x="19284" y="4234"/>
                    </a:lnTo>
                    <a:lnTo>
                      <a:pt x="19130" y="3965"/>
                    </a:lnTo>
                    <a:lnTo>
                      <a:pt x="18976" y="3696"/>
                    </a:lnTo>
                    <a:lnTo>
                      <a:pt x="18784" y="3426"/>
                    </a:lnTo>
                    <a:lnTo>
                      <a:pt x="18553" y="3195"/>
                    </a:lnTo>
                    <a:lnTo>
                      <a:pt x="18091" y="2810"/>
                    </a:lnTo>
                    <a:lnTo>
                      <a:pt x="17590" y="2425"/>
                    </a:lnTo>
                    <a:lnTo>
                      <a:pt x="17013" y="2117"/>
                    </a:lnTo>
                    <a:lnTo>
                      <a:pt x="16397" y="1810"/>
                    </a:lnTo>
                    <a:lnTo>
                      <a:pt x="15704" y="1540"/>
                    </a:lnTo>
                    <a:lnTo>
                      <a:pt x="14973" y="1309"/>
                    </a:lnTo>
                    <a:lnTo>
                      <a:pt x="13434" y="80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69" name="Google Shape;2394;p50">
                <a:extLst>
                  <a:ext uri="{FF2B5EF4-FFF2-40B4-BE49-F238E27FC236}">
                    <a16:creationId xmlns:a16="http://schemas.microsoft.com/office/drawing/2014/main" id="{A442A31B-E89B-2938-2916-E625FA51C5D8}"/>
                  </a:ext>
                </a:extLst>
              </p:cNvPr>
              <p:cNvSpPr/>
              <p:nvPr/>
            </p:nvSpPr>
            <p:spPr>
              <a:xfrm>
                <a:off x="1427388" y="2882500"/>
                <a:ext cx="381075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8815" extrusionOk="0">
                    <a:moveTo>
                      <a:pt x="5428" y="116"/>
                    </a:moveTo>
                    <a:lnTo>
                      <a:pt x="6043" y="155"/>
                    </a:lnTo>
                    <a:lnTo>
                      <a:pt x="6621" y="193"/>
                    </a:lnTo>
                    <a:lnTo>
                      <a:pt x="7198" y="270"/>
                    </a:lnTo>
                    <a:lnTo>
                      <a:pt x="7737" y="386"/>
                    </a:lnTo>
                    <a:lnTo>
                      <a:pt x="8853" y="655"/>
                    </a:lnTo>
                    <a:lnTo>
                      <a:pt x="9854" y="886"/>
                    </a:lnTo>
                    <a:lnTo>
                      <a:pt x="10855" y="1194"/>
                    </a:lnTo>
                    <a:lnTo>
                      <a:pt x="11317" y="1386"/>
                    </a:lnTo>
                    <a:lnTo>
                      <a:pt x="11740" y="1579"/>
                    </a:lnTo>
                    <a:lnTo>
                      <a:pt x="12202" y="1771"/>
                    </a:lnTo>
                    <a:lnTo>
                      <a:pt x="12625" y="2041"/>
                    </a:lnTo>
                    <a:lnTo>
                      <a:pt x="13010" y="2310"/>
                    </a:lnTo>
                    <a:lnTo>
                      <a:pt x="13395" y="2657"/>
                    </a:lnTo>
                    <a:lnTo>
                      <a:pt x="13703" y="3003"/>
                    </a:lnTo>
                    <a:lnTo>
                      <a:pt x="13972" y="3426"/>
                    </a:lnTo>
                    <a:lnTo>
                      <a:pt x="14242" y="3927"/>
                    </a:lnTo>
                    <a:lnTo>
                      <a:pt x="14396" y="4427"/>
                    </a:lnTo>
                    <a:lnTo>
                      <a:pt x="14511" y="4966"/>
                    </a:lnTo>
                    <a:lnTo>
                      <a:pt x="14550" y="5505"/>
                    </a:lnTo>
                    <a:lnTo>
                      <a:pt x="14588" y="6082"/>
                    </a:lnTo>
                    <a:lnTo>
                      <a:pt x="14550" y="6621"/>
                    </a:lnTo>
                    <a:lnTo>
                      <a:pt x="14434" y="7737"/>
                    </a:lnTo>
                    <a:lnTo>
                      <a:pt x="13010" y="7545"/>
                    </a:lnTo>
                    <a:lnTo>
                      <a:pt x="11586" y="7275"/>
                    </a:lnTo>
                    <a:lnTo>
                      <a:pt x="10162" y="7006"/>
                    </a:lnTo>
                    <a:lnTo>
                      <a:pt x="8738" y="6698"/>
                    </a:lnTo>
                    <a:lnTo>
                      <a:pt x="7314" y="6313"/>
                    </a:lnTo>
                    <a:lnTo>
                      <a:pt x="5928" y="5890"/>
                    </a:lnTo>
                    <a:lnTo>
                      <a:pt x="4504" y="5428"/>
                    </a:lnTo>
                    <a:lnTo>
                      <a:pt x="3118" y="4927"/>
                    </a:lnTo>
                    <a:lnTo>
                      <a:pt x="1617" y="4312"/>
                    </a:lnTo>
                    <a:lnTo>
                      <a:pt x="77" y="3657"/>
                    </a:lnTo>
                    <a:lnTo>
                      <a:pt x="231" y="3195"/>
                    </a:lnTo>
                    <a:lnTo>
                      <a:pt x="424" y="2734"/>
                    </a:lnTo>
                    <a:lnTo>
                      <a:pt x="655" y="2349"/>
                    </a:lnTo>
                    <a:lnTo>
                      <a:pt x="963" y="1964"/>
                    </a:lnTo>
                    <a:lnTo>
                      <a:pt x="1271" y="1617"/>
                    </a:lnTo>
                    <a:lnTo>
                      <a:pt x="1656" y="1309"/>
                    </a:lnTo>
                    <a:lnTo>
                      <a:pt x="2040" y="1040"/>
                    </a:lnTo>
                    <a:lnTo>
                      <a:pt x="2464" y="809"/>
                    </a:lnTo>
                    <a:lnTo>
                      <a:pt x="2810" y="617"/>
                    </a:lnTo>
                    <a:lnTo>
                      <a:pt x="3157" y="501"/>
                    </a:lnTo>
                    <a:lnTo>
                      <a:pt x="3542" y="386"/>
                    </a:lnTo>
                    <a:lnTo>
                      <a:pt x="3926" y="270"/>
                    </a:lnTo>
                    <a:lnTo>
                      <a:pt x="4658" y="155"/>
                    </a:lnTo>
                    <a:lnTo>
                      <a:pt x="5428" y="116"/>
                    </a:lnTo>
                    <a:close/>
                    <a:moveTo>
                      <a:pt x="5466" y="1"/>
                    </a:moveTo>
                    <a:lnTo>
                      <a:pt x="4773" y="39"/>
                    </a:lnTo>
                    <a:lnTo>
                      <a:pt x="4119" y="116"/>
                    </a:lnTo>
                    <a:lnTo>
                      <a:pt x="3426" y="270"/>
                    </a:lnTo>
                    <a:lnTo>
                      <a:pt x="2772" y="540"/>
                    </a:lnTo>
                    <a:lnTo>
                      <a:pt x="2310" y="771"/>
                    </a:lnTo>
                    <a:lnTo>
                      <a:pt x="1848" y="1040"/>
                    </a:lnTo>
                    <a:lnTo>
                      <a:pt x="1425" y="1386"/>
                    </a:lnTo>
                    <a:lnTo>
                      <a:pt x="1001" y="1733"/>
                    </a:lnTo>
                    <a:lnTo>
                      <a:pt x="693" y="2156"/>
                    </a:lnTo>
                    <a:lnTo>
                      <a:pt x="385" y="2618"/>
                    </a:lnTo>
                    <a:lnTo>
                      <a:pt x="154" y="3080"/>
                    </a:lnTo>
                    <a:lnTo>
                      <a:pt x="39" y="3619"/>
                    </a:lnTo>
                    <a:lnTo>
                      <a:pt x="39" y="3657"/>
                    </a:lnTo>
                    <a:lnTo>
                      <a:pt x="1" y="3696"/>
                    </a:lnTo>
                    <a:lnTo>
                      <a:pt x="1" y="3734"/>
                    </a:lnTo>
                    <a:lnTo>
                      <a:pt x="655" y="4081"/>
                    </a:lnTo>
                    <a:lnTo>
                      <a:pt x="1348" y="4350"/>
                    </a:lnTo>
                    <a:lnTo>
                      <a:pt x="2695" y="4927"/>
                    </a:lnTo>
                    <a:lnTo>
                      <a:pt x="4119" y="5466"/>
                    </a:lnTo>
                    <a:lnTo>
                      <a:pt x="5505" y="5928"/>
                    </a:lnTo>
                    <a:lnTo>
                      <a:pt x="6929" y="6352"/>
                    </a:lnTo>
                    <a:lnTo>
                      <a:pt x="8391" y="6775"/>
                    </a:lnTo>
                    <a:lnTo>
                      <a:pt x="9815" y="7121"/>
                    </a:lnTo>
                    <a:lnTo>
                      <a:pt x="11278" y="7391"/>
                    </a:lnTo>
                    <a:lnTo>
                      <a:pt x="12856" y="7660"/>
                    </a:lnTo>
                    <a:lnTo>
                      <a:pt x="14434" y="7891"/>
                    </a:lnTo>
                    <a:lnTo>
                      <a:pt x="14550" y="8238"/>
                    </a:lnTo>
                    <a:lnTo>
                      <a:pt x="14550" y="8353"/>
                    </a:lnTo>
                    <a:lnTo>
                      <a:pt x="14627" y="8738"/>
                    </a:lnTo>
                    <a:lnTo>
                      <a:pt x="14627" y="8776"/>
                    </a:lnTo>
                    <a:lnTo>
                      <a:pt x="14665" y="8815"/>
                    </a:lnTo>
                    <a:lnTo>
                      <a:pt x="14704" y="8776"/>
                    </a:lnTo>
                    <a:lnTo>
                      <a:pt x="15204" y="8661"/>
                    </a:lnTo>
                    <a:lnTo>
                      <a:pt x="15243" y="8622"/>
                    </a:lnTo>
                    <a:lnTo>
                      <a:pt x="15204" y="8584"/>
                    </a:lnTo>
                    <a:lnTo>
                      <a:pt x="15050" y="8353"/>
                    </a:lnTo>
                    <a:lnTo>
                      <a:pt x="14935" y="8161"/>
                    </a:lnTo>
                    <a:lnTo>
                      <a:pt x="14858" y="7968"/>
                    </a:lnTo>
                    <a:lnTo>
                      <a:pt x="14781" y="7776"/>
                    </a:lnTo>
                    <a:lnTo>
                      <a:pt x="14665" y="7237"/>
                    </a:lnTo>
                    <a:lnTo>
                      <a:pt x="14704" y="6352"/>
                    </a:lnTo>
                    <a:lnTo>
                      <a:pt x="14704" y="5890"/>
                    </a:lnTo>
                    <a:lnTo>
                      <a:pt x="14704" y="5466"/>
                    </a:lnTo>
                    <a:lnTo>
                      <a:pt x="14665" y="5004"/>
                    </a:lnTo>
                    <a:lnTo>
                      <a:pt x="14588" y="4581"/>
                    </a:lnTo>
                    <a:lnTo>
                      <a:pt x="14473" y="4158"/>
                    </a:lnTo>
                    <a:lnTo>
                      <a:pt x="14319" y="3734"/>
                    </a:lnTo>
                    <a:lnTo>
                      <a:pt x="14088" y="3311"/>
                    </a:lnTo>
                    <a:lnTo>
                      <a:pt x="13818" y="2887"/>
                    </a:lnTo>
                    <a:lnTo>
                      <a:pt x="13472" y="2541"/>
                    </a:lnTo>
                    <a:lnTo>
                      <a:pt x="13126" y="2233"/>
                    </a:lnTo>
                    <a:lnTo>
                      <a:pt x="12702" y="1925"/>
                    </a:lnTo>
                    <a:lnTo>
                      <a:pt x="12279" y="1694"/>
                    </a:lnTo>
                    <a:lnTo>
                      <a:pt x="11855" y="1463"/>
                    </a:lnTo>
                    <a:lnTo>
                      <a:pt x="11394" y="1271"/>
                    </a:lnTo>
                    <a:lnTo>
                      <a:pt x="10893" y="1078"/>
                    </a:lnTo>
                    <a:lnTo>
                      <a:pt x="10393" y="925"/>
                    </a:lnTo>
                    <a:lnTo>
                      <a:pt x="9392" y="617"/>
                    </a:lnTo>
                    <a:lnTo>
                      <a:pt x="8276" y="347"/>
                    </a:lnTo>
                    <a:lnTo>
                      <a:pt x="7121" y="155"/>
                    </a:lnTo>
                    <a:lnTo>
                      <a:pt x="6313" y="39"/>
                    </a:lnTo>
                    <a:lnTo>
                      <a:pt x="5466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70" name="Google Shape;2395;p50">
                <a:extLst>
                  <a:ext uri="{FF2B5EF4-FFF2-40B4-BE49-F238E27FC236}">
                    <a16:creationId xmlns:a16="http://schemas.microsoft.com/office/drawing/2014/main" id="{CE54C3D8-8464-9B97-35FE-0425252F9BBE}"/>
                  </a:ext>
                </a:extLst>
              </p:cNvPr>
              <p:cNvSpPr/>
              <p:nvPr/>
            </p:nvSpPr>
            <p:spPr>
              <a:xfrm>
                <a:off x="1429313" y="2885400"/>
                <a:ext cx="362800" cy="190550"/>
              </a:xfrm>
              <a:custGeom>
                <a:avLst/>
                <a:gdLst/>
                <a:ahLst/>
                <a:cxnLst/>
                <a:rect l="l" t="t" r="r" b="b"/>
                <a:pathLst>
                  <a:path w="14512" h="7622" fill="none" extrusionOk="0">
                    <a:moveTo>
                      <a:pt x="14357" y="7621"/>
                    </a:moveTo>
                    <a:lnTo>
                      <a:pt x="14357" y="7621"/>
                    </a:lnTo>
                    <a:lnTo>
                      <a:pt x="12933" y="7429"/>
                    </a:lnTo>
                    <a:lnTo>
                      <a:pt x="11509" y="7159"/>
                    </a:lnTo>
                    <a:lnTo>
                      <a:pt x="10085" y="6890"/>
                    </a:lnTo>
                    <a:lnTo>
                      <a:pt x="8661" y="6582"/>
                    </a:lnTo>
                    <a:lnTo>
                      <a:pt x="8661" y="6582"/>
                    </a:lnTo>
                    <a:lnTo>
                      <a:pt x="7237" y="6197"/>
                    </a:lnTo>
                    <a:lnTo>
                      <a:pt x="5851" y="5774"/>
                    </a:lnTo>
                    <a:lnTo>
                      <a:pt x="4427" y="5312"/>
                    </a:lnTo>
                    <a:lnTo>
                      <a:pt x="3041" y="4811"/>
                    </a:lnTo>
                    <a:lnTo>
                      <a:pt x="3041" y="4811"/>
                    </a:lnTo>
                    <a:lnTo>
                      <a:pt x="1540" y="4196"/>
                    </a:lnTo>
                    <a:lnTo>
                      <a:pt x="0" y="3541"/>
                    </a:lnTo>
                    <a:lnTo>
                      <a:pt x="0" y="3541"/>
                    </a:lnTo>
                    <a:lnTo>
                      <a:pt x="0" y="3541"/>
                    </a:lnTo>
                    <a:lnTo>
                      <a:pt x="154" y="3079"/>
                    </a:lnTo>
                    <a:lnTo>
                      <a:pt x="347" y="2618"/>
                    </a:lnTo>
                    <a:lnTo>
                      <a:pt x="578" y="2233"/>
                    </a:lnTo>
                    <a:lnTo>
                      <a:pt x="886" y="1848"/>
                    </a:lnTo>
                    <a:lnTo>
                      <a:pt x="1194" y="1501"/>
                    </a:lnTo>
                    <a:lnTo>
                      <a:pt x="1579" y="1193"/>
                    </a:lnTo>
                    <a:lnTo>
                      <a:pt x="1963" y="924"/>
                    </a:lnTo>
                    <a:lnTo>
                      <a:pt x="2387" y="693"/>
                    </a:lnTo>
                    <a:lnTo>
                      <a:pt x="2387" y="693"/>
                    </a:lnTo>
                    <a:lnTo>
                      <a:pt x="2733" y="501"/>
                    </a:lnTo>
                    <a:lnTo>
                      <a:pt x="3080" y="385"/>
                    </a:lnTo>
                    <a:lnTo>
                      <a:pt x="3465" y="270"/>
                    </a:lnTo>
                    <a:lnTo>
                      <a:pt x="3849" y="154"/>
                    </a:lnTo>
                    <a:lnTo>
                      <a:pt x="4581" y="39"/>
                    </a:lnTo>
                    <a:lnTo>
                      <a:pt x="5351" y="0"/>
                    </a:lnTo>
                    <a:lnTo>
                      <a:pt x="5351" y="0"/>
                    </a:lnTo>
                    <a:lnTo>
                      <a:pt x="5966" y="39"/>
                    </a:lnTo>
                    <a:lnTo>
                      <a:pt x="6544" y="77"/>
                    </a:lnTo>
                    <a:lnTo>
                      <a:pt x="6544" y="77"/>
                    </a:lnTo>
                    <a:lnTo>
                      <a:pt x="7121" y="154"/>
                    </a:lnTo>
                    <a:lnTo>
                      <a:pt x="7660" y="270"/>
                    </a:lnTo>
                    <a:lnTo>
                      <a:pt x="8776" y="539"/>
                    </a:lnTo>
                    <a:lnTo>
                      <a:pt x="8776" y="539"/>
                    </a:lnTo>
                    <a:lnTo>
                      <a:pt x="9777" y="770"/>
                    </a:lnTo>
                    <a:lnTo>
                      <a:pt x="10778" y="1078"/>
                    </a:lnTo>
                    <a:lnTo>
                      <a:pt x="10778" y="1078"/>
                    </a:lnTo>
                    <a:lnTo>
                      <a:pt x="11240" y="1270"/>
                    </a:lnTo>
                    <a:lnTo>
                      <a:pt x="11663" y="1463"/>
                    </a:lnTo>
                    <a:lnTo>
                      <a:pt x="12125" y="1655"/>
                    </a:lnTo>
                    <a:lnTo>
                      <a:pt x="12548" y="1925"/>
                    </a:lnTo>
                    <a:lnTo>
                      <a:pt x="12933" y="2194"/>
                    </a:lnTo>
                    <a:lnTo>
                      <a:pt x="13318" y="2541"/>
                    </a:lnTo>
                    <a:lnTo>
                      <a:pt x="13626" y="2887"/>
                    </a:lnTo>
                    <a:lnTo>
                      <a:pt x="13895" y="3310"/>
                    </a:lnTo>
                    <a:lnTo>
                      <a:pt x="13895" y="3310"/>
                    </a:lnTo>
                    <a:lnTo>
                      <a:pt x="14165" y="3811"/>
                    </a:lnTo>
                    <a:lnTo>
                      <a:pt x="14319" y="4311"/>
                    </a:lnTo>
                    <a:lnTo>
                      <a:pt x="14434" y="4850"/>
                    </a:lnTo>
                    <a:lnTo>
                      <a:pt x="14473" y="5389"/>
                    </a:lnTo>
                    <a:lnTo>
                      <a:pt x="14511" y="5966"/>
                    </a:lnTo>
                    <a:lnTo>
                      <a:pt x="14473" y="6505"/>
                    </a:lnTo>
                    <a:lnTo>
                      <a:pt x="14357" y="7621"/>
                    </a:lnTo>
                    <a:lnTo>
                      <a:pt x="14357" y="7621"/>
                    </a:lnTo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71" name="Google Shape;2396;p50">
                <a:extLst>
                  <a:ext uri="{FF2B5EF4-FFF2-40B4-BE49-F238E27FC236}">
                    <a16:creationId xmlns:a16="http://schemas.microsoft.com/office/drawing/2014/main" id="{39CDCC79-AEB1-0F45-46F7-933E447FC95B}"/>
                  </a:ext>
                </a:extLst>
              </p:cNvPr>
              <p:cNvSpPr/>
              <p:nvPr/>
            </p:nvSpPr>
            <p:spPr>
              <a:xfrm>
                <a:off x="1350413" y="2980650"/>
                <a:ext cx="440725" cy="334900"/>
              </a:xfrm>
              <a:custGeom>
                <a:avLst/>
                <a:gdLst/>
                <a:ahLst/>
                <a:cxnLst/>
                <a:rect l="l" t="t" r="r" b="b"/>
                <a:pathLst>
                  <a:path w="17629" h="13396" extrusionOk="0">
                    <a:moveTo>
                      <a:pt x="3426" y="1"/>
                    </a:moveTo>
                    <a:lnTo>
                      <a:pt x="3387" y="39"/>
                    </a:lnTo>
                    <a:lnTo>
                      <a:pt x="2887" y="809"/>
                    </a:lnTo>
                    <a:lnTo>
                      <a:pt x="2387" y="1617"/>
                    </a:lnTo>
                    <a:lnTo>
                      <a:pt x="1963" y="2464"/>
                    </a:lnTo>
                    <a:lnTo>
                      <a:pt x="1540" y="3272"/>
                    </a:lnTo>
                    <a:lnTo>
                      <a:pt x="1155" y="4081"/>
                    </a:lnTo>
                    <a:lnTo>
                      <a:pt x="770" y="4927"/>
                    </a:lnTo>
                    <a:lnTo>
                      <a:pt x="462" y="5697"/>
                    </a:lnTo>
                    <a:lnTo>
                      <a:pt x="154" y="6506"/>
                    </a:lnTo>
                    <a:lnTo>
                      <a:pt x="77" y="6813"/>
                    </a:lnTo>
                    <a:lnTo>
                      <a:pt x="0" y="7160"/>
                    </a:lnTo>
                    <a:lnTo>
                      <a:pt x="0" y="7468"/>
                    </a:lnTo>
                    <a:lnTo>
                      <a:pt x="0" y="7814"/>
                    </a:lnTo>
                    <a:lnTo>
                      <a:pt x="77" y="8122"/>
                    </a:lnTo>
                    <a:lnTo>
                      <a:pt x="231" y="8430"/>
                    </a:lnTo>
                    <a:lnTo>
                      <a:pt x="462" y="8661"/>
                    </a:lnTo>
                    <a:lnTo>
                      <a:pt x="732" y="8892"/>
                    </a:lnTo>
                    <a:lnTo>
                      <a:pt x="1078" y="9084"/>
                    </a:lnTo>
                    <a:lnTo>
                      <a:pt x="1463" y="9238"/>
                    </a:lnTo>
                    <a:lnTo>
                      <a:pt x="2233" y="9469"/>
                    </a:lnTo>
                    <a:lnTo>
                      <a:pt x="4080" y="10124"/>
                    </a:lnTo>
                    <a:lnTo>
                      <a:pt x="7737" y="11355"/>
                    </a:lnTo>
                    <a:lnTo>
                      <a:pt x="9507" y="11971"/>
                    </a:lnTo>
                    <a:lnTo>
                      <a:pt x="11316" y="12548"/>
                    </a:lnTo>
                    <a:lnTo>
                      <a:pt x="12163" y="12818"/>
                    </a:lnTo>
                    <a:lnTo>
                      <a:pt x="13048" y="13049"/>
                    </a:lnTo>
                    <a:lnTo>
                      <a:pt x="13972" y="13203"/>
                    </a:lnTo>
                    <a:lnTo>
                      <a:pt x="14857" y="13357"/>
                    </a:lnTo>
                    <a:lnTo>
                      <a:pt x="15281" y="13395"/>
                    </a:lnTo>
                    <a:lnTo>
                      <a:pt x="16089" y="13395"/>
                    </a:lnTo>
                    <a:lnTo>
                      <a:pt x="16397" y="13318"/>
                    </a:lnTo>
                    <a:lnTo>
                      <a:pt x="16590" y="13241"/>
                    </a:lnTo>
                    <a:lnTo>
                      <a:pt x="16743" y="13164"/>
                    </a:lnTo>
                    <a:lnTo>
                      <a:pt x="16897" y="13087"/>
                    </a:lnTo>
                    <a:lnTo>
                      <a:pt x="17013" y="12972"/>
                    </a:lnTo>
                    <a:lnTo>
                      <a:pt x="17205" y="12664"/>
                    </a:lnTo>
                    <a:lnTo>
                      <a:pt x="17359" y="12356"/>
                    </a:lnTo>
                    <a:lnTo>
                      <a:pt x="17513" y="11894"/>
                    </a:lnTo>
                    <a:lnTo>
                      <a:pt x="17590" y="11471"/>
                    </a:lnTo>
                    <a:lnTo>
                      <a:pt x="17629" y="11009"/>
                    </a:lnTo>
                    <a:lnTo>
                      <a:pt x="17629" y="10585"/>
                    </a:lnTo>
                    <a:lnTo>
                      <a:pt x="17590" y="9662"/>
                    </a:lnTo>
                    <a:lnTo>
                      <a:pt x="17513" y="8776"/>
                    </a:lnTo>
                    <a:lnTo>
                      <a:pt x="17167" y="4927"/>
                    </a:lnTo>
                    <a:lnTo>
                      <a:pt x="17090" y="4004"/>
                    </a:lnTo>
                    <a:lnTo>
                      <a:pt x="17051" y="3965"/>
                    </a:lnTo>
                    <a:lnTo>
                      <a:pt x="17013" y="3927"/>
                    </a:lnTo>
                    <a:lnTo>
                      <a:pt x="16974" y="3965"/>
                    </a:lnTo>
                    <a:lnTo>
                      <a:pt x="16936" y="4004"/>
                    </a:lnTo>
                    <a:lnTo>
                      <a:pt x="17090" y="5851"/>
                    </a:lnTo>
                    <a:lnTo>
                      <a:pt x="17244" y="7699"/>
                    </a:lnTo>
                    <a:lnTo>
                      <a:pt x="17398" y="9469"/>
                    </a:lnTo>
                    <a:lnTo>
                      <a:pt x="17475" y="10355"/>
                    </a:lnTo>
                    <a:lnTo>
                      <a:pt x="17475" y="10816"/>
                    </a:lnTo>
                    <a:lnTo>
                      <a:pt x="17436" y="11240"/>
                    </a:lnTo>
                    <a:lnTo>
                      <a:pt x="17359" y="11663"/>
                    </a:lnTo>
                    <a:lnTo>
                      <a:pt x="17282" y="12125"/>
                    </a:lnTo>
                    <a:lnTo>
                      <a:pt x="17128" y="12510"/>
                    </a:lnTo>
                    <a:lnTo>
                      <a:pt x="17051" y="12702"/>
                    </a:lnTo>
                    <a:lnTo>
                      <a:pt x="16897" y="12856"/>
                    </a:lnTo>
                    <a:lnTo>
                      <a:pt x="16782" y="12972"/>
                    </a:lnTo>
                    <a:lnTo>
                      <a:pt x="16666" y="13049"/>
                    </a:lnTo>
                    <a:lnTo>
                      <a:pt x="16359" y="13164"/>
                    </a:lnTo>
                    <a:lnTo>
                      <a:pt x="16051" y="13241"/>
                    </a:lnTo>
                    <a:lnTo>
                      <a:pt x="15550" y="13241"/>
                    </a:lnTo>
                    <a:lnTo>
                      <a:pt x="14665" y="13164"/>
                    </a:lnTo>
                    <a:lnTo>
                      <a:pt x="13780" y="13049"/>
                    </a:lnTo>
                    <a:lnTo>
                      <a:pt x="12933" y="12856"/>
                    </a:lnTo>
                    <a:lnTo>
                      <a:pt x="12048" y="12625"/>
                    </a:lnTo>
                    <a:lnTo>
                      <a:pt x="10354" y="12087"/>
                    </a:lnTo>
                    <a:lnTo>
                      <a:pt x="8622" y="11509"/>
                    </a:lnTo>
                    <a:lnTo>
                      <a:pt x="5158" y="10316"/>
                    </a:lnTo>
                    <a:lnTo>
                      <a:pt x="1655" y="9123"/>
                    </a:lnTo>
                    <a:lnTo>
                      <a:pt x="1309" y="9007"/>
                    </a:lnTo>
                    <a:lnTo>
                      <a:pt x="924" y="8853"/>
                    </a:lnTo>
                    <a:lnTo>
                      <a:pt x="616" y="8622"/>
                    </a:lnTo>
                    <a:lnTo>
                      <a:pt x="462" y="8507"/>
                    </a:lnTo>
                    <a:lnTo>
                      <a:pt x="347" y="8353"/>
                    </a:lnTo>
                    <a:lnTo>
                      <a:pt x="193" y="8045"/>
                    </a:lnTo>
                    <a:lnTo>
                      <a:pt x="154" y="7699"/>
                    </a:lnTo>
                    <a:lnTo>
                      <a:pt x="116" y="7391"/>
                    </a:lnTo>
                    <a:lnTo>
                      <a:pt x="154" y="7044"/>
                    </a:lnTo>
                    <a:lnTo>
                      <a:pt x="270" y="6698"/>
                    </a:lnTo>
                    <a:lnTo>
                      <a:pt x="347" y="6352"/>
                    </a:lnTo>
                    <a:lnTo>
                      <a:pt x="616" y="5659"/>
                    </a:lnTo>
                    <a:lnTo>
                      <a:pt x="963" y="4812"/>
                    </a:lnTo>
                    <a:lnTo>
                      <a:pt x="1347" y="3965"/>
                    </a:lnTo>
                    <a:lnTo>
                      <a:pt x="1732" y="3195"/>
                    </a:lnTo>
                    <a:lnTo>
                      <a:pt x="2156" y="2387"/>
                    </a:lnTo>
                    <a:lnTo>
                      <a:pt x="3003" y="847"/>
                    </a:lnTo>
                    <a:lnTo>
                      <a:pt x="3464" y="78"/>
                    </a:lnTo>
                    <a:lnTo>
                      <a:pt x="3464" y="39"/>
                    </a:lnTo>
                    <a:lnTo>
                      <a:pt x="3426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DF637F6-1BB0-5EBA-97F7-50BBE28A497F}"/>
              </a:ext>
            </a:extLst>
          </p:cNvPr>
          <p:cNvSpPr/>
          <p:nvPr/>
        </p:nvSpPr>
        <p:spPr>
          <a:xfrm>
            <a:off x="1144808" y="2283022"/>
            <a:ext cx="990600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/>
              <a:buNone/>
              <a:defRPr/>
            </a:pPr>
            <a:r>
              <a:rPr lang="en-US" sz="24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Chỉ</a:t>
            </a:r>
            <a:r>
              <a:rPr lang="en-US" sz="24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ra</a:t>
            </a:r>
            <a:r>
              <a:rPr lang="en-US" sz="24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các</a:t>
            </a:r>
            <a:r>
              <a:rPr lang="en-US" sz="24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cặp</a:t>
            </a:r>
            <a:r>
              <a:rPr lang="en-US" sz="24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đường</a:t>
            </a:r>
            <a:r>
              <a:rPr lang="en-US" sz="24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thẳng</a:t>
            </a:r>
            <a:r>
              <a:rPr lang="en-US" sz="24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song </a:t>
            </a:r>
            <a:r>
              <a:rPr lang="en-US" sz="24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song</a:t>
            </a:r>
            <a:r>
              <a:rPr lang="en-US" sz="24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với</a:t>
            </a:r>
            <a:r>
              <a:rPr lang="en-US" sz="24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nhau</a:t>
            </a:r>
            <a:r>
              <a:rPr lang="en-US" sz="24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, </a:t>
            </a:r>
            <a:r>
              <a:rPr lang="en-US" sz="24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các</a:t>
            </a:r>
            <a:r>
              <a:rPr lang="en-US" sz="24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cặp</a:t>
            </a:r>
            <a:endParaRPr lang="en-US" sz="2400" b="1" kern="0" dirty="0">
              <a:solidFill>
                <a:srgbClr val="262624"/>
              </a:solidFill>
              <a:latin typeface="UTM Avo" panose="02040603050506020204" pitchFamily="18"/>
              <a:cs typeface="Arial"/>
              <a:sym typeface="Arial"/>
            </a:endParaRPr>
          </a:p>
          <a:p>
            <a:pPr algn="ctr">
              <a:lnSpc>
                <a:spcPct val="150000"/>
              </a:lnSpc>
              <a:buFont typeface="Arial"/>
              <a:buNone/>
              <a:defRPr/>
            </a:pPr>
            <a:r>
              <a:rPr lang="en-US" sz="24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đường</a:t>
            </a:r>
            <a:r>
              <a:rPr lang="en-US" sz="24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thẳng</a:t>
            </a:r>
            <a:r>
              <a:rPr lang="en-US" sz="24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vuông</a:t>
            </a:r>
            <a:r>
              <a:rPr lang="en-US" sz="24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góc</a:t>
            </a:r>
            <a:r>
              <a:rPr lang="en-US" sz="24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với</a:t>
            </a:r>
            <a:r>
              <a:rPr lang="en-US" sz="24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nhau</a:t>
            </a:r>
            <a:r>
              <a:rPr lang="en-US" sz="24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trong</a:t>
            </a:r>
            <a:r>
              <a:rPr lang="en-US" sz="24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hình</a:t>
            </a:r>
            <a:r>
              <a:rPr lang="en-US" sz="24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dưới</a:t>
            </a:r>
            <a:r>
              <a:rPr lang="en-US" sz="24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đây</a:t>
            </a:r>
            <a:r>
              <a:rPr lang="en-US" sz="24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68EF1D-58B3-B9A4-2555-311528D50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366" y="3482014"/>
            <a:ext cx="5761267" cy="311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3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33FF397-2062-9C5F-4106-F60FAE309EF4}"/>
              </a:ext>
            </a:extLst>
          </p:cNvPr>
          <p:cNvSpPr/>
          <p:nvPr/>
        </p:nvSpPr>
        <p:spPr>
          <a:xfrm>
            <a:off x="610924" y="2298740"/>
            <a:ext cx="10972800" cy="440484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80C1C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1FB6CB4-88FD-A124-FF58-65C24F23E654}"/>
              </a:ext>
            </a:extLst>
          </p:cNvPr>
          <p:cNvSpPr/>
          <p:nvPr/>
        </p:nvSpPr>
        <p:spPr>
          <a:xfrm>
            <a:off x="4014164" y="1555889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 2 (SGK – tr57)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723B3C-AC4C-91E5-9DFD-DD53A118CC30}"/>
              </a:ext>
            </a:extLst>
          </p:cNvPr>
          <p:cNvSpPr/>
          <p:nvPr/>
        </p:nvSpPr>
        <p:spPr>
          <a:xfrm>
            <a:off x="672919" y="2315364"/>
            <a:ext cx="4589344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ctr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/>
              </a:rPr>
              <a:t>Cặp đường thẳng song song với nhau</a:t>
            </a:r>
            <a:r>
              <a:rPr lang="en-US" sz="2400" dirty="0">
                <a:latin typeface="UTM Avo" panose="02040603050506020204" pitchFamily="18"/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9DC838-4F45-5087-0107-9360D01923A6}"/>
              </a:ext>
            </a:extLst>
          </p:cNvPr>
          <p:cNvSpPr/>
          <p:nvPr/>
        </p:nvSpPr>
        <p:spPr>
          <a:xfrm>
            <a:off x="5857047" y="2315364"/>
            <a:ext cx="5486002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ctr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/>
              </a:rPr>
              <a:t>Cặp đường thẳng </a:t>
            </a:r>
            <a:r>
              <a:rPr lang="en-US" sz="2400" dirty="0" err="1">
                <a:latin typeface="UTM Avo" panose="02040603050506020204" pitchFamily="18"/>
              </a:rPr>
              <a:t>vuông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góc</a:t>
            </a:r>
            <a:r>
              <a:rPr lang="vi-VN" sz="2400" dirty="0">
                <a:latin typeface="UTM Avo" panose="02040603050506020204" pitchFamily="18"/>
              </a:rPr>
              <a:t> với nhau</a:t>
            </a:r>
            <a:r>
              <a:rPr lang="en-US" sz="2400" dirty="0">
                <a:latin typeface="UTM Avo" panose="02040603050506020204" pitchFamily="18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57E01-DFC5-E248-5A0E-7223CD969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59" y="3520072"/>
            <a:ext cx="1765915" cy="17299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2F07D5-C2FB-D985-0B27-03CAB26ED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09" y="4109347"/>
            <a:ext cx="2226785" cy="177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EF925B-D918-F297-E1C3-E5A85D9602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047" y="4807131"/>
            <a:ext cx="2002512" cy="17299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14FB19-9C13-B203-279A-39B6E793E6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79" y="4109347"/>
            <a:ext cx="1826484" cy="177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CB3F8A-D8ED-6C04-FC6E-BB40733143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474" y="4860183"/>
            <a:ext cx="1797053" cy="172994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9B6ED5-8A6C-0C37-F53D-021AD7D9F1D0}"/>
              </a:ext>
            </a:extLst>
          </p:cNvPr>
          <p:cNvCxnSpPr>
            <a:cxnSpLocks/>
          </p:cNvCxnSpPr>
          <p:nvPr/>
        </p:nvCxnSpPr>
        <p:spPr>
          <a:xfrm>
            <a:off x="5616372" y="2431370"/>
            <a:ext cx="0" cy="4209386"/>
          </a:xfrm>
          <a:prstGeom prst="line">
            <a:avLst/>
          </a:prstGeom>
          <a:noFill/>
          <a:ln w="38100" cap="flat" cmpd="sng" algn="ctr">
            <a:solidFill>
              <a:srgbClr val="86B98A">
                <a:lumMod val="75000"/>
              </a:srgbClr>
            </a:solidFill>
            <a:prstDash val="dash"/>
          </a:ln>
          <a:effectLst/>
        </p:spPr>
      </p:cxnSp>
    </p:spTree>
    <p:extLst>
      <p:ext uri="{BB962C8B-B14F-4D97-AF65-F5344CB8AC3E}">
        <p14:creationId xmlns:p14="http://schemas.microsoft.com/office/powerpoint/2010/main" val="4411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16</TotalTime>
  <Words>385</Words>
  <Application>Microsoft Office PowerPoint</Application>
  <PresentationFormat>Widescreen</PresentationFormat>
  <Paragraphs>42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UTM Avo</vt:lpstr>
      <vt:lpstr>Cambria Math</vt:lpstr>
      <vt:lpstr>Calibri Light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2023-10-24T04:45:10Z</dcterms:created>
  <dcterms:modified xsi:type="dcterms:W3CDTF">2024-01-04T08:15:38Z</dcterms:modified>
</cp:coreProperties>
</file>