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38"/>
  </p:notesMasterIdLst>
  <p:sldIdLst>
    <p:sldId id="256" r:id="rId7"/>
    <p:sldId id="258" r:id="rId8"/>
    <p:sldId id="281" r:id="rId9"/>
    <p:sldId id="282" r:id="rId10"/>
    <p:sldId id="265" r:id="rId11"/>
    <p:sldId id="272" r:id="rId12"/>
    <p:sldId id="283" r:id="rId13"/>
    <p:sldId id="259" r:id="rId14"/>
    <p:sldId id="284" r:id="rId15"/>
    <p:sldId id="285" r:id="rId16"/>
    <p:sldId id="286" r:id="rId17"/>
    <p:sldId id="287" r:id="rId18"/>
    <p:sldId id="266" r:id="rId19"/>
    <p:sldId id="260" r:id="rId20"/>
    <p:sldId id="297" r:id="rId21"/>
    <p:sldId id="288" r:id="rId22"/>
    <p:sldId id="289" r:id="rId23"/>
    <p:sldId id="290" r:id="rId24"/>
    <p:sldId id="291" r:id="rId25"/>
    <p:sldId id="271" r:id="rId26"/>
    <p:sldId id="292" r:id="rId27"/>
    <p:sldId id="293" r:id="rId28"/>
    <p:sldId id="294" r:id="rId29"/>
    <p:sldId id="261" r:id="rId30"/>
    <p:sldId id="268" r:id="rId31"/>
    <p:sldId id="263" r:id="rId32"/>
    <p:sldId id="270" r:id="rId33"/>
    <p:sldId id="295" r:id="rId34"/>
    <p:sldId id="296" r:id="rId35"/>
    <p:sldId id="279" r:id="rId36"/>
    <p:sldId id="280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4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4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dựng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7A358-450B-468C-A15F-0E55DB055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17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dựng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7A358-450B-468C-A15F-0E55DB055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840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33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13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986B4-AC75-45C1-9D7B-3F0728E6A5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18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Hết</a:t>
            </a:r>
            <a:r>
              <a:rPr lang="en-US" dirty="0"/>
              <a:t> game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62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Hướng dẫn: GV click vào số 1, 2 để hiện câu hỏi tương ứng.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Sau khi HS trả lời đúng, GV click vào con vật tương ứng để nuôi trong nông trại.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75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7A358-450B-468C-A15F-0E55DB055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08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79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99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7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34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02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13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7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8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20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8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63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14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7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73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57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83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0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357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62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87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78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57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61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1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4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87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03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021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142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98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8721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3976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0841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8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8529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74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100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1486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0976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7787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88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2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0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8723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slide" Target="slide11.xml"/><Relationship Id="rId5" Type="http://schemas.openxmlformats.org/officeDocument/2006/relationships/image" Target="../media/image31.png"/><Relationship Id="rId4" Type="http://schemas.openxmlformats.org/officeDocument/2006/relationships/slide" Target="slide12.xml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0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17.xml"/><Relationship Id="rId5" Type="http://schemas.microsoft.com/office/2007/relationships/hdphoto" Target="../media/hdphoto5.wdp"/><Relationship Id="rId4" Type="http://schemas.openxmlformats.org/officeDocument/2006/relationships/image" Target="../media/image43.pn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microsoft.com/office/2007/relationships/hdphoto" Target="../media/hdphoto11.wdp"/><Relationship Id="rId26" Type="http://schemas.openxmlformats.org/officeDocument/2006/relationships/image" Target="../media/image55.png"/><Relationship Id="rId21" Type="http://schemas.openxmlformats.org/officeDocument/2006/relationships/image" Target="../media/image52.png"/><Relationship Id="rId34" Type="http://schemas.openxmlformats.org/officeDocument/2006/relationships/image" Target="../media/image58.png"/><Relationship Id="rId7" Type="http://schemas.openxmlformats.org/officeDocument/2006/relationships/image" Target="../media/image46.png"/><Relationship Id="rId12" Type="http://schemas.microsoft.com/office/2007/relationships/hdphoto" Target="../media/hdphoto9.wdp"/><Relationship Id="rId17" Type="http://schemas.openxmlformats.org/officeDocument/2006/relationships/image" Target="../media/image50.png"/><Relationship Id="rId25" Type="http://schemas.openxmlformats.org/officeDocument/2006/relationships/image" Target="../media/image54.png"/><Relationship Id="rId33" Type="http://schemas.openxmlformats.org/officeDocument/2006/relationships/slide" Target="slide19.xml"/><Relationship Id="rId2" Type="http://schemas.openxmlformats.org/officeDocument/2006/relationships/audio" Target="../media/media4.mp3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29" Type="http://schemas.microsoft.com/office/2007/relationships/hdphoto" Target="../media/hdphoto16.wdp"/><Relationship Id="rId1" Type="http://schemas.microsoft.com/office/2007/relationships/media" Target="../media/media4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8.png"/><Relationship Id="rId24" Type="http://schemas.microsoft.com/office/2007/relationships/hdphoto" Target="../media/hdphoto14.wdp"/><Relationship Id="rId32" Type="http://schemas.microsoft.com/office/2007/relationships/hdphoto" Target="../media/hdphoto17.wdp"/><Relationship Id="rId37" Type="http://schemas.openxmlformats.org/officeDocument/2006/relationships/image" Target="../media/image16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49.png"/><Relationship Id="rId23" Type="http://schemas.openxmlformats.org/officeDocument/2006/relationships/image" Target="../media/image53.png"/><Relationship Id="rId28" Type="http://schemas.openxmlformats.org/officeDocument/2006/relationships/image" Target="../media/image56.png"/><Relationship Id="rId36" Type="http://schemas.openxmlformats.org/officeDocument/2006/relationships/image" Target="../media/image45.jpeg"/><Relationship Id="rId10" Type="http://schemas.microsoft.com/office/2007/relationships/hdphoto" Target="../media/hdphoto8.wdp"/><Relationship Id="rId19" Type="http://schemas.openxmlformats.org/officeDocument/2006/relationships/image" Target="../media/image51.png"/><Relationship Id="rId31" Type="http://schemas.openxmlformats.org/officeDocument/2006/relationships/image" Target="../media/image57.png"/><Relationship Id="rId4" Type="http://schemas.openxmlformats.org/officeDocument/2006/relationships/audio" Target="../media/media5.mp3"/><Relationship Id="rId9" Type="http://schemas.openxmlformats.org/officeDocument/2006/relationships/image" Target="../media/image47.png"/><Relationship Id="rId14" Type="http://schemas.microsoft.com/office/2007/relationships/hdphoto" Target="../media/hdphoto4.wdp"/><Relationship Id="rId22" Type="http://schemas.microsoft.com/office/2007/relationships/hdphoto" Target="../media/hdphoto13.wdp"/><Relationship Id="rId27" Type="http://schemas.microsoft.com/office/2007/relationships/hdphoto" Target="../media/hdphoto15.wdp"/><Relationship Id="rId30" Type="http://schemas.openxmlformats.org/officeDocument/2006/relationships/slide" Target="slide18.xml"/><Relationship Id="rId35" Type="http://schemas.microsoft.com/office/2007/relationships/hdphoto" Target="../media/hdphoto18.wdp"/><Relationship Id="rId8" Type="http://schemas.microsoft.com/office/2007/relationships/hdphoto" Target="../media/hdphoto7.wdp"/><Relationship Id="rId3" Type="http://schemas.microsoft.com/office/2007/relationships/media" Target="../media/media5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9.jpeg"/><Relationship Id="rId7" Type="http://schemas.microsoft.com/office/2007/relationships/hdphoto" Target="../media/hdphoto1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1.png"/><Relationship Id="rId5" Type="http://schemas.openxmlformats.org/officeDocument/2006/relationships/slide" Target="slide17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9.jpeg"/><Relationship Id="rId7" Type="http://schemas.microsoft.com/office/2007/relationships/hdphoto" Target="../media/hdphoto1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1.png"/><Relationship Id="rId5" Type="http://schemas.openxmlformats.org/officeDocument/2006/relationships/slide" Target="slide1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0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0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0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5" Type="http://schemas.microsoft.com/office/2007/relationships/hdphoto" Target="../media/hdphoto20.wdp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21" Type="http://schemas.openxmlformats.org/officeDocument/2006/relationships/image" Target="../media/image17.png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9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5.jpeg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0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46.xml"/><Relationship Id="rId1" Type="http://schemas.openxmlformats.org/officeDocument/2006/relationships/audio" Target="file:///C:\Documents%20and%20Settings\Administrator\Desktop\Mr_Turtle.mp3" TargetMode="External"/><Relationship Id="rId6" Type="http://schemas.openxmlformats.org/officeDocument/2006/relationships/image" Target="../media/image28.png"/><Relationship Id="rId5" Type="http://schemas.openxmlformats.org/officeDocument/2006/relationships/slide" Target="slide10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-417843" y="2638267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7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đọc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1: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Những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thư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viện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đặc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biệt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F36116-426A-8499-6367-50C34FCD8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959460"/>
            <a:ext cx="5511800" cy="5511800"/>
          </a:xfrm>
          <a:prstGeom prst="rect">
            <a:avLst/>
          </a:prstGeom>
        </p:spPr>
      </p:pic>
      <p:pic>
        <p:nvPicPr>
          <p:cNvPr id="7" name="Picture 6" descr="40f9fda41d493f5ee4f319e5666124a8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759700" y="2324100"/>
            <a:ext cx="1219200" cy="1219200"/>
          </a:xfrm>
          <a:prstGeom prst="rect">
            <a:avLst/>
          </a:prstGeom>
        </p:spPr>
      </p:pic>
      <p:pic>
        <p:nvPicPr>
          <p:cNvPr id="10" name="Picture 9" descr="40f9fda41d493f5ee4f319e5666124a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591299" y="2971800"/>
            <a:ext cx="1219201" cy="1143000"/>
          </a:xfrm>
          <a:prstGeom prst="rect">
            <a:avLst/>
          </a:prstGeom>
        </p:spPr>
      </p:pic>
      <p:pic>
        <p:nvPicPr>
          <p:cNvPr id="13" name="Picture 12" descr="886255f75f86d6f948235e2659cdd1c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4864894"/>
            <a:ext cx="2057400" cy="1993106"/>
          </a:xfrm>
          <a:prstGeom prst="rect">
            <a:avLst/>
          </a:prstGeom>
        </p:spPr>
      </p:pic>
      <p:pic>
        <p:nvPicPr>
          <p:cNvPr id="1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24200"/>
            <a:ext cx="1752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21563 -0.000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01562 0.3372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63 -0.0007 L 0.32501 0.0055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4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0417 0.455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1884" y="291548"/>
            <a:ext cx="59436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2636684" y="2425148"/>
            <a:ext cx="5181600" cy="1905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black"/>
                </a:solidFill>
                <a:latin typeface="UTM Avo" panose="02040603050506020204" pitchFamily="18" charset="0"/>
              </a:rPr>
              <a:t>Những thư viện đặc biệt</a:t>
            </a:r>
          </a:p>
        </p:txBody>
      </p:sp>
      <p:pic>
        <p:nvPicPr>
          <p:cNvPr id="4" name="Picture 2" descr="Kết quả hình ảnh cho tree apple carto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942" y="2590800"/>
            <a:ext cx="3146059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886255f75f86d6f948235e2659cdd1c2.png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5242" y="4228790"/>
            <a:ext cx="1900084" cy="1840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0" y="304800"/>
            <a:ext cx="59436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</a:rPr>
              <a:t>Bài đọc có những mục nào? </a:t>
            </a:r>
            <a:endParaRPr lang="en-US" sz="32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2438400"/>
            <a:ext cx="5181600" cy="2527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2" descr="Kết quả hình ảnh cho tree apple carto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942" y="2590800"/>
            <a:ext cx="3146059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52;p8">
            <a:extLst>
              <a:ext uri="{FF2B5EF4-FFF2-40B4-BE49-F238E27FC236}">
                <a16:creationId xmlns:a16="http://schemas.microsoft.com/office/drawing/2014/main" id="{B82E1DA1-514A-0064-D619-F731C3377E86}"/>
              </a:ext>
            </a:extLst>
          </p:cNvPr>
          <p:cNvSpPr/>
          <p:nvPr/>
        </p:nvSpPr>
        <p:spPr>
          <a:xfrm>
            <a:off x="3708415" y="2514600"/>
            <a:ext cx="3958157" cy="7033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8AA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280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1. Những thư viện cổ</a:t>
            </a:r>
            <a:endParaRPr lang="vi-VN" sz="2800" dirty="0">
              <a:solidFill>
                <a:srgbClr val="00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" name="Google Shape;153;p8">
            <a:extLst>
              <a:ext uri="{FF2B5EF4-FFF2-40B4-BE49-F238E27FC236}">
                <a16:creationId xmlns:a16="http://schemas.microsoft.com/office/drawing/2014/main" id="{B99FBEB4-4696-9CA0-F503-052F5B110F1B}"/>
              </a:ext>
            </a:extLst>
          </p:cNvPr>
          <p:cNvSpPr/>
          <p:nvPr/>
        </p:nvSpPr>
        <p:spPr>
          <a:xfrm>
            <a:off x="3721115" y="3359577"/>
            <a:ext cx="3958157" cy="7033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8AA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2. Thư viện lớn nhất</a:t>
            </a:r>
          </a:p>
        </p:txBody>
      </p:sp>
      <p:sp>
        <p:nvSpPr>
          <p:cNvPr id="10" name="Google Shape;154;p8">
            <a:extLst>
              <a:ext uri="{FF2B5EF4-FFF2-40B4-BE49-F238E27FC236}">
                <a16:creationId xmlns:a16="http://schemas.microsoft.com/office/drawing/2014/main" id="{82B4EC5D-1D7E-6E31-A388-2752D506D6F7}"/>
              </a:ext>
            </a:extLst>
          </p:cNvPr>
          <p:cNvSpPr/>
          <p:nvPr/>
        </p:nvSpPr>
        <p:spPr>
          <a:xfrm>
            <a:off x="3721115" y="4183421"/>
            <a:ext cx="3958157" cy="7033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8AA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3. Thư viện thiếu nhi</a:t>
            </a:r>
          </a:p>
        </p:txBody>
      </p:sp>
      <p:pic>
        <p:nvPicPr>
          <p:cNvPr id="9" name="Picture 8" descr="886255f75f86d6f948235e2659cdd1c2.png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8858" y="4330148"/>
            <a:ext cx="1900084" cy="1840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;p9">
            <a:extLst>
              <a:ext uri="{FF2B5EF4-FFF2-40B4-BE49-F238E27FC236}">
                <a16:creationId xmlns:a16="http://schemas.microsoft.com/office/drawing/2014/main" id="{D10B1050-89BD-882B-FD4D-A1A6F46CE217}"/>
              </a:ext>
            </a:extLst>
          </p:cNvPr>
          <p:cNvSpPr/>
          <p:nvPr/>
        </p:nvSpPr>
        <p:spPr>
          <a:xfrm>
            <a:off x="1458894" y="1440869"/>
            <a:ext cx="9898664" cy="89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240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Em hãy nối hình ảnh các thư viện sau với tên đúng của nó</a:t>
            </a:r>
            <a:endParaRPr lang="vi-VN" sz="2400" dirty="0">
              <a:solidFill>
                <a:schemeClr val="bg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65;p9" descr="A large circular room with tables and chairs&#10;&#10;Description automatically generated">
            <a:extLst>
              <a:ext uri="{FF2B5EF4-FFF2-40B4-BE49-F238E27FC236}">
                <a16:creationId xmlns:a16="http://schemas.microsoft.com/office/drawing/2014/main" id="{48F1D60B-3DE4-721D-815D-0BCB1DFB98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452" y="2166624"/>
            <a:ext cx="3549499" cy="264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6;p9" descr="A library with a circular structure&#10;&#10;Description automatically generated with medium confidence">
            <a:extLst>
              <a:ext uri="{FF2B5EF4-FFF2-40B4-BE49-F238E27FC236}">
                <a16:creationId xmlns:a16="http://schemas.microsoft.com/office/drawing/2014/main" id="{C7890B5C-5326-C475-AEF8-F8B273C9270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4378" y="2166624"/>
            <a:ext cx="3549499" cy="2636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7;p9" descr="A large library with many tables and chairs with Library of Alexandria in the background&#10;&#10;Description automatically generated">
            <a:extLst>
              <a:ext uri="{FF2B5EF4-FFF2-40B4-BE49-F238E27FC236}">
                <a16:creationId xmlns:a16="http://schemas.microsoft.com/office/drawing/2014/main" id="{60B133B6-40E4-CAE5-3147-2DBB240F406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9051" y="2129435"/>
            <a:ext cx="3549499" cy="26368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8;p9">
            <a:extLst>
              <a:ext uri="{FF2B5EF4-FFF2-40B4-BE49-F238E27FC236}">
                <a16:creationId xmlns:a16="http://schemas.microsoft.com/office/drawing/2014/main" id="{AED70896-F607-9AF4-0CC2-4677CDB88BAE}"/>
              </a:ext>
            </a:extLst>
          </p:cNvPr>
          <p:cNvSpPr/>
          <p:nvPr/>
        </p:nvSpPr>
        <p:spPr>
          <a:xfrm>
            <a:off x="415847" y="5356113"/>
            <a:ext cx="2447455" cy="1247700"/>
          </a:xfrm>
          <a:prstGeom prst="roundRect">
            <a:avLst>
              <a:gd name="adj" fmla="val 16667"/>
            </a:avLst>
          </a:prstGeom>
          <a:solidFill>
            <a:srgbClr val="FFC662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>
                <a:solidFill>
                  <a:schemeClr val="bg1"/>
                </a:solidFill>
                <a:latin typeface="UTM Avo" panose="02040603050506020204" pitchFamily="18" charset="0"/>
              </a:rPr>
              <a:t>1. Thư viện </a:t>
            </a:r>
          </a:p>
          <a:p>
            <a:pPr lvl="0" algn="ctr">
              <a:lnSpc>
                <a:spcPct val="150000"/>
              </a:lnSpc>
            </a:pPr>
            <a:r>
              <a:rPr lang="vi-VN">
                <a:solidFill>
                  <a:schemeClr val="bg1"/>
                </a:solidFill>
                <a:latin typeface="UTM Avo" panose="02040603050506020204" pitchFamily="18" charset="0"/>
              </a:rPr>
              <a:t>A-lếch-xan-dri-a</a:t>
            </a:r>
            <a:endParaRPr lang="vi-VN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Google Shape;169;p9">
            <a:extLst>
              <a:ext uri="{FF2B5EF4-FFF2-40B4-BE49-F238E27FC236}">
                <a16:creationId xmlns:a16="http://schemas.microsoft.com/office/drawing/2014/main" id="{29627727-1214-E7BF-F6A5-3DA41050F126}"/>
              </a:ext>
            </a:extLst>
          </p:cNvPr>
          <p:cNvSpPr/>
          <p:nvPr/>
        </p:nvSpPr>
        <p:spPr>
          <a:xfrm>
            <a:off x="4872273" y="5444176"/>
            <a:ext cx="2447454" cy="1193339"/>
          </a:xfrm>
          <a:prstGeom prst="roundRect">
            <a:avLst>
              <a:gd name="adj" fmla="val 16667"/>
            </a:avLst>
          </a:prstGeom>
          <a:solidFill>
            <a:srgbClr val="FFC662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>
                <a:solidFill>
                  <a:schemeClr val="bg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2. Thư viện Quốc hội Mỹ</a:t>
            </a:r>
            <a:endParaRPr lang="vi-VN" dirty="0">
              <a:solidFill>
                <a:schemeClr val="bg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Google Shape;170;p9">
            <a:extLst>
              <a:ext uri="{FF2B5EF4-FFF2-40B4-BE49-F238E27FC236}">
                <a16:creationId xmlns:a16="http://schemas.microsoft.com/office/drawing/2014/main" id="{859A37BB-3045-E744-A47F-33571DBB463E}"/>
              </a:ext>
            </a:extLst>
          </p:cNvPr>
          <p:cNvSpPr/>
          <p:nvPr/>
        </p:nvSpPr>
        <p:spPr>
          <a:xfrm>
            <a:off x="9088471" y="5434480"/>
            <a:ext cx="2447454" cy="1212733"/>
          </a:xfrm>
          <a:prstGeom prst="roundRect">
            <a:avLst>
              <a:gd name="adj" fmla="val 16667"/>
            </a:avLst>
          </a:prstGeom>
          <a:solidFill>
            <a:srgbClr val="FFC662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>
                <a:solidFill>
                  <a:schemeClr val="bg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3. Thư viện Thiếu nhi</a:t>
            </a:r>
            <a:endParaRPr lang="vi-VN" dirty="0">
              <a:solidFill>
                <a:schemeClr val="bg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cxnSp>
        <p:nvCxnSpPr>
          <p:cNvPr id="10" name="Google Shape;171;p9">
            <a:extLst>
              <a:ext uri="{FF2B5EF4-FFF2-40B4-BE49-F238E27FC236}">
                <a16:creationId xmlns:a16="http://schemas.microsoft.com/office/drawing/2014/main" id="{2FEB7BC9-07E0-A422-93D2-7C7A4EE7A28E}"/>
              </a:ext>
            </a:extLst>
          </p:cNvPr>
          <p:cNvCxnSpPr>
            <a:stCxn id="4" idx="2"/>
            <a:endCxn id="8" idx="0"/>
          </p:cNvCxnSpPr>
          <p:nvPr/>
        </p:nvCxnSpPr>
        <p:spPr>
          <a:xfrm>
            <a:off x="2018202" y="4807148"/>
            <a:ext cx="4077798" cy="63702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" name="Google Shape;172;p9">
            <a:extLst>
              <a:ext uri="{FF2B5EF4-FFF2-40B4-BE49-F238E27FC236}">
                <a16:creationId xmlns:a16="http://schemas.microsoft.com/office/drawing/2014/main" id="{C96AA5E2-FAFA-010A-19C1-2DA0AAE940A8}"/>
              </a:ext>
            </a:extLst>
          </p:cNvPr>
          <p:cNvCxnSpPr>
            <a:stCxn id="5" idx="2"/>
            <a:endCxn id="9" idx="0"/>
          </p:cNvCxnSpPr>
          <p:nvPr/>
        </p:nvCxnSpPr>
        <p:spPr>
          <a:xfrm>
            <a:off x="6239128" y="4803437"/>
            <a:ext cx="4073070" cy="631043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" name="Google Shape;173;p9">
            <a:extLst>
              <a:ext uri="{FF2B5EF4-FFF2-40B4-BE49-F238E27FC236}">
                <a16:creationId xmlns:a16="http://schemas.microsoft.com/office/drawing/2014/main" id="{206CC315-B7F8-BCE9-23CE-BA1F1FC579C9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639575" y="4766248"/>
            <a:ext cx="8534226" cy="58986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9613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4)">
            <a:extLst>
              <a:ext uri="{FF2B5EF4-FFF2-40B4-BE49-F238E27FC236}">
                <a16:creationId xmlns:a16="http://schemas.microsoft.com/office/drawing/2014/main" id="{B9E11843-0129-462D-D01C-B674B6547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F96F7D-43B2-7915-4A1C-31C5EE4D95F3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50F02655-9A7D-9A6A-1D7F-4630E2F6F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3D905A-58FE-9382-3714-0C512833BE14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31935" y="3429000"/>
            <a:ext cx="2428463" cy="3005832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15"/>
          <p:cNvSpPr/>
          <p:nvPr/>
        </p:nvSpPr>
        <p:spPr>
          <a:xfrm>
            <a:off x="179031" y="1792500"/>
            <a:ext cx="11833937" cy="597930"/>
          </a:xfrm>
          <a:custGeom>
            <a:avLst/>
            <a:gdLst/>
            <a:ahLst/>
            <a:cxnLst/>
            <a:rect l="l" t="t" r="r" b="b"/>
            <a:pathLst>
              <a:path w="17068800" h="1295400" extrusionOk="0">
                <a:moveTo>
                  <a:pt x="0" y="0"/>
                </a:moveTo>
                <a:cubicBezTo>
                  <a:pt x="250848" y="-2995"/>
                  <a:pt x="366278" y="-19429"/>
                  <a:pt x="512064" y="0"/>
                </a:cubicBezTo>
                <a:cubicBezTo>
                  <a:pt x="657850" y="19429"/>
                  <a:pt x="755028" y="-16617"/>
                  <a:pt x="853440" y="0"/>
                </a:cubicBezTo>
                <a:cubicBezTo>
                  <a:pt x="951852" y="16617"/>
                  <a:pt x="1442508" y="-2186"/>
                  <a:pt x="1706880" y="0"/>
                </a:cubicBezTo>
                <a:cubicBezTo>
                  <a:pt x="1971252" y="2186"/>
                  <a:pt x="2273557" y="37278"/>
                  <a:pt x="2560320" y="0"/>
                </a:cubicBezTo>
                <a:cubicBezTo>
                  <a:pt x="2847083" y="-37278"/>
                  <a:pt x="2896981" y="20751"/>
                  <a:pt x="3072384" y="0"/>
                </a:cubicBezTo>
                <a:cubicBezTo>
                  <a:pt x="3247787" y="-20751"/>
                  <a:pt x="3524846" y="-31653"/>
                  <a:pt x="3755136" y="0"/>
                </a:cubicBezTo>
                <a:cubicBezTo>
                  <a:pt x="3985426" y="31653"/>
                  <a:pt x="4489041" y="608"/>
                  <a:pt x="4779264" y="0"/>
                </a:cubicBezTo>
                <a:cubicBezTo>
                  <a:pt x="5069487" y="-608"/>
                  <a:pt x="5448772" y="-5693"/>
                  <a:pt x="5632704" y="0"/>
                </a:cubicBezTo>
                <a:cubicBezTo>
                  <a:pt x="5816636" y="5693"/>
                  <a:pt x="5904680" y="15447"/>
                  <a:pt x="5974080" y="0"/>
                </a:cubicBezTo>
                <a:cubicBezTo>
                  <a:pt x="6043480" y="-15447"/>
                  <a:pt x="6587378" y="39525"/>
                  <a:pt x="6998208" y="0"/>
                </a:cubicBezTo>
                <a:cubicBezTo>
                  <a:pt x="7409038" y="-39525"/>
                  <a:pt x="7104430" y="-8047"/>
                  <a:pt x="7168896" y="0"/>
                </a:cubicBezTo>
                <a:cubicBezTo>
                  <a:pt x="7233362" y="8047"/>
                  <a:pt x="7413155" y="-5564"/>
                  <a:pt x="7510272" y="0"/>
                </a:cubicBezTo>
                <a:cubicBezTo>
                  <a:pt x="7607389" y="5564"/>
                  <a:pt x="7708540" y="1707"/>
                  <a:pt x="7851648" y="0"/>
                </a:cubicBezTo>
                <a:cubicBezTo>
                  <a:pt x="7994756" y="-1707"/>
                  <a:pt x="8200415" y="4010"/>
                  <a:pt x="8363712" y="0"/>
                </a:cubicBezTo>
                <a:cubicBezTo>
                  <a:pt x="8527009" y="-4010"/>
                  <a:pt x="8862700" y="-27193"/>
                  <a:pt x="9046464" y="0"/>
                </a:cubicBezTo>
                <a:cubicBezTo>
                  <a:pt x="9230228" y="27193"/>
                  <a:pt x="9163534" y="1989"/>
                  <a:pt x="9217152" y="0"/>
                </a:cubicBezTo>
                <a:cubicBezTo>
                  <a:pt x="9270770" y="-1989"/>
                  <a:pt x="9557495" y="13211"/>
                  <a:pt x="9729216" y="0"/>
                </a:cubicBezTo>
                <a:cubicBezTo>
                  <a:pt x="9900937" y="-13211"/>
                  <a:pt x="10175001" y="9483"/>
                  <a:pt x="10411968" y="0"/>
                </a:cubicBezTo>
                <a:cubicBezTo>
                  <a:pt x="10648935" y="-9483"/>
                  <a:pt x="10752439" y="9137"/>
                  <a:pt x="10924032" y="0"/>
                </a:cubicBezTo>
                <a:cubicBezTo>
                  <a:pt x="11095625" y="-9137"/>
                  <a:pt x="11287876" y="-29595"/>
                  <a:pt x="11606784" y="0"/>
                </a:cubicBezTo>
                <a:cubicBezTo>
                  <a:pt x="11925692" y="29595"/>
                  <a:pt x="11717195" y="-2302"/>
                  <a:pt x="11777472" y="0"/>
                </a:cubicBezTo>
                <a:cubicBezTo>
                  <a:pt x="11837749" y="2302"/>
                  <a:pt x="12417216" y="37611"/>
                  <a:pt x="12801600" y="0"/>
                </a:cubicBezTo>
                <a:cubicBezTo>
                  <a:pt x="13185984" y="-37611"/>
                  <a:pt x="12890484" y="-5697"/>
                  <a:pt x="12972288" y="0"/>
                </a:cubicBezTo>
                <a:cubicBezTo>
                  <a:pt x="13054092" y="5697"/>
                  <a:pt x="13381045" y="-12132"/>
                  <a:pt x="13484352" y="0"/>
                </a:cubicBezTo>
                <a:cubicBezTo>
                  <a:pt x="13587659" y="12132"/>
                  <a:pt x="13834839" y="8766"/>
                  <a:pt x="13996416" y="0"/>
                </a:cubicBezTo>
                <a:cubicBezTo>
                  <a:pt x="14157993" y="-8766"/>
                  <a:pt x="14523379" y="14404"/>
                  <a:pt x="14849856" y="0"/>
                </a:cubicBezTo>
                <a:cubicBezTo>
                  <a:pt x="15176333" y="-14404"/>
                  <a:pt x="15524659" y="38514"/>
                  <a:pt x="15873984" y="0"/>
                </a:cubicBezTo>
                <a:cubicBezTo>
                  <a:pt x="16223309" y="-38514"/>
                  <a:pt x="16637919" y="24383"/>
                  <a:pt x="17068800" y="0"/>
                </a:cubicBezTo>
                <a:cubicBezTo>
                  <a:pt x="17039962" y="216695"/>
                  <a:pt x="17049187" y="461528"/>
                  <a:pt x="17068800" y="621792"/>
                </a:cubicBezTo>
                <a:cubicBezTo>
                  <a:pt x="17088413" y="782056"/>
                  <a:pt x="17083879" y="1020675"/>
                  <a:pt x="17068800" y="1295400"/>
                </a:cubicBezTo>
                <a:cubicBezTo>
                  <a:pt x="16999031" y="1288361"/>
                  <a:pt x="16976980" y="1300939"/>
                  <a:pt x="16898112" y="1295400"/>
                </a:cubicBezTo>
                <a:cubicBezTo>
                  <a:pt x="16819244" y="1289861"/>
                  <a:pt x="16379195" y="1274928"/>
                  <a:pt x="16044672" y="1295400"/>
                </a:cubicBezTo>
                <a:cubicBezTo>
                  <a:pt x="15710149" y="1315872"/>
                  <a:pt x="15940997" y="1291712"/>
                  <a:pt x="15873984" y="1295400"/>
                </a:cubicBezTo>
                <a:cubicBezTo>
                  <a:pt x="15806971" y="1299088"/>
                  <a:pt x="15339412" y="1271072"/>
                  <a:pt x="15191232" y="1295400"/>
                </a:cubicBezTo>
                <a:cubicBezTo>
                  <a:pt x="15043052" y="1319728"/>
                  <a:pt x="15093729" y="1302809"/>
                  <a:pt x="15020544" y="1295400"/>
                </a:cubicBezTo>
                <a:cubicBezTo>
                  <a:pt x="14947359" y="1287991"/>
                  <a:pt x="14667478" y="1318665"/>
                  <a:pt x="14508480" y="1295400"/>
                </a:cubicBezTo>
                <a:cubicBezTo>
                  <a:pt x="14349482" y="1272135"/>
                  <a:pt x="14068960" y="1305059"/>
                  <a:pt x="13655040" y="1295400"/>
                </a:cubicBezTo>
                <a:cubicBezTo>
                  <a:pt x="13241120" y="1285741"/>
                  <a:pt x="13237717" y="1272762"/>
                  <a:pt x="12972288" y="1295400"/>
                </a:cubicBezTo>
                <a:cubicBezTo>
                  <a:pt x="12706859" y="1318038"/>
                  <a:pt x="12481550" y="1281290"/>
                  <a:pt x="12118848" y="1295400"/>
                </a:cubicBezTo>
                <a:cubicBezTo>
                  <a:pt x="11756146" y="1309510"/>
                  <a:pt x="11927889" y="1287002"/>
                  <a:pt x="11777472" y="1295400"/>
                </a:cubicBezTo>
                <a:cubicBezTo>
                  <a:pt x="11627055" y="1303798"/>
                  <a:pt x="11586460" y="1291564"/>
                  <a:pt x="11436096" y="1295400"/>
                </a:cubicBezTo>
                <a:cubicBezTo>
                  <a:pt x="11285732" y="1299236"/>
                  <a:pt x="10729988" y="1299942"/>
                  <a:pt x="10411968" y="1295400"/>
                </a:cubicBezTo>
                <a:cubicBezTo>
                  <a:pt x="10093948" y="1290858"/>
                  <a:pt x="9610271" y="1250689"/>
                  <a:pt x="9387840" y="1295400"/>
                </a:cubicBezTo>
                <a:cubicBezTo>
                  <a:pt x="9165409" y="1340111"/>
                  <a:pt x="8573506" y="1298822"/>
                  <a:pt x="8363712" y="1295400"/>
                </a:cubicBezTo>
                <a:cubicBezTo>
                  <a:pt x="8153918" y="1291978"/>
                  <a:pt x="8118942" y="1311101"/>
                  <a:pt x="8022336" y="1295400"/>
                </a:cubicBezTo>
                <a:cubicBezTo>
                  <a:pt x="7925730" y="1279699"/>
                  <a:pt x="7910054" y="1293606"/>
                  <a:pt x="7851648" y="1295400"/>
                </a:cubicBezTo>
                <a:cubicBezTo>
                  <a:pt x="7793242" y="1297194"/>
                  <a:pt x="7485781" y="1263197"/>
                  <a:pt x="7168896" y="1295400"/>
                </a:cubicBezTo>
                <a:cubicBezTo>
                  <a:pt x="6852011" y="1327603"/>
                  <a:pt x="7070665" y="1301507"/>
                  <a:pt x="6998208" y="1295400"/>
                </a:cubicBezTo>
                <a:cubicBezTo>
                  <a:pt x="6925751" y="1289293"/>
                  <a:pt x="6497632" y="1274856"/>
                  <a:pt x="6144768" y="1295400"/>
                </a:cubicBezTo>
                <a:cubicBezTo>
                  <a:pt x="5791904" y="1315944"/>
                  <a:pt x="6031125" y="1297139"/>
                  <a:pt x="5974080" y="1295400"/>
                </a:cubicBezTo>
                <a:cubicBezTo>
                  <a:pt x="5917035" y="1293661"/>
                  <a:pt x="5575734" y="1299018"/>
                  <a:pt x="5462016" y="1295400"/>
                </a:cubicBezTo>
                <a:cubicBezTo>
                  <a:pt x="5348298" y="1291782"/>
                  <a:pt x="5332421" y="1299610"/>
                  <a:pt x="5291328" y="1295400"/>
                </a:cubicBezTo>
                <a:cubicBezTo>
                  <a:pt x="5250235" y="1291190"/>
                  <a:pt x="5056724" y="1310129"/>
                  <a:pt x="4949952" y="1295400"/>
                </a:cubicBezTo>
                <a:cubicBezTo>
                  <a:pt x="4843180" y="1280671"/>
                  <a:pt x="4845009" y="1301350"/>
                  <a:pt x="4779264" y="1295400"/>
                </a:cubicBezTo>
                <a:cubicBezTo>
                  <a:pt x="4713519" y="1289450"/>
                  <a:pt x="4488845" y="1319566"/>
                  <a:pt x="4267200" y="1295400"/>
                </a:cubicBezTo>
                <a:cubicBezTo>
                  <a:pt x="4045555" y="1271234"/>
                  <a:pt x="4173981" y="1301947"/>
                  <a:pt x="4096512" y="1295400"/>
                </a:cubicBezTo>
                <a:cubicBezTo>
                  <a:pt x="4019043" y="1288853"/>
                  <a:pt x="3966822" y="1290467"/>
                  <a:pt x="3925824" y="1295400"/>
                </a:cubicBezTo>
                <a:cubicBezTo>
                  <a:pt x="3884826" y="1300333"/>
                  <a:pt x="3359169" y="1314359"/>
                  <a:pt x="3072384" y="1295400"/>
                </a:cubicBezTo>
                <a:cubicBezTo>
                  <a:pt x="2785599" y="1276441"/>
                  <a:pt x="2523030" y="1286883"/>
                  <a:pt x="2218944" y="1295400"/>
                </a:cubicBezTo>
                <a:cubicBezTo>
                  <a:pt x="1914858" y="1303917"/>
                  <a:pt x="1872339" y="1306551"/>
                  <a:pt x="1536192" y="1295400"/>
                </a:cubicBezTo>
                <a:cubicBezTo>
                  <a:pt x="1200045" y="1284249"/>
                  <a:pt x="1430622" y="1297979"/>
                  <a:pt x="1365504" y="1295400"/>
                </a:cubicBezTo>
                <a:cubicBezTo>
                  <a:pt x="1300386" y="1292821"/>
                  <a:pt x="299690" y="1253959"/>
                  <a:pt x="0" y="1295400"/>
                </a:cubicBezTo>
                <a:cubicBezTo>
                  <a:pt x="-30877" y="1157502"/>
                  <a:pt x="-3256" y="782589"/>
                  <a:pt x="0" y="634746"/>
                </a:cubicBezTo>
                <a:cubicBezTo>
                  <a:pt x="3256" y="486903"/>
                  <a:pt x="17261" y="238296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 hãy luyện đọc thành tiếng bài đọc </a:t>
            </a: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Những thư viện đặc biệt.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566" name="Google Shape;566;p15"/>
          <p:cNvGrpSpPr/>
          <p:nvPr/>
        </p:nvGrpSpPr>
        <p:grpSpPr>
          <a:xfrm>
            <a:off x="427303" y="2374620"/>
            <a:ext cx="9004632" cy="4275453"/>
            <a:chOff x="3632301" y="2814221"/>
            <a:chExt cx="9004632" cy="4275453"/>
          </a:xfrm>
        </p:grpSpPr>
        <p:sp>
          <p:nvSpPr>
            <p:cNvPr id="567" name="Google Shape;567;p15"/>
            <p:cNvSpPr/>
            <p:nvPr/>
          </p:nvSpPr>
          <p:spPr>
            <a:xfrm>
              <a:off x="3632301" y="3443770"/>
              <a:ext cx="8747509" cy="3645904"/>
            </a:xfrm>
            <a:prstGeom prst="rect">
              <a:avLst/>
            </a:prstGeom>
            <a:solidFill>
              <a:srgbClr val="FDE9D8"/>
            </a:solidFill>
            <a:ln w="3810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Calibri"/>
                <a:buChar char="-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Giọng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khoan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thai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như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chuyện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Calibri"/>
                <a:buChar char="-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Nhấn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giọng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gây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ấn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tượng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ở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từ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ngữ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nói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về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đặc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điểm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đặc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biệt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của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mỗi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thư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viện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: (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thư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viện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)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cổ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, 5000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năm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; (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thư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viện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)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lớn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nhất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, 18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triệu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(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cuốn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sách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), 125 (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tiếng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), 54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triệu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(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bản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thảo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); (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thư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viện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)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thiếu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,...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568" name="Google Shape;568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26353" y="2814221"/>
              <a:ext cx="1110580" cy="10078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7715" y="5431553"/>
            <a:ext cx="2154757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667" b="1" dirty="0">
                <a:solidFill>
                  <a:srgbClr val="009900"/>
                </a:solidFill>
                <a:latin typeface="UTM Avo" panose="02040603050506020204" pitchFamily="18" charset="0"/>
              </a:rPr>
              <a:t>XÂY DỰNG</a:t>
            </a:r>
          </a:p>
          <a:p>
            <a:pPr algn="ctr" defTabSz="1219170"/>
            <a:r>
              <a:rPr lang="en-US" sz="2667" b="1" dirty="0">
                <a:solidFill>
                  <a:srgbClr val="009900"/>
                </a:solidFill>
                <a:latin typeface="UTM Avo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0453EB8-CF55-CE49-15F0-5680343239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99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898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389152"/>
            <a:ext cx="2265055" cy="160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0652" y="2236042"/>
            <a:ext cx="2126345" cy="14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22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73" y="4569425"/>
            <a:ext cx="6299351" cy="214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97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7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097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6CE7D35-5095-4F53-7E56-B0DD48AA3ED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pic>
        <p:nvPicPr>
          <p:cNvPr id="10" name="Tieng-ga-gay-www_tiengdong_com">
            <a:hlinkClick r:id="" action="ppaction://media"/>
            <a:extLst>
              <a:ext uri="{FF2B5EF4-FFF2-40B4-BE49-F238E27FC236}">
                <a16:creationId xmlns:a16="http://schemas.microsoft.com/office/drawing/2014/main" id="{0753AA6B-23D3-24A1-7D1B-3705FBCFD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-4075328" y="7253817"/>
            <a:ext cx="812800" cy="812800"/>
          </a:xfrm>
          <a:prstGeom prst="rect">
            <a:avLst/>
          </a:prstGeom>
        </p:spPr>
      </p:pic>
      <p:pic>
        <p:nvPicPr>
          <p:cNvPr id="11" name="Tieng-heo-keu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A3F77D2-D524-E547-4A5E-85948EA07C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-994995" y="75817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478" y="0"/>
            <a:ext cx="12456478" cy="71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34036" y="1418224"/>
            <a:ext cx="932392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733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1: </a:t>
            </a:r>
            <a:r>
              <a:rPr lang="vi-VN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 thư viện cổ nói lên điều gì về nền văn minh của loài người?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6626" y="3124200"/>
            <a:ext cx="5854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2400" dirty="0">
                <a:solidFill>
                  <a:srgbClr val="0000FF"/>
                </a:solidFill>
                <a:latin typeface="UTM Avo" panose="02040603050506020204" pitchFamily="18" charset="0"/>
              </a:rPr>
              <a:t>Những thư viện cổ cho thấy loài người đã biết đến giá trị của sách và xây thư viện để giữ sách, đọc sách từ hơn 5000 năm trước.</a:t>
            </a:r>
          </a:p>
        </p:txBody>
      </p:sp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3B8E469-FC6C-1552-23D8-BFD6724CB9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343" y="0"/>
            <a:ext cx="12521343" cy="717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F9E2803-CC67-132B-3FCC-4054B0102C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14541" cy="68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1F1084-B03F-8359-01BC-0F18BA58248F}"/>
              </a:ext>
            </a:extLst>
          </p:cNvPr>
          <p:cNvSpPr txBox="1"/>
          <p:nvPr/>
        </p:nvSpPr>
        <p:spPr>
          <a:xfrm>
            <a:off x="1836917" y="1418224"/>
            <a:ext cx="851816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733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2: </a:t>
            </a:r>
            <a:r>
              <a:rPr lang="vi-VN" sz="3733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 ta có thể đọc và xem những gì ở Thư viện Quốc hội Mỹ?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B257F-ADE4-27DB-FC66-701EF9E13404}"/>
              </a:ext>
            </a:extLst>
          </p:cNvPr>
          <p:cNvSpPr txBox="1"/>
          <p:nvPr/>
        </p:nvSpPr>
        <p:spPr>
          <a:xfrm>
            <a:off x="2773036" y="3429000"/>
            <a:ext cx="5434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2400">
                <a:solidFill>
                  <a:srgbClr val="0000FF"/>
                </a:solidFill>
                <a:latin typeface="UTM Avo" panose="02040603050506020204" pitchFamily="18" charset="0"/>
              </a:rPr>
              <a:t>Ở Thư viện Quốc hội Mỹ, người ta có thể đọc sách và các bản thảo viết tay, xem phim, nghe nhạc, xem bản đồ và các bản vẽ,...</a:t>
            </a:r>
            <a:endParaRPr lang="vi-VN" sz="2400" dirty="0" err="1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9DF4D-0EEF-351D-7195-CE8B37793886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C26398B4-5860-7241-2C46-675AE6EE1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D0F4302-8BFA-963E-44D3-84FECFB53D33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718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8;p20">
            <a:extLst>
              <a:ext uri="{FF2B5EF4-FFF2-40B4-BE49-F238E27FC236}">
                <a16:creationId xmlns:a16="http://schemas.microsoft.com/office/drawing/2014/main" id="{B15B1664-098E-6A44-A1CF-D6D64B066AD9}"/>
              </a:ext>
            </a:extLst>
          </p:cNvPr>
          <p:cNvSpPr txBox="1"/>
          <p:nvPr/>
        </p:nvSpPr>
        <p:spPr>
          <a:xfrm>
            <a:off x="5140134" y="2413188"/>
            <a:ext cx="6613052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Thông tin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ảnh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viện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thiếu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nhi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viện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Quốc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gia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Việt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Nam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lên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điều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</a:t>
            </a:r>
            <a:endParaRPr dirty="0">
              <a:latin typeface="UTM Avo" panose="02040603050506020204" pitchFamily="18" charset="0"/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thấy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tài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liệu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viện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hiện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nay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phát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triển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như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thế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so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với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viện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đầu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tiên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</a:t>
            </a:r>
            <a:endParaRPr dirty="0">
              <a:latin typeface="UTM Avo" panose="02040603050506020204" pitchFamily="18" charset="0"/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mong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muốn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điều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viện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trường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" name="Google Shape;629;p20">
            <a:extLst>
              <a:ext uri="{FF2B5EF4-FFF2-40B4-BE49-F238E27FC236}">
                <a16:creationId xmlns:a16="http://schemas.microsoft.com/office/drawing/2014/main" id="{1B053DA6-D49F-A89B-E3FE-A257BD2617BF}"/>
              </a:ext>
            </a:extLst>
          </p:cNvPr>
          <p:cNvSpPr txBox="1"/>
          <p:nvPr/>
        </p:nvSpPr>
        <p:spPr>
          <a:xfrm>
            <a:off x="0" y="2567226"/>
            <a:ext cx="486383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4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THẢO LUẬN NHÓM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5" name="Google Shape;630;p20">
            <a:extLst>
              <a:ext uri="{FF2B5EF4-FFF2-40B4-BE49-F238E27FC236}">
                <a16:creationId xmlns:a16="http://schemas.microsoft.com/office/drawing/2014/main" id="{9B33B239-A5BF-B92E-FF3B-017BABDFB8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304" y="3352800"/>
            <a:ext cx="4435486" cy="160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3;p18">
            <a:extLst>
              <a:ext uri="{FF2B5EF4-FFF2-40B4-BE49-F238E27FC236}">
                <a16:creationId xmlns:a16="http://schemas.microsoft.com/office/drawing/2014/main" id="{5DDD8FD4-3B13-6A7D-F9B6-1417894A6B3D}"/>
              </a:ext>
            </a:extLst>
          </p:cNvPr>
          <p:cNvSpPr/>
          <p:nvPr/>
        </p:nvSpPr>
        <p:spPr>
          <a:xfrm>
            <a:off x="2388558" y="1658678"/>
            <a:ext cx="7414883" cy="1231667"/>
          </a:xfrm>
          <a:custGeom>
            <a:avLst/>
            <a:gdLst/>
            <a:ahLst/>
            <a:cxnLst/>
            <a:rect l="l" t="t" r="r" b="b"/>
            <a:pathLst>
              <a:path w="13984029" h="1981200" fill="none" extrusionOk="0">
                <a:moveTo>
                  <a:pt x="0" y="0"/>
                </a:moveTo>
                <a:cubicBezTo>
                  <a:pt x="123270" y="5912"/>
                  <a:pt x="142198" y="-11278"/>
                  <a:pt x="279681" y="0"/>
                </a:cubicBezTo>
                <a:cubicBezTo>
                  <a:pt x="417164" y="11278"/>
                  <a:pt x="716575" y="-19663"/>
                  <a:pt x="1118722" y="0"/>
                </a:cubicBezTo>
                <a:cubicBezTo>
                  <a:pt x="1520869" y="19663"/>
                  <a:pt x="1586027" y="-22803"/>
                  <a:pt x="1817924" y="0"/>
                </a:cubicBezTo>
                <a:cubicBezTo>
                  <a:pt x="2049821" y="22803"/>
                  <a:pt x="2221463" y="15401"/>
                  <a:pt x="2517125" y="0"/>
                </a:cubicBezTo>
                <a:cubicBezTo>
                  <a:pt x="2812787" y="-15401"/>
                  <a:pt x="2906635" y="16583"/>
                  <a:pt x="3076486" y="0"/>
                </a:cubicBezTo>
                <a:cubicBezTo>
                  <a:pt x="3246337" y="-16583"/>
                  <a:pt x="3516287" y="-9786"/>
                  <a:pt x="3635848" y="0"/>
                </a:cubicBezTo>
                <a:cubicBezTo>
                  <a:pt x="3755409" y="9786"/>
                  <a:pt x="4191736" y="-18189"/>
                  <a:pt x="4614730" y="0"/>
                </a:cubicBezTo>
                <a:cubicBezTo>
                  <a:pt x="5037724" y="18189"/>
                  <a:pt x="5161853" y="-12427"/>
                  <a:pt x="5313931" y="0"/>
                </a:cubicBezTo>
                <a:cubicBezTo>
                  <a:pt x="5466009" y="12427"/>
                  <a:pt x="5723820" y="26290"/>
                  <a:pt x="5873292" y="0"/>
                </a:cubicBezTo>
                <a:cubicBezTo>
                  <a:pt x="6022764" y="-26290"/>
                  <a:pt x="6489306" y="-22337"/>
                  <a:pt x="6712334" y="0"/>
                </a:cubicBezTo>
                <a:cubicBezTo>
                  <a:pt x="6935362" y="22337"/>
                  <a:pt x="7009033" y="-10651"/>
                  <a:pt x="7131855" y="0"/>
                </a:cubicBezTo>
                <a:cubicBezTo>
                  <a:pt x="7254677" y="10651"/>
                  <a:pt x="7525681" y="16015"/>
                  <a:pt x="7831056" y="0"/>
                </a:cubicBezTo>
                <a:cubicBezTo>
                  <a:pt x="8136431" y="-16015"/>
                  <a:pt x="8267733" y="15816"/>
                  <a:pt x="8530258" y="0"/>
                </a:cubicBezTo>
                <a:cubicBezTo>
                  <a:pt x="8792783" y="-15816"/>
                  <a:pt x="8779651" y="8189"/>
                  <a:pt x="8949779" y="0"/>
                </a:cubicBezTo>
                <a:cubicBezTo>
                  <a:pt x="9119907" y="-8189"/>
                  <a:pt x="9583805" y="28560"/>
                  <a:pt x="9928661" y="0"/>
                </a:cubicBezTo>
                <a:cubicBezTo>
                  <a:pt x="10273517" y="-28560"/>
                  <a:pt x="10373823" y="-4192"/>
                  <a:pt x="10488022" y="0"/>
                </a:cubicBezTo>
                <a:cubicBezTo>
                  <a:pt x="10602221" y="4192"/>
                  <a:pt x="10690755" y="3418"/>
                  <a:pt x="10767702" y="0"/>
                </a:cubicBezTo>
                <a:cubicBezTo>
                  <a:pt x="10844649" y="-3418"/>
                  <a:pt x="11027923" y="17478"/>
                  <a:pt x="11187223" y="0"/>
                </a:cubicBezTo>
                <a:cubicBezTo>
                  <a:pt x="11346523" y="-17478"/>
                  <a:pt x="11352518" y="5535"/>
                  <a:pt x="11466904" y="0"/>
                </a:cubicBezTo>
                <a:cubicBezTo>
                  <a:pt x="11581290" y="-5535"/>
                  <a:pt x="11654150" y="-2449"/>
                  <a:pt x="11746584" y="0"/>
                </a:cubicBezTo>
                <a:cubicBezTo>
                  <a:pt x="11839018" y="2449"/>
                  <a:pt x="12143206" y="23422"/>
                  <a:pt x="12445786" y="0"/>
                </a:cubicBezTo>
                <a:cubicBezTo>
                  <a:pt x="12748366" y="-23422"/>
                  <a:pt x="12709922" y="7083"/>
                  <a:pt x="12865307" y="0"/>
                </a:cubicBezTo>
                <a:cubicBezTo>
                  <a:pt x="13020692" y="-7083"/>
                  <a:pt x="13700134" y="-4048"/>
                  <a:pt x="13984029" y="0"/>
                </a:cubicBezTo>
                <a:cubicBezTo>
                  <a:pt x="13952090" y="215615"/>
                  <a:pt x="13950733" y="553254"/>
                  <a:pt x="13984029" y="700024"/>
                </a:cubicBezTo>
                <a:cubicBezTo>
                  <a:pt x="14017325" y="846794"/>
                  <a:pt x="13969207" y="1167078"/>
                  <a:pt x="13984029" y="1320800"/>
                </a:cubicBezTo>
                <a:cubicBezTo>
                  <a:pt x="13998851" y="1474522"/>
                  <a:pt x="14014463" y="1752405"/>
                  <a:pt x="13984029" y="1981200"/>
                </a:cubicBezTo>
                <a:cubicBezTo>
                  <a:pt x="13725627" y="1978746"/>
                  <a:pt x="13428544" y="1990328"/>
                  <a:pt x="13284828" y="1981200"/>
                </a:cubicBezTo>
                <a:cubicBezTo>
                  <a:pt x="13141112" y="1972072"/>
                  <a:pt x="12680729" y="1999206"/>
                  <a:pt x="12305946" y="1981200"/>
                </a:cubicBezTo>
                <a:cubicBezTo>
                  <a:pt x="11931163" y="1963194"/>
                  <a:pt x="11731257" y="1961797"/>
                  <a:pt x="11466904" y="1981200"/>
                </a:cubicBezTo>
                <a:cubicBezTo>
                  <a:pt x="11202551" y="2000603"/>
                  <a:pt x="11159671" y="1991028"/>
                  <a:pt x="11047383" y="1981200"/>
                </a:cubicBezTo>
                <a:cubicBezTo>
                  <a:pt x="10935095" y="1971372"/>
                  <a:pt x="10648561" y="1950542"/>
                  <a:pt x="10348181" y="1981200"/>
                </a:cubicBezTo>
                <a:cubicBezTo>
                  <a:pt x="10047801" y="2011858"/>
                  <a:pt x="10080617" y="1999361"/>
                  <a:pt x="9928661" y="1981200"/>
                </a:cubicBezTo>
                <a:cubicBezTo>
                  <a:pt x="9776705" y="1963039"/>
                  <a:pt x="9433911" y="1988124"/>
                  <a:pt x="9089619" y="1981200"/>
                </a:cubicBezTo>
                <a:cubicBezTo>
                  <a:pt x="8745327" y="1974276"/>
                  <a:pt x="8714389" y="2002690"/>
                  <a:pt x="8530258" y="1981200"/>
                </a:cubicBezTo>
                <a:cubicBezTo>
                  <a:pt x="8346127" y="1959710"/>
                  <a:pt x="8101252" y="1967209"/>
                  <a:pt x="7970897" y="1981200"/>
                </a:cubicBezTo>
                <a:cubicBezTo>
                  <a:pt x="7840542" y="1995191"/>
                  <a:pt x="7685080" y="1956963"/>
                  <a:pt x="7411535" y="1981200"/>
                </a:cubicBezTo>
                <a:cubicBezTo>
                  <a:pt x="7137990" y="2005437"/>
                  <a:pt x="7146116" y="1978441"/>
                  <a:pt x="6992015" y="1981200"/>
                </a:cubicBezTo>
                <a:cubicBezTo>
                  <a:pt x="6837914" y="1983959"/>
                  <a:pt x="6827666" y="1973919"/>
                  <a:pt x="6712334" y="1981200"/>
                </a:cubicBezTo>
                <a:cubicBezTo>
                  <a:pt x="6597002" y="1988481"/>
                  <a:pt x="6040623" y="1939288"/>
                  <a:pt x="5733452" y="1981200"/>
                </a:cubicBezTo>
                <a:cubicBezTo>
                  <a:pt x="5426281" y="2023112"/>
                  <a:pt x="5212689" y="2013417"/>
                  <a:pt x="4754570" y="1981200"/>
                </a:cubicBezTo>
                <a:cubicBezTo>
                  <a:pt x="4296451" y="1948983"/>
                  <a:pt x="4234698" y="1978356"/>
                  <a:pt x="3775688" y="1981200"/>
                </a:cubicBezTo>
                <a:cubicBezTo>
                  <a:pt x="3316678" y="1984044"/>
                  <a:pt x="3364422" y="1997523"/>
                  <a:pt x="3216327" y="1981200"/>
                </a:cubicBezTo>
                <a:cubicBezTo>
                  <a:pt x="3068232" y="1964877"/>
                  <a:pt x="2457862" y="1963435"/>
                  <a:pt x="2237445" y="1981200"/>
                </a:cubicBezTo>
                <a:cubicBezTo>
                  <a:pt x="2017028" y="1998965"/>
                  <a:pt x="1905225" y="1984031"/>
                  <a:pt x="1678083" y="1981200"/>
                </a:cubicBezTo>
                <a:cubicBezTo>
                  <a:pt x="1450941" y="1978369"/>
                  <a:pt x="1281003" y="1957751"/>
                  <a:pt x="1118722" y="1981200"/>
                </a:cubicBezTo>
                <a:cubicBezTo>
                  <a:pt x="956441" y="2004649"/>
                  <a:pt x="302498" y="1963037"/>
                  <a:pt x="0" y="1981200"/>
                </a:cubicBezTo>
                <a:cubicBezTo>
                  <a:pt x="-5396" y="1675201"/>
                  <a:pt x="-13294" y="1511480"/>
                  <a:pt x="0" y="1340612"/>
                </a:cubicBezTo>
                <a:cubicBezTo>
                  <a:pt x="13294" y="1169744"/>
                  <a:pt x="1716" y="838062"/>
                  <a:pt x="0" y="660400"/>
                </a:cubicBezTo>
                <a:cubicBezTo>
                  <a:pt x="-1716" y="482738"/>
                  <a:pt x="30003" y="208249"/>
                  <a:pt x="0" y="0"/>
                </a:cubicBezTo>
                <a:close/>
              </a:path>
              <a:path w="13984029" h="1981200" extrusionOk="0">
                <a:moveTo>
                  <a:pt x="0" y="0"/>
                </a:moveTo>
                <a:cubicBezTo>
                  <a:pt x="159490" y="2232"/>
                  <a:pt x="335345" y="-1519"/>
                  <a:pt x="559361" y="0"/>
                </a:cubicBezTo>
                <a:cubicBezTo>
                  <a:pt x="783377" y="1519"/>
                  <a:pt x="804620" y="15155"/>
                  <a:pt x="978882" y="0"/>
                </a:cubicBezTo>
                <a:cubicBezTo>
                  <a:pt x="1153144" y="-15155"/>
                  <a:pt x="1544982" y="12468"/>
                  <a:pt x="1817924" y="0"/>
                </a:cubicBezTo>
                <a:cubicBezTo>
                  <a:pt x="2090866" y="-12468"/>
                  <a:pt x="2380626" y="17577"/>
                  <a:pt x="2656966" y="0"/>
                </a:cubicBezTo>
                <a:cubicBezTo>
                  <a:pt x="2933306" y="-17577"/>
                  <a:pt x="2972997" y="24497"/>
                  <a:pt x="3216327" y="0"/>
                </a:cubicBezTo>
                <a:cubicBezTo>
                  <a:pt x="3459657" y="-24497"/>
                  <a:pt x="3769620" y="-14050"/>
                  <a:pt x="3915528" y="0"/>
                </a:cubicBezTo>
                <a:cubicBezTo>
                  <a:pt x="4061436" y="14050"/>
                  <a:pt x="4528692" y="5880"/>
                  <a:pt x="4894410" y="0"/>
                </a:cubicBezTo>
                <a:cubicBezTo>
                  <a:pt x="5260128" y="-5880"/>
                  <a:pt x="5454859" y="-35301"/>
                  <a:pt x="5733452" y="0"/>
                </a:cubicBezTo>
                <a:cubicBezTo>
                  <a:pt x="6012045" y="35301"/>
                  <a:pt x="5950140" y="11878"/>
                  <a:pt x="6152973" y="0"/>
                </a:cubicBezTo>
                <a:cubicBezTo>
                  <a:pt x="6355806" y="-11878"/>
                  <a:pt x="6877741" y="-1601"/>
                  <a:pt x="7131855" y="0"/>
                </a:cubicBezTo>
                <a:cubicBezTo>
                  <a:pt x="7385969" y="1601"/>
                  <a:pt x="7271949" y="-12889"/>
                  <a:pt x="7411535" y="0"/>
                </a:cubicBezTo>
                <a:cubicBezTo>
                  <a:pt x="7551121" y="12889"/>
                  <a:pt x="7731223" y="-16783"/>
                  <a:pt x="7831056" y="0"/>
                </a:cubicBezTo>
                <a:cubicBezTo>
                  <a:pt x="7930889" y="16783"/>
                  <a:pt x="8165272" y="15908"/>
                  <a:pt x="8250577" y="0"/>
                </a:cubicBezTo>
                <a:cubicBezTo>
                  <a:pt x="8335882" y="-15908"/>
                  <a:pt x="8535022" y="-17569"/>
                  <a:pt x="8809938" y="0"/>
                </a:cubicBezTo>
                <a:cubicBezTo>
                  <a:pt x="9084854" y="17569"/>
                  <a:pt x="9358155" y="6978"/>
                  <a:pt x="9509140" y="0"/>
                </a:cubicBezTo>
                <a:cubicBezTo>
                  <a:pt x="9660125" y="-6978"/>
                  <a:pt x="9711985" y="-709"/>
                  <a:pt x="9788820" y="0"/>
                </a:cubicBezTo>
                <a:cubicBezTo>
                  <a:pt x="9865655" y="709"/>
                  <a:pt x="10111849" y="-15783"/>
                  <a:pt x="10348181" y="0"/>
                </a:cubicBezTo>
                <a:cubicBezTo>
                  <a:pt x="10584513" y="15783"/>
                  <a:pt x="10817764" y="-34860"/>
                  <a:pt x="11047383" y="0"/>
                </a:cubicBezTo>
                <a:cubicBezTo>
                  <a:pt x="11277002" y="34860"/>
                  <a:pt x="11380068" y="6269"/>
                  <a:pt x="11606744" y="0"/>
                </a:cubicBezTo>
                <a:cubicBezTo>
                  <a:pt x="11833420" y="-6269"/>
                  <a:pt x="12092526" y="-9531"/>
                  <a:pt x="12305946" y="0"/>
                </a:cubicBezTo>
                <a:cubicBezTo>
                  <a:pt x="12519366" y="9531"/>
                  <a:pt x="12476976" y="-11995"/>
                  <a:pt x="12585626" y="0"/>
                </a:cubicBezTo>
                <a:cubicBezTo>
                  <a:pt x="12694276" y="11995"/>
                  <a:pt x="13479203" y="37075"/>
                  <a:pt x="13984029" y="0"/>
                </a:cubicBezTo>
                <a:cubicBezTo>
                  <a:pt x="13959323" y="178294"/>
                  <a:pt x="13989137" y="357369"/>
                  <a:pt x="13984029" y="600964"/>
                </a:cubicBezTo>
                <a:cubicBezTo>
                  <a:pt x="13978921" y="844559"/>
                  <a:pt x="14015606" y="943337"/>
                  <a:pt x="13984029" y="1281176"/>
                </a:cubicBezTo>
                <a:cubicBezTo>
                  <a:pt x="13952452" y="1619015"/>
                  <a:pt x="14015269" y="1774975"/>
                  <a:pt x="13984029" y="1981200"/>
                </a:cubicBezTo>
                <a:cubicBezTo>
                  <a:pt x="13736260" y="2004010"/>
                  <a:pt x="13446387" y="2019721"/>
                  <a:pt x="13144987" y="1981200"/>
                </a:cubicBezTo>
                <a:cubicBezTo>
                  <a:pt x="12843587" y="1942679"/>
                  <a:pt x="12946363" y="1989225"/>
                  <a:pt x="12865307" y="1981200"/>
                </a:cubicBezTo>
                <a:cubicBezTo>
                  <a:pt x="12784251" y="1973175"/>
                  <a:pt x="12422938" y="1976810"/>
                  <a:pt x="12026265" y="1981200"/>
                </a:cubicBezTo>
                <a:cubicBezTo>
                  <a:pt x="11629592" y="1985590"/>
                  <a:pt x="11461778" y="1970437"/>
                  <a:pt x="11047383" y="1981200"/>
                </a:cubicBezTo>
                <a:cubicBezTo>
                  <a:pt x="10632988" y="1991963"/>
                  <a:pt x="10838727" y="1989981"/>
                  <a:pt x="10767702" y="1981200"/>
                </a:cubicBezTo>
                <a:cubicBezTo>
                  <a:pt x="10696677" y="1972419"/>
                  <a:pt x="10549634" y="1994377"/>
                  <a:pt x="10488022" y="1981200"/>
                </a:cubicBezTo>
                <a:cubicBezTo>
                  <a:pt x="10426410" y="1968023"/>
                  <a:pt x="10031450" y="2020784"/>
                  <a:pt x="9648980" y="1981200"/>
                </a:cubicBezTo>
                <a:cubicBezTo>
                  <a:pt x="9266510" y="1941616"/>
                  <a:pt x="9461206" y="1988734"/>
                  <a:pt x="9369299" y="1981200"/>
                </a:cubicBezTo>
                <a:cubicBezTo>
                  <a:pt x="9277392" y="1973666"/>
                  <a:pt x="8887656" y="1961530"/>
                  <a:pt x="8670098" y="1981200"/>
                </a:cubicBezTo>
                <a:cubicBezTo>
                  <a:pt x="8452540" y="2000870"/>
                  <a:pt x="8480467" y="1973124"/>
                  <a:pt x="8390417" y="1981200"/>
                </a:cubicBezTo>
                <a:cubicBezTo>
                  <a:pt x="8300367" y="1989276"/>
                  <a:pt x="8031001" y="2007421"/>
                  <a:pt x="7831056" y="1981200"/>
                </a:cubicBezTo>
                <a:cubicBezTo>
                  <a:pt x="7631111" y="1954979"/>
                  <a:pt x="7389569" y="2011971"/>
                  <a:pt x="6992014" y="1981200"/>
                </a:cubicBezTo>
                <a:cubicBezTo>
                  <a:pt x="6594459" y="1950429"/>
                  <a:pt x="6599968" y="1990894"/>
                  <a:pt x="6292813" y="1981200"/>
                </a:cubicBezTo>
                <a:cubicBezTo>
                  <a:pt x="5985658" y="1971506"/>
                  <a:pt x="5833316" y="1973430"/>
                  <a:pt x="5453771" y="1981200"/>
                </a:cubicBezTo>
                <a:cubicBezTo>
                  <a:pt x="5074226" y="1988970"/>
                  <a:pt x="5205489" y="1994444"/>
                  <a:pt x="5034250" y="1981200"/>
                </a:cubicBezTo>
                <a:cubicBezTo>
                  <a:pt x="4863011" y="1967956"/>
                  <a:pt x="4784873" y="1996343"/>
                  <a:pt x="4614730" y="1981200"/>
                </a:cubicBezTo>
                <a:cubicBezTo>
                  <a:pt x="4444587" y="1966057"/>
                  <a:pt x="4076289" y="2004372"/>
                  <a:pt x="3635848" y="1981200"/>
                </a:cubicBezTo>
                <a:cubicBezTo>
                  <a:pt x="3195407" y="1958028"/>
                  <a:pt x="3110667" y="1963685"/>
                  <a:pt x="2656966" y="1981200"/>
                </a:cubicBezTo>
                <a:cubicBezTo>
                  <a:pt x="2203265" y="1998715"/>
                  <a:pt x="2034069" y="1979223"/>
                  <a:pt x="1678083" y="1981200"/>
                </a:cubicBezTo>
                <a:cubicBezTo>
                  <a:pt x="1322097" y="1983177"/>
                  <a:pt x="1425462" y="1965327"/>
                  <a:pt x="1258563" y="1981200"/>
                </a:cubicBezTo>
                <a:cubicBezTo>
                  <a:pt x="1091664" y="1997073"/>
                  <a:pt x="1109076" y="1993817"/>
                  <a:pt x="978882" y="1981200"/>
                </a:cubicBezTo>
                <a:cubicBezTo>
                  <a:pt x="848688" y="1968583"/>
                  <a:pt x="217839" y="2022741"/>
                  <a:pt x="0" y="1981200"/>
                </a:cubicBezTo>
                <a:cubicBezTo>
                  <a:pt x="-28687" y="1689416"/>
                  <a:pt x="-7964" y="1631634"/>
                  <a:pt x="0" y="1380236"/>
                </a:cubicBezTo>
                <a:cubicBezTo>
                  <a:pt x="7964" y="1128838"/>
                  <a:pt x="25706" y="1025062"/>
                  <a:pt x="0" y="779272"/>
                </a:cubicBezTo>
                <a:cubicBezTo>
                  <a:pt x="-25706" y="533482"/>
                  <a:pt x="-7764" y="199074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Thông tin và hình ảnh về thư viện thiếu nhi ở Thư viện Quốc gia Việt Nam nói lên điều gì?</a:t>
            </a:r>
          </a:p>
        </p:txBody>
      </p:sp>
      <p:sp>
        <p:nvSpPr>
          <p:cNvPr id="3" name="Google Shape;264;p18">
            <a:extLst>
              <a:ext uri="{FF2B5EF4-FFF2-40B4-BE49-F238E27FC236}">
                <a16:creationId xmlns:a16="http://schemas.microsoft.com/office/drawing/2014/main" id="{DB791988-3251-090D-5584-FBB6C7989A01}"/>
              </a:ext>
            </a:extLst>
          </p:cNvPr>
          <p:cNvSpPr txBox="1"/>
          <p:nvPr/>
        </p:nvSpPr>
        <p:spPr>
          <a:xfrm>
            <a:off x="6569414" y="2937513"/>
            <a:ext cx="4891391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Thông tin và hình ảnh về thư viện thiếu nhi ở Thư viện Quốc gia Việt Nam cho thấy Nhà nước rất quan tâm đến thiếu nhi, tạo điều kiện thuận lợi nhất để thiếu nhi học tập ở thư viện.</a:t>
            </a:r>
          </a:p>
        </p:txBody>
      </p:sp>
      <p:pic>
        <p:nvPicPr>
          <p:cNvPr id="5" name="Google Shape;265;p18" descr="4 thư viện hiện đại, có không gian đẹp dành cho trẻ em ở Hà Nội">
            <a:extLst>
              <a:ext uri="{FF2B5EF4-FFF2-40B4-BE49-F238E27FC236}">
                <a16:creationId xmlns:a16="http://schemas.microsoft.com/office/drawing/2014/main" id="{52EFB95D-DF6B-8D02-2D02-3D50E9E6BE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545" y="3098661"/>
            <a:ext cx="5261043" cy="3255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69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0;p19">
            <a:extLst>
              <a:ext uri="{FF2B5EF4-FFF2-40B4-BE49-F238E27FC236}">
                <a16:creationId xmlns:a16="http://schemas.microsoft.com/office/drawing/2014/main" id="{4AADF279-EF25-FF25-EC7A-F9DEBA79EFC0}"/>
              </a:ext>
            </a:extLst>
          </p:cNvPr>
          <p:cNvSpPr/>
          <p:nvPr/>
        </p:nvSpPr>
        <p:spPr>
          <a:xfrm>
            <a:off x="963038" y="1682761"/>
            <a:ext cx="10265923" cy="1200288"/>
          </a:xfrm>
          <a:custGeom>
            <a:avLst/>
            <a:gdLst/>
            <a:ahLst/>
            <a:cxnLst/>
            <a:rect l="l" t="t" r="r" b="b"/>
            <a:pathLst>
              <a:path w="15620999" h="2178692" fill="none" extrusionOk="0">
                <a:moveTo>
                  <a:pt x="0" y="0"/>
                </a:moveTo>
                <a:cubicBezTo>
                  <a:pt x="100023" y="12068"/>
                  <a:pt x="291560" y="-4018"/>
                  <a:pt x="366754" y="0"/>
                </a:cubicBezTo>
                <a:cubicBezTo>
                  <a:pt x="441948" y="4018"/>
                  <a:pt x="754672" y="-8058"/>
                  <a:pt x="889718" y="0"/>
                </a:cubicBezTo>
                <a:cubicBezTo>
                  <a:pt x="1024764" y="8058"/>
                  <a:pt x="1004116" y="8918"/>
                  <a:pt x="1100262" y="0"/>
                </a:cubicBezTo>
                <a:cubicBezTo>
                  <a:pt x="1196408" y="-8918"/>
                  <a:pt x="1373101" y="12605"/>
                  <a:pt x="1467016" y="0"/>
                </a:cubicBezTo>
                <a:cubicBezTo>
                  <a:pt x="1560931" y="-12605"/>
                  <a:pt x="1604381" y="-1069"/>
                  <a:pt x="1677559" y="0"/>
                </a:cubicBezTo>
                <a:cubicBezTo>
                  <a:pt x="1750737" y="1069"/>
                  <a:pt x="1833511" y="6517"/>
                  <a:pt x="1888103" y="0"/>
                </a:cubicBezTo>
                <a:cubicBezTo>
                  <a:pt x="1942695" y="-6517"/>
                  <a:pt x="2330538" y="16009"/>
                  <a:pt x="2567277" y="0"/>
                </a:cubicBezTo>
                <a:cubicBezTo>
                  <a:pt x="2804016" y="-16009"/>
                  <a:pt x="2839617" y="5824"/>
                  <a:pt x="2934031" y="0"/>
                </a:cubicBezTo>
                <a:cubicBezTo>
                  <a:pt x="3028445" y="-5824"/>
                  <a:pt x="3459504" y="-34453"/>
                  <a:pt x="3769415" y="0"/>
                </a:cubicBezTo>
                <a:cubicBezTo>
                  <a:pt x="4079326" y="34453"/>
                  <a:pt x="4318309" y="22811"/>
                  <a:pt x="4761009" y="0"/>
                </a:cubicBezTo>
                <a:cubicBezTo>
                  <a:pt x="5203709" y="-22811"/>
                  <a:pt x="5007368" y="5496"/>
                  <a:pt x="5127763" y="0"/>
                </a:cubicBezTo>
                <a:cubicBezTo>
                  <a:pt x="5248158" y="-5496"/>
                  <a:pt x="5636079" y="-14014"/>
                  <a:pt x="5963147" y="0"/>
                </a:cubicBezTo>
                <a:cubicBezTo>
                  <a:pt x="6290215" y="14014"/>
                  <a:pt x="6516798" y="8673"/>
                  <a:pt x="6798530" y="0"/>
                </a:cubicBezTo>
                <a:cubicBezTo>
                  <a:pt x="7080262" y="-8673"/>
                  <a:pt x="7067744" y="-18983"/>
                  <a:pt x="7321494" y="0"/>
                </a:cubicBezTo>
                <a:cubicBezTo>
                  <a:pt x="7575244" y="18983"/>
                  <a:pt x="7853241" y="11936"/>
                  <a:pt x="8000668" y="0"/>
                </a:cubicBezTo>
                <a:cubicBezTo>
                  <a:pt x="8148095" y="-11936"/>
                  <a:pt x="8159525" y="396"/>
                  <a:pt x="8211212" y="0"/>
                </a:cubicBezTo>
                <a:cubicBezTo>
                  <a:pt x="8262899" y="-396"/>
                  <a:pt x="8927174" y="-48290"/>
                  <a:pt x="9202806" y="0"/>
                </a:cubicBezTo>
                <a:cubicBezTo>
                  <a:pt x="9478438" y="48290"/>
                  <a:pt x="9682806" y="31482"/>
                  <a:pt x="9881980" y="0"/>
                </a:cubicBezTo>
                <a:cubicBezTo>
                  <a:pt x="10081154" y="-31482"/>
                  <a:pt x="10256024" y="-12505"/>
                  <a:pt x="10404944" y="0"/>
                </a:cubicBezTo>
                <a:cubicBezTo>
                  <a:pt x="10553864" y="12505"/>
                  <a:pt x="10635687" y="18093"/>
                  <a:pt x="10771698" y="0"/>
                </a:cubicBezTo>
                <a:cubicBezTo>
                  <a:pt x="10907709" y="-18093"/>
                  <a:pt x="11249967" y="31994"/>
                  <a:pt x="11607081" y="0"/>
                </a:cubicBezTo>
                <a:cubicBezTo>
                  <a:pt x="11964195" y="-31994"/>
                  <a:pt x="11957173" y="-21601"/>
                  <a:pt x="12130045" y="0"/>
                </a:cubicBezTo>
                <a:cubicBezTo>
                  <a:pt x="12302917" y="21601"/>
                  <a:pt x="12534869" y="3422"/>
                  <a:pt x="12809219" y="0"/>
                </a:cubicBezTo>
                <a:cubicBezTo>
                  <a:pt x="13083569" y="-3422"/>
                  <a:pt x="13299127" y="27641"/>
                  <a:pt x="13488393" y="0"/>
                </a:cubicBezTo>
                <a:cubicBezTo>
                  <a:pt x="13677659" y="-27641"/>
                  <a:pt x="14130474" y="-44873"/>
                  <a:pt x="14479987" y="0"/>
                </a:cubicBezTo>
                <a:cubicBezTo>
                  <a:pt x="14829500" y="44873"/>
                  <a:pt x="15283348" y="41751"/>
                  <a:pt x="15620999" y="0"/>
                </a:cubicBezTo>
                <a:cubicBezTo>
                  <a:pt x="15601026" y="157587"/>
                  <a:pt x="15643233" y="341562"/>
                  <a:pt x="15620999" y="501099"/>
                </a:cubicBezTo>
                <a:cubicBezTo>
                  <a:pt x="15598765" y="660636"/>
                  <a:pt x="15612712" y="886273"/>
                  <a:pt x="15620999" y="1023985"/>
                </a:cubicBezTo>
                <a:cubicBezTo>
                  <a:pt x="15629286" y="1161697"/>
                  <a:pt x="15640399" y="1334816"/>
                  <a:pt x="15620999" y="1525084"/>
                </a:cubicBezTo>
                <a:cubicBezTo>
                  <a:pt x="15601599" y="1715352"/>
                  <a:pt x="15597473" y="2033927"/>
                  <a:pt x="15620999" y="2178692"/>
                </a:cubicBezTo>
                <a:cubicBezTo>
                  <a:pt x="15427818" y="2215307"/>
                  <a:pt x="14959621" y="2211844"/>
                  <a:pt x="14785615" y="2178692"/>
                </a:cubicBezTo>
                <a:cubicBezTo>
                  <a:pt x="14611609" y="2145540"/>
                  <a:pt x="14276733" y="2183375"/>
                  <a:pt x="13794021" y="2178692"/>
                </a:cubicBezTo>
                <a:cubicBezTo>
                  <a:pt x="13311309" y="2174009"/>
                  <a:pt x="13506145" y="2179268"/>
                  <a:pt x="13271057" y="2178692"/>
                </a:cubicBezTo>
                <a:cubicBezTo>
                  <a:pt x="13035969" y="2178116"/>
                  <a:pt x="12798684" y="2168575"/>
                  <a:pt x="12435674" y="2178692"/>
                </a:cubicBezTo>
                <a:cubicBezTo>
                  <a:pt x="12072664" y="2188809"/>
                  <a:pt x="12101307" y="2179251"/>
                  <a:pt x="11912710" y="2178692"/>
                </a:cubicBezTo>
                <a:cubicBezTo>
                  <a:pt x="11724113" y="2178133"/>
                  <a:pt x="11249872" y="2171077"/>
                  <a:pt x="11077326" y="2178692"/>
                </a:cubicBezTo>
                <a:cubicBezTo>
                  <a:pt x="10904780" y="2186307"/>
                  <a:pt x="10855683" y="2182388"/>
                  <a:pt x="10710572" y="2178692"/>
                </a:cubicBezTo>
                <a:cubicBezTo>
                  <a:pt x="10565461" y="2174996"/>
                  <a:pt x="10075778" y="2162461"/>
                  <a:pt x="9718978" y="2178692"/>
                </a:cubicBezTo>
                <a:cubicBezTo>
                  <a:pt x="9362178" y="2194923"/>
                  <a:pt x="9459027" y="2171184"/>
                  <a:pt x="9352224" y="2178692"/>
                </a:cubicBezTo>
                <a:cubicBezTo>
                  <a:pt x="9245421" y="2186200"/>
                  <a:pt x="9186274" y="2186193"/>
                  <a:pt x="9141680" y="2178692"/>
                </a:cubicBezTo>
                <a:cubicBezTo>
                  <a:pt x="9097086" y="2171191"/>
                  <a:pt x="8737636" y="2200757"/>
                  <a:pt x="8462506" y="2178692"/>
                </a:cubicBezTo>
                <a:cubicBezTo>
                  <a:pt x="8187376" y="2156627"/>
                  <a:pt x="8171774" y="2156199"/>
                  <a:pt x="7939543" y="2178692"/>
                </a:cubicBezTo>
                <a:cubicBezTo>
                  <a:pt x="7707312" y="2201185"/>
                  <a:pt x="7510999" y="2150885"/>
                  <a:pt x="7260369" y="2178692"/>
                </a:cubicBezTo>
                <a:cubicBezTo>
                  <a:pt x="7009739" y="2206499"/>
                  <a:pt x="6900752" y="2172748"/>
                  <a:pt x="6737405" y="2178692"/>
                </a:cubicBezTo>
                <a:cubicBezTo>
                  <a:pt x="6574058" y="2184636"/>
                  <a:pt x="6462530" y="2164115"/>
                  <a:pt x="6370651" y="2178692"/>
                </a:cubicBezTo>
                <a:cubicBezTo>
                  <a:pt x="6278772" y="2193269"/>
                  <a:pt x="5827392" y="2158216"/>
                  <a:pt x="5691477" y="2178692"/>
                </a:cubicBezTo>
                <a:cubicBezTo>
                  <a:pt x="5555562" y="2199168"/>
                  <a:pt x="5096211" y="2175779"/>
                  <a:pt x="4699883" y="2178692"/>
                </a:cubicBezTo>
                <a:cubicBezTo>
                  <a:pt x="4303555" y="2181605"/>
                  <a:pt x="4315845" y="2190881"/>
                  <a:pt x="4176919" y="2178692"/>
                </a:cubicBezTo>
                <a:cubicBezTo>
                  <a:pt x="4037993" y="2166503"/>
                  <a:pt x="3930669" y="2179175"/>
                  <a:pt x="3810165" y="2178692"/>
                </a:cubicBezTo>
                <a:cubicBezTo>
                  <a:pt x="3689661" y="2178209"/>
                  <a:pt x="3479759" y="2163806"/>
                  <a:pt x="3287202" y="2178692"/>
                </a:cubicBezTo>
                <a:cubicBezTo>
                  <a:pt x="3094645" y="2193578"/>
                  <a:pt x="3173676" y="2173934"/>
                  <a:pt x="3076658" y="2178692"/>
                </a:cubicBezTo>
                <a:cubicBezTo>
                  <a:pt x="2979640" y="2183450"/>
                  <a:pt x="2333272" y="2201220"/>
                  <a:pt x="2085064" y="2178692"/>
                </a:cubicBezTo>
                <a:cubicBezTo>
                  <a:pt x="1836856" y="2156164"/>
                  <a:pt x="1591527" y="2155149"/>
                  <a:pt x="1405890" y="2178692"/>
                </a:cubicBezTo>
                <a:cubicBezTo>
                  <a:pt x="1220253" y="2202235"/>
                  <a:pt x="1253787" y="2184259"/>
                  <a:pt x="1195346" y="2178692"/>
                </a:cubicBezTo>
                <a:cubicBezTo>
                  <a:pt x="1136905" y="2173125"/>
                  <a:pt x="826710" y="2176406"/>
                  <a:pt x="672382" y="2178692"/>
                </a:cubicBezTo>
                <a:cubicBezTo>
                  <a:pt x="518054" y="2180978"/>
                  <a:pt x="147089" y="2165784"/>
                  <a:pt x="0" y="2178692"/>
                </a:cubicBezTo>
                <a:cubicBezTo>
                  <a:pt x="-17125" y="1996905"/>
                  <a:pt x="10749" y="1861034"/>
                  <a:pt x="0" y="1699380"/>
                </a:cubicBezTo>
                <a:cubicBezTo>
                  <a:pt x="-10749" y="1537726"/>
                  <a:pt x="5958" y="1410070"/>
                  <a:pt x="0" y="1198281"/>
                </a:cubicBezTo>
                <a:cubicBezTo>
                  <a:pt x="-5958" y="986492"/>
                  <a:pt x="-5591" y="890347"/>
                  <a:pt x="0" y="631821"/>
                </a:cubicBezTo>
                <a:cubicBezTo>
                  <a:pt x="5591" y="373295"/>
                  <a:pt x="4076" y="257944"/>
                  <a:pt x="0" y="0"/>
                </a:cubicBezTo>
                <a:close/>
              </a:path>
              <a:path w="15620999" h="2178692" extrusionOk="0">
                <a:moveTo>
                  <a:pt x="0" y="0"/>
                </a:moveTo>
                <a:cubicBezTo>
                  <a:pt x="129838" y="-25664"/>
                  <a:pt x="287300" y="-723"/>
                  <a:pt x="522964" y="0"/>
                </a:cubicBezTo>
                <a:cubicBezTo>
                  <a:pt x="758628" y="723"/>
                  <a:pt x="800017" y="-17006"/>
                  <a:pt x="889718" y="0"/>
                </a:cubicBezTo>
                <a:cubicBezTo>
                  <a:pt x="979419" y="17006"/>
                  <a:pt x="1339041" y="-32745"/>
                  <a:pt x="1725102" y="0"/>
                </a:cubicBezTo>
                <a:cubicBezTo>
                  <a:pt x="2111163" y="32745"/>
                  <a:pt x="2251209" y="-19416"/>
                  <a:pt x="2560485" y="0"/>
                </a:cubicBezTo>
                <a:cubicBezTo>
                  <a:pt x="2869761" y="19416"/>
                  <a:pt x="2823837" y="-22094"/>
                  <a:pt x="3083449" y="0"/>
                </a:cubicBezTo>
                <a:cubicBezTo>
                  <a:pt x="3343061" y="22094"/>
                  <a:pt x="3464117" y="-17133"/>
                  <a:pt x="3762623" y="0"/>
                </a:cubicBezTo>
                <a:cubicBezTo>
                  <a:pt x="4061129" y="17133"/>
                  <a:pt x="4310420" y="15151"/>
                  <a:pt x="4754217" y="0"/>
                </a:cubicBezTo>
                <a:cubicBezTo>
                  <a:pt x="5198014" y="-15151"/>
                  <a:pt x="5225904" y="-15285"/>
                  <a:pt x="5589601" y="0"/>
                </a:cubicBezTo>
                <a:cubicBezTo>
                  <a:pt x="5953298" y="15285"/>
                  <a:pt x="5805057" y="-17390"/>
                  <a:pt x="5956355" y="0"/>
                </a:cubicBezTo>
                <a:cubicBezTo>
                  <a:pt x="6107653" y="17390"/>
                  <a:pt x="6505512" y="44093"/>
                  <a:pt x="6947949" y="0"/>
                </a:cubicBezTo>
                <a:cubicBezTo>
                  <a:pt x="7390386" y="-44093"/>
                  <a:pt x="7059854" y="-8944"/>
                  <a:pt x="7158493" y="0"/>
                </a:cubicBezTo>
                <a:cubicBezTo>
                  <a:pt x="7257132" y="8944"/>
                  <a:pt x="7417526" y="7734"/>
                  <a:pt x="7525246" y="0"/>
                </a:cubicBezTo>
                <a:cubicBezTo>
                  <a:pt x="7632966" y="-7734"/>
                  <a:pt x="7713409" y="-6241"/>
                  <a:pt x="7892000" y="0"/>
                </a:cubicBezTo>
                <a:cubicBezTo>
                  <a:pt x="8070591" y="6241"/>
                  <a:pt x="8287568" y="14889"/>
                  <a:pt x="8414964" y="0"/>
                </a:cubicBezTo>
                <a:cubicBezTo>
                  <a:pt x="8542360" y="-14889"/>
                  <a:pt x="8905483" y="29697"/>
                  <a:pt x="9094138" y="0"/>
                </a:cubicBezTo>
                <a:cubicBezTo>
                  <a:pt x="9282793" y="-29697"/>
                  <a:pt x="9205306" y="-7959"/>
                  <a:pt x="9304682" y="0"/>
                </a:cubicBezTo>
                <a:cubicBezTo>
                  <a:pt x="9404058" y="7959"/>
                  <a:pt x="9650927" y="21119"/>
                  <a:pt x="9827646" y="0"/>
                </a:cubicBezTo>
                <a:cubicBezTo>
                  <a:pt x="10004365" y="-21119"/>
                  <a:pt x="10249800" y="22010"/>
                  <a:pt x="10506820" y="0"/>
                </a:cubicBezTo>
                <a:cubicBezTo>
                  <a:pt x="10763840" y="-22010"/>
                  <a:pt x="10795455" y="7479"/>
                  <a:pt x="11029784" y="0"/>
                </a:cubicBezTo>
                <a:cubicBezTo>
                  <a:pt x="11264113" y="-7479"/>
                  <a:pt x="11541375" y="29779"/>
                  <a:pt x="11708958" y="0"/>
                </a:cubicBezTo>
                <a:cubicBezTo>
                  <a:pt x="11876541" y="-29779"/>
                  <a:pt x="11874678" y="-10281"/>
                  <a:pt x="11919501" y="0"/>
                </a:cubicBezTo>
                <a:cubicBezTo>
                  <a:pt x="11964324" y="10281"/>
                  <a:pt x="12457084" y="5078"/>
                  <a:pt x="12911095" y="0"/>
                </a:cubicBezTo>
                <a:cubicBezTo>
                  <a:pt x="13365106" y="-5078"/>
                  <a:pt x="13062100" y="-3415"/>
                  <a:pt x="13121639" y="0"/>
                </a:cubicBezTo>
                <a:cubicBezTo>
                  <a:pt x="13181178" y="3415"/>
                  <a:pt x="13399930" y="-13379"/>
                  <a:pt x="13644603" y="0"/>
                </a:cubicBezTo>
                <a:cubicBezTo>
                  <a:pt x="13889276" y="13379"/>
                  <a:pt x="13962992" y="-18757"/>
                  <a:pt x="14167567" y="0"/>
                </a:cubicBezTo>
                <a:cubicBezTo>
                  <a:pt x="14372142" y="18757"/>
                  <a:pt x="14795038" y="-24512"/>
                  <a:pt x="15002951" y="0"/>
                </a:cubicBezTo>
                <a:cubicBezTo>
                  <a:pt x="15210864" y="24512"/>
                  <a:pt x="15372197" y="-30231"/>
                  <a:pt x="15620999" y="0"/>
                </a:cubicBezTo>
                <a:cubicBezTo>
                  <a:pt x="15635081" y="115087"/>
                  <a:pt x="15620938" y="360574"/>
                  <a:pt x="15620999" y="566460"/>
                </a:cubicBezTo>
                <a:cubicBezTo>
                  <a:pt x="15621060" y="772346"/>
                  <a:pt x="15622945" y="870687"/>
                  <a:pt x="15620999" y="1045772"/>
                </a:cubicBezTo>
                <a:cubicBezTo>
                  <a:pt x="15619053" y="1220857"/>
                  <a:pt x="15645775" y="1399837"/>
                  <a:pt x="15620999" y="1546871"/>
                </a:cubicBezTo>
                <a:cubicBezTo>
                  <a:pt x="15596223" y="1693905"/>
                  <a:pt x="15606344" y="2002449"/>
                  <a:pt x="15620999" y="2178692"/>
                </a:cubicBezTo>
                <a:cubicBezTo>
                  <a:pt x="15257153" y="2204458"/>
                  <a:pt x="14994292" y="2143474"/>
                  <a:pt x="14785615" y="2178692"/>
                </a:cubicBezTo>
                <a:cubicBezTo>
                  <a:pt x="14576938" y="2213910"/>
                  <a:pt x="14637903" y="2184290"/>
                  <a:pt x="14575071" y="2178692"/>
                </a:cubicBezTo>
                <a:cubicBezTo>
                  <a:pt x="14512239" y="2173094"/>
                  <a:pt x="14158845" y="2165899"/>
                  <a:pt x="13895897" y="2178692"/>
                </a:cubicBezTo>
                <a:cubicBezTo>
                  <a:pt x="13632949" y="2191485"/>
                  <a:pt x="13786945" y="2169223"/>
                  <a:pt x="13685353" y="2178692"/>
                </a:cubicBezTo>
                <a:cubicBezTo>
                  <a:pt x="13583761" y="2188161"/>
                  <a:pt x="13405243" y="2188189"/>
                  <a:pt x="13162390" y="2178692"/>
                </a:cubicBezTo>
                <a:cubicBezTo>
                  <a:pt x="12919537" y="2169195"/>
                  <a:pt x="12583909" y="2171719"/>
                  <a:pt x="12327006" y="2178692"/>
                </a:cubicBezTo>
                <a:cubicBezTo>
                  <a:pt x="12070103" y="2185665"/>
                  <a:pt x="11959410" y="2166803"/>
                  <a:pt x="11647832" y="2178692"/>
                </a:cubicBezTo>
                <a:cubicBezTo>
                  <a:pt x="11336254" y="2190581"/>
                  <a:pt x="11029453" y="2170523"/>
                  <a:pt x="10812448" y="2178692"/>
                </a:cubicBezTo>
                <a:cubicBezTo>
                  <a:pt x="10595443" y="2186861"/>
                  <a:pt x="10549098" y="2170603"/>
                  <a:pt x="10445694" y="2178692"/>
                </a:cubicBezTo>
                <a:cubicBezTo>
                  <a:pt x="10342290" y="2186781"/>
                  <a:pt x="10214642" y="2160457"/>
                  <a:pt x="10078940" y="2178692"/>
                </a:cubicBezTo>
                <a:cubicBezTo>
                  <a:pt x="9943238" y="2196927"/>
                  <a:pt x="9493780" y="2135654"/>
                  <a:pt x="9087346" y="2178692"/>
                </a:cubicBezTo>
                <a:cubicBezTo>
                  <a:pt x="8680912" y="2221730"/>
                  <a:pt x="8560360" y="2193153"/>
                  <a:pt x="8095753" y="2178692"/>
                </a:cubicBezTo>
                <a:cubicBezTo>
                  <a:pt x="7631146" y="2164231"/>
                  <a:pt x="7525382" y="2138054"/>
                  <a:pt x="7104159" y="2178692"/>
                </a:cubicBezTo>
                <a:cubicBezTo>
                  <a:pt x="6682936" y="2219330"/>
                  <a:pt x="6853979" y="2177130"/>
                  <a:pt x="6737405" y="2178692"/>
                </a:cubicBezTo>
                <a:cubicBezTo>
                  <a:pt x="6620831" y="2180254"/>
                  <a:pt x="6570940" y="2174325"/>
                  <a:pt x="6526861" y="2178692"/>
                </a:cubicBezTo>
                <a:cubicBezTo>
                  <a:pt x="6482782" y="2183059"/>
                  <a:pt x="6048451" y="2192676"/>
                  <a:pt x="5847687" y="2178692"/>
                </a:cubicBezTo>
                <a:cubicBezTo>
                  <a:pt x="5646923" y="2164708"/>
                  <a:pt x="5742080" y="2170286"/>
                  <a:pt x="5637143" y="2178692"/>
                </a:cubicBezTo>
                <a:cubicBezTo>
                  <a:pt x="5532206" y="2187098"/>
                  <a:pt x="5014489" y="2216898"/>
                  <a:pt x="4801759" y="2178692"/>
                </a:cubicBezTo>
                <a:cubicBezTo>
                  <a:pt x="4589029" y="2140486"/>
                  <a:pt x="4693226" y="2169382"/>
                  <a:pt x="4591215" y="2178692"/>
                </a:cubicBezTo>
                <a:cubicBezTo>
                  <a:pt x="4489204" y="2188002"/>
                  <a:pt x="4246342" y="2189261"/>
                  <a:pt x="4068251" y="2178692"/>
                </a:cubicBezTo>
                <a:cubicBezTo>
                  <a:pt x="3890160" y="2168123"/>
                  <a:pt x="3934043" y="2169584"/>
                  <a:pt x="3857708" y="2178692"/>
                </a:cubicBezTo>
                <a:cubicBezTo>
                  <a:pt x="3781373" y="2187800"/>
                  <a:pt x="3653844" y="2162814"/>
                  <a:pt x="3490954" y="2178692"/>
                </a:cubicBezTo>
                <a:cubicBezTo>
                  <a:pt x="3328064" y="2194570"/>
                  <a:pt x="3354184" y="2177848"/>
                  <a:pt x="3280410" y="2178692"/>
                </a:cubicBezTo>
                <a:cubicBezTo>
                  <a:pt x="3206636" y="2179536"/>
                  <a:pt x="3010084" y="2162036"/>
                  <a:pt x="2757446" y="2178692"/>
                </a:cubicBezTo>
                <a:cubicBezTo>
                  <a:pt x="2504808" y="2195348"/>
                  <a:pt x="2623899" y="2173333"/>
                  <a:pt x="2546902" y="2178692"/>
                </a:cubicBezTo>
                <a:cubicBezTo>
                  <a:pt x="2469905" y="2184051"/>
                  <a:pt x="2414747" y="2179728"/>
                  <a:pt x="2336358" y="2178692"/>
                </a:cubicBezTo>
                <a:cubicBezTo>
                  <a:pt x="2257969" y="2177656"/>
                  <a:pt x="1680369" y="2158148"/>
                  <a:pt x="1500974" y="2178692"/>
                </a:cubicBezTo>
                <a:cubicBezTo>
                  <a:pt x="1321579" y="2199236"/>
                  <a:pt x="1030077" y="2152938"/>
                  <a:pt x="665590" y="2178692"/>
                </a:cubicBezTo>
                <a:cubicBezTo>
                  <a:pt x="301103" y="2204446"/>
                  <a:pt x="228315" y="2177099"/>
                  <a:pt x="0" y="2178692"/>
                </a:cubicBezTo>
                <a:cubicBezTo>
                  <a:pt x="-3332" y="2056407"/>
                  <a:pt x="-22148" y="1819449"/>
                  <a:pt x="0" y="1699380"/>
                </a:cubicBezTo>
                <a:cubicBezTo>
                  <a:pt x="22148" y="1579311"/>
                  <a:pt x="4440" y="1390691"/>
                  <a:pt x="0" y="1111133"/>
                </a:cubicBezTo>
                <a:cubicBezTo>
                  <a:pt x="-4440" y="831575"/>
                  <a:pt x="-25468" y="779960"/>
                  <a:pt x="0" y="588247"/>
                </a:cubicBezTo>
                <a:cubicBezTo>
                  <a:pt x="25468" y="396534"/>
                  <a:pt x="19344" y="135236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2.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Qua bài đọc, em thấy các tài liệu và hoạt động thư viện hiện nay đã phát triển như thế nào so với những thư viện đầu tiên?</a:t>
            </a:r>
          </a:p>
        </p:txBody>
      </p:sp>
      <p:sp>
        <p:nvSpPr>
          <p:cNvPr id="6" name="Google Shape;271;p19">
            <a:extLst>
              <a:ext uri="{FF2B5EF4-FFF2-40B4-BE49-F238E27FC236}">
                <a16:creationId xmlns:a16="http://schemas.microsoft.com/office/drawing/2014/main" id="{8CB6B78E-9B36-5725-38C5-062B340DE4B4}"/>
              </a:ext>
            </a:extLst>
          </p:cNvPr>
          <p:cNvSpPr txBox="1"/>
          <p:nvPr/>
        </p:nvSpPr>
        <p:spPr>
          <a:xfrm>
            <a:off x="783997" y="3559474"/>
            <a:ext cx="48005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Thư viện đầu tiên chỉ lưu giữ những mảnh xương khắc chữ. </a:t>
            </a:r>
          </a:p>
        </p:txBody>
      </p:sp>
      <p:pic>
        <p:nvPicPr>
          <p:cNvPr id="7" name="Google Shape;272;p19" descr="Một thư viện sở hữu lượng sách 'khủng' dài gần bằng 1/3 Việt Nam, thủ thư  do nhân vật rất đặc quyền bổ nhiệm">
            <a:extLst>
              <a:ext uri="{FF2B5EF4-FFF2-40B4-BE49-F238E27FC236}">
                <a16:creationId xmlns:a16="http://schemas.microsoft.com/office/drawing/2014/main" id="{E5F341F4-3E68-6F07-8DD8-5BE79BDF24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9374" y="4390430"/>
            <a:ext cx="2947933" cy="21245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73;p19">
            <a:extLst>
              <a:ext uri="{FF2B5EF4-FFF2-40B4-BE49-F238E27FC236}">
                <a16:creationId xmlns:a16="http://schemas.microsoft.com/office/drawing/2014/main" id="{A40DFF29-FEC1-6519-D34C-56E255ADF481}"/>
              </a:ext>
            </a:extLst>
          </p:cNvPr>
          <p:cNvSpPr txBox="1"/>
          <p:nvPr/>
        </p:nvSpPr>
        <p:spPr>
          <a:xfrm>
            <a:off x="6095999" y="3559474"/>
            <a:ext cx="54126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Thư viện Quốc hội Mỹ có sách, bản đồ, bản nhạc, bản vẽ, phim.... </a:t>
            </a:r>
          </a:p>
        </p:txBody>
      </p:sp>
      <p:sp>
        <p:nvSpPr>
          <p:cNvPr id="9" name="Google Shape;274;p19">
            <a:extLst>
              <a:ext uri="{FF2B5EF4-FFF2-40B4-BE49-F238E27FC236}">
                <a16:creationId xmlns:a16="http://schemas.microsoft.com/office/drawing/2014/main" id="{5052670C-36AD-F7E2-9B4E-6C74F63241BE}"/>
              </a:ext>
            </a:extLst>
          </p:cNvPr>
          <p:cNvSpPr/>
          <p:nvPr/>
        </p:nvSpPr>
        <p:spPr>
          <a:xfrm>
            <a:off x="2771040" y="2833834"/>
            <a:ext cx="533000" cy="77485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75;p19" descr="Thư viện Alexandria Ai Cập">
            <a:extLst>
              <a:ext uri="{FF2B5EF4-FFF2-40B4-BE49-F238E27FC236}">
                <a16:creationId xmlns:a16="http://schemas.microsoft.com/office/drawing/2014/main" id="{8A4AE324-24B6-DDB1-3D43-7C1231ECFD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277" y="4390430"/>
            <a:ext cx="3656351" cy="21606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76;p19">
            <a:extLst>
              <a:ext uri="{FF2B5EF4-FFF2-40B4-BE49-F238E27FC236}">
                <a16:creationId xmlns:a16="http://schemas.microsoft.com/office/drawing/2014/main" id="{0131D157-87AB-A1CA-0C7A-C82085240D40}"/>
              </a:ext>
            </a:extLst>
          </p:cNvPr>
          <p:cNvSpPr/>
          <p:nvPr/>
        </p:nvSpPr>
        <p:spPr>
          <a:xfrm>
            <a:off x="8667749" y="2833835"/>
            <a:ext cx="533000" cy="77485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39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4;p21">
            <a:extLst>
              <a:ext uri="{FF2B5EF4-FFF2-40B4-BE49-F238E27FC236}">
                <a16:creationId xmlns:a16="http://schemas.microsoft.com/office/drawing/2014/main" id="{9AD7BDF4-C287-C970-C0A2-71A1A733C3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1" y="3086100"/>
            <a:ext cx="1870076" cy="21372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95;p21">
            <a:extLst>
              <a:ext uri="{FF2B5EF4-FFF2-40B4-BE49-F238E27FC236}">
                <a16:creationId xmlns:a16="http://schemas.microsoft.com/office/drawing/2014/main" id="{EA259D78-9652-A720-A71C-3FD8C01E6CE9}"/>
              </a:ext>
            </a:extLst>
          </p:cNvPr>
          <p:cNvSpPr/>
          <p:nvPr/>
        </p:nvSpPr>
        <p:spPr>
          <a:xfrm>
            <a:off x="3650571" y="1666260"/>
            <a:ext cx="8342507" cy="932561"/>
          </a:xfrm>
          <a:prstGeom prst="wedgeRoundRectCallout">
            <a:avLst>
              <a:gd name="adj1" fmla="val -59407"/>
              <a:gd name="adj2" fmla="val 14793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3.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Em mong muốn điều gì ở thư viện trường em?</a:t>
            </a:r>
          </a:p>
        </p:txBody>
      </p:sp>
      <p:sp>
        <p:nvSpPr>
          <p:cNvPr id="5" name="Google Shape;296;p21">
            <a:extLst>
              <a:ext uri="{FF2B5EF4-FFF2-40B4-BE49-F238E27FC236}">
                <a16:creationId xmlns:a16="http://schemas.microsoft.com/office/drawing/2014/main" id="{79B4EA86-7E6C-EC72-0315-6F7FC2E30D53}"/>
              </a:ext>
            </a:extLst>
          </p:cNvPr>
          <p:cNvSpPr/>
          <p:nvPr/>
        </p:nvSpPr>
        <p:spPr>
          <a:xfrm>
            <a:off x="5087070" y="3086100"/>
            <a:ext cx="6906008" cy="34872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Gợi ý:</a:t>
            </a:r>
          </a:p>
          <a:p>
            <a:pPr lvl="0" algn="just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Em mong thư viện trường có nhiều sách hơn/ rộng rãi hơn/ có phương tiện giúp chúng em xem phim, nghe nhạc, trải nghiệm các loại nhạc cụ, sử dụng máy tính để học ngoại ngữ và làm toán…</a:t>
            </a:r>
          </a:p>
        </p:txBody>
      </p:sp>
    </p:spTree>
    <p:extLst>
      <p:ext uri="{BB962C8B-B14F-4D97-AF65-F5344CB8AC3E}">
        <p14:creationId xmlns:p14="http://schemas.microsoft.com/office/powerpoint/2010/main" val="70800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5)">
            <a:extLst>
              <a:ext uri="{FF2B5EF4-FFF2-40B4-BE49-F238E27FC236}">
                <a16:creationId xmlns:a16="http://schemas.microsoft.com/office/drawing/2014/main" id="{9B623418-49BB-6D82-DD4A-0B6D8AF1B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9A0CF4-7E57-841E-A9B3-24D5C53D7DD9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24006363-D700-81C9-F446-A258A667B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026720-33D8-526D-8AB6-2A40AC411298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608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8;p23">
            <a:extLst>
              <a:ext uri="{FF2B5EF4-FFF2-40B4-BE49-F238E27FC236}">
                <a16:creationId xmlns:a16="http://schemas.microsoft.com/office/drawing/2014/main" id="{FEB47C42-B30D-7DB2-EDD7-6B26B5A7F5A8}"/>
              </a:ext>
            </a:extLst>
          </p:cNvPr>
          <p:cNvSpPr/>
          <p:nvPr/>
        </p:nvSpPr>
        <p:spPr>
          <a:xfrm>
            <a:off x="1435100" y="1612900"/>
            <a:ext cx="9321800" cy="901700"/>
          </a:xfrm>
          <a:custGeom>
            <a:avLst/>
            <a:gdLst/>
            <a:ahLst/>
            <a:cxnLst/>
            <a:rect l="l" t="t" r="r" b="b"/>
            <a:pathLst>
              <a:path w="14249400" h="1647902" fill="none" extrusionOk="0">
                <a:moveTo>
                  <a:pt x="0" y="0"/>
                </a:moveTo>
                <a:cubicBezTo>
                  <a:pt x="164595" y="5715"/>
                  <a:pt x="236755" y="-6279"/>
                  <a:pt x="393555" y="0"/>
                </a:cubicBezTo>
                <a:cubicBezTo>
                  <a:pt x="550356" y="6279"/>
                  <a:pt x="981951" y="-37457"/>
                  <a:pt x="1357086" y="0"/>
                </a:cubicBezTo>
                <a:cubicBezTo>
                  <a:pt x="1732221" y="37457"/>
                  <a:pt x="1843481" y="-28237"/>
                  <a:pt x="2035629" y="0"/>
                </a:cubicBezTo>
                <a:cubicBezTo>
                  <a:pt x="2227777" y="28237"/>
                  <a:pt x="2463596" y="8612"/>
                  <a:pt x="2571677" y="0"/>
                </a:cubicBezTo>
                <a:cubicBezTo>
                  <a:pt x="2679758" y="-8612"/>
                  <a:pt x="2905517" y="20138"/>
                  <a:pt x="3107726" y="0"/>
                </a:cubicBezTo>
                <a:cubicBezTo>
                  <a:pt x="3309935" y="-20138"/>
                  <a:pt x="3274857" y="-340"/>
                  <a:pt x="3358787" y="0"/>
                </a:cubicBezTo>
                <a:cubicBezTo>
                  <a:pt x="3442717" y="340"/>
                  <a:pt x="3561032" y="-11475"/>
                  <a:pt x="3752342" y="0"/>
                </a:cubicBezTo>
                <a:cubicBezTo>
                  <a:pt x="3943653" y="11475"/>
                  <a:pt x="4126348" y="-12517"/>
                  <a:pt x="4430885" y="0"/>
                </a:cubicBezTo>
                <a:cubicBezTo>
                  <a:pt x="4735422" y="12517"/>
                  <a:pt x="4905336" y="-21756"/>
                  <a:pt x="5251922" y="0"/>
                </a:cubicBezTo>
                <a:cubicBezTo>
                  <a:pt x="5598508" y="21756"/>
                  <a:pt x="5673351" y="-31003"/>
                  <a:pt x="5930465" y="0"/>
                </a:cubicBezTo>
                <a:cubicBezTo>
                  <a:pt x="6187579" y="31003"/>
                  <a:pt x="6244509" y="9714"/>
                  <a:pt x="6324019" y="0"/>
                </a:cubicBezTo>
                <a:cubicBezTo>
                  <a:pt x="6403529" y="-9714"/>
                  <a:pt x="6994666" y="1872"/>
                  <a:pt x="7287550" y="0"/>
                </a:cubicBezTo>
                <a:cubicBezTo>
                  <a:pt x="7580434" y="-1872"/>
                  <a:pt x="7785827" y="30397"/>
                  <a:pt x="7966093" y="0"/>
                </a:cubicBezTo>
                <a:cubicBezTo>
                  <a:pt x="8146359" y="-30397"/>
                  <a:pt x="8479583" y="15721"/>
                  <a:pt x="8929624" y="0"/>
                </a:cubicBezTo>
                <a:cubicBezTo>
                  <a:pt x="9379665" y="-15721"/>
                  <a:pt x="9325085" y="3689"/>
                  <a:pt x="9608167" y="0"/>
                </a:cubicBezTo>
                <a:cubicBezTo>
                  <a:pt x="9891249" y="-3689"/>
                  <a:pt x="10023579" y="-10488"/>
                  <a:pt x="10286710" y="0"/>
                </a:cubicBezTo>
                <a:cubicBezTo>
                  <a:pt x="10549841" y="10488"/>
                  <a:pt x="10609320" y="-3157"/>
                  <a:pt x="10822759" y="0"/>
                </a:cubicBezTo>
                <a:cubicBezTo>
                  <a:pt x="11036198" y="3157"/>
                  <a:pt x="11102910" y="-12656"/>
                  <a:pt x="11358807" y="0"/>
                </a:cubicBezTo>
                <a:cubicBezTo>
                  <a:pt x="11614704" y="12656"/>
                  <a:pt x="11977830" y="2217"/>
                  <a:pt x="12179844" y="0"/>
                </a:cubicBezTo>
                <a:cubicBezTo>
                  <a:pt x="12381858" y="-2217"/>
                  <a:pt x="12760035" y="-18282"/>
                  <a:pt x="13000881" y="0"/>
                </a:cubicBezTo>
                <a:cubicBezTo>
                  <a:pt x="13241727" y="18282"/>
                  <a:pt x="13723176" y="-43189"/>
                  <a:pt x="14249400" y="0"/>
                </a:cubicBezTo>
                <a:cubicBezTo>
                  <a:pt x="14272349" y="212832"/>
                  <a:pt x="14228690" y="355922"/>
                  <a:pt x="14249400" y="532822"/>
                </a:cubicBezTo>
                <a:cubicBezTo>
                  <a:pt x="14270110" y="709722"/>
                  <a:pt x="14243069" y="926190"/>
                  <a:pt x="14249400" y="1049164"/>
                </a:cubicBezTo>
                <a:cubicBezTo>
                  <a:pt x="14255731" y="1172138"/>
                  <a:pt x="14259800" y="1526999"/>
                  <a:pt x="14249400" y="1647902"/>
                </a:cubicBezTo>
                <a:cubicBezTo>
                  <a:pt x="13928231" y="1651137"/>
                  <a:pt x="13814332" y="1649099"/>
                  <a:pt x="13428363" y="1647902"/>
                </a:cubicBezTo>
                <a:cubicBezTo>
                  <a:pt x="13042394" y="1646705"/>
                  <a:pt x="12683551" y="1608152"/>
                  <a:pt x="12464832" y="1647902"/>
                </a:cubicBezTo>
                <a:cubicBezTo>
                  <a:pt x="12246113" y="1687652"/>
                  <a:pt x="11724549" y="1630635"/>
                  <a:pt x="11501301" y="1647902"/>
                </a:cubicBezTo>
                <a:cubicBezTo>
                  <a:pt x="11278053" y="1665169"/>
                  <a:pt x="11188389" y="1637576"/>
                  <a:pt x="10965253" y="1647902"/>
                </a:cubicBezTo>
                <a:cubicBezTo>
                  <a:pt x="10742117" y="1658228"/>
                  <a:pt x="10373166" y="1668811"/>
                  <a:pt x="10144216" y="1647902"/>
                </a:cubicBezTo>
                <a:cubicBezTo>
                  <a:pt x="9915266" y="1626993"/>
                  <a:pt x="9875809" y="1638044"/>
                  <a:pt x="9608167" y="1647902"/>
                </a:cubicBezTo>
                <a:cubicBezTo>
                  <a:pt x="9340525" y="1657760"/>
                  <a:pt x="9384945" y="1637329"/>
                  <a:pt x="9214612" y="1647902"/>
                </a:cubicBezTo>
                <a:cubicBezTo>
                  <a:pt x="9044280" y="1658475"/>
                  <a:pt x="8922637" y="1651500"/>
                  <a:pt x="8678563" y="1647902"/>
                </a:cubicBezTo>
                <a:cubicBezTo>
                  <a:pt x="8434489" y="1644304"/>
                  <a:pt x="8049095" y="1671402"/>
                  <a:pt x="7857526" y="1647902"/>
                </a:cubicBezTo>
                <a:cubicBezTo>
                  <a:pt x="7665957" y="1624402"/>
                  <a:pt x="7300614" y="1641878"/>
                  <a:pt x="7036489" y="1647902"/>
                </a:cubicBezTo>
                <a:cubicBezTo>
                  <a:pt x="6772364" y="1653926"/>
                  <a:pt x="6787066" y="1649156"/>
                  <a:pt x="6642935" y="1647902"/>
                </a:cubicBezTo>
                <a:cubicBezTo>
                  <a:pt x="6498804" y="1646648"/>
                  <a:pt x="6379591" y="1646170"/>
                  <a:pt x="6249380" y="1647902"/>
                </a:cubicBezTo>
                <a:cubicBezTo>
                  <a:pt x="6119170" y="1649634"/>
                  <a:pt x="5824291" y="1622775"/>
                  <a:pt x="5428343" y="1647902"/>
                </a:cubicBezTo>
                <a:cubicBezTo>
                  <a:pt x="5032395" y="1673029"/>
                  <a:pt x="5233235" y="1659149"/>
                  <a:pt x="5177282" y="1647902"/>
                </a:cubicBezTo>
                <a:cubicBezTo>
                  <a:pt x="5121329" y="1636655"/>
                  <a:pt x="4956145" y="1640550"/>
                  <a:pt x="4783727" y="1647902"/>
                </a:cubicBezTo>
                <a:cubicBezTo>
                  <a:pt x="4611309" y="1655254"/>
                  <a:pt x="4469334" y="1671995"/>
                  <a:pt x="4247678" y="1647902"/>
                </a:cubicBezTo>
                <a:cubicBezTo>
                  <a:pt x="4026022" y="1623809"/>
                  <a:pt x="4017494" y="1630453"/>
                  <a:pt x="3854123" y="1647902"/>
                </a:cubicBezTo>
                <a:cubicBezTo>
                  <a:pt x="3690752" y="1665351"/>
                  <a:pt x="3495868" y="1680285"/>
                  <a:pt x="3175581" y="1647902"/>
                </a:cubicBezTo>
                <a:cubicBezTo>
                  <a:pt x="2855294" y="1615519"/>
                  <a:pt x="2604945" y="1675808"/>
                  <a:pt x="2354544" y="1647902"/>
                </a:cubicBezTo>
                <a:cubicBezTo>
                  <a:pt x="2104143" y="1619996"/>
                  <a:pt x="2119541" y="1641265"/>
                  <a:pt x="1960989" y="1647902"/>
                </a:cubicBezTo>
                <a:cubicBezTo>
                  <a:pt x="1802438" y="1654539"/>
                  <a:pt x="1280559" y="1611384"/>
                  <a:pt x="997458" y="1647902"/>
                </a:cubicBezTo>
                <a:cubicBezTo>
                  <a:pt x="714357" y="1684420"/>
                  <a:pt x="225926" y="1616108"/>
                  <a:pt x="0" y="1647902"/>
                </a:cubicBezTo>
                <a:cubicBezTo>
                  <a:pt x="-8620" y="1437459"/>
                  <a:pt x="-8811" y="1293573"/>
                  <a:pt x="0" y="1148038"/>
                </a:cubicBezTo>
                <a:cubicBezTo>
                  <a:pt x="8811" y="1002503"/>
                  <a:pt x="8056" y="735590"/>
                  <a:pt x="0" y="598738"/>
                </a:cubicBezTo>
                <a:cubicBezTo>
                  <a:pt x="-8056" y="461886"/>
                  <a:pt x="-13839" y="243523"/>
                  <a:pt x="0" y="0"/>
                </a:cubicBezTo>
                <a:close/>
              </a:path>
              <a:path w="14249400" h="1647902" extrusionOk="0">
                <a:moveTo>
                  <a:pt x="0" y="0"/>
                </a:moveTo>
                <a:cubicBezTo>
                  <a:pt x="281848" y="-2871"/>
                  <a:pt x="390395" y="-25733"/>
                  <a:pt x="678543" y="0"/>
                </a:cubicBezTo>
                <a:cubicBezTo>
                  <a:pt x="966691" y="25733"/>
                  <a:pt x="1181233" y="-6884"/>
                  <a:pt x="1499580" y="0"/>
                </a:cubicBezTo>
                <a:cubicBezTo>
                  <a:pt x="1817927" y="6884"/>
                  <a:pt x="2085939" y="12664"/>
                  <a:pt x="2463111" y="0"/>
                </a:cubicBezTo>
                <a:cubicBezTo>
                  <a:pt x="2840283" y="-12664"/>
                  <a:pt x="2655107" y="-6921"/>
                  <a:pt x="2714171" y="0"/>
                </a:cubicBezTo>
                <a:cubicBezTo>
                  <a:pt x="2773235" y="6921"/>
                  <a:pt x="3020671" y="2992"/>
                  <a:pt x="3107726" y="0"/>
                </a:cubicBezTo>
                <a:cubicBezTo>
                  <a:pt x="3194782" y="-2992"/>
                  <a:pt x="3567270" y="15665"/>
                  <a:pt x="3928763" y="0"/>
                </a:cubicBezTo>
                <a:cubicBezTo>
                  <a:pt x="4290256" y="-15665"/>
                  <a:pt x="4503808" y="36548"/>
                  <a:pt x="4749800" y="0"/>
                </a:cubicBezTo>
                <a:cubicBezTo>
                  <a:pt x="4995792" y="-36548"/>
                  <a:pt x="4884048" y="-10583"/>
                  <a:pt x="5000861" y="0"/>
                </a:cubicBezTo>
                <a:cubicBezTo>
                  <a:pt x="5117674" y="10583"/>
                  <a:pt x="5349658" y="-13867"/>
                  <a:pt x="5679404" y="0"/>
                </a:cubicBezTo>
                <a:cubicBezTo>
                  <a:pt x="6009150" y="13867"/>
                  <a:pt x="5996836" y="-18561"/>
                  <a:pt x="6215453" y="0"/>
                </a:cubicBezTo>
                <a:cubicBezTo>
                  <a:pt x="6434070" y="18561"/>
                  <a:pt x="6748313" y="-25477"/>
                  <a:pt x="7178983" y="0"/>
                </a:cubicBezTo>
                <a:cubicBezTo>
                  <a:pt x="7609653" y="25477"/>
                  <a:pt x="7337980" y="-6906"/>
                  <a:pt x="7430044" y="0"/>
                </a:cubicBezTo>
                <a:cubicBezTo>
                  <a:pt x="7522108" y="6906"/>
                  <a:pt x="7944647" y="-13574"/>
                  <a:pt x="8393575" y="0"/>
                </a:cubicBezTo>
                <a:cubicBezTo>
                  <a:pt x="8842503" y="13574"/>
                  <a:pt x="8764409" y="-21960"/>
                  <a:pt x="8929624" y="0"/>
                </a:cubicBezTo>
                <a:cubicBezTo>
                  <a:pt x="9094839" y="21960"/>
                  <a:pt x="9471156" y="15078"/>
                  <a:pt x="9608167" y="0"/>
                </a:cubicBezTo>
                <a:cubicBezTo>
                  <a:pt x="9745178" y="-15078"/>
                  <a:pt x="9906804" y="-18454"/>
                  <a:pt x="10001722" y="0"/>
                </a:cubicBezTo>
                <a:cubicBezTo>
                  <a:pt x="10096641" y="18454"/>
                  <a:pt x="10151712" y="-8071"/>
                  <a:pt x="10252783" y="0"/>
                </a:cubicBezTo>
                <a:cubicBezTo>
                  <a:pt x="10353854" y="8071"/>
                  <a:pt x="10851842" y="12556"/>
                  <a:pt x="11073819" y="0"/>
                </a:cubicBezTo>
                <a:cubicBezTo>
                  <a:pt x="11295796" y="-12556"/>
                  <a:pt x="11669641" y="27542"/>
                  <a:pt x="12037350" y="0"/>
                </a:cubicBezTo>
                <a:cubicBezTo>
                  <a:pt x="12405059" y="-27542"/>
                  <a:pt x="12455501" y="-8238"/>
                  <a:pt x="12573399" y="0"/>
                </a:cubicBezTo>
                <a:cubicBezTo>
                  <a:pt x="12691297" y="8238"/>
                  <a:pt x="12890894" y="19976"/>
                  <a:pt x="13109448" y="0"/>
                </a:cubicBezTo>
                <a:cubicBezTo>
                  <a:pt x="13328002" y="-19976"/>
                  <a:pt x="13408013" y="15217"/>
                  <a:pt x="13645497" y="0"/>
                </a:cubicBezTo>
                <a:cubicBezTo>
                  <a:pt x="13882981" y="-15217"/>
                  <a:pt x="14031233" y="7893"/>
                  <a:pt x="14249400" y="0"/>
                </a:cubicBezTo>
                <a:cubicBezTo>
                  <a:pt x="14262053" y="254033"/>
                  <a:pt x="14239409" y="308866"/>
                  <a:pt x="14249400" y="516343"/>
                </a:cubicBezTo>
                <a:cubicBezTo>
                  <a:pt x="14259391" y="723820"/>
                  <a:pt x="14250193" y="797723"/>
                  <a:pt x="14249400" y="1016206"/>
                </a:cubicBezTo>
                <a:cubicBezTo>
                  <a:pt x="14248607" y="1234689"/>
                  <a:pt x="14262058" y="1358871"/>
                  <a:pt x="14249400" y="1647902"/>
                </a:cubicBezTo>
                <a:cubicBezTo>
                  <a:pt x="14075999" y="1661132"/>
                  <a:pt x="13998576" y="1636973"/>
                  <a:pt x="13855845" y="1647902"/>
                </a:cubicBezTo>
                <a:cubicBezTo>
                  <a:pt x="13713115" y="1658831"/>
                  <a:pt x="13508700" y="1664339"/>
                  <a:pt x="13177302" y="1647902"/>
                </a:cubicBezTo>
                <a:cubicBezTo>
                  <a:pt x="12845904" y="1631465"/>
                  <a:pt x="12524894" y="1630633"/>
                  <a:pt x="12356265" y="1647902"/>
                </a:cubicBezTo>
                <a:cubicBezTo>
                  <a:pt x="12187636" y="1665171"/>
                  <a:pt x="12056260" y="1650922"/>
                  <a:pt x="11962711" y="1647902"/>
                </a:cubicBezTo>
                <a:cubicBezTo>
                  <a:pt x="11869162" y="1644882"/>
                  <a:pt x="11740398" y="1664282"/>
                  <a:pt x="11569156" y="1647902"/>
                </a:cubicBezTo>
                <a:cubicBezTo>
                  <a:pt x="11397914" y="1631522"/>
                  <a:pt x="11072236" y="1671220"/>
                  <a:pt x="10890613" y="1647902"/>
                </a:cubicBezTo>
                <a:cubicBezTo>
                  <a:pt x="10708990" y="1624584"/>
                  <a:pt x="10698813" y="1656380"/>
                  <a:pt x="10639552" y="1647902"/>
                </a:cubicBezTo>
                <a:cubicBezTo>
                  <a:pt x="10580291" y="1639424"/>
                  <a:pt x="10364516" y="1637055"/>
                  <a:pt x="10245997" y="1647902"/>
                </a:cubicBezTo>
                <a:cubicBezTo>
                  <a:pt x="10127479" y="1658749"/>
                  <a:pt x="9872436" y="1666331"/>
                  <a:pt x="9709948" y="1647902"/>
                </a:cubicBezTo>
                <a:cubicBezTo>
                  <a:pt x="9547460" y="1629473"/>
                  <a:pt x="9465182" y="1664355"/>
                  <a:pt x="9316393" y="1647902"/>
                </a:cubicBezTo>
                <a:cubicBezTo>
                  <a:pt x="9167605" y="1631449"/>
                  <a:pt x="8570626" y="1635532"/>
                  <a:pt x="8352863" y="1647902"/>
                </a:cubicBezTo>
                <a:cubicBezTo>
                  <a:pt x="8135100" y="1660273"/>
                  <a:pt x="8074520" y="1657212"/>
                  <a:pt x="7959308" y="1647902"/>
                </a:cubicBezTo>
                <a:cubicBezTo>
                  <a:pt x="7844096" y="1638592"/>
                  <a:pt x="7677812" y="1642899"/>
                  <a:pt x="7565753" y="1647902"/>
                </a:cubicBezTo>
                <a:cubicBezTo>
                  <a:pt x="7453694" y="1652905"/>
                  <a:pt x="7130997" y="1677523"/>
                  <a:pt x="6744716" y="1647902"/>
                </a:cubicBezTo>
                <a:cubicBezTo>
                  <a:pt x="6358435" y="1618281"/>
                  <a:pt x="6377078" y="1675619"/>
                  <a:pt x="6066173" y="1647902"/>
                </a:cubicBezTo>
                <a:cubicBezTo>
                  <a:pt x="5755268" y="1620185"/>
                  <a:pt x="5587668" y="1619947"/>
                  <a:pt x="5245136" y="1647902"/>
                </a:cubicBezTo>
                <a:cubicBezTo>
                  <a:pt x="4902604" y="1675857"/>
                  <a:pt x="5091577" y="1656284"/>
                  <a:pt x="4994075" y="1647902"/>
                </a:cubicBezTo>
                <a:cubicBezTo>
                  <a:pt x="4896573" y="1639520"/>
                  <a:pt x="4469601" y="1673733"/>
                  <a:pt x="4173039" y="1647902"/>
                </a:cubicBezTo>
                <a:cubicBezTo>
                  <a:pt x="3876477" y="1622071"/>
                  <a:pt x="4044940" y="1643635"/>
                  <a:pt x="3921978" y="1647902"/>
                </a:cubicBezTo>
                <a:cubicBezTo>
                  <a:pt x="3799016" y="1652169"/>
                  <a:pt x="3318037" y="1630409"/>
                  <a:pt x="2958447" y="1647902"/>
                </a:cubicBezTo>
                <a:cubicBezTo>
                  <a:pt x="2598857" y="1665395"/>
                  <a:pt x="2385554" y="1602840"/>
                  <a:pt x="1994916" y="1647902"/>
                </a:cubicBezTo>
                <a:cubicBezTo>
                  <a:pt x="1604278" y="1692964"/>
                  <a:pt x="1750854" y="1662341"/>
                  <a:pt x="1601361" y="1647902"/>
                </a:cubicBezTo>
                <a:cubicBezTo>
                  <a:pt x="1451868" y="1633463"/>
                  <a:pt x="1230216" y="1627297"/>
                  <a:pt x="1065312" y="1647902"/>
                </a:cubicBezTo>
                <a:cubicBezTo>
                  <a:pt x="900408" y="1668507"/>
                  <a:pt x="486444" y="1614719"/>
                  <a:pt x="0" y="1647902"/>
                </a:cubicBezTo>
                <a:cubicBezTo>
                  <a:pt x="17683" y="1420172"/>
                  <a:pt x="19788" y="1346359"/>
                  <a:pt x="0" y="1098601"/>
                </a:cubicBezTo>
                <a:cubicBezTo>
                  <a:pt x="-19788" y="850843"/>
                  <a:pt x="9872" y="752886"/>
                  <a:pt x="0" y="549301"/>
                </a:cubicBezTo>
                <a:cubicBezTo>
                  <a:pt x="-9872" y="345716"/>
                  <a:pt x="23778" y="274325"/>
                  <a:pt x="0" y="0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Em hãy đọc diễn cảm bài đọc </a:t>
            </a:r>
            <a:r>
              <a:rPr lang="vi-VN" sz="2400" i="1" dirty="0">
                <a:solidFill>
                  <a:schemeClr val="bg1"/>
                </a:solidFill>
                <a:latin typeface="UTM Avo" panose="02040603050506020204" pitchFamily="18" charset="0"/>
              </a:rPr>
              <a:t>Những thư viện đặc biệt.</a:t>
            </a:r>
          </a:p>
        </p:txBody>
      </p:sp>
      <p:sp>
        <p:nvSpPr>
          <p:cNvPr id="9" name="Google Shape;309;p23">
            <a:extLst>
              <a:ext uri="{FF2B5EF4-FFF2-40B4-BE49-F238E27FC236}">
                <a16:creationId xmlns:a16="http://schemas.microsoft.com/office/drawing/2014/main" id="{E33C7744-3A1C-5CF3-BB21-AB2080FFE1A7}"/>
              </a:ext>
            </a:extLst>
          </p:cNvPr>
          <p:cNvSpPr/>
          <p:nvPr/>
        </p:nvSpPr>
        <p:spPr>
          <a:xfrm>
            <a:off x="234950" y="2857500"/>
            <a:ext cx="11544300" cy="378162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 i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Nghỉ hơi đúng ở những câu văn dài, nhấn giọng từ ngữ quan trọng và thể hiện tình cảm, cảm xúc phù hợp khi đọc. </a:t>
            </a:r>
          </a:p>
          <a:p>
            <a:pPr lvl="0" algn="just">
              <a:lnSpc>
                <a:spcPct val="150000"/>
              </a:lnSpc>
            </a:pPr>
            <a:r>
              <a:rPr lang="vi-VN" sz="2000" b="1" i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VD:</a:t>
            </a:r>
          </a:p>
          <a:p>
            <a:pPr lvl="0" algn="just">
              <a:lnSpc>
                <a:spcPct val="150000"/>
              </a:lnSpc>
            </a:pPr>
            <a:r>
              <a:rPr lang="vi-VN" sz="2000" i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Thư viện có hơn 18 triệu cuốn sách/ được viết bằng 125 thứ tiếng,/ hơn 54 triệu/ bản thảo viết tay/ và hàng triệu bản đồ,/ bản nhạc,/ bản vẽ,/ phim,... </a:t>
            </a:r>
          </a:p>
          <a:p>
            <a:pPr lvl="0" algn="just">
              <a:lnSpc>
                <a:spcPct val="150000"/>
              </a:lnSpc>
            </a:pPr>
            <a:r>
              <a:rPr lang="vi-VN" sz="2000" i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Đây là nơi/ trẻ em có thể đọc sách,/ xem phim,/ nghe nhạc,/ trải nghiệm các loại nhạc cụ,/ sử dụng máy tính/ để học ngoại ngữ và làm toán,...</a:t>
            </a:r>
          </a:p>
        </p:txBody>
      </p:sp>
    </p:spTree>
    <p:extLst>
      <p:ext uri="{BB962C8B-B14F-4D97-AF65-F5344CB8AC3E}">
        <p14:creationId xmlns:p14="http://schemas.microsoft.com/office/powerpoint/2010/main" val="129213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7)">
            <a:extLst>
              <a:ext uri="{FF2B5EF4-FFF2-40B4-BE49-F238E27FC236}">
                <a16:creationId xmlns:a16="http://schemas.microsoft.com/office/drawing/2014/main" id="{B05F286D-9BD3-4D96-2353-5F9531650F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9AF9D6-DC43-CDF4-5EA1-5DB49D1133A6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43132098-8786-C1AA-6320-2BFB5F902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B09775-D921-3E03-B786-BF0DF6E60B0B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7;p24">
            <a:extLst>
              <a:ext uri="{FF2B5EF4-FFF2-40B4-BE49-F238E27FC236}">
                <a16:creationId xmlns:a16="http://schemas.microsoft.com/office/drawing/2014/main" id="{A8306A8C-C197-8F57-B880-48CCB7319D3D}"/>
              </a:ext>
            </a:extLst>
          </p:cNvPr>
          <p:cNvSpPr txBox="1"/>
          <p:nvPr/>
        </p:nvSpPr>
        <p:spPr>
          <a:xfrm>
            <a:off x="430681" y="3013522"/>
            <a:ext cx="1133063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Tìm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đọc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những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bài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viết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về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chủ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điểm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Kho </a:t>
            </a:r>
            <a:r>
              <a:rPr lang="en-US" sz="3200" b="1" i="1" dirty="0" err="1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báu</a:t>
            </a:r>
            <a:r>
              <a:rPr lang="en-US" sz="3200" b="1" i="1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của</a:t>
            </a:r>
            <a:r>
              <a:rPr lang="en-US" sz="3200" b="1" i="1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em</a:t>
            </a:r>
            <a:r>
              <a:rPr lang="en-US" sz="3200" b="1" i="1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23;p25">
            <a:extLst>
              <a:ext uri="{FF2B5EF4-FFF2-40B4-BE49-F238E27FC236}">
                <a16:creationId xmlns:a16="http://schemas.microsoft.com/office/drawing/2014/main" id="{06FAE211-77F6-71E0-1394-AC15B58793DC}"/>
              </a:ext>
            </a:extLst>
          </p:cNvPr>
          <p:cNvSpPr txBox="1"/>
          <p:nvPr/>
        </p:nvSpPr>
        <p:spPr>
          <a:xfrm>
            <a:off x="1338086" y="1638300"/>
            <a:ext cx="9515827" cy="83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6363"/>
              </a:lnSpc>
            </a:pPr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NHIỆM VỤ Ở NHÀ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4" name="Google Shape;324;p25">
            <a:extLst>
              <a:ext uri="{FF2B5EF4-FFF2-40B4-BE49-F238E27FC236}">
                <a16:creationId xmlns:a16="http://schemas.microsoft.com/office/drawing/2014/main" id="{AC24BE95-D3E2-99BF-60E3-8E2E3BFD6DEE}"/>
              </a:ext>
            </a:extLst>
          </p:cNvPr>
          <p:cNvSpPr/>
          <p:nvPr/>
        </p:nvSpPr>
        <p:spPr>
          <a:xfrm>
            <a:off x="546100" y="2981476"/>
            <a:ext cx="11379200" cy="2619224"/>
          </a:xfrm>
          <a:custGeom>
            <a:avLst/>
            <a:gdLst/>
            <a:ahLst/>
            <a:cxnLst/>
            <a:rect l="l" t="t" r="r" b="b"/>
            <a:pathLst>
              <a:path w="9753600" h="7048500" fill="none" extrusionOk="0">
                <a:moveTo>
                  <a:pt x="0" y="0"/>
                </a:moveTo>
                <a:cubicBezTo>
                  <a:pt x="294756" y="31451"/>
                  <a:pt x="710963" y="-4976"/>
                  <a:pt x="891758" y="0"/>
                </a:cubicBezTo>
                <a:cubicBezTo>
                  <a:pt x="1072553" y="4976"/>
                  <a:pt x="1174923" y="19934"/>
                  <a:pt x="1295835" y="0"/>
                </a:cubicBezTo>
                <a:cubicBezTo>
                  <a:pt x="1416747" y="-19934"/>
                  <a:pt x="1700885" y="14546"/>
                  <a:pt x="1992521" y="0"/>
                </a:cubicBezTo>
                <a:cubicBezTo>
                  <a:pt x="2284157" y="-14546"/>
                  <a:pt x="2501354" y="-18633"/>
                  <a:pt x="2884279" y="0"/>
                </a:cubicBezTo>
                <a:cubicBezTo>
                  <a:pt x="3267204" y="18633"/>
                  <a:pt x="3188665" y="-4983"/>
                  <a:pt x="3288357" y="0"/>
                </a:cubicBezTo>
                <a:cubicBezTo>
                  <a:pt x="3388049" y="4983"/>
                  <a:pt x="3882152" y="-10558"/>
                  <a:pt x="4082578" y="0"/>
                </a:cubicBezTo>
                <a:cubicBezTo>
                  <a:pt x="4283004" y="10558"/>
                  <a:pt x="4755030" y="-2779"/>
                  <a:pt x="4974336" y="0"/>
                </a:cubicBezTo>
                <a:cubicBezTo>
                  <a:pt x="5193642" y="2779"/>
                  <a:pt x="5291805" y="-17748"/>
                  <a:pt x="5475950" y="0"/>
                </a:cubicBezTo>
                <a:cubicBezTo>
                  <a:pt x="5660095" y="17748"/>
                  <a:pt x="5993595" y="-14550"/>
                  <a:pt x="6172635" y="0"/>
                </a:cubicBezTo>
                <a:cubicBezTo>
                  <a:pt x="6351676" y="14550"/>
                  <a:pt x="6703776" y="1321"/>
                  <a:pt x="6966857" y="0"/>
                </a:cubicBezTo>
                <a:cubicBezTo>
                  <a:pt x="7229938" y="-1321"/>
                  <a:pt x="7226758" y="-9374"/>
                  <a:pt x="7468471" y="0"/>
                </a:cubicBezTo>
                <a:cubicBezTo>
                  <a:pt x="7710184" y="9374"/>
                  <a:pt x="7910815" y="-10444"/>
                  <a:pt x="8067621" y="0"/>
                </a:cubicBezTo>
                <a:cubicBezTo>
                  <a:pt x="8224427" y="10444"/>
                  <a:pt x="8373270" y="15223"/>
                  <a:pt x="8569234" y="0"/>
                </a:cubicBezTo>
                <a:cubicBezTo>
                  <a:pt x="8765198" y="-15223"/>
                  <a:pt x="9280256" y="-27950"/>
                  <a:pt x="9753600" y="0"/>
                </a:cubicBezTo>
                <a:cubicBezTo>
                  <a:pt x="9761955" y="149442"/>
                  <a:pt x="9729264" y="350286"/>
                  <a:pt x="9753600" y="570288"/>
                </a:cubicBezTo>
                <a:cubicBezTo>
                  <a:pt x="9777936" y="790290"/>
                  <a:pt x="9737800" y="865088"/>
                  <a:pt x="9753600" y="999605"/>
                </a:cubicBezTo>
                <a:cubicBezTo>
                  <a:pt x="9769400" y="1134122"/>
                  <a:pt x="9773265" y="1263533"/>
                  <a:pt x="9753600" y="1428923"/>
                </a:cubicBezTo>
                <a:cubicBezTo>
                  <a:pt x="9733935" y="1594313"/>
                  <a:pt x="9786359" y="1921132"/>
                  <a:pt x="9753600" y="2210666"/>
                </a:cubicBezTo>
                <a:cubicBezTo>
                  <a:pt x="9720841" y="2500200"/>
                  <a:pt x="9771362" y="2430694"/>
                  <a:pt x="9753600" y="2639984"/>
                </a:cubicBezTo>
                <a:cubicBezTo>
                  <a:pt x="9735838" y="2849274"/>
                  <a:pt x="9775782" y="3017247"/>
                  <a:pt x="9753600" y="3210271"/>
                </a:cubicBezTo>
                <a:cubicBezTo>
                  <a:pt x="9731418" y="3403295"/>
                  <a:pt x="9766605" y="3626363"/>
                  <a:pt x="9753600" y="3921529"/>
                </a:cubicBezTo>
                <a:cubicBezTo>
                  <a:pt x="9740595" y="4216695"/>
                  <a:pt x="9755862" y="4325749"/>
                  <a:pt x="9753600" y="4491817"/>
                </a:cubicBezTo>
                <a:cubicBezTo>
                  <a:pt x="9751338" y="4657885"/>
                  <a:pt x="9731129" y="4851203"/>
                  <a:pt x="9753600" y="4991620"/>
                </a:cubicBezTo>
                <a:cubicBezTo>
                  <a:pt x="9776071" y="5132037"/>
                  <a:pt x="9740302" y="5362344"/>
                  <a:pt x="9753600" y="5561907"/>
                </a:cubicBezTo>
                <a:cubicBezTo>
                  <a:pt x="9766898" y="5761470"/>
                  <a:pt x="9751130" y="6035885"/>
                  <a:pt x="9753600" y="6202680"/>
                </a:cubicBezTo>
                <a:cubicBezTo>
                  <a:pt x="9756070" y="6369475"/>
                  <a:pt x="9787693" y="6721754"/>
                  <a:pt x="9753600" y="7048500"/>
                </a:cubicBezTo>
                <a:cubicBezTo>
                  <a:pt x="9637731" y="7061958"/>
                  <a:pt x="9494483" y="7025833"/>
                  <a:pt x="9251986" y="7048500"/>
                </a:cubicBezTo>
                <a:cubicBezTo>
                  <a:pt x="9009489" y="7071167"/>
                  <a:pt x="8848103" y="7033913"/>
                  <a:pt x="8457765" y="7048500"/>
                </a:cubicBezTo>
                <a:cubicBezTo>
                  <a:pt x="8067427" y="7063087"/>
                  <a:pt x="8176980" y="7028938"/>
                  <a:pt x="8053687" y="7048500"/>
                </a:cubicBezTo>
                <a:cubicBezTo>
                  <a:pt x="7930394" y="7068062"/>
                  <a:pt x="7584803" y="7085874"/>
                  <a:pt x="7259465" y="7048500"/>
                </a:cubicBezTo>
                <a:cubicBezTo>
                  <a:pt x="6934127" y="7011126"/>
                  <a:pt x="6756593" y="7041185"/>
                  <a:pt x="6465243" y="7048500"/>
                </a:cubicBezTo>
                <a:cubicBezTo>
                  <a:pt x="6173893" y="7055815"/>
                  <a:pt x="5879248" y="7054192"/>
                  <a:pt x="5671022" y="7048500"/>
                </a:cubicBezTo>
                <a:cubicBezTo>
                  <a:pt x="5462796" y="7042808"/>
                  <a:pt x="5436676" y="7044072"/>
                  <a:pt x="5266944" y="7048500"/>
                </a:cubicBezTo>
                <a:cubicBezTo>
                  <a:pt x="5097212" y="7052928"/>
                  <a:pt x="5002473" y="7064421"/>
                  <a:pt x="4862866" y="7048500"/>
                </a:cubicBezTo>
                <a:cubicBezTo>
                  <a:pt x="4723259" y="7032579"/>
                  <a:pt x="4310292" y="7029157"/>
                  <a:pt x="3971109" y="7048500"/>
                </a:cubicBezTo>
                <a:cubicBezTo>
                  <a:pt x="3631926" y="7067843"/>
                  <a:pt x="3260983" y="7073577"/>
                  <a:pt x="3079351" y="7048500"/>
                </a:cubicBezTo>
                <a:cubicBezTo>
                  <a:pt x="2897719" y="7023423"/>
                  <a:pt x="2766015" y="7047662"/>
                  <a:pt x="2480201" y="7048500"/>
                </a:cubicBezTo>
                <a:cubicBezTo>
                  <a:pt x="2194387" y="7049339"/>
                  <a:pt x="2004138" y="7066219"/>
                  <a:pt x="1881051" y="7048500"/>
                </a:cubicBezTo>
                <a:cubicBezTo>
                  <a:pt x="1757964" y="7030782"/>
                  <a:pt x="1573801" y="7057259"/>
                  <a:pt x="1281902" y="7048500"/>
                </a:cubicBezTo>
                <a:cubicBezTo>
                  <a:pt x="990003" y="7039741"/>
                  <a:pt x="264227" y="7085975"/>
                  <a:pt x="0" y="7048500"/>
                </a:cubicBezTo>
                <a:cubicBezTo>
                  <a:pt x="-16674" y="6755984"/>
                  <a:pt x="-7466" y="6650830"/>
                  <a:pt x="0" y="6407727"/>
                </a:cubicBezTo>
                <a:cubicBezTo>
                  <a:pt x="7466" y="6164624"/>
                  <a:pt x="-28480" y="6031035"/>
                  <a:pt x="0" y="5696470"/>
                </a:cubicBezTo>
                <a:cubicBezTo>
                  <a:pt x="28480" y="5361905"/>
                  <a:pt x="4978" y="5265718"/>
                  <a:pt x="0" y="5126182"/>
                </a:cubicBezTo>
                <a:cubicBezTo>
                  <a:pt x="-4978" y="4986646"/>
                  <a:pt x="32412" y="4631888"/>
                  <a:pt x="0" y="4414924"/>
                </a:cubicBezTo>
                <a:cubicBezTo>
                  <a:pt x="-32412" y="4197960"/>
                  <a:pt x="-17470" y="4161610"/>
                  <a:pt x="0" y="3985606"/>
                </a:cubicBezTo>
                <a:cubicBezTo>
                  <a:pt x="17470" y="3809602"/>
                  <a:pt x="22797" y="3602827"/>
                  <a:pt x="0" y="3344834"/>
                </a:cubicBezTo>
                <a:cubicBezTo>
                  <a:pt x="-22797" y="3086841"/>
                  <a:pt x="25414" y="2993077"/>
                  <a:pt x="0" y="2704061"/>
                </a:cubicBezTo>
                <a:cubicBezTo>
                  <a:pt x="-25414" y="2415045"/>
                  <a:pt x="1016" y="2172011"/>
                  <a:pt x="0" y="1922318"/>
                </a:cubicBezTo>
                <a:cubicBezTo>
                  <a:pt x="-1016" y="1672625"/>
                  <a:pt x="-23486" y="1464681"/>
                  <a:pt x="0" y="1211060"/>
                </a:cubicBezTo>
                <a:cubicBezTo>
                  <a:pt x="23486" y="957439"/>
                  <a:pt x="26316" y="759523"/>
                  <a:pt x="0" y="640773"/>
                </a:cubicBezTo>
                <a:cubicBezTo>
                  <a:pt x="-26316" y="522023"/>
                  <a:pt x="-2726" y="220321"/>
                  <a:pt x="0" y="0"/>
                </a:cubicBezTo>
                <a:close/>
              </a:path>
              <a:path w="9753600" h="7048500" extrusionOk="0">
                <a:moveTo>
                  <a:pt x="0" y="0"/>
                </a:moveTo>
                <a:cubicBezTo>
                  <a:pt x="394996" y="18542"/>
                  <a:pt x="482227" y="35712"/>
                  <a:pt x="891758" y="0"/>
                </a:cubicBezTo>
                <a:cubicBezTo>
                  <a:pt x="1301289" y="-35712"/>
                  <a:pt x="1365359" y="13673"/>
                  <a:pt x="1490907" y="0"/>
                </a:cubicBezTo>
                <a:cubicBezTo>
                  <a:pt x="1616455" y="-13673"/>
                  <a:pt x="1770294" y="-15904"/>
                  <a:pt x="1894985" y="0"/>
                </a:cubicBezTo>
                <a:cubicBezTo>
                  <a:pt x="2019676" y="15904"/>
                  <a:pt x="2163913" y="-3197"/>
                  <a:pt x="2396599" y="0"/>
                </a:cubicBezTo>
                <a:cubicBezTo>
                  <a:pt x="2629285" y="3197"/>
                  <a:pt x="2656242" y="19643"/>
                  <a:pt x="2800677" y="0"/>
                </a:cubicBezTo>
                <a:cubicBezTo>
                  <a:pt x="2945112" y="-19643"/>
                  <a:pt x="3360296" y="-7529"/>
                  <a:pt x="3692434" y="0"/>
                </a:cubicBezTo>
                <a:cubicBezTo>
                  <a:pt x="4024572" y="7529"/>
                  <a:pt x="4247450" y="-29869"/>
                  <a:pt x="4486656" y="0"/>
                </a:cubicBezTo>
                <a:cubicBezTo>
                  <a:pt x="4725862" y="29869"/>
                  <a:pt x="4833360" y="-20306"/>
                  <a:pt x="4988270" y="0"/>
                </a:cubicBezTo>
                <a:cubicBezTo>
                  <a:pt x="5143180" y="20306"/>
                  <a:pt x="5676389" y="-17204"/>
                  <a:pt x="5880027" y="0"/>
                </a:cubicBezTo>
                <a:cubicBezTo>
                  <a:pt x="6083665" y="17204"/>
                  <a:pt x="6414856" y="19374"/>
                  <a:pt x="6576713" y="0"/>
                </a:cubicBezTo>
                <a:cubicBezTo>
                  <a:pt x="6738570" y="-19374"/>
                  <a:pt x="6839319" y="-8585"/>
                  <a:pt x="6980791" y="0"/>
                </a:cubicBezTo>
                <a:cubicBezTo>
                  <a:pt x="7122263" y="8585"/>
                  <a:pt x="7277848" y="3131"/>
                  <a:pt x="7482405" y="0"/>
                </a:cubicBezTo>
                <a:cubicBezTo>
                  <a:pt x="7686962" y="-3131"/>
                  <a:pt x="7903732" y="-19541"/>
                  <a:pt x="8081554" y="0"/>
                </a:cubicBezTo>
                <a:cubicBezTo>
                  <a:pt x="8259376" y="19541"/>
                  <a:pt x="8399096" y="-1018"/>
                  <a:pt x="8680704" y="0"/>
                </a:cubicBezTo>
                <a:cubicBezTo>
                  <a:pt x="8962312" y="1018"/>
                  <a:pt x="9259524" y="49708"/>
                  <a:pt x="9753600" y="0"/>
                </a:cubicBezTo>
                <a:cubicBezTo>
                  <a:pt x="9745039" y="196778"/>
                  <a:pt x="9756842" y="339698"/>
                  <a:pt x="9753600" y="640773"/>
                </a:cubicBezTo>
                <a:cubicBezTo>
                  <a:pt x="9750358" y="941848"/>
                  <a:pt x="9769970" y="995187"/>
                  <a:pt x="9753600" y="1211060"/>
                </a:cubicBezTo>
                <a:cubicBezTo>
                  <a:pt x="9737230" y="1426933"/>
                  <a:pt x="9784261" y="1752621"/>
                  <a:pt x="9753600" y="1992803"/>
                </a:cubicBezTo>
                <a:cubicBezTo>
                  <a:pt x="9722939" y="2232985"/>
                  <a:pt x="9723227" y="2406171"/>
                  <a:pt x="9753600" y="2774546"/>
                </a:cubicBezTo>
                <a:cubicBezTo>
                  <a:pt x="9783973" y="3142921"/>
                  <a:pt x="9745131" y="3225296"/>
                  <a:pt x="9753600" y="3485804"/>
                </a:cubicBezTo>
                <a:cubicBezTo>
                  <a:pt x="9762069" y="3746312"/>
                  <a:pt x="9785851" y="4051539"/>
                  <a:pt x="9753600" y="4267546"/>
                </a:cubicBezTo>
                <a:cubicBezTo>
                  <a:pt x="9721349" y="4483553"/>
                  <a:pt x="9750490" y="4721734"/>
                  <a:pt x="9753600" y="4837834"/>
                </a:cubicBezTo>
                <a:cubicBezTo>
                  <a:pt x="9756710" y="4953934"/>
                  <a:pt x="9734558" y="5142203"/>
                  <a:pt x="9753600" y="5337637"/>
                </a:cubicBezTo>
                <a:cubicBezTo>
                  <a:pt x="9772642" y="5533071"/>
                  <a:pt x="9743892" y="5692014"/>
                  <a:pt x="9753600" y="5907925"/>
                </a:cubicBezTo>
                <a:cubicBezTo>
                  <a:pt x="9763308" y="6123836"/>
                  <a:pt x="9766866" y="6264567"/>
                  <a:pt x="9753600" y="6407727"/>
                </a:cubicBezTo>
                <a:cubicBezTo>
                  <a:pt x="9740334" y="6550887"/>
                  <a:pt x="9764907" y="6778309"/>
                  <a:pt x="9753600" y="7048500"/>
                </a:cubicBezTo>
                <a:cubicBezTo>
                  <a:pt x="9462870" y="7089635"/>
                  <a:pt x="9144400" y="7078334"/>
                  <a:pt x="8861842" y="7048500"/>
                </a:cubicBezTo>
                <a:cubicBezTo>
                  <a:pt x="8579284" y="7018666"/>
                  <a:pt x="8498914" y="7067550"/>
                  <a:pt x="8165157" y="7048500"/>
                </a:cubicBezTo>
                <a:cubicBezTo>
                  <a:pt x="7831401" y="7029450"/>
                  <a:pt x="7659268" y="7010865"/>
                  <a:pt x="7273399" y="7048500"/>
                </a:cubicBezTo>
                <a:cubicBezTo>
                  <a:pt x="6887530" y="7086135"/>
                  <a:pt x="6923412" y="7023679"/>
                  <a:pt x="6674249" y="7048500"/>
                </a:cubicBezTo>
                <a:cubicBezTo>
                  <a:pt x="6425086" y="7073322"/>
                  <a:pt x="6468799" y="7063486"/>
                  <a:pt x="6270171" y="7048500"/>
                </a:cubicBezTo>
                <a:cubicBezTo>
                  <a:pt x="6071543" y="7033514"/>
                  <a:pt x="5780217" y="7018924"/>
                  <a:pt x="5378414" y="7048500"/>
                </a:cubicBezTo>
                <a:cubicBezTo>
                  <a:pt x="4976611" y="7078076"/>
                  <a:pt x="5122330" y="7043790"/>
                  <a:pt x="4876800" y="7048500"/>
                </a:cubicBezTo>
                <a:cubicBezTo>
                  <a:pt x="4631270" y="7053210"/>
                  <a:pt x="4306438" y="7010919"/>
                  <a:pt x="4082578" y="7048500"/>
                </a:cubicBezTo>
                <a:cubicBezTo>
                  <a:pt x="3858718" y="7086081"/>
                  <a:pt x="3552209" y="7055269"/>
                  <a:pt x="3190821" y="7048500"/>
                </a:cubicBezTo>
                <a:cubicBezTo>
                  <a:pt x="2829433" y="7041731"/>
                  <a:pt x="2923884" y="7053176"/>
                  <a:pt x="2786743" y="7048500"/>
                </a:cubicBezTo>
                <a:cubicBezTo>
                  <a:pt x="2649602" y="7043824"/>
                  <a:pt x="2429511" y="7058108"/>
                  <a:pt x="2187593" y="7048500"/>
                </a:cubicBezTo>
                <a:cubicBezTo>
                  <a:pt x="1945675" y="7038893"/>
                  <a:pt x="1724124" y="7079680"/>
                  <a:pt x="1393371" y="7048500"/>
                </a:cubicBezTo>
                <a:cubicBezTo>
                  <a:pt x="1062618" y="7017320"/>
                  <a:pt x="945238" y="7074463"/>
                  <a:pt x="599150" y="7048500"/>
                </a:cubicBezTo>
                <a:cubicBezTo>
                  <a:pt x="253062" y="7022537"/>
                  <a:pt x="234516" y="7033953"/>
                  <a:pt x="0" y="7048500"/>
                </a:cubicBezTo>
                <a:cubicBezTo>
                  <a:pt x="7105" y="6791371"/>
                  <a:pt x="-38922" y="6434903"/>
                  <a:pt x="0" y="6266757"/>
                </a:cubicBezTo>
                <a:cubicBezTo>
                  <a:pt x="38922" y="6098611"/>
                  <a:pt x="-11361" y="5872073"/>
                  <a:pt x="0" y="5696470"/>
                </a:cubicBezTo>
                <a:cubicBezTo>
                  <a:pt x="11361" y="5520867"/>
                  <a:pt x="6321" y="5318691"/>
                  <a:pt x="0" y="5055697"/>
                </a:cubicBezTo>
                <a:cubicBezTo>
                  <a:pt x="-6321" y="4792703"/>
                  <a:pt x="-23464" y="4516113"/>
                  <a:pt x="0" y="4273954"/>
                </a:cubicBezTo>
                <a:cubicBezTo>
                  <a:pt x="23464" y="4031795"/>
                  <a:pt x="34006" y="3790942"/>
                  <a:pt x="0" y="3562696"/>
                </a:cubicBezTo>
                <a:cubicBezTo>
                  <a:pt x="-34006" y="3334450"/>
                  <a:pt x="9232" y="2978535"/>
                  <a:pt x="0" y="2780954"/>
                </a:cubicBezTo>
                <a:cubicBezTo>
                  <a:pt x="-9232" y="2583373"/>
                  <a:pt x="5969" y="2304686"/>
                  <a:pt x="0" y="1999211"/>
                </a:cubicBezTo>
                <a:cubicBezTo>
                  <a:pt x="-5969" y="1693736"/>
                  <a:pt x="-8553" y="1403230"/>
                  <a:pt x="0" y="1217468"/>
                </a:cubicBezTo>
                <a:cubicBezTo>
                  <a:pt x="8553" y="1031706"/>
                  <a:pt x="-21337" y="904745"/>
                  <a:pt x="0" y="788150"/>
                </a:cubicBezTo>
                <a:cubicBezTo>
                  <a:pt x="21337" y="671555"/>
                  <a:pt x="18415" y="362781"/>
                  <a:pt x="0" y="0"/>
                </a:cubicBezTo>
                <a:close/>
              </a:path>
            </a:pathLst>
          </a:cu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1. 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Tự đọc sách báo ở nhà</a:t>
            </a:r>
          </a:p>
          <a:p>
            <a:pPr marL="5715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2 câu chuyện (hoặc 1 bài thơ, 1 câu chuyện) về sách và thư viện, về những người ham đọc sách, biết vận dụng những điều bổ ích học được trong sách vào cuộc sống.</a:t>
            </a:r>
          </a:p>
          <a:p>
            <a:pPr marL="5715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 bài văn (hoặc bài báo) miêu tả hoặc cung cấp thông tin về cây cối. </a:t>
            </a:r>
          </a:p>
        </p:txBody>
      </p:sp>
    </p:spTree>
    <p:extLst>
      <p:ext uri="{BB962C8B-B14F-4D97-AF65-F5344CB8AC3E}">
        <p14:creationId xmlns:p14="http://schemas.microsoft.com/office/powerpoint/2010/main" val="418318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23;p25">
            <a:extLst>
              <a:ext uri="{FF2B5EF4-FFF2-40B4-BE49-F238E27FC236}">
                <a16:creationId xmlns:a16="http://schemas.microsoft.com/office/drawing/2014/main" id="{06FAE211-77F6-71E0-1394-AC15B58793DC}"/>
              </a:ext>
            </a:extLst>
          </p:cNvPr>
          <p:cNvSpPr txBox="1"/>
          <p:nvPr/>
        </p:nvSpPr>
        <p:spPr>
          <a:xfrm>
            <a:off x="1338086" y="1638300"/>
            <a:ext cx="9515827" cy="83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6363"/>
              </a:lnSpc>
            </a:pPr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NHIỆM VỤ Ở NHÀ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4" name="Google Shape;324;p25">
            <a:extLst>
              <a:ext uri="{FF2B5EF4-FFF2-40B4-BE49-F238E27FC236}">
                <a16:creationId xmlns:a16="http://schemas.microsoft.com/office/drawing/2014/main" id="{AC24BE95-D3E2-99BF-60E3-8E2E3BFD6DEE}"/>
              </a:ext>
            </a:extLst>
          </p:cNvPr>
          <p:cNvSpPr/>
          <p:nvPr/>
        </p:nvSpPr>
        <p:spPr>
          <a:xfrm>
            <a:off x="546100" y="2981476"/>
            <a:ext cx="11379200" cy="2619224"/>
          </a:xfrm>
          <a:custGeom>
            <a:avLst/>
            <a:gdLst/>
            <a:ahLst/>
            <a:cxnLst/>
            <a:rect l="l" t="t" r="r" b="b"/>
            <a:pathLst>
              <a:path w="9753600" h="7048500" fill="none" extrusionOk="0">
                <a:moveTo>
                  <a:pt x="0" y="0"/>
                </a:moveTo>
                <a:cubicBezTo>
                  <a:pt x="294756" y="31451"/>
                  <a:pt x="710963" y="-4976"/>
                  <a:pt x="891758" y="0"/>
                </a:cubicBezTo>
                <a:cubicBezTo>
                  <a:pt x="1072553" y="4976"/>
                  <a:pt x="1174923" y="19934"/>
                  <a:pt x="1295835" y="0"/>
                </a:cubicBezTo>
                <a:cubicBezTo>
                  <a:pt x="1416747" y="-19934"/>
                  <a:pt x="1700885" y="14546"/>
                  <a:pt x="1992521" y="0"/>
                </a:cubicBezTo>
                <a:cubicBezTo>
                  <a:pt x="2284157" y="-14546"/>
                  <a:pt x="2501354" y="-18633"/>
                  <a:pt x="2884279" y="0"/>
                </a:cubicBezTo>
                <a:cubicBezTo>
                  <a:pt x="3267204" y="18633"/>
                  <a:pt x="3188665" y="-4983"/>
                  <a:pt x="3288357" y="0"/>
                </a:cubicBezTo>
                <a:cubicBezTo>
                  <a:pt x="3388049" y="4983"/>
                  <a:pt x="3882152" y="-10558"/>
                  <a:pt x="4082578" y="0"/>
                </a:cubicBezTo>
                <a:cubicBezTo>
                  <a:pt x="4283004" y="10558"/>
                  <a:pt x="4755030" y="-2779"/>
                  <a:pt x="4974336" y="0"/>
                </a:cubicBezTo>
                <a:cubicBezTo>
                  <a:pt x="5193642" y="2779"/>
                  <a:pt x="5291805" y="-17748"/>
                  <a:pt x="5475950" y="0"/>
                </a:cubicBezTo>
                <a:cubicBezTo>
                  <a:pt x="5660095" y="17748"/>
                  <a:pt x="5993595" y="-14550"/>
                  <a:pt x="6172635" y="0"/>
                </a:cubicBezTo>
                <a:cubicBezTo>
                  <a:pt x="6351676" y="14550"/>
                  <a:pt x="6703776" y="1321"/>
                  <a:pt x="6966857" y="0"/>
                </a:cubicBezTo>
                <a:cubicBezTo>
                  <a:pt x="7229938" y="-1321"/>
                  <a:pt x="7226758" y="-9374"/>
                  <a:pt x="7468471" y="0"/>
                </a:cubicBezTo>
                <a:cubicBezTo>
                  <a:pt x="7710184" y="9374"/>
                  <a:pt x="7910815" y="-10444"/>
                  <a:pt x="8067621" y="0"/>
                </a:cubicBezTo>
                <a:cubicBezTo>
                  <a:pt x="8224427" y="10444"/>
                  <a:pt x="8373270" y="15223"/>
                  <a:pt x="8569234" y="0"/>
                </a:cubicBezTo>
                <a:cubicBezTo>
                  <a:pt x="8765198" y="-15223"/>
                  <a:pt x="9280256" y="-27950"/>
                  <a:pt x="9753600" y="0"/>
                </a:cubicBezTo>
                <a:cubicBezTo>
                  <a:pt x="9761955" y="149442"/>
                  <a:pt x="9729264" y="350286"/>
                  <a:pt x="9753600" y="570288"/>
                </a:cubicBezTo>
                <a:cubicBezTo>
                  <a:pt x="9777936" y="790290"/>
                  <a:pt x="9737800" y="865088"/>
                  <a:pt x="9753600" y="999605"/>
                </a:cubicBezTo>
                <a:cubicBezTo>
                  <a:pt x="9769400" y="1134122"/>
                  <a:pt x="9773265" y="1263533"/>
                  <a:pt x="9753600" y="1428923"/>
                </a:cubicBezTo>
                <a:cubicBezTo>
                  <a:pt x="9733935" y="1594313"/>
                  <a:pt x="9786359" y="1921132"/>
                  <a:pt x="9753600" y="2210666"/>
                </a:cubicBezTo>
                <a:cubicBezTo>
                  <a:pt x="9720841" y="2500200"/>
                  <a:pt x="9771362" y="2430694"/>
                  <a:pt x="9753600" y="2639984"/>
                </a:cubicBezTo>
                <a:cubicBezTo>
                  <a:pt x="9735838" y="2849274"/>
                  <a:pt x="9775782" y="3017247"/>
                  <a:pt x="9753600" y="3210271"/>
                </a:cubicBezTo>
                <a:cubicBezTo>
                  <a:pt x="9731418" y="3403295"/>
                  <a:pt x="9766605" y="3626363"/>
                  <a:pt x="9753600" y="3921529"/>
                </a:cubicBezTo>
                <a:cubicBezTo>
                  <a:pt x="9740595" y="4216695"/>
                  <a:pt x="9755862" y="4325749"/>
                  <a:pt x="9753600" y="4491817"/>
                </a:cubicBezTo>
                <a:cubicBezTo>
                  <a:pt x="9751338" y="4657885"/>
                  <a:pt x="9731129" y="4851203"/>
                  <a:pt x="9753600" y="4991620"/>
                </a:cubicBezTo>
                <a:cubicBezTo>
                  <a:pt x="9776071" y="5132037"/>
                  <a:pt x="9740302" y="5362344"/>
                  <a:pt x="9753600" y="5561907"/>
                </a:cubicBezTo>
                <a:cubicBezTo>
                  <a:pt x="9766898" y="5761470"/>
                  <a:pt x="9751130" y="6035885"/>
                  <a:pt x="9753600" y="6202680"/>
                </a:cubicBezTo>
                <a:cubicBezTo>
                  <a:pt x="9756070" y="6369475"/>
                  <a:pt x="9787693" y="6721754"/>
                  <a:pt x="9753600" y="7048500"/>
                </a:cubicBezTo>
                <a:cubicBezTo>
                  <a:pt x="9637731" y="7061958"/>
                  <a:pt x="9494483" y="7025833"/>
                  <a:pt x="9251986" y="7048500"/>
                </a:cubicBezTo>
                <a:cubicBezTo>
                  <a:pt x="9009489" y="7071167"/>
                  <a:pt x="8848103" y="7033913"/>
                  <a:pt x="8457765" y="7048500"/>
                </a:cubicBezTo>
                <a:cubicBezTo>
                  <a:pt x="8067427" y="7063087"/>
                  <a:pt x="8176980" y="7028938"/>
                  <a:pt x="8053687" y="7048500"/>
                </a:cubicBezTo>
                <a:cubicBezTo>
                  <a:pt x="7930394" y="7068062"/>
                  <a:pt x="7584803" y="7085874"/>
                  <a:pt x="7259465" y="7048500"/>
                </a:cubicBezTo>
                <a:cubicBezTo>
                  <a:pt x="6934127" y="7011126"/>
                  <a:pt x="6756593" y="7041185"/>
                  <a:pt x="6465243" y="7048500"/>
                </a:cubicBezTo>
                <a:cubicBezTo>
                  <a:pt x="6173893" y="7055815"/>
                  <a:pt x="5879248" y="7054192"/>
                  <a:pt x="5671022" y="7048500"/>
                </a:cubicBezTo>
                <a:cubicBezTo>
                  <a:pt x="5462796" y="7042808"/>
                  <a:pt x="5436676" y="7044072"/>
                  <a:pt x="5266944" y="7048500"/>
                </a:cubicBezTo>
                <a:cubicBezTo>
                  <a:pt x="5097212" y="7052928"/>
                  <a:pt x="5002473" y="7064421"/>
                  <a:pt x="4862866" y="7048500"/>
                </a:cubicBezTo>
                <a:cubicBezTo>
                  <a:pt x="4723259" y="7032579"/>
                  <a:pt x="4310292" y="7029157"/>
                  <a:pt x="3971109" y="7048500"/>
                </a:cubicBezTo>
                <a:cubicBezTo>
                  <a:pt x="3631926" y="7067843"/>
                  <a:pt x="3260983" y="7073577"/>
                  <a:pt x="3079351" y="7048500"/>
                </a:cubicBezTo>
                <a:cubicBezTo>
                  <a:pt x="2897719" y="7023423"/>
                  <a:pt x="2766015" y="7047662"/>
                  <a:pt x="2480201" y="7048500"/>
                </a:cubicBezTo>
                <a:cubicBezTo>
                  <a:pt x="2194387" y="7049339"/>
                  <a:pt x="2004138" y="7066219"/>
                  <a:pt x="1881051" y="7048500"/>
                </a:cubicBezTo>
                <a:cubicBezTo>
                  <a:pt x="1757964" y="7030782"/>
                  <a:pt x="1573801" y="7057259"/>
                  <a:pt x="1281902" y="7048500"/>
                </a:cubicBezTo>
                <a:cubicBezTo>
                  <a:pt x="990003" y="7039741"/>
                  <a:pt x="264227" y="7085975"/>
                  <a:pt x="0" y="7048500"/>
                </a:cubicBezTo>
                <a:cubicBezTo>
                  <a:pt x="-16674" y="6755984"/>
                  <a:pt x="-7466" y="6650830"/>
                  <a:pt x="0" y="6407727"/>
                </a:cubicBezTo>
                <a:cubicBezTo>
                  <a:pt x="7466" y="6164624"/>
                  <a:pt x="-28480" y="6031035"/>
                  <a:pt x="0" y="5696470"/>
                </a:cubicBezTo>
                <a:cubicBezTo>
                  <a:pt x="28480" y="5361905"/>
                  <a:pt x="4978" y="5265718"/>
                  <a:pt x="0" y="5126182"/>
                </a:cubicBezTo>
                <a:cubicBezTo>
                  <a:pt x="-4978" y="4986646"/>
                  <a:pt x="32412" y="4631888"/>
                  <a:pt x="0" y="4414924"/>
                </a:cubicBezTo>
                <a:cubicBezTo>
                  <a:pt x="-32412" y="4197960"/>
                  <a:pt x="-17470" y="4161610"/>
                  <a:pt x="0" y="3985606"/>
                </a:cubicBezTo>
                <a:cubicBezTo>
                  <a:pt x="17470" y="3809602"/>
                  <a:pt x="22797" y="3602827"/>
                  <a:pt x="0" y="3344834"/>
                </a:cubicBezTo>
                <a:cubicBezTo>
                  <a:pt x="-22797" y="3086841"/>
                  <a:pt x="25414" y="2993077"/>
                  <a:pt x="0" y="2704061"/>
                </a:cubicBezTo>
                <a:cubicBezTo>
                  <a:pt x="-25414" y="2415045"/>
                  <a:pt x="1016" y="2172011"/>
                  <a:pt x="0" y="1922318"/>
                </a:cubicBezTo>
                <a:cubicBezTo>
                  <a:pt x="-1016" y="1672625"/>
                  <a:pt x="-23486" y="1464681"/>
                  <a:pt x="0" y="1211060"/>
                </a:cubicBezTo>
                <a:cubicBezTo>
                  <a:pt x="23486" y="957439"/>
                  <a:pt x="26316" y="759523"/>
                  <a:pt x="0" y="640773"/>
                </a:cubicBezTo>
                <a:cubicBezTo>
                  <a:pt x="-26316" y="522023"/>
                  <a:pt x="-2726" y="220321"/>
                  <a:pt x="0" y="0"/>
                </a:cubicBezTo>
                <a:close/>
              </a:path>
              <a:path w="9753600" h="7048500" extrusionOk="0">
                <a:moveTo>
                  <a:pt x="0" y="0"/>
                </a:moveTo>
                <a:cubicBezTo>
                  <a:pt x="394996" y="18542"/>
                  <a:pt x="482227" y="35712"/>
                  <a:pt x="891758" y="0"/>
                </a:cubicBezTo>
                <a:cubicBezTo>
                  <a:pt x="1301289" y="-35712"/>
                  <a:pt x="1365359" y="13673"/>
                  <a:pt x="1490907" y="0"/>
                </a:cubicBezTo>
                <a:cubicBezTo>
                  <a:pt x="1616455" y="-13673"/>
                  <a:pt x="1770294" y="-15904"/>
                  <a:pt x="1894985" y="0"/>
                </a:cubicBezTo>
                <a:cubicBezTo>
                  <a:pt x="2019676" y="15904"/>
                  <a:pt x="2163913" y="-3197"/>
                  <a:pt x="2396599" y="0"/>
                </a:cubicBezTo>
                <a:cubicBezTo>
                  <a:pt x="2629285" y="3197"/>
                  <a:pt x="2656242" y="19643"/>
                  <a:pt x="2800677" y="0"/>
                </a:cubicBezTo>
                <a:cubicBezTo>
                  <a:pt x="2945112" y="-19643"/>
                  <a:pt x="3360296" y="-7529"/>
                  <a:pt x="3692434" y="0"/>
                </a:cubicBezTo>
                <a:cubicBezTo>
                  <a:pt x="4024572" y="7529"/>
                  <a:pt x="4247450" y="-29869"/>
                  <a:pt x="4486656" y="0"/>
                </a:cubicBezTo>
                <a:cubicBezTo>
                  <a:pt x="4725862" y="29869"/>
                  <a:pt x="4833360" y="-20306"/>
                  <a:pt x="4988270" y="0"/>
                </a:cubicBezTo>
                <a:cubicBezTo>
                  <a:pt x="5143180" y="20306"/>
                  <a:pt x="5676389" y="-17204"/>
                  <a:pt x="5880027" y="0"/>
                </a:cubicBezTo>
                <a:cubicBezTo>
                  <a:pt x="6083665" y="17204"/>
                  <a:pt x="6414856" y="19374"/>
                  <a:pt x="6576713" y="0"/>
                </a:cubicBezTo>
                <a:cubicBezTo>
                  <a:pt x="6738570" y="-19374"/>
                  <a:pt x="6839319" y="-8585"/>
                  <a:pt x="6980791" y="0"/>
                </a:cubicBezTo>
                <a:cubicBezTo>
                  <a:pt x="7122263" y="8585"/>
                  <a:pt x="7277848" y="3131"/>
                  <a:pt x="7482405" y="0"/>
                </a:cubicBezTo>
                <a:cubicBezTo>
                  <a:pt x="7686962" y="-3131"/>
                  <a:pt x="7903732" y="-19541"/>
                  <a:pt x="8081554" y="0"/>
                </a:cubicBezTo>
                <a:cubicBezTo>
                  <a:pt x="8259376" y="19541"/>
                  <a:pt x="8399096" y="-1018"/>
                  <a:pt x="8680704" y="0"/>
                </a:cubicBezTo>
                <a:cubicBezTo>
                  <a:pt x="8962312" y="1018"/>
                  <a:pt x="9259524" y="49708"/>
                  <a:pt x="9753600" y="0"/>
                </a:cubicBezTo>
                <a:cubicBezTo>
                  <a:pt x="9745039" y="196778"/>
                  <a:pt x="9756842" y="339698"/>
                  <a:pt x="9753600" y="640773"/>
                </a:cubicBezTo>
                <a:cubicBezTo>
                  <a:pt x="9750358" y="941848"/>
                  <a:pt x="9769970" y="995187"/>
                  <a:pt x="9753600" y="1211060"/>
                </a:cubicBezTo>
                <a:cubicBezTo>
                  <a:pt x="9737230" y="1426933"/>
                  <a:pt x="9784261" y="1752621"/>
                  <a:pt x="9753600" y="1992803"/>
                </a:cubicBezTo>
                <a:cubicBezTo>
                  <a:pt x="9722939" y="2232985"/>
                  <a:pt x="9723227" y="2406171"/>
                  <a:pt x="9753600" y="2774546"/>
                </a:cubicBezTo>
                <a:cubicBezTo>
                  <a:pt x="9783973" y="3142921"/>
                  <a:pt x="9745131" y="3225296"/>
                  <a:pt x="9753600" y="3485804"/>
                </a:cubicBezTo>
                <a:cubicBezTo>
                  <a:pt x="9762069" y="3746312"/>
                  <a:pt x="9785851" y="4051539"/>
                  <a:pt x="9753600" y="4267546"/>
                </a:cubicBezTo>
                <a:cubicBezTo>
                  <a:pt x="9721349" y="4483553"/>
                  <a:pt x="9750490" y="4721734"/>
                  <a:pt x="9753600" y="4837834"/>
                </a:cubicBezTo>
                <a:cubicBezTo>
                  <a:pt x="9756710" y="4953934"/>
                  <a:pt x="9734558" y="5142203"/>
                  <a:pt x="9753600" y="5337637"/>
                </a:cubicBezTo>
                <a:cubicBezTo>
                  <a:pt x="9772642" y="5533071"/>
                  <a:pt x="9743892" y="5692014"/>
                  <a:pt x="9753600" y="5907925"/>
                </a:cubicBezTo>
                <a:cubicBezTo>
                  <a:pt x="9763308" y="6123836"/>
                  <a:pt x="9766866" y="6264567"/>
                  <a:pt x="9753600" y="6407727"/>
                </a:cubicBezTo>
                <a:cubicBezTo>
                  <a:pt x="9740334" y="6550887"/>
                  <a:pt x="9764907" y="6778309"/>
                  <a:pt x="9753600" y="7048500"/>
                </a:cubicBezTo>
                <a:cubicBezTo>
                  <a:pt x="9462870" y="7089635"/>
                  <a:pt x="9144400" y="7078334"/>
                  <a:pt x="8861842" y="7048500"/>
                </a:cubicBezTo>
                <a:cubicBezTo>
                  <a:pt x="8579284" y="7018666"/>
                  <a:pt x="8498914" y="7067550"/>
                  <a:pt x="8165157" y="7048500"/>
                </a:cubicBezTo>
                <a:cubicBezTo>
                  <a:pt x="7831401" y="7029450"/>
                  <a:pt x="7659268" y="7010865"/>
                  <a:pt x="7273399" y="7048500"/>
                </a:cubicBezTo>
                <a:cubicBezTo>
                  <a:pt x="6887530" y="7086135"/>
                  <a:pt x="6923412" y="7023679"/>
                  <a:pt x="6674249" y="7048500"/>
                </a:cubicBezTo>
                <a:cubicBezTo>
                  <a:pt x="6425086" y="7073322"/>
                  <a:pt x="6468799" y="7063486"/>
                  <a:pt x="6270171" y="7048500"/>
                </a:cubicBezTo>
                <a:cubicBezTo>
                  <a:pt x="6071543" y="7033514"/>
                  <a:pt x="5780217" y="7018924"/>
                  <a:pt x="5378414" y="7048500"/>
                </a:cubicBezTo>
                <a:cubicBezTo>
                  <a:pt x="4976611" y="7078076"/>
                  <a:pt x="5122330" y="7043790"/>
                  <a:pt x="4876800" y="7048500"/>
                </a:cubicBezTo>
                <a:cubicBezTo>
                  <a:pt x="4631270" y="7053210"/>
                  <a:pt x="4306438" y="7010919"/>
                  <a:pt x="4082578" y="7048500"/>
                </a:cubicBezTo>
                <a:cubicBezTo>
                  <a:pt x="3858718" y="7086081"/>
                  <a:pt x="3552209" y="7055269"/>
                  <a:pt x="3190821" y="7048500"/>
                </a:cubicBezTo>
                <a:cubicBezTo>
                  <a:pt x="2829433" y="7041731"/>
                  <a:pt x="2923884" y="7053176"/>
                  <a:pt x="2786743" y="7048500"/>
                </a:cubicBezTo>
                <a:cubicBezTo>
                  <a:pt x="2649602" y="7043824"/>
                  <a:pt x="2429511" y="7058108"/>
                  <a:pt x="2187593" y="7048500"/>
                </a:cubicBezTo>
                <a:cubicBezTo>
                  <a:pt x="1945675" y="7038893"/>
                  <a:pt x="1724124" y="7079680"/>
                  <a:pt x="1393371" y="7048500"/>
                </a:cubicBezTo>
                <a:cubicBezTo>
                  <a:pt x="1062618" y="7017320"/>
                  <a:pt x="945238" y="7074463"/>
                  <a:pt x="599150" y="7048500"/>
                </a:cubicBezTo>
                <a:cubicBezTo>
                  <a:pt x="253062" y="7022537"/>
                  <a:pt x="234516" y="7033953"/>
                  <a:pt x="0" y="7048500"/>
                </a:cubicBezTo>
                <a:cubicBezTo>
                  <a:pt x="7105" y="6791371"/>
                  <a:pt x="-38922" y="6434903"/>
                  <a:pt x="0" y="6266757"/>
                </a:cubicBezTo>
                <a:cubicBezTo>
                  <a:pt x="38922" y="6098611"/>
                  <a:pt x="-11361" y="5872073"/>
                  <a:pt x="0" y="5696470"/>
                </a:cubicBezTo>
                <a:cubicBezTo>
                  <a:pt x="11361" y="5520867"/>
                  <a:pt x="6321" y="5318691"/>
                  <a:pt x="0" y="5055697"/>
                </a:cubicBezTo>
                <a:cubicBezTo>
                  <a:pt x="-6321" y="4792703"/>
                  <a:pt x="-23464" y="4516113"/>
                  <a:pt x="0" y="4273954"/>
                </a:cubicBezTo>
                <a:cubicBezTo>
                  <a:pt x="23464" y="4031795"/>
                  <a:pt x="34006" y="3790942"/>
                  <a:pt x="0" y="3562696"/>
                </a:cubicBezTo>
                <a:cubicBezTo>
                  <a:pt x="-34006" y="3334450"/>
                  <a:pt x="9232" y="2978535"/>
                  <a:pt x="0" y="2780954"/>
                </a:cubicBezTo>
                <a:cubicBezTo>
                  <a:pt x="-9232" y="2583373"/>
                  <a:pt x="5969" y="2304686"/>
                  <a:pt x="0" y="1999211"/>
                </a:cubicBezTo>
                <a:cubicBezTo>
                  <a:pt x="-5969" y="1693736"/>
                  <a:pt x="-8553" y="1403230"/>
                  <a:pt x="0" y="1217468"/>
                </a:cubicBezTo>
                <a:cubicBezTo>
                  <a:pt x="8553" y="1031706"/>
                  <a:pt x="-21337" y="904745"/>
                  <a:pt x="0" y="788150"/>
                </a:cubicBezTo>
                <a:cubicBezTo>
                  <a:pt x="21337" y="671555"/>
                  <a:pt x="18415" y="362781"/>
                  <a:pt x="0" y="0"/>
                </a:cubicBezTo>
                <a:close/>
              </a:path>
            </a:pathLst>
          </a:cu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2.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Viết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vào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phiếu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tập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  <a:p>
            <a:pPr marL="635000" lvl="0" indent="-2921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thích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).</a:t>
            </a:r>
          </a:p>
          <a:p>
            <a:pPr marL="635000" lvl="0" indent="-2921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nghĩ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21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3048000" y="3646851"/>
            <a:ext cx="7010400" cy="1306149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0FA7A86-F3A2-0C68-F604-DECE8ECCB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965" y="104407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7220" y="1911022"/>
            <a:ext cx="1524001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231217" y="4186869"/>
            <a:ext cx="470595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BR" sz="2667" b="1" dirty="0">
                <a:latin typeface="UTM Avo" panose="02040603050506020204" pitchFamily="18" charset="0"/>
                <a:cs typeface="Arial" panose="020B0604020202020204" pitchFamily="34" charset="0"/>
              </a:rPr>
              <a:t>Câu 1:</a:t>
            </a:r>
          </a:p>
          <a:p>
            <a:pPr algn="ctr" defTabSz="1219170"/>
            <a:r>
              <a:rPr lang="pt-BR" sz="2667" dirty="0">
                <a:latin typeface="UTM Avo" panose="02040603050506020204" pitchFamily="18" charset="0"/>
                <a:cs typeface="Arial" panose="020B0604020202020204" pitchFamily="34" charset="0"/>
              </a:rPr>
              <a:t>Em hiểu kho báu là gì?</a:t>
            </a:r>
            <a:endParaRPr lang="en-US" sz="2667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64252" y="3216303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73510F3-21BD-7AD1-7924-86D6A73617FA}"/>
              </a:ext>
            </a:extLst>
          </p:cNvPr>
          <p:cNvSpPr/>
          <p:nvPr/>
        </p:nvSpPr>
        <p:spPr>
          <a:xfrm>
            <a:off x="2082012" y="5542527"/>
            <a:ext cx="2784855" cy="86038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vi-VN" alt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Là nơi chứa rất nhiều của cải.</a:t>
            </a:r>
            <a:endParaRPr lang="en-US" alt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54D0D1F-FCD0-B25E-5A7E-56E696B90BA8}"/>
              </a:ext>
            </a:extLst>
          </p:cNvPr>
          <p:cNvSpPr/>
          <p:nvPr/>
        </p:nvSpPr>
        <p:spPr>
          <a:xfrm>
            <a:off x="5051010" y="5512631"/>
            <a:ext cx="2784855" cy="86038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vi-VN" alt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Là nơi rất bí mật.</a:t>
            </a:r>
            <a:endParaRPr lang="en-US" alt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E017EC2-B6B4-66A1-6810-EFA31439FE0A}"/>
              </a:ext>
            </a:extLst>
          </p:cNvPr>
          <p:cNvSpPr/>
          <p:nvPr/>
        </p:nvSpPr>
        <p:spPr>
          <a:xfrm>
            <a:off x="7946179" y="5512631"/>
            <a:ext cx="2784855" cy="86038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 nơi rất khó tìm.</a:t>
            </a:r>
            <a:endParaRPr lang="en-US" alt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Explosion 2 23">
            <a:extLst>
              <a:ext uri="{FF2B5EF4-FFF2-40B4-BE49-F238E27FC236}">
                <a16:creationId xmlns:a16="http://schemas.microsoft.com/office/drawing/2014/main" id="{7A21847B-9F52-1679-53DA-C1736A2257C7}"/>
              </a:ext>
            </a:extLst>
          </p:cNvPr>
          <p:cNvSpPr/>
          <p:nvPr/>
        </p:nvSpPr>
        <p:spPr>
          <a:xfrm>
            <a:off x="9336756" y="1398453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18" name="Picture 3" descr="C:\Users\ADMIN\Desktop\Doremon cau ca ( trac nghiem )\Untitled2.png">
            <a:extLst>
              <a:ext uri="{FF2B5EF4-FFF2-40B4-BE49-F238E27FC236}">
                <a16:creationId xmlns:a16="http://schemas.microsoft.com/office/drawing/2014/main" id="{D85B359A-EF2B-B939-C082-E1D4D565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87" y="98577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Doremon cau ca ( trac nghiem )\old-brown-boot-vector-art-illustration-very-old-shoes-clipart-612_403.jpg">
            <a:extLst>
              <a:ext uri="{FF2B5EF4-FFF2-40B4-BE49-F238E27FC236}">
                <a16:creationId xmlns:a16="http://schemas.microsoft.com/office/drawing/2014/main" id="{6B7E3D6A-AB8A-E6DC-D246-09A3365AE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241" y="1752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8CD8FD17-5E39-C091-01C6-292093FF0F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561167" y="24934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198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04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84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43"/>
                            </p:stCondLst>
                            <p:childTnLst>
                              <p:par>
                                <p:cTn id="10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843"/>
                            </p:stCondLst>
                            <p:childTnLst>
                              <p:par>
                                <p:cTn id="14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039" grpId="0" animBg="1"/>
      <p:bldP spid="1039" grpId="1" animBg="1"/>
      <p:bldP spid="17" grpId="0" animBg="1"/>
      <p:bldP spid="17" grpId="1" animBg="1"/>
      <p:bldP spid="1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5;p3">
            <a:extLst>
              <a:ext uri="{FF2B5EF4-FFF2-40B4-BE49-F238E27FC236}">
                <a16:creationId xmlns:a16="http://schemas.microsoft.com/office/drawing/2014/main" id="{FE6D2384-8B87-D5A4-6DD2-842F635CDE2F}"/>
              </a:ext>
            </a:extLst>
          </p:cNvPr>
          <p:cNvSpPr txBox="1"/>
          <p:nvPr/>
        </p:nvSpPr>
        <p:spPr>
          <a:xfrm>
            <a:off x="-423109" y="2197894"/>
            <a:ext cx="421036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THẢO LUẬN NHÓM ĐÔI</a:t>
            </a:r>
          </a:p>
        </p:txBody>
      </p:sp>
      <p:pic>
        <p:nvPicPr>
          <p:cNvPr id="4" name="Google Shape;106;p3">
            <a:extLst>
              <a:ext uri="{FF2B5EF4-FFF2-40B4-BE49-F238E27FC236}">
                <a16:creationId xmlns:a16="http://schemas.microsoft.com/office/drawing/2014/main" id="{B01D95A5-CCB3-1AD4-3729-D863B5B8EC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870" t="21257" r="10878" b="11676"/>
          <a:stretch/>
        </p:blipFill>
        <p:spPr>
          <a:xfrm>
            <a:off x="269130" y="3429000"/>
            <a:ext cx="2825885" cy="24303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p3">
            <a:extLst>
              <a:ext uri="{FF2B5EF4-FFF2-40B4-BE49-F238E27FC236}">
                <a16:creationId xmlns:a16="http://schemas.microsoft.com/office/drawing/2014/main" id="{DE3DB042-4EC6-7540-8845-5D60E34C872E}"/>
              </a:ext>
            </a:extLst>
          </p:cNvPr>
          <p:cNvSpPr/>
          <p:nvPr/>
        </p:nvSpPr>
        <p:spPr>
          <a:xfrm>
            <a:off x="3454624" y="2125182"/>
            <a:ext cx="8404746" cy="3117223"/>
          </a:xfrm>
          <a:custGeom>
            <a:avLst/>
            <a:gdLst/>
            <a:ahLst/>
            <a:cxnLst/>
            <a:rect l="l" t="t" r="r" b="b"/>
            <a:pathLst>
              <a:path w="10684931" h="6674138" fill="none" extrusionOk="0">
                <a:moveTo>
                  <a:pt x="0" y="0"/>
                </a:moveTo>
                <a:cubicBezTo>
                  <a:pt x="86732" y="-14241"/>
                  <a:pt x="263780" y="14903"/>
                  <a:pt x="347260" y="0"/>
                </a:cubicBezTo>
                <a:cubicBezTo>
                  <a:pt x="430740" y="-14903"/>
                  <a:pt x="637911" y="14276"/>
                  <a:pt x="801370" y="0"/>
                </a:cubicBezTo>
                <a:cubicBezTo>
                  <a:pt x="964829" y="-14276"/>
                  <a:pt x="1133308" y="-15046"/>
                  <a:pt x="1255479" y="0"/>
                </a:cubicBezTo>
                <a:cubicBezTo>
                  <a:pt x="1377650" y="15046"/>
                  <a:pt x="1803296" y="-40896"/>
                  <a:pt x="2136986" y="0"/>
                </a:cubicBezTo>
                <a:cubicBezTo>
                  <a:pt x="2470676" y="40896"/>
                  <a:pt x="2651639" y="6153"/>
                  <a:pt x="3018493" y="0"/>
                </a:cubicBezTo>
                <a:cubicBezTo>
                  <a:pt x="3385347" y="-6153"/>
                  <a:pt x="3212539" y="-4156"/>
                  <a:pt x="3365753" y="0"/>
                </a:cubicBezTo>
                <a:cubicBezTo>
                  <a:pt x="3518967" y="4156"/>
                  <a:pt x="3939212" y="22782"/>
                  <a:pt x="4140411" y="0"/>
                </a:cubicBezTo>
                <a:cubicBezTo>
                  <a:pt x="4341610" y="-22782"/>
                  <a:pt x="4487186" y="-9357"/>
                  <a:pt x="4594520" y="0"/>
                </a:cubicBezTo>
                <a:cubicBezTo>
                  <a:pt x="4701854" y="9357"/>
                  <a:pt x="5043186" y="-17691"/>
                  <a:pt x="5262329" y="0"/>
                </a:cubicBezTo>
                <a:cubicBezTo>
                  <a:pt x="5481472" y="17691"/>
                  <a:pt x="5801862" y="-33760"/>
                  <a:pt x="6036986" y="0"/>
                </a:cubicBezTo>
                <a:cubicBezTo>
                  <a:pt x="6272110" y="33760"/>
                  <a:pt x="6391717" y="24771"/>
                  <a:pt x="6704794" y="0"/>
                </a:cubicBezTo>
                <a:cubicBezTo>
                  <a:pt x="7017871" y="-24771"/>
                  <a:pt x="7013045" y="-9640"/>
                  <a:pt x="7265753" y="0"/>
                </a:cubicBezTo>
                <a:cubicBezTo>
                  <a:pt x="7518461" y="9640"/>
                  <a:pt x="7585488" y="13351"/>
                  <a:pt x="7719863" y="0"/>
                </a:cubicBezTo>
                <a:cubicBezTo>
                  <a:pt x="7854238" y="-13351"/>
                  <a:pt x="8164880" y="3358"/>
                  <a:pt x="8601369" y="0"/>
                </a:cubicBezTo>
                <a:cubicBezTo>
                  <a:pt x="9037858" y="-3358"/>
                  <a:pt x="9006897" y="-8494"/>
                  <a:pt x="9162328" y="0"/>
                </a:cubicBezTo>
                <a:cubicBezTo>
                  <a:pt x="9317759" y="8494"/>
                  <a:pt x="9802324" y="13661"/>
                  <a:pt x="10043835" y="0"/>
                </a:cubicBezTo>
                <a:cubicBezTo>
                  <a:pt x="10285346" y="-13661"/>
                  <a:pt x="10441505" y="1357"/>
                  <a:pt x="10684931" y="0"/>
                </a:cubicBezTo>
                <a:cubicBezTo>
                  <a:pt x="10673285" y="317161"/>
                  <a:pt x="10655129" y="510428"/>
                  <a:pt x="10684931" y="800897"/>
                </a:cubicBezTo>
                <a:cubicBezTo>
                  <a:pt x="10714733" y="1091366"/>
                  <a:pt x="10698995" y="1257563"/>
                  <a:pt x="10684931" y="1468310"/>
                </a:cubicBezTo>
                <a:cubicBezTo>
                  <a:pt x="10670867" y="1679057"/>
                  <a:pt x="10702594" y="1817181"/>
                  <a:pt x="10684931" y="2068983"/>
                </a:cubicBezTo>
                <a:cubicBezTo>
                  <a:pt x="10667268" y="2320785"/>
                  <a:pt x="10690455" y="2473529"/>
                  <a:pt x="10684931" y="2669655"/>
                </a:cubicBezTo>
                <a:cubicBezTo>
                  <a:pt x="10679407" y="2865781"/>
                  <a:pt x="10674572" y="3028308"/>
                  <a:pt x="10684931" y="3136845"/>
                </a:cubicBezTo>
                <a:cubicBezTo>
                  <a:pt x="10695291" y="3245382"/>
                  <a:pt x="10697195" y="3543415"/>
                  <a:pt x="10684931" y="3670776"/>
                </a:cubicBezTo>
                <a:cubicBezTo>
                  <a:pt x="10672667" y="3798137"/>
                  <a:pt x="10669233" y="4042108"/>
                  <a:pt x="10684931" y="4271448"/>
                </a:cubicBezTo>
                <a:cubicBezTo>
                  <a:pt x="10700629" y="4500788"/>
                  <a:pt x="10702737" y="4659896"/>
                  <a:pt x="10684931" y="4872121"/>
                </a:cubicBezTo>
                <a:cubicBezTo>
                  <a:pt x="10667125" y="5084346"/>
                  <a:pt x="10713130" y="5302076"/>
                  <a:pt x="10684931" y="5539535"/>
                </a:cubicBezTo>
                <a:cubicBezTo>
                  <a:pt x="10656732" y="5776994"/>
                  <a:pt x="10719264" y="6155021"/>
                  <a:pt x="10684931" y="6674138"/>
                </a:cubicBezTo>
                <a:cubicBezTo>
                  <a:pt x="10461747" y="6678041"/>
                  <a:pt x="10262615" y="6659873"/>
                  <a:pt x="10123972" y="6674138"/>
                </a:cubicBezTo>
                <a:cubicBezTo>
                  <a:pt x="9985329" y="6688403"/>
                  <a:pt x="9677573" y="6680957"/>
                  <a:pt x="9456164" y="6674138"/>
                </a:cubicBezTo>
                <a:cubicBezTo>
                  <a:pt x="9234755" y="6667319"/>
                  <a:pt x="9279428" y="6678269"/>
                  <a:pt x="9108904" y="6674138"/>
                </a:cubicBezTo>
                <a:cubicBezTo>
                  <a:pt x="8938380" y="6670007"/>
                  <a:pt x="8599133" y="6658961"/>
                  <a:pt x="8441095" y="6674138"/>
                </a:cubicBezTo>
                <a:cubicBezTo>
                  <a:pt x="8283057" y="6689315"/>
                  <a:pt x="7822990" y="6699144"/>
                  <a:pt x="7666438" y="6674138"/>
                </a:cubicBezTo>
                <a:cubicBezTo>
                  <a:pt x="7509886" y="6649132"/>
                  <a:pt x="7111951" y="6681128"/>
                  <a:pt x="6891780" y="6674138"/>
                </a:cubicBezTo>
                <a:cubicBezTo>
                  <a:pt x="6671609" y="6667148"/>
                  <a:pt x="6504191" y="6692111"/>
                  <a:pt x="6330822" y="6674138"/>
                </a:cubicBezTo>
                <a:cubicBezTo>
                  <a:pt x="6157453" y="6656165"/>
                  <a:pt x="6004698" y="6653735"/>
                  <a:pt x="5876712" y="6674138"/>
                </a:cubicBezTo>
                <a:cubicBezTo>
                  <a:pt x="5748726" y="6694542"/>
                  <a:pt x="5588645" y="6685258"/>
                  <a:pt x="5422602" y="6674138"/>
                </a:cubicBezTo>
                <a:cubicBezTo>
                  <a:pt x="5256559" y="6663019"/>
                  <a:pt x="5056508" y="6645510"/>
                  <a:pt x="4754794" y="6674138"/>
                </a:cubicBezTo>
                <a:cubicBezTo>
                  <a:pt x="4453080" y="6702766"/>
                  <a:pt x="4396368" y="6652327"/>
                  <a:pt x="4086986" y="6674138"/>
                </a:cubicBezTo>
                <a:cubicBezTo>
                  <a:pt x="3777604" y="6695949"/>
                  <a:pt x="3765905" y="6672088"/>
                  <a:pt x="3632877" y="6674138"/>
                </a:cubicBezTo>
                <a:cubicBezTo>
                  <a:pt x="3499849" y="6676188"/>
                  <a:pt x="3455877" y="6674061"/>
                  <a:pt x="3285616" y="6674138"/>
                </a:cubicBezTo>
                <a:cubicBezTo>
                  <a:pt x="3115355" y="6674215"/>
                  <a:pt x="3102354" y="6683438"/>
                  <a:pt x="2938356" y="6674138"/>
                </a:cubicBezTo>
                <a:cubicBezTo>
                  <a:pt x="2774358" y="6664838"/>
                  <a:pt x="2462231" y="6711570"/>
                  <a:pt x="2163699" y="6674138"/>
                </a:cubicBezTo>
                <a:cubicBezTo>
                  <a:pt x="1865167" y="6636706"/>
                  <a:pt x="1784891" y="6689993"/>
                  <a:pt x="1602740" y="6674138"/>
                </a:cubicBezTo>
                <a:cubicBezTo>
                  <a:pt x="1420589" y="6658283"/>
                  <a:pt x="1282496" y="6685992"/>
                  <a:pt x="1041781" y="6674138"/>
                </a:cubicBezTo>
                <a:cubicBezTo>
                  <a:pt x="801066" y="6662284"/>
                  <a:pt x="813553" y="6696836"/>
                  <a:pt x="587671" y="6674138"/>
                </a:cubicBezTo>
                <a:cubicBezTo>
                  <a:pt x="361789" y="6651441"/>
                  <a:pt x="214571" y="6668499"/>
                  <a:pt x="0" y="6674138"/>
                </a:cubicBezTo>
                <a:cubicBezTo>
                  <a:pt x="-20625" y="6547214"/>
                  <a:pt x="-7042" y="6383119"/>
                  <a:pt x="0" y="6140207"/>
                </a:cubicBezTo>
                <a:cubicBezTo>
                  <a:pt x="7042" y="5897295"/>
                  <a:pt x="-29514" y="5711300"/>
                  <a:pt x="0" y="5539535"/>
                </a:cubicBezTo>
                <a:cubicBezTo>
                  <a:pt x="29514" y="5367770"/>
                  <a:pt x="28544" y="4983324"/>
                  <a:pt x="0" y="4805379"/>
                </a:cubicBezTo>
                <a:cubicBezTo>
                  <a:pt x="-28544" y="4627434"/>
                  <a:pt x="-6155" y="4540222"/>
                  <a:pt x="0" y="4338190"/>
                </a:cubicBezTo>
                <a:cubicBezTo>
                  <a:pt x="6155" y="4136158"/>
                  <a:pt x="-14140" y="3957334"/>
                  <a:pt x="0" y="3737517"/>
                </a:cubicBezTo>
                <a:cubicBezTo>
                  <a:pt x="14140" y="3517700"/>
                  <a:pt x="30152" y="3283936"/>
                  <a:pt x="0" y="3003362"/>
                </a:cubicBezTo>
                <a:cubicBezTo>
                  <a:pt x="-30152" y="2722788"/>
                  <a:pt x="-8736" y="2694907"/>
                  <a:pt x="0" y="2469431"/>
                </a:cubicBezTo>
                <a:cubicBezTo>
                  <a:pt x="8736" y="2243955"/>
                  <a:pt x="4845" y="2128399"/>
                  <a:pt x="0" y="2002241"/>
                </a:cubicBezTo>
                <a:cubicBezTo>
                  <a:pt x="-4845" y="1876083"/>
                  <a:pt x="-13441" y="1573132"/>
                  <a:pt x="0" y="1401569"/>
                </a:cubicBezTo>
                <a:cubicBezTo>
                  <a:pt x="13441" y="1230006"/>
                  <a:pt x="-8522" y="1023133"/>
                  <a:pt x="0" y="867638"/>
                </a:cubicBezTo>
                <a:cubicBezTo>
                  <a:pt x="8522" y="712143"/>
                  <a:pt x="42371" y="174561"/>
                  <a:pt x="0" y="0"/>
                </a:cubicBezTo>
                <a:close/>
              </a:path>
              <a:path w="10684931" h="6674138" extrusionOk="0">
                <a:moveTo>
                  <a:pt x="0" y="0"/>
                </a:moveTo>
                <a:cubicBezTo>
                  <a:pt x="171537" y="15786"/>
                  <a:pt x="211069" y="4931"/>
                  <a:pt x="347260" y="0"/>
                </a:cubicBezTo>
                <a:cubicBezTo>
                  <a:pt x="483451" y="-4931"/>
                  <a:pt x="787461" y="32856"/>
                  <a:pt x="1121918" y="0"/>
                </a:cubicBezTo>
                <a:cubicBezTo>
                  <a:pt x="1456375" y="-32856"/>
                  <a:pt x="1383003" y="4410"/>
                  <a:pt x="1469178" y="0"/>
                </a:cubicBezTo>
                <a:cubicBezTo>
                  <a:pt x="1555353" y="-4410"/>
                  <a:pt x="1871695" y="30809"/>
                  <a:pt x="2243836" y="0"/>
                </a:cubicBezTo>
                <a:cubicBezTo>
                  <a:pt x="2615977" y="-30809"/>
                  <a:pt x="2777910" y="124"/>
                  <a:pt x="2911644" y="0"/>
                </a:cubicBezTo>
                <a:cubicBezTo>
                  <a:pt x="3045378" y="-124"/>
                  <a:pt x="3438095" y="-9421"/>
                  <a:pt x="3579452" y="0"/>
                </a:cubicBezTo>
                <a:cubicBezTo>
                  <a:pt x="3720809" y="9421"/>
                  <a:pt x="3833471" y="8383"/>
                  <a:pt x="3926712" y="0"/>
                </a:cubicBezTo>
                <a:cubicBezTo>
                  <a:pt x="4019953" y="-8383"/>
                  <a:pt x="4397681" y="11090"/>
                  <a:pt x="4808219" y="0"/>
                </a:cubicBezTo>
                <a:cubicBezTo>
                  <a:pt x="5218757" y="-11090"/>
                  <a:pt x="5478211" y="16722"/>
                  <a:pt x="5689726" y="0"/>
                </a:cubicBezTo>
                <a:cubicBezTo>
                  <a:pt x="5901241" y="-16722"/>
                  <a:pt x="6392971" y="-26642"/>
                  <a:pt x="6571233" y="0"/>
                </a:cubicBezTo>
                <a:cubicBezTo>
                  <a:pt x="6749495" y="26642"/>
                  <a:pt x="6817357" y="21907"/>
                  <a:pt x="7025342" y="0"/>
                </a:cubicBezTo>
                <a:cubicBezTo>
                  <a:pt x="7233327" y="-21907"/>
                  <a:pt x="7564185" y="-15815"/>
                  <a:pt x="7800000" y="0"/>
                </a:cubicBezTo>
                <a:cubicBezTo>
                  <a:pt x="8035815" y="15815"/>
                  <a:pt x="8267170" y="-20090"/>
                  <a:pt x="8681506" y="0"/>
                </a:cubicBezTo>
                <a:cubicBezTo>
                  <a:pt x="9095842" y="20090"/>
                  <a:pt x="8884086" y="3389"/>
                  <a:pt x="9028767" y="0"/>
                </a:cubicBezTo>
                <a:cubicBezTo>
                  <a:pt x="9173448" y="-3389"/>
                  <a:pt x="9305199" y="13207"/>
                  <a:pt x="9376027" y="0"/>
                </a:cubicBezTo>
                <a:cubicBezTo>
                  <a:pt x="9446855" y="-13207"/>
                  <a:pt x="9609842" y="12612"/>
                  <a:pt x="9723287" y="0"/>
                </a:cubicBezTo>
                <a:cubicBezTo>
                  <a:pt x="9836732" y="-12612"/>
                  <a:pt x="10438876" y="42669"/>
                  <a:pt x="10684931" y="0"/>
                </a:cubicBezTo>
                <a:cubicBezTo>
                  <a:pt x="10687283" y="285006"/>
                  <a:pt x="10691559" y="570263"/>
                  <a:pt x="10684931" y="800897"/>
                </a:cubicBezTo>
                <a:cubicBezTo>
                  <a:pt x="10678303" y="1031531"/>
                  <a:pt x="10695204" y="1129734"/>
                  <a:pt x="10684931" y="1268086"/>
                </a:cubicBezTo>
                <a:cubicBezTo>
                  <a:pt x="10674658" y="1406438"/>
                  <a:pt x="10682767" y="1734217"/>
                  <a:pt x="10684931" y="1935500"/>
                </a:cubicBezTo>
                <a:cubicBezTo>
                  <a:pt x="10687095" y="2136783"/>
                  <a:pt x="10719222" y="2363380"/>
                  <a:pt x="10684931" y="2669655"/>
                </a:cubicBezTo>
                <a:cubicBezTo>
                  <a:pt x="10650640" y="2975931"/>
                  <a:pt x="10691053" y="3060286"/>
                  <a:pt x="10684931" y="3203586"/>
                </a:cubicBezTo>
                <a:cubicBezTo>
                  <a:pt x="10678809" y="3346886"/>
                  <a:pt x="10709088" y="3701047"/>
                  <a:pt x="10684931" y="3871000"/>
                </a:cubicBezTo>
                <a:cubicBezTo>
                  <a:pt x="10660774" y="4040953"/>
                  <a:pt x="10671003" y="4421117"/>
                  <a:pt x="10684931" y="4605155"/>
                </a:cubicBezTo>
                <a:cubicBezTo>
                  <a:pt x="10698859" y="4789194"/>
                  <a:pt x="10659134" y="5180630"/>
                  <a:pt x="10684931" y="5339310"/>
                </a:cubicBezTo>
                <a:cubicBezTo>
                  <a:pt x="10710728" y="5497991"/>
                  <a:pt x="10621136" y="6390646"/>
                  <a:pt x="10684931" y="6674138"/>
                </a:cubicBezTo>
                <a:cubicBezTo>
                  <a:pt x="10542801" y="6685948"/>
                  <a:pt x="10354280" y="6664790"/>
                  <a:pt x="10230821" y="6674138"/>
                </a:cubicBezTo>
                <a:cubicBezTo>
                  <a:pt x="10107362" y="6683487"/>
                  <a:pt x="9568591" y="6692061"/>
                  <a:pt x="9349315" y="6674138"/>
                </a:cubicBezTo>
                <a:cubicBezTo>
                  <a:pt x="9130039" y="6656215"/>
                  <a:pt x="8975362" y="6678697"/>
                  <a:pt x="8788356" y="6674138"/>
                </a:cubicBezTo>
                <a:cubicBezTo>
                  <a:pt x="8601350" y="6669579"/>
                  <a:pt x="8158385" y="6696399"/>
                  <a:pt x="7906849" y="6674138"/>
                </a:cubicBezTo>
                <a:cubicBezTo>
                  <a:pt x="7655313" y="6651877"/>
                  <a:pt x="7597459" y="6682873"/>
                  <a:pt x="7452739" y="6674138"/>
                </a:cubicBezTo>
                <a:cubicBezTo>
                  <a:pt x="7308019" y="6665404"/>
                  <a:pt x="6760715" y="6636440"/>
                  <a:pt x="6571233" y="6674138"/>
                </a:cubicBezTo>
                <a:cubicBezTo>
                  <a:pt x="6381751" y="6711836"/>
                  <a:pt x="6211466" y="6679802"/>
                  <a:pt x="6117123" y="6674138"/>
                </a:cubicBezTo>
                <a:cubicBezTo>
                  <a:pt x="6022780" y="6668475"/>
                  <a:pt x="5606595" y="6676328"/>
                  <a:pt x="5449315" y="6674138"/>
                </a:cubicBezTo>
                <a:cubicBezTo>
                  <a:pt x="5292035" y="6671948"/>
                  <a:pt x="5214931" y="6690991"/>
                  <a:pt x="5102055" y="6674138"/>
                </a:cubicBezTo>
                <a:cubicBezTo>
                  <a:pt x="4989179" y="6657285"/>
                  <a:pt x="4528101" y="6688353"/>
                  <a:pt x="4220548" y="6674138"/>
                </a:cubicBezTo>
                <a:cubicBezTo>
                  <a:pt x="3912995" y="6659923"/>
                  <a:pt x="3635181" y="6672417"/>
                  <a:pt x="3339041" y="6674138"/>
                </a:cubicBezTo>
                <a:cubicBezTo>
                  <a:pt x="3042901" y="6675859"/>
                  <a:pt x="2987917" y="6666030"/>
                  <a:pt x="2671233" y="6674138"/>
                </a:cubicBezTo>
                <a:cubicBezTo>
                  <a:pt x="2354549" y="6682246"/>
                  <a:pt x="2341546" y="6670232"/>
                  <a:pt x="2110274" y="6674138"/>
                </a:cubicBezTo>
                <a:cubicBezTo>
                  <a:pt x="1879002" y="6678044"/>
                  <a:pt x="1730987" y="6666528"/>
                  <a:pt x="1549315" y="6674138"/>
                </a:cubicBezTo>
                <a:cubicBezTo>
                  <a:pt x="1367643" y="6681748"/>
                  <a:pt x="1177874" y="6690627"/>
                  <a:pt x="881507" y="6674138"/>
                </a:cubicBezTo>
                <a:cubicBezTo>
                  <a:pt x="585140" y="6657649"/>
                  <a:pt x="351877" y="6688654"/>
                  <a:pt x="0" y="6674138"/>
                </a:cubicBezTo>
                <a:cubicBezTo>
                  <a:pt x="26545" y="6428818"/>
                  <a:pt x="14107" y="6207454"/>
                  <a:pt x="0" y="6006724"/>
                </a:cubicBezTo>
                <a:cubicBezTo>
                  <a:pt x="-14107" y="5805994"/>
                  <a:pt x="-32888" y="5505169"/>
                  <a:pt x="0" y="5272569"/>
                </a:cubicBezTo>
                <a:cubicBezTo>
                  <a:pt x="32888" y="5039970"/>
                  <a:pt x="-19449" y="4846435"/>
                  <a:pt x="0" y="4538414"/>
                </a:cubicBezTo>
                <a:cubicBezTo>
                  <a:pt x="19449" y="4230393"/>
                  <a:pt x="27264" y="4159207"/>
                  <a:pt x="0" y="3804259"/>
                </a:cubicBezTo>
                <a:cubicBezTo>
                  <a:pt x="-27264" y="3449312"/>
                  <a:pt x="-4928" y="3330827"/>
                  <a:pt x="0" y="3070103"/>
                </a:cubicBezTo>
                <a:cubicBezTo>
                  <a:pt x="4928" y="2809379"/>
                  <a:pt x="-16520" y="2763114"/>
                  <a:pt x="0" y="2536172"/>
                </a:cubicBezTo>
                <a:cubicBezTo>
                  <a:pt x="16520" y="2309230"/>
                  <a:pt x="11802" y="2047943"/>
                  <a:pt x="0" y="1868759"/>
                </a:cubicBezTo>
                <a:cubicBezTo>
                  <a:pt x="-11802" y="1689575"/>
                  <a:pt x="30140" y="1298693"/>
                  <a:pt x="0" y="1134603"/>
                </a:cubicBezTo>
                <a:cubicBezTo>
                  <a:pt x="-30140" y="970513"/>
                  <a:pt x="187" y="828142"/>
                  <a:pt x="0" y="667414"/>
                </a:cubicBezTo>
                <a:cubicBezTo>
                  <a:pt x="-187" y="506686"/>
                  <a:pt x="20964" y="228609"/>
                  <a:pt x="0" y="0"/>
                </a:cubicBezTo>
                <a:close/>
              </a:path>
            </a:pathLst>
          </a:custGeom>
          <a:solidFill>
            <a:schemeClr val="lt1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Câu 2. </a:t>
            </a:r>
            <a:r>
              <a:rPr lang="vi-VN" sz="28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Kể tên một vài câu chuyện về kho báu mà em đã được đọc hoặc được nghe.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Câu 3. </a:t>
            </a:r>
            <a:r>
              <a:rPr lang="vi-VN" sz="280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Theo em, vì sao sách cũng là kho báu? Kho báu ấy quý giá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4137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5">
            <a:extLst>
              <a:ext uri="{FF2B5EF4-FFF2-40B4-BE49-F238E27FC236}">
                <a16:creationId xmlns:a16="http://schemas.microsoft.com/office/drawing/2014/main" id="{D0A58BC6-301A-1B83-5961-A7780F9D04F1}"/>
              </a:ext>
            </a:extLst>
          </p:cNvPr>
          <p:cNvSpPr/>
          <p:nvPr/>
        </p:nvSpPr>
        <p:spPr>
          <a:xfrm>
            <a:off x="2733787" y="1715303"/>
            <a:ext cx="6724425" cy="801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Một vài câu chuyện về kho báu mà em đã được đọc hoặc được nghe</a:t>
            </a:r>
          </a:p>
        </p:txBody>
      </p:sp>
      <p:pic>
        <p:nvPicPr>
          <p:cNvPr id="4" name="Google Shape;120;p5" descr="Tranh truyện dân gian Việt Nam - Cây khế – Nhà xuất bản Kim Đồng">
            <a:extLst>
              <a:ext uri="{FF2B5EF4-FFF2-40B4-BE49-F238E27FC236}">
                <a16:creationId xmlns:a16="http://schemas.microsoft.com/office/drawing/2014/main" id="{6392B999-8725-AB44-868E-49917ADB99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" y="2705100"/>
            <a:ext cx="2769986" cy="391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1;p5" descr="Fahasa - Truyện Cổ Tích Thế Giới Hay Nhất - Alibaba và 40 Tên Cướp |  Lazada.vn">
            <a:extLst>
              <a:ext uri="{FF2B5EF4-FFF2-40B4-BE49-F238E27FC236}">
                <a16:creationId xmlns:a16="http://schemas.microsoft.com/office/drawing/2014/main" id="{7BE3238B-51DA-F158-860E-BAE7EC4B6D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9332" r="18760"/>
          <a:stretch/>
        </p:blipFill>
        <p:spPr>
          <a:xfrm>
            <a:off x="4876241" y="2705100"/>
            <a:ext cx="2439518" cy="391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2;p5" descr="Đảo giấu vàng | NHÀ XUẤT BẢN VĂN HỌC">
            <a:extLst>
              <a:ext uri="{FF2B5EF4-FFF2-40B4-BE49-F238E27FC236}">
                <a16:creationId xmlns:a16="http://schemas.microsoft.com/office/drawing/2014/main" id="{596226A8-78A6-BC67-539C-1F280FB730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5333" r="14444"/>
          <a:stretch/>
        </p:blipFill>
        <p:spPr>
          <a:xfrm>
            <a:off x="7784570" y="2705100"/>
            <a:ext cx="2767189" cy="3913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16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30;p6" descr="Thái Hạo: Bàn về quốc gia không đọc sách">
            <a:extLst>
              <a:ext uri="{FF2B5EF4-FFF2-40B4-BE49-F238E27FC236}">
                <a16:creationId xmlns:a16="http://schemas.microsoft.com/office/drawing/2014/main" id="{20A36B9E-277F-F882-BE6C-61A257B713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13172">
            <a:off x="8273170" y="1550394"/>
            <a:ext cx="3580920" cy="221383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Google Shape;131;p6" descr="101+ Hình Nền Sách Đẹp, Ấn Tượng Cho Máy Tính Hoặc Điện Thoại">
            <a:extLst>
              <a:ext uri="{FF2B5EF4-FFF2-40B4-BE49-F238E27FC236}">
                <a16:creationId xmlns:a16="http://schemas.microsoft.com/office/drawing/2014/main" id="{ED6FBCC6-3749-F076-F54D-7952203902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38296">
            <a:off x="8609692" y="4399002"/>
            <a:ext cx="3537692" cy="216064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Google Shape;132;p6">
            <a:extLst>
              <a:ext uri="{FF2B5EF4-FFF2-40B4-BE49-F238E27FC236}">
                <a16:creationId xmlns:a16="http://schemas.microsoft.com/office/drawing/2014/main" id="{28865A78-1BE6-BBF7-1E2A-4A498C84ACBF}"/>
              </a:ext>
            </a:extLst>
          </p:cNvPr>
          <p:cNvSpPr/>
          <p:nvPr/>
        </p:nvSpPr>
        <p:spPr>
          <a:xfrm>
            <a:off x="586417" y="1714498"/>
            <a:ext cx="5297021" cy="121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Sách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cũng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kho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báu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vì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chứa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cải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</a:t>
            </a:r>
          </a:p>
        </p:txBody>
      </p:sp>
      <p:sp>
        <p:nvSpPr>
          <p:cNvPr id="12" name="Google Shape;133;p6">
            <a:extLst>
              <a:ext uri="{FF2B5EF4-FFF2-40B4-BE49-F238E27FC236}">
                <a16:creationId xmlns:a16="http://schemas.microsoft.com/office/drawing/2014/main" id="{1B602082-CAF9-43AD-1954-CDEBEF702C7A}"/>
              </a:ext>
            </a:extLst>
          </p:cNvPr>
          <p:cNvSpPr/>
          <p:nvPr/>
        </p:nvSpPr>
        <p:spPr>
          <a:xfrm>
            <a:off x="2968227" y="2933699"/>
            <a:ext cx="533400" cy="76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4;p6">
            <a:extLst>
              <a:ext uri="{FF2B5EF4-FFF2-40B4-BE49-F238E27FC236}">
                <a16:creationId xmlns:a16="http://schemas.microsoft.com/office/drawing/2014/main" id="{B086B3FD-9A35-8EE2-7B97-6053F6888E86}"/>
              </a:ext>
            </a:extLst>
          </p:cNvPr>
          <p:cNvSpPr txBox="1"/>
          <p:nvPr/>
        </p:nvSpPr>
        <p:spPr>
          <a:xfrm>
            <a:off x="0" y="3695699"/>
            <a:ext cx="8780306" cy="353939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lvl="0" indent="-571500" algn="just">
              <a:buClr>
                <a:srgbClr val="000000"/>
              </a:buClr>
              <a:buSzPts val="3600"/>
              <a:buFont typeface="Calibri"/>
              <a:buChar char="-"/>
            </a:pPr>
            <a:r>
              <a:rPr lang="vi-VN" sz="28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Của cải ở kho báu ấy là kiến thức. </a:t>
            </a:r>
          </a:p>
          <a:p>
            <a:pPr marL="571500" lvl="0" indent="-571500" algn="just">
              <a:buClr>
                <a:srgbClr val="000000"/>
              </a:buClr>
              <a:buSzPts val="3600"/>
              <a:buFont typeface="Calibri"/>
              <a:buChar char="-"/>
            </a:pPr>
            <a:r>
              <a:rPr lang="vi-VN" sz="28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Của cải ở kho báu ấy là vô tận vì kiến thức mà con người thu được mỗi ngày một nhiều, không bao giờ cạn. </a:t>
            </a:r>
          </a:p>
          <a:p>
            <a:pPr marL="571500" lvl="0" indent="-571500" algn="just">
              <a:buClr>
                <a:srgbClr val="000000"/>
              </a:buClr>
              <a:buSzPts val="3600"/>
              <a:buFont typeface="Calibri"/>
              <a:buChar char="-"/>
            </a:pPr>
            <a:r>
              <a:rPr lang="vi-VN" sz="28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Kiến thức thu được từ sách giúp con người có thêm nhiều hiểu biết, làm ra nhiều của cải, vật dụng để đời sống ngày một tốt hơn.</a:t>
            </a:r>
            <a:endParaRPr lang="en-US" sz="2800" dirty="0">
              <a:solidFill>
                <a:schemeClr val="dk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  <a:p>
            <a:pPr marL="571500" lvl="0" indent="-571500" algn="just">
              <a:buClr>
                <a:srgbClr val="000000"/>
              </a:buClr>
              <a:buSzPts val="3600"/>
              <a:buFont typeface="Calibri"/>
              <a:buChar char="-"/>
            </a:pPr>
            <a:endParaRPr lang="vi-VN" sz="2800" dirty="0">
              <a:solidFill>
                <a:schemeClr val="dk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95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3)">
            <a:extLst>
              <a:ext uri="{FF2B5EF4-FFF2-40B4-BE49-F238E27FC236}">
                <a16:creationId xmlns:a16="http://schemas.microsoft.com/office/drawing/2014/main" id="{27511C06-8F55-9F26-2819-FA5C68D831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878C6B8-6176-6571-4FF6-78F01750130A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0B0AB3C4-F209-88E8-082C-7AE5065E8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7AAC66-401C-9590-FC5B-935807958F04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latin typeface="UTM Avo" panose="02040603050506020204" pitchFamily="18" charset="0"/>
                <a:cs typeface="Times New Roman" pitchFamily="18" charset="0"/>
              </a:rPr>
              <a:t>GIÚP KHỈ LẤY TÁO</a:t>
            </a:r>
          </a:p>
        </p:txBody>
      </p:sp>
      <p:pic>
        <p:nvPicPr>
          <p:cNvPr id="4" name="Picture 3" descr="038b4ff17003114c478d29a567a6daa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1447800"/>
            <a:ext cx="2993754" cy="4800600"/>
          </a:xfrm>
          <a:prstGeom prst="rect">
            <a:avLst/>
          </a:prstGeom>
        </p:spPr>
      </p:pic>
      <p:pic>
        <p:nvPicPr>
          <p:cNvPr id="5" name="Picture 4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1996" y="4733540"/>
            <a:ext cx="2286005" cy="2124460"/>
          </a:xfrm>
          <a:prstGeom prst="rect">
            <a:avLst/>
          </a:prstGeom>
        </p:spPr>
      </p:pic>
      <p:sp>
        <p:nvSpPr>
          <p:cNvPr id="6" name="TextBox 5">
            <a:hlinkClick r:id="rId5" action="ppaction://hlinksldjump"/>
          </p:cNvPr>
          <p:cNvSpPr txBox="1"/>
          <p:nvPr/>
        </p:nvSpPr>
        <p:spPr>
          <a:xfrm>
            <a:off x="8763000" y="50292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libri"/>
              </a:rPr>
              <a:t>PLAY</a:t>
            </a:r>
          </a:p>
        </p:txBody>
      </p:sp>
      <p:pic>
        <p:nvPicPr>
          <p:cNvPr id="7" name="Mr_Turtl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685800" y="25146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giáo án TV 4</Template>
  <TotalTime>154</TotalTime>
  <Words>1284</Words>
  <Application>Microsoft Office PowerPoint</Application>
  <PresentationFormat>Widescreen</PresentationFormat>
  <Paragraphs>107</Paragraphs>
  <Slides>31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Calibri</vt:lpstr>
      <vt:lpstr>UTM Avo</vt:lpstr>
      <vt:lpstr>Arial</vt:lpstr>
      <vt:lpstr>Calibri Light</vt:lpstr>
      <vt:lpstr>Office Theme</vt:lpstr>
      <vt:lpstr>2_Office Theme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GIÚP KHỈ LẤY TÁO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OnePercent</cp:lastModifiedBy>
  <cp:revision>16</cp:revision>
  <dcterms:created xsi:type="dcterms:W3CDTF">2023-10-19T09:09:48Z</dcterms:created>
  <dcterms:modified xsi:type="dcterms:W3CDTF">2023-10-26T04:38:34Z</dcterms:modified>
</cp:coreProperties>
</file>