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5" r:id="rId1"/>
    <p:sldMasterId id="2147483849" r:id="rId2"/>
  </p:sldMasterIdLst>
  <p:notesMasterIdLst>
    <p:notesMasterId r:id="rId26"/>
  </p:notesMasterIdLst>
  <p:sldIdLst>
    <p:sldId id="498" r:id="rId3"/>
    <p:sldId id="511" r:id="rId4"/>
    <p:sldId id="518" r:id="rId5"/>
    <p:sldId id="519" r:id="rId6"/>
    <p:sldId id="521" r:id="rId7"/>
    <p:sldId id="520" r:id="rId8"/>
    <p:sldId id="522" r:id="rId9"/>
    <p:sldId id="524" r:id="rId10"/>
    <p:sldId id="526" r:id="rId11"/>
    <p:sldId id="525" r:id="rId12"/>
    <p:sldId id="527" r:id="rId13"/>
    <p:sldId id="528" r:id="rId14"/>
    <p:sldId id="529" r:id="rId15"/>
    <p:sldId id="530" r:id="rId16"/>
    <p:sldId id="531" r:id="rId17"/>
    <p:sldId id="532" r:id="rId18"/>
    <p:sldId id="533" r:id="rId19"/>
    <p:sldId id="534" r:id="rId20"/>
    <p:sldId id="535" r:id="rId21"/>
    <p:sldId id="536" r:id="rId22"/>
    <p:sldId id="538" r:id="rId23"/>
    <p:sldId id="539" r:id="rId24"/>
    <p:sldId id="510" r:id="rId25"/>
  </p:sldIdLst>
  <p:sldSz cx="12192000" cy="6858000"/>
  <p:notesSz cx="6858000" cy="9144000"/>
  <p:embeddedFontLst>
    <p:embeddedFont>
      <p:font typeface="Anton" charset="0"/>
      <p:regular r:id="rId27"/>
    </p:embeddedFont>
    <p:embeddedFont>
      <p:font typeface="Calibri" pitchFamily="34" charset="0"/>
      <p:regular r:id="rId28"/>
      <p:bold r:id="rId29"/>
      <p:italic r:id="rId30"/>
      <p:boldItalic r:id="rId31"/>
    </p:embeddedFont>
    <p:embeddedFont>
      <p:font typeface="Open Sans" charset="0"/>
      <p:regular r:id="rId32"/>
      <p:bold r:id="rId33"/>
      <p:italic r:id="rId34"/>
      <p:boldItalic r:id="rId35"/>
    </p:embeddedFont>
    <p:embeddedFont>
      <p:font typeface="Roboto"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FFFF66"/>
    <a:srgbClr val="2E15EB"/>
    <a:srgbClr val="FFFAF7"/>
    <a:srgbClr val="C7EDE6"/>
    <a:srgbClr val="000000"/>
    <a:srgbClr val="F251B0"/>
    <a:srgbClr val="FF5264"/>
    <a:srgbClr val="FFD15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54" autoAdjust="0"/>
    <p:restoredTop sz="94660"/>
  </p:normalViewPr>
  <p:slideViewPr>
    <p:cSldViewPr snapToGrid="0">
      <p:cViewPr>
        <p:scale>
          <a:sx n="81" d="100"/>
          <a:sy n="81" d="100"/>
        </p:scale>
        <p:origin x="-22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9/13/2025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82501" y="784933"/>
            <a:ext cx="5877600" cy="48512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89168" y="990600"/>
            <a:ext cx="5877600" cy="4851200"/>
          </a:xfrm>
          <a:prstGeom prst="round2DiagRect">
            <a:avLst>
              <a:gd name="adj1" fmla="val 16667"/>
              <a:gd name="adj2" fmla="val 0"/>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60000" y="1752217"/>
            <a:ext cx="5136001" cy="2736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4800"/>
              <a:buNone/>
              <a:defRPr sz="37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 name="Google Shape;12;p2"/>
          <p:cNvSpPr/>
          <p:nvPr/>
        </p:nvSpPr>
        <p:spPr>
          <a:xfrm>
            <a:off x="5517434" y="58984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466768" y="211733"/>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260233" y="5388000"/>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2767" y="61792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1164633" y="2590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title" idx="2"/>
          </p:nvPr>
        </p:nvSpPr>
        <p:spPr>
          <a:xfrm>
            <a:off x="960000" y="4706233"/>
            <a:ext cx="5136001" cy="6560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1867">
                <a:latin typeface="Roboto"/>
                <a:ea typeface="Roboto"/>
                <a:cs typeface="Roboto"/>
                <a:sym typeface="Roboto"/>
              </a:defRPr>
            </a:lvl1pPr>
            <a:lvl2pPr lvl="1" rtl="0">
              <a:spcBef>
                <a:spcPts val="2133"/>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2144719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02"/>
        <p:cNvGrpSpPr/>
        <p:nvPr/>
      </p:nvGrpSpPr>
      <p:grpSpPr>
        <a:xfrm>
          <a:off x="0" y="0"/>
          <a:ext cx="0" cy="0"/>
          <a:chOff x="0" y="0"/>
          <a:chExt cx="0" cy="0"/>
        </a:xfrm>
      </p:grpSpPr>
      <p:sp>
        <p:nvSpPr>
          <p:cNvPr id="203" name="Google Shape;203;p17"/>
          <p:cNvSpPr txBox="1">
            <a:spLocks noGrp="1"/>
          </p:cNvSpPr>
          <p:nvPr>
            <p:ph type="title"/>
          </p:nvPr>
        </p:nvSpPr>
        <p:spPr>
          <a:xfrm>
            <a:off x="960001"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7"/>
          <p:cNvSpPr/>
          <p:nvPr/>
        </p:nvSpPr>
        <p:spPr>
          <a:xfrm>
            <a:off x="11513100" y="1841841"/>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7"/>
          <p:cNvSpPr/>
          <p:nvPr/>
        </p:nvSpPr>
        <p:spPr>
          <a:xfrm>
            <a:off x="-6117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7"/>
          <p:cNvSpPr/>
          <p:nvPr/>
        </p:nvSpPr>
        <p:spPr>
          <a:xfrm>
            <a:off x="10848501"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7"/>
          <p:cNvSpPr/>
          <p:nvPr/>
        </p:nvSpPr>
        <p:spPr>
          <a:xfrm>
            <a:off x="290067" y="52609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7"/>
          <p:cNvSpPr/>
          <p:nvPr/>
        </p:nvSpPr>
        <p:spPr>
          <a:xfrm>
            <a:off x="814668"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7"/>
          <p:cNvSpPr/>
          <p:nvPr/>
        </p:nvSpPr>
        <p:spPr>
          <a:xfrm>
            <a:off x="1542767" y="-16"/>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7"/>
          <p:cNvSpPr/>
          <p:nvPr/>
        </p:nvSpPr>
        <p:spPr>
          <a:xfrm>
            <a:off x="11513101" y="35181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7"/>
          <p:cNvSpPr/>
          <p:nvPr/>
        </p:nvSpPr>
        <p:spPr>
          <a:xfrm>
            <a:off x="814668" y="4478400"/>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7"/>
          <p:cNvSpPr/>
          <p:nvPr/>
        </p:nvSpPr>
        <p:spPr>
          <a:xfrm>
            <a:off x="9110733" y="5897167"/>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66310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userDrawn="1">
  <p:cSld name="Title and Four Columns">
    <p:spTree>
      <p:nvGrpSpPr>
        <p:cNvPr id="1" name="Shape 247"/>
        <p:cNvGrpSpPr/>
        <p:nvPr/>
      </p:nvGrpSpPr>
      <p:grpSpPr>
        <a:xfrm>
          <a:off x="0" y="0"/>
          <a:ext cx="0" cy="0"/>
          <a:chOff x="0" y="0"/>
          <a:chExt cx="0" cy="0"/>
        </a:xfrm>
      </p:grpSpPr>
      <p:sp>
        <p:nvSpPr>
          <p:cNvPr id="260" name="Google Shape;260;p20"/>
          <p:cNvSpPr/>
          <p:nvPr/>
        </p:nvSpPr>
        <p:spPr>
          <a:xfrm>
            <a:off x="6879968" y="1693100"/>
            <a:ext cx="1016000" cy="10160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0"/>
          <p:cNvSpPr/>
          <p:nvPr/>
        </p:nvSpPr>
        <p:spPr>
          <a:xfrm>
            <a:off x="7228568" y="-801700"/>
            <a:ext cx="3188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62" name="Google Shape;262;p20"/>
          <p:cNvCxnSpPr/>
          <p:nvPr/>
        </p:nvCxnSpPr>
        <p:spPr>
          <a:xfrm>
            <a:off x="11065067" y="-172267"/>
            <a:ext cx="0" cy="1952400"/>
          </a:xfrm>
          <a:prstGeom prst="straightConnector1">
            <a:avLst/>
          </a:prstGeom>
          <a:noFill/>
          <a:ln w="9525" cap="flat" cmpd="sng">
            <a:solidFill>
              <a:schemeClr val="accent1"/>
            </a:solidFill>
            <a:prstDash val="dash"/>
            <a:round/>
            <a:headEnd type="none" w="med" len="med"/>
            <a:tailEnd type="none" w="med" len="med"/>
          </a:ln>
        </p:spPr>
      </p:cxnSp>
      <p:cxnSp>
        <p:nvCxnSpPr>
          <p:cNvPr id="263" name="Google Shape;263;p20"/>
          <p:cNvCxnSpPr/>
          <p:nvPr/>
        </p:nvCxnSpPr>
        <p:spPr>
          <a:xfrm>
            <a:off x="11064900" y="5799767"/>
            <a:ext cx="0" cy="1826000"/>
          </a:xfrm>
          <a:prstGeom prst="straightConnector1">
            <a:avLst/>
          </a:prstGeom>
          <a:noFill/>
          <a:ln w="9525" cap="flat" cmpd="sng">
            <a:solidFill>
              <a:schemeClr val="accent1"/>
            </a:solidFill>
            <a:prstDash val="dash"/>
            <a:round/>
            <a:headEnd type="none" w="med" len="med"/>
            <a:tailEnd type="none" w="med" len="med"/>
          </a:ln>
        </p:spPr>
      </p:cxnSp>
      <p:sp>
        <p:nvSpPr>
          <p:cNvPr id="264" name="Google Shape;264;p20"/>
          <p:cNvSpPr txBox="1">
            <a:spLocks noGrp="1"/>
          </p:cNvSpPr>
          <p:nvPr>
            <p:ph type="title"/>
          </p:nvPr>
        </p:nvSpPr>
        <p:spPr>
          <a:xfrm>
            <a:off x="960001"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9" name="Google Shape;269;p20"/>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0"/>
          <p:cNvSpPr/>
          <p:nvPr/>
        </p:nvSpPr>
        <p:spPr>
          <a:xfrm>
            <a:off x="341468" y="1693100"/>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0"/>
          <p:cNvSpPr/>
          <p:nvPr/>
        </p:nvSpPr>
        <p:spPr>
          <a:xfrm>
            <a:off x="192401" y="5438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0"/>
          <p:cNvSpPr/>
          <p:nvPr/>
        </p:nvSpPr>
        <p:spPr>
          <a:xfrm>
            <a:off x="11458033" y="19486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0"/>
          <p:cNvSpPr/>
          <p:nvPr/>
        </p:nvSpPr>
        <p:spPr>
          <a:xfrm>
            <a:off x="11458033"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0"/>
          <p:cNvSpPr/>
          <p:nvPr/>
        </p:nvSpPr>
        <p:spPr>
          <a:xfrm>
            <a:off x="7707468" y="-3570333"/>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369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ubtitle 2">
  <p:cSld name="Title and Subtitle 2">
    <p:spTree>
      <p:nvGrpSpPr>
        <p:cNvPr id="1" name="Shape 365"/>
        <p:cNvGrpSpPr/>
        <p:nvPr/>
      </p:nvGrpSpPr>
      <p:grpSpPr>
        <a:xfrm>
          <a:off x="0" y="0"/>
          <a:ext cx="0" cy="0"/>
          <a:chOff x="0" y="0"/>
          <a:chExt cx="0" cy="0"/>
        </a:xfrm>
      </p:grpSpPr>
      <p:sp>
        <p:nvSpPr>
          <p:cNvPr id="366" name="Google Shape;366;p25"/>
          <p:cNvSpPr/>
          <p:nvPr/>
        </p:nvSpPr>
        <p:spPr>
          <a:xfrm rot="-5400000" flipH="1">
            <a:off x="10428867" y="5238788"/>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5"/>
          <p:cNvSpPr/>
          <p:nvPr/>
        </p:nvSpPr>
        <p:spPr>
          <a:xfrm rot="-5400000" flipH="1">
            <a:off x="10530119" y="5373144"/>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5"/>
          <p:cNvSpPr txBox="1">
            <a:spLocks noGrp="1"/>
          </p:cNvSpPr>
          <p:nvPr>
            <p:ph type="title"/>
          </p:nvPr>
        </p:nvSpPr>
        <p:spPr>
          <a:xfrm>
            <a:off x="1513068" y="2849200"/>
            <a:ext cx="3499600" cy="1044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a:lvl1pPr>
            <a:lvl2pPr lvl="1" algn="ctr" rtl="0">
              <a:spcBef>
                <a:spcPts val="0"/>
              </a:spcBef>
              <a:spcAft>
                <a:spcPts val="0"/>
              </a:spcAft>
              <a:buNone/>
              <a:defRPr>
                <a:latin typeface="Open Sans"/>
                <a:ea typeface="Open Sans"/>
                <a:cs typeface="Open Sans"/>
                <a:sym typeface="Open Sans"/>
              </a:defRPr>
            </a:lvl2pPr>
            <a:lvl3pPr lvl="2" algn="ctr" rtl="0">
              <a:spcBef>
                <a:spcPts val="0"/>
              </a:spcBef>
              <a:spcAft>
                <a:spcPts val="0"/>
              </a:spcAft>
              <a:buNone/>
              <a:defRPr>
                <a:latin typeface="Open Sans"/>
                <a:ea typeface="Open Sans"/>
                <a:cs typeface="Open Sans"/>
                <a:sym typeface="Open Sans"/>
              </a:defRPr>
            </a:lvl3pPr>
            <a:lvl4pPr lvl="3" algn="ctr" rtl="0">
              <a:spcBef>
                <a:spcPts val="0"/>
              </a:spcBef>
              <a:spcAft>
                <a:spcPts val="0"/>
              </a:spcAft>
              <a:buNone/>
              <a:defRPr>
                <a:latin typeface="Open Sans"/>
                <a:ea typeface="Open Sans"/>
                <a:cs typeface="Open Sans"/>
                <a:sym typeface="Open Sans"/>
              </a:defRPr>
            </a:lvl4pPr>
            <a:lvl5pPr lvl="4" algn="ctr" rtl="0">
              <a:spcBef>
                <a:spcPts val="0"/>
              </a:spcBef>
              <a:spcAft>
                <a:spcPts val="0"/>
              </a:spcAft>
              <a:buNone/>
              <a:defRPr>
                <a:latin typeface="Open Sans"/>
                <a:ea typeface="Open Sans"/>
                <a:cs typeface="Open Sans"/>
                <a:sym typeface="Open Sans"/>
              </a:defRPr>
            </a:lvl5pPr>
            <a:lvl6pPr lvl="5" algn="ctr" rtl="0">
              <a:spcBef>
                <a:spcPts val="0"/>
              </a:spcBef>
              <a:spcAft>
                <a:spcPts val="0"/>
              </a:spcAft>
              <a:buNone/>
              <a:defRPr>
                <a:latin typeface="Open Sans"/>
                <a:ea typeface="Open Sans"/>
                <a:cs typeface="Open Sans"/>
                <a:sym typeface="Open Sans"/>
              </a:defRPr>
            </a:lvl6pPr>
            <a:lvl7pPr lvl="6" algn="ctr" rtl="0">
              <a:spcBef>
                <a:spcPts val="0"/>
              </a:spcBef>
              <a:spcAft>
                <a:spcPts val="0"/>
              </a:spcAft>
              <a:buNone/>
              <a:defRPr>
                <a:latin typeface="Open Sans"/>
                <a:ea typeface="Open Sans"/>
                <a:cs typeface="Open Sans"/>
                <a:sym typeface="Open Sans"/>
              </a:defRPr>
            </a:lvl7pPr>
            <a:lvl8pPr lvl="7" algn="ctr" rtl="0">
              <a:spcBef>
                <a:spcPts val="0"/>
              </a:spcBef>
              <a:spcAft>
                <a:spcPts val="0"/>
              </a:spcAft>
              <a:buNone/>
              <a:defRPr>
                <a:latin typeface="Open Sans"/>
                <a:ea typeface="Open Sans"/>
                <a:cs typeface="Open Sans"/>
                <a:sym typeface="Open Sans"/>
              </a:defRPr>
            </a:lvl8pPr>
            <a:lvl9pPr lvl="8" algn="ctr" rtl="0">
              <a:spcBef>
                <a:spcPts val="0"/>
              </a:spcBef>
              <a:spcAft>
                <a:spcPts val="0"/>
              </a:spcAft>
              <a:buNone/>
              <a:defRPr>
                <a:latin typeface="Open Sans"/>
                <a:ea typeface="Open Sans"/>
                <a:cs typeface="Open Sans"/>
                <a:sym typeface="Open Sans"/>
              </a:defRPr>
            </a:lvl9pPr>
          </a:lstStyle>
          <a:p>
            <a:endParaRPr/>
          </a:p>
        </p:txBody>
      </p:sp>
      <p:sp>
        <p:nvSpPr>
          <p:cNvPr id="369" name="Google Shape;369;p25"/>
          <p:cNvSpPr txBox="1">
            <a:spLocks noGrp="1"/>
          </p:cNvSpPr>
          <p:nvPr>
            <p:ph type="subTitle" idx="1"/>
          </p:nvPr>
        </p:nvSpPr>
        <p:spPr>
          <a:xfrm>
            <a:off x="1513068" y="3702484"/>
            <a:ext cx="3499600" cy="89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370" name="Google Shape;370;p25"/>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25"/>
          <p:cNvSpPr/>
          <p:nvPr/>
        </p:nvSpPr>
        <p:spPr>
          <a:xfrm>
            <a:off x="8664000" y="-5577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5"/>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5"/>
          <p:cNvSpPr/>
          <p:nvPr/>
        </p:nvSpPr>
        <p:spPr>
          <a:xfrm>
            <a:off x="10370300"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5"/>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5"/>
          <p:cNvSpPr/>
          <p:nvPr/>
        </p:nvSpPr>
        <p:spPr>
          <a:xfrm>
            <a:off x="38686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5"/>
          <p:cNvSpPr/>
          <p:nvPr/>
        </p:nvSpPr>
        <p:spPr>
          <a:xfrm>
            <a:off x="5111601"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90533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1592392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3"/>
        <p:cNvGrpSpPr/>
        <p:nvPr/>
      </p:nvGrpSpPr>
      <p:grpSpPr>
        <a:xfrm>
          <a:off x="0" y="0"/>
          <a:ext cx="0" cy="0"/>
          <a:chOff x="0" y="0"/>
          <a:chExt cx="0" cy="0"/>
        </a:xfrm>
      </p:grpSpPr>
      <p:sp>
        <p:nvSpPr>
          <p:cNvPr id="394" name="Google Shape;394;p28"/>
          <p:cNvSpPr/>
          <p:nvPr/>
        </p:nvSpPr>
        <p:spPr>
          <a:xfrm rot="10800000" flipH="1">
            <a:off x="9974849" y="-1452376"/>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8"/>
          <p:cNvSpPr/>
          <p:nvPr/>
        </p:nvSpPr>
        <p:spPr>
          <a:xfrm rot="10800000" flipH="1">
            <a:off x="10109205" y="-1553628"/>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a:off x="564700" y="52387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8"/>
          <p:cNvSpPr/>
          <p:nvPr/>
        </p:nvSpPr>
        <p:spPr>
          <a:xfrm>
            <a:off x="11585000" y="49464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8"/>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8"/>
          <p:cNvSpPr/>
          <p:nvPr/>
        </p:nvSpPr>
        <p:spPr>
          <a:xfrm>
            <a:off x="9128534" y="2794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8"/>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8"/>
          <p:cNvSpPr/>
          <p:nvPr/>
        </p:nvSpPr>
        <p:spPr>
          <a:xfrm>
            <a:off x="11624649" y="593194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1921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03"/>
        <p:cNvGrpSpPr/>
        <p:nvPr/>
      </p:nvGrpSpPr>
      <p:grpSpPr>
        <a:xfrm>
          <a:off x="0" y="0"/>
          <a:ext cx="0" cy="0"/>
          <a:chOff x="0" y="0"/>
          <a:chExt cx="0" cy="0"/>
        </a:xfrm>
      </p:grpSpPr>
      <p:sp>
        <p:nvSpPr>
          <p:cNvPr id="404" name="Google Shape;404;p29"/>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a:off x="11318467" y="-360133"/>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a:off x="10186833"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a:off x="282333" y="9246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a:off x="11218467" y="1497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29"/>
          <p:cNvSpPr/>
          <p:nvPr/>
        </p:nvSpPr>
        <p:spPr>
          <a:xfrm>
            <a:off x="1231033" y="1468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29"/>
          <p:cNvSpPr/>
          <p:nvPr/>
        </p:nvSpPr>
        <p:spPr>
          <a:xfrm>
            <a:off x="11318467" y="5687192"/>
            <a:ext cx="473200" cy="4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29"/>
          <p:cNvSpPr/>
          <p:nvPr/>
        </p:nvSpPr>
        <p:spPr>
          <a:xfrm>
            <a:off x="9204801" y="58840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81571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12"/>
        <p:cNvGrpSpPr/>
        <p:nvPr/>
      </p:nvGrpSpPr>
      <p:grpSpPr>
        <a:xfrm>
          <a:off x="0" y="0"/>
          <a:ext cx="0" cy="0"/>
          <a:chOff x="0" y="0"/>
          <a:chExt cx="0" cy="0"/>
        </a:xfrm>
      </p:grpSpPr>
      <p:grpSp>
        <p:nvGrpSpPr>
          <p:cNvPr id="413" name="Google Shape;413;p30"/>
          <p:cNvGrpSpPr/>
          <p:nvPr/>
        </p:nvGrpSpPr>
        <p:grpSpPr>
          <a:xfrm rot="10800000">
            <a:off x="-2414718" y="1441973"/>
            <a:ext cx="4007156" cy="3974052"/>
            <a:chOff x="7481136" y="-1165221"/>
            <a:chExt cx="3005367" cy="2980539"/>
          </a:xfrm>
        </p:grpSpPr>
        <p:sp>
          <p:nvSpPr>
            <p:cNvPr id="414" name="Google Shape;414;p30"/>
            <p:cNvSpPr/>
            <p:nvPr/>
          </p:nvSpPr>
          <p:spPr>
            <a:xfrm rot="10800000" flipH="1">
              <a:off x="7481136" y="-1089282"/>
              <a:ext cx="2904600" cy="29046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0"/>
            <p:cNvSpPr/>
            <p:nvPr/>
          </p:nvSpPr>
          <p:spPr>
            <a:xfrm rot="10800000" flipH="1">
              <a:off x="7581903" y="-1165221"/>
              <a:ext cx="2904600" cy="2904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 name="Google Shape;416;p30"/>
          <p:cNvSpPr/>
          <p:nvPr/>
        </p:nvSpPr>
        <p:spPr>
          <a:xfrm>
            <a:off x="10848501"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30"/>
          <p:cNvSpPr/>
          <p:nvPr/>
        </p:nvSpPr>
        <p:spPr>
          <a:xfrm>
            <a:off x="10123401" y="58514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0"/>
          <p:cNvSpPr/>
          <p:nvPr/>
        </p:nvSpPr>
        <p:spPr>
          <a:xfrm>
            <a:off x="757333" y="6137995"/>
            <a:ext cx="492800" cy="469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0"/>
          <p:cNvSpPr/>
          <p:nvPr/>
        </p:nvSpPr>
        <p:spPr>
          <a:xfrm>
            <a:off x="479868" y="7588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0"/>
          <p:cNvSpPr/>
          <p:nvPr/>
        </p:nvSpPr>
        <p:spPr>
          <a:xfrm>
            <a:off x="11248701" y="40627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0"/>
          <p:cNvSpPr/>
          <p:nvPr/>
        </p:nvSpPr>
        <p:spPr>
          <a:xfrm>
            <a:off x="11298701" y="4330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116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81F3EE-8ECC-5F91-3589-389EABA3E35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6508CD76-1209-0574-3CB4-41C29ADEC9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715089A3-B130-2F43-914F-C5A6731AF87C}"/>
              </a:ext>
            </a:extLst>
          </p:cNvPr>
          <p:cNvSpPr>
            <a:spLocks noGrp="1"/>
          </p:cNvSpPr>
          <p:nvPr>
            <p:ph type="dt" sz="half" idx="10"/>
          </p:nvPr>
        </p:nvSpPr>
        <p:spPr>
          <a:xfrm>
            <a:off x="838200" y="6356352"/>
            <a:ext cx="2743200" cy="365125"/>
          </a:xfrm>
          <a:prstGeom prst="rect">
            <a:avLst/>
          </a:prstGeom>
        </p:spPr>
        <p:txBody>
          <a:bodyPr/>
          <a:lstStyle/>
          <a:p>
            <a:fld id="{0663CFD8-1551-4526-A17D-076995B0BC1A}" type="datetimeFigureOut">
              <a:rPr lang="vi-VN" smtClean="0"/>
              <a:t>13/09/2025</a:t>
            </a:fld>
            <a:endParaRPr lang="vi-VN"/>
          </a:p>
        </p:txBody>
      </p:sp>
      <p:sp>
        <p:nvSpPr>
          <p:cNvPr id="5" name="Footer Placeholder 4">
            <a:extLst>
              <a:ext uri="{FF2B5EF4-FFF2-40B4-BE49-F238E27FC236}">
                <a16:creationId xmlns="" xmlns:a16="http://schemas.microsoft.com/office/drawing/2014/main" id="{69EED59F-77C0-422C-EFE4-83CDFE7657A8}"/>
              </a:ext>
            </a:extLst>
          </p:cNvPr>
          <p:cNvSpPr>
            <a:spLocks noGrp="1"/>
          </p:cNvSpPr>
          <p:nvPr>
            <p:ph type="ftr" sz="quarter" idx="11"/>
          </p:nvPr>
        </p:nvSpPr>
        <p:spPr>
          <a:xfrm>
            <a:off x="4038601" y="6356352"/>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7732FDF8-50C7-888F-4821-9AB72E045388}"/>
              </a:ext>
            </a:extLst>
          </p:cNvPr>
          <p:cNvSpPr>
            <a:spLocks noGrp="1"/>
          </p:cNvSpPr>
          <p:nvPr>
            <p:ph type="sldNum" sz="quarter" idx="12"/>
          </p:nvPr>
        </p:nvSpPr>
        <p:spPr>
          <a:xfrm>
            <a:off x="8610600" y="6356352"/>
            <a:ext cx="2743200" cy="365125"/>
          </a:xfrm>
          <a:prstGeom prst="rect">
            <a:avLst/>
          </a:prstGeom>
        </p:spPr>
        <p:txBody>
          <a:bodyPr/>
          <a:lstStyle/>
          <a:p>
            <a:fld id="{30FA28B1-FD6E-4CCC-8726-F08D59B19ECC}" type="slidenum">
              <a:rPr lang="vi-VN" smtClean="0"/>
              <a:t>‹#›</a:t>
            </a:fld>
            <a:endParaRPr lang="vi-VN"/>
          </a:p>
        </p:txBody>
      </p:sp>
    </p:spTree>
    <p:extLst>
      <p:ext uri="{BB962C8B-B14F-4D97-AF65-F5344CB8AC3E}">
        <p14:creationId xmlns:p14="http://schemas.microsoft.com/office/powerpoint/2010/main" val="276697428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8837F6-9931-FE94-3A21-EA0746578AF0}"/>
              </a:ext>
            </a:extLst>
          </p:cNvPr>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275CE46D-997D-E495-2185-345E0B43436C}"/>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2ACB0BD3-7386-6C1E-6DAA-A2126E6D675E}"/>
              </a:ext>
            </a:extLst>
          </p:cNvPr>
          <p:cNvSpPr>
            <a:spLocks noGrp="1"/>
          </p:cNvSpPr>
          <p:nvPr>
            <p:ph type="dt" sz="half" idx="10"/>
          </p:nvPr>
        </p:nvSpPr>
        <p:spPr/>
        <p:txBody>
          <a:bodyPr/>
          <a:lstStyle/>
          <a:p>
            <a:fld id="{0663CFD8-1551-4526-A17D-076995B0BC1A}" type="datetimeFigureOut">
              <a:rPr lang="vi-VN" smtClean="0">
                <a:solidFill>
                  <a:prstClr val="black">
                    <a:tint val="82000"/>
                  </a:prstClr>
                </a:solidFill>
              </a:rPr>
              <a:pPr/>
              <a:t>13/09/2025</a:t>
            </a:fld>
            <a:endParaRPr lang="vi-VN">
              <a:solidFill>
                <a:prstClr val="black">
                  <a:tint val="82000"/>
                </a:prstClr>
              </a:solidFill>
            </a:endParaRPr>
          </a:p>
        </p:txBody>
      </p:sp>
      <p:sp>
        <p:nvSpPr>
          <p:cNvPr id="5" name="Footer Placeholder 4">
            <a:extLst>
              <a:ext uri="{FF2B5EF4-FFF2-40B4-BE49-F238E27FC236}">
                <a16:creationId xmlns="" xmlns:a16="http://schemas.microsoft.com/office/drawing/2014/main" id="{C40929A5-30BA-14C3-B466-0F7E77BBFF1F}"/>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 xmlns:a16="http://schemas.microsoft.com/office/drawing/2014/main" id="{B75D96ED-31ED-7A38-2486-1EFA3C569BEE}"/>
              </a:ext>
            </a:extLst>
          </p:cNvPr>
          <p:cNvSpPr>
            <a:spLocks noGrp="1"/>
          </p:cNvSpPr>
          <p:nvPr>
            <p:ph type="sldNum" sz="quarter" idx="12"/>
          </p:nvPr>
        </p:nvSpPr>
        <p:spPr/>
        <p:txBody>
          <a:bodyPr/>
          <a:lstStyle/>
          <a:p>
            <a:fld id="{30FA28B1-FD6E-4CCC-8726-F08D59B19ECC}"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39955918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81F3EE-8ECC-5F91-3589-389EABA3E35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6508CD76-1209-0574-3CB4-41C29ADEC9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715089A3-B130-2F43-914F-C5A6731AF87C}"/>
              </a:ext>
            </a:extLst>
          </p:cNvPr>
          <p:cNvSpPr>
            <a:spLocks noGrp="1"/>
          </p:cNvSpPr>
          <p:nvPr>
            <p:ph type="dt" sz="half" idx="10"/>
          </p:nvPr>
        </p:nvSpPr>
        <p:spPr/>
        <p:txBody>
          <a:bodyPr/>
          <a:lstStyle/>
          <a:p>
            <a:fld id="{0663CFD8-1551-4526-A17D-076995B0BC1A}" type="datetimeFigureOut">
              <a:rPr lang="vi-VN" smtClean="0">
                <a:solidFill>
                  <a:prstClr val="black">
                    <a:tint val="82000"/>
                  </a:prstClr>
                </a:solidFill>
              </a:rPr>
              <a:pPr/>
              <a:t>13/09/2025</a:t>
            </a:fld>
            <a:endParaRPr lang="vi-VN">
              <a:solidFill>
                <a:prstClr val="black">
                  <a:tint val="82000"/>
                </a:prstClr>
              </a:solidFill>
            </a:endParaRPr>
          </a:p>
        </p:txBody>
      </p:sp>
      <p:sp>
        <p:nvSpPr>
          <p:cNvPr id="5" name="Footer Placeholder 4">
            <a:extLst>
              <a:ext uri="{FF2B5EF4-FFF2-40B4-BE49-F238E27FC236}">
                <a16:creationId xmlns="" xmlns:a16="http://schemas.microsoft.com/office/drawing/2014/main" id="{69EED59F-77C0-422C-EFE4-83CDFE7657A8}"/>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 xmlns:a16="http://schemas.microsoft.com/office/drawing/2014/main" id="{7732FDF8-50C7-888F-4821-9AB72E045388}"/>
              </a:ext>
            </a:extLst>
          </p:cNvPr>
          <p:cNvSpPr>
            <a:spLocks noGrp="1"/>
          </p:cNvSpPr>
          <p:nvPr>
            <p:ph type="sldNum" sz="quarter" idx="12"/>
          </p:nvPr>
        </p:nvSpPr>
        <p:spPr/>
        <p:txBody>
          <a:bodyPr/>
          <a:lstStyle/>
          <a:p>
            <a:fld id="{30FA28B1-FD6E-4CCC-8726-F08D59B19ECC}"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35586950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
        <p:cNvGrpSpPr/>
        <p:nvPr/>
      </p:nvGrpSpPr>
      <p:grpSpPr>
        <a:xfrm>
          <a:off x="0" y="0"/>
          <a:ext cx="0" cy="0"/>
          <a:chOff x="0" y="0"/>
          <a:chExt cx="0" cy="0"/>
        </a:xfrm>
      </p:grpSpPr>
      <p:grpSp>
        <p:nvGrpSpPr>
          <p:cNvPr id="33" name="Google Shape;33;p4"/>
          <p:cNvGrpSpPr/>
          <p:nvPr/>
        </p:nvGrpSpPr>
        <p:grpSpPr>
          <a:xfrm>
            <a:off x="10145953" y="-1124635"/>
            <a:ext cx="3032899" cy="3042256"/>
            <a:chOff x="7609464" y="-843476"/>
            <a:chExt cx="2274674" cy="2281692"/>
          </a:xfrm>
        </p:grpSpPr>
        <p:sp>
          <p:nvSpPr>
            <p:cNvPr id="34" name="Google Shape;34;p4"/>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4"/>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4"/>
          <p:cNvSpPr txBox="1">
            <a:spLocks noGrp="1"/>
          </p:cNvSpPr>
          <p:nvPr>
            <p:ph type="title"/>
          </p:nvPr>
        </p:nvSpPr>
        <p:spPr>
          <a:xfrm>
            <a:off x="960001"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 name="Google Shape;37;p4"/>
          <p:cNvSpPr txBox="1">
            <a:spLocks noGrp="1"/>
          </p:cNvSpPr>
          <p:nvPr>
            <p:ph type="body" idx="1"/>
          </p:nvPr>
        </p:nvSpPr>
        <p:spPr>
          <a:xfrm>
            <a:off x="960001" y="1536633"/>
            <a:ext cx="102720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4"/>
          <p:cNvSpPr/>
          <p:nvPr/>
        </p:nvSpPr>
        <p:spPr>
          <a:xfrm>
            <a:off x="395101"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10995401" y="35828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656168"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296600" y="5518633"/>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9414367" y="13572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16834" y="5657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6172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E22127-987E-B976-24AA-19F094C6CB34}"/>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89C8B349-86C8-2EDC-DF74-D3CBC9DF7D55}"/>
              </a:ext>
            </a:extLst>
          </p:cNvPr>
          <p:cNvSpPr>
            <a:spLocks noGrp="1"/>
          </p:cNvSpPr>
          <p:nvPr>
            <p:ph type="body" idx="1"/>
          </p:nvPr>
        </p:nvSpPr>
        <p:spPr>
          <a:xfrm>
            <a:off x="831850" y="4589465"/>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90C385C-ECD4-5A39-941C-982792FA54F6}"/>
              </a:ext>
            </a:extLst>
          </p:cNvPr>
          <p:cNvSpPr>
            <a:spLocks noGrp="1"/>
          </p:cNvSpPr>
          <p:nvPr>
            <p:ph type="dt" sz="half" idx="10"/>
          </p:nvPr>
        </p:nvSpPr>
        <p:spPr/>
        <p:txBody>
          <a:bodyPr/>
          <a:lstStyle/>
          <a:p>
            <a:fld id="{0663CFD8-1551-4526-A17D-076995B0BC1A}" type="datetimeFigureOut">
              <a:rPr lang="vi-VN" smtClean="0">
                <a:solidFill>
                  <a:prstClr val="black">
                    <a:tint val="82000"/>
                  </a:prstClr>
                </a:solidFill>
              </a:rPr>
              <a:pPr/>
              <a:t>13/09/2025</a:t>
            </a:fld>
            <a:endParaRPr lang="vi-VN">
              <a:solidFill>
                <a:prstClr val="black">
                  <a:tint val="82000"/>
                </a:prstClr>
              </a:solidFill>
            </a:endParaRPr>
          </a:p>
        </p:txBody>
      </p:sp>
      <p:sp>
        <p:nvSpPr>
          <p:cNvPr id="5" name="Footer Placeholder 4">
            <a:extLst>
              <a:ext uri="{FF2B5EF4-FFF2-40B4-BE49-F238E27FC236}">
                <a16:creationId xmlns="" xmlns:a16="http://schemas.microsoft.com/office/drawing/2014/main" id="{955385C6-6D9D-CB21-C587-12285637EB36}"/>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 xmlns:a16="http://schemas.microsoft.com/office/drawing/2014/main" id="{618B7B0D-CCAE-B2DE-EBAB-1C7F964CAABC}"/>
              </a:ext>
            </a:extLst>
          </p:cNvPr>
          <p:cNvSpPr>
            <a:spLocks noGrp="1"/>
          </p:cNvSpPr>
          <p:nvPr>
            <p:ph type="sldNum" sz="quarter" idx="12"/>
          </p:nvPr>
        </p:nvSpPr>
        <p:spPr/>
        <p:txBody>
          <a:bodyPr/>
          <a:lstStyle/>
          <a:p>
            <a:fld id="{30FA28B1-FD6E-4CCC-8726-F08D59B19ECC}"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69446486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FF30F5-F5A6-597A-687B-FA0448D7E0A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F4E2097-A992-DF0E-CD8D-12F4DB863760}"/>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1FC5D0B6-9267-8EA1-ADAD-3DE551F449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698D0B24-637A-D483-643C-5863DDCD4C56}"/>
              </a:ext>
            </a:extLst>
          </p:cNvPr>
          <p:cNvSpPr>
            <a:spLocks noGrp="1"/>
          </p:cNvSpPr>
          <p:nvPr>
            <p:ph type="dt" sz="half" idx="10"/>
          </p:nvPr>
        </p:nvSpPr>
        <p:spPr/>
        <p:txBody>
          <a:bodyPr/>
          <a:lstStyle/>
          <a:p>
            <a:fld id="{0663CFD8-1551-4526-A17D-076995B0BC1A}" type="datetimeFigureOut">
              <a:rPr lang="vi-VN" smtClean="0">
                <a:solidFill>
                  <a:prstClr val="black">
                    <a:tint val="82000"/>
                  </a:prstClr>
                </a:solidFill>
              </a:rPr>
              <a:pPr/>
              <a:t>13/09/2025</a:t>
            </a:fld>
            <a:endParaRPr lang="vi-VN">
              <a:solidFill>
                <a:prstClr val="black">
                  <a:tint val="82000"/>
                </a:prstClr>
              </a:solidFill>
            </a:endParaRPr>
          </a:p>
        </p:txBody>
      </p:sp>
      <p:sp>
        <p:nvSpPr>
          <p:cNvPr id="6" name="Footer Placeholder 5">
            <a:extLst>
              <a:ext uri="{FF2B5EF4-FFF2-40B4-BE49-F238E27FC236}">
                <a16:creationId xmlns="" xmlns:a16="http://schemas.microsoft.com/office/drawing/2014/main" id="{4775059F-0AAC-7C90-1C66-1876C93D86D1}"/>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 xmlns:a16="http://schemas.microsoft.com/office/drawing/2014/main" id="{2FFF9D8F-DFF2-E686-49AE-94010E58FEB5}"/>
              </a:ext>
            </a:extLst>
          </p:cNvPr>
          <p:cNvSpPr>
            <a:spLocks noGrp="1"/>
          </p:cNvSpPr>
          <p:nvPr>
            <p:ph type="sldNum" sz="quarter" idx="12"/>
          </p:nvPr>
        </p:nvSpPr>
        <p:spPr/>
        <p:txBody>
          <a:bodyPr/>
          <a:lstStyle/>
          <a:p>
            <a:fld id="{30FA28B1-FD6E-4CCC-8726-F08D59B19ECC}"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31269387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C257A1-71E5-C54C-AD1A-6999B44E0ECA}"/>
              </a:ext>
            </a:extLst>
          </p:cNvPr>
          <p:cNvSpPr>
            <a:spLocks noGrp="1"/>
          </p:cNvSpPr>
          <p:nvPr>
            <p:ph type="title"/>
          </p:nvPr>
        </p:nvSpPr>
        <p:spPr>
          <a:xfrm>
            <a:off x="839788" y="365127"/>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1E6B4CD4-2055-18BA-CE9F-7CF3C2D44F6B}"/>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2D1B650-4C4B-438B-F5EE-76DC04AD2B5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AB4B6AE4-48C8-21B0-45C3-7C55E8487D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8ADFAD7-D5B4-97C6-D39D-846846E9E3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E18A2838-7B99-3199-B1C3-F1407ED86445}"/>
              </a:ext>
            </a:extLst>
          </p:cNvPr>
          <p:cNvSpPr>
            <a:spLocks noGrp="1"/>
          </p:cNvSpPr>
          <p:nvPr>
            <p:ph type="dt" sz="half" idx="10"/>
          </p:nvPr>
        </p:nvSpPr>
        <p:spPr/>
        <p:txBody>
          <a:bodyPr/>
          <a:lstStyle/>
          <a:p>
            <a:fld id="{0663CFD8-1551-4526-A17D-076995B0BC1A}" type="datetimeFigureOut">
              <a:rPr lang="vi-VN" smtClean="0">
                <a:solidFill>
                  <a:prstClr val="black">
                    <a:tint val="82000"/>
                  </a:prstClr>
                </a:solidFill>
              </a:rPr>
              <a:pPr/>
              <a:t>13/09/2025</a:t>
            </a:fld>
            <a:endParaRPr lang="vi-VN">
              <a:solidFill>
                <a:prstClr val="black">
                  <a:tint val="82000"/>
                </a:prstClr>
              </a:solidFill>
            </a:endParaRPr>
          </a:p>
        </p:txBody>
      </p:sp>
      <p:sp>
        <p:nvSpPr>
          <p:cNvPr id="8" name="Footer Placeholder 7">
            <a:extLst>
              <a:ext uri="{FF2B5EF4-FFF2-40B4-BE49-F238E27FC236}">
                <a16:creationId xmlns="" xmlns:a16="http://schemas.microsoft.com/office/drawing/2014/main" id="{2D8E31A6-18FC-0F4B-5145-2E74C005C023}"/>
              </a:ext>
            </a:extLst>
          </p:cNvPr>
          <p:cNvSpPr>
            <a:spLocks noGrp="1"/>
          </p:cNvSpPr>
          <p:nvPr>
            <p:ph type="ftr" sz="quarter" idx="11"/>
          </p:nvPr>
        </p:nvSpPr>
        <p:spPr/>
        <p:txBody>
          <a:bodyPr/>
          <a:lstStyle/>
          <a:p>
            <a:endParaRPr lang="vi-VN">
              <a:solidFill>
                <a:prstClr val="black">
                  <a:tint val="82000"/>
                </a:prstClr>
              </a:solidFill>
            </a:endParaRPr>
          </a:p>
        </p:txBody>
      </p:sp>
      <p:sp>
        <p:nvSpPr>
          <p:cNvPr id="9" name="Slide Number Placeholder 8">
            <a:extLst>
              <a:ext uri="{FF2B5EF4-FFF2-40B4-BE49-F238E27FC236}">
                <a16:creationId xmlns="" xmlns:a16="http://schemas.microsoft.com/office/drawing/2014/main" id="{C6EC13E2-D6E9-3E29-01FB-512E8493756B}"/>
              </a:ext>
            </a:extLst>
          </p:cNvPr>
          <p:cNvSpPr>
            <a:spLocks noGrp="1"/>
          </p:cNvSpPr>
          <p:nvPr>
            <p:ph type="sldNum" sz="quarter" idx="12"/>
          </p:nvPr>
        </p:nvSpPr>
        <p:spPr/>
        <p:txBody>
          <a:bodyPr/>
          <a:lstStyle/>
          <a:p>
            <a:fld id="{30FA28B1-FD6E-4CCC-8726-F08D59B19ECC}"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34527645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A3730F-39B9-E1D6-3C42-2C279471063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0C828363-CC9D-DD58-8915-6731DE00A77C}"/>
              </a:ext>
            </a:extLst>
          </p:cNvPr>
          <p:cNvSpPr>
            <a:spLocks noGrp="1"/>
          </p:cNvSpPr>
          <p:nvPr>
            <p:ph type="dt" sz="half" idx="10"/>
          </p:nvPr>
        </p:nvSpPr>
        <p:spPr/>
        <p:txBody>
          <a:bodyPr/>
          <a:lstStyle/>
          <a:p>
            <a:fld id="{0663CFD8-1551-4526-A17D-076995B0BC1A}" type="datetimeFigureOut">
              <a:rPr lang="vi-VN" smtClean="0">
                <a:solidFill>
                  <a:prstClr val="black">
                    <a:tint val="82000"/>
                  </a:prstClr>
                </a:solidFill>
              </a:rPr>
              <a:pPr/>
              <a:t>13/09/2025</a:t>
            </a:fld>
            <a:endParaRPr lang="vi-VN">
              <a:solidFill>
                <a:prstClr val="black">
                  <a:tint val="82000"/>
                </a:prstClr>
              </a:solidFill>
            </a:endParaRPr>
          </a:p>
        </p:txBody>
      </p:sp>
      <p:sp>
        <p:nvSpPr>
          <p:cNvPr id="4" name="Footer Placeholder 3">
            <a:extLst>
              <a:ext uri="{FF2B5EF4-FFF2-40B4-BE49-F238E27FC236}">
                <a16:creationId xmlns="" xmlns:a16="http://schemas.microsoft.com/office/drawing/2014/main" id="{5DC53F66-A469-4BDE-C588-7B3084329DE1}"/>
              </a:ext>
            </a:extLst>
          </p:cNvPr>
          <p:cNvSpPr>
            <a:spLocks noGrp="1"/>
          </p:cNvSpPr>
          <p:nvPr>
            <p:ph type="ftr" sz="quarter" idx="11"/>
          </p:nvPr>
        </p:nvSpPr>
        <p:spPr/>
        <p:txBody>
          <a:bodyPr/>
          <a:lstStyle/>
          <a:p>
            <a:endParaRPr lang="vi-VN">
              <a:solidFill>
                <a:prstClr val="black">
                  <a:tint val="82000"/>
                </a:prstClr>
              </a:solidFill>
            </a:endParaRPr>
          </a:p>
        </p:txBody>
      </p:sp>
      <p:sp>
        <p:nvSpPr>
          <p:cNvPr id="5" name="Slide Number Placeholder 4">
            <a:extLst>
              <a:ext uri="{FF2B5EF4-FFF2-40B4-BE49-F238E27FC236}">
                <a16:creationId xmlns="" xmlns:a16="http://schemas.microsoft.com/office/drawing/2014/main" id="{08D4C231-FBF3-1034-E1A3-4F9B27EB472A}"/>
              </a:ext>
            </a:extLst>
          </p:cNvPr>
          <p:cNvSpPr>
            <a:spLocks noGrp="1"/>
          </p:cNvSpPr>
          <p:nvPr>
            <p:ph type="sldNum" sz="quarter" idx="12"/>
          </p:nvPr>
        </p:nvSpPr>
        <p:spPr/>
        <p:txBody>
          <a:bodyPr/>
          <a:lstStyle/>
          <a:p>
            <a:fld id="{30FA28B1-FD6E-4CCC-8726-F08D59B19ECC}"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83773105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CA5E7B-2570-DE3D-EA3B-9205713AE0AC}"/>
              </a:ext>
            </a:extLst>
          </p:cNvPr>
          <p:cNvSpPr>
            <a:spLocks noGrp="1"/>
          </p:cNvSpPr>
          <p:nvPr>
            <p:ph type="dt" sz="half" idx="10"/>
          </p:nvPr>
        </p:nvSpPr>
        <p:spPr/>
        <p:txBody>
          <a:bodyPr/>
          <a:lstStyle/>
          <a:p>
            <a:fld id="{0663CFD8-1551-4526-A17D-076995B0BC1A}" type="datetimeFigureOut">
              <a:rPr lang="vi-VN" smtClean="0">
                <a:solidFill>
                  <a:prstClr val="black">
                    <a:tint val="82000"/>
                  </a:prstClr>
                </a:solidFill>
              </a:rPr>
              <a:pPr/>
              <a:t>13/09/2025</a:t>
            </a:fld>
            <a:endParaRPr lang="vi-VN">
              <a:solidFill>
                <a:prstClr val="black">
                  <a:tint val="82000"/>
                </a:prstClr>
              </a:solidFill>
            </a:endParaRPr>
          </a:p>
        </p:txBody>
      </p:sp>
      <p:sp>
        <p:nvSpPr>
          <p:cNvPr id="3" name="Footer Placeholder 2">
            <a:extLst>
              <a:ext uri="{FF2B5EF4-FFF2-40B4-BE49-F238E27FC236}">
                <a16:creationId xmlns="" xmlns:a16="http://schemas.microsoft.com/office/drawing/2014/main" id="{BB6AD77E-7A2B-04A0-ECBA-A53C0BA9668A}"/>
              </a:ext>
            </a:extLst>
          </p:cNvPr>
          <p:cNvSpPr>
            <a:spLocks noGrp="1"/>
          </p:cNvSpPr>
          <p:nvPr>
            <p:ph type="ftr" sz="quarter" idx="11"/>
          </p:nvPr>
        </p:nvSpPr>
        <p:spPr/>
        <p:txBody>
          <a:bodyPr/>
          <a:lstStyle/>
          <a:p>
            <a:endParaRPr lang="vi-VN">
              <a:solidFill>
                <a:prstClr val="black">
                  <a:tint val="82000"/>
                </a:prstClr>
              </a:solidFill>
            </a:endParaRPr>
          </a:p>
        </p:txBody>
      </p:sp>
      <p:sp>
        <p:nvSpPr>
          <p:cNvPr id="4" name="Slide Number Placeholder 3">
            <a:extLst>
              <a:ext uri="{FF2B5EF4-FFF2-40B4-BE49-F238E27FC236}">
                <a16:creationId xmlns="" xmlns:a16="http://schemas.microsoft.com/office/drawing/2014/main" id="{CD907792-F2BC-2AC6-9D56-DEF9E9886E90}"/>
              </a:ext>
            </a:extLst>
          </p:cNvPr>
          <p:cNvSpPr>
            <a:spLocks noGrp="1"/>
          </p:cNvSpPr>
          <p:nvPr>
            <p:ph type="sldNum" sz="quarter" idx="12"/>
          </p:nvPr>
        </p:nvSpPr>
        <p:spPr/>
        <p:txBody>
          <a:bodyPr/>
          <a:lstStyle/>
          <a:p>
            <a:fld id="{30FA28B1-FD6E-4CCC-8726-F08D59B19ECC}"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57220461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7E2529-CA7D-3324-FD75-31B88EA66D3C}"/>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07467E01-01CB-4A03-8A2E-1E61D2670CE4}"/>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95E60D82-F149-A8CB-0891-CEB3BE9EA979}"/>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EA68D3F-FFA3-04CA-DE6A-66E92B402545}"/>
              </a:ext>
            </a:extLst>
          </p:cNvPr>
          <p:cNvSpPr>
            <a:spLocks noGrp="1"/>
          </p:cNvSpPr>
          <p:nvPr>
            <p:ph type="dt" sz="half" idx="10"/>
          </p:nvPr>
        </p:nvSpPr>
        <p:spPr/>
        <p:txBody>
          <a:bodyPr/>
          <a:lstStyle/>
          <a:p>
            <a:fld id="{0663CFD8-1551-4526-A17D-076995B0BC1A}" type="datetimeFigureOut">
              <a:rPr lang="vi-VN" smtClean="0">
                <a:solidFill>
                  <a:prstClr val="black">
                    <a:tint val="82000"/>
                  </a:prstClr>
                </a:solidFill>
              </a:rPr>
              <a:pPr/>
              <a:t>13/09/2025</a:t>
            </a:fld>
            <a:endParaRPr lang="vi-VN">
              <a:solidFill>
                <a:prstClr val="black">
                  <a:tint val="82000"/>
                </a:prstClr>
              </a:solidFill>
            </a:endParaRPr>
          </a:p>
        </p:txBody>
      </p:sp>
      <p:sp>
        <p:nvSpPr>
          <p:cNvPr id="6" name="Footer Placeholder 5">
            <a:extLst>
              <a:ext uri="{FF2B5EF4-FFF2-40B4-BE49-F238E27FC236}">
                <a16:creationId xmlns="" xmlns:a16="http://schemas.microsoft.com/office/drawing/2014/main" id="{1F376241-9E40-5AF6-DB43-B1075120FFF0}"/>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 xmlns:a16="http://schemas.microsoft.com/office/drawing/2014/main" id="{2BE2994E-3FD9-C3BE-48A1-D620D3C0678E}"/>
              </a:ext>
            </a:extLst>
          </p:cNvPr>
          <p:cNvSpPr>
            <a:spLocks noGrp="1"/>
          </p:cNvSpPr>
          <p:nvPr>
            <p:ph type="sldNum" sz="quarter" idx="12"/>
          </p:nvPr>
        </p:nvSpPr>
        <p:spPr/>
        <p:txBody>
          <a:bodyPr/>
          <a:lstStyle/>
          <a:p>
            <a:fld id="{30FA28B1-FD6E-4CCC-8726-F08D59B19ECC}"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75707136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BFA753-8401-79E1-4863-4B1864F81E1C}"/>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DCAE4D47-0B0D-5AA7-0B2E-376C6CE255C6}"/>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D75EF344-ECBA-4AB9-C25F-05BDA0418FCE}"/>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71EFD3F-616F-A42D-C239-8C965531A5F0}"/>
              </a:ext>
            </a:extLst>
          </p:cNvPr>
          <p:cNvSpPr>
            <a:spLocks noGrp="1"/>
          </p:cNvSpPr>
          <p:nvPr>
            <p:ph type="dt" sz="half" idx="10"/>
          </p:nvPr>
        </p:nvSpPr>
        <p:spPr/>
        <p:txBody>
          <a:bodyPr/>
          <a:lstStyle/>
          <a:p>
            <a:fld id="{0663CFD8-1551-4526-A17D-076995B0BC1A}" type="datetimeFigureOut">
              <a:rPr lang="vi-VN" smtClean="0">
                <a:solidFill>
                  <a:prstClr val="black">
                    <a:tint val="82000"/>
                  </a:prstClr>
                </a:solidFill>
              </a:rPr>
              <a:pPr/>
              <a:t>13/09/2025</a:t>
            </a:fld>
            <a:endParaRPr lang="vi-VN">
              <a:solidFill>
                <a:prstClr val="black">
                  <a:tint val="82000"/>
                </a:prstClr>
              </a:solidFill>
            </a:endParaRPr>
          </a:p>
        </p:txBody>
      </p:sp>
      <p:sp>
        <p:nvSpPr>
          <p:cNvPr id="6" name="Footer Placeholder 5">
            <a:extLst>
              <a:ext uri="{FF2B5EF4-FFF2-40B4-BE49-F238E27FC236}">
                <a16:creationId xmlns="" xmlns:a16="http://schemas.microsoft.com/office/drawing/2014/main" id="{BDF31628-2340-6D76-0249-750DE90CB237}"/>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 xmlns:a16="http://schemas.microsoft.com/office/drawing/2014/main" id="{71D70FCC-CC38-F5C6-9A88-F0C21439379D}"/>
              </a:ext>
            </a:extLst>
          </p:cNvPr>
          <p:cNvSpPr>
            <a:spLocks noGrp="1"/>
          </p:cNvSpPr>
          <p:nvPr>
            <p:ph type="sldNum" sz="quarter" idx="12"/>
          </p:nvPr>
        </p:nvSpPr>
        <p:spPr/>
        <p:txBody>
          <a:bodyPr/>
          <a:lstStyle/>
          <a:p>
            <a:fld id="{30FA28B1-FD6E-4CCC-8726-F08D59B19ECC}"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633510987"/>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B1CEA8-C4DF-4FB6-3A9A-3D4F695D2D4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832C4E9F-7579-F2D3-59D9-9CF133498D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7D83F34-56CF-A1D6-E0C8-D55BD45EC775}"/>
              </a:ext>
            </a:extLst>
          </p:cNvPr>
          <p:cNvSpPr>
            <a:spLocks noGrp="1"/>
          </p:cNvSpPr>
          <p:nvPr>
            <p:ph type="dt" sz="half" idx="10"/>
          </p:nvPr>
        </p:nvSpPr>
        <p:spPr/>
        <p:txBody>
          <a:bodyPr/>
          <a:lstStyle/>
          <a:p>
            <a:fld id="{0663CFD8-1551-4526-A17D-076995B0BC1A}" type="datetimeFigureOut">
              <a:rPr lang="vi-VN" smtClean="0">
                <a:solidFill>
                  <a:prstClr val="black">
                    <a:tint val="82000"/>
                  </a:prstClr>
                </a:solidFill>
              </a:rPr>
              <a:pPr/>
              <a:t>13/09/2025</a:t>
            </a:fld>
            <a:endParaRPr lang="vi-VN">
              <a:solidFill>
                <a:prstClr val="black">
                  <a:tint val="82000"/>
                </a:prstClr>
              </a:solidFill>
            </a:endParaRPr>
          </a:p>
        </p:txBody>
      </p:sp>
      <p:sp>
        <p:nvSpPr>
          <p:cNvPr id="5" name="Footer Placeholder 4">
            <a:extLst>
              <a:ext uri="{FF2B5EF4-FFF2-40B4-BE49-F238E27FC236}">
                <a16:creationId xmlns="" xmlns:a16="http://schemas.microsoft.com/office/drawing/2014/main" id="{ECC4E8AE-75D0-8AEB-2202-74CCC76008C7}"/>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 xmlns:a16="http://schemas.microsoft.com/office/drawing/2014/main" id="{5E876BBB-1C1A-11A2-5E83-D429E78D9207}"/>
              </a:ext>
            </a:extLst>
          </p:cNvPr>
          <p:cNvSpPr>
            <a:spLocks noGrp="1"/>
          </p:cNvSpPr>
          <p:nvPr>
            <p:ph type="sldNum" sz="quarter" idx="12"/>
          </p:nvPr>
        </p:nvSpPr>
        <p:spPr/>
        <p:txBody>
          <a:bodyPr/>
          <a:lstStyle/>
          <a:p>
            <a:fld id="{30FA28B1-FD6E-4CCC-8726-F08D59B19ECC}"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118435661"/>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5B84A72-F81B-ACEE-9DAB-32BB6C01F21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FAD1ECF1-A176-F1B2-CFBB-4EB44F644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2C66CD45-3301-D94D-5CE5-1285ACB6FA3A}"/>
              </a:ext>
            </a:extLst>
          </p:cNvPr>
          <p:cNvSpPr>
            <a:spLocks noGrp="1"/>
          </p:cNvSpPr>
          <p:nvPr>
            <p:ph type="dt" sz="half" idx="10"/>
          </p:nvPr>
        </p:nvSpPr>
        <p:spPr/>
        <p:txBody>
          <a:bodyPr/>
          <a:lstStyle/>
          <a:p>
            <a:fld id="{0663CFD8-1551-4526-A17D-076995B0BC1A}" type="datetimeFigureOut">
              <a:rPr lang="vi-VN" smtClean="0">
                <a:solidFill>
                  <a:prstClr val="black">
                    <a:tint val="82000"/>
                  </a:prstClr>
                </a:solidFill>
              </a:rPr>
              <a:pPr/>
              <a:t>13/09/2025</a:t>
            </a:fld>
            <a:endParaRPr lang="vi-VN">
              <a:solidFill>
                <a:prstClr val="black">
                  <a:tint val="82000"/>
                </a:prstClr>
              </a:solidFill>
            </a:endParaRPr>
          </a:p>
        </p:txBody>
      </p:sp>
      <p:sp>
        <p:nvSpPr>
          <p:cNvPr id="5" name="Footer Placeholder 4">
            <a:extLst>
              <a:ext uri="{FF2B5EF4-FFF2-40B4-BE49-F238E27FC236}">
                <a16:creationId xmlns="" xmlns:a16="http://schemas.microsoft.com/office/drawing/2014/main" id="{8A777C34-46AE-8DC5-3460-E2F3D463D8AF}"/>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 xmlns:a16="http://schemas.microsoft.com/office/drawing/2014/main" id="{333A9AC5-DCFE-4918-2B41-F0A57BCCBDBB}"/>
              </a:ext>
            </a:extLst>
          </p:cNvPr>
          <p:cNvSpPr>
            <a:spLocks noGrp="1"/>
          </p:cNvSpPr>
          <p:nvPr>
            <p:ph type="sldNum" sz="quarter" idx="12"/>
          </p:nvPr>
        </p:nvSpPr>
        <p:spPr/>
        <p:txBody>
          <a:bodyPr/>
          <a:lstStyle/>
          <a:p>
            <a:fld id="{30FA28B1-FD6E-4CCC-8726-F08D59B19ECC}"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3912926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5983101" y="51000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a:off x="6435600" y="1489767"/>
            <a:ext cx="4335600" cy="43356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txBox="1">
            <a:spLocks noGrp="1"/>
          </p:cNvSpPr>
          <p:nvPr>
            <p:ph type="title"/>
          </p:nvPr>
        </p:nvSpPr>
        <p:spPr>
          <a:xfrm>
            <a:off x="960000" y="2436000"/>
            <a:ext cx="3894800" cy="76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7"/>
          <p:cNvSpPr txBox="1">
            <a:spLocks noGrp="1"/>
          </p:cNvSpPr>
          <p:nvPr>
            <p:ph type="body" idx="1"/>
          </p:nvPr>
        </p:nvSpPr>
        <p:spPr>
          <a:xfrm>
            <a:off x="960000" y="3347167"/>
            <a:ext cx="3894800" cy="121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a:lvl1pPr>
            <a:lvl2pPr marL="1219170" lvl="1" indent="-406390" rtl="0">
              <a:spcBef>
                <a:spcPts val="0"/>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82" name="Google Shape;82;p7"/>
          <p:cNvSpPr/>
          <p:nvPr/>
        </p:nvSpPr>
        <p:spPr>
          <a:xfrm>
            <a:off x="6556792" y="1636135"/>
            <a:ext cx="4335600" cy="43356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11296600" y="2260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656168"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1810267" y="6004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1896067" y="7915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11316800" y="6073967"/>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8" name="Google Shape;88;p7"/>
          <p:cNvCxnSpPr/>
          <p:nvPr/>
        </p:nvCxnSpPr>
        <p:spPr>
          <a:xfrm>
            <a:off x="1101267" y="-1250633"/>
            <a:ext cx="0" cy="3508800"/>
          </a:xfrm>
          <a:prstGeom prst="straightConnector1">
            <a:avLst/>
          </a:prstGeom>
          <a:noFill/>
          <a:ln w="9525" cap="flat" cmpd="sng">
            <a:solidFill>
              <a:schemeClr val="accent1"/>
            </a:solidFill>
            <a:prstDash val="dash"/>
            <a:round/>
            <a:headEnd type="none" w="med" len="med"/>
            <a:tailEnd type="none" w="med" len="med"/>
          </a:ln>
        </p:spPr>
      </p:cxnSp>
      <p:cxnSp>
        <p:nvCxnSpPr>
          <p:cNvPr id="89" name="Google Shape;89;p7"/>
          <p:cNvCxnSpPr/>
          <p:nvPr/>
        </p:nvCxnSpPr>
        <p:spPr>
          <a:xfrm>
            <a:off x="1101267" y="4523600"/>
            <a:ext cx="0" cy="35088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425211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
        <p:cNvGrpSpPr/>
        <p:nvPr/>
      </p:nvGrpSpPr>
      <p:grpSpPr>
        <a:xfrm>
          <a:off x="0" y="0"/>
          <a:ext cx="0" cy="0"/>
          <a:chOff x="0" y="0"/>
          <a:chExt cx="0" cy="0"/>
        </a:xfrm>
      </p:grpSpPr>
      <p:grpSp>
        <p:nvGrpSpPr>
          <p:cNvPr id="102" name="Google Shape;102;p9"/>
          <p:cNvGrpSpPr/>
          <p:nvPr/>
        </p:nvGrpSpPr>
        <p:grpSpPr>
          <a:xfrm>
            <a:off x="5728139" y="1202453"/>
            <a:ext cx="5161568" cy="4859825"/>
            <a:chOff x="717450" y="1493475"/>
            <a:chExt cx="1854900" cy="2767975"/>
          </a:xfrm>
        </p:grpSpPr>
        <p:sp>
          <p:nvSpPr>
            <p:cNvPr id="103" name="Google Shape;103;p9"/>
            <p:cNvSpPr/>
            <p:nvPr/>
          </p:nvSpPr>
          <p:spPr>
            <a:xfrm>
              <a:off x="717450" y="1493475"/>
              <a:ext cx="1778700" cy="26235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793650" y="1637950"/>
              <a:ext cx="1778700" cy="2623500"/>
            </a:xfrm>
            <a:prstGeom prst="round2Diag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9"/>
          <p:cNvSpPr txBox="1">
            <a:spLocks noGrp="1"/>
          </p:cNvSpPr>
          <p:nvPr>
            <p:ph type="title"/>
          </p:nvPr>
        </p:nvSpPr>
        <p:spPr>
          <a:xfrm>
            <a:off x="960000" y="2173517"/>
            <a:ext cx="4376800" cy="111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4200"/>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106" name="Google Shape;106;p9"/>
          <p:cNvSpPr txBox="1">
            <a:spLocks noGrp="1"/>
          </p:cNvSpPr>
          <p:nvPr>
            <p:ph type="subTitle" idx="1"/>
          </p:nvPr>
        </p:nvSpPr>
        <p:spPr>
          <a:xfrm>
            <a:off x="960000" y="3928685"/>
            <a:ext cx="4376800" cy="64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4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7" name="Google Shape;107;p9"/>
          <p:cNvSpPr txBox="1">
            <a:spLocks noGrp="1"/>
          </p:cNvSpPr>
          <p:nvPr>
            <p:ph type="body" idx="2"/>
          </p:nvPr>
        </p:nvSpPr>
        <p:spPr>
          <a:xfrm>
            <a:off x="6220033" y="1925284"/>
            <a:ext cx="4394000" cy="3852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08" name="Google Shape;108;p9"/>
          <p:cNvSpPr txBox="1">
            <a:spLocks noGrp="1"/>
          </p:cNvSpPr>
          <p:nvPr>
            <p:ph type="title" idx="3" hasCustomPrompt="1"/>
          </p:nvPr>
        </p:nvSpPr>
        <p:spPr>
          <a:xfrm>
            <a:off x="960000" y="3347479"/>
            <a:ext cx="4394000" cy="5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r>
              <a:t>xx%</a:t>
            </a:r>
          </a:p>
        </p:txBody>
      </p:sp>
      <p:grpSp>
        <p:nvGrpSpPr>
          <p:cNvPr id="109" name="Google Shape;109;p9"/>
          <p:cNvGrpSpPr/>
          <p:nvPr/>
        </p:nvGrpSpPr>
        <p:grpSpPr>
          <a:xfrm flipH="1">
            <a:off x="-1682181" y="-1685068"/>
            <a:ext cx="3032899" cy="3042256"/>
            <a:chOff x="7609464" y="-843476"/>
            <a:chExt cx="2274674" cy="2281692"/>
          </a:xfrm>
        </p:grpSpPr>
        <p:sp>
          <p:nvSpPr>
            <p:cNvPr id="110" name="Google Shape;110;p9"/>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9"/>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9"/>
          <p:cNvSpPr/>
          <p:nvPr/>
        </p:nvSpPr>
        <p:spPr>
          <a:xfrm>
            <a:off x="-517966" y="56933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10995401" y="5933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9"/>
          <p:cNvSpPr/>
          <p:nvPr/>
        </p:nvSpPr>
        <p:spPr>
          <a:xfrm>
            <a:off x="11446000" y="22235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9"/>
          <p:cNvSpPr/>
          <p:nvPr/>
        </p:nvSpPr>
        <p:spPr>
          <a:xfrm>
            <a:off x="4419300" y="61640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9"/>
          <p:cNvSpPr/>
          <p:nvPr/>
        </p:nvSpPr>
        <p:spPr>
          <a:xfrm>
            <a:off x="114460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9"/>
          <p:cNvSpPr/>
          <p:nvPr/>
        </p:nvSpPr>
        <p:spPr>
          <a:xfrm>
            <a:off x="216834" y="3992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18" name="Google Shape;118;p9"/>
          <p:cNvCxnSpPr/>
          <p:nvPr/>
        </p:nvCxnSpPr>
        <p:spPr>
          <a:xfrm>
            <a:off x="1095400" y="-172267"/>
            <a:ext cx="0" cy="2186800"/>
          </a:xfrm>
          <a:prstGeom prst="straightConnector1">
            <a:avLst/>
          </a:prstGeom>
          <a:noFill/>
          <a:ln w="9525" cap="flat" cmpd="sng">
            <a:solidFill>
              <a:schemeClr val="accent1"/>
            </a:solidFill>
            <a:prstDash val="dash"/>
            <a:round/>
            <a:headEnd type="none" w="med" len="med"/>
            <a:tailEnd type="none" w="med" len="med"/>
          </a:ln>
        </p:spPr>
      </p:cxnSp>
      <p:cxnSp>
        <p:nvCxnSpPr>
          <p:cNvPr id="119" name="Google Shape;119;p9"/>
          <p:cNvCxnSpPr/>
          <p:nvPr/>
        </p:nvCxnSpPr>
        <p:spPr>
          <a:xfrm>
            <a:off x="1095400" y="4683500"/>
            <a:ext cx="0" cy="26980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2682766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0"/>
        <p:cNvGrpSpPr/>
        <p:nvPr/>
      </p:nvGrpSpPr>
      <p:grpSpPr>
        <a:xfrm>
          <a:off x="0" y="0"/>
          <a:ext cx="0" cy="0"/>
          <a:chOff x="0" y="0"/>
          <a:chExt cx="0" cy="0"/>
        </a:xfrm>
      </p:grpSpPr>
      <p:sp>
        <p:nvSpPr>
          <p:cNvPr id="121" name="Google Shape;121;p10"/>
          <p:cNvSpPr txBox="1">
            <a:spLocks noGrp="1"/>
          </p:cNvSpPr>
          <p:nvPr>
            <p:ph type="body" idx="1"/>
          </p:nvPr>
        </p:nvSpPr>
        <p:spPr>
          <a:xfrm>
            <a:off x="8064500" y="5065900"/>
            <a:ext cx="3127200" cy="1337600"/>
          </a:xfrm>
          <a:prstGeom prst="rect">
            <a:avLst/>
          </a:prstGeom>
        </p:spPr>
        <p:txBody>
          <a:bodyPr spcFirstLastPara="1" wrap="square" lIns="91425" tIns="91425" rIns="91425" bIns="91425" anchor="ctr" anchorCtr="0">
            <a:noAutofit/>
          </a:bodyPr>
          <a:lstStyle>
            <a:lvl1pPr marL="609585" lvl="0" indent="-304792" algn="r" rtl="0">
              <a:lnSpc>
                <a:spcPct val="100000"/>
              </a:lnSpc>
              <a:spcBef>
                <a:spcPts val="0"/>
              </a:spcBef>
              <a:spcAft>
                <a:spcPts val="0"/>
              </a:spcAft>
              <a:buSzPts val="1400"/>
              <a:buNone/>
              <a:defRPr sz="2400" b="1"/>
            </a:lvl1pPr>
          </a:lstStyle>
          <a:p>
            <a:endParaRPr/>
          </a:p>
        </p:txBody>
      </p:sp>
      <p:sp>
        <p:nvSpPr>
          <p:cNvPr id="122" name="Google Shape;122;p10"/>
          <p:cNvSpPr/>
          <p:nvPr/>
        </p:nvSpPr>
        <p:spPr>
          <a:xfrm>
            <a:off x="-586033" y="3943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0"/>
          <p:cNvSpPr/>
          <p:nvPr/>
        </p:nvSpPr>
        <p:spPr>
          <a:xfrm>
            <a:off x="334800" y="1376033"/>
            <a:ext cx="936800" cy="892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0"/>
          <p:cNvSpPr/>
          <p:nvPr/>
        </p:nvSpPr>
        <p:spPr>
          <a:xfrm>
            <a:off x="11208601" y="1468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0"/>
          <p:cNvSpPr/>
          <p:nvPr/>
        </p:nvSpPr>
        <p:spPr>
          <a:xfrm>
            <a:off x="10280368" y="11934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0"/>
          <p:cNvSpPr/>
          <p:nvPr/>
        </p:nvSpPr>
        <p:spPr>
          <a:xfrm>
            <a:off x="334801" y="6068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0"/>
          <p:cNvSpPr/>
          <p:nvPr/>
        </p:nvSpPr>
        <p:spPr>
          <a:xfrm>
            <a:off x="1545600" y="3265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0"/>
          <p:cNvSpPr/>
          <p:nvPr/>
        </p:nvSpPr>
        <p:spPr>
          <a:xfrm>
            <a:off x="11296333" y="527753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9322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9"/>
        <p:cNvGrpSpPr/>
        <p:nvPr/>
      </p:nvGrpSpPr>
      <p:grpSpPr>
        <a:xfrm>
          <a:off x="0" y="0"/>
          <a:ext cx="0" cy="0"/>
          <a:chOff x="0" y="0"/>
          <a:chExt cx="0" cy="0"/>
        </a:xfrm>
      </p:grpSpPr>
      <p:sp>
        <p:nvSpPr>
          <p:cNvPr id="130" name="Google Shape;130;p11"/>
          <p:cNvSpPr/>
          <p:nvPr/>
        </p:nvSpPr>
        <p:spPr>
          <a:xfrm>
            <a:off x="2899367" y="1987000"/>
            <a:ext cx="1775600" cy="1535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1"/>
          <p:cNvSpPr/>
          <p:nvPr/>
        </p:nvSpPr>
        <p:spPr>
          <a:xfrm>
            <a:off x="-781766" y="1322800"/>
            <a:ext cx="4249200" cy="42492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1"/>
          <p:cNvSpPr/>
          <p:nvPr/>
        </p:nvSpPr>
        <p:spPr>
          <a:xfrm>
            <a:off x="-634343" y="1433903"/>
            <a:ext cx="4249200" cy="4249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1"/>
          <p:cNvSpPr txBox="1">
            <a:spLocks noGrp="1"/>
          </p:cNvSpPr>
          <p:nvPr>
            <p:ph type="title" hasCustomPrompt="1"/>
          </p:nvPr>
        </p:nvSpPr>
        <p:spPr>
          <a:xfrm>
            <a:off x="4300533" y="2525600"/>
            <a:ext cx="6931600" cy="180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None/>
              <a:defRPr sz="8000"/>
            </a:lvl1pPr>
            <a:lvl2pPr lvl="1" algn="r" rtl="0">
              <a:spcBef>
                <a:spcPts val="0"/>
              </a:spcBef>
              <a:spcAft>
                <a:spcPts val="0"/>
              </a:spcAft>
              <a:buSzPts val="7000"/>
              <a:buNone/>
              <a:defRPr sz="9333"/>
            </a:lvl2pPr>
            <a:lvl3pPr lvl="2" algn="r" rtl="0">
              <a:spcBef>
                <a:spcPts val="0"/>
              </a:spcBef>
              <a:spcAft>
                <a:spcPts val="0"/>
              </a:spcAft>
              <a:buSzPts val="7000"/>
              <a:buNone/>
              <a:defRPr sz="9333"/>
            </a:lvl3pPr>
            <a:lvl4pPr lvl="3" algn="r" rtl="0">
              <a:spcBef>
                <a:spcPts val="0"/>
              </a:spcBef>
              <a:spcAft>
                <a:spcPts val="0"/>
              </a:spcAft>
              <a:buSzPts val="7000"/>
              <a:buNone/>
              <a:defRPr sz="9333"/>
            </a:lvl4pPr>
            <a:lvl5pPr lvl="4" algn="r" rtl="0">
              <a:spcBef>
                <a:spcPts val="0"/>
              </a:spcBef>
              <a:spcAft>
                <a:spcPts val="0"/>
              </a:spcAft>
              <a:buSzPts val="7000"/>
              <a:buNone/>
              <a:defRPr sz="9333"/>
            </a:lvl5pPr>
            <a:lvl6pPr lvl="5" algn="r" rtl="0">
              <a:spcBef>
                <a:spcPts val="0"/>
              </a:spcBef>
              <a:spcAft>
                <a:spcPts val="0"/>
              </a:spcAft>
              <a:buSzPts val="7000"/>
              <a:buNone/>
              <a:defRPr sz="9333"/>
            </a:lvl6pPr>
            <a:lvl7pPr lvl="6" algn="r" rtl="0">
              <a:spcBef>
                <a:spcPts val="0"/>
              </a:spcBef>
              <a:spcAft>
                <a:spcPts val="0"/>
              </a:spcAft>
              <a:buSzPts val="7000"/>
              <a:buNone/>
              <a:defRPr sz="9333"/>
            </a:lvl7pPr>
            <a:lvl8pPr lvl="7" algn="r" rtl="0">
              <a:spcBef>
                <a:spcPts val="0"/>
              </a:spcBef>
              <a:spcAft>
                <a:spcPts val="0"/>
              </a:spcAft>
              <a:buSzPts val="7000"/>
              <a:buNone/>
              <a:defRPr sz="9333"/>
            </a:lvl8pPr>
            <a:lvl9pPr lvl="8" algn="r" rtl="0">
              <a:spcBef>
                <a:spcPts val="0"/>
              </a:spcBef>
              <a:spcAft>
                <a:spcPts val="0"/>
              </a:spcAft>
              <a:buSzPts val="7000"/>
              <a:buNone/>
              <a:defRPr sz="9333"/>
            </a:lvl9pPr>
          </a:lstStyle>
          <a:p>
            <a:r>
              <a:t>xx%</a:t>
            </a:r>
          </a:p>
        </p:txBody>
      </p:sp>
      <p:sp>
        <p:nvSpPr>
          <p:cNvPr id="134" name="Google Shape;134;p11"/>
          <p:cNvSpPr txBox="1">
            <a:spLocks noGrp="1"/>
          </p:cNvSpPr>
          <p:nvPr>
            <p:ph type="body" idx="1"/>
          </p:nvPr>
        </p:nvSpPr>
        <p:spPr>
          <a:xfrm>
            <a:off x="4300400" y="4130200"/>
            <a:ext cx="6931600" cy="7900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a:lvl1pPr>
            <a:lvl2pPr marL="1219170" lvl="1" indent="-423323" algn="r" rtl="0">
              <a:spcBef>
                <a:spcPts val="2133"/>
              </a:spcBef>
              <a:spcAft>
                <a:spcPts val="0"/>
              </a:spcAft>
              <a:buSzPts val="1400"/>
              <a:buChar char="○"/>
              <a:defRPr/>
            </a:lvl2pPr>
            <a:lvl3pPr marL="1828754" lvl="2" indent="-423323" algn="r" rtl="0">
              <a:spcBef>
                <a:spcPts val="2133"/>
              </a:spcBef>
              <a:spcAft>
                <a:spcPts val="0"/>
              </a:spcAft>
              <a:buSzPts val="1400"/>
              <a:buChar char="■"/>
              <a:defRPr/>
            </a:lvl3pPr>
            <a:lvl4pPr marL="2438339" lvl="3" indent="-423323" algn="r" rtl="0">
              <a:spcBef>
                <a:spcPts val="2133"/>
              </a:spcBef>
              <a:spcAft>
                <a:spcPts val="0"/>
              </a:spcAft>
              <a:buSzPts val="1400"/>
              <a:buChar char="●"/>
              <a:defRPr/>
            </a:lvl4pPr>
            <a:lvl5pPr marL="3047924" lvl="4" indent="-423323" algn="r" rtl="0">
              <a:spcBef>
                <a:spcPts val="2133"/>
              </a:spcBef>
              <a:spcAft>
                <a:spcPts val="0"/>
              </a:spcAft>
              <a:buSzPts val="1400"/>
              <a:buChar char="○"/>
              <a:defRPr/>
            </a:lvl5pPr>
            <a:lvl6pPr marL="3657509" lvl="5" indent="-423323" algn="r" rtl="0">
              <a:spcBef>
                <a:spcPts val="2133"/>
              </a:spcBef>
              <a:spcAft>
                <a:spcPts val="0"/>
              </a:spcAft>
              <a:buSzPts val="1400"/>
              <a:buChar char="■"/>
              <a:defRPr/>
            </a:lvl6pPr>
            <a:lvl7pPr marL="4267093" lvl="6" indent="-423323" algn="r" rtl="0">
              <a:spcBef>
                <a:spcPts val="2133"/>
              </a:spcBef>
              <a:spcAft>
                <a:spcPts val="0"/>
              </a:spcAft>
              <a:buSzPts val="1400"/>
              <a:buChar char="●"/>
              <a:defRPr/>
            </a:lvl7pPr>
            <a:lvl8pPr marL="4876678" lvl="7" indent="-423323" algn="r" rtl="0">
              <a:spcBef>
                <a:spcPts val="2133"/>
              </a:spcBef>
              <a:spcAft>
                <a:spcPts val="0"/>
              </a:spcAft>
              <a:buSzPts val="1400"/>
              <a:buChar char="○"/>
              <a:defRPr/>
            </a:lvl8pPr>
            <a:lvl9pPr marL="5486263" lvl="8" indent="-423323" algn="r" rtl="0">
              <a:spcBef>
                <a:spcPts val="2133"/>
              </a:spcBef>
              <a:spcAft>
                <a:spcPts val="2133"/>
              </a:spcAft>
              <a:buSzPts val="1400"/>
              <a:buChar char="■"/>
              <a:defRPr/>
            </a:lvl9pPr>
          </a:lstStyle>
          <a:p>
            <a:endParaRPr/>
          </a:p>
        </p:txBody>
      </p:sp>
      <p:cxnSp>
        <p:nvCxnSpPr>
          <p:cNvPr id="135" name="Google Shape;135;p11"/>
          <p:cNvCxnSpPr/>
          <p:nvPr/>
        </p:nvCxnSpPr>
        <p:spPr>
          <a:xfrm>
            <a:off x="11065067" y="-172267"/>
            <a:ext cx="0" cy="2836000"/>
          </a:xfrm>
          <a:prstGeom prst="straightConnector1">
            <a:avLst/>
          </a:prstGeom>
          <a:noFill/>
          <a:ln w="9525" cap="flat" cmpd="sng">
            <a:solidFill>
              <a:schemeClr val="accent1"/>
            </a:solidFill>
            <a:prstDash val="dash"/>
            <a:round/>
            <a:headEnd type="none" w="med" len="med"/>
            <a:tailEnd type="none" w="med" len="med"/>
          </a:ln>
        </p:spPr>
      </p:cxnSp>
      <p:cxnSp>
        <p:nvCxnSpPr>
          <p:cNvPr id="136" name="Google Shape;136;p11"/>
          <p:cNvCxnSpPr/>
          <p:nvPr/>
        </p:nvCxnSpPr>
        <p:spPr>
          <a:xfrm>
            <a:off x="11065067" y="4927467"/>
            <a:ext cx="0" cy="2698000"/>
          </a:xfrm>
          <a:prstGeom prst="straightConnector1">
            <a:avLst/>
          </a:prstGeom>
          <a:noFill/>
          <a:ln w="9525" cap="flat" cmpd="sng">
            <a:solidFill>
              <a:schemeClr val="accent1"/>
            </a:solidFill>
            <a:prstDash val="dash"/>
            <a:round/>
            <a:headEnd type="none" w="med" len="med"/>
            <a:tailEnd type="none" w="med" len="med"/>
          </a:ln>
        </p:spPr>
      </p:cxnSp>
      <p:sp>
        <p:nvSpPr>
          <p:cNvPr id="137" name="Google Shape;137;p11"/>
          <p:cNvSpPr/>
          <p:nvPr/>
        </p:nvSpPr>
        <p:spPr>
          <a:xfrm>
            <a:off x="395101"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1"/>
          <p:cNvSpPr/>
          <p:nvPr/>
        </p:nvSpPr>
        <p:spPr>
          <a:xfrm>
            <a:off x="4229201" y="57583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1"/>
          <p:cNvSpPr/>
          <p:nvPr/>
        </p:nvSpPr>
        <p:spPr>
          <a:xfrm>
            <a:off x="1548068"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1"/>
          <p:cNvSpPr/>
          <p:nvPr/>
        </p:nvSpPr>
        <p:spPr>
          <a:xfrm>
            <a:off x="10235734" y="16777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1"/>
          <p:cNvSpPr/>
          <p:nvPr/>
        </p:nvSpPr>
        <p:spPr>
          <a:xfrm>
            <a:off x="2732600" y="5449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1"/>
          <p:cNvSpPr/>
          <p:nvPr/>
        </p:nvSpPr>
        <p:spPr>
          <a:xfrm>
            <a:off x="10439867" y="-172267"/>
            <a:ext cx="1250400" cy="14564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1"/>
          <p:cNvSpPr/>
          <p:nvPr/>
        </p:nvSpPr>
        <p:spPr>
          <a:xfrm>
            <a:off x="-722599" y="-618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08075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spTree>
    <p:extLst>
      <p:ext uri="{BB962C8B-B14F-4D97-AF65-F5344CB8AC3E}">
        <p14:creationId xmlns:p14="http://schemas.microsoft.com/office/powerpoint/2010/main" val="3361922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8"/>
        <p:cNvGrpSpPr/>
        <p:nvPr/>
      </p:nvGrpSpPr>
      <p:grpSpPr>
        <a:xfrm>
          <a:off x="0" y="0"/>
          <a:ext cx="0" cy="0"/>
          <a:chOff x="0" y="0"/>
          <a:chExt cx="0" cy="0"/>
        </a:xfrm>
      </p:grpSpPr>
      <p:cxnSp>
        <p:nvCxnSpPr>
          <p:cNvPr id="169" name="Google Shape;169;p14"/>
          <p:cNvCxnSpPr/>
          <p:nvPr/>
        </p:nvCxnSpPr>
        <p:spPr>
          <a:xfrm rot="10800000">
            <a:off x="3086067" y="-151067"/>
            <a:ext cx="0" cy="1774400"/>
          </a:xfrm>
          <a:prstGeom prst="straightConnector1">
            <a:avLst/>
          </a:prstGeom>
          <a:noFill/>
          <a:ln w="9525" cap="flat" cmpd="sng">
            <a:solidFill>
              <a:schemeClr val="accent1"/>
            </a:solidFill>
            <a:prstDash val="dash"/>
            <a:round/>
            <a:headEnd type="none" w="med" len="med"/>
            <a:tailEnd type="none" w="med" len="med"/>
          </a:ln>
        </p:spPr>
      </p:cxnSp>
      <p:sp>
        <p:nvSpPr>
          <p:cNvPr id="170" name="Google Shape;170;p14"/>
          <p:cNvSpPr txBox="1">
            <a:spLocks noGrp="1"/>
          </p:cNvSpPr>
          <p:nvPr>
            <p:ph type="title"/>
          </p:nvPr>
        </p:nvSpPr>
        <p:spPr>
          <a:xfrm>
            <a:off x="960001"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71" name="Google Shape;171;p14"/>
          <p:cNvSpPr/>
          <p:nvPr/>
        </p:nvSpPr>
        <p:spPr>
          <a:xfrm>
            <a:off x="1088434" y="1836467"/>
            <a:ext cx="3736000" cy="37360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4"/>
          <p:cNvSpPr/>
          <p:nvPr/>
        </p:nvSpPr>
        <p:spPr>
          <a:xfrm>
            <a:off x="1218056" y="1934153"/>
            <a:ext cx="3736000" cy="37360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4"/>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4"/>
          <p:cNvSpPr/>
          <p:nvPr/>
        </p:nvSpPr>
        <p:spPr>
          <a:xfrm>
            <a:off x="10848501"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4"/>
          <p:cNvSpPr/>
          <p:nvPr/>
        </p:nvSpPr>
        <p:spPr>
          <a:xfrm>
            <a:off x="4282268" y="557246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4"/>
          <p:cNvSpPr/>
          <p:nvPr/>
        </p:nvSpPr>
        <p:spPr>
          <a:xfrm>
            <a:off x="814668"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4"/>
          <p:cNvSpPr/>
          <p:nvPr/>
        </p:nvSpPr>
        <p:spPr>
          <a:xfrm>
            <a:off x="241468" y="15958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4"/>
          <p:cNvSpPr/>
          <p:nvPr/>
        </p:nvSpPr>
        <p:spPr>
          <a:xfrm>
            <a:off x="11585234" y="610447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80" name="Google Shape;180;p14"/>
          <p:cNvCxnSpPr/>
          <p:nvPr/>
        </p:nvCxnSpPr>
        <p:spPr>
          <a:xfrm rot="10800000">
            <a:off x="3086067" y="5899833"/>
            <a:ext cx="0" cy="13344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496459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92"/>
        <p:cNvGrpSpPr/>
        <p:nvPr/>
      </p:nvGrpSpPr>
      <p:grpSpPr>
        <a:xfrm>
          <a:off x="0" y="0"/>
          <a:ext cx="0" cy="0"/>
          <a:chOff x="0" y="0"/>
          <a:chExt cx="0" cy="0"/>
        </a:xfrm>
      </p:grpSpPr>
      <p:sp>
        <p:nvSpPr>
          <p:cNvPr id="193" name="Google Shape;193;p16"/>
          <p:cNvSpPr txBox="1">
            <a:spLocks noGrp="1"/>
          </p:cNvSpPr>
          <p:nvPr>
            <p:ph type="title"/>
          </p:nvPr>
        </p:nvSpPr>
        <p:spPr>
          <a:xfrm>
            <a:off x="960001"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4" name="Google Shape;194;p16"/>
          <p:cNvSpPr/>
          <p:nvPr/>
        </p:nvSpPr>
        <p:spPr>
          <a:xfrm>
            <a:off x="13139095" y="5997203"/>
            <a:ext cx="79" cy="4299"/>
          </a:xfrm>
          <a:custGeom>
            <a:avLst/>
            <a:gdLst/>
            <a:ahLst/>
            <a:cxnLst/>
            <a:rect l="l" t="t" r="r" b="b"/>
            <a:pathLst>
              <a:path w="1" h="103" extrusionOk="0">
                <a:moveTo>
                  <a:pt x="0" y="102"/>
                </a:moveTo>
                <a:lnTo>
                  <a:pt x="0" y="0"/>
                </a:lnTo>
                <a:lnTo>
                  <a:pt x="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a:off x="10848501"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a:off x="3830700" y="57947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a:off x="814668"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a:off x="9646468" y="146784"/>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6"/>
          <p:cNvSpPr/>
          <p:nvPr/>
        </p:nvSpPr>
        <p:spPr>
          <a:xfrm>
            <a:off x="7066368"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4403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1" y="720000"/>
            <a:ext cx="10272000" cy="637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Anton"/>
              <a:buNone/>
              <a:defRPr sz="2400">
                <a:solidFill>
                  <a:schemeClr val="accent1"/>
                </a:solidFill>
                <a:latin typeface="Anton"/>
                <a:ea typeface="Anton"/>
                <a:cs typeface="Anton"/>
                <a:sym typeface="Anton"/>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1" y="1536633"/>
            <a:ext cx="10272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Font typeface="Roboto"/>
              <a:buChar char="●"/>
              <a:defRPr>
                <a:solidFill>
                  <a:schemeClr val="accent1"/>
                </a:solidFill>
                <a:latin typeface="Roboto"/>
                <a:ea typeface="Roboto"/>
                <a:cs typeface="Roboto"/>
                <a:sym typeface="Roboto"/>
              </a:defRPr>
            </a:lvl1pPr>
            <a:lvl2pPr marL="914400" lvl="1"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2pPr>
            <a:lvl3pPr marL="1371600" lvl="2"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3pPr>
            <a:lvl4pPr marL="1828800" lvl="3"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4pPr>
            <a:lvl5pPr marL="2286000" lvl="4"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5pPr>
            <a:lvl6pPr marL="2743200" lvl="5"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6pPr>
            <a:lvl7pPr marL="3200400" lvl="6"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7pPr>
            <a:lvl8pPr marL="3657600" lvl="7"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8pPr>
            <a:lvl9pPr marL="4114800" lvl="8" indent="-317500" rtl="0">
              <a:lnSpc>
                <a:spcPct val="100000"/>
              </a:lnSpc>
              <a:spcBef>
                <a:spcPts val="1600"/>
              </a:spcBef>
              <a:spcAft>
                <a:spcPts val="1600"/>
              </a:spcAft>
              <a:buClr>
                <a:schemeClr val="accent1"/>
              </a:buClr>
              <a:buSzPts val="1400"/>
              <a:buFont typeface="Roboto"/>
              <a:buChar char="■"/>
              <a:defRPr>
                <a:solidFill>
                  <a:schemeClr val="accent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617528037"/>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86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4E4C513-9864-FF40-4D21-79244829B934}"/>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747F1A40-8F6B-ADCB-4E34-3D04CD6A24C7}"/>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EC73F715-99D6-EFC0-5E22-9033610BBA8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63CFD8-1551-4526-A17D-076995B0BC1A}" type="datetimeFigureOut">
              <a:rPr lang="vi-VN" smtClean="0">
                <a:solidFill>
                  <a:prstClr val="black">
                    <a:tint val="82000"/>
                  </a:prstClr>
                </a:solidFill>
              </a:rPr>
              <a:pPr/>
              <a:t>13/09/2025</a:t>
            </a:fld>
            <a:endParaRPr lang="vi-VN">
              <a:solidFill>
                <a:prstClr val="black">
                  <a:tint val="82000"/>
                </a:prstClr>
              </a:solidFill>
            </a:endParaRPr>
          </a:p>
        </p:txBody>
      </p:sp>
      <p:sp>
        <p:nvSpPr>
          <p:cNvPr id="5" name="Footer Placeholder 4">
            <a:extLst>
              <a:ext uri="{FF2B5EF4-FFF2-40B4-BE49-F238E27FC236}">
                <a16:creationId xmlns="" xmlns:a16="http://schemas.microsoft.com/office/drawing/2014/main" id="{F63FD1DC-D57A-9BC1-AB5F-8E6B77C44967}"/>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solidFill>
                <a:prstClr val="black">
                  <a:tint val="82000"/>
                </a:prstClr>
              </a:solidFill>
            </a:endParaRPr>
          </a:p>
        </p:txBody>
      </p:sp>
      <p:sp>
        <p:nvSpPr>
          <p:cNvPr id="6" name="Slide Number Placeholder 5">
            <a:extLst>
              <a:ext uri="{FF2B5EF4-FFF2-40B4-BE49-F238E27FC236}">
                <a16:creationId xmlns="" xmlns:a16="http://schemas.microsoft.com/office/drawing/2014/main" id="{C56B4CCB-B14C-1AE7-1970-D158F46129E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FA28B1-FD6E-4CCC-8726-F08D59B19ECC}"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7453474"/>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hyperlink" Target="https://youtu.be/VLVsqnkKb1g?si=wId58bKPKXsh7c1Z" TargetMode="External"/><Relationship Id="rId4" Type="http://schemas.openxmlformats.org/officeDocument/2006/relationships/hyperlink" Target="GD%20LS&#272;P%20ch&#7911;%20&#273;&#7873;%205.%20li&#234;n.pptx"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7.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7.xml"/><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 Id="rId4" Type="http://schemas.openxmlformats.org/officeDocument/2006/relationships/hyperlink" Target="GDLS&#272;P%20ch&#7911;%20&#273;&#7873;%205%20.%20li&#234;n%20-%20Copy.pptx"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GD%20LS&#272;P%20ch&#7911;%20&#273;&#7873;%205.%20li&#234;n.pptx" TargetMode="Externa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playing in the park&#10;&#10;Description automatically generated">
            <a:extLst>
              <a:ext uri="{FF2B5EF4-FFF2-40B4-BE49-F238E27FC236}">
                <a16:creationId xmlns="" xmlns:a16="http://schemas.microsoft.com/office/drawing/2014/main" id="{ED632F0F-F27B-0DA5-EE71-ACEC8577B511}"/>
              </a:ext>
            </a:extLst>
          </p:cNvPr>
          <p:cNvPicPr>
            <a:picLocks noChangeAspect="1"/>
          </p:cNvPicPr>
          <p:nvPr/>
        </p:nvPicPr>
        <p:blipFill>
          <a:blip r:embed="rId2" cstate="print">
            <a:extLst>
              <a:ext uri="{28A0092B-C50C-407E-A947-70E740481C1C}">
                <a14:useLocalDpi xmlns:a14="http://schemas.microsoft.com/office/drawing/2010/main" val="0"/>
              </a:ext>
            </a:extLst>
          </a:blip>
          <a:srcRect t="15746"/>
          <a:stretch/>
        </p:blipFill>
        <p:spPr>
          <a:xfrm>
            <a:off x="13" y="1282"/>
            <a:ext cx="12191987" cy="6856718"/>
          </a:xfrm>
          <a:prstGeom prst="rect">
            <a:avLst/>
          </a:prstGeom>
        </p:spPr>
      </p:pic>
      <p:pic>
        <p:nvPicPr>
          <p:cNvPr id="4" name="Picture 3">
            <a:extLst>
              <a:ext uri="{FF2B5EF4-FFF2-40B4-BE49-F238E27FC236}">
                <a16:creationId xmlns="" xmlns:a16="http://schemas.microsoft.com/office/drawing/2014/main" id="{D2832248-2442-D8D8-DCCE-21DF353B937A}"/>
              </a:ext>
            </a:extLst>
          </p:cNvPr>
          <p:cNvPicPr>
            <a:picLocks noChangeAspect="1"/>
          </p:cNvPicPr>
          <p:nvPr/>
        </p:nvPicPr>
        <p:blipFill>
          <a:blip r:embed="rId3"/>
          <a:stretch>
            <a:fillRect/>
          </a:stretch>
        </p:blipFill>
        <p:spPr>
          <a:xfrm>
            <a:off x="2332893" y="1374759"/>
            <a:ext cx="7243409" cy="2049020"/>
          </a:xfrm>
          <a:prstGeom prst="rect">
            <a:avLst/>
          </a:prstGeom>
        </p:spPr>
      </p:pic>
      <p:sp>
        <p:nvSpPr>
          <p:cNvPr id="5" name="Rectangle 4">
            <a:hlinkClick r:id="rId4" action="ppaction://hlinkpres?slideindex=1&amp;slidetitle="/>
          </p:cNvPr>
          <p:cNvSpPr/>
          <p:nvPr/>
        </p:nvSpPr>
        <p:spPr>
          <a:xfrm>
            <a:off x="1762438" y="3862695"/>
            <a:ext cx="5879573" cy="400087"/>
          </a:xfrm>
          <a:prstGeom prst="rect">
            <a:avLst/>
          </a:prstGeom>
        </p:spPr>
        <p:txBody>
          <a:bodyPr wrap="none" lIns="121899" tIns="60949" rIns="121899" bIns="60949">
            <a:spAutoFit/>
          </a:bodyPr>
          <a:lstStyle/>
          <a:p>
            <a:r>
              <a:rPr lang="en-US" dirty="0">
                <a:solidFill>
                  <a:srgbClr val="FFFF00"/>
                </a:solidFill>
                <a:hlinkClick r:id="rId5"/>
              </a:rPr>
              <a:t>https://youtu.be/VLVsqnkKb1g?si=wId58bKPKXsh7c1Z</a:t>
            </a:r>
            <a:endParaRPr lang="en-US" dirty="0">
              <a:solidFill>
                <a:srgbClr val="FFFF00"/>
              </a:solidFill>
            </a:endParaRPr>
          </a:p>
        </p:txBody>
      </p:sp>
    </p:spTree>
    <p:extLst>
      <p:ext uri="{BB962C8B-B14F-4D97-AF65-F5344CB8AC3E}">
        <p14:creationId xmlns:p14="http://schemas.microsoft.com/office/powerpoint/2010/main" val="284108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738556" y="565635"/>
            <a:ext cx="4841629" cy="756139"/>
          </a:xfrm>
          <a:prstGeom prst="rect">
            <a:avLst/>
          </a:prstGeom>
          <a:solidFill>
            <a:srgbClr val="FFFF00"/>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just">
              <a:lnSpc>
                <a:spcPct val="150000"/>
              </a:lnSpc>
              <a:spcAft>
                <a:spcPts val="0"/>
              </a:spcAft>
            </a:pPr>
            <a:r>
              <a:rPr lang="en-US" sz="2800" b="1" dirty="0" smtClean="0">
                <a:solidFill>
                  <a:srgbClr val="2E15EB"/>
                </a:solidFill>
                <a:latin typeface="Times New Roman" pitchFamily="18" charset="0"/>
                <a:cs typeface="Times New Roman" pitchFamily="18" charset="0"/>
              </a:rPr>
              <a:t>1.2- </a:t>
            </a:r>
            <a:r>
              <a:rPr lang="en-US" sz="2800" b="1" dirty="0" err="1">
                <a:solidFill>
                  <a:srgbClr val="2E15EB"/>
                </a:solidFill>
                <a:latin typeface="Times New Roman" pitchFamily="18" charset="0"/>
                <a:cs typeface="Times New Roman" pitchFamily="18" charset="0"/>
              </a:rPr>
              <a:t>Danh</a:t>
            </a:r>
            <a:r>
              <a:rPr lang="en-US" sz="2800" b="1" dirty="0">
                <a:solidFill>
                  <a:srgbClr val="2E15EB"/>
                </a:solidFill>
                <a:latin typeface="Times New Roman" pitchFamily="18" charset="0"/>
                <a:cs typeface="Times New Roman" pitchFamily="18" charset="0"/>
              </a:rPr>
              <a:t> </a:t>
            </a:r>
            <a:r>
              <a:rPr lang="en-US" sz="2800" b="1" dirty="0" err="1">
                <a:solidFill>
                  <a:srgbClr val="2E15EB"/>
                </a:solidFill>
                <a:latin typeface="Times New Roman" pitchFamily="18" charset="0"/>
                <a:cs typeface="Times New Roman" pitchFamily="18" charset="0"/>
              </a:rPr>
              <a:t>nhân</a:t>
            </a:r>
            <a:r>
              <a:rPr lang="en-US" sz="2800" b="1" dirty="0">
                <a:solidFill>
                  <a:srgbClr val="2E15EB"/>
                </a:solidFill>
                <a:latin typeface="Times New Roman" pitchFamily="18" charset="0"/>
                <a:cs typeface="Times New Roman" pitchFamily="18" charset="0"/>
              </a:rPr>
              <a:t> Chu </a:t>
            </a:r>
            <a:r>
              <a:rPr lang="en-US" sz="2800" b="1" dirty="0" err="1">
                <a:solidFill>
                  <a:srgbClr val="2E15EB"/>
                </a:solidFill>
                <a:latin typeface="Times New Roman" pitchFamily="18" charset="0"/>
                <a:cs typeface="Times New Roman" pitchFamily="18" charset="0"/>
              </a:rPr>
              <a:t>Văn</a:t>
            </a:r>
            <a:r>
              <a:rPr lang="en-US" sz="2800" b="1" dirty="0">
                <a:solidFill>
                  <a:srgbClr val="2E15EB"/>
                </a:solidFill>
                <a:latin typeface="Times New Roman" pitchFamily="18" charset="0"/>
                <a:cs typeface="Times New Roman" pitchFamily="18" charset="0"/>
              </a:rPr>
              <a:t> </a:t>
            </a:r>
            <a:r>
              <a:rPr lang="en-US" sz="2800" b="1" dirty="0" smtClean="0">
                <a:solidFill>
                  <a:srgbClr val="2E15EB"/>
                </a:solidFill>
                <a:latin typeface="Times New Roman" pitchFamily="18" charset="0"/>
                <a:cs typeface="Times New Roman" pitchFamily="18" charset="0"/>
              </a:rPr>
              <a:t>An</a:t>
            </a:r>
            <a:endParaRPr lang="en-US" sz="2800" dirty="0">
              <a:solidFill>
                <a:srgbClr val="2E15EB"/>
              </a:solidFill>
              <a:latin typeface="Times New Roman" pitchFamily="18" charset="0"/>
              <a:cs typeface="Times New Roman" pitchFamily="18" charset="0"/>
            </a:endParaRPr>
          </a:p>
        </p:txBody>
      </p:sp>
      <p:sp>
        <p:nvSpPr>
          <p:cNvPr id="4" name="Title 1"/>
          <p:cNvSpPr txBox="1">
            <a:spLocks/>
          </p:cNvSpPr>
          <p:nvPr/>
        </p:nvSpPr>
        <p:spPr bwMode="auto">
          <a:xfrm>
            <a:off x="164123" y="1251432"/>
            <a:ext cx="11816861" cy="5521575"/>
          </a:xfrm>
          <a:prstGeom prst="rect">
            <a:avLst/>
          </a:prstGeom>
          <a:solidFill>
            <a:srgbClr val="FFFF66"/>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r>
              <a:rPr lang="en-US" sz="2400" kern="100" dirty="0" smtClean="0">
                <a:solidFill>
                  <a:srgbClr val="2E15EB"/>
                </a:solidFill>
                <a:latin typeface="Times New Roman"/>
                <a:ea typeface="Calibri"/>
                <a:cs typeface="Times New Roman"/>
              </a:rPr>
              <a:t>      </a:t>
            </a:r>
            <a:r>
              <a:rPr lang="en-US" sz="3200" dirty="0" err="1" smtClean="0">
                <a:solidFill>
                  <a:srgbClr val="2E15EB"/>
                </a:solidFill>
                <a:latin typeface="Times New Roman" pitchFamily="18" charset="0"/>
                <a:cs typeface="Times New Roman" pitchFamily="18" charset="0"/>
              </a:rPr>
              <a:t>Dưới</a:t>
            </a:r>
            <a:r>
              <a:rPr lang="en-US" sz="3200" dirty="0" smtClean="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thời</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trị</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vì</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của</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vua</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Trần</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Dụ</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Tông</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triều</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chính</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đất</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nước</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rối</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ren</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Trong</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triều</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quyền</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thần</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liên</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kết</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hoành</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hành</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bên</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ngoài</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giặc</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giã</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dấy</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lên</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cướp</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bóc</a:t>
            </a:r>
            <a:r>
              <a:rPr lang="en-US" sz="3200" dirty="0">
                <a:solidFill>
                  <a:srgbClr val="2E15EB"/>
                </a:solidFill>
                <a:latin typeface="Times New Roman" pitchFamily="18" charset="0"/>
                <a:cs typeface="Times New Roman" pitchFamily="18" charset="0"/>
              </a:rPr>
              <a:t>.</a:t>
            </a:r>
            <a:br>
              <a:rPr lang="en-US" sz="3200" dirty="0">
                <a:solidFill>
                  <a:srgbClr val="2E15EB"/>
                </a:solidFill>
                <a:latin typeface="Times New Roman" pitchFamily="18" charset="0"/>
                <a:cs typeface="Times New Roman" pitchFamily="18" charset="0"/>
              </a:rPr>
            </a:br>
            <a:r>
              <a:rPr lang="en-US" sz="3200" dirty="0" smtClean="0">
                <a:solidFill>
                  <a:srgbClr val="2E15EB"/>
                </a:solidFill>
                <a:latin typeface="Times New Roman" pitchFamily="18" charset="0"/>
                <a:cs typeface="Times New Roman" pitchFamily="18" charset="0"/>
              </a:rPr>
              <a:t>    </a:t>
            </a:r>
            <a:r>
              <a:rPr lang="en-US" sz="3200" dirty="0" err="1" smtClean="0">
                <a:solidFill>
                  <a:srgbClr val="2E15EB"/>
                </a:solidFill>
                <a:latin typeface="Times New Roman" pitchFamily="18" charset="0"/>
                <a:cs typeface="Times New Roman" pitchFamily="18" charset="0"/>
              </a:rPr>
              <a:t>Thấy</a:t>
            </a:r>
            <a:r>
              <a:rPr lang="en-US" sz="3200" dirty="0" smtClean="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chính</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sự</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bế</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bối</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nhà</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giáo</a:t>
            </a:r>
            <a:r>
              <a:rPr lang="en-US" sz="3200" dirty="0">
                <a:solidFill>
                  <a:srgbClr val="2E15EB"/>
                </a:solidFill>
                <a:latin typeface="Times New Roman" pitchFamily="18" charset="0"/>
                <a:cs typeface="Times New Roman" pitchFamily="18" charset="0"/>
              </a:rPr>
              <a:t> Chu </a:t>
            </a:r>
            <a:r>
              <a:rPr lang="en-US" sz="3200" dirty="0" err="1">
                <a:solidFill>
                  <a:srgbClr val="2E15EB"/>
                </a:solidFill>
                <a:latin typeface="Times New Roman" pitchFamily="18" charset="0"/>
                <a:cs typeface="Times New Roman" pitchFamily="18" charset="0"/>
              </a:rPr>
              <a:t>Văn</a:t>
            </a:r>
            <a:r>
              <a:rPr lang="en-US" sz="3200" dirty="0">
                <a:solidFill>
                  <a:srgbClr val="2E15EB"/>
                </a:solidFill>
                <a:latin typeface="Times New Roman" pitchFamily="18" charset="0"/>
                <a:cs typeface="Times New Roman" pitchFamily="18" charset="0"/>
              </a:rPr>
              <a:t> An </a:t>
            </a:r>
            <a:r>
              <a:rPr lang="en-US" sz="3200" dirty="0" err="1">
                <a:solidFill>
                  <a:srgbClr val="2E15EB"/>
                </a:solidFill>
                <a:latin typeface="Times New Roman" pitchFamily="18" charset="0"/>
                <a:cs typeface="Times New Roman" pitchFamily="18" charset="0"/>
              </a:rPr>
              <a:t>đã</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viết</a:t>
            </a:r>
            <a:r>
              <a:rPr lang="en-US" sz="3200" dirty="0">
                <a:solidFill>
                  <a:srgbClr val="2E15EB"/>
                </a:solidFill>
                <a:latin typeface="Times New Roman" pitchFamily="18" charset="0"/>
                <a:cs typeface="Times New Roman" pitchFamily="18" charset="0"/>
              </a:rPr>
              <a:t> </a:t>
            </a:r>
            <a:r>
              <a:rPr lang="en-US" sz="3200" i="1" dirty="0" err="1">
                <a:solidFill>
                  <a:srgbClr val="2E15EB"/>
                </a:solidFill>
                <a:latin typeface="Times New Roman" pitchFamily="18" charset="0"/>
                <a:cs typeface="Times New Roman" pitchFamily="18" charset="0"/>
              </a:rPr>
              <a:t>Thất</a:t>
            </a:r>
            <a:r>
              <a:rPr lang="en-US" sz="3200" i="1" dirty="0">
                <a:solidFill>
                  <a:srgbClr val="2E15EB"/>
                </a:solidFill>
                <a:latin typeface="Times New Roman" pitchFamily="18" charset="0"/>
                <a:cs typeface="Times New Roman" pitchFamily="18" charset="0"/>
              </a:rPr>
              <a:t> </a:t>
            </a:r>
            <a:r>
              <a:rPr lang="en-US" sz="3200" i="1" dirty="0" err="1">
                <a:solidFill>
                  <a:srgbClr val="2E15EB"/>
                </a:solidFill>
                <a:latin typeface="Times New Roman" pitchFamily="18" charset="0"/>
                <a:cs typeface="Times New Roman" pitchFamily="18" charset="0"/>
              </a:rPr>
              <a:t>trảm</a:t>
            </a:r>
            <a:r>
              <a:rPr lang="en-US" sz="3200" i="1" dirty="0">
                <a:solidFill>
                  <a:srgbClr val="2E15EB"/>
                </a:solidFill>
                <a:latin typeface="Times New Roman" pitchFamily="18" charset="0"/>
                <a:cs typeface="Times New Roman" pitchFamily="18" charset="0"/>
              </a:rPr>
              <a:t> </a:t>
            </a:r>
            <a:r>
              <a:rPr lang="en-US" sz="3200" i="1" dirty="0" err="1">
                <a:solidFill>
                  <a:srgbClr val="2E15EB"/>
                </a:solidFill>
                <a:latin typeface="Times New Roman" pitchFamily="18" charset="0"/>
                <a:cs typeface="Times New Roman" pitchFamily="18" charset="0"/>
              </a:rPr>
              <a:t>sớ</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đòi</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chém</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bảy</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kẻ</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gian</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thần</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đều</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là</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những</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người</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quyền</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thế</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được</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vua</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yêu</a:t>
            </a:r>
            <a:r>
              <a:rPr lang="en-US" sz="3200" dirty="0">
                <a:solidFill>
                  <a:srgbClr val="2E15EB"/>
                </a:solidFill>
                <a:latin typeface="Times New Roman" pitchFamily="18" charset="0"/>
                <a:cs typeface="Times New Roman" pitchFamily="18" charset="0"/>
              </a:rPr>
              <a:t>.</a:t>
            </a:r>
            <a:br>
              <a:rPr lang="en-US" sz="3200" dirty="0">
                <a:solidFill>
                  <a:srgbClr val="2E15EB"/>
                </a:solidFill>
                <a:latin typeface="Times New Roman" pitchFamily="18" charset="0"/>
                <a:cs typeface="Times New Roman" pitchFamily="18" charset="0"/>
              </a:rPr>
            </a:br>
            <a:r>
              <a:rPr lang="en-US" sz="3200" dirty="0" smtClean="0">
                <a:solidFill>
                  <a:srgbClr val="2E15EB"/>
                </a:solidFill>
                <a:latin typeface="Times New Roman" pitchFamily="18" charset="0"/>
                <a:cs typeface="Times New Roman" pitchFamily="18" charset="0"/>
              </a:rPr>
              <a:t>    </a:t>
            </a:r>
            <a:r>
              <a:rPr lang="en-US" sz="3200" i="1" dirty="0" err="1" smtClean="0">
                <a:solidFill>
                  <a:srgbClr val="2E15EB"/>
                </a:solidFill>
                <a:latin typeface="Times New Roman" pitchFamily="18" charset="0"/>
                <a:cs typeface="Times New Roman" pitchFamily="18" charset="0"/>
              </a:rPr>
              <a:t>Thất</a:t>
            </a:r>
            <a:r>
              <a:rPr lang="en-US" sz="3200" i="1" dirty="0" smtClean="0">
                <a:solidFill>
                  <a:srgbClr val="2E15EB"/>
                </a:solidFill>
                <a:latin typeface="Times New Roman" pitchFamily="18" charset="0"/>
                <a:cs typeface="Times New Roman" pitchFamily="18" charset="0"/>
              </a:rPr>
              <a:t> </a:t>
            </a:r>
            <a:r>
              <a:rPr lang="en-US" sz="3200" i="1" dirty="0" err="1">
                <a:solidFill>
                  <a:srgbClr val="2E15EB"/>
                </a:solidFill>
                <a:latin typeface="Times New Roman" pitchFamily="18" charset="0"/>
                <a:cs typeface="Times New Roman" pitchFamily="18" charset="0"/>
              </a:rPr>
              <a:t>trảm</a:t>
            </a:r>
            <a:r>
              <a:rPr lang="en-US" sz="3200" i="1" dirty="0">
                <a:solidFill>
                  <a:srgbClr val="2E15EB"/>
                </a:solidFill>
                <a:latin typeface="Times New Roman" pitchFamily="18" charset="0"/>
                <a:cs typeface="Times New Roman" pitchFamily="18" charset="0"/>
              </a:rPr>
              <a:t> </a:t>
            </a:r>
            <a:r>
              <a:rPr lang="en-US" sz="3200" i="1" dirty="0" err="1">
                <a:solidFill>
                  <a:srgbClr val="2E15EB"/>
                </a:solidFill>
                <a:latin typeface="Times New Roman" pitchFamily="18" charset="0"/>
                <a:cs typeface="Times New Roman" pitchFamily="18" charset="0"/>
              </a:rPr>
              <a:t>sớ</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của</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ông</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bị</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vua</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Trần</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Dụ</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Tông</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phớt</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lờ</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vì</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theo</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quy</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định</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lúc</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bấy</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giờ</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chỉ</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quan</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Ngự</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sử</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mới</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được</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quyền</a:t>
            </a:r>
            <a:r>
              <a:rPr lang="en-US" sz="3200" dirty="0">
                <a:solidFill>
                  <a:srgbClr val="2E15EB"/>
                </a:solidFill>
                <a:latin typeface="Times New Roman" pitchFamily="18" charset="0"/>
                <a:cs typeface="Times New Roman" pitchFamily="18" charset="0"/>
              </a:rPr>
              <a:t> can </a:t>
            </a:r>
            <a:r>
              <a:rPr lang="en-US" sz="3200" dirty="0" err="1">
                <a:solidFill>
                  <a:srgbClr val="2E15EB"/>
                </a:solidFill>
                <a:latin typeface="Times New Roman" pitchFamily="18" charset="0"/>
                <a:cs typeface="Times New Roman" pitchFamily="18" charset="0"/>
              </a:rPr>
              <a:t>gián</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vua</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Sau</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khi</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dâng</a:t>
            </a:r>
            <a:r>
              <a:rPr lang="en-US" sz="3200" dirty="0">
                <a:solidFill>
                  <a:srgbClr val="2E15EB"/>
                </a:solidFill>
                <a:latin typeface="Times New Roman" pitchFamily="18" charset="0"/>
                <a:cs typeface="Times New Roman" pitchFamily="18" charset="0"/>
              </a:rPr>
              <a:t> </a:t>
            </a:r>
            <a:r>
              <a:rPr lang="en-US" sz="3200" i="1" dirty="0" err="1">
                <a:solidFill>
                  <a:srgbClr val="2E15EB"/>
                </a:solidFill>
                <a:latin typeface="Times New Roman" pitchFamily="18" charset="0"/>
                <a:cs typeface="Times New Roman" pitchFamily="18" charset="0"/>
              </a:rPr>
              <a:t>Thất</a:t>
            </a:r>
            <a:r>
              <a:rPr lang="en-US" sz="3200" i="1" dirty="0">
                <a:solidFill>
                  <a:srgbClr val="2E15EB"/>
                </a:solidFill>
                <a:latin typeface="Times New Roman" pitchFamily="18" charset="0"/>
                <a:cs typeface="Times New Roman" pitchFamily="18" charset="0"/>
              </a:rPr>
              <a:t> </a:t>
            </a:r>
            <a:r>
              <a:rPr lang="en-US" sz="3200" i="1" dirty="0" err="1">
                <a:solidFill>
                  <a:srgbClr val="2E15EB"/>
                </a:solidFill>
                <a:latin typeface="Times New Roman" pitchFamily="18" charset="0"/>
                <a:cs typeface="Times New Roman" pitchFamily="18" charset="0"/>
              </a:rPr>
              <a:t>trảm</a:t>
            </a:r>
            <a:r>
              <a:rPr lang="en-US" sz="3200" i="1" dirty="0">
                <a:solidFill>
                  <a:srgbClr val="2E15EB"/>
                </a:solidFill>
                <a:latin typeface="Times New Roman" pitchFamily="18" charset="0"/>
                <a:cs typeface="Times New Roman" pitchFamily="18" charset="0"/>
              </a:rPr>
              <a:t> </a:t>
            </a:r>
            <a:r>
              <a:rPr lang="en-US" sz="3200" i="1" dirty="0" err="1">
                <a:solidFill>
                  <a:srgbClr val="2E15EB"/>
                </a:solidFill>
                <a:latin typeface="Times New Roman" pitchFamily="18" charset="0"/>
                <a:cs typeface="Times New Roman" pitchFamily="18" charset="0"/>
              </a:rPr>
              <a:t>sớ</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nhưng</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không</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được</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chấp</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thuận</a:t>
            </a:r>
            <a:r>
              <a:rPr lang="en-US" sz="3200" dirty="0">
                <a:solidFill>
                  <a:srgbClr val="2E15EB"/>
                </a:solidFill>
                <a:latin typeface="Times New Roman" pitchFamily="18" charset="0"/>
                <a:cs typeface="Times New Roman" pitchFamily="18" charset="0"/>
              </a:rPr>
              <a:t>, Chu </a:t>
            </a:r>
            <a:r>
              <a:rPr lang="en-US" sz="3200" dirty="0" err="1">
                <a:solidFill>
                  <a:srgbClr val="2E15EB"/>
                </a:solidFill>
                <a:latin typeface="Times New Roman" pitchFamily="18" charset="0"/>
                <a:cs typeface="Times New Roman" pitchFamily="18" charset="0"/>
              </a:rPr>
              <a:t>Văn</a:t>
            </a:r>
            <a:r>
              <a:rPr lang="en-US" sz="3200" dirty="0">
                <a:solidFill>
                  <a:srgbClr val="2E15EB"/>
                </a:solidFill>
                <a:latin typeface="Times New Roman" pitchFamily="18" charset="0"/>
                <a:cs typeface="Times New Roman" pitchFamily="18" charset="0"/>
              </a:rPr>
              <a:t> An </a:t>
            </a:r>
            <a:r>
              <a:rPr lang="en-US" sz="3200" dirty="0" err="1">
                <a:solidFill>
                  <a:srgbClr val="2E15EB"/>
                </a:solidFill>
                <a:latin typeface="Times New Roman" pitchFamily="18" charset="0"/>
                <a:cs typeface="Times New Roman" pitchFamily="18" charset="0"/>
              </a:rPr>
              <a:t>rời</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kinh</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thành</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về</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vùng</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đất</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Chí</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Linh</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về</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vùng</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đất</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Chí</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Linh</a:t>
            </a:r>
            <a:r>
              <a:rPr lang="en-US" sz="3200" dirty="0">
                <a:solidFill>
                  <a:srgbClr val="2E15EB"/>
                </a:solidFill>
                <a:latin typeface="Times New Roman" pitchFamily="18" charset="0"/>
                <a:cs typeface="Times New Roman" pitchFamily="18" charset="0"/>
              </a:rPr>
              <a:t> - </a:t>
            </a:r>
            <a:r>
              <a:rPr lang="en-US" sz="3200" dirty="0" err="1">
                <a:solidFill>
                  <a:srgbClr val="2E15EB"/>
                </a:solidFill>
                <a:latin typeface="Times New Roman" pitchFamily="18" charset="0"/>
                <a:cs typeface="Times New Roman" pitchFamily="18" charset="0"/>
              </a:rPr>
              <a:t>Hải</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Dương</a:t>
            </a:r>
            <a:r>
              <a:rPr lang="en-US" sz="3200" dirty="0">
                <a:solidFill>
                  <a:srgbClr val="2E15EB"/>
                </a:solidFill>
                <a:latin typeface="Times New Roman" pitchFamily="18" charset="0"/>
                <a:cs typeface="Times New Roman" pitchFamily="18" charset="0"/>
              </a:rPr>
              <a:t> </a:t>
            </a:r>
            <a:endParaRPr lang="en-US" sz="3200" dirty="0" smtClean="0">
              <a:solidFill>
                <a:srgbClr val="2E15EB"/>
              </a:solidFill>
              <a:latin typeface="Times New Roman" pitchFamily="18" charset="0"/>
              <a:cs typeface="Times New Roman" pitchFamily="18" charset="0"/>
            </a:endParaRPr>
          </a:p>
          <a:p>
            <a:r>
              <a:rPr lang="en-US" sz="3200" dirty="0" smtClean="0">
                <a:solidFill>
                  <a:srgbClr val="2E15EB"/>
                </a:solidFill>
                <a:latin typeface="Times New Roman" pitchFamily="18" charset="0"/>
                <a:cs typeface="Times New Roman" pitchFamily="18" charset="0"/>
              </a:rPr>
              <a:t>( </a:t>
            </a:r>
            <a:r>
              <a:rPr lang="en-US" sz="3200" dirty="0">
                <a:solidFill>
                  <a:srgbClr val="2E15EB"/>
                </a:solidFill>
                <a:latin typeface="Times New Roman" pitchFamily="18" charset="0"/>
                <a:cs typeface="Times New Roman" pitchFamily="18" charset="0"/>
              </a:rPr>
              <a:t>nay </a:t>
            </a:r>
            <a:r>
              <a:rPr lang="en-US" sz="3200" dirty="0" err="1">
                <a:solidFill>
                  <a:srgbClr val="2E15EB"/>
                </a:solidFill>
                <a:latin typeface="Times New Roman" pitchFamily="18" charset="0"/>
                <a:cs typeface="Times New Roman" pitchFamily="18" charset="0"/>
              </a:rPr>
              <a:t>là</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phường</a:t>
            </a:r>
            <a:r>
              <a:rPr lang="en-US" sz="3200" dirty="0">
                <a:solidFill>
                  <a:srgbClr val="2E15EB"/>
                </a:solidFill>
                <a:latin typeface="Times New Roman" pitchFamily="18" charset="0"/>
                <a:cs typeface="Times New Roman" pitchFamily="18" charset="0"/>
              </a:rPr>
              <a:t> Chu </a:t>
            </a:r>
            <a:r>
              <a:rPr lang="en-US" sz="3200" dirty="0" err="1">
                <a:solidFill>
                  <a:srgbClr val="2E15EB"/>
                </a:solidFill>
                <a:latin typeface="Times New Roman" pitchFamily="18" charset="0"/>
                <a:cs typeface="Times New Roman" pitchFamily="18" charset="0"/>
              </a:rPr>
              <a:t>Văn</a:t>
            </a:r>
            <a:r>
              <a:rPr lang="en-US" sz="3200" dirty="0">
                <a:solidFill>
                  <a:srgbClr val="2E15EB"/>
                </a:solidFill>
                <a:latin typeface="Times New Roman" pitchFamily="18" charset="0"/>
                <a:cs typeface="Times New Roman" pitchFamily="18" charset="0"/>
              </a:rPr>
              <a:t> An - </a:t>
            </a:r>
            <a:r>
              <a:rPr lang="en-US" sz="3200" dirty="0" err="1">
                <a:solidFill>
                  <a:srgbClr val="2E15EB"/>
                </a:solidFill>
                <a:latin typeface="Times New Roman" pitchFamily="18" charset="0"/>
                <a:cs typeface="Times New Roman" pitchFamily="18" charset="0"/>
              </a:rPr>
              <a:t>thành</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phố</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Hải</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Phòng</a:t>
            </a:r>
            <a:r>
              <a:rPr lang="en-US" sz="3200" dirty="0">
                <a:solidFill>
                  <a:srgbClr val="2E15EB"/>
                </a:solidFill>
                <a:latin typeface="Times New Roman" pitchFamily="18" charset="0"/>
                <a:cs typeface="Times New Roman" pitchFamily="18" charset="0"/>
              </a:rPr>
              <a:t>) </a:t>
            </a:r>
            <a:r>
              <a:rPr lang="en-US" sz="3200" dirty="0" err="1" smtClean="0">
                <a:solidFill>
                  <a:srgbClr val="2E15EB"/>
                </a:solidFill>
                <a:latin typeface="Times New Roman" pitchFamily="18" charset="0"/>
                <a:cs typeface="Times New Roman" pitchFamily="18" charset="0"/>
              </a:rPr>
              <a:t>mở</a:t>
            </a:r>
            <a:r>
              <a:rPr lang="en-US" sz="3200" dirty="0" smtClean="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trường</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tiếp</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tục</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dạy</a:t>
            </a:r>
            <a:r>
              <a:rPr lang="en-US" sz="3200" dirty="0">
                <a:solidFill>
                  <a:srgbClr val="2E15EB"/>
                </a:solidFill>
                <a:latin typeface="Times New Roman" pitchFamily="18" charset="0"/>
                <a:cs typeface="Times New Roman" pitchFamily="18" charset="0"/>
              </a:rPr>
              <a:t> </a:t>
            </a:r>
            <a:r>
              <a:rPr lang="en-US" sz="3200" dirty="0" err="1">
                <a:solidFill>
                  <a:srgbClr val="2E15EB"/>
                </a:solidFill>
                <a:latin typeface="Times New Roman" pitchFamily="18" charset="0"/>
                <a:cs typeface="Times New Roman" pitchFamily="18" charset="0"/>
              </a:rPr>
              <a:t>học</a:t>
            </a:r>
            <a:r>
              <a:rPr lang="en-US" sz="3200" dirty="0">
                <a:solidFill>
                  <a:srgbClr val="2E15EB"/>
                </a:solidFill>
                <a:latin typeface="Times New Roman" pitchFamily="18" charset="0"/>
                <a:cs typeface="Times New Roman" pitchFamily="18" charset="0"/>
              </a:rPr>
              <a:t>.</a:t>
            </a:r>
          </a:p>
        </p:txBody>
      </p:sp>
    </p:spTree>
    <p:extLst>
      <p:ext uri="{BB962C8B-B14F-4D97-AF65-F5344CB8AC3E}">
        <p14:creationId xmlns:p14="http://schemas.microsoft.com/office/powerpoint/2010/main" val="2923672917"/>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738556" y="565635"/>
            <a:ext cx="4841629" cy="756139"/>
          </a:xfrm>
          <a:prstGeom prst="rect">
            <a:avLst/>
          </a:prstGeom>
          <a:solidFill>
            <a:srgbClr val="FFFF00"/>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just">
              <a:lnSpc>
                <a:spcPct val="150000"/>
              </a:lnSpc>
              <a:spcAft>
                <a:spcPts val="0"/>
              </a:spcAft>
            </a:pPr>
            <a:r>
              <a:rPr lang="en-US" sz="2800" b="1" dirty="0" smtClean="0">
                <a:solidFill>
                  <a:srgbClr val="2E15EB"/>
                </a:solidFill>
                <a:latin typeface="Times New Roman" pitchFamily="18" charset="0"/>
                <a:cs typeface="Times New Roman" pitchFamily="18" charset="0"/>
              </a:rPr>
              <a:t>1.2- </a:t>
            </a:r>
            <a:r>
              <a:rPr lang="en-US" sz="2800" b="1" dirty="0" err="1">
                <a:solidFill>
                  <a:srgbClr val="2E15EB"/>
                </a:solidFill>
                <a:latin typeface="Times New Roman" pitchFamily="18" charset="0"/>
                <a:cs typeface="Times New Roman" pitchFamily="18" charset="0"/>
              </a:rPr>
              <a:t>Danh</a:t>
            </a:r>
            <a:r>
              <a:rPr lang="en-US" sz="2800" b="1" dirty="0">
                <a:solidFill>
                  <a:srgbClr val="2E15EB"/>
                </a:solidFill>
                <a:latin typeface="Times New Roman" pitchFamily="18" charset="0"/>
                <a:cs typeface="Times New Roman" pitchFamily="18" charset="0"/>
              </a:rPr>
              <a:t> </a:t>
            </a:r>
            <a:r>
              <a:rPr lang="en-US" sz="2800" b="1" dirty="0" err="1">
                <a:solidFill>
                  <a:srgbClr val="2E15EB"/>
                </a:solidFill>
                <a:latin typeface="Times New Roman" pitchFamily="18" charset="0"/>
                <a:cs typeface="Times New Roman" pitchFamily="18" charset="0"/>
              </a:rPr>
              <a:t>nhân</a:t>
            </a:r>
            <a:r>
              <a:rPr lang="en-US" sz="2800" b="1" dirty="0">
                <a:solidFill>
                  <a:srgbClr val="2E15EB"/>
                </a:solidFill>
                <a:latin typeface="Times New Roman" pitchFamily="18" charset="0"/>
                <a:cs typeface="Times New Roman" pitchFamily="18" charset="0"/>
              </a:rPr>
              <a:t> Chu </a:t>
            </a:r>
            <a:r>
              <a:rPr lang="en-US" sz="2800" b="1" dirty="0" err="1">
                <a:solidFill>
                  <a:srgbClr val="2E15EB"/>
                </a:solidFill>
                <a:latin typeface="Times New Roman" pitchFamily="18" charset="0"/>
                <a:cs typeface="Times New Roman" pitchFamily="18" charset="0"/>
              </a:rPr>
              <a:t>Văn</a:t>
            </a:r>
            <a:r>
              <a:rPr lang="en-US" sz="2800" b="1" dirty="0">
                <a:solidFill>
                  <a:srgbClr val="2E15EB"/>
                </a:solidFill>
                <a:latin typeface="Times New Roman" pitchFamily="18" charset="0"/>
                <a:cs typeface="Times New Roman" pitchFamily="18" charset="0"/>
              </a:rPr>
              <a:t> </a:t>
            </a:r>
            <a:r>
              <a:rPr lang="en-US" sz="2800" b="1" dirty="0" smtClean="0">
                <a:solidFill>
                  <a:srgbClr val="2E15EB"/>
                </a:solidFill>
                <a:latin typeface="Times New Roman" pitchFamily="18" charset="0"/>
                <a:cs typeface="Times New Roman" pitchFamily="18" charset="0"/>
              </a:rPr>
              <a:t>An</a:t>
            </a:r>
            <a:endParaRPr lang="en-US" sz="2800" dirty="0">
              <a:solidFill>
                <a:srgbClr val="2E15EB"/>
              </a:solidFill>
              <a:latin typeface="Times New Roman" pitchFamily="18" charset="0"/>
              <a:cs typeface="Times New Roman" pitchFamily="18" charset="0"/>
            </a:endParaRPr>
          </a:p>
        </p:txBody>
      </p:sp>
      <p:sp>
        <p:nvSpPr>
          <p:cNvPr id="2" name="TextBox 1"/>
          <p:cNvSpPr txBox="1"/>
          <p:nvPr/>
        </p:nvSpPr>
        <p:spPr>
          <a:xfrm>
            <a:off x="128952" y="1321774"/>
            <a:ext cx="11887201" cy="5043856"/>
          </a:xfrm>
          <a:prstGeom prst="rect">
            <a:avLst/>
          </a:prstGeom>
          <a:blipFill>
            <a:blip r:embed="rId2"/>
            <a:stretch>
              <a:fillRect/>
            </a:stretch>
          </a:blipFill>
        </p:spPr>
        <p:txBody>
          <a:bodyPr wrap="square" rtlCol="0">
            <a:spAutoFit/>
          </a:bodyPr>
          <a:lstStyle/>
          <a:p>
            <a:endParaRPr lang="en-US" dirty="0"/>
          </a:p>
        </p:txBody>
      </p:sp>
      <p:sp>
        <p:nvSpPr>
          <p:cNvPr id="5" name="TextBox 4"/>
          <p:cNvSpPr txBox="1"/>
          <p:nvPr/>
        </p:nvSpPr>
        <p:spPr>
          <a:xfrm>
            <a:off x="1488832" y="1676400"/>
            <a:ext cx="2942491" cy="3141785"/>
          </a:xfrm>
          <a:prstGeom prst="rect">
            <a:avLst/>
          </a:prstGeom>
          <a:blipFill>
            <a:blip r:embed="rId3"/>
            <a:stretch>
              <a:fillRect/>
            </a:stretch>
          </a:blipFill>
        </p:spPr>
        <p:txBody>
          <a:bodyPr wrap="square" rtlCol="0">
            <a:spAutoFit/>
          </a:bodyPr>
          <a:lstStyle/>
          <a:p>
            <a:endParaRPr lang="en-US" dirty="0"/>
          </a:p>
        </p:txBody>
      </p:sp>
      <p:pic>
        <p:nvPicPr>
          <p:cNvPr id="6" name="Picture 5" descr="Thất Trảm Sớ của Chu Văn An và câu chuyện đúng thời điểm nhưng sai người"/>
          <p:cNvPicPr/>
          <p:nvPr/>
        </p:nvPicPr>
        <p:blipFill>
          <a:blip r:embed="rId4">
            <a:extLst>
              <a:ext uri="{28A0092B-C50C-407E-A947-70E740481C1C}">
                <a14:useLocalDpi xmlns:a14="http://schemas.microsoft.com/office/drawing/2010/main" val="0"/>
              </a:ext>
            </a:extLst>
          </a:blip>
          <a:srcRect/>
          <a:stretch>
            <a:fillRect/>
          </a:stretch>
        </p:blipFill>
        <p:spPr bwMode="auto">
          <a:xfrm>
            <a:off x="8555280" y="2649047"/>
            <a:ext cx="3062289" cy="2612048"/>
          </a:xfrm>
          <a:prstGeom prst="rect">
            <a:avLst/>
          </a:prstGeom>
          <a:noFill/>
          <a:ln>
            <a:noFill/>
          </a:ln>
        </p:spPr>
      </p:pic>
    </p:spTree>
    <p:extLst>
      <p:ext uri="{BB962C8B-B14F-4D97-AF65-F5344CB8AC3E}">
        <p14:creationId xmlns:p14="http://schemas.microsoft.com/office/powerpoint/2010/main" val="3625810087"/>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33757" y="0"/>
            <a:ext cx="6248398" cy="633042"/>
          </a:xfrm>
          <a:prstGeom prst="rect">
            <a:avLst/>
          </a:prstGeom>
          <a:solidFill>
            <a:srgbClr val="FFFF00"/>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just">
              <a:lnSpc>
                <a:spcPct val="150000"/>
              </a:lnSpc>
              <a:spcAft>
                <a:spcPts val="0"/>
              </a:spcAft>
            </a:pPr>
            <a:r>
              <a:rPr lang="en-US" sz="2800" b="1" dirty="0" smtClean="0">
                <a:solidFill>
                  <a:srgbClr val="6600CC"/>
                </a:solidFill>
                <a:latin typeface="Times New Roman" pitchFamily="18" charset="0"/>
                <a:cs typeface="Times New Roman" pitchFamily="18" charset="0"/>
              </a:rPr>
              <a:t> </a:t>
            </a:r>
            <a:r>
              <a:rPr lang="en-US" sz="2800" b="1" kern="100" dirty="0" smtClean="0">
                <a:solidFill>
                  <a:srgbClr val="9900FF"/>
                </a:solidFill>
                <a:latin typeface="Times New Roman"/>
                <a:ea typeface="Calibri"/>
                <a:cs typeface="Times New Roman"/>
              </a:rPr>
              <a:t>1</a:t>
            </a:r>
            <a:r>
              <a:rPr lang="en-US" sz="2800" b="1" kern="100" dirty="0">
                <a:solidFill>
                  <a:srgbClr val="9900FF"/>
                </a:solidFill>
                <a:latin typeface="Times New Roman"/>
                <a:ea typeface="Calibri"/>
                <a:cs typeface="Times New Roman"/>
              </a:rPr>
              <a:t>. </a:t>
            </a:r>
            <a:r>
              <a:rPr lang="en-US" sz="2800" b="1" kern="100" dirty="0" smtClean="0">
                <a:solidFill>
                  <a:srgbClr val="9900FF"/>
                </a:solidFill>
                <a:latin typeface="Times New Roman"/>
                <a:ea typeface="Calibri"/>
                <a:cs typeface="Times New Roman"/>
              </a:rPr>
              <a:t>3- </a:t>
            </a:r>
            <a:r>
              <a:rPr lang="en-US" sz="2800" b="1" kern="100" dirty="0" err="1" smtClean="0">
                <a:solidFill>
                  <a:srgbClr val="9900FF"/>
                </a:solidFill>
                <a:latin typeface="Times New Roman"/>
                <a:ea typeface="Calibri"/>
                <a:cs typeface="Times New Roman"/>
              </a:rPr>
              <a:t>Trạng</a:t>
            </a:r>
            <a:r>
              <a:rPr lang="en-US" sz="2800" b="1" kern="100" dirty="0" smtClean="0">
                <a:solidFill>
                  <a:srgbClr val="9900FF"/>
                </a:solidFill>
                <a:latin typeface="Times New Roman"/>
                <a:ea typeface="Calibri"/>
                <a:cs typeface="Times New Roman"/>
              </a:rPr>
              <a:t> </a:t>
            </a:r>
            <a:r>
              <a:rPr lang="en-US" sz="2800" b="1" kern="100" dirty="0" err="1" smtClean="0">
                <a:solidFill>
                  <a:srgbClr val="9900FF"/>
                </a:solidFill>
                <a:latin typeface="Times New Roman"/>
                <a:ea typeface="Calibri"/>
                <a:cs typeface="Times New Roman"/>
              </a:rPr>
              <a:t>nguyên</a:t>
            </a:r>
            <a:r>
              <a:rPr lang="en-US" sz="2800" b="1" kern="100" dirty="0" smtClean="0">
                <a:solidFill>
                  <a:srgbClr val="9900FF"/>
                </a:solidFill>
                <a:latin typeface="Times New Roman"/>
                <a:ea typeface="Calibri"/>
                <a:cs typeface="Times New Roman"/>
              </a:rPr>
              <a:t> </a:t>
            </a:r>
            <a:r>
              <a:rPr lang="en-US" sz="2800" b="1" kern="100" dirty="0" err="1" smtClean="0">
                <a:solidFill>
                  <a:srgbClr val="9900FF"/>
                </a:solidFill>
                <a:latin typeface="Times New Roman"/>
                <a:ea typeface="Calibri"/>
                <a:cs typeface="Times New Roman"/>
              </a:rPr>
              <a:t>Mạc</a:t>
            </a:r>
            <a:r>
              <a:rPr lang="en-US" sz="2800" b="1" kern="100" dirty="0" smtClean="0">
                <a:solidFill>
                  <a:srgbClr val="9900FF"/>
                </a:solidFill>
                <a:latin typeface="Times New Roman"/>
                <a:ea typeface="Calibri"/>
                <a:cs typeface="Times New Roman"/>
              </a:rPr>
              <a:t> </a:t>
            </a:r>
            <a:r>
              <a:rPr lang="en-US" sz="2800" b="1" kern="100" dirty="0" err="1" smtClean="0">
                <a:solidFill>
                  <a:srgbClr val="9900FF"/>
                </a:solidFill>
                <a:latin typeface="Times New Roman"/>
                <a:ea typeface="Calibri"/>
                <a:cs typeface="Times New Roman"/>
              </a:rPr>
              <a:t>Đĩnh</a:t>
            </a:r>
            <a:r>
              <a:rPr lang="en-US" sz="2800" b="1" kern="100" dirty="0">
                <a:solidFill>
                  <a:srgbClr val="9900FF"/>
                </a:solidFill>
                <a:latin typeface="Times New Roman"/>
                <a:ea typeface="Calibri"/>
                <a:cs typeface="Times New Roman"/>
              </a:rPr>
              <a:t> </a:t>
            </a:r>
            <a:r>
              <a:rPr lang="en-US" sz="2800" b="1" kern="100" dirty="0" smtClean="0">
                <a:solidFill>
                  <a:srgbClr val="9900FF"/>
                </a:solidFill>
                <a:latin typeface="Times New Roman"/>
                <a:ea typeface="Calibri"/>
                <a:cs typeface="Times New Roman"/>
              </a:rPr>
              <a:t>Chi</a:t>
            </a:r>
            <a:endParaRPr lang="en-US" sz="2800" kern="100" dirty="0">
              <a:solidFill>
                <a:srgbClr val="9900FF"/>
              </a:solidFill>
              <a:latin typeface="Times New Roman"/>
              <a:ea typeface="Calibri"/>
              <a:cs typeface="Times New Roman"/>
            </a:endParaRPr>
          </a:p>
        </p:txBody>
      </p:sp>
      <p:sp>
        <p:nvSpPr>
          <p:cNvPr id="4" name="Title 1"/>
          <p:cNvSpPr txBox="1">
            <a:spLocks/>
          </p:cNvSpPr>
          <p:nvPr/>
        </p:nvSpPr>
        <p:spPr bwMode="auto">
          <a:xfrm>
            <a:off x="175846" y="512733"/>
            <a:ext cx="11301046" cy="6157697"/>
          </a:xfrm>
          <a:prstGeom prst="rect">
            <a:avLst/>
          </a:prstGeom>
          <a:solidFill>
            <a:srgbClr val="FFFF66"/>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r>
              <a:rPr lang="en-US" sz="1800" kern="100" dirty="0" smtClean="0">
                <a:solidFill>
                  <a:srgbClr val="2E15EB"/>
                </a:solidFill>
                <a:ea typeface="Calibri"/>
                <a:cs typeface="Times New Roman"/>
              </a:rPr>
              <a:t>  </a:t>
            </a:r>
            <a:r>
              <a:rPr lang="vi-VN" sz="2000" kern="100" dirty="0" smtClean="0">
                <a:solidFill>
                  <a:srgbClr val="2E15EB"/>
                </a:solidFill>
                <a:ea typeface="Calibri"/>
                <a:cs typeface="Times New Roman"/>
              </a:rPr>
              <a:t>Một </a:t>
            </a:r>
            <a:r>
              <a:rPr lang="vi-VN" sz="2000" kern="100" dirty="0">
                <a:solidFill>
                  <a:srgbClr val="2E15EB"/>
                </a:solidFill>
                <a:ea typeface="Calibri"/>
                <a:cs typeface="Times New Roman"/>
              </a:rPr>
              <a:t>lần, vào năm 1323, vua Trần Minh Tông cho gọi viên quan nội thị đến nói:</a:t>
            </a:r>
          </a:p>
          <a:p>
            <a:r>
              <a:rPr lang="vi-VN" sz="2000" kern="100" dirty="0">
                <a:solidFill>
                  <a:srgbClr val="2E15EB"/>
                </a:solidFill>
                <a:ea typeface="Calibri"/>
                <a:cs typeface="Times New Roman"/>
              </a:rPr>
              <a:t>“Nghe nói các quan và dân chúng đều khen Mạc Đĩnh Chi là người liêm khiết, thẳng thắn lắm. Trẫm định thử xem có đúng như thế chăng?”</a:t>
            </a:r>
          </a:p>
          <a:p>
            <a:r>
              <a:rPr lang="en-US" sz="2000" kern="100" dirty="0" smtClean="0">
                <a:solidFill>
                  <a:srgbClr val="2E15EB"/>
                </a:solidFill>
                <a:ea typeface="Calibri"/>
                <a:cs typeface="Times New Roman"/>
              </a:rPr>
              <a:t>  </a:t>
            </a:r>
            <a:r>
              <a:rPr lang="vi-VN" sz="2000" kern="100" dirty="0" smtClean="0">
                <a:solidFill>
                  <a:srgbClr val="2E15EB"/>
                </a:solidFill>
                <a:ea typeface="Calibri"/>
                <a:cs typeface="Times New Roman"/>
              </a:rPr>
              <a:t>Nói </a:t>
            </a:r>
            <a:r>
              <a:rPr lang="vi-VN" sz="2000" kern="100" dirty="0">
                <a:solidFill>
                  <a:srgbClr val="2E15EB"/>
                </a:solidFill>
                <a:ea typeface="Calibri"/>
                <a:cs typeface="Times New Roman"/>
              </a:rPr>
              <a:t>đoạn, vua Minh Tông lấy một quan tiền đặt vào tay viên quan nội thị, rồi ghé sát tai thì thầm dặn dò. Viên quan nội thị tâu</a:t>
            </a:r>
            <a:r>
              <a:rPr lang="vi-VN" sz="2000" kern="100" dirty="0" smtClean="0">
                <a:solidFill>
                  <a:srgbClr val="2E15EB"/>
                </a:solidFill>
                <a:ea typeface="Calibri"/>
                <a:cs typeface="Times New Roman"/>
              </a:rPr>
              <a:t>:</a:t>
            </a:r>
            <a:r>
              <a:rPr lang="en-US" sz="2000" kern="100" dirty="0" smtClean="0">
                <a:solidFill>
                  <a:srgbClr val="2E15EB"/>
                </a:solidFill>
                <a:ea typeface="Calibri"/>
                <a:cs typeface="Times New Roman"/>
              </a:rPr>
              <a:t>   </a:t>
            </a:r>
            <a:r>
              <a:rPr lang="vi-VN" sz="2000" kern="100" dirty="0" smtClean="0">
                <a:solidFill>
                  <a:srgbClr val="2E15EB"/>
                </a:solidFill>
                <a:ea typeface="Calibri"/>
                <a:cs typeface="Times New Roman"/>
              </a:rPr>
              <a:t>“</a:t>
            </a:r>
            <a:r>
              <a:rPr lang="vi-VN" sz="2000" kern="100" dirty="0">
                <a:solidFill>
                  <a:srgbClr val="2E15EB"/>
                </a:solidFill>
                <a:ea typeface="Calibri"/>
                <a:cs typeface="Times New Roman"/>
              </a:rPr>
              <a:t>Thần sẽ làm đúng như bệ hạ sai bảo.”</a:t>
            </a:r>
          </a:p>
          <a:p>
            <a:r>
              <a:rPr lang="en-US" sz="2000" kern="100" dirty="0" smtClean="0">
                <a:solidFill>
                  <a:srgbClr val="2E15EB"/>
                </a:solidFill>
                <a:ea typeface="Calibri"/>
                <a:cs typeface="Times New Roman"/>
              </a:rPr>
              <a:t>    </a:t>
            </a:r>
            <a:r>
              <a:rPr lang="vi-VN" sz="2000" kern="100" dirty="0" smtClean="0">
                <a:solidFill>
                  <a:srgbClr val="2E15EB"/>
                </a:solidFill>
                <a:ea typeface="Calibri"/>
                <a:cs typeface="Times New Roman"/>
              </a:rPr>
              <a:t>Sáng </a:t>
            </a:r>
            <a:r>
              <a:rPr lang="vi-VN" sz="2000" kern="100" dirty="0">
                <a:solidFill>
                  <a:srgbClr val="2E15EB"/>
                </a:solidFill>
                <a:ea typeface="Calibri"/>
                <a:cs typeface="Times New Roman"/>
              </a:rPr>
              <a:t>ấy, Mạc Đĩnh Chi dậy sớm hành lễ. Trời còn chưa sáng rõ, ông đã tập xong hai bài quyền. Xong công việc thường lệ, ông lững thững vào nhà. Vừa bước lên bậc cửa, bỗng ông kêu lên kinh ngạc:</a:t>
            </a:r>
          </a:p>
          <a:p>
            <a:r>
              <a:rPr lang="en-US" sz="2000" kern="100" dirty="0" smtClean="0">
                <a:solidFill>
                  <a:srgbClr val="2E15EB"/>
                </a:solidFill>
                <a:ea typeface="Calibri"/>
                <a:cs typeface="Times New Roman"/>
              </a:rPr>
              <a:t>   </a:t>
            </a:r>
            <a:r>
              <a:rPr lang="vi-VN" sz="2000" kern="100" dirty="0" smtClean="0">
                <a:solidFill>
                  <a:srgbClr val="2E15EB"/>
                </a:solidFill>
                <a:ea typeface="Calibri"/>
                <a:cs typeface="Times New Roman"/>
              </a:rPr>
              <a:t>“</a:t>
            </a:r>
            <a:r>
              <a:rPr lang="vi-VN" sz="2000" kern="100" dirty="0">
                <a:solidFill>
                  <a:srgbClr val="2E15EB"/>
                </a:solidFill>
                <a:ea typeface="Calibri"/>
                <a:cs typeface="Times New Roman"/>
              </a:rPr>
              <a:t>Ô kìa! Tiền của ai đánh rơi mà nhiều thế kia?”</a:t>
            </a:r>
          </a:p>
          <a:p>
            <a:r>
              <a:rPr lang="en-US" sz="2000" kern="100" dirty="0" smtClean="0">
                <a:solidFill>
                  <a:srgbClr val="2E15EB"/>
                </a:solidFill>
                <a:ea typeface="Calibri"/>
                <a:cs typeface="Times New Roman"/>
              </a:rPr>
              <a:t>   </a:t>
            </a:r>
            <a:r>
              <a:rPr lang="vi-VN" sz="2000" kern="100" dirty="0" smtClean="0">
                <a:solidFill>
                  <a:srgbClr val="2E15EB"/>
                </a:solidFill>
                <a:ea typeface="Calibri"/>
                <a:cs typeface="Times New Roman"/>
              </a:rPr>
              <a:t>Ông </a:t>
            </a:r>
            <a:r>
              <a:rPr lang="vi-VN" sz="2000" kern="100" dirty="0">
                <a:solidFill>
                  <a:srgbClr val="2E15EB"/>
                </a:solidFill>
                <a:ea typeface="Calibri"/>
                <a:cs typeface="Times New Roman"/>
              </a:rPr>
              <a:t>nhặt lên đếm, vừa tròn một quan tiền. Ông thầm nghĩ:</a:t>
            </a:r>
          </a:p>
          <a:p>
            <a:r>
              <a:rPr lang="en-US" sz="2000" kern="100" dirty="0" smtClean="0">
                <a:solidFill>
                  <a:srgbClr val="2E15EB"/>
                </a:solidFill>
                <a:ea typeface="Calibri"/>
                <a:cs typeface="Times New Roman"/>
              </a:rPr>
              <a:t>    </a:t>
            </a:r>
            <a:r>
              <a:rPr lang="vi-VN" sz="2000" kern="100" dirty="0" smtClean="0">
                <a:solidFill>
                  <a:srgbClr val="2E15EB"/>
                </a:solidFill>
                <a:ea typeface="Calibri"/>
                <a:cs typeface="Times New Roman"/>
              </a:rPr>
              <a:t>“</a:t>
            </a:r>
            <a:r>
              <a:rPr lang="vi-VN" sz="2000" kern="100" dirty="0">
                <a:solidFill>
                  <a:srgbClr val="2E15EB"/>
                </a:solidFill>
                <a:ea typeface="Calibri"/>
                <a:cs typeface="Times New Roman"/>
              </a:rPr>
              <a:t>Quái! Đêm qua không có ai lai vãng, sao lại có tiền rơi?”</a:t>
            </a:r>
          </a:p>
          <a:p>
            <a:r>
              <a:rPr lang="en-US" sz="2000" kern="100" dirty="0" smtClean="0">
                <a:solidFill>
                  <a:srgbClr val="2E15EB"/>
                </a:solidFill>
                <a:ea typeface="Calibri"/>
                <a:cs typeface="Times New Roman"/>
              </a:rPr>
              <a:t>    </a:t>
            </a:r>
            <a:r>
              <a:rPr lang="vi-VN" sz="2000" kern="100" dirty="0" smtClean="0">
                <a:solidFill>
                  <a:srgbClr val="2E15EB"/>
                </a:solidFill>
                <a:ea typeface="Calibri"/>
                <a:cs typeface="Times New Roman"/>
              </a:rPr>
              <a:t>Ông </a:t>
            </a:r>
            <a:r>
              <a:rPr lang="vi-VN" sz="2000" kern="100" dirty="0">
                <a:solidFill>
                  <a:srgbClr val="2E15EB"/>
                </a:solidFill>
                <a:ea typeface="Calibri"/>
                <a:cs typeface="Times New Roman"/>
              </a:rPr>
              <a:t>vội vàng khăn áo chỉnh tề, vào yết kiến nhà vua:</a:t>
            </a:r>
          </a:p>
          <a:p>
            <a:r>
              <a:rPr lang="en-US" sz="2000" kern="100" dirty="0" smtClean="0">
                <a:solidFill>
                  <a:srgbClr val="2E15EB"/>
                </a:solidFill>
                <a:ea typeface="Calibri"/>
                <a:cs typeface="Times New Roman"/>
              </a:rPr>
              <a:t>    </a:t>
            </a:r>
            <a:r>
              <a:rPr lang="vi-VN" sz="2000" kern="100" dirty="0" smtClean="0">
                <a:solidFill>
                  <a:srgbClr val="2E15EB"/>
                </a:solidFill>
                <a:ea typeface="Calibri"/>
                <a:cs typeface="Times New Roman"/>
              </a:rPr>
              <a:t>“</a:t>
            </a:r>
            <a:r>
              <a:rPr lang="vi-VN" sz="2000" kern="100" dirty="0">
                <a:solidFill>
                  <a:srgbClr val="2E15EB"/>
                </a:solidFill>
                <a:ea typeface="Calibri"/>
                <a:cs typeface="Times New Roman"/>
              </a:rPr>
              <a:t>Tâu bệ hạ, thần sáng nay có bắt được một quan tiền ở trước cửa nhà, hỏi khắp cả mà không ai nhận, thần xin trao lại để bệ hạ trả cho kẻ mất của.”</a:t>
            </a:r>
          </a:p>
          <a:p>
            <a:r>
              <a:rPr lang="en-US" sz="2000" kern="100" dirty="0" smtClean="0">
                <a:solidFill>
                  <a:srgbClr val="2E15EB"/>
                </a:solidFill>
                <a:ea typeface="Calibri"/>
                <a:cs typeface="Times New Roman"/>
              </a:rPr>
              <a:t>    </a:t>
            </a:r>
            <a:r>
              <a:rPr lang="vi-VN" sz="2000" kern="100" dirty="0" smtClean="0">
                <a:solidFill>
                  <a:srgbClr val="2E15EB"/>
                </a:solidFill>
                <a:ea typeface="Calibri"/>
                <a:cs typeface="Times New Roman"/>
              </a:rPr>
              <a:t>Vua </a:t>
            </a:r>
            <a:r>
              <a:rPr lang="vi-VN" sz="2000" kern="100" dirty="0">
                <a:solidFill>
                  <a:srgbClr val="2E15EB"/>
                </a:solidFill>
                <a:ea typeface="Calibri"/>
                <a:cs typeface="Times New Roman"/>
              </a:rPr>
              <a:t>Minh Tông mỉm cười gật đầu:</a:t>
            </a:r>
          </a:p>
          <a:p>
            <a:r>
              <a:rPr lang="en-US" sz="2000" kern="100" dirty="0" smtClean="0">
                <a:solidFill>
                  <a:srgbClr val="2E15EB"/>
                </a:solidFill>
                <a:ea typeface="Calibri"/>
                <a:cs typeface="Times New Roman"/>
              </a:rPr>
              <a:t>    </a:t>
            </a:r>
            <a:r>
              <a:rPr lang="vi-VN" sz="2000" kern="100" dirty="0" smtClean="0">
                <a:solidFill>
                  <a:srgbClr val="2E15EB"/>
                </a:solidFill>
                <a:ea typeface="Calibri"/>
                <a:cs typeface="Times New Roman"/>
              </a:rPr>
              <a:t>“</a:t>
            </a:r>
            <a:r>
              <a:rPr lang="vi-VN" sz="2000" kern="100" dirty="0">
                <a:solidFill>
                  <a:srgbClr val="2E15EB"/>
                </a:solidFill>
                <a:ea typeface="Calibri"/>
                <a:cs typeface="Times New Roman"/>
              </a:rPr>
              <a:t>Không ai nhận tiền ấy thì ngươi cứ lấy mà dùng.”</a:t>
            </a:r>
          </a:p>
          <a:p>
            <a:r>
              <a:rPr lang="en-US" sz="2000" kern="100" dirty="0" smtClean="0">
                <a:solidFill>
                  <a:srgbClr val="2E15EB"/>
                </a:solidFill>
                <a:ea typeface="Calibri"/>
                <a:cs typeface="Times New Roman"/>
              </a:rPr>
              <a:t>     </a:t>
            </a:r>
            <a:r>
              <a:rPr lang="vi-VN" sz="2000" kern="100" dirty="0" smtClean="0">
                <a:solidFill>
                  <a:srgbClr val="2E15EB"/>
                </a:solidFill>
                <a:ea typeface="Calibri"/>
                <a:cs typeface="Times New Roman"/>
              </a:rPr>
              <a:t>Mạc </a:t>
            </a:r>
            <a:r>
              <a:rPr lang="vi-VN" sz="2000" kern="100" dirty="0">
                <a:solidFill>
                  <a:srgbClr val="2E15EB"/>
                </a:solidFill>
                <a:ea typeface="Calibri"/>
                <a:cs typeface="Times New Roman"/>
              </a:rPr>
              <a:t>Đĩnh Chi bèn tâu:</a:t>
            </a:r>
          </a:p>
          <a:p>
            <a:r>
              <a:rPr lang="vi-VN" sz="2000" kern="100" dirty="0">
                <a:solidFill>
                  <a:srgbClr val="2E15EB"/>
                </a:solidFill>
                <a:ea typeface="Calibri"/>
                <a:cs typeface="Times New Roman"/>
              </a:rPr>
              <a:t>“Thưa bệ hạ, tiền này không ít, người mất của chắc xót xa lắm, nên tìm để trả lại thì hơn.”</a:t>
            </a:r>
          </a:p>
          <a:p>
            <a:r>
              <a:rPr lang="vi-VN" sz="2000" kern="100" dirty="0">
                <a:solidFill>
                  <a:srgbClr val="2E15EB"/>
                </a:solidFill>
                <a:ea typeface="Calibri"/>
                <a:cs typeface="Times New Roman"/>
              </a:rPr>
              <a:t>Vua mỉm cười: “Nhà ngươi yên tâm, cứ giữ lấy mà dùng. Tiền thưởng lòng chính trực, liêm khiết của ngươi đấy.”</a:t>
            </a:r>
          </a:p>
          <a:p>
            <a:r>
              <a:rPr lang="vi-VN" sz="2000" kern="100" dirty="0">
                <a:solidFill>
                  <a:srgbClr val="2E15EB"/>
                </a:solidFill>
                <a:ea typeface="Calibri"/>
                <a:cs typeface="Times New Roman"/>
              </a:rPr>
              <a:t>Mạc Đĩnh Chi bấy giờ mới vỡ lẽ ra là nhà vua đang thử lòng ông. Ông chào tạ ơn vua rồi trở về.</a:t>
            </a:r>
          </a:p>
        </p:txBody>
      </p:sp>
      <p:sp>
        <p:nvSpPr>
          <p:cNvPr id="5" name="Cloud 4"/>
          <p:cNvSpPr/>
          <p:nvPr/>
        </p:nvSpPr>
        <p:spPr>
          <a:xfrm>
            <a:off x="7291753" y="140678"/>
            <a:ext cx="2696307" cy="758917"/>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en-US" sz="2400" b="1" dirty="0" err="1" smtClean="0">
                <a:solidFill>
                  <a:srgbClr val="0000FF"/>
                </a:solidFill>
                <a:latin typeface="Times New Roman" pitchFamily="18" charset="0"/>
                <a:cs typeface="Times New Roman" pitchFamily="18" charset="0"/>
              </a:rPr>
              <a:t>Đọc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truyện</a:t>
            </a:r>
            <a:endParaRPr lang="en-US"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082956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33757" y="140678"/>
            <a:ext cx="6248398" cy="633042"/>
          </a:xfrm>
          <a:prstGeom prst="rect">
            <a:avLst/>
          </a:prstGeom>
          <a:solidFill>
            <a:srgbClr val="FFFF00"/>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just">
              <a:lnSpc>
                <a:spcPct val="150000"/>
              </a:lnSpc>
              <a:spcAft>
                <a:spcPts val="0"/>
              </a:spcAft>
            </a:pPr>
            <a:r>
              <a:rPr lang="en-US" sz="2800" b="1" dirty="0" smtClean="0">
                <a:solidFill>
                  <a:srgbClr val="6600CC"/>
                </a:solidFill>
                <a:latin typeface="Times New Roman" pitchFamily="18" charset="0"/>
                <a:cs typeface="Times New Roman" pitchFamily="18" charset="0"/>
              </a:rPr>
              <a:t> </a:t>
            </a:r>
            <a:r>
              <a:rPr lang="en-US" sz="2800" b="1" kern="100" dirty="0" smtClean="0">
                <a:solidFill>
                  <a:srgbClr val="9900FF"/>
                </a:solidFill>
                <a:latin typeface="Times New Roman"/>
                <a:ea typeface="Calibri"/>
                <a:cs typeface="Times New Roman"/>
              </a:rPr>
              <a:t>1</a:t>
            </a:r>
            <a:r>
              <a:rPr lang="en-US" sz="2800" b="1" kern="100" dirty="0">
                <a:solidFill>
                  <a:srgbClr val="9900FF"/>
                </a:solidFill>
                <a:latin typeface="Times New Roman"/>
                <a:ea typeface="Calibri"/>
                <a:cs typeface="Times New Roman"/>
              </a:rPr>
              <a:t>. </a:t>
            </a:r>
            <a:r>
              <a:rPr lang="en-US" sz="2800" b="1" kern="100" dirty="0" smtClean="0">
                <a:solidFill>
                  <a:srgbClr val="9900FF"/>
                </a:solidFill>
                <a:latin typeface="Times New Roman"/>
                <a:ea typeface="Calibri"/>
                <a:cs typeface="Times New Roman"/>
              </a:rPr>
              <a:t>3- </a:t>
            </a:r>
            <a:r>
              <a:rPr lang="en-US" sz="2800" b="1" kern="100" dirty="0" err="1" smtClean="0">
                <a:solidFill>
                  <a:srgbClr val="9900FF"/>
                </a:solidFill>
                <a:latin typeface="Times New Roman"/>
                <a:ea typeface="Calibri"/>
                <a:cs typeface="Times New Roman"/>
              </a:rPr>
              <a:t>Trạng</a:t>
            </a:r>
            <a:r>
              <a:rPr lang="en-US" sz="2800" b="1" kern="100" dirty="0" smtClean="0">
                <a:solidFill>
                  <a:srgbClr val="9900FF"/>
                </a:solidFill>
                <a:latin typeface="Times New Roman"/>
                <a:ea typeface="Calibri"/>
                <a:cs typeface="Times New Roman"/>
              </a:rPr>
              <a:t> </a:t>
            </a:r>
            <a:r>
              <a:rPr lang="en-US" sz="2800" b="1" kern="100" dirty="0" err="1" smtClean="0">
                <a:solidFill>
                  <a:srgbClr val="9900FF"/>
                </a:solidFill>
                <a:latin typeface="Times New Roman"/>
                <a:ea typeface="Calibri"/>
                <a:cs typeface="Times New Roman"/>
              </a:rPr>
              <a:t>nguyên</a:t>
            </a:r>
            <a:r>
              <a:rPr lang="en-US" sz="2800" b="1" kern="100" dirty="0" smtClean="0">
                <a:solidFill>
                  <a:srgbClr val="9900FF"/>
                </a:solidFill>
                <a:latin typeface="Times New Roman"/>
                <a:ea typeface="Calibri"/>
                <a:cs typeface="Times New Roman"/>
              </a:rPr>
              <a:t> </a:t>
            </a:r>
            <a:r>
              <a:rPr lang="en-US" sz="2800" b="1" kern="100" dirty="0" err="1" smtClean="0">
                <a:solidFill>
                  <a:srgbClr val="9900FF"/>
                </a:solidFill>
                <a:latin typeface="Times New Roman"/>
                <a:ea typeface="Calibri"/>
                <a:cs typeface="Times New Roman"/>
              </a:rPr>
              <a:t>Mạc</a:t>
            </a:r>
            <a:r>
              <a:rPr lang="en-US" sz="2800" b="1" kern="100" dirty="0" smtClean="0">
                <a:solidFill>
                  <a:srgbClr val="9900FF"/>
                </a:solidFill>
                <a:latin typeface="Times New Roman"/>
                <a:ea typeface="Calibri"/>
                <a:cs typeface="Times New Roman"/>
              </a:rPr>
              <a:t> </a:t>
            </a:r>
            <a:r>
              <a:rPr lang="en-US" sz="2800" b="1" kern="100" dirty="0" err="1" smtClean="0">
                <a:solidFill>
                  <a:srgbClr val="9900FF"/>
                </a:solidFill>
                <a:latin typeface="Times New Roman"/>
                <a:ea typeface="Calibri"/>
                <a:cs typeface="Times New Roman"/>
              </a:rPr>
              <a:t>Đĩnh</a:t>
            </a:r>
            <a:r>
              <a:rPr lang="en-US" sz="2800" b="1" kern="100" dirty="0">
                <a:solidFill>
                  <a:srgbClr val="9900FF"/>
                </a:solidFill>
                <a:latin typeface="Times New Roman"/>
                <a:ea typeface="Calibri"/>
                <a:cs typeface="Times New Roman"/>
              </a:rPr>
              <a:t> </a:t>
            </a:r>
            <a:r>
              <a:rPr lang="en-US" sz="2800" b="1" kern="100" dirty="0" smtClean="0">
                <a:solidFill>
                  <a:srgbClr val="9900FF"/>
                </a:solidFill>
                <a:latin typeface="Times New Roman"/>
                <a:ea typeface="Calibri"/>
                <a:cs typeface="Times New Roman"/>
              </a:rPr>
              <a:t>Chi</a:t>
            </a:r>
            <a:endParaRPr lang="en-US" sz="2800" kern="100" dirty="0">
              <a:solidFill>
                <a:srgbClr val="9900FF"/>
              </a:solidFill>
              <a:latin typeface="Times New Roman"/>
              <a:ea typeface="Calibri"/>
              <a:cs typeface="Times New Roman"/>
            </a:endParaRPr>
          </a:p>
        </p:txBody>
      </p:sp>
      <p:sp>
        <p:nvSpPr>
          <p:cNvPr id="5" name="Cloud 4"/>
          <p:cNvSpPr/>
          <p:nvPr/>
        </p:nvSpPr>
        <p:spPr>
          <a:xfrm>
            <a:off x="2485293" y="1656029"/>
            <a:ext cx="8393722" cy="2107074"/>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en-US" sz="2400" b="1" dirty="0" smtClean="0">
                <a:solidFill>
                  <a:srgbClr val="0000FF"/>
                </a:solidFill>
                <a:latin typeface="Times New Roman" pitchFamily="18" charset="0"/>
                <a:cs typeface="Times New Roman" pitchFamily="18" charset="0"/>
              </a:rPr>
              <a:t>Qua </a:t>
            </a:r>
            <a:r>
              <a:rPr lang="en-US" sz="2400" b="1" dirty="0" err="1" smtClean="0">
                <a:solidFill>
                  <a:srgbClr val="0000FF"/>
                </a:solidFill>
                <a:latin typeface="Times New Roman" pitchFamily="18" charset="0"/>
                <a:cs typeface="Times New Roman" pitchFamily="18" charset="0"/>
              </a:rPr>
              <a:t>câu</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chuyện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em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hãy</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nêu</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cảm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nhận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của</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em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về</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trạng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nguyên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Mạc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Đĩnh</a:t>
            </a:r>
            <a:r>
              <a:rPr lang="en-US" sz="2400" b="1" dirty="0">
                <a:solidFill>
                  <a:srgbClr val="0000FF"/>
                </a:solidFill>
                <a:latin typeface="Times New Roman" pitchFamily="18" charset="0"/>
                <a:cs typeface="Times New Roman" pitchFamily="18" charset="0"/>
              </a:rPr>
              <a:t> </a:t>
            </a:r>
            <a:r>
              <a:rPr lang="en-US" sz="2400" b="1" dirty="0" smtClean="0">
                <a:solidFill>
                  <a:srgbClr val="0000FF"/>
                </a:solidFill>
                <a:latin typeface="Times New Roman" pitchFamily="18" charset="0"/>
                <a:cs typeface="Times New Roman" pitchFamily="18" charset="0"/>
              </a:rPr>
              <a:t>Chi?</a:t>
            </a:r>
            <a:endParaRPr lang="en-US" sz="2400" b="1" dirty="0">
              <a:solidFill>
                <a:srgbClr val="0000FF"/>
              </a:solidFill>
              <a:latin typeface="Times New Roman" pitchFamily="18" charset="0"/>
              <a:cs typeface="Times New Roman" pitchFamily="18" charset="0"/>
            </a:endParaRPr>
          </a:p>
        </p:txBody>
      </p:sp>
      <p:sp>
        <p:nvSpPr>
          <p:cNvPr id="6" name="Cloud 5"/>
          <p:cNvSpPr/>
          <p:nvPr/>
        </p:nvSpPr>
        <p:spPr>
          <a:xfrm>
            <a:off x="984739" y="492365"/>
            <a:ext cx="11875477" cy="5310558"/>
          </a:xfrm>
          <a:prstGeom prst="cloud">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en-US" sz="3600" b="1" dirty="0" err="1">
                <a:solidFill>
                  <a:srgbClr val="0000FF"/>
                </a:solidFill>
                <a:latin typeface="Times New Roman" pitchFamily="18" charset="0"/>
                <a:cs typeface="Times New Roman" pitchFamily="18" charset="0"/>
              </a:rPr>
              <a:t>Trạng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nguyên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Mạc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Đĩnh</a:t>
            </a:r>
            <a:r>
              <a:rPr lang="en-US" sz="3600" b="1" dirty="0">
                <a:solidFill>
                  <a:srgbClr val="0000FF"/>
                </a:solidFill>
                <a:latin typeface="Times New Roman" pitchFamily="18" charset="0"/>
                <a:cs typeface="Times New Roman" pitchFamily="18" charset="0"/>
              </a:rPr>
              <a:t> </a:t>
            </a:r>
            <a:r>
              <a:rPr lang="en-US" sz="3600" b="1" dirty="0" smtClean="0">
                <a:solidFill>
                  <a:srgbClr val="0000FF"/>
                </a:solidFill>
                <a:latin typeface="Times New Roman" pitchFamily="18" charset="0"/>
                <a:cs typeface="Times New Roman" pitchFamily="18" charset="0"/>
              </a:rPr>
              <a:t>Chi</a:t>
            </a:r>
          </a:p>
          <a:p>
            <a:r>
              <a:rPr lang="vi-VN" sz="3600" b="1" dirty="0">
                <a:solidFill>
                  <a:srgbClr val="0000FF"/>
                </a:solidFill>
                <a:latin typeface="Times New Roman" pitchFamily="18" charset="0"/>
                <a:cs typeface="Times New Roman" pitchFamily="18" charset="0"/>
              </a:rPr>
              <a:t>- Quê Hải Phòng, nổi tiếng chính trực, liêm khiết</a:t>
            </a:r>
          </a:p>
          <a:p>
            <a:r>
              <a:rPr lang="vi-VN" sz="3600" b="1" dirty="0">
                <a:solidFill>
                  <a:srgbClr val="0000FF"/>
                </a:solidFill>
                <a:latin typeface="Times New Roman" pitchFamily="18" charset="0"/>
                <a:cs typeface="Times New Roman" pitchFamily="18" charset="0"/>
              </a:rPr>
              <a:t>- Vua Trần Minh Tông thử thách nhưng ông không tham của rơi</a:t>
            </a:r>
          </a:p>
          <a:p>
            <a:r>
              <a:rPr lang="vi-VN" sz="3600" b="1" dirty="0">
                <a:solidFill>
                  <a:srgbClr val="0000FF"/>
                </a:solidFill>
                <a:latin typeface="Times New Roman" pitchFamily="18" charset="0"/>
                <a:cs typeface="Times New Roman" pitchFamily="18" charset="0"/>
              </a:rPr>
              <a:t>- Được ca ngợi là tấm gương thanh liêm</a:t>
            </a:r>
          </a:p>
        </p:txBody>
      </p:sp>
    </p:spTree>
    <p:extLst>
      <p:ext uri="{BB962C8B-B14F-4D97-AF65-F5344CB8AC3E}">
        <p14:creationId xmlns:p14="http://schemas.microsoft.com/office/powerpoint/2010/main" val="88509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33757" y="140678"/>
            <a:ext cx="6248398" cy="633042"/>
          </a:xfrm>
          <a:prstGeom prst="rect">
            <a:avLst/>
          </a:prstGeom>
          <a:solidFill>
            <a:srgbClr val="FFFF00"/>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just">
              <a:lnSpc>
                <a:spcPct val="150000"/>
              </a:lnSpc>
              <a:spcAft>
                <a:spcPts val="0"/>
              </a:spcAft>
            </a:pPr>
            <a:r>
              <a:rPr lang="en-US" sz="2800" b="1" dirty="0" smtClean="0">
                <a:solidFill>
                  <a:srgbClr val="6600CC"/>
                </a:solidFill>
                <a:latin typeface="Times New Roman" pitchFamily="18" charset="0"/>
                <a:cs typeface="Times New Roman" pitchFamily="18" charset="0"/>
              </a:rPr>
              <a:t> </a:t>
            </a:r>
            <a:r>
              <a:rPr lang="en-US" sz="2800" b="1" kern="100" dirty="0" smtClean="0">
                <a:solidFill>
                  <a:srgbClr val="9900FF"/>
                </a:solidFill>
                <a:latin typeface="Times New Roman"/>
                <a:ea typeface="Calibri"/>
                <a:cs typeface="Times New Roman"/>
              </a:rPr>
              <a:t>1</a:t>
            </a:r>
            <a:r>
              <a:rPr lang="en-US" sz="2800" b="1" kern="100" dirty="0">
                <a:solidFill>
                  <a:srgbClr val="9900FF"/>
                </a:solidFill>
                <a:latin typeface="Times New Roman"/>
                <a:ea typeface="Calibri"/>
                <a:cs typeface="Times New Roman"/>
              </a:rPr>
              <a:t>. </a:t>
            </a:r>
            <a:r>
              <a:rPr lang="en-US" sz="2800" b="1" kern="100" dirty="0" smtClean="0">
                <a:solidFill>
                  <a:srgbClr val="9900FF"/>
                </a:solidFill>
                <a:latin typeface="Times New Roman"/>
                <a:ea typeface="Calibri"/>
                <a:cs typeface="Times New Roman"/>
              </a:rPr>
              <a:t>3- </a:t>
            </a:r>
            <a:r>
              <a:rPr lang="en-US" sz="2800" b="1" kern="100" dirty="0" err="1" smtClean="0">
                <a:solidFill>
                  <a:srgbClr val="9900FF"/>
                </a:solidFill>
                <a:latin typeface="Times New Roman"/>
                <a:ea typeface="Calibri"/>
                <a:cs typeface="Times New Roman"/>
              </a:rPr>
              <a:t>Trạng</a:t>
            </a:r>
            <a:r>
              <a:rPr lang="en-US" sz="2800" b="1" kern="100" dirty="0" smtClean="0">
                <a:solidFill>
                  <a:srgbClr val="9900FF"/>
                </a:solidFill>
                <a:latin typeface="Times New Roman"/>
                <a:ea typeface="Calibri"/>
                <a:cs typeface="Times New Roman"/>
              </a:rPr>
              <a:t> </a:t>
            </a:r>
            <a:r>
              <a:rPr lang="en-US" sz="2800" b="1" kern="100" dirty="0" err="1" smtClean="0">
                <a:solidFill>
                  <a:srgbClr val="9900FF"/>
                </a:solidFill>
                <a:latin typeface="Times New Roman"/>
                <a:ea typeface="Calibri"/>
                <a:cs typeface="Times New Roman"/>
              </a:rPr>
              <a:t>nguyên</a:t>
            </a:r>
            <a:r>
              <a:rPr lang="en-US" sz="2800" b="1" kern="100" dirty="0" smtClean="0">
                <a:solidFill>
                  <a:srgbClr val="9900FF"/>
                </a:solidFill>
                <a:latin typeface="Times New Roman"/>
                <a:ea typeface="Calibri"/>
                <a:cs typeface="Times New Roman"/>
              </a:rPr>
              <a:t> </a:t>
            </a:r>
            <a:r>
              <a:rPr lang="en-US" sz="2800" b="1" kern="100" dirty="0" err="1" smtClean="0">
                <a:solidFill>
                  <a:srgbClr val="9900FF"/>
                </a:solidFill>
                <a:latin typeface="Times New Roman"/>
                <a:ea typeface="Calibri"/>
                <a:cs typeface="Times New Roman"/>
              </a:rPr>
              <a:t>Mạc</a:t>
            </a:r>
            <a:r>
              <a:rPr lang="en-US" sz="2800" b="1" kern="100" dirty="0" smtClean="0">
                <a:solidFill>
                  <a:srgbClr val="9900FF"/>
                </a:solidFill>
                <a:latin typeface="Times New Roman"/>
                <a:ea typeface="Calibri"/>
                <a:cs typeface="Times New Roman"/>
              </a:rPr>
              <a:t> </a:t>
            </a:r>
            <a:r>
              <a:rPr lang="en-US" sz="2800" b="1" kern="100" dirty="0" err="1" smtClean="0">
                <a:solidFill>
                  <a:srgbClr val="9900FF"/>
                </a:solidFill>
                <a:latin typeface="Times New Roman"/>
                <a:ea typeface="Calibri"/>
                <a:cs typeface="Times New Roman"/>
              </a:rPr>
              <a:t>Đĩnh</a:t>
            </a:r>
            <a:r>
              <a:rPr lang="en-US" sz="2800" b="1" kern="100" dirty="0">
                <a:solidFill>
                  <a:srgbClr val="9900FF"/>
                </a:solidFill>
                <a:latin typeface="Times New Roman"/>
                <a:ea typeface="Calibri"/>
                <a:cs typeface="Times New Roman"/>
              </a:rPr>
              <a:t> </a:t>
            </a:r>
            <a:r>
              <a:rPr lang="en-US" sz="2800" b="1" kern="100" dirty="0" smtClean="0">
                <a:solidFill>
                  <a:srgbClr val="9900FF"/>
                </a:solidFill>
                <a:latin typeface="Times New Roman"/>
                <a:ea typeface="Calibri"/>
                <a:cs typeface="Times New Roman"/>
              </a:rPr>
              <a:t>Chi</a:t>
            </a:r>
            <a:endParaRPr lang="en-US" sz="2800" kern="100" dirty="0">
              <a:solidFill>
                <a:srgbClr val="9900FF"/>
              </a:solidFill>
              <a:latin typeface="Times New Roman"/>
              <a:ea typeface="Calibri"/>
              <a:cs typeface="Times New Roman"/>
            </a:endParaRPr>
          </a:p>
        </p:txBody>
      </p:sp>
      <p:sp>
        <p:nvSpPr>
          <p:cNvPr id="6" name="Cloud 5"/>
          <p:cNvSpPr/>
          <p:nvPr/>
        </p:nvSpPr>
        <p:spPr>
          <a:xfrm>
            <a:off x="5978771" y="-35170"/>
            <a:ext cx="7115908" cy="1863974"/>
          </a:xfrm>
          <a:prstGeom prst="cloud">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en-US" sz="1600" b="1" dirty="0" err="1">
                <a:solidFill>
                  <a:srgbClr val="0000FF"/>
                </a:solidFill>
                <a:latin typeface="Times New Roman" pitchFamily="18" charset="0"/>
                <a:cs typeface="Times New Roman" pitchFamily="18" charset="0"/>
              </a:rPr>
              <a:t>Trạng</a:t>
            </a:r>
            <a:r>
              <a:rPr lang="en-US" sz="1600" b="1" dirty="0">
                <a:solidFill>
                  <a:srgbClr val="0000FF"/>
                </a:solidFill>
                <a:latin typeface="Times New Roman" pitchFamily="18" charset="0"/>
                <a:cs typeface="Times New Roman" pitchFamily="18" charset="0"/>
              </a:rPr>
              <a:t> </a:t>
            </a:r>
            <a:r>
              <a:rPr lang="en-US" sz="1600" b="1" dirty="0" err="1">
                <a:solidFill>
                  <a:srgbClr val="0000FF"/>
                </a:solidFill>
                <a:latin typeface="Times New Roman" pitchFamily="18" charset="0"/>
                <a:cs typeface="Times New Roman" pitchFamily="18" charset="0"/>
              </a:rPr>
              <a:t>nguyên</a:t>
            </a:r>
            <a:r>
              <a:rPr lang="en-US" sz="1600" b="1" dirty="0">
                <a:solidFill>
                  <a:srgbClr val="0000FF"/>
                </a:solidFill>
                <a:latin typeface="Times New Roman" pitchFamily="18" charset="0"/>
                <a:cs typeface="Times New Roman" pitchFamily="18" charset="0"/>
              </a:rPr>
              <a:t> </a:t>
            </a:r>
            <a:r>
              <a:rPr lang="en-US" sz="1600" b="1" dirty="0" err="1">
                <a:solidFill>
                  <a:srgbClr val="0000FF"/>
                </a:solidFill>
                <a:latin typeface="Times New Roman" pitchFamily="18" charset="0"/>
                <a:cs typeface="Times New Roman" pitchFamily="18" charset="0"/>
              </a:rPr>
              <a:t>Mạc</a:t>
            </a:r>
            <a:r>
              <a:rPr lang="en-US" sz="1600" b="1" dirty="0">
                <a:solidFill>
                  <a:srgbClr val="0000FF"/>
                </a:solidFill>
                <a:latin typeface="Times New Roman" pitchFamily="18" charset="0"/>
                <a:cs typeface="Times New Roman" pitchFamily="18" charset="0"/>
              </a:rPr>
              <a:t> </a:t>
            </a:r>
            <a:r>
              <a:rPr lang="en-US" sz="1600" b="1" dirty="0" err="1">
                <a:solidFill>
                  <a:srgbClr val="0000FF"/>
                </a:solidFill>
                <a:latin typeface="Times New Roman" pitchFamily="18" charset="0"/>
                <a:cs typeface="Times New Roman" pitchFamily="18" charset="0"/>
              </a:rPr>
              <a:t>Đĩnh</a:t>
            </a:r>
            <a:r>
              <a:rPr lang="en-US" sz="1600" b="1" dirty="0">
                <a:solidFill>
                  <a:srgbClr val="0000FF"/>
                </a:solidFill>
                <a:latin typeface="Times New Roman" pitchFamily="18" charset="0"/>
                <a:cs typeface="Times New Roman" pitchFamily="18" charset="0"/>
              </a:rPr>
              <a:t> </a:t>
            </a:r>
            <a:r>
              <a:rPr lang="en-US" sz="1600" b="1" dirty="0" smtClean="0">
                <a:solidFill>
                  <a:srgbClr val="0000FF"/>
                </a:solidFill>
                <a:latin typeface="Times New Roman" pitchFamily="18" charset="0"/>
                <a:cs typeface="Times New Roman" pitchFamily="18" charset="0"/>
              </a:rPr>
              <a:t>Chi</a:t>
            </a:r>
          </a:p>
          <a:p>
            <a:r>
              <a:rPr lang="vi-VN" sz="1600" b="1" dirty="0">
                <a:solidFill>
                  <a:srgbClr val="0000FF"/>
                </a:solidFill>
                <a:latin typeface="Times New Roman" pitchFamily="18" charset="0"/>
                <a:cs typeface="Times New Roman" pitchFamily="18" charset="0"/>
              </a:rPr>
              <a:t>- Quê Hải Phòng, nổi tiếng chính trực, liêm khiết</a:t>
            </a:r>
          </a:p>
          <a:p>
            <a:r>
              <a:rPr lang="vi-VN" sz="1600" b="1" dirty="0">
                <a:solidFill>
                  <a:srgbClr val="0000FF"/>
                </a:solidFill>
                <a:latin typeface="Times New Roman" pitchFamily="18" charset="0"/>
                <a:cs typeface="Times New Roman" pitchFamily="18" charset="0"/>
              </a:rPr>
              <a:t>- Vua Trần Minh Tông thử thách nhưng ông không tham của rơi</a:t>
            </a:r>
          </a:p>
          <a:p>
            <a:r>
              <a:rPr lang="vi-VN" sz="1600" b="1" dirty="0">
                <a:solidFill>
                  <a:srgbClr val="0000FF"/>
                </a:solidFill>
                <a:latin typeface="Times New Roman" pitchFamily="18" charset="0"/>
                <a:cs typeface="Times New Roman" pitchFamily="18" charset="0"/>
              </a:rPr>
              <a:t>- Được ca ngợi là tấm gương thanh liêm</a:t>
            </a:r>
          </a:p>
        </p:txBody>
      </p:sp>
      <p:pic>
        <p:nvPicPr>
          <p:cNvPr id="2050" name="Picture 2" descr="Popup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909" y="1634190"/>
            <a:ext cx="6213233" cy="38019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ạc Đĩnh Chi đỗ trạng nguyên năm bao nhiêu tuổi, vì sao người làng nói  tướng ông là con khỉ tinh nghiệm v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5141" y="1634190"/>
            <a:ext cx="3153505" cy="38019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35569" y="5588492"/>
            <a:ext cx="8006861" cy="646331"/>
          </a:xfrm>
          <a:prstGeom prst="rect">
            <a:avLst/>
          </a:prstGeom>
        </p:spPr>
        <p:txBody>
          <a:bodyPr wrap="square">
            <a:spAutoFit/>
          </a:bodyPr>
          <a:lstStyle/>
          <a:p>
            <a:r>
              <a:rPr lang="vi-VN" b="1" dirty="0">
                <a:solidFill>
                  <a:srgbClr val="2E15EB"/>
                </a:solidFill>
                <a:latin typeface="+mj-lt"/>
              </a:rPr>
              <a:t>Đền thờ Mạc Đĩnh Chi-Lưỡng quốc Trạng nguyên tại thôn Long Động, xã Nam Tân, huyện Nam Sách, tỉnh Hải </a:t>
            </a:r>
            <a:r>
              <a:rPr lang="vi-VN" b="1" dirty="0" smtClean="0">
                <a:solidFill>
                  <a:srgbClr val="2E15EB"/>
                </a:solidFill>
                <a:latin typeface="+mj-lt"/>
              </a:rPr>
              <a:t>Dương</a:t>
            </a:r>
            <a:r>
              <a:rPr lang="en-US" b="1" dirty="0" smtClean="0">
                <a:solidFill>
                  <a:srgbClr val="2E15EB"/>
                </a:solidFill>
                <a:latin typeface="+mj-lt"/>
              </a:rPr>
              <a:t> (</a:t>
            </a:r>
            <a:r>
              <a:rPr lang="vi-VN" b="1" dirty="0" smtClean="0">
                <a:solidFill>
                  <a:srgbClr val="2E15EB"/>
                </a:solidFill>
                <a:latin typeface="+mj-lt"/>
              </a:rPr>
              <a:t>xã </a:t>
            </a:r>
            <a:r>
              <a:rPr lang="vi-VN" b="1" dirty="0">
                <a:solidFill>
                  <a:srgbClr val="2E15EB"/>
                </a:solidFill>
                <a:latin typeface="+mj-lt"/>
              </a:rPr>
              <a:t>Hợp Tiến - thành phố Hải </a:t>
            </a:r>
            <a:r>
              <a:rPr lang="vi-VN" b="1" dirty="0" smtClean="0">
                <a:solidFill>
                  <a:srgbClr val="2E15EB"/>
                </a:solidFill>
                <a:latin typeface="+mj-lt"/>
              </a:rPr>
              <a:t>Phòng</a:t>
            </a:r>
            <a:r>
              <a:rPr lang="en-US" b="1" dirty="0" smtClean="0">
                <a:solidFill>
                  <a:srgbClr val="2E15EB"/>
                </a:solidFill>
                <a:latin typeface="+mj-lt"/>
              </a:rPr>
              <a:t>)</a:t>
            </a:r>
            <a:endParaRPr lang="en-US" dirty="0">
              <a:solidFill>
                <a:srgbClr val="2E15EB"/>
              </a:solidFill>
              <a:latin typeface="+mj-lt"/>
            </a:endParaRPr>
          </a:p>
        </p:txBody>
      </p:sp>
    </p:spTree>
    <p:extLst>
      <p:ext uri="{BB962C8B-B14F-4D97-AF65-F5344CB8AC3E}">
        <p14:creationId xmlns:p14="http://schemas.microsoft.com/office/powerpoint/2010/main" val="1168078979"/>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80649" y="281355"/>
            <a:ext cx="9718430" cy="1406768"/>
          </a:xfrm>
          <a:prstGeom prst="rect">
            <a:avLst/>
          </a:prstGeom>
          <a:solidFill>
            <a:srgbClr val="FFFF00"/>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just">
              <a:lnSpc>
                <a:spcPct val="100000"/>
              </a:lnSpc>
              <a:spcAft>
                <a:spcPts val="0"/>
              </a:spcAft>
            </a:pPr>
            <a:r>
              <a:rPr lang="en-US" sz="4000" b="1" dirty="0" smtClean="0">
                <a:solidFill>
                  <a:srgbClr val="6600CC"/>
                </a:solidFill>
                <a:latin typeface="Times New Roman" pitchFamily="18" charset="0"/>
                <a:cs typeface="Times New Roman" pitchFamily="18" charset="0"/>
              </a:rPr>
              <a:t> </a:t>
            </a:r>
            <a:r>
              <a:rPr lang="en-US" sz="3200" b="1" kern="100" dirty="0" smtClean="0">
                <a:solidFill>
                  <a:srgbClr val="9900FF"/>
                </a:solidFill>
                <a:latin typeface="Times New Roman"/>
                <a:ea typeface="Calibri"/>
                <a:cs typeface="Times New Roman"/>
              </a:rPr>
              <a:t>2. </a:t>
            </a:r>
            <a:r>
              <a:rPr lang="vi-VN" sz="3200" b="1" kern="100" dirty="0" smtClean="0">
                <a:solidFill>
                  <a:srgbClr val="9900FF"/>
                </a:solidFill>
                <a:ea typeface="Calibri"/>
                <a:cs typeface="Times New Roman"/>
              </a:rPr>
              <a:t>Tìm </a:t>
            </a:r>
            <a:r>
              <a:rPr lang="vi-VN" sz="3200" b="1" kern="100" dirty="0">
                <a:solidFill>
                  <a:srgbClr val="9900FF"/>
                </a:solidFill>
                <a:ea typeface="Calibri"/>
                <a:cs typeface="Times New Roman"/>
              </a:rPr>
              <a:t>hiểu và giới thiệu một nhà thơ, nhà văn, nhạc sĩ người Hải Phòng mà em biết.</a:t>
            </a:r>
            <a:endParaRPr lang="en-US" sz="3200" kern="100" dirty="0">
              <a:solidFill>
                <a:srgbClr val="9900FF"/>
              </a:solidFill>
              <a:latin typeface="Times New Roman"/>
              <a:ea typeface="Calibri"/>
              <a:cs typeface="Times New Roman"/>
            </a:endParaRPr>
          </a:p>
        </p:txBody>
      </p:sp>
      <p:sp>
        <p:nvSpPr>
          <p:cNvPr id="4" name="Cloud 3"/>
          <p:cNvSpPr/>
          <p:nvPr/>
        </p:nvSpPr>
        <p:spPr>
          <a:xfrm>
            <a:off x="961292" y="2168769"/>
            <a:ext cx="8985384" cy="3196564"/>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it-IT" sz="3200" b="1" dirty="0" smtClean="0">
                <a:solidFill>
                  <a:srgbClr val="0000FF"/>
                </a:solidFill>
                <a:latin typeface="Times New Roman" pitchFamily="18" charset="0"/>
                <a:cs typeface="Times New Roman" pitchFamily="18" charset="0"/>
              </a:rPr>
              <a:t>Chia sẻ hiểu biết của em về một </a:t>
            </a:r>
            <a:r>
              <a:rPr lang="vi-VN" sz="3200" b="1" dirty="0">
                <a:solidFill>
                  <a:srgbClr val="0000FF"/>
                </a:solidFill>
                <a:latin typeface="Times New Roman" pitchFamily="18" charset="0"/>
                <a:cs typeface="Times New Roman" pitchFamily="18" charset="0"/>
              </a:rPr>
              <a:t>nhà thơ, nhà </a:t>
            </a:r>
            <a:r>
              <a:rPr lang="vi-VN" sz="3200" b="1" dirty="0" smtClean="0">
                <a:solidFill>
                  <a:srgbClr val="0000FF"/>
                </a:solidFill>
                <a:latin typeface="Times New Roman" pitchFamily="18" charset="0"/>
                <a:cs typeface="Times New Roman" pitchFamily="18" charset="0"/>
              </a:rPr>
              <a:t>văn</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hoặc</a:t>
            </a:r>
            <a:r>
              <a:rPr lang="vi-VN" sz="3200" b="1" dirty="0" smtClean="0">
                <a:solidFill>
                  <a:srgbClr val="0000FF"/>
                </a:solidFill>
                <a:latin typeface="Times New Roman" pitchFamily="18" charset="0"/>
                <a:cs typeface="Times New Roman" pitchFamily="18" charset="0"/>
              </a:rPr>
              <a:t> </a:t>
            </a:r>
            <a:r>
              <a:rPr lang="vi-VN" sz="3200" b="1" dirty="0">
                <a:solidFill>
                  <a:srgbClr val="0000FF"/>
                </a:solidFill>
                <a:latin typeface="Times New Roman" pitchFamily="18" charset="0"/>
                <a:cs typeface="Times New Roman" pitchFamily="18" charset="0"/>
              </a:rPr>
              <a:t>nhạc sĩ người Hải Phòng mà em biết</a:t>
            </a:r>
            <a:r>
              <a:rPr lang="vi-VN" sz="3200" b="1" dirty="0" smtClean="0">
                <a:solidFill>
                  <a:srgbClr val="0000FF"/>
                </a:solidFill>
                <a:latin typeface="Times New Roman" pitchFamily="18" charset="0"/>
                <a:cs typeface="Times New Roman" pitchFamily="18" charset="0"/>
              </a:rPr>
              <a:t>.</a:t>
            </a:r>
            <a:endParaRPr lang="en-US" sz="3200" b="1" dirty="0">
              <a:solidFill>
                <a:srgbClr val="0000FF"/>
              </a:solidFill>
              <a:latin typeface="Times New Roman" pitchFamily="18" charset="0"/>
              <a:cs typeface="Times New Roman" pitchFamily="18" charset="0"/>
            </a:endParaRPr>
          </a:p>
          <a:p>
            <a:pPr algn="ctr"/>
            <a:endParaRPr lang="vi-VN"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5373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80649" y="281355"/>
            <a:ext cx="9718430" cy="1406768"/>
          </a:xfrm>
          <a:prstGeom prst="rect">
            <a:avLst/>
          </a:prstGeom>
          <a:solidFill>
            <a:srgbClr val="FFFF00"/>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just">
              <a:lnSpc>
                <a:spcPct val="100000"/>
              </a:lnSpc>
              <a:spcAft>
                <a:spcPts val="0"/>
              </a:spcAft>
            </a:pPr>
            <a:r>
              <a:rPr lang="en-US" sz="4000" b="1" dirty="0" smtClean="0">
                <a:solidFill>
                  <a:srgbClr val="6600CC"/>
                </a:solidFill>
                <a:latin typeface="Times New Roman" pitchFamily="18" charset="0"/>
                <a:cs typeface="Times New Roman" pitchFamily="18" charset="0"/>
              </a:rPr>
              <a:t> </a:t>
            </a:r>
            <a:r>
              <a:rPr lang="en-US" sz="3200" b="1" kern="100" dirty="0" smtClean="0">
                <a:solidFill>
                  <a:srgbClr val="9900FF"/>
                </a:solidFill>
                <a:latin typeface="Times New Roman"/>
                <a:ea typeface="Calibri"/>
                <a:cs typeface="Times New Roman"/>
              </a:rPr>
              <a:t>2. </a:t>
            </a:r>
            <a:r>
              <a:rPr lang="vi-VN" sz="3200" b="1" kern="100" dirty="0" smtClean="0">
                <a:solidFill>
                  <a:srgbClr val="9900FF"/>
                </a:solidFill>
                <a:ea typeface="Calibri"/>
                <a:cs typeface="Times New Roman"/>
              </a:rPr>
              <a:t>Tìm </a:t>
            </a:r>
            <a:r>
              <a:rPr lang="vi-VN" sz="3200" b="1" kern="100" dirty="0">
                <a:solidFill>
                  <a:srgbClr val="9900FF"/>
                </a:solidFill>
                <a:ea typeface="Calibri"/>
                <a:cs typeface="Times New Roman"/>
              </a:rPr>
              <a:t>hiểu và giới thiệu một nhà thơ, nhà văn, nhạc sĩ người Hải Phòng mà em biết.</a:t>
            </a:r>
            <a:endParaRPr lang="en-US" sz="3200" kern="100" dirty="0">
              <a:solidFill>
                <a:srgbClr val="9900FF"/>
              </a:solidFill>
              <a:latin typeface="Times New Roman"/>
              <a:ea typeface="Calibri"/>
              <a:cs typeface="Times New Roman"/>
            </a:endParaRPr>
          </a:p>
        </p:txBody>
      </p:sp>
      <p:sp>
        <p:nvSpPr>
          <p:cNvPr id="2" name="Rectangle 1"/>
          <p:cNvSpPr/>
          <p:nvPr/>
        </p:nvSpPr>
        <p:spPr>
          <a:xfrm>
            <a:off x="3924057" y="1781908"/>
            <a:ext cx="7685136" cy="4524315"/>
          </a:xfrm>
          <a:prstGeom prst="rect">
            <a:avLst/>
          </a:prstGeom>
          <a:solidFill>
            <a:srgbClr val="FFFF66"/>
          </a:solidFill>
        </p:spPr>
        <p:txBody>
          <a:bodyPr wrap="square">
            <a:spAutoFit/>
          </a:bodyPr>
          <a:lstStyle/>
          <a:p>
            <a:r>
              <a:rPr lang="vi-VN" sz="2400" dirty="0">
                <a:solidFill>
                  <a:srgbClr val="2E15EB"/>
                </a:solidFill>
                <a:latin typeface="Times New Roman" pitchFamily="18" charset="0"/>
                <a:cs typeface="Times New Roman" pitchFamily="18" charset="0"/>
              </a:rPr>
              <a:t>2.1. Thạch Lam</a:t>
            </a:r>
          </a:p>
          <a:p>
            <a:r>
              <a:rPr lang="vi-VN" sz="2400" dirty="0">
                <a:solidFill>
                  <a:srgbClr val="2E15EB"/>
                </a:solidFill>
                <a:latin typeface="Times New Roman" pitchFamily="18" charset="0"/>
                <a:cs typeface="Times New Roman" pitchFamily="18" charset="0"/>
              </a:rPr>
              <a:t>Nhà văn Thạch Lam, tên thật là Nguyễn Tường Vinh (1910 - 1942), sau đó đổi tên thành Nguyễn Tường Lân. Ông quê gốc ở Quảng Nam nhưng được sinh ra tại Hà Nội. Từ khi còn bé, ông theo mẹ và chị đến sống tại quê ngoại ở phố huyện Cẩm Giàng. Có lẽ chính vì sớm tiếp xúc và gần gũi với những người dân phố huyện, tầng lớp bình dân mà ông đã thấu hiểu và thấm thía sâu sắc nỗi lòng của họ. Những hình ảnh người dân vất vả tần tảo, cuộc sống nghèo nàn đã được Thạch Lam khắc hoạ một cách sống động. Các tác phẩm tiêu biểu của ông là: Dưới bóng hoàng lan, Hai đứa trẻ, Nhà mẹ Lê, Cô hàng xén, Nắng trong vườn</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764" y="1958073"/>
            <a:ext cx="2309447" cy="2601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642" y="4583814"/>
            <a:ext cx="1927514" cy="2121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6895" y="4583814"/>
            <a:ext cx="1710630" cy="219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715233"/>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80649" y="281355"/>
            <a:ext cx="9718430" cy="1406768"/>
          </a:xfrm>
          <a:prstGeom prst="rect">
            <a:avLst/>
          </a:prstGeom>
          <a:solidFill>
            <a:srgbClr val="FFFF00"/>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just">
              <a:lnSpc>
                <a:spcPct val="100000"/>
              </a:lnSpc>
              <a:spcAft>
                <a:spcPts val="0"/>
              </a:spcAft>
            </a:pPr>
            <a:r>
              <a:rPr lang="en-US" sz="4000" b="1" dirty="0" smtClean="0">
                <a:solidFill>
                  <a:srgbClr val="6600CC"/>
                </a:solidFill>
                <a:latin typeface="Times New Roman" pitchFamily="18" charset="0"/>
                <a:cs typeface="Times New Roman" pitchFamily="18" charset="0"/>
              </a:rPr>
              <a:t> </a:t>
            </a:r>
            <a:r>
              <a:rPr lang="en-US" sz="3200" b="1" kern="100" dirty="0" smtClean="0">
                <a:solidFill>
                  <a:srgbClr val="9900FF"/>
                </a:solidFill>
                <a:latin typeface="Times New Roman"/>
                <a:ea typeface="Calibri"/>
                <a:cs typeface="Times New Roman"/>
              </a:rPr>
              <a:t>2. </a:t>
            </a:r>
            <a:r>
              <a:rPr lang="vi-VN" sz="3200" b="1" kern="100" dirty="0" smtClean="0">
                <a:solidFill>
                  <a:srgbClr val="9900FF"/>
                </a:solidFill>
                <a:ea typeface="Calibri"/>
                <a:cs typeface="Times New Roman"/>
              </a:rPr>
              <a:t>Tìm </a:t>
            </a:r>
            <a:r>
              <a:rPr lang="vi-VN" sz="3200" b="1" kern="100" dirty="0">
                <a:solidFill>
                  <a:srgbClr val="9900FF"/>
                </a:solidFill>
                <a:ea typeface="Calibri"/>
                <a:cs typeface="Times New Roman"/>
              </a:rPr>
              <a:t>hiểu và giới thiệu một nhà thơ, nhà văn, nhạc sĩ người Hải Phòng mà em biết.</a:t>
            </a:r>
            <a:endParaRPr lang="en-US" sz="3200" kern="100" dirty="0">
              <a:solidFill>
                <a:srgbClr val="9900FF"/>
              </a:solidFill>
              <a:latin typeface="Times New Roman"/>
              <a:ea typeface="Calibri"/>
              <a:cs typeface="Times New Roman"/>
            </a:endParaRPr>
          </a:p>
        </p:txBody>
      </p:sp>
      <p:sp>
        <p:nvSpPr>
          <p:cNvPr id="2" name="Rectangle 1"/>
          <p:cNvSpPr/>
          <p:nvPr/>
        </p:nvSpPr>
        <p:spPr>
          <a:xfrm>
            <a:off x="3088371" y="1700531"/>
            <a:ext cx="8048552" cy="5262979"/>
          </a:xfrm>
          <a:prstGeom prst="rect">
            <a:avLst/>
          </a:prstGeom>
          <a:solidFill>
            <a:srgbClr val="FFFF66"/>
          </a:solidFill>
        </p:spPr>
        <p:txBody>
          <a:bodyPr wrap="square">
            <a:spAutoFit/>
          </a:bodyPr>
          <a:lstStyle/>
          <a:p>
            <a:r>
              <a:rPr lang="vi-VN" sz="2400" dirty="0">
                <a:solidFill>
                  <a:srgbClr val="2E15EB"/>
                </a:solidFill>
                <a:latin typeface="Times New Roman" pitchFamily="18" charset="0"/>
                <a:cs typeface="Times New Roman" pitchFamily="18" charset="0"/>
              </a:rPr>
              <a:t>2.2. Nhạc sĩ Phạm Tuyên	</a:t>
            </a:r>
          </a:p>
          <a:p>
            <a:r>
              <a:rPr lang="vi-VN" sz="2400" dirty="0">
                <a:solidFill>
                  <a:srgbClr val="2E15EB"/>
                </a:solidFill>
                <a:latin typeface="Times New Roman" pitchFamily="18" charset="0"/>
                <a:cs typeface="Times New Roman" pitchFamily="18" charset="0"/>
              </a:rPr>
              <a:t>Nhạc sĩ Phạm Tuyên sinh năm 1930, quê ở xã Thúc Kháng, huyện Bình </a:t>
            </a:r>
            <a:r>
              <a:rPr lang="vi-VN" sz="2400" dirty="0" smtClean="0">
                <a:solidFill>
                  <a:srgbClr val="2E15EB"/>
                </a:solidFill>
                <a:latin typeface="Times New Roman" pitchFamily="18" charset="0"/>
                <a:cs typeface="Times New Roman" pitchFamily="18" charset="0"/>
              </a:rPr>
              <a:t>Giang</a:t>
            </a:r>
            <a:r>
              <a:rPr lang="en-US" sz="2400" dirty="0" smtClean="0">
                <a:solidFill>
                  <a:srgbClr val="2E15EB"/>
                </a:solidFill>
                <a:latin typeface="Times New Roman" pitchFamily="18" charset="0"/>
                <a:cs typeface="Times New Roman" pitchFamily="18" charset="0"/>
              </a:rPr>
              <a:t> (</a:t>
            </a:r>
            <a:r>
              <a:rPr lang="vi-VN" sz="2400" dirty="0" smtClean="0">
                <a:solidFill>
                  <a:srgbClr val="2E15EB"/>
                </a:solidFill>
                <a:latin typeface="Times New Roman" pitchFamily="18" charset="0"/>
                <a:cs typeface="Times New Roman" pitchFamily="18" charset="0"/>
              </a:rPr>
              <a:t>nay </a:t>
            </a:r>
            <a:r>
              <a:rPr lang="vi-VN" sz="2400" dirty="0">
                <a:solidFill>
                  <a:srgbClr val="2E15EB"/>
                </a:solidFill>
                <a:latin typeface="Times New Roman" pitchFamily="18" charset="0"/>
                <a:cs typeface="Times New Roman" pitchFamily="18" charset="0"/>
              </a:rPr>
              <a:t>là xã Thượng Hồng - thành phố Hải Phòng</a:t>
            </a:r>
            <a:r>
              <a:rPr lang="vi-VN" sz="2400" dirty="0" smtClean="0">
                <a:solidFill>
                  <a:srgbClr val="2E15EB"/>
                </a:solidFill>
                <a:latin typeface="Times New Roman" pitchFamily="18" charset="0"/>
                <a:cs typeface="Times New Roman" pitchFamily="18" charset="0"/>
              </a:rPr>
              <a:t>). </a:t>
            </a:r>
            <a:r>
              <a:rPr lang="vi-VN" sz="2400" dirty="0">
                <a:solidFill>
                  <a:srgbClr val="2E15EB"/>
                </a:solidFill>
                <a:latin typeface="Times New Roman" pitchFamily="18" charset="0"/>
                <a:cs typeface="Times New Roman" pitchFamily="18" charset="0"/>
              </a:rPr>
              <a:t>Ông tham gia cách mạng từ sớm, là Đại đội trưởng tại Trường Thiếu sinh quân Việt Nam khi mới 20 tuổi. Năm 1954, ông được cử làm cán bộ phụ trách Văn - Thể - Mĩ tại Khu học xá Trung ương ở Nam Ninh, Trung Quốc. Từ năm 1958, ông về nước, công tác tại Đài tiếng nói Việt Nam, ông là cựu chủ tịch Hội Âm nhạc Hà Nội và đã từng đảm nhiệm nhiều chức vụ về biên tập âm nhạc. Nhạc sĩ Phạm Tuyên sáng tác nhiều cho thiếu nhi. Nhiều bài hát đã trở thành bài truyền thống của nhiều thế hệ như: Tiến lên đoàn viên, Chiếc đèn ông sao, Hành khúc Đội thiếu niên Tiền phong Hồ Chí Minh, Hát dưới cờ Hà Nội, Gặp nhau giữa trời thu Hà Nội, Đêm pháo hoa, Cô và mẹ,...</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282" y="2192617"/>
            <a:ext cx="2724090" cy="343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90127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28955"/>
            <a:ext cx="9718430" cy="1254368"/>
          </a:xfrm>
          <a:prstGeom prst="rect">
            <a:avLst/>
          </a:prstGeom>
          <a:solidFill>
            <a:srgbClr val="FFFF00"/>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just">
              <a:lnSpc>
                <a:spcPct val="100000"/>
              </a:lnSpc>
              <a:spcAft>
                <a:spcPts val="0"/>
              </a:spcAft>
            </a:pPr>
            <a:r>
              <a:rPr lang="en-US" sz="4000" b="1" dirty="0" smtClean="0">
                <a:solidFill>
                  <a:srgbClr val="6600CC"/>
                </a:solidFill>
                <a:latin typeface="Times New Roman" pitchFamily="18" charset="0"/>
                <a:cs typeface="Times New Roman" pitchFamily="18" charset="0"/>
              </a:rPr>
              <a:t> </a:t>
            </a:r>
            <a:r>
              <a:rPr lang="en-US" sz="3200" b="1" kern="100" dirty="0" smtClean="0">
                <a:solidFill>
                  <a:srgbClr val="9900FF"/>
                </a:solidFill>
                <a:latin typeface="Times New Roman"/>
                <a:ea typeface="Calibri"/>
                <a:cs typeface="Times New Roman"/>
              </a:rPr>
              <a:t>2. </a:t>
            </a:r>
            <a:r>
              <a:rPr lang="vi-VN" sz="3200" b="1" kern="100" dirty="0" smtClean="0">
                <a:solidFill>
                  <a:srgbClr val="9900FF"/>
                </a:solidFill>
                <a:ea typeface="Calibri"/>
                <a:cs typeface="Times New Roman"/>
              </a:rPr>
              <a:t>Tìm </a:t>
            </a:r>
            <a:r>
              <a:rPr lang="vi-VN" sz="3200" b="1" kern="100" dirty="0">
                <a:solidFill>
                  <a:srgbClr val="9900FF"/>
                </a:solidFill>
                <a:ea typeface="Calibri"/>
                <a:cs typeface="Times New Roman"/>
              </a:rPr>
              <a:t>hiểu và giới thiệu một nhà thơ, nhà văn, nhạc sĩ người Hải Phòng mà em biết.</a:t>
            </a:r>
            <a:endParaRPr lang="en-US" sz="3200" kern="100" dirty="0">
              <a:solidFill>
                <a:srgbClr val="9900FF"/>
              </a:solidFill>
              <a:latin typeface="Times New Roman"/>
              <a:ea typeface="Calibri"/>
              <a:cs typeface="Times New Roman"/>
            </a:endParaRPr>
          </a:p>
        </p:txBody>
      </p:sp>
      <p:sp>
        <p:nvSpPr>
          <p:cNvPr id="2" name="Rectangle 1"/>
          <p:cNvSpPr/>
          <p:nvPr/>
        </p:nvSpPr>
        <p:spPr>
          <a:xfrm>
            <a:off x="1" y="1290903"/>
            <a:ext cx="9261231" cy="5262979"/>
          </a:xfrm>
          <a:prstGeom prst="rect">
            <a:avLst/>
          </a:prstGeom>
          <a:solidFill>
            <a:srgbClr val="FFFF66"/>
          </a:solidFill>
        </p:spPr>
        <p:txBody>
          <a:bodyPr wrap="square">
            <a:spAutoFit/>
          </a:bodyPr>
          <a:lstStyle/>
          <a:p>
            <a:r>
              <a:rPr lang="vi-VN" sz="2400" dirty="0">
                <a:solidFill>
                  <a:srgbClr val="2E15EB"/>
                </a:solidFill>
                <a:latin typeface="Times New Roman" pitchFamily="18" charset="0"/>
                <a:cs typeface="Times New Roman" pitchFamily="18" charset="0"/>
              </a:rPr>
              <a:t>2.3.  Họa sĩ Trần Văn Cẩn</a:t>
            </a:r>
          </a:p>
          <a:p>
            <a:r>
              <a:rPr lang="vi-VN" sz="2400" dirty="0">
                <a:solidFill>
                  <a:srgbClr val="2E15EB"/>
                </a:solidFill>
                <a:latin typeface="Times New Roman" pitchFamily="18" charset="0"/>
                <a:cs typeface="Times New Roman" pitchFamily="18" charset="0"/>
              </a:rPr>
              <a:t>Trần Văn Cẩn (1910 – 1994) là người Kiến An, Hải Phòng. Thuở nhỏ, ông sớm bộc lộ sự ham thích hội họa. Ông bắt đầu sáng tác những tác phẩm đầu tay của mình với chủ đề biển và càng cá. Các tác phẩm nổi tiếng của ông được đông đảo công chúng biết đến như:</a:t>
            </a:r>
          </a:p>
          <a:p>
            <a:r>
              <a:rPr lang="vi-VN" sz="2400" dirty="0">
                <a:solidFill>
                  <a:srgbClr val="2E15EB"/>
                </a:solidFill>
                <a:latin typeface="Times New Roman" pitchFamily="18" charset="0"/>
                <a:cs typeface="Times New Roman" pitchFamily="18" charset="0"/>
              </a:rPr>
              <a:t>“Em gái tôi” (tranh sơn dầu)</a:t>
            </a:r>
          </a:p>
          <a:p>
            <a:r>
              <a:rPr lang="vi-VN" sz="2400" dirty="0">
                <a:solidFill>
                  <a:srgbClr val="2E15EB"/>
                </a:solidFill>
                <a:latin typeface="Times New Roman" pitchFamily="18" charset="0"/>
                <a:cs typeface="Times New Roman" pitchFamily="18" charset="0"/>
              </a:rPr>
              <a:t>“Đi làm đồng</a:t>
            </a:r>
            <a:r>
              <a:rPr lang="vi-VN" sz="2400" dirty="0" smtClean="0">
                <a:solidFill>
                  <a:srgbClr val="2E15EB"/>
                </a:solidFill>
                <a:latin typeface="Times New Roman" pitchFamily="18" charset="0"/>
                <a:cs typeface="Times New Roman" pitchFamily="18" charset="0"/>
              </a:rPr>
              <a:t>”</a:t>
            </a:r>
            <a:endParaRPr lang="vi-VN" sz="2400" dirty="0">
              <a:solidFill>
                <a:srgbClr val="2E15EB"/>
              </a:solidFill>
              <a:latin typeface="Times New Roman" pitchFamily="18" charset="0"/>
              <a:cs typeface="Times New Roman" pitchFamily="18" charset="0"/>
            </a:endParaRPr>
          </a:p>
          <a:p>
            <a:r>
              <a:rPr lang="vi-VN" sz="2400" dirty="0">
                <a:solidFill>
                  <a:srgbClr val="2E15EB"/>
                </a:solidFill>
                <a:latin typeface="Times New Roman" pitchFamily="18" charset="0"/>
                <a:cs typeface="Times New Roman" pitchFamily="18" charset="0"/>
              </a:rPr>
              <a:t>“Em Thúy” (tranh sơn dầu)</a:t>
            </a:r>
          </a:p>
          <a:p>
            <a:r>
              <a:rPr lang="vi-VN" sz="2400" dirty="0">
                <a:solidFill>
                  <a:srgbClr val="2E15EB"/>
                </a:solidFill>
                <a:latin typeface="Times New Roman" pitchFamily="18" charset="0"/>
                <a:cs typeface="Times New Roman" pitchFamily="18" charset="0"/>
              </a:rPr>
              <a:t>“Tát nước đồng chiêm” (tranh sơn mài</a:t>
            </a:r>
            <a:r>
              <a:rPr lang="vi-VN" sz="2400" dirty="0" smtClean="0">
                <a:solidFill>
                  <a:srgbClr val="2E15EB"/>
                </a:solidFill>
                <a:latin typeface="Times New Roman" pitchFamily="18" charset="0"/>
                <a:cs typeface="Times New Roman" pitchFamily="18" charset="0"/>
              </a:rPr>
              <a:t>)</a:t>
            </a:r>
          </a:p>
          <a:p>
            <a:r>
              <a:rPr lang="vi-VN" sz="2400" dirty="0" smtClean="0">
                <a:solidFill>
                  <a:srgbClr val="2E15EB"/>
                </a:solidFill>
                <a:latin typeface="Times New Roman" pitchFamily="18" charset="0"/>
                <a:cs typeface="Times New Roman" pitchFamily="18" charset="0"/>
              </a:rPr>
              <a:t>Ông cũng là người đã chính sửa, hoàn thiện mẫu Quốc huy Việt Nam theo ý kiến chỉ đạo của lãnh đạo để trình Quốc hội phê duyệt thành dạng hoàn chỉnh như ngày nay.</a:t>
            </a:r>
          </a:p>
          <a:p>
            <a:r>
              <a:rPr lang="vi-VN" sz="2400" dirty="0" smtClean="0">
                <a:solidFill>
                  <a:srgbClr val="2E15EB"/>
                </a:solidFill>
                <a:latin typeface="Times New Roman" pitchFamily="18" charset="0"/>
                <a:cs typeface="Times New Roman" pitchFamily="18" charset="0"/>
              </a:rPr>
              <a:t>Ông </a:t>
            </a:r>
            <a:r>
              <a:rPr lang="vi-VN" sz="2400" dirty="0">
                <a:solidFill>
                  <a:srgbClr val="2E15EB"/>
                </a:solidFill>
                <a:latin typeface="Times New Roman" pitchFamily="18" charset="0"/>
                <a:cs typeface="Times New Roman" pitchFamily="18" charset="0"/>
              </a:rPr>
              <a:t>trở thành một họa sĩ nổi tiếng của Việt Nam, được mệnh danh là một trong bộ tứ danh họa hàng đầu của nền mỹ thuật nước nhà.</a:t>
            </a:r>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3143723"/>
            <a:ext cx="2527300" cy="155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1232" y="4542520"/>
            <a:ext cx="3182937" cy="201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7176" y="756140"/>
            <a:ext cx="3764824" cy="3159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6928415"/>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28955"/>
            <a:ext cx="9718430" cy="1254368"/>
          </a:xfrm>
          <a:prstGeom prst="rect">
            <a:avLst/>
          </a:prstGeom>
          <a:solidFill>
            <a:srgbClr val="FFFF00"/>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just">
              <a:lnSpc>
                <a:spcPct val="100000"/>
              </a:lnSpc>
              <a:spcAft>
                <a:spcPts val="0"/>
              </a:spcAft>
            </a:pPr>
            <a:r>
              <a:rPr lang="en-US" sz="4000" b="1" dirty="0" smtClean="0">
                <a:solidFill>
                  <a:srgbClr val="6600CC"/>
                </a:solidFill>
                <a:latin typeface="Times New Roman" pitchFamily="18" charset="0"/>
                <a:cs typeface="Times New Roman" pitchFamily="18" charset="0"/>
              </a:rPr>
              <a:t> </a:t>
            </a:r>
            <a:r>
              <a:rPr lang="en-US" sz="3200" b="1" kern="100" dirty="0" smtClean="0">
                <a:solidFill>
                  <a:srgbClr val="9900FF"/>
                </a:solidFill>
                <a:latin typeface="Times New Roman"/>
                <a:ea typeface="Calibri"/>
                <a:cs typeface="Times New Roman"/>
              </a:rPr>
              <a:t>2. </a:t>
            </a:r>
            <a:r>
              <a:rPr lang="vi-VN" sz="3200" b="1" kern="100" dirty="0" smtClean="0">
                <a:solidFill>
                  <a:srgbClr val="9900FF"/>
                </a:solidFill>
                <a:ea typeface="Calibri"/>
                <a:cs typeface="Times New Roman"/>
              </a:rPr>
              <a:t>Tìm </a:t>
            </a:r>
            <a:r>
              <a:rPr lang="vi-VN" sz="3200" b="1" kern="100" dirty="0">
                <a:solidFill>
                  <a:srgbClr val="9900FF"/>
                </a:solidFill>
                <a:ea typeface="Calibri"/>
                <a:cs typeface="Times New Roman"/>
              </a:rPr>
              <a:t>hiểu và giới thiệu một nhà thơ, nhà văn, nhạc sĩ người Hải Phòng mà em biết.</a:t>
            </a:r>
            <a:endParaRPr lang="en-US" sz="3200" kern="100" dirty="0">
              <a:solidFill>
                <a:srgbClr val="9900FF"/>
              </a:solidFill>
              <a:latin typeface="Times New Roman"/>
              <a:ea typeface="Calibri"/>
              <a:cs typeface="Times New Roman"/>
            </a:endParaRPr>
          </a:p>
        </p:txBody>
      </p:sp>
      <p:sp>
        <p:nvSpPr>
          <p:cNvPr id="2" name="Rectangle 1"/>
          <p:cNvSpPr/>
          <p:nvPr/>
        </p:nvSpPr>
        <p:spPr>
          <a:xfrm>
            <a:off x="2368062" y="1233545"/>
            <a:ext cx="8428893" cy="5632311"/>
          </a:xfrm>
          <a:prstGeom prst="rect">
            <a:avLst/>
          </a:prstGeom>
          <a:solidFill>
            <a:srgbClr val="FFFF66"/>
          </a:solidFill>
        </p:spPr>
        <p:txBody>
          <a:bodyPr wrap="square">
            <a:spAutoFit/>
          </a:bodyPr>
          <a:lstStyle/>
          <a:p>
            <a:r>
              <a:rPr lang="vi-VN" sz="2400" dirty="0">
                <a:solidFill>
                  <a:srgbClr val="2E15EB"/>
                </a:solidFill>
                <a:latin typeface="Times New Roman" pitchFamily="18" charset="0"/>
                <a:cs typeface="Times New Roman" pitchFamily="18" charset="0"/>
              </a:rPr>
              <a:t>2.4. Nhạc sĩ Văn Cao</a:t>
            </a:r>
          </a:p>
          <a:p>
            <a:r>
              <a:rPr lang="vi-VN" sz="2400" dirty="0">
                <a:solidFill>
                  <a:srgbClr val="2E15EB"/>
                </a:solidFill>
                <a:latin typeface="Times New Roman" pitchFamily="18" charset="0"/>
                <a:cs typeface="Times New Roman" pitchFamily="18" charset="0"/>
              </a:rPr>
              <a:t>Văn Cao (tên thật là Nguyễn Văn Cao) sinh ngày </a:t>
            </a:r>
            <a:endParaRPr lang="en-US" sz="2400" dirty="0" smtClean="0">
              <a:solidFill>
                <a:srgbClr val="2E15EB"/>
              </a:solidFill>
              <a:latin typeface="Times New Roman" pitchFamily="18" charset="0"/>
              <a:cs typeface="Times New Roman" pitchFamily="18" charset="0"/>
            </a:endParaRPr>
          </a:p>
          <a:p>
            <a:r>
              <a:rPr lang="vi-VN" sz="2400" dirty="0" smtClean="0">
                <a:solidFill>
                  <a:srgbClr val="2E15EB"/>
                </a:solidFill>
                <a:latin typeface="Times New Roman" pitchFamily="18" charset="0"/>
                <a:cs typeface="Times New Roman" pitchFamily="18" charset="0"/>
              </a:rPr>
              <a:t>15 </a:t>
            </a:r>
            <a:r>
              <a:rPr lang="vi-VN" sz="2400" dirty="0">
                <a:solidFill>
                  <a:srgbClr val="2E15EB"/>
                </a:solidFill>
                <a:latin typeface="Times New Roman" pitchFamily="18" charset="0"/>
                <a:cs typeface="Times New Roman" pitchFamily="18" charset="0"/>
              </a:rPr>
              <a:t>tháng 11 năm 1923 tại Hải Phòng.</a:t>
            </a:r>
          </a:p>
          <a:p>
            <a:r>
              <a:rPr lang="vi-VN" sz="2400" dirty="0">
                <a:solidFill>
                  <a:srgbClr val="2E15EB"/>
                </a:solidFill>
                <a:latin typeface="Times New Roman" pitchFamily="18" charset="0"/>
                <a:cs typeface="Times New Roman" pitchFamily="18" charset="0"/>
              </a:rPr>
              <a:t>Ông là một nhạc sĩ, họa sĩ, nhà thơ nổi tiếng của Việt Nam.</a:t>
            </a:r>
          </a:p>
          <a:p>
            <a:r>
              <a:rPr lang="vi-VN" sz="2400" dirty="0">
                <a:solidFill>
                  <a:srgbClr val="2E15EB"/>
                </a:solidFill>
                <a:latin typeface="Times New Roman" pitchFamily="18" charset="0"/>
                <a:cs typeface="Times New Roman" pitchFamily="18" charset="0"/>
              </a:rPr>
              <a:t>Văn Cao học trường Bonnal (nay là Trường Trung học phổ thông Ngô Quyền), sau tiếp tục học trung học tại trường dòng Saint Josef, là nơi ông bắt đầu học âm nhạc.</a:t>
            </a:r>
          </a:p>
          <a:p>
            <a:r>
              <a:rPr lang="vi-VN" sz="2400" dirty="0">
                <a:solidFill>
                  <a:srgbClr val="2E15EB"/>
                </a:solidFill>
                <a:latin typeface="Times New Roman" pitchFamily="18" charset="0"/>
                <a:cs typeface="Times New Roman" pitchFamily="18" charset="0"/>
              </a:rPr>
              <a:t>Năm 1939, ông viết ca khúc đầu tay “Buồn tàn thu”, rồi lần lượt là các ca khúc như “Thiên thai”, “Bến xuân”, “Cung đàn xưa”, “Gò Đống Đa”...</a:t>
            </a:r>
          </a:p>
          <a:p>
            <a:r>
              <a:rPr lang="vi-VN" sz="2400" dirty="0">
                <a:solidFill>
                  <a:srgbClr val="2E15EB"/>
                </a:solidFill>
                <a:latin typeface="Times New Roman" pitchFamily="18" charset="0"/>
                <a:cs typeface="Times New Roman" pitchFamily="18" charset="0"/>
              </a:rPr>
              <a:t>Những tác phẩm của ông đã đưa tân nhạc Việt Nam lên đỉnh cao rực rỡ.</a:t>
            </a:r>
          </a:p>
          <a:p>
            <a:r>
              <a:rPr lang="vi-VN" sz="2400" dirty="0">
                <a:solidFill>
                  <a:srgbClr val="2E15EB"/>
                </a:solidFill>
                <a:latin typeface="Times New Roman" pitchFamily="18" charset="0"/>
                <a:cs typeface="Times New Roman" pitchFamily="18" charset="0"/>
              </a:rPr>
              <a:t>Khi được giao nhiệm vụ sáng tác bài hát cho cách mạng, ông đã viết bài “Tiến quân ca”. Năm 1945, bài hát này được chọn làm Quốc ca của Việt Nam</a:t>
            </a:r>
            <a:r>
              <a:rPr lang="vi-VN" sz="2400" dirty="0" smtClean="0">
                <a:solidFill>
                  <a:srgbClr val="2E15EB"/>
                </a:solidFill>
                <a:latin typeface="Times New Roman" pitchFamily="18" charset="0"/>
                <a:cs typeface="Times New Roman" pitchFamily="18" charset="0"/>
              </a:rPr>
              <a:t>.</a:t>
            </a:r>
            <a:endParaRPr lang="vi-VN" sz="2400" dirty="0">
              <a:solidFill>
                <a:srgbClr val="2E15EB"/>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3323"/>
            <a:ext cx="2368061" cy="3153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5308" y="305227"/>
            <a:ext cx="1975338" cy="238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hlinkClick r:id="rId4" action="ppaction://hlinkpres?slideindex=1&amp;slidetitle="/>
          </p:cNvPr>
          <p:cNvSpPr/>
          <p:nvPr/>
        </p:nvSpPr>
        <p:spPr>
          <a:xfrm>
            <a:off x="6727896" y="6442186"/>
            <a:ext cx="4960012" cy="338554"/>
          </a:xfrm>
          <a:prstGeom prst="rect">
            <a:avLst/>
          </a:prstGeom>
        </p:spPr>
        <p:txBody>
          <a:bodyPr wrap="none">
            <a:spAutoFit/>
          </a:bodyPr>
          <a:lstStyle/>
          <a:p>
            <a:r>
              <a:rPr lang="en-US" sz="1600" dirty="0">
                <a:solidFill>
                  <a:srgbClr val="2E15EB"/>
                </a:solidFill>
                <a:latin typeface="Times New Roman" pitchFamily="18" charset="0"/>
                <a:cs typeface="Times New Roman" pitchFamily="18" charset="0"/>
                <a:hlinkClick r:id="rId4" action="ppaction://hlinkpres?slideindex=1&amp;slidetitle="/>
              </a:rPr>
              <a:t>https://youtu.be/Y_mxgEH0oqE?si=5TQDzDeb8SJkE7sp</a:t>
            </a:r>
            <a:endParaRPr lang="en-US" sz="1600" dirty="0">
              <a:solidFill>
                <a:srgbClr val="2E15EB"/>
              </a:solidFill>
              <a:latin typeface="Times New Roman" pitchFamily="18" charset="0"/>
              <a:cs typeface="Times New Roman" pitchFamily="18" charset="0"/>
            </a:endParaRPr>
          </a:p>
        </p:txBody>
      </p:sp>
    </p:spTree>
    <p:extLst>
      <p:ext uri="{BB962C8B-B14F-4D97-AF65-F5344CB8AC3E}">
        <p14:creationId xmlns:p14="http://schemas.microsoft.com/office/powerpoint/2010/main" val="3178899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pres?slideindex=1&amp;slidetitle="/>
          </p:cNvPr>
          <p:cNvSpPr/>
          <p:nvPr/>
        </p:nvSpPr>
        <p:spPr>
          <a:xfrm>
            <a:off x="430733" y="2871666"/>
            <a:ext cx="11761268" cy="2339101"/>
          </a:xfrm>
          <a:prstGeom prst="rect">
            <a:avLst/>
          </a:prstGeom>
          <a:solidFill>
            <a:srgbClr val="00B0F0"/>
          </a:solidFill>
        </p:spPr>
        <p:txBody>
          <a:bodyPr wrap="none" lIns="121899" tIns="60949" rIns="121899" bIns="60949">
            <a:spAutoFit/>
          </a:bodyPr>
          <a:lstStyle/>
          <a:p>
            <a:r>
              <a:rPr lang="en-US" sz="4800" b="1" dirty="0" err="1">
                <a:solidFill>
                  <a:srgbClr val="FFFF00"/>
                </a:solidFill>
                <a:latin typeface="Times New Roman" pitchFamily="18" charset="0"/>
                <a:cs typeface="Times New Roman" pitchFamily="18" charset="0"/>
              </a:rPr>
              <a:t>Bài</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hát</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chúng</a:t>
            </a:r>
            <a:r>
              <a:rPr lang="en-US" sz="4800" b="1" dirty="0">
                <a:solidFill>
                  <a:srgbClr val="FFFF00"/>
                </a:solidFill>
                <a:latin typeface="Times New Roman" pitchFamily="18" charset="0"/>
                <a:cs typeface="Times New Roman" pitchFamily="18" charset="0"/>
              </a:rPr>
              <a:t> ta </a:t>
            </a:r>
            <a:r>
              <a:rPr lang="en-US" sz="4800" b="1" dirty="0" err="1">
                <a:solidFill>
                  <a:srgbClr val="FFFF00"/>
                </a:solidFill>
                <a:latin typeface="Times New Roman" pitchFamily="18" charset="0"/>
                <a:cs typeface="Times New Roman" pitchFamily="18" charset="0"/>
              </a:rPr>
              <a:t>vừa</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nghe</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của</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nhạc</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sĩ</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nào</a:t>
            </a:r>
            <a:r>
              <a:rPr lang="en-US" sz="4800" b="1" dirty="0">
                <a:solidFill>
                  <a:srgbClr val="FFFF00"/>
                </a:solidFill>
                <a:latin typeface="Times New Roman" pitchFamily="18" charset="0"/>
                <a:cs typeface="Times New Roman" pitchFamily="18" charset="0"/>
              </a:rPr>
              <a:t>? </a:t>
            </a:r>
          </a:p>
          <a:p>
            <a:r>
              <a:rPr lang="en-US" sz="4800" b="1" dirty="0" err="1">
                <a:solidFill>
                  <a:srgbClr val="FFFF00"/>
                </a:solidFill>
                <a:latin typeface="Times New Roman" pitchFamily="18" charset="0"/>
                <a:cs typeface="Times New Roman" pitchFamily="18" charset="0"/>
              </a:rPr>
              <a:t>Em</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hãy</a:t>
            </a:r>
            <a:r>
              <a:rPr lang="en-US" sz="4800" b="1" dirty="0">
                <a:solidFill>
                  <a:srgbClr val="FFFF00"/>
                </a:solidFill>
                <a:latin typeface="Times New Roman" pitchFamily="18" charset="0"/>
                <a:cs typeface="Times New Roman" pitchFamily="18" charset="0"/>
              </a:rPr>
              <a:t> </a:t>
            </a:r>
            <a:r>
              <a:rPr lang="en-US" sz="4800" b="1" dirty="0" smtClean="0">
                <a:solidFill>
                  <a:srgbClr val="FFFF00"/>
                </a:solidFill>
                <a:latin typeface="Times New Roman" pitchFamily="18" charset="0"/>
                <a:cs typeface="Times New Roman" pitchFamily="18" charset="0"/>
              </a:rPr>
              <a:t>chia </a:t>
            </a:r>
            <a:r>
              <a:rPr lang="en-US" sz="4800" b="1" dirty="0" err="1">
                <a:solidFill>
                  <a:srgbClr val="FFFF00"/>
                </a:solidFill>
                <a:latin typeface="Times New Roman" pitchFamily="18" charset="0"/>
                <a:cs typeface="Times New Roman" pitchFamily="18" charset="0"/>
              </a:rPr>
              <a:t>sẻ</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những</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hiểu</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biết</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của</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mình</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về</a:t>
            </a:r>
            <a:endParaRPr lang="en-US" sz="4800" b="1" dirty="0">
              <a:solidFill>
                <a:srgbClr val="FFFF00"/>
              </a:solidFill>
              <a:latin typeface="Times New Roman" pitchFamily="18" charset="0"/>
              <a:cs typeface="Times New Roman" pitchFamily="18" charset="0"/>
            </a:endParaRPr>
          </a:p>
          <a:p>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nhạc</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sĩ</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đó</a:t>
            </a:r>
            <a:r>
              <a:rPr lang="en-US" sz="4800" b="1" dirty="0">
                <a:solidFill>
                  <a:srgbClr val="FFFF00"/>
                </a:solidFill>
                <a:latin typeface="Times New Roman" pitchFamily="18" charset="0"/>
                <a:cs typeface="Times New Roman" pitchFamily="18" charset="0"/>
              </a:rPr>
              <a:t>? </a:t>
            </a:r>
          </a:p>
        </p:txBody>
      </p:sp>
    </p:spTree>
    <p:extLst>
      <p:ext uri="{BB962C8B-B14F-4D97-AF65-F5344CB8AC3E}">
        <p14:creationId xmlns:p14="http://schemas.microsoft.com/office/powerpoint/2010/main" val="3294309282"/>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28955"/>
            <a:ext cx="9718430" cy="1254368"/>
          </a:xfrm>
          <a:prstGeom prst="rect">
            <a:avLst/>
          </a:prstGeom>
          <a:solidFill>
            <a:srgbClr val="FFFF00"/>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just">
              <a:lnSpc>
                <a:spcPct val="100000"/>
              </a:lnSpc>
              <a:spcAft>
                <a:spcPts val="0"/>
              </a:spcAft>
            </a:pPr>
            <a:r>
              <a:rPr lang="en-US" sz="4000" b="1" dirty="0" smtClean="0">
                <a:solidFill>
                  <a:srgbClr val="6600CC"/>
                </a:solidFill>
                <a:latin typeface="Times New Roman" pitchFamily="18" charset="0"/>
                <a:cs typeface="Times New Roman" pitchFamily="18" charset="0"/>
              </a:rPr>
              <a:t> </a:t>
            </a:r>
            <a:r>
              <a:rPr lang="en-US" sz="3200" b="1" kern="100" dirty="0" smtClean="0">
                <a:solidFill>
                  <a:srgbClr val="9900FF"/>
                </a:solidFill>
                <a:latin typeface="Times New Roman"/>
                <a:ea typeface="Calibri"/>
                <a:cs typeface="Times New Roman"/>
              </a:rPr>
              <a:t>2. </a:t>
            </a:r>
            <a:r>
              <a:rPr lang="vi-VN" sz="3200" b="1" kern="100" dirty="0" smtClean="0">
                <a:solidFill>
                  <a:srgbClr val="9900FF"/>
                </a:solidFill>
                <a:ea typeface="Calibri"/>
                <a:cs typeface="Times New Roman"/>
              </a:rPr>
              <a:t>Tìm </a:t>
            </a:r>
            <a:r>
              <a:rPr lang="vi-VN" sz="3200" b="1" kern="100" dirty="0">
                <a:solidFill>
                  <a:srgbClr val="9900FF"/>
                </a:solidFill>
                <a:ea typeface="Calibri"/>
                <a:cs typeface="Times New Roman"/>
              </a:rPr>
              <a:t>hiểu và giới thiệu một nhà thơ, nhà văn, nhạc sĩ người Hải Phòng mà em biết.</a:t>
            </a:r>
            <a:endParaRPr lang="en-US" sz="3200" kern="100" dirty="0">
              <a:solidFill>
                <a:srgbClr val="9900FF"/>
              </a:solidFill>
              <a:latin typeface="Times New Roman"/>
              <a:ea typeface="Calibri"/>
              <a:cs typeface="Times New Roman"/>
            </a:endParaRPr>
          </a:p>
        </p:txBody>
      </p:sp>
      <p:sp>
        <p:nvSpPr>
          <p:cNvPr id="2" name="Rectangle 1"/>
          <p:cNvSpPr/>
          <p:nvPr/>
        </p:nvSpPr>
        <p:spPr>
          <a:xfrm>
            <a:off x="2579075" y="1383323"/>
            <a:ext cx="9378462" cy="4154984"/>
          </a:xfrm>
          <a:prstGeom prst="rect">
            <a:avLst/>
          </a:prstGeom>
          <a:solidFill>
            <a:srgbClr val="FFFF66"/>
          </a:solidFill>
        </p:spPr>
        <p:txBody>
          <a:bodyPr wrap="square">
            <a:spAutoFit/>
          </a:bodyPr>
          <a:lstStyle/>
          <a:p>
            <a:r>
              <a:rPr lang="vi-VN" sz="2400" dirty="0">
                <a:solidFill>
                  <a:srgbClr val="2E15EB"/>
                </a:solidFill>
                <a:latin typeface="Times New Roman" pitchFamily="18" charset="0"/>
                <a:cs typeface="Times New Roman" pitchFamily="18" charset="0"/>
              </a:rPr>
              <a:t>2.5. Nhà văn Nguyên Hồng</a:t>
            </a:r>
          </a:p>
          <a:p>
            <a:r>
              <a:rPr lang="en-US" sz="2400" dirty="0" smtClean="0">
                <a:solidFill>
                  <a:srgbClr val="2E15EB"/>
                </a:solidFill>
                <a:latin typeface="Times New Roman" pitchFamily="18" charset="0"/>
                <a:cs typeface="Times New Roman" pitchFamily="18" charset="0"/>
              </a:rPr>
              <a:t>   </a:t>
            </a:r>
            <a:r>
              <a:rPr lang="vi-VN" sz="2400" dirty="0" smtClean="0">
                <a:solidFill>
                  <a:srgbClr val="2E15EB"/>
                </a:solidFill>
                <a:latin typeface="Times New Roman" pitchFamily="18" charset="0"/>
                <a:cs typeface="Times New Roman" pitchFamily="18" charset="0"/>
              </a:rPr>
              <a:t>Nguyên </a:t>
            </a:r>
            <a:r>
              <a:rPr lang="vi-VN" sz="2400" dirty="0">
                <a:solidFill>
                  <a:srgbClr val="2E15EB"/>
                </a:solidFill>
                <a:latin typeface="Times New Roman" pitchFamily="18" charset="0"/>
                <a:cs typeface="Times New Roman" pitchFamily="18" charset="0"/>
              </a:rPr>
              <a:t>Hồng (tên thật là Nguyễn Nguyên Hồng) sinh ngày 05 tháng 11 năm 1918 tại Nam Định. Cha ông mất khi ông mới 12 tuổi.</a:t>
            </a:r>
          </a:p>
          <a:p>
            <a:r>
              <a:rPr lang="en-US" sz="2400" dirty="0" smtClean="0">
                <a:solidFill>
                  <a:srgbClr val="2E15EB"/>
                </a:solidFill>
                <a:latin typeface="Times New Roman" pitchFamily="18" charset="0"/>
                <a:cs typeface="Times New Roman" pitchFamily="18" charset="0"/>
              </a:rPr>
              <a:t>    </a:t>
            </a:r>
            <a:r>
              <a:rPr lang="vi-VN" sz="2400" dirty="0" smtClean="0">
                <a:solidFill>
                  <a:srgbClr val="2E15EB"/>
                </a:solidFill>
                <a:latin typeface="Times New Roman" pitchFamily="18" charset="0"/>
                <a:cs typeface="Times New Roman" pitchFamily="18" charset="0"/>
              </a:rPr>
              <a:t>Năm </a:t>
            </a:r>
            <a:r>
              <a:rPr lang="vi-VN" sz="2400" dirty="0">
                <a:solidFill>
                  <a:srgbClr val="2E15EB"/>
                </a:solidFill>
                <a:latin typeface="Times New Roman" pitchFamily="18" charset="0"/>
                <a:cs typeface="Times New Roman" pitchFamily="18" charset="0"/>
              </a:rPr>
              <a:t>1934, Nguyên Hồng cùng mẹ ra Hải Phòng. Ở xóm Cấm, Hải Phòng, Nguyên Hồng sống bằng nghề dạy học tư cho con em của những người lao động nghèo.</a:t>
            </a:r>
          </a:p>
          <a:p>
            <a:r>
              <a:rPr lang="en-US" sz="2400" dirty="0" smtClean="0">
                <a:solidFill>
                  <a:srgbClr val="2E15EB"/>
                </a:solidFill>
                <a:latin typeface="Times New Roman" pitchFamily="18" charset="0"/>
                <a:cs typeface="Times New Roman" pitchFamily="18" charset="0"/>
              </a:rPr>
              <a:t>    </a:t>
            </a:r>
            <a:r>
              <a:rPr lang="vi-VN" sz="2400" dirty="0" smtClean="0">
                <a:solidFill>
                  <a:srgbClr val="2E15EB"/>
                </a:solidFill>
                <a:latin typeface="Times New Roman" pitchFamily="18" charset="0"/>
                <a:cs typeface="Times New Roman" pitchFamily="18" charset="0"/>
              </a:rPr>
              <a:t>Ông </a:t>
            </a:r>
            <a:r>
              <a:rPr lang="vi-VN" sz="2400" dirty="0">
                <a:solidFill>
                  <a:srgbClr val="2E15EB"/>
                </a:solidFill>
                <a:latin typeface="Times New Roman" pitchFamily="18" charset="0"/>
                <a:cs typeface="Times New Roman" pitchFamily="18" charset="0"/>
              </a:rPr>
              <a:t>bắt đầu viết văn từ năm 1936.</a:t>
            </a:r>
          </a:p>
          <a:p>
            <a:r>
              <a:rPr lang="en-US" sz="2400" dirty="0" smtClean="0">
                <a:solidFill>
                  <a:srgbClr val="2E15EB"/>
                </a:solidFill>
                <a:latin typeface="Times New Roman" pitchFamily="18" charset="0"/>
                <a:cs typeface="Times New Roman" pitchFamily="18" charset="0"/>
              </a:rPr>
              <a:t>    </a:t>
            </a:r>
            <a:r>
              <a:rPr lang="vi-VN" sz="2400" dirty="0" smtClean="0">
                <a:solidFill>
                  <a:srgbClr val="2E15EB"/>
                </a:solidFill>
                <a:latin typeface="Times New Roman" pitchFamily="18" charset="0"/>
                <a:cs typeface="Times New Roman" pitchFamily="18" charset="0"/>
              </a:rPr>
              <a:t>Đến </a:t>
            </a:r>
            <a:r>
              <a:rPr lang="vi-VN" sz="2400" dirty="0">
                <a:solidFill>
                  <a:srgbClr val="2E15EB"/>
                </a:solidFill>
                <a:latin typeface="Times New Roman" pitchFamily="18" charset="0"/>
                <a:cs typeface="Times New Roman" pitchFamily="18" charset="0"/>
              </a:rPr>
              <a:t>năm 1937, ông gây tiếng vang trên văn đàn với tiểu thuyết “Bỉ vỏ”.</a:t>
            </a:r>
          </a:p>
          <a:p>
            <a:r>
              <a:rPr lang="en-US" sz="2400" dirty="0" smtClean="0">
                <a:solidFill>
                  <a:srgbClr val="2E15EB"/>
                </a:solidFill>
                <a:latin typeface="Times New Roman" pitchFamily="18" charset="0"/>
                <a:cs typeface="Times New Roman" pitchFamily="18" charset="0"/>
              </a:rPr>
              <a:t>    </a:t>
            </a:r>
            <a:r>
              <a:rPr lang="vi-VN" sz="2400" dirty="0" smtClean="0">
                <a:solidFill>
                  <a:srgbClr val="2E15EB"/>
                </a:solidFill>
                <a:latin typeface="Times New Roman" pitchFamily="18" charset="0"/>
                <a:cs typeface="Times New Roman" pitchFamily="18" charset="0"/>
              </a:rPr>
              <a:t>Ông </a:t>
            </a:r>
            <a:r>
              <a:rPr lang="vi-VN" sz="2400" dirty="0">
                <a:solidFill>
                  <a:srgbClr val="2E15EB"/>
                </a:solidFill>
                <a:latin typeface="Times New Roman" pitchFamily="18" charset="0"/>
                <a:cs typeface="Times New Roman" pitchFamily="18" charset="0"/>
              </a:rPr>
              <a:t>trở thành tác giả có vị trí quan trọng trong văn học Việt Nam hiện đại.</a:t>
            </a:r>
          </a:p>
          <a:p>
            <a:r>
              <a:rPr lang="en-US" sz="2400" dirty="0" smtClean="0">
                <a:solidFill>
                  <a:srgbClr val="2E15EB"/>
                </a:solidFill>
                <a:latin typeface="Times New Roman" pitchFamily="18" charset="0"/>
                <a:cs typeface="Times New Roman" pitchFamily="18" charset="0"/>
              </a:rPr>
              <a:t>    </a:t>
            </a:r>
            <a:r>
              <a:rPr lang="vi-VN" sz="2400" dirty="0" smtClean="0">
                <a:solidFill>
                  <a:srgbClr val="2E15EB"/>
                </a:solidFill>
                <a:latin typeface="Times New Roman" pitchFamily="18" charset="0"/>
                <a:cs typeface="Times New Roman" pitchFamily="18" charset="0"/>
              </a:rPr>
              <a:t>Nguyên </a:t>
            </a:r>
            <a:r>
              <a:rPr lang="vi-VN" sz="2400" dirty="0">
                <a:solidFill>
                  <a:srgbClr val="2E15EB"/>
                </a:solidFill>
                <a:latin typeface="Times New Roman" pitchFamily="18" charset="0"/>
                <a:cs typeface="Times New Roman" pitchFamily="18" charset="0"/>
              </a:rPr>
              <a:t>Hồng được gọi là nhà văn của thành phố Cửa biển (Hải Phòng).</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357"/>
            <a:ext cx="2593946" cy="3815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539287"/>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677913" y="269631"/>
            <a:ext cx="11514087" cy="1946029"/>
          </a:xfrm>
          <a:prstGeom prst="rect">
            <a:avLst/>
          </a:prstGeom>
          <a:solidFill>
            <a:srgbClr val="FFFF66"/>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ctr">
              <a:defRPr sz="4000" b="1">
                <a:solidFill>
                  <a:srgbClr val="B22222"/>
                </a:solidFill>
              </a:defRPr>
            </a:pPr>
            <a:r>
              <a:rPr lang="en-US" sz="4000" b="1" dirty="0" smtClean="0">
                <a:solidFill>
                  <a:srgbClr val="6600CC"/>
                </a:solidFill>
                <a:latin typeface="Times New Roman" pitchFamily="18" charset="0"/>
                <a:cs typeface="Times New Roman" pitchFamily="18" charset="0"/>
              </a:rPr>
              <a:t> </a:t>
            </a:r>
            <a:r>
              <a:rPr lang="vi-VN" sz="4000" b="1" dirty="0">
                <a:solidFill>
                  <a:srgbClr val="6600CC"/>
                </a:solidFill>
                <a:cs typeface="Times New Roman" pitchFamily="18" charset="0"/>
              </a:rPr>
              <a:t>Chủ đề </a:t>
            </a:r>
            <a:r>
              <a:rPr lang="en-US" sz="4000" b="1" dirty="0">
                <a:solidFill>
                  <a:srgbClr val="6600CC"/>
                </a:solidFill>
                <a:latin typeface="Times New Roman" pitchFamily="18" charset="0"/>
                <a:cs typeface="Times New Roman" pitchFamily="18" charset="0"/>
              </a:rPr>
              <a:t>5</a:t>
            </a:r>
            <a:r>
              <a:rPr lang="vi-VN" sz="4000" b="1" dirty="0">
                <a:solidFill>
                  <a:srgbClr val="6600CC"/>
                </a:solidFill>
                <a:cs typeface="Times New Roman" pitchFamily="18" charset="0"/>
              </a:rPr>
              <a:t> </a:t>
            </a:r>
            <a:endParaRPr lang="en-US" sz="4000" b="1" dirty="0">
              <a:solidFill>
                <a:srgbClr val="6600CC"/>
              </a:solidFill>
              <a:latin typeface="Times New Roman" pitchFamily="18" charset="0"/>
              <a:cs typeface="Times New Roman" pitchFamily="18" charset="0"/>
            </a:endParaRPr>
          </a:p>
          <a:p>
            <a:pPr algn="ctr">
              <a:defRPr sz="4000" b="1">
                <a:solidFill>
                  <a:srgbClr val="B22222"/>
                </a:solidFill>
              </a:defRPr>
            </a:pPr>
            <a:r>
              <a:rPr lang="vi-VN" sz="4300" b="1" i="1" dirty="0">
                <a:solidFill>
                  <a:srgbClr val="0000FF"/>
                </a:solidFill>
              </a:rPr>
              <a:t>DANH </a:t>
            </a:r>
            <a:r>
              <a:rPr lang="vi-VN" sz="4300" b="1" i="1" dirty="0" smtClean="0">
                <a:solidFill>
                  <a:srgbClr val="0000FF"/>
                </a:solidFill>
              </a:rPr>
              <a:t>NHÂN</a:t>
            </a:r>
            <a:endParaRPr lang="en-US" sz="4300" b="1" i="1" dirty="0" smtClean="0">
              <a:solidFill>
                <a:srgbClr val="0000FF"/>
              </a:solidFill>
            </a:endParaRPr>
          </a:p>
          <a:p>
            <a:pPr algn="ctr">
              <a:defRPr sz="4000" b="1">
                <a:solidFill>
                  <a:srgbClr val="B22222"/>
                </a:solidFill>
              </a:defRPr>
            </a:pPr>
            <a:r>
              <a:rPr lang="vi-VN" sz="4300" b="1" i="1" dirty="0" smtClean="0">
                <a:solidFill>
                  <a:srgbClr val="0000FF"/>
                </a:solidFill>
              </a:rPr>
              <a:t>NHÀ </a:t>
            </a:r>
            <a:r>
              <a:rPr lang="vi-VN" sz="4300" b="1" i="1" dirty="0">
                <a:solidFill>
                  <a:srgbClr val="0000FF"/>
                </a:solidFill>
              </a:rPr>
              <a:t>THƠ, NHÀ </a:t>
            </a:r>
            <a:r>
              <a:rPr lang="vi-VN" sz="4300" b="1" i="1" dirty="0" smtClean="0">
                <a:solidFill>
                  <a:srgbClr val="0000FF"/>
                </a:solidFill>
              </a:rPr>
              <a:t>VĂN,</a:t>
            </a:r>
            <a:r>
              <a:rPr lang="en-US" sz="4300" b="1" i="1" dirty="0" smtClean="0">
                <a:solidFill>
                  <a:srgbClr val="0000FF"/>
                </a:solidFill>
              </a:rPr>
              <a:t> </a:t>
            </a:r>
            <a:r>
              <a:rPr lang="vi-VN" sz="4300" b="1" i="1" dirty="0" smtClean="0">
                <a:solidFill>
                  <a:srgbClr val="0000FF"/>
                </a:solidFill>
              </a:rPr>
              <a:t>NHẠC </a:t>
            </a:r>
            <a:r>
              <a:rPr lang="vi-VN" sz="4300" b="1" i="1" dirty="0">
                <a:solidFill>
                  <a:srgbClr val="0000FF"/>
                </a:solidFill>
              </a:rPr>
              <a:t>SĨ HẢI PHÒNG</a:t>
            </a:r>
            <a:endParaRPr lang="vi-VN" sz="4000" b="1" i="1" dirty="0">
              <a:solidFill>
                <a:srgbClr val="0000FF"/>
              </a:solidFill>
              <a:cs typeface="Times New Roman" pitchFamily="18" charset="0"/>
            </a:endParaRPr>
          </a:p>
        </p:txBody>
      </p:sp>
      <p:sp>
        <p:nvSpPr>
          <p:cNvPr id="4" name="Rectangle 3"/>
          <p:cNvSpPr/>
          <p:nvPr/>
        </p:nvSpPr>
        <p:spPr>
          <a:xfrm>
            <a:off x="338956" y="2215660"/>
            <a:ext cx="12192000" cy="3077743"/>
          </a:xfrm>
          <a:prstGeom prst="rect">
            <a:avLst/>
          </a:prstGeom>
          <a:solidFill>
            <a:srgbClr val="FFFF66"/>
          </a:solidFill>
        </p:spPr>
        <p:txBody>
          <a:bodyPr wrap="square" lIns="121899" tIns="60949" rIns="121899" bIns="60949">
            <a:spAutoFit/>
          </a:bodyPr>
          <a:lstStyle/>
          <a:p>
            <a:pPr marL="0" marR="0" lvl="0" indent="0" defTabSz="91424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smtClean="0">
                <a:ln>
                  <a:noFill/>
                </a:ln>
                <a:solidFill>
                  <a:srgbClr val="9900FF"/>
                </a:solidFill>
                <a:effectLst/>
                <a:uLnTx/>
                <a:uFillTx/>
                <a:latin typeface="Times New Roman" pitchFamily="18" charset="0"/>
                <a:cs typeface="Times New Roman" pitchFamily="18" charset="0"/>
              </a:rPr>
              <a:t>* </a:t>
            </a:r>
            <a:r>
              <a:rPr kumimoji="0" lang="vi-VN" sz="4800" b="0" i="1" u="none" strike="noStrike" kern="0" cap="none" spc="0" normalizeH="0" baseline="0" noProof="0" dirty="0" smtClean="0">
                <a:ln>
                  <a:noFill/>
                </a:ln>
                <a:solidFill>
                  <a:srgbClr val="9900FF"/>
                </a:solidFill>
                <a:effectLst/>
                <a:uLnTx/>
                <a:uFillTx/>
                <a:latin typeface="Times New Roman" pitchFamily="18" charset="0"/>
                <a:cs typeface="Times New Roman" pitchFamily="18" charset="0"/>
              </a:rPr>
              <a:t>Em ấn tượng với </a:t>
            </a:r>
            <a:r>
              <a:rPr kumimoji="0" lang="en-US" sz="4800" b="0" i="1" u="none" strike="noStrike" kern="0" cap="none" spc="0" normalizeH="0" baseline="0" noProof="0" dirty="0" err="1" smtClean="0">
                <a:ln>
                  <a:noFill/>
                </a:ln>
                <a:solidFill>
                  <a:srgbClr val="9900FF"/>
                </a:solidFill>
                <a:effectLst/>
                <a:uLnTx/>
                <a:uFillTx/>
                <a:latin typeface="Times New Roman" pitchFamily="18" charset="0"/>
                <a:cs typeface="Times New Roman" pitchFamily="18" charset="0"/>
              </a:rPr>
              <a:t>danh</a:t>
            </a:r>
            <a:r>
              <a:rPr kumimoji="0" lang="en-US" sz="4800" b="0" i="1" u="none" strike="noStrike" kern="0" cap="none" spc="0" normalizeH="0" baseline="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baseline="0" noProof="0" dirty="0" err="1" smtClean="0">
                <a:ln>
                  <a:noFill/>
                </a:ln>
                <a:solidFill>
                  <a:srgbClr val="9900FF"/>
                </a:solidFill>
                <a:effectLst/>
                <a:uLnTx/>
                <a:uFillTx/>
                <a:latin typeface="Times New Roman" pitchFamily="18" charset="0"/>
                <a:cs typeface="Times New Roman" pitchFamily="18" charset="0"/>
              </a:rPr>
              <a:t>nhân</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hay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nhà</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văn</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nhà</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thơ</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hoặc</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nhạc</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sĩ</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nào</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nhất</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trong</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bài</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Vì</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sao</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a:t>
            </a:r>
            <a:endParaRPr kumimoji="0" lang="vi-VN" sz="4800" b="0" i="1" u="none" strike="noStrike" kern="0" cap="none" spc="0" normalizeH="0" baseline="0" noProof="0" dirty="0" smtClean="0">
              <a:ln>
                <a:noFill/>
              </a:ln>
              <a:solidFill>
                <a:srgbClr val="9900FF"/>
              </a:solidFill>
              <a:effectLst/>
              <a:uLnTx/>
              <a:uFillTx/>
              <a:latin typeface="Times New Roman" pitchFamily="18" charset="0"/>
              <a:cs typeface="Times New Roman" pitchFamily="18" charset="0"/>
            </a:endParaRPr>
          </a:p>
          <a:p>
            <a:pPr marL="0" marR="0" lvl="0" indent="0" defTabSz="91424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smtClean="0">
                <a:ln>
                  <a:noFill/>
                </a:ln>
                <a:solidFill>
                  <a:srgbClr val="9900FF"/>
                </a:solidFill>
                <a:effectLst/>
                <a:uLnTx/>
                <a:uFillTx/>
                <a:latin typeface="Times New Roman" pitchFamily="18" charset="0"/>
                <a:cs typeface="Times New Roman" pitchFamily="18" charset="0"/>
              </a:rPr>
              <a:t>*</a:t>
            </a:r>
            <a:r>
              <a:rPr kumimoji="0" lang="vi-VN" sz="4800" b="0" i="1" u="none" strike="noStrike" kern="0" cap="none" spc="0" normalizeH="0" baseline="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baseline="0" noProof="0" dirty="0" err="1" smtClean="0">
                <a:ln>
                  <a:noFill/>
                </a:ln>
                <a:solidFill>
                  <a:srgbClr val="9900FF"/>
                </a:solidFill>
                <a:effectLst/>
                <a:uLnTx/>
                <a:uFillTx/>
                <a:latin typeface="Times New Roman" pitchFamily="18" charset="0"/>
                <a:cs typeface="Times New Roman" pitchFamily="18" charset="0"/>
              </a:rPr>
              <a:t>Em</a:t>
            </a:r>
            <a:r>
              <a:rPr kumimoji="0" lang="en-US" sz="4800" b="0" i="1" u="none" strike="noStrike" kern="0" cap="none" spc="0" normalizeH="0" baseline="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baseline="0" noProof="0" dirty="0" err="1" smtClean="0">
                <a:ln>
                  <a:noFill/>
                </a:ln>
                <a:solidFill>
                  <a:srgbClr val="9900FF"/>
                </a:solidFill>
                <a:effectLst/>
                <a:uLnTx/>
                <a:uFillTx/>
                <a:latin typeface="Times New Roman" pitchFamily="18" charset="0"/>
                <a:cs typeface="Times New Roman" pitchFamily="18" charset="0"/>
              </a:rPr>
              <a:t>sẽ</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làm</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gì</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để</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noi</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gương</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các</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danh</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nhân</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của</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quê</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hương</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Hải</a:t>
            </a:r>
            <a:r>
              <a:rPr kumimoji="0" lang="en-US" sz="4800" b="0" i="1" u="none" strike="noStrike" kern="0" cap="none" spc="0" normalizeH="0" noProof="0" dirty="0" smtClean="0">
                <a:ln>
                  <a:noFill/>
                </a:ln>
                <a:solidFill>
                  <a:srgbClr val="9900FF"/>
                </a:solidFill>
                <a:effectLst/>
                <a:uLnTx/>
                <a:uFillTx/>
                <a:latin typeface="Times New Roman" pitchFamily="18" charset="0"/>
                <a:cs typeface="Times New Roman" pitchFamily="18" charset="0"/>
              </a:rPr>
              <a:t> </a:t>
            </a:r>
            <a:r>
              <a:rPr kumimoji="0" lang="en-US" sz="4800" b="0" i="1" u="none" strike="noStrike" kern="0" cap="none" spc="0" normalizeH="0" noProof="0" dirty="0" err="1" smtClean="0">
                <a:ln>
                  <a:noFill/>
                </a:ln>
                <a:solidFill>
                  <a:srgbClr val="9900FF"/>
                </a:solidFill>
                <a:effectLst/>
                <a:uLnTx/>
                <a:uFillTx/>
                <a:latin typeface="Times New Roman" pitchFamily="18" charset="0"/>
                <a:cs typeface="Times New Roman" pitchFamily="18" charset="0"/>
              </a:rPr>
              <a:t>Phòng</a:t>
            </a:r>
            <a:r>
              <a:rPr kumimoji="0" lang="vi-VN" sz="4800" b="0" i="1" u="none" strike="noStrike" kern="0" cap="none" spc="0" normalizeH="0" baseline="0" noProof="0" dirty="0" smtClean="0">
                <a:ln>
                  <a:noFill/>
                </a:ln>
                <a:solidFill>
                  <a:srgbClr val="9900FF"/>
                </a:solidFill>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1366928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20712" y="128953"/>
            <a:ext cx="11514087" cy="1946029"/>
          </a:xfrm>
          <a:prstGeom prst="rect">
            <a:avLst/>
          </a:prstGeom>
          <a:solidFill>
            <a:srgbClr val="FFFF66"/>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ctr">
              <a:defRPr sz="4000" b="1">
                <a:solidFill>
                  <a:srgbClr val="B22222"/>
                </a:solidFill>
              </a:defRPr>
            </a:pPr>
            <a:r>
              <a:rPr lang="en-US" sz="4000" b="1" dirty="0" smtClean="0">
                <a:solidFill>
                  <a:srgbClr val="6600CC"/>
                </a:solidFill>
                <a:latin typeface="Times New Roman" pitchFamily="18" charset="0"/>
                <a:cs typeface="Times New Roman" pitchFamily="18" charset="0"/>
              </a:rPr>
              <a:t> </a:t>
            </a:r>
            <a:r>
              <a:rPr lang="vi-VN" sz="4000" b="1" dirty="0">
                <a:solidFill>
                  <a:srgbClr val="6600CC"/>
                </a:solidFill>
                <a:cs typeface="Times New Roman" pitchFamily="18" charset="0"/>
              </a:rPr>
              <a:t>Chủ đề </a:t>
            </a:r>
            <a:r>
              <a:rPr lang="en-US" sz="4000" b="1" dirty="0">
                <a:solidFill>
                  <a:srgbClr val="6600CC"/>
                </a:solidFill>
                <a:latin typeface="Times New Roman" pitchFamily="18" charset="0"/>
                <a:cs typeface="Times New Roman" pitchFamily="18" charset="0"/>
              </a:rPr>
              <a:t>5</a:t>
            </a:r>
            <a:r>
              <a:rPr lang="vi-VN" sz="4000" b="1" dirty="0">
                <a:solidFill>
                  <a:srgbClr val="6600CC"/>
                </a:solidFill>
                <a:cs typeface="Times New Roman" pitchFamily="18" charset="0"/>
              </a:rPr>
              <a:t> </a:t>
            </a:r>
            <a:endParaRPr lang="en-US" sz="4000" b="1" dirty="0">
              <a:solidFill>
                <a:srgbClr val="6600CC"/>
              </a:solidFill>
              <a:latin typeface="Times New Roman" pitchFamily="18" charset="0"/>
              <a:cs typeface="Times New Roman" pitchFamily="18" charset="0"/>
            </a:endParaRPr>
          </a:p>
          <a:p>
            <a:pPr algn="ctr">
              <a:defRPr sz="4000" b="1">
                <a:solidFill>
                  <a:srgbClr val="B22222"/>
                </a:solidFill>
              </a:defRPr>
            </a:pPr>
            <a:r>
              <a:rPr lang="vi-VN" sz="4300" b="1" i="1" dirty="0">
                <a:solidFill>
                  <a:srgbClr val="0000FF"/>
                </a:solidFill>
              </a:rPr>
              <a:t>DANH </a:t>
            </a:r>
            <a:r>
              <a:rPr lang="vi-VN" sz="4300" b="1" i="1" dirty="0" smtClean="0">
                <a:solidFill>
                  <a:srgbClr val="0000FF"/>
                </a:solidFill>
              </a:rPr>
              <a:t>NHÂN</a:t>
            </a:r>
            <a:endParaRPr lang="en-US" sz="4300" b="1" i="1" dirty="0" smtClean="0">
              <a:solidFill>
                <a:srgbClr val="0000FF"/>
              </a:solidFill>
            </a:endParaRPr>
          </a:p>
          <a:p>
            <a:pPr algn="ctr">
              <a:defRPr sz="4000" b="1">
                <a:solidFill>
                  <a:srgbClr val="B22222"/>
                </a:solidFill>
              </a:defRPr>
            </a:pPr>
            <a:r>
              <a:rPr lang="vi-VN" sz="4300" b="1" i="1" dirty="0" smtClean="0">
                <a:solidFill>
                  <a:srgbClr val="0000FF"/>
                </a:solidFill>
              </a:rPr>
              <a:t>NHÀ </a:t>
            </a:r>
            <a:r>
              <a:rPr lang="vi-VN" sz="4300" b="1" i="1" dirty="0">
                <a:solidFill>
                  <a:srgbClr val="0000FF"/>
                </a:solidFill>
              </a:rPr>
              <a:t>THƠ, NHÀ </a:t>
            </a:r>
            <a:r>
              <a:rPr lang="vi-VN" sz="4300" b="1" i="1" dirty="0" smtClean="0">
                <a:solidFill>
                  <a:srgbClr val="0000FF"/>
                </a:solidFill>
              </a:rPr>
              <a:t>VĂN,</a:t>
            </a:r>
            <a:r>
              <a:rPr lang="en-US" sz="4300" b="1" i="1" dirty="0" smtClean="0">
                <a:solidFill>
                  <a:srgbClr val="0000FF"/>
                </a:solidFill>
              </a:rPr>
              <a:t> </a:t>
            </a:r>
            <a:r>
              <a:rPr lang="vi-VN" sz="4300" b="1" i="1" dirty="0" smtClean="0">
                <a:solidFill>
                  <a:srgbClr val="0000FF"/>
                </a:solidFill>
              </a:rPr>
              <a:t>NHẠC </a:t>
            </a:r>
            <a:r>
              <a:rPr lang="vi-VN" sz="4300" b="1" i="1" dirty="0">
                <a:solidFill>
                  <a:srgbClr val="0000FF"/>
                </a:solidFill>
              </a:rPr>
              <a:t>SĨ HẢI PHÒNG</a:t>
            </a:r>
            <a:endParaRPr lang="vi-VN" sz="4000" b="1" i="1" dirty="0">
              <a:solidFill>
                <a:srgbClr val="0000FF"/>
              </a:solidFill>
              <a:cs typeface="Times New Roman" pitchFamily="18" charset="0"/>
            </a:endParaRPr>
          </a:p>
        </p:txBody>
      </p:sp>
      <p:sp>
        <p:nvSpPr>
          <p:cNvPr id="4" name="Rectangle 3"/>
          <p:cNvSpPr/>
          <p:nvPr/>
        </p:nvSpPr>
        <p:spPr>
          <a:xfrm>
            <a:off x="220712" y="2074979"/>
            <a:ext cx="11619596" cy="4555071"/>
          </a:xfrm>
          <a:prstGeom prst="rect">
            <a:avLst/>
          </a:prstGeom>
          <a:solidFill>
            <a:srgbClr val="FFFF66"/>
          </a:solidFill>
        </p:spPr>
        <p:txBody>
          <a:bodyPr wrap="square" lIns="121899" tIns="60949" rIns="121899" bIns="60949">
            <a:spAutoFit/>
          </a:bodyPr>
          <a:lstStyle/>
          <a:p>
            <a:pPr defTabSz="914240">
              <a:defRPr/>
            </a:pPr>
            <a:r>
              <a:rPr lang="vi-VN" sz="4800" i="1" kern="0" dirty="0">
                <a:solidFill>
                  <a:srgbClr val="9900FF"/>
                </a:solidFill>
                <a:latin typeface="Times New Roman" pitchFamily="18" charset="0"/>
                <a:cs typeface="Times New Roman" pitchFamily="18" charset="0"/>
              </a:rPr>
              <a:t>- Hải Phòng là mảnh đất giàu truyền thống văn hóa, lịch sử</a:t>
            </a:r>
          </a:p>
          <a:p>
            <a:pPr defTabSz="914240">
              <a:defRPr/>
            </a:pPr>
            <a:r>
              <a:rPr lang="vi-VN" sz="4800" i="1" kern="0" dirty="0">
                <a:solidFill>
                  <a:srgbClr val="9900FF"/>
                </a:solidFill>
                <a:latin typeface="Times New Roman" pitchFamily="18" charset="0"/>
                <a:cs typeface="Times New Roman" pitchFamily="18" charset="0"/>
              </a:rPr>
              <a:t>- Nhiều danh nhân, văn nghệ sĩ lớn gắn với thành phố</a:t>
            </a:r>
          </a:p>
          <a:p>
            <a:pPr defTabSz="914240">
              <a:defRPr/>
            </a:pPr>
            <a:r>
              <a:rPr lang="vi-VN" sz="4800" i="1" kern="0" dirty="0">
                <a:solidFill>
                  <a:srgbClr val="9900FF"/>
                </a:solidFill>
                <a:latin typeface="Times New Roman" pitchFamily="18" charset="0"/>
                <a:cs typeface="Times New Roman" pitchFamily="18" charset="0"/>
              </a:rPr>
              <a:t>- Bài học: Tự hào, noi gương và phát huy truyền thống</a:t>
            </a:r>
            <a:endParaRPr lang="vi-VN" sz="4800" i="1" kern="0" dirty="0" smtClean="0">
              <a:solidFill>
                <a:srgbClr val="9900FF"/>
              </a:solidFill>
              <a:latin typeface="Times New Roman" pitchFamily="18" charset="0"/>
              <a:cs typeface="Times New Roman" pitchFamily="18" charset="0"/>
            </a:endParaRPr>
          </a:p>
        </p:txBody>
      </p:sp>
    </p:spTree>
    <p:extLst>
      <p:ext uri="{BB962C8B-B14F-4D97-AF65-F5344CB8AC3E}">
        <p14:creationId xmlns:p14="http://schemas.microsoft.com/office/powerpoint/2010/main" val="40056026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21253A-ADB2-9058-A1CA-5CD808F38B14}"/>
              </a:ext>
            </a:extLst>
          </p:cNvPr>
          <p:cNvSpPr>
            <a:spLocks noGrp="1"/>
          </p:cNvSpPr>
          <p:nvPr>
            <p:ph type="ctrTitle"/>
          </p:nvPr>
        </p:nvSpPr>
        <p:spPr/>
        <p:txBody>
          <a:bodyPr/>
          <a:lstStyle/>
          <a:p>
            <a:endParaRPr lang="vi-VN"/>
          </a:p>
        </p:txBody>
      </p:sp>
      <p:sp>
        <p:nvSpPr>
          <p:cNvPr id="3" name="Subtitle 2">
            <a:extLst>
              <a:ext uri="{FF2B5EF4-FFF2-40B4-BE49-F238E27FC236}">
                <a16:creationId xmlns="" xmlns:a16="http://schemas.microsoft.com/office/drawing/2014/main" id="{12B9414E-B6C7-4A8B-E24D-98B4D2554822}"/>
              </a:ext>
            </a:extLst>
          </p:cNvPr>
          <p:cNvSpPr>
            <a:spLocks noGrp="1"/>
          </p:cNvSpPr>
          <p:nvPr>
            <p:ph type="subTitle" idx="1"/>
          </p:nvPr>
        </p:nvSpPr>
        <p:spPr/>
        <p:txBody>
          <a:bodyPr/>
          <a:lstStyle/>
          <a:p>
            <a:endParaRPr lang="vi-VN"/>
          </a:p>
        </p:txBody>
      </p:sp>
      <p:pic>
        <p:nvPicPr>
          <p:cNvPr id="5" name="Picture 4" descr="A cartoon of a person sitting on a table&#10;&#10;Description automatically generated">
            <a:extLst>
              <a:ext uri="{FF2B5EF4-FFF2-40B4-BE49-F238E27FC236}">
                <a16:creationId xmlns="" xmlns:a16="http://schemas.microsoft.com/office/drawing/2014/main" id="{134EDC65-96C6-DD7B-FEC0-B61B219D2F32}"/>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6" name="Freeform 17">
            <a:extLst>
              <a:ext uri="{FF2B5EF4-FFF2-40B4-BE49-F238E27FC236}">
                <a16:creationId xmlns="" xmlns:a16="http://schemas.microsoft.com/office/drawing/2014/main" id="{2133B190-BC20-7AD2-69C0-B527573435ED}"/>
              </a:ext>
            </a:extLst>
          </p:cNvPr>
          <p:cNvSpPr/>
          <p:nvPr/>
        </p:nvSpPr>
        <p:spPr>
          <a:xfrm>
            <a:off x="-327478" y="2377442"/>
            <a:ext cx="3957647" cy="4682045"/>
          </a:xfrm>
          <a:custGeom>
            <a:avLst/>
            <a:gdLst/>
            <a:ahLst/>
            <a:cxnLst/>
            <a:rect l="l" t="t" r="r" b="b"/>
            <a:pathLst>
              <a:path w="2366519" h="2775975">
                <a:moveTo>
                  <a:pt x="0" y="0"/>
                </a:moveTo>
                <a:lnTo>
                  <a:pt x="2366519" y="0"/>
                </a:lnTo>
                <a:lnTo>
                  <a:pt x="2366519" y="2775975"/>
                </a:lnTo>
                <a:lnTo>
                  <a:pt x="0" y="2775975"/>
                </a:lnTo>
                <a:lnTo>
                  <a:pt x="0" y="0"/>
                </a:lnTo>
                <a:close/>
              </a:path>
            </a:pathLst>
          </a:custGeom>
          <a:blipFill>
            <a:blip r:embed="rId3"/>
            <a:stretch>
              <a:fillRect/>
            </a:stretch>
          </a:blipFill>
        </p:spPr>
        <p:txBody>
          <a:bodyPr/>
          <a:lstStyle/>
          <a:p>
            <a:pPr>
              <a:defRPr/>
            </a:pPr>
            <a:endParaRPr lang="vi-VN" dirty="0">
              <a:solidFill>
                <a:prstClr val="black"/>
              </a:solidFill>
            </a:endParaRPr>
          </a:p>
        </p:txBody>
      </p:sp>
      <p:pic>
        <p:nvPicPr>
          <p:cNvPr id="7" name="Picture 6">
            <a:extLst>
              <a:ext uri="{FF2B5EF4-FFF2-40B4-BE49-F238E27FC236}">
                <a16:creationId xmlns="" xmlns:a16="http://schemas.microsoft.com/office/drawing/2014/main" id="{4ADADAD7-4F94-125A-67BC-FF89915DFFD5}"/>
              </a:ext>
            </a:extLst>
          </p:cNvPr>
          <p:cNvPicPr>
            <a:picLocks noChangeAspect="1"/>
          </p:cNvPicPr>
          <p:nvPr/>
        </p:nvPicPr>
        <p:blipFill>
          <a:blip r:embed="rId4"/>
          <a:stretch>
            <a:fillRect/>
          </a:stretch>
        </p:blipFill>
        <p:spPr>
          <a:xfrm>
            <a:off x="2730895" y="1402051"/>
            <a:ext cx="8427829" cy="4053901"/>
          </a:xfrm>
          <a:prstGeom prst="rect">
            <a:avLst/>
          </a:prstGeom>
        </p:spPr>
      </p:pic>
    </p:spTree>
    <p:extLst>
      <p:ext uri="{BB962C8B-B14F-4D97-AF65-F5344CB8AC3E}">
        <p14:creationId xmlns:p14="http://schemas.microsoft.com/office/powerpoint/2010/main" val="938642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80648" y="2438400"/>
            <a:ext cx="11514087" cy="1946029"/>
          </a:xfrm>
          <a:prstGeom prst="rect">
            <a:avLst/>
          </a:prstGeom>
          <a:solidFill>
            <a:schemeClr val="bg1"/>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sz="4000" b="1">
                <a:solidFill>
                  <a:srgbClr val="B22222"/>
                </a:solidFill>
              </a:defRPr>
            </a:pPr>
            <a:r>
              <a:rPr kumimoji="0" lang="en-US" sz="4000" b="1" i="0" u="none" strike="noStrike" kern="1200" cap="none" spc="0" normalizeH="0" baseline="0" noProof="0" dirty="0" smtClean="0">
                <a:ln>
                  <a:noFill/>
                </a:ln>
                <a:solidFill>
                  <a:srgbClr val="6600CC"/>
                </a:solidFill>
                <a:effectLst/>
                <a:uLnTx/>
                <a:uFillTx/>
                <a:latin typeface="Times New Roman" pitchFamily="18" charset="0"/>
                <a:ea typeface="+mj-ea"/>
                <a:cs typeface="Times New Roman" pitchFamily="18" charset="0"/>
              </a:rPr>
              <a:t> </a:t>
            </a:r>
            <a:r>
              <a:rPr kumimoji="0" lang="vi-VN" sz="4000" b="1" i="0" u="none" strike="noStrike" kern="1200" cap="none" spc="0" normalizeH="0" baseline="0" noProof="0" dirty="0">
                <a:ln>
                  <a:noFill/>
                </a:ln>
                <a:solidFill>
                  <a:srgbClr val="6600CC"/>
                </a:solidFill>
                <a:effectLst/>
                <a:uLnTx/>
                <a:uFillTx/>
                <a:latin typeface="Times New Roman" pitchFamily="18" charset="0"/>
                <a:ea typeface="+mj-ea"/>
                <a:cs typeface="Times New Roman" pitchFamily="18" charset="0"/>
              </a:rPr>
              <a:t>Chủ đề </a:t>
            </a:r>
            <a:r>
              <a:rPr kumimoji="0" lang="en-US" sz="4000" b="1" i="0" u="none" strike="noStrike" kern="1200" cap="none" spc="0" normalizeH="0" baseline="0" noProof="0" dirty="0">
                <a:ln>
                  <a:noFill/>
                </a:ln>
                <a:solidFill>
                  <a:srgbClr val="6600CC"/>
                </a:solidFill>
                <a:effectLst/>
                <a:uLnTx/>
                <a:uFillTx/>
                <a:latin typeface="Times New Roman" pitchFamily="18" charset="0"/>
                <a:ea typeface="+mj-ea"/>
                <a:cs typeface="Times New Roman" pitchFamily="18" charset="0"/>
              </a:rPr>
              <a:t>5</a:t>
            </a:r>
            <a:r>
              <a:rPr kumimoji="0" lang="vi-VN" sz="4000" b="1" i="0" u="none" strike="noStrike" kern="1200" cap="none" spc="0" normalizeH="0" baseline="0" noProof="0" dirty="0">
                <a:ln>
                  <a:noFill/>
                </a:ln>
                <a:solidFill>
                  <a:srgbClr val="6600CC"/>
                </a:solidFill>
                <a:effectLst/>
                <a:uLnTx/>
                <a:uFillTx/>
                <a:latin typeface="Times New Roman" pitchFamily="18" charset="0"/>
                <a:ea typeface="+mj-ea"/>
                <a:cs typeface="Times New Roman" pitchFamily="18" charset="0"/>
              </a:rPr>
              <a:t> </a:t>
            </a:r>
            <a:endParaRPr kumimoji="0" lang="en-US" sz="4000" b="1" i="0" u="none" strike="noStrike" kern="1200" cap="none" spc="0" normalizeH="0" baseline="0" noProof="0" dirty="0">
              <a:ln>
                <a:noFill/>
              </a:ln>
              <a:solidFill>
                <a:srgbClr val="6600CC"/>
              </a:solidFill>
              <a:effectLst/>
              <a:uLnTx/>
              <a:uFillTx/>
              <a:latin typeface="Times New Roman" pitchFamily="18" charset="0"/>
              <a:ea typeface="+mj-ea"/>
              <a:cs typeface="Times New Roman" pitchFamily="18" charset="0"/>
            </a:endParaRPr>
          </a:p>
          <a:p>
            <a:pPr marL="0" marR="0" lvl="0" indent="0" algn="ctr" defTabSz="914400" rtl="0" eaLnBrk="1" fontAlgn="base" latinLnBrk="0" hangingPunct="1">
              <a:lnSpc>
                <a:spcPct val="90000"/>
              </a:lnSpc>
              <a:spcBef>
                <a:spcPct val="0"/>
              </a:spcBef>
              <a:spcAft>
                <a:spcPct val="0"/>
              </a:spcAft>
              <a:buClrTx/>
              <a:buSzTx/>
              <a:buFontTx/>
              <a:buNone/>
              <a:tabLst/>
              <a:defRPr sz="4000" b="1">
                <a:solidFill>
                  <a:srgbClr val="B22222"/>
                </a:solidFill>
              </a:defRPr>
            </a:pPr>
            <a:r>
              <a:rPr kumimoji="0" lang="vi-VN" sz="4300" b="1" i="1" u="none" strike="noStrike" kern="1200" cap="none" spc="0" normalizeH="0" baseline="0" noProof="0" dirty="0">
                <a:ln>
                  <a:noFill/>
                </a:ln>
                <a:solidFill>
                  <a:srgbClr val="0000FF"/>
                </a:solidFill>
                <a:effectLst/>
                <a:uLnTx/>
                <a:uFillTx/>
              </a:rPr>
              <a:t>DANH </a:t>
            </a:r>
            <a:r>
              <a:rPr kumimoji="0" lang="vi-VN" sz="4300" b="1" i="1" u="none" strike="noStrike" kern="1200" cap="none" spc="0" normalizeH="0" baseline="0" noProof="0" dirty="0" smtClean="0">
                <a:ln>
                  <a:noFill/>
                </a:ln>
                <a:solidFill>
                  <a:srgbClr val="0000FF"/>
                </a:solidFill>
                <a:effectLst/>
                <a:uLnTx/>
                <a:uFillTx/>
              </a:rPr>
              <a:t>NHÂN</a:t>
            </a:r>
            <a:endParaRPr kumimoji="0" lang="en-US" sz="4300" b="1" i="1" u="none" strike="noStrike" kern="1200" cap="none" spc="0" normalizeH="0" baseline="0" noProof="0" dirty="0" smtClean="0">
              <a:ln>
                <a:noFill/>
              </a:ln>
              <a:solidFill>
                <a:srgbClr val="0000FF"/>
              </a:solidFill>
              <a:effectLst/>
              <a:uLnTx/>
              <a:uFillTx/>
            </a:endParaRPr>
          </a:p>
          <a:p>
            <a:pPr marL="0" marR="0" lvl="0" indent="0" algn="ctr" defTabSz="914400" rtl="0" eaLnBrk="1" fontAlgn="base" latinLnBrk="0" hangingPunct="1">
              <a:lnSpc>
                <a:spcPct val="90000"/>
              </a:lnSpc>
              <a:spcBef>
                <a:spcPct val="0"/>
              </a:spcBef>
              <a:spcAft>
                <a:spcPct val="0"/>
              </a:spcAft>
              <a:buClrTx/>
              <a:buSzTx/>
              <a:buFontTx/>
              <a:buNone/>
              <a:tabLst/>
              <a:defRPr sz="4000" b="1">
                <a:solidFill>
                  <a:srgbClr val="B22222"/>
                </a:solidFill>
              </a:defRPr>
            </a:pPr>
            <a:r>
              <a:rPr kumimoji="0" lang="vi-VN" sz="4300" b="1" i="1" u="none" strike="noStrike" kern="1200" cap="none" spc="0" normalizeH="0" baseline="0" noProof="0" dirty="0" smtClean="0">
                <a:ln>
                  <a:noFill/>
                </a:ln>
                <a:solidFill>
                  <a:srgbClr val="0000FF"/>
                </a:solidFill>
                <a:effectLst/>
                <a:uLnTx/>
                <a:uFillTx/>
              </a:rPr>
              <a:t>NHÀ </a:t>
            </a:r>
            <a:r>
              <a:rPr kumimoji="0" lang="vi-VN" sz="4300" b="1" i="1" u="none" strike="noStrike" kern="1200" cap="none" spc="0" normalizeH="0" baseline="0" noProof="0" dirty="0">
                <a:ln>
                  <a:noFill/>
                </a:ln>
                <a:solidFill>
                  <a:srgbClr val="0000FF"/>
                </a:solidFill>
                <a:effectLst/>
                <a:uLnTx/>
                <a:uFillTx/>
              </a:rPr>
              <a:t>THƠ, NHÀ </a:t>
            </a:r>
            <a:r>
              <a:rPr kumimoji="0" lang="vi-VN" sz="4300" b="1" i="1" u="none" strike="noStrike" kern="1200" cap="none" spc="0" normalizeH="0" baseline="0" noProof="0" dirty="0" smtClean="0">
                <a:ln>
                  <a:noFill/>
                </a:ln>
                <a:solidFill>
                  <a:srgbClr val="0000FF"/>
                </a:solidFill>
                <a:effectLst/>
                <a:uLnTx/>
                <a:uFillTx/>
              </a:rPr>
              <a:t>VĂN,</a:t>
            </a:r>
            <a:r>
              <a:rPr kumimoji="0" lang="en-US" sz="4300" b="1" i="1" u="none" strike="noStrike" kern="1200" cap="none" spc="0" normalizeH="0" baseline="0" noProof="0" dirty="0" smtClean="0">
                <a:ln>
                  <a:noFill/>
                </a:ln>
                <a:solidFill>
                  <a:srgbClr val="0000FF"/>
                </a:solidFill>
                <a:effectLst/>
                <a:uLnTx/>
                <a:uFillTx/>
              </a:rPr>
              <a:t> </a:t>
            </a:r>
            <a:r>
              <a:rPr kumimoji="0" lang="vi-VN" sz="4300" b="1" i="1" u="none" strike="noStrike" kern="1200" cap="none" spc="0" normalizeH="0" baseline="0" noProof="0" dirty="0" smtClean="0">
                <a:ln>
                  <a:noFill/>
                </a:ln>
                <a:solidFill>
                  <a:srgbClr val="0000FF"/>
                </a:solidFill>
                <a:effectLst/>
                <a:uLnTx/>
                <a:uFillTx/>
              </a:rPr>
              <a:t>NHẠC </a:t>
            </a:r>
            <a:r>
              <a:rPr kumimoji="0" lang="vi-VN" sz="4300" b="1" i="1" u="none" strike="noStrike" kern="1200" cap="none" spc="0" normalizeH="0" baseline="0" noProof="0" dirty="0">
                <a:ln>
                  <a:noFill/>
                </a:ln>
                <a:solidFill>
                  <a:srgbClr val="0000FF"/>
                </a:solidFill>
                <a:effectLst/>
                <a:uLnTx/>
                <a:uFillTx/>
              </a:rPr>
              <a:t>SĨ HẢI PHÒNG</a:t>
            </a:r>
            <a:endParaRPr kumimoji="0" lang="vi-VN" sz="4000" b="1" i="1" u="none" strike="noStrike" kern="1200" cap="none" spc="0" normalizeH="0" baseline="0" noProof="0" dirty="0">
              <a:ln>
                <a:noFill/>
              </a:ln>
              <a:solidFill>
                <a:srgbClr val="0000FF"/>
              </a:solidFill>
              <a:effectLst/>
              <a:uLnTx/>
              <a:uFillTx/>
              <a:cs typeface="Times New Roman" pitchFamily="18" charset="0"/>
            </a:endParaRPr>
          </a:p>
        </p:txBody>
      </p:sp>
    </p:spTree>
    <p:extLst>
      <p:ext uri="{BB962C8B-B14F-4D97-AF65-F5344CB8AC3E}">
        <p14:creationId xmlns:p14="http://schemas.microsoft.com/office/powerpoint/2010/main" val="3622911453"/>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80649" y="281355"/>
            <a:ext cx="9718430" cy="633042"/>
          </a:xfrm>
          <a:prstGeom prst="rect">
            <a:avLst/>
          </a:prstGeom>
          <a:solidFill>
            <a:srgbClr val="FFFF00"/>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just">
              <a:lnSpc>
                <a:spcPct val="100000"/>
              </a:lnSpc>
              <a:spcAft>
                <a:spcPts val="0"/>
              </a:spcAft>
            </a:pPr>
            <a:r>
              <a:rPr lang="en-US" sz="4000" b="1" dirty="0" smtClean="0">
                <a:solidFill>
                  <a:srgbClr val="6600CC"/>
                </a:solidFill>
                <a:latin typeface="Times New Roman" pitchFamily="18" charset="0"/>
                <a:cs typeface="Times New Roman" pitchFamily="18" charset="0"/>
              </a:rPr>
              <a:t> </a:t>
            </a:r>
            <a:r>
              <a:rPr lang="en-US" sz="3200" b="1" kern="100" dirty="0" smtClean="0">
                <a:solidFill>
                  <a:srgbClr val="9900FF"/>
                </a:solidFill>
                <a:latin typeface="Times New Roman"/>
                <a:ea typeface="Calibri"/>
                <a:cs typeface="Times New Roman"/>
              </a:rPr>
              <a:t>1</a:t>
            </a:r>
            <a:r>
              <a:rPr lang="en-US" sz="3200" b="1" kern="100" dirty="0">
                <a:solidFill>
                  <a:srgbClr val="9900FF"/>
                </a:solidFill>
                <a:latin typeface="Times New Roman"/>
                <a:ea typeface="Calibri"/>
                <a:cs typeface="Times New Roman"/>
              </a:rPr>
              <a:t>. </a:t>
            </a:r>
            <a:r>
              <a:rPr lang="en-US" sz="3200" b="1" kern="100" dirty="0" err="1">
                <a:solidFill>
                  <a:srgbClr val="9900FF"/>
                </a:solidFill>
                <a:latin typeface="Times New Roman"/>
                <a:ea typeface="Calibri"/>
                <a:cs typeface="Times New Roman"/>
              </a:rPr>
              <a:t>Tìm</a:t>
            </a:r>
            <a:r>
              <a:rPr lang="en-US" sz="3200" b="1" kern="100" dirty="0">
                <a:solidFill>
                  <a:srgbClr val="9900FF"/>
                </a:solidFill>
                <a:latin typeface="Times New Roman"/>
                <a:ea typeface="Calibri"/>
                <a:cs typeface="Times New Roman"/>
              </a:rPr>
              <a:t> </a:t>
            </a:r>
            <a:r>
              <a:rPr lang="en-US" sz="3200" b="1" kern="100" dirty="0" err="1">
                <a:solidFill>
                  <a:srgbClr val="9900FF"/>
                </a:solidFill>
                <a:latin typeface="Times New Roman"/>
                <a:ea typeface="Calibri"/>
                <a:cs typeface="Times New Roman"/>
              </a:rPr>
              <a:t>hiểu</a:t>
            </a:r>
            <a:r>
              <a:rPr lang="en-US" sz="3200" b="1" kern="100" dirty="0">
                <a:solidFill>
                  <a:srgbClr val="9900FF"/>
                </a:solidFill>
                <a:latin typeface="Times New Roman"/>
                <a:ea typeface="Calibri"/>
                <a:cs typeface="Times New Roman"/>
              </a:rPr>
              <a:t> </a:t>
            </a:r>
            <a:r>
              <a:rPr lang="en-US" sz="3200" b="1" kern="100" dirty="0" err="1">
                <a:solidFill>
                  <a:srgbClr val="9900FF"/>
                </a:solidFill>
                <a:latin typeface="Times New Roman"/>
                <a:ea typeface="Calibri"/>
                <a:cs typeface="Times New Roman"/>
              </a:rPr>
              <a:t>các</a:t>
            </a:r>
            <a:r>
              <a:rPr lang="en-US" sz="3200" b="1" kern="100" dirty="0">
                <a:solidFill>
                  <a:srgbClr val="9900FF"/>
                </a:solidFill>
                <a:latin typeface="Times New Roman"/>
                <a:ea typeface="Calibri"/>
                <a:cs typeface="Times New Roman"/>
              </a:rPr>
              <a:t> </a:t>
            </a:r>
            <a:r>
              <a:rPr lang="en-US" sz="3200" b="1" kern="100" dirty="0" err="1">
                <a:solidFill>
                  <a:srgbClr val="9900FF"/>
                </a:solidFill>
                <a:latin typeface="Times New Roman"/>
                <a:ea typeface="Calibri"/>
                <a:cs typeface="Times New Roman"/>
              </a:rPr>
              <a:t>danh</a:t>
            </a:r>
            <a:r>
              <a:rPr lang="en-US" sz="3200" b="1" kern="100" dirty="0">
                <a:solidFill>
                  <a:srgbClr val="9900FF"/>
                </a:solidFill>
                <a:latin typeface="Times New Roman"/>
                <a:ea typeface="Calibri"/>
                <a:cs typeface="Times New Roman"/>
              </a:rPr>
              <a:t> </a:t>
            </a:r>
            <a:r>
              <a:rPr lang="en-US" sz="3200" b="1" kern="100" dirty="0" err="1">
                <a:solidFill>
                  <a:srgbClr val="9900FF"/>
                </a:solidFill>
                <a:latin typeface="Times New Roman"/>
                <a:ea typeface="Calibri"/>
                <a:cs typeface="Times New Roman"/>
              </a:rPr>
              <a:t>nhân</a:t>
            </a:r>
            <a:r>
              <a:rPr lang="en-US" sz="3200" b="1" kern="100" dirty="0">
                <a:solidFill>
                  <a:srgbClr val="9900FF"/>
                </a:solidFill>
                <a:latin typeface="Times New Roman"/>
                <a:ea typeface="Calibri"/>
                <a:cs typeface="Times New Roman"/>
              </a:rPr>
              <a:t> </a:t>
            </a:r>
            <a:r>
              <a:rPr lang="en-US" sz="3200" b="1" kern="100" dirty="0" err="1">
                <a:solidFill>
                  <a:srgbClr val="9900FF"/>
                </a:solidFill>
                <a:latin typeface="Times New Roman"/>
                <a:ea typeface="Calibri"/>
                <a:cs typeface="Times New Roman"/>
              </a:rPr>
              <a:t>của</a:t>
            </a:r>
            <a:r>
              <a:rPr lang="en-US" sz="3200" b="1" kern="100" dirty="0">
                <a:solidFill>
                  <a:srgbClr val="9900FF"/>
                </a:solidFill>
                <a:latin typeface="Times New Roman"/>
                <a:ea typeface="Calibri"/>
                <a:cs typeface="Times New Roman"/>
              </a:rPr>
              <a:t> </a:t>
            </a:r>
            <a:r>
              <a:rPr lang="en-US" sz="3200" b="1" kern="100" dirty="0" err="1">
                <a:solidFill>
                  <a:srgbClr val="9900FF"/>
                </a:solidFill>
                <a:latin typeface="Times New Roman"/>
                <a:ea typeface="Calibri"/>
                <a:cs typeface="Times New Roman"/>
              </a:rPr>
              <a:t>thành</a:t>
            </a:r>
            <a:r>
              <a:rPr lang="en-US" sz="3200" b="1" kern="100" dirty="0">
                <a:solidFill>
                  <a:srgbClr val="9900FF"/>
                </a:solidFill>
                <a:latin typeface="Times New Roman"/>
                <a:ea typeface="Calibri"/>
                <a:cs typeface="Times New Roman"/>
              </a:rPr>
              <a:t> </a:t>
            </a:r>
            <a:r>
              <a:rPr lang="en-US" sz="3200" b="1" kern="100" dirty="0" err="1">
                <a:solidFill>
                  <a:srgbClr val="9900FF"/>
                </a:solidFill>
                <a:latin typeface="Times New Roman"/>
                <a:ea typeface="Calibri"/>
                <a:cs typeface="Times New Roman"/>
              </a:rPr>
              <a:t>phố</a:t>
            </a:r>
            <a:r>
              <a:rPr lang="en-US" sz="3200" b="1" kern="100" dirty="0">
                <a:solidFill>
                  <a:srgbClr val="9900FF"/>
                </a:solidFill>
                <a:latin typeface="Times New Roman"/>
                <a:ea typeface="Calibri"/>
                <a:cs typeface="Times New Roman"/>
              </a:rPr>
              <a:t> </a:t>
            </a:r>
            <a:r>
              <a:rPr lang="en-US" sz="3200" b="1" kern="100" dirty="0" err="1">
                <a:solidFill>
                  <a:srgbClr val="9900FF"/>
                </a:solidFill>
                <a:latin typeface="Times New Roman"/>
                <a:ea typeface="Calibri"/>
                <a:cs typeface="Times New Roman"/>
              </a:rPr>
              <a:t>Hải</a:t>
            </a:r>
            <a:r>
              <a:rPr lang="en-US" sz="3200" b="1" kern="100" dirty="0">
                <a:solidFill>
                  <a:srgbClr val="9900FF"/>
                </a:solidFill>
                <a:latin typeface="Times New Roman"/>
                <a:ea typeface="Calibri"/>
                <a:cs typeface="Times New Roman"/>
              </a:rPr>
              <a:t> </a:t>
            </a:r>
            <a:r>
              <a:rPr lang="en-US" sz="3200" b="1" kern="100" dirty="0" err="1" smtClean="0">
                <a:solidFill>
                  <a:srgbClr val="9900FF"/>
                </a:solidFill>
                <a:latin typeface="Times New Roman"/>
                <a:ea typeface="Calibri"/>
                <a:cs typeface="Times New Roman"/>
              </a:rPr>
              <a:t>Phòng</a:t>
            </a:r>
            <a:endParaRPr lang="en-US" sz="3200" kern="100" dirty="0">
              <a:solidFill>
                <a:srgbClr val="9900FF"/>
              </a:solidFill>
              <a:latin typeface="Times New Roman"/>
              <a:ea typeface="Calibri"/>
              <a:cs typeface="Times New Roman"/>
            </a:endParaRPr>
          </a:p>
        </p:txBody>
      </p:sp>
    </p:spTree>
    <p:extLst>
      <p:ext uri="{BB962C8B-B14F-4D97-AF65-F5344CB8AC3E}">
        <p14:creationId xmlns:p14="http://schemas.microsoft.com/office/powerpoint/2010/main" val="253964710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587678" y="939569"/>
            <a:ext cx="10425799" cy="3956843"/>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it-IT" sz="4300" b="1" dirty="0">
                <a:solidFill>
                  <a:srgbClr val="0000FF"/>
                </a:solidFill>
                <a:latin typeface="Times New Roman" pitchFamily="18" charset="0"/>
                <a:cs typeface="Times New Roman" pitchFamily="18" charset="0"/>
              </a:rPr>
              <a:t>Kể tên những danh nhân ở thành phố Hải Phòng mà em biết?</a:t>
            </a:r>
            <a:endParaRPr lang="en-US" sz="4300" b="1" dirty="0">
              <a:solidFill>
                <a:srgbClr val="0000FF"/>
              </a:solidFill>
              <a:latin typeface="Times New Roman" pitchFamily="18" charset="0"/>
              <a:cs typeface="Times New Roman" pitchFamily="18" charset="0"/>
            </a:endParaRPr>
          </a:p>
          <a:p>
            <a:pPr algn="ctr"/>
            <a:endParaRPr lang="vi-VN"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2114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33757" y="140678"/>
            <a:ext cx="6248398" cy="633042"/>
          </a:xfrm>
          <a:prstGeom prst="rect">
            <a:avLst/>
          </a:prstGeom>
          <a:solidFill>
            <a:srgbClr val="FFFF00"/>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just">
              <a:lnSpc>
                <a:spcPct val="150000"/>
              </a:lnSpc>
              <a:spcAft>
                <a:spcPts val="0"/>
              </a:spcAft>
            </a:pPr>
            <a:r>
              <a:rPr lang="en-US" sz="2800" b="1" dirty="0" smtClean="0">
                <a:solidFill>
                  <a:srgbClr val="6600CC"/>
                </a:solidFill>
                <a:latin typeface="Times New Roman" pitchFamily="18" charset="0"/>
                <a:cs typeface="Times New Roman" pitchFamily="18" charset="0"/>
              </a:rPr>
              <a:t> </a:t>
            </a:r>
            <a:r>
              <a:rPr lang="en-US" sz="2800" b="1" kern="100" dirty="0" smtClean="0">
                <a:solidFill>
                  <a:srgbClr val="9900FF"/>
                </a:solidFill>
                <a:latin typeface="Times New Roman"/>
                <a:ea typeface="Calibri"/>
                <a:cs typeface="Times New Roman"/>
              </a:rPr>
              <a:t>1</a:t>
            </a:r>
            <a:r>
              <a:rPr lang="en-US" sz="2800" b="1" kern="100" dirty="0">
                <a:solidFill>
                  <a:srgbClr val="9900FF"/>
                </a:solidFill>
                <a:latin typeface="Times New Roman"/>
                <a:ea typeface="Calibri"/>
                <a:cs typeface="Times New Roman"/>
              </a:rPr>
              <a:t>. </a:t>
            </a:r>
            <a:r>
              <a:rPr lang="en-US" sz="2800" b="1" kern="100" dirty="0" smtClean="0">
                <a:solidFill>
                  <a:srgbClr val="9900FF"/>
                </a:solidFill>
                <a:latin typeface="Times New Roman"/>
                <a:ea typeface="Calibri"/>
                <a:cs typeface="Times New Roman"/>
              </a:rPr>
              <a:t>1- </a:t>
            </a:r>
            <a:r>
              <a:rPr lang="en-US" sz="2800" b="1" kern="100" dirty="0" err="1">
                <a:solidFill>
                  <a:srgbClr val="9900FF"/>
                </a:solidFill>
                <a:latin typeface="Times New Roman"/>
                <a:ea typeface="Calibri"/>
                <a:cs typeface="Times New Roman"/>
              </a:rPr>
              <a:t>Danh</a:t>
            </a:r>
            <a:r>
              <a:rPr lang="en-US" sz="2800" b="1" kern="100" dirty="0">
                <a:solidFill>
                  <a:srgbClr val="9900FF"/>
                </a:solidFill>
                <a:latin typeface="Times New Roman"/>
                <a:ea typeface="Calibri"/>
                <a:cs typeface="Times New Roman"/>
              </a:rPr>
              <a:t> </a:t>
            </a:r>
            <a:r>
              <a:rPr lang="en-US" sz="2800" b="1" kern="100" dirty="0" err="1">
                <a:solidFill>
                  <a:srgbClr val="9900FF"/>
                </a:solidFill>
                <a:latin typeface="Times New Roman"/>
                <a:ea typeface="Calibri"/>
                <a:cs typeface="Times New Roman"/>
              </a:rPr>
              <a:t>nhân</a:t>
            </a:r>
            <a:r>
              <a:rPr lang="en-US" sz="2800" b="1" kern="100" dirty="0">
                <a:solidFill>
                  <a:srgbClr val="9900FF"/>
                </a:solidFill>
                <a:latin typeface="Times New Roman"/>
                <a:ea typeface="Calibri"/>
                <a:cs typeface="Times New Roman"/>
              </a:rPr>
              <a:t> </a:t>
            </a:r>
            <a:r>
              <a:rPr lang="en-US" sz="2800" b="1" kern="100" dirty="0" err="1">
                <a:solidFill>
                  <a:srgbClr val="9900FF"/>
                </a:solidFill>
                <a:latin typeface="Times New Roman"/>
                <a:ea typeface="Calibri"/>
                <a:cs typeface="Times New Roman"/>
              </a:rPr>
              <a:t>Nguyễn</a:t>
            </a:r>
            <a:r>
              <a:rPr lang="en-US" sz="2800" b="1" kern="100" dirty="0">
                <a:solidFill>
                  <a:srgbClr val="9900FF"/>
                </a:solidFill>
                <a:latin typeface="Times New Roman"/>
                <a:ea typeface="Calibri"/>
                <a:cs typeface="Times New Roman"/>
              </a:rPr>
              <a:t> </a:t>
            </a:r>
            <a:r>
              <a:rPr lang="en-US" sz="2800" b="1" kern="100" dirty="0" err="1">
                <a:solidFill>
                  <a:srgbClr val="9900FF"/>
                </a:solidFill>
                <a:latin typeface="Times New Roman"/>
                <a:ea typeface="Calibri"/>
                <a:cs typeface="Times New Roman"/>
              </a:rPr>
              <a:t>Bỉnh</a:t>
            </a:r>
            <a:r>
              <a:rPr lang="en-US" sz="2800" b="1" kern="100" dirty="0">
                <a:solidFill>
                  <a:srgbClr val="9900FF"/>
                </a:solidFill>
                <a:latin typeface="Times New Roman"/>
                <a:ea typeface="Calibri"/>
                <a:cs typeface="Times New Roman"/>
              </a:rPr>
              <a:t> </a:t>
            </a:r>
            <a:r>
              <a:rPr lang="en-US" sz="2800" b="1" kern="100" dirty="0" err="1">
                <a:solidFill>
                  <a:srgbClr val="9900FF"/>
                </a:solidFill>
                <a:latin typeface="Times New Roman"/>
                <a:ea typeface="Calibri"/>
                <a:cs typeface="Times New Roman"/>
              </a:rPr>
              <a:t>Khiêm</a:t>
            </a:r>
            <a:endParaRPr lang="en-US" sz="2800" kern="100" dirty="0">
              <a:solidFill>
                <a:srgbClr val="9900FF"/>
              </a:solidFill>
              <a:effectLst/>
              <a:latin typeface="Times New Roman"/>
              <a:ea typeface="Calibri"/>
              <a:cs typeface="Times New Roman"/>
            </a:endParaRPr>
          </a:p>
        </p:txBody>
      </p:sp>
      <p:sp>
        <p:nvSpPr>
          <p:cNvPr id="4" name="Title 1"/>
          <p:cNvSpPr txBox="1">
            <a:spLocks/>
          </p:cNvSpPr>
          <p:nvPr/>
        </p:nvSpPr>
        <p:spPr bwMode="auto">
          <a:xfrm>
            <a:off x="222739" y="1090246"/>
            <a:ext cx="11816861" cy="4572000"/>
          </a:xfrm>
          <a:prstGeom prst="rect">
            <a:avLst/>
          </a:prstGeom>
          <a:solidFill>
            <a:srgbClr val="FFFF66"/>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nSpc>
                <a:spcPct val="100000"/>
              </a:lnSpc>
              <a:spcAft>
                <a:spcPts val="0"/>
              </a:spcAft>
            </a:pPr>
            <a:r>
              <a:rPr lang="en-US" sz="2400" kern="100" dirty="0" smtClean="0">
                <a:solidFill>
                  <a:srgbClr val="9900FF"/>
                </a:solidFill>
                <a:latin typeface="Times New Roman"/>
                <a:ea typeface="Calibri"/>
                <a:cs typeface="Times New Roman"/>
              </a:rPr>
              <a:t>     </a:t>
            </a:r>
            <a:r>
              <a:rPr lang="en-US" sz="2400" b="1" kern="100" dirty="0" err="1" smtClean="0">
                <a:solidFill>
                  <a:srgbClr val="2E15EB"/>
                </a:solidFill>
                <a:latin typeface="Times New Roman"/>
                <a:ea typeface="Calibri"/>
                <a:cs typeface="Times New Roman"/>
              </a:rPr>
              <a:t>Nguyễn</a:t>
            </a:r>
            <a:r>
              <a:rPr lang="en-US" sz="2400" b="1" kern="100" dirty="0" smtClean="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Bỉnh</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Khiêm</a:t>
            </a:r>
            <a:r>
              <a:rPr lang="en-US" sz="2400" b="1" kern="100" dirty="0">
                <a:solidFill>
                  <a:srgbClr val="2E15EB"/>
                </a:solidFill>
                <a:latin typeface="Times New Roman"/>
                <a:ea typeface="Calibri"/>
                <a:cs typeface="Times New Roman"/>
              </a:rPr>
              <a:t> (1491 – 1585) </a:t>
            </a:r>
            <a:r>
              <a:rPr lang="en-US" sz="2400" b="1" kern="100" dirty="0" err="1">
                <a:solidFill>
                  <a:srgbClr val="2E15EB"/>
                </a:solidFill>
                <a:latin typeface="Times New Roman"/>
                <a:ea typeface="Calibri"/>
                <a:cs typeface="Times New Roman"/>
              </a:rPr>
              <a:t>quê</a:t>
            </a:r>
            <a:r>
              <a:rPr lang="en-US" sz="2400" b="1" kern="100" dirty="0">
                <a:solidFill>
                  <a:srgbClr val="2E15EB"/>
                </a:solidFill>
                <a:latin typeface="Times New Roman"/>
                <a:ea typeface="Calibri"/>
                <a:cs typeface="Times New Roman"/>
              </a:rPr>
              <a:t> ở </a:t>
            </a:r>
            <a:r>
              <a:rPr lang="en-US" sz="2400" b="1" kern="100" dirty="0" err="1">
                <a:solidFill>
                  <a:srgbClr val="2E15EB"/>
                </a:solidFill>
                <a:latin typeface="Times New Roman"/>
                <a:ea typeface="Calibri"/>
                <a:cs typeface="Times New Roman"/>
              </a:rPr>
              <a:t>làng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Trung</a:t>
            </a:r>
            <a:r>
              <a:rPr lang="en-US" sz="2400" b="1" kern="100" dirty="0">
                <a:solidFill>
                  <a:srgbClr val="2E15EB"/>
                </a:solidFill>
                <a:latin typeface="Times New Roman"/>
                <a:ea typeface="Calibri"/>
                <a:cs typeface="Times New Roman"/>
              </a:rPr>
              <a:t> Am, </a:t>
            </a:r>
            <a:r>
              <a:rPr lang="en-US" sz="2400" b="1" kern="100" dirty="0" err="1">
                <a:solidFill>
                  <a:srgbClr val="2E15EB"/>
                </a:solidFill>
                <a:latin typeface="Times New Roman"/>
                <a:ea typeface="Calibri"/>
                <a:cs typeface="Times New Roman"/>
              </a:rPr>
              <a:t>huyện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Vĩnh</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Lại</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trấn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Hải</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Dương</a:t>
            </a:r>
            <a:r>
              <a:rPr lang="en-US" sz="2400" b="1" kern="100" dirty="0">
                <a:solidFill>
                  <a:srgbClr val="2E15EB"/>
                </a:solidFill>
                <a:latin typeface="Times New Roman"/>
                <a:ea typeface="Calibri"/>
                <a:cs typeface="Times New Roman"/>
              </a:rPr>
              <a:t> (nay </a:t>
            </a:r>
            <a:r>
              <a:rPr lang="en-US" sz="2400" b="1" kern="100" dirty="0" err="1">
                <a:solidFill>
                  <a:srgbClr val="2E15EB"/>
                </a:solidFill>
                <a:latin typeface="Times New Roman"/>
                <a:ea typeface="Calibri"/>
                <a:cs typeface="Times New Roman"/>
              </a:rPr>
              <a:t>là</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thôn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Trung</a:t>
            </a:r>
            <a:r>
              <a:rPr lang="en-US" sz="2400" b="1" kern="100" dirty="0">
                <a:solidFill>
                  <a:srgbClr val="2E15EB"/>
                </a:solidFill>
                <a:latin typeface="Times New Roman"/>
                <a:ea typeface="Calibri"/>
                <a:cs typeface="Times New Roman"/>
              </a:rPr>
              <a:t> Am, </a:t>
            </a:r>
            <a:r>
              <a:rPr lang="en-US" sz="2400" b="1" kern="100" dirty="0" err="1">
                <a:solidFill>
                  <a:srgbClr val="2E15EB"/>
                </a:solidFill>
                <a:latin typeface="Times New Roman"/>
                <a:ea typeface="Calibri"/>
                <a:cs typeface="Times New Roman"/>
              </a:rPr>
              <a:t>xã</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Lý</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Học</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huyện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Vĩnh</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Bảo</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thành</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phố</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Hải</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Phòng</a:t>
            </a:r>
            <a:r>
              <a:rPr lang="en-US" sz="2400" b="1" kern="100" dirty="0">
                <a:solidFill>
                  <a:srgbClr val="2E15EB"/>
                </a:solidFill>
                <a:latin typeface="Times New Roman"/>
                <a:ea typeface="Calibri"/>
                <a:cs typeface="Times New Roman"/>
              </a:rPr>
              <a:t>).</a:t>
            </a:r>
          </a:p>
          <a:p>
            <a:pPr>
              <a:lnSpc>
                <a:spcPct val="100000"/>
              </a:lnSpc>
              <a:spcAft>
                <a:spcPts val="0"/>
              </a:spcAft>
            </a:pPr>
            <a:r>
              <a:rPr lang="en-US" sz="2400" b="1" kern="100" dirty="0" smtClean="0">
                <a:solidFill>
                  <a:srgbClr val="2E15EB"/>
                </a:solidFill>
                <a:latin typeface="Times New Roman"/>
                <a:ea typeface="Calibri"/>
                <a:cs typeface="Times New Roman"/>
              </a:rPr>
              <a:t>     </a:t>
            </a:r>
            <a:r>
              <a:rPr lang="en-US" sz="2400" b="1" kern="100" dirty="0" err="1" smtClean="0">
                <a:solidFill>
                  <a:srgbClr val="2E15EB"/>
                </a:solidFill>
                <a:latin typeface="Times New Roman"/>
                <a:ea typeface="Calibri"/>
                <a:cs typeface="Times New Roman"/>
              </a:rPr>
              <a:t>Ông</a:t>
            </a:r>
            <a:r>
              <a:rPr lang="en-US" sz="2400" b="1" kern="100" dirty="0" smtClean="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học</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rất</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giỏi</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nhưng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vì</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thấy</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thời</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thế</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loạn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lạc</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nên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không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muốn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đi</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thi</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và</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không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muốn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ra</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làm</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quan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Đến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năm</a:t>
            </a:r>
            <a:r>
              <a:rPr lang="en-US" sz="2400" b="1" kern="100" dirty="0">
                <a:solidFill>
                  <a:srgbClr val="2E15EB"/>
                </a:solidFill>
                <a:latin typeface="Times New Roman"/>
                <a:ea typeface="Calibri"/>
                <a:cs typeface="Times New Roman"/>
              </a:rPr>
              <a:t> 1535, </a:t>
            </a:r>
            <a:r>
              <a:rPr lang="en-US" sz="2400" b="1" kern="100" dirty="0" err="1">
                <a:solidFill>
                  <a:srgbClr val="2E15EB"/>
                </a:solidFill>
                <a:latin typeface="Times New Roman"/>
                <a:ea typeface="Calibri"/>
                <a:cs typeface="Times New Roman"/>
              </a:rPr>
              <a:t>khi</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đã</a:t>
            </a:r>
            <a:r>
              <a:rPr lang="en-US" sz="2400" b="1" kern="100" dirty="0">
                <a:solidFill>
                  <a:srgbClr val="2E15EB"/>
                </a:solidFill>
                <a:latin typeface="Times New Roman"/>
                <a:ea typeface="Calibri"/>
                <a:cs typeface="Times New Roman"/>
              </a:rPr>
              <a:t> 45 </a:t>
            </a:r>
            <a:r>
              <a:rPr lang="en-US" sz="2400" b="1" kern="100" dirty="0" err="1">
                <a:solidFill>
                  <a:srgbClr val="2E15EB"/>
                </a:solidFill>
                <a:latin typeface="Times New Roman"/>
                <a:ea typeface="Calibri"/>
                <a:cs typeface="Times New Roman"/>
              </a:rPr>
              <a:t>tuổi</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ông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mới</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đi</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thi</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và</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đỗ</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Trạng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nguyên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được</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bổ</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nhiệm</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làm</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quan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triều</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Mạc</a:t>
            </a:r>
            <a:r>
              <a:rPr lang="en-US" sz="2400" b="1" kern="100" dirty="0">
                <a:solidFill>
                  <a:srgbClr val="2E15EB"/>
                </a:solidFill>
                <a:latin typeface="Times New Roman"/>
                <a:ea typeface="Calibri"/>
                <a:cs typeface="Times New Roman"/>
              </a:rPr>
              <a:t>.</a:t>
            </a:r>
          </a:p>
          <a:p>
            <a:pPr>
              <a:lnSpc>
                <a:spcPct val="100000"/>
              </a:lnSpc>
              <a:spcAft>
                <a:spcPts val="0"/>
              </a:spcAft>
            </a:pPr>
            <a:r>
              <a:rPr lang="en-US" sz="2400" b="1" kern="100" dirty="0" smtClean="0">
                <a:solidFill>
                  <a:srgbClr val="2E15EB"/>
                </a:solidFill>
                <a:latin typeface="Times New Roman"/>
                <a:ea typeface="Calibri"/>
                <a:cs typeface="Times New Roman"/>
              </a:rPr>
              <a:t>     </a:t>
            </a:r>
            <a:r>
              <a:rPr lang="en-US" sz="2400" b="1" kern="100" dirty="0" err="1" smtClean="0">
                <a:solidFill>
                  <a:srgbClr val="2E15EB"/>
                </a:solidFill>
                <a:latin typeface="Times New Roman"/>
                <a:ea typeface="Calibri"/>
                <a:cs typeface="Times New Roman"/>
              </a:rPr>
              <a:t>Thấy</a:t>
            </a:r>
            <a:r>
              <a:rPr lang="en-US" sz="2400" b="1" kern="100" dirty="0" smtClean="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gian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thần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hoành</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hành</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ông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dâng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sớ</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xin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chém</a:t>
            </a:r>
            <a:r>
              <a:rPr lang="en-US" sz="2400" b="1" kern="100" dirty="0">
                <a:solidFill>
                  <a:srgbClr val="2E15EB"/>
                </a:solidFill>
                <a:latin typeface="Times New Roman"/>
                <a:ea typeface="Calibri"/>
                <a:cs typeface="Times New Roman"/>
              </a:rPr>
              <a:t> 18 </a:t>
            </a:r>
            <a:r>
              <a:rPr lang="en-US" sz="2400" b="1" kern="100" dirty="0" err="1">
                <a:solidFill>
                  <a:srgbClr val="2E15EB"/>
                </a:solidFill>
                <a:latin typeface="Times New Roman"/>
                <a:ea typeface="Calibri"/>
                <a:cs typeface="Times New Roman"/>
              </a:rPr>
              <a:t>quan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nịnh</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thần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nhưng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không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được</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chấp</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thuận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Vì</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vậy</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ông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từ</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quan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về</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quê</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mở</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trường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dạy</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học</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Ông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đã</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đào</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tạo</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được</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nhiều</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nhân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tài</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cho</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đất</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nước</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như</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Giáp</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Hải</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Lương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Hữu</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Khánh</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Phùng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Khắc</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Khoan</a:t>
            </a:r>
            <a:r>
              <a:rPr lang="en-US" sz="2400" b="1" kern="100" dirty="0">
                <a:solidFill>
                  <a:srgbClr val="2E15EB"/>
                </a:solidFill>
                <a:latin typeface="Times New Roman"/>
                <a:ea typeface="Calibri"/>
                <a:cs typeface="Times New Roman"/>
              </a:rPr>
              <a:t>…</a:t>
            </a:r>
          </a:p>
          <a:p>
            <a:pPr>
              <a:lnSpc>
                <a:spcPct val="100000"/>
              </a:lnSpc>
              <a:spcAft>
                <a:spcPts val="0"/>
              </a:spcAft>
            </a:pPr>
            <a:r>
              <a:rPr lang="en-US" sz="2400" b="1" kern="100" dirty="0" smtClean="0">
                <a:solidFill>
                  <a:srgbClr val="2E15EB"/>
                </a:solidFill>
                <a:latin typeface="Times New Roman"/>
                <a:ea typeface="Calibri"/>
                <a:cs typeface="Times New Roman"/>
              </a:rPr>
              <a:t>      </a:t>
            </a:r>
            <a:r>
              <a:rPr lang="en-US" sz="2400" b="1" kern="100" dirty="0" err="1" smtClean="0">
                <a:solidFill>
                  <a:srgbClr val="2E15EB"/>
                </a:solidFill>
                <a:latin typeface="Times New Roman"/>
                <a:ea typeface="Calibri"/>
                <a:cs typeface="Times New Roman"/>
              </a:rPr>
              <a:t>Nguyễn</a:t>
            </a:r>
            <a:r>
              <a:rPr lang="en-US" sz="2400" b="1" kern="100" dirty="0" smtClean="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Bỉnh</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Khiêm</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là</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danh</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nhân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thế</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kỷ</a:t>
            </a:r>
            <a:r>
              <a:rPr lang="en-US" sz="2400" b="1" kern="100" dirty="0">
                <a:solidFill>
                  <a:srgbClr val="2E15EB"/>
                </a:solidFill>
                <a:latin typeface="Times New Roman"/>
                <a:ea typeface="Calibri"/>
                <a:cs typeface="Times New Roman"/>
              </a:rPr>
              <a:t> XVI. </a:t>
            </a:r>
            <a:r>
              <a:rPr lang="en-US" sz="2400" b="1" kern="100" dirty="0" err="1">
                <a:solidFill>
                  <a:srgbClr val="2E15EB"/>
                </a:solidFill>
                <a:latin typeface="Times New Roman"/>
                <a:ea typeface="Calibri"/>
                <a:cs typeface="Times New Roman"/>
              </a:rPr>
              <a:t>Để</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tưởng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nhớ</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và</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ghi</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nhận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công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lao</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của</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ông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nhân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dân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đã</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dựng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đền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thờ</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ngay</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trên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mảnh</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đất</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ông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từ</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quan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về</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dạy</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học</a:t>
            </a:r>
            <a:r>
              <a:rPr lang="en-US" sz="2400" b="1" kern="100" dirty="0">
                <a:solidFill>
                  <a:srgbClr val="2E15EB"/>
                </a:solidFill>
                <a:latin typeface="Times New Roman"/>
                <a:ea typeface="Calibri"/>
                <a:cs typeface="Times New Roman"/>
              </a:rPr>
              <a:t> ở </a:t>
            </a:r>
            <a:r>
              <a:rPr lang="en-US" sz="2400" b="1" kern="100" dirty="0" err="1">
                <a:solidFill>
                  <a:srgbClr val="2E15EB"/>
                </a:solidFill>
                <a:latin typeface="Times New Roman"/>
                <a:ea typeface="Calibri"/>
                <a:cs typeface="Times New Roman"/>
              </a:rPr>
              <a:t>quê</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hương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Vĩnh</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Bảo</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Hải</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Phòng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Quảng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trường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và</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tượng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đài</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Nguyễn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Bỉnh</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Khiêm</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cũng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được</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xây</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dựng</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gần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đền</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thờ</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của</a:t>
            </a:r>
            <a:r>
              <a:rPr lang="en-US" sz="2400" b="1" kern="100" dirty="0">
                <a:solidFill>
                  <a:srgbClr val="2E15EB"/>
                </a:solidFill>
                <a:latin typeface="Times New Roman"/>
                <a:ea typeface="Calibri"/>
                <a:cs typeface="Times New Roman"/>
              </a:rPr>
              <a:t> </a:t>
            </a:r>
            <a:r>
              <a:rPr lang="en-US" sz="2400" b="1" kern="100" dirty="0" err="1">
                <a:solidFill>
                  <a:srgbClr val="2E15EB"/>
                </a:solidFill>
                <a:latin typeface="Times New Roman"/>
                <a:ea typeface="Calibri"/>
                <a:cs typeface="Times New Roman"/>
              </a:rPr>
              <a:t>ông</a:t>
            </a:r>
            <a:r>
              <a:rPr lang="en-US" sz="2400" b="1" kern="100" dirty="0">
                <a:solidFill>
                  <a:srgbClr val="2E15EB"/>
                </a:solidFill>
                <a:latin typeface="Times New Roman"/>
                <a:ea typeface="Calibri"/>
                <a:cs typeface="Times New Roman"/>
              </a:rPr>
              <a:t>.</a:t>
            </a:r>
            <a:endParaRPr lang="en-US" sz="2400" b="1" kern="100" dirty="0">
              <a:solidFill>
                <a:srgbClr val="2E15EB"/>
              </a:solidFill>
              <a:effectLst/>
              <a:latin typeface="Times New Roman"/>
              <a:ea typeface="Calibri"/>
              <a:cs typeface="Times New Roman"/>
            </a:endParaRPr>
          </a:p>
        </p:txBody>
      </p:sp>
    </p:spTree>
    <p:extLst>
      <p:ext uri="{BB962C8B-B14F-4D97-AF65-F5344CB8AC3E}">
        <p14:creationId xmlns:p14="http://schemas.microsoft.com/office/powerpoint/2010/main" val="4003219035"/>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33757" y="140678"/>
            <a:ext cx="6248398" cy="633042"/>
          </a:xfrm>
          <a:prstGeom prst="rect">
            <a:avLst/>
          </a:prstGeom>
          <a:solidFill>
            <a:srgbClr val="FFFF00"/>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just">
              <a:lnSpc>
                <a:spcPct val="150000"/>
              </a:lnSpc>
              <a:spcAft>
                <a:spcPts val="0"/>
              </a:spcAft>
            </a:pPr>
            <a:r>
              <a:rPr lang="en-US" sz="2800" b="1" dirty="0" smtClean="0">
                <a:solidFill>
                  <a:srgbClr val="6600CC"/>
                </a:solidFill>
                <a:latin typeface="Times New Roman" pitchFamily="18" charset="0"/>
                <a:cs typeface="Times New Roman" pitchFamily="18" charset="0"/>
              </a:rPr>
              <a:t> </a:t>
            </a:r>
            <a:r>
              <a:rPr lang="en-US" sz="2800" b="1" kern="100" dirty="0" smtClean="0">
                <a:solidFill>
                  <a:srgbClr val="9900FF"/>
                </a:solidFill>
                <a:latin typeface="Times New Roman"/>
                <a:ea typeface="Calibri"/>
                <a:cs typeface="Times New Roman"/>
              </a:rPr>
              <a:t>1</a:t>
            </a:r>
            <a:r>
              <a:rPr lang="en-US" sz="2800" b="1" kern="100" dirty="0">
                <a:solidFill>
                  <a:srgbClr val="9900FF"/>
                </a:solidFill>
                <a:latin typeface="Times New Roman"/>
                <a:ea typeface="Calibri"/>
                <a:cs typeface="Times New Roman"/>
              </a:rPr>
              <a:t>. </a:t>
            </a:r>
            <a:r>
              <a:rPr lang="en-US" sz="2800" b="1" kern="100" dirty="0" smtClean="0">
                <a:solidFill>
                  <a:srgbClr val="9900FF"/>
                </a:solidFill>
                <a:latin typeface="Times New Roman"/>
                <a:ea typeface="Calibri"/>
                <a:cs typeface="Times New Roman"/>
              </a:rPr>
              <a:t>1- </a:t>
            </a:r>
            <a:r>
              <a:rPr lang="en-US" sz="2800" b="1" kern="100" dirty="0" err="1">
                <a:solidFill>
                  <a:srgbClr val="9900FF"/>
                </a:solidFill>
                <a:latin typeface="Times New Roman"/>
                <a:ea typeface="Calibri"/>
                <a:cs typeface="Times New Roman"/>
              </a:rPr>
              <a:t>Danh</a:t>
            </a:r>
            <a:r>
              <a:rPr lang="en-US" sz="2800" b="1" kern="100" dirty="0">
                <a:solidFill>
                  <a:srgbClr val="9900FF"/>
                </a:solidFill>
                <a:latin typeface="Times New Roman"/>
                <a:ea typeface="Calibri"/>
                <a:cs typeface="Times New Roman"/>
              </a:rPr>
              <a:t> </a:t>
            </a:r>
            <a:r>
              <a:rPr lang="en-US" sz="2800" b="1" kern="100" dirty="0" err="1">
                <a:solidFill>
                  <a:srgbClr val="9900FF"/>
                </a:solidFill>
                <a:latin typeface="Times New Roman"/>
                <a:ea typeface="Calibri"/>
                <a:cs typeface="Times New Roman"/>
              </a:rPr>
              <a:t>nhân</a:t>
            </a:r>
            <a:r>
              <a:rPr lang="en-US" sz="2800" b="1" kern="100" dirty="0">
                <a:solidFill>
                  <a:srgbClr val="9900FF"/>
                </a:solidFill>
                <a:latin typeface="Times New Roman"/>
                <a:ea typeface="Calibri"/>
                <a:cs typeface="Times New Roman"/>
              </a:rPr>
              <a:t> </a:t>
            </a:r>
            <a:r>
              <a:rPr lang="en-US" sz="2800" b="1" kern="100" dirty="0" err="1">
                <a:solidFill>
                  <a:srgbClr val="9900FF"/>
                </a:solidFill>
                <a:latin typeface="Times New Roman"/>
                <a:ea typeface="Calibri"/>
                <a:cs typeface="Times New Roman"/>
              </a:rPr>
              <a:t>Nguyễn</a:t>
            </a:r>
            <a:r>
              <a:rPr lang="en-US" sz="2800" b="1" kern="100" dirty="0">
                <a:solidFill>
                  <a:srgbClr val="9900FF"/>
                </a:solidFill>
                <a:latin typeface="Times New Roman"/>
                <a:ea typeface="Calibri"/>
                <a:cs typeface="Times New Roman"/>
              </a:rPr>
              <a:t> </a:t>
            </a:r>
            <a:r>
              <a:rPr lang="en-US" sz="2800" b="1" kern="100" dirty="0" err="1">
                <a:solidFill>
                  <a:srgbClr val="9900FF"/>
                </a:solidFill>
                <a:latin typeface="Times New Roman"/>
                <a:ea typeface="Calibri"/>
                <a:cs typeface="Times New Roman"/>
              </a:rPr>
              <a:t>Bỉnh</a:t>
            </a:r>
            <a:r>
              <a:rPr lang="en-US" sz="2800" b="1" kern="100" dirty="0">
                <a:solidFill>
                  <a:srgbClr val="9900FF"/>
                </a:solidFill>
                <a:latin typeface="Times New Roman"/>
                <a:ea typeface="Calibri"/>
                <a:cs typeface="Times New Roman"/>
              </a:rPr>
              <a:t> </a:t>
            </a:r>
            <a:r>
              <a:rPr lang="en-US" sz="2800" b="1" kern="100" dirty="0" err="1">
                <a:solidFill>
                  <a:srgbClr val="9900FF"/>
                </a:solidFill>
                <a:latin typeface="Times New Roman"/>
                <a:ea typeface="Calibri"/>
                <a:cs typeface="Times New Roman"/>
              </a:rPr>
              <a:t>Khiêm</a:t>
            </a:r>
            <a:endParaRPr lang="en-US" sz="2800" kern="100" dirty="0">
              <a:solidFill>
                <a:srgbClr val="9900FF"/>
              </a:solidFill>
              <a:latin typeface="Times New Roman"/>
              <a:ea typeface="Calibri"/>
              <a:cs typeface="Times New Roman"/>
            </a:endParaRPr>
          </a:p>
        </p:txBody>
      </p:sp>
      <p:sp>
        <p:nvSpPr>
          <p:cNvPr id="5" name="Cloud 4"/>
          <p:cNvSpPr/>
          <p:nvPr/>
        </p:nvSpPr>
        <p:spPr>
          <a:xfrm>
            <a:off x="433757" y="1034408"/>
            <a:ext cx="12238890" cy="3956843"/>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it-IT" sz="4300" b="1" dirty="0" smtClean="0">
                <a:solidFill>
                  <a:srgbClr val="0000FF"/>
                </a:solidFill>
                <a:latin typeface="Times New Roman" pitchFamily="18" charset="0"/>
                <a:cs typeface="Times New Roman" pitchFamily="18" charset="0"/>
              </a:rPr>
              <a:t>Em hãy giới thiệu tóm tắt về danh nhân Nguyễn Bỉnh Khiêm.</a:t>
            </a:r>
            <a:endParaRPr lang="en-US" sz="4300" b="1" dirty="0">
              <a:solidFill>
                <a:srgbClr val="0000FF"/>
              </a:solidFill>
              <a:latin typeface="Times New Roman" pitchFamily="18" charset="0"/>
              <a:cs typeface="Times New Roman" pitchFamily="18" charset="0"/>
            </a:endParaRPr>
          </a:p>
          <a:p>
            <a:pPr algn="ctr"/>
            <a:endParaRPr lang="vi-VN" sz="3200" dirty="0">
              <a:solidFill>
                <a:srgbClr val="FFF0E2"/>
              </a:solidFill>
              <a:latin typeface="Times New Roman" panose="02020603050405020304" pitchFamily="18" charset="0"/>
              <a:cs typeface="Times New Roman" panose="02020603050405020304" pitchFamily="18" charset="0"/>
            </a:endParaRPr>
          </a:p>
        </p:txBody>
      </p:sp>
      <p:sp>
        <p:nvSpPr>
          <p:cNvPr id="6" name="Cloud 5"/>
          <p:cNvSpPr/>
          <p:nvPr/>
        </p:nvSpPr>
        <p:spPr>
          <a:xfrm>
            <a:off x="1" y="844062"/>
            <a:ext cx="12192000" cy="6013938"/>
          </a:xfrm>
          <a:prstGeom prst="cloud">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r>
              <a:rPr lang="en-US" sz="2800" b="1" dirty="0">
                <a:solidFill>
                  <a:srgbClr val="2E15EB"/>
                </a:solidFill>
                <a:latin typeface="Times New Roman" pitchFamily="18" charset="0"/>
                <a:cs typeface="Times New Roman" pitchFamily="18" charset="0"/>
              </a:rPr>
              <a:t>- </a:t>
            </a:r>
            <a:r>
              <a:rPr lang="vi-VN" sz="2800" b="1" dirty="0">
                <a:solidFill>
                  <a:srgbClr val="2E15EB"/>
                </a:solidFill>
                <a:latin typeface="Times New Roman" pitchFamily="18" charset="0"/>
                <a:cs typeface="Times New Roman" pitchFamily="18" charset="0"/>
              </a:rPr>
              <a:t>Quê: Vĩnh Bảo, Hải Phòng (1491–1585)</a:t>
            </a:r>
          </a:p>
          <a:p>
            <a:r>
              <a:rPr lang="vi-VN" sz="2800" b="1" dirty="0">
                <a:solidFill>
                  <a:srgbClr val="2E15EB"/>
                </a:solidFill>
                <a:latin typeface="Times New Roman" pitchFamily="18" charset="0"/>
                <a:cs typeface="Times New Roman" pitchFamily="18" charset="0"/>
              </a:rPr>
              <a:t>- Đỗ Trạng nguyên năm 1535, làm quan triều Mạc</a:t>
            </a:r>
          </a:p>
          <a:p>
            <a:r>
              <a:rPr lang="vi-VN" sz="2800" b="1" dirty="0">
                <a:solidFill>
                  <a:srgbClr val="2E15EB"/>
                </a:solidFill>
                <a:latin typeface="Times New Roman" pitchFamily="18" charset="0"/>
                <a:cs typeface="Times New Roman" pitchFamily="18" charset="0"/>
              </a:rPr>
              <a:t>- Từ quan mở trường dạy học, đào tạo nhiều </a:t>
            </a:r>
            <a:r>
              <a:rPr lang="vi-VN" sz="2800" b="1" dirty="0" smtClean="0">
                <a:solidFill>
                  <a:srgbClr val="2E15EB"/>
                </a:solidFill>
                <a:latin typeface="Times New Roman" pitchFamily="18" charset="0"/>
                <a:cs typeface="Times New Roman" pitchFamily="18" charset="0"/>
              </a:rPr>
              <a:t>nhân</a:t>
            </a:r>
            <a:r>
              <a:rPr lang="en-US" sz="2800" b="1" dirty="0" smtClean="0">
                <a:solidFill>
                  <a:srgbClr val="2E15EB"/>
                </a:solidFill>
                <a:latin typeface="Times New Roman" pitchFamily="18" charset="0"/>
                <a:cs typeface="Times New Roman" pitchFamily="18" charset="0"/>
              </a:rPr>
              <a:t> </a:t>
            </a:r>
            <a:r>
              <a:rPr lang="vi-VN" sz="2800" b="1" dirty="0" smtClean="0">
                <a:solidFill>
                  <a:srgbClr val="2E15EB"/>
                </a:solidFill>
                <a:latin typeface="Times New Roman" pitchFamily="18" charset="0"/>
                <a:cs typeface="Times New Roman" pitchFamily="18" charset="0"/>
              </a:rPr>
              <a:t>tài</a:t>
            </a:r>
            <a:endParaRPr lang="vi-VN" sz="2800" b="1" dirty="0">
              <a:solidFill>
                <a:srgbClr val="2E15EB"/>
              </a:solidFill>
              <a:latin typeface="Times New Roman" pitchFamily="18" charset="0"/>
              <a:cs typeface="Times New Roman" pitchFamily="18" charset="0"/>
            </a:endParaRPr>
          </a:p>
          <a:p>
            <a:r>
              <a:rPr lang="vi-VN" sz="2800" b="1" dirty="0">
                <a:solidFill>
                  <a:srgbClr val="2E15EB"/>
                </a:solidFill>
                <a:latin typeface="Times New Roman" pitchFamily="18" charset="0"/>
                <a:cs typeface="Times New Roman" pitchFamily="18" charset="0"/>
              </a:rPr>
              <a:t>- Nhân dân dựng đền thờ và tượng đài để tưởng nhớ</a:t>
            </a:r>
          </a:p>
          <a:p>
            <a:r>
              <a:rPr lang="en-US" sz="2800" b="1" kern="100" dirty="0">
                <a:solidFill>
                  <a:srgbClr val="2E15EB"/>
                </a:solidFill>
                <a:latin typeface="Times New Roman" pitchFamily="18" charset="0"/>
                <a:ea typeface="Calibri"/>
                <a:cs typeface="Times New Roman" pitchFamily="18" charset="0"/>
              </a:rPr>
              <a:t>     </a:t>
            </a:r>
          </a:p>
          <a:p>
            <a:pPr algn="ctr"/>
            <a:endParaRPr lang="vi-VN" sz="2800" dirty="0">
              <a:solidFill>
                <a:srgbClr val="FFF0E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7621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6"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33757" y="140678"/>
            <a:ext cx="6248398" cy="633042"/>
          </a:xfrm>
          <a:prstGeom prst="rect">
            <a:avLst/>
          </a:prstGeom>
          <a:solidFill>
            <a:srgbClr val="FFFF00"/>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just">
              <a:lnSpc>
                <a:spcPct val="150000"/>
              </a:lnSpc>
              <a:spcAft>
                <a:spcPts val="0"/>
              </a:spcAft>
            </a:pPr>
            <a:r>
              <a:rPr lang="en-US" sz="2800" b="1" dirty="0" smtClean="0">
                <a:solidFill>
                  <a:srgbClr val="6600CC"/>
                </a:solidFill>
                <a:latin typeface="Times New Roman" pitchFamily="18" charset="0"/>
                <a:cs typeface="Times New Roman" pitchFamily="18" charset="0"/>
              </a:rPr>
              <a:t> </a:t>
            </a:r>
            <a:r>
              <a:rPr lang="en-US" sz="2800" b="1" kern="100" dirty="0" smtClean="0">
                <a:solidFill>
                  <a:srgbClr val="9900FF"/>
                </a:solidFill>
                <a:latin typeface="Times New Roman"/>
                <a:ea typeface="Calibri"/>
                <a:cs typeface="Times New Roman"/>
              </a:rPr>
              <a:t>1</a:t>
            </a:r>
            <a:r>
              <a:rPr lang="en-US" sz="2800" b="1" kern="100" dirty="0">
                <a:solidFill>
                  <a:srgbClr val="9900FF"/>
                </a:solidFill>
                <a:latin typeface="Times New Roman"/>
                <a:ea typeface="Calibri"/>
                <a:cs typeface="Times New Roman"/>
              </a:rPr>
              <a:t>. </a:t>
            </a:r>
            <a:r>
              <a:rPr lang="en-US" sz="2800" b="1" kern="100" dirty="0" smtClean="0">
                <a:solidFill>
                  <a:srgbClr val="9900FF"/>
                </a:solidFill>
                <a:latin typeface="Times New Roman"/>
                <a:ea typeface="Calibri"/>
                <a:cs typeface="Times New Roman"/>
              </a:rPr>
              <a:t>1- </a:t>
            </a:r>
            <a:r>
              <a:rPr lang="en-US" sz="2800" b="1" kern="100" dirty="0" err="1">
                <a:solidFill>
                  <a:srgbClr val="9900FF"/>
                </a:solidFill>
                <a:latin typeface="Times New Roman"/>
                <a:ea typeface="Calibri"/>
                <a:cs typeface="Times New Roman"/>
              </a:rPr>
              <a:t>Danh</a:t>
            </a:r>
            <a:r>
              <a:rPr lang="en-US" sz="2800" b="1" kern="100" dirty="0">
                <a:solidFill>
                  <a:srgbClr val="9900FF"/>
                </a:solidFill>
                <a:latin typeface="Times New Roman"/>
                <a:ea typeface="Calibri"/>
                <a:cs typeface="Times New Roman"/>
              </a:rPr>
              <a:t> </a:t>
            </a:r>
            <a:r>
              <a:rPr lang="en-US" sz="2800" b="1" kern="100" dirty="0" err="1">
                <a:solidFill>
                  <a:srgbClr val="9900FF"/>
                </a:solidFill>
                <a:latin typeface="Times New Roman"/>
                <a:ea typeface="Calibri"/>
                <a:cs typeface="Times New Roman"/>
              </a:rPr>
              <a:t>nhân</a:t>
            </a:r>
            <a:r>
              <a:rPr lang="en-US" sz="2800" b="1" kern="100" dirty="0">
                <a:solidFill>
                  <a:srgbClr val="9900FF"/>
                </a:solidFill>
                <a:latin typeface="Times New Roman"/>
                <a:ea typeface="Calibri"/>
                <a:cs typeface="Times New Roman"/>
              </a:rPr>
              <a:t> </a:t>
            </a:r>
            <a:r>
              <a:rPr lang="en-US" sz="2800" b="1" kern="100" dirty="0" err="1">
                <a:solidFill>
                  <a:srgbClr val="9900FF"/>
                </a:solidFill>
                <a:latin typeface="Times New Roman"/>
                <a:ea typeface="Calibri"/>
                <a:cs typeface="Times New Roman"/>
              </a:rPr>
              <a:t>Nguyễn</a:t>
            </a:r>
            <a:r>
              <a:rPr lang="en-US" sz="2800" b="1" kern="100" dirty="0">
                <a:solidFill>
                  <a:srgbClr val="9900FF"/>
                </a:solidFill>
                <a:latin typeface="Times New Roman"/>
                <a:ea typeface="Calibri"/>
                <a:cs typeface="Times New Roman"/>
              </a:rPr>
              <a:t> </a:t>
            </a:r>
            <a:r>
              <a:rPr lang="en-US" sz="2800" b="1" kern="100" dirty="0" err="1">
                <a:solidFill>
                  <a:srgbClr val="9900FF"/>
                </a:solidFill>
                <a:latin typeface="Times New Roman"/>
                <a:ea typeface="Calibri"/>
                <a:cs typeface="Times New Roman"/>
              </a:rPr>
              <a:t>Bỉnh</a:t>
            </a:r>
            <a:r>
              <a:rPr lang="en-US" sz="2800" b="1" kern="100" dirty="0">
                <a:solidFill>
                  <a:srgbClr val="9900FF"/>
                </a:solidFill>
                <a:latin typeface="Times New Roman"/>
                <a:ea typeface="Calibri"/>
                <a:cs typeface="Times New Roman"/>
              </a:rPr>
              <a:t> </a:t>
            </a:r>
            <a:r>
              <a:rPr lang="en-US" sz="2800" b="1" kern="100" dirty="0" err="1">
                <a:solidFill>
                  <a:srgbClr val="9900FF"/>
                </a:solidFill>
                <a:latin typeface="Times New Roman"/>
                <a:ea typeface="Calibri"/>
                <a:cs typeface="Times New Roman"/>
              </a:rPr>
              <a:t>Khiêm</a:t>
            </a:r>
            <a:endParaRPr lang="en-US" sz="2800" kern="100" dirty="0">
              <a:solidFill>
                <a:srgbClr val="9900FF"/>
              </a:solidFill>
              <a:latin typeface="Times New Roman"/>
              <a:ea typeface="Calibri"/>
              <a:cs typeface="Times New Roman"/>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521" y="1322149"/>
            <a:ext cx="4958862" cy="383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7231" y="1404211"/>
            <a:ext cx="5533291" cy="3753944"/>
          </a:xfrm>
          <a:prstGeom prst="rect">
            <a:avLst/>
          </a:prstGeom>
          <a:blipFill>
            <a:blip r:embed="rId3"/>
            <a:stretch>
              <a:fillRect/>
            </a:stretch>
          </a:blipFill>
        </p:spPr>
        <p:txBody>
          <a:bodyPr wrap="square" rtlCol="0">
            <a:spAutoFit/>
          </a:bodyPr>
          <a:lstStyle/>
          <a:p>
            <a:endParaRPr lang="en-US" dirty="0"/>
          </a:p>
        </p:txBody>
      </p:sp>
      <p:sp>
        <p:nvSpPr>
          <p:cNvPr id="7" name="Title 1"/>
          <p:cNvSpPr txBox="1">
            <a:spLocks/>
          </p:cNvSpPr>
          <p:nvPr/>
        </p:nvSpPr>
        <p:spPr bwMode="auto">
          <a:xfrm>
            <a:off x="1477108" y="5392615"/>
            <a:ext cx="8346829" cy="838200"/>
          </a:xfrm>
          <a:prstGeom prst="rect">
            <a:avLst/>
          </a:prstGeom>
          <a:solidFill>
            <a:srgbClr val="FFFF00"/>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ctr">
              <a:lnSpc>
                <a:spcPct val="100000"/>
              </a:lnSpc>
              <a:spcAft>
                <a:spcPts val="0"/>
              </a:spcAft>
            </a:pPr>
            <a:r>
              <a:rPr lang="en-US" sz="2400" b="1" i="1" dirty="0" err="1" smtClean="0">
                <a:solidFill>
                  <a:srgbClr val="2E15EB"/>
                </a:solidFill>
                <a:latin typeface="Times New Roman" pitchFamily="18" charset="0"/>
                <a:cs typeface="Times New Roman" pitchFamily="18" charset="0"/>
              </a:rPr>
              <a:t>Tượng</a:t>
            </a:r>
            <a:r>
              <a:rPr lang="en-US" sz="2400" b="1" i="1" dirty="0" smtClean="0">
                <a:solidFill>
                  <a:srgbClr val="2E15EB"/>
                </a:solidFill>
                <a:latin typeface="Times New Roman" pitchFamily="18" charset="0"/>
                <a:cs typeface="Times New Roman" pitchFamily="18" charset="0"/>
              </a:rPr>
              <a:t> </a:t>
            </a:r>
            <a:r>
              <a:rPr lang="en-US" sz="2400" b="1" i="1" dirty="0" err="1">
                <a:solidFill>
                  <a:srgbClr val="2E15EB"/>
                </a:solidFill>
                <a:latin typeface="Times New Roman" pitchFamily="18" charset="0"/>
                <a:cs typeface="Times New Roman" pitchFamily="18" charset="0"/>
              </a:rPr>
              <a:t>Nguyễn</a:t>
            </a:r>
            <a:r>
              <a:rPr lang="en-US" sz="2400" b="1" i="1" dirty="0">
                <a:solidFill>
                  <a:srgbClr val="2E15EB"/>
                </a:solidFill>
                <a:latin typeface="Times New Roman" pitchFamily="18" charset="0"/>
                <a:cs typeface="Times New Roman" pitchFamily="18" charset="0"/>
              </a:rPr>
              <a:t> </a:t>
            </a:r>
            <a:r>
              <a:rPr lang="en-US" sz="2400" b="1" i="1" dirty="0" err="1">
                <a:solidFill>
                  <a:srgbClr val="2E15EB"/>
                </a:solidFill>
                <a:latin typeface="Times New Roman" pitchFamily="18" charset="0"/>
                <a:cs typeface="Times New Roman" pitchFamily="18" charset="0"/>
              </a:rPr>
              <a:t>Bỉnh</a:t>
            </a:r>
            <a:r>
              <a:rPr lang="en-US" sz="2400" b="1" i="1" dirty="0">
                <a:solidFill>
                  <a:srgbClr val="2E15EB"/>
                </a:solidFill>
                <a:latin typeface="Times New Roman" pitchFamily="18" charset="0"/>
                <a:cs typeface="Times New Roman" pitchFamily="18" charset="0"/>
              </a:rPr>
              <a:t> </a:t>
            </a:r>
            <a:r>
              <a:rPr lang="en-US" sz="2400" b="1" i="1" dirty="0" err="1">
                <a:solidFill>
                  <a:srgbClr val="2E15EB"/>
                </a:solidFill>
                <a:latin typeface="Times New Roman" pitchFamily="18" charset="0"/>
                <a:cs typeface="Times New Roman" pitchFamily="18" charset="0"/>
              </a:rPr>
              <a:t>Khiêm</a:t>
            </a:r>
            <a:r>
              <a:rPr lang="en-US" sz="2400" b="1" i="1" dirty="0">
                <a:solidFill>
                  <a:srgbClr val="2E15EB"/>
                </a:solidFill>
                <a:latin typeface="Times New Roman" pitchFamily="18" charset="0"/>
                <a:cs typeface="Times New Roman" pitchFamily="18" charset="0"/>
              </a:rPr>
              <a:t> </a:t>
            </a:r>
            <a:r>
              <a:rPr lang="en-US" sz="2400" b="1" i="1" dirty="0" err="1">
                <a:solidFill>
                  <a:srgbClr val="2E15EB"/>
                </a:solidFill>
                <a:latin typeface="Times New Roman" pitchFamily="18" charset="0"/>
                <a:cs typeface="Times New Roman" pitchFamily="18" charset="0"/>
              </a:rPr>
              <a:t>trong</a:t>
            </a:r>
            <a:r>
              <a:rPr lang="en-US" sz="2400" b="1" i="1" dirty="0">
                <a:solidFill>
                  <a:srgbClr val="2E15EB"/>
                </a:solidFill>
                <a:latin typeface="Times New Roman" pitchFamily="18" charset="0"/>
                <a:cs typeface="Times New Roman" pitchFamily="18" charset="0"/>
              </a:rPr>
              <a:t> </a:t>
            </a:r>
            <a:r>
              <a:rPr lang="en-US" sz="2400" b="1" i="1" dirty="0" err="1">
                <a:solidFill>
                  <a:srgbClr val="2E15EB"/>
                </a:solidFill>
                <a:latin typeface="Times New Roman" pitchFamily="18" charset="0"/>
                <a:cs typeface="Times New Roman" pitchFamily="18" charset="0"/>
              </a:rPr>
              <a:t>khuôn</a:t>
            </a:r>
            <a:r>
              <a:rPr lang="en-US" sz="2400" b="1" i="1" dirty="0">
                <a:solidFill>
                  <a:srgbClr val="2E15EB"/>
                </a:solidFill>
                <a:latin typeface="Times New Roman" pitchFamily="18" charset="0"/>
                <a:cs typeface="Times New Roman" pitchFamily="18" charset="0"/>
              </a:rPr>
              <a:t> </a:t>
            </a:r>
            <a:r>
              <a:rPr lang="en-US" sz="2400" b="1" i="1" dirty="0" err="1">
                <a:solidFill>
                  <a:srgbClr val="2E15EB"/>
                </a:solidFill>
                <a:latin typeface="Times New Roman" pitchFamily="18" charset="0"/>
                <a:cs typeface="Times New Roman" pitchFamily="18" charset="0"/>
              </a:rPr>
              <a:t>viên</a:t>
            </a:r>
            <a:r>
              <a:rPr lang="en-US" sz="2400" b="1" i="1" dirty="0">
                <a:solidFill>
                  <a:srgbClr val="2E15EB"/>
                </a:solidFill>
                <a:latin typeface="Times New Roman" pitchFamily="18" charset="0"/>
                <a:cs typeface="Times New Roman" pitchFamily="18" charset="0"/>
              </a:rPr>
              <a:t> </a:t>
            </a:r>
            <a:r>
              <a:rPr lang="en-US" sz="2400" b="1" i="1" dirty="0" err="1">
                <a:solidFill>
                  <a:srgbClr val="2E15EB"/>
                </a:solidFill>
                <a:latin typeface="Times New Roman" pitchFamily="18" charset="0"/>
                <a:cs typeface="Times New Roman" pitchFamily="18" charset="0"/>
              </a:rPr>
              <a:t>Thư</a:t>
            </a:r>
            <a:r>
              <a:rPr lang="en-US" sz="2400" b="1" i="1" dirty="0">
                <a:solidFill>
                  <a:srgbClr val="2E15EB"/>
                </a:solidFill>
                <a:latin typeface="Times New Roman" pitchFamily="18" charset="0"/>
                <a:cs typeface="Times New Roman" pitchFamily="18" charset="0"/>
              </a:rPr>
              <a:t> </a:t>
            </a:r>
            <a:r>
              <a:rPr lang="en-US" sz="2400" b="1" i="1" dirty="0" err="1">
                <a:solidFill>
                  <a:srgbClr val="2E15EB"/>
                </a:solidFill>
                <a:latin typeface="Times New Roman" pitchFamily="18" charset="0"/>
                <a:cs typeface="Times New Roman" pitchFamily="18" charset="0"/>
              </a:rPr>
              <a:t>viện</a:t>
            </a:r>
            <a:r>
              <a:rPr lang="en-US" sz="2400" b="1" i="1" dirty="0">
                <a:solidFill>
                  <a:srgbClr val="2E15EB"/>
                </a:solidFill>
                <a:latin typeface="Times New Roman" pitchFamily="18" charset="0"/>
                <a:cs typeface="Times New Roman" pitchFamily="18" charset="0"/>
              </a:rPr>
              <a:t> </a:t>
            </a:r>
            <a:r>
              <a:rPr lang="en-US" sz="2400" b="1" i="1" dirty="0" err="1">
                <a:solidFill>
                  <a:srgbClr val="2E15EB"/>
                </a:solidFill>
                <a:latin typeface="Times New Roman" pitchFamily="18" charset="0"/>
                <a:cs typeface="Times New Roman" pitchFamily="18" charset="0"/>
              </a:rPr>
              <a:t>khoa</a:t>
            </a:r>
            <a:r>
              <a:rPr lang="en-US" sz="2400" b="1" i="1" dirty="0">
                <a:solidFill>
                  <a:srgbClr val="2E15EB"/>
                </a:solidFill>
                <a:latin typeface="Times New Roman" pitchFamily="18" charset="0"/>
                <a:cs typeface="Times New Roman" pitchFamily="18" charset="0"/>
              </a:rPr>
              <a:t> </a:t>
            </a:r>
            <a:r>
              <a:rPr lang="en-US" sz="2400" b="1" i="1" dirty="0" err="1">
                <a:solidFill>
                  <a:srgbClr val="2E15EB"/>
                </a:solidFill>
                <a:latin typeface="Times New Roman" pitchFamily="18" charset="0"/>
                <a:cs typeface="Times New Roman" pitchFamily="18" charset="0"/>
              </a:rPr>
              <a:t>học</a:t>
            </a:r>
            <a:r>
              <a:rPr lang="en-US" sz="2400" b="1" i="1" dirty="0">
                <a:solidFill>
                  <a:srgbClr val="2E15EB"/>
                </a:solidFill>
                <a:latin typeface="Times New Roman" pitchFamily="18" charset="0"/>
                <a:cs typeface="Times New Roman" pitchFamily="18" charset="0"/>
              </a:rPr>
              <a:t> </a:t>
            </a:r>
            <a:r>
              <a:rPr lang="en-US" sz="2400" b="1" i="1" dirty="0" err="1">
                <a:solidFill>
                  <a:srgbClr val="2E15EB"/>
                </a:solidFill>
                <a:latin typeface="Times New Roman" pitchFamily="18" charset="0"/>
                <a:cs typeface="Times New Roman" pitchFamily="18" charset="0"/>
              </a:rPr>
              <a:t>tổng</a:t>
            </a:r>
            <a:r>
              <a:rPr lang="en-US" sz="2400" b="1" i="1" dirty="0">
                <a:solidFill>
                  <a:srgbClr val="2E15EB"/>
                </a:solidFill>
                <a:latin typeface="Times New Roman" pitchFamily="18" charset="0"/>
                <a:cs typeface="Times New Roman" pitchFamily="18" charset="0"/>
              </a:rPr>
              <a:t> </a:t>
            </a:r>
            <a:r>
              <a:rPr lang="en-US" sz="2400" b="1" i="1" dirty="0" err="1">
                <a:solidFill>
                  <a:srgbClr val="2E15EB"/>
                </a:solidFill>
                <a:latin typeface="Times New Roman" pitchFamily="18" charset="0"/>
                <a:cs typeface="Times New Roman" pitchFamily="18" charset="0"/>
              </a:rPr>
              <a:t>hợp</a:t>
            </a:r>
            <a:r>
              <a:rPr lang="en-US" sz="2400" b="1" i="1" dirty="0">
                <a:solidFill>
                  <a:srgbClr val="2E15EB"/>
                </a:solidFill>
                <a:latin typeface="Times New Roman" pitchFamily="18" charset="0"/>
                <a:cs typeface="Times New Roman" pitchFamily="18" charset="0"/>
              </a:rPr>
              <a:t> </a:t>
            </a:r>
            <a:r>
              <a:rPr lang="en-US" sz="2400" b="1" i="1" dirty="0" err="1">
                <a:solidFill>
                  <a:srgbClr val="2E15EB"/>
                </a:solidFill>
                <a:latin typeface="Times New Roman" pitchFamily="18" charset="0"/>
                <a:cs typeface="Times New Roman" pitchFamily="18" charset="0"/>
              </a:rPr>
              <a:t>thành</a:t>
            </a:r>
            <a:r>
              <a:rPr lang="en-US" sz="2400" b="1" i="1" dirty="0">
                <a:solidFill>
                  <a:srgbClr val="2E15EB"/>
                </a:solidFill>
                <a:latin typeface="Times New Roman" pitchFamily="18" charset="0"/>
                <a:cs typeface="Times New Roman" pitchFamily="18" charset="0"/>
              </a:rPr>
              <a:t> </a:t>
            </a:r>
            <a:r>
              <a:rPr lang="en-US" sz="2400" b="1" i="1" dirty="0" err="1">
                <a:solidFill>
                  <a:srgbClr val="2E15EB"/>
                </a:solidFill>
                <a:latin typeface="Times New Roman" pitchFamily="18" charset="0"/>
                <a:cs typeface="Times New Roman" pitchFamily="18" charset="0"/>
              </a:rPr>
              <a:t>phố</a:t>
            </a:r>
            <a:r>
              <a:rPr lang="en-US" sz="2400" b="1" i="1" dirty="0">
                <a:solidFill>
                  <a:srgbClr val="2E15EB"/>
                </a:solidFill>
                <a:latin typeface="Times New Roman" pitchFamily="18" charset="0"/>
                <a:cs typeface="Times New Roman" pitchFamily="18" charset="0"/>
              </a:rPr>
              <a:t> </a:t>
            </a:r>
            <a:r>
              <a:rPr lang="en-US" sz="2400" b="1" i="1" dirty="0" err="1">
                <a:solidFill>
                  <a:srgbClr val="2E15EB"/>
                </a:solidFill>
                <a:latin typeface="Times New Roman" pitchFamily="18" charset="0"/>
                <a:cs typeface="Times New Roman" pitchFamily="18" charset="0"/>
              </a:rPr>
              <a:t>Hải</a:t>
            </a:r>
            <a:r>
              <a:rPr lang="en-US" sz="2400" b="1" i="1" dirty="0">
                <a:solidFill>
                  <a:srgbClr val="2E15EB"/>
                </a:solidFill>
                <a:latin typeface="Times New Roman" pitchFamily="18" charset="0"/>
                <a:cs typeface="Times New Roman" pitchFamily="18" charset="0"/>
              </a:rPr>
              <a:t> </a:t>
            </a:r>
            <a:r>
              <a:rPr lang="en-US" sz="2400" b="1" i="1" dirty="0" err="1" smtClean="0">
                <a:solidFill>
                  <a:srgbClr val="2E15EB"/>
                </a:solidFill>
                <a:latin typeface="Times New Roman" pitchFamily="18" charset="0"/>
                <a:cs typeface="Times New Roman" pitchFamily="18" charset="0"/>
              </a:rPr>
              <a:t>Phòng</a:t>
            </a:r>
            <a:endParaRPr lang="en-US" sz="2400" b="1" dirty="0">
              <a:solidFill>
                <a:srgbClr val="2E15EB"/>
              </a:solidFill>
              <a:latin typeface="Times New Roman" pitchFamily="18" charset="0"/>
              <a:cs typeface="Times New Roman" pitchFamily="18" charset="0"/>
            </a:endParaRPr>
          </a:p>
        </p:txBody>
      </p:sp>
    </p:spTree>
    <p:extLst>
      <p:ext uri="{BB962C8B-B14F-4D97-AF65-F5344CB8AC3E}">
        <p14:creationId xmlns:p14="http://schemas.microsoft.com/office/powerpoint/2010/main" val="44627042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33756" y="140678"/>
            <a:ext cx="5662244" cy="633042"/>
          </a:xfrm>
          <a:prstGeom prst="rect">
            <a:avLst/>
          </a:prstGeom>
          <a:solidFill>
            <a:srgbClr val="FFFF00"/>
          </a:solidFill>
          <a:ln>
            <a:noFill/>
          </a:ln>
          <a:extLst/>
        </p:spPr>
        <p:txBody>
          <a:bodyPr vert="horz" wrap="square" lIns="91424" tIns="45712" rIns="91424" bIns="45712" numCol="1" anchor="b" anchorCtr="0" compatLnSpc="1">
            <a:prstTxWarp prst="textNoShape">
              <a:avLst/>
            </a:prstTxWarp>
          </a:bodyPr>
          <a:lstStyle>
            <a:lvl1pPr algn="l" rtl="0" fontAlgn="base">
              <a:lnSpc>
                <a:spcPct val="90000"/>
              </a:lnSpc>
              <a:spcBef>
                <a:spcPct val="0"/>
              </a:spcBef>
              <a:spcAft>
                <a:spcPct val="0"/>
              </a:spcAft>
              <a:defRPr sz="3400" kern="1200">
                <a:solidFill>
                  <a:schemeClr val="tx1"/>
                </a:solidFill>
                <a:latin typeface="+mj-lt"/>
                <a:ea typeface="+mj-ea"/>
                <a:cs typeface="+mj-cs"/>
              </a:defRPr>
            </a:lvl1pPr>
            <a:lvl2pPr algn="l" rtl="0" fontAlgn="base">
              <a:lnSpc>
                <a:spcPct val="90000"/>
              </a:lnSpc>
              <a:spcBef>
                <a:spcPct val="0"/>
              </a:spcBef>
              <a:spcAft>
                <a:spcPct val="0"/>
              </a:spcAft>
              <a:defRPr sz="3400">
                <a:solidFill>
                  <a:schemeClr val="tx1"/>
                </a:solidFill>
                <a:latin typeface="Segoe Script" panose="020B0504020000000003" pitchFamily="34" charset="0"/>
              </a:defRPr>
            </a:lvl2pPr>
            <a:lvl3pPr algn="l" rtl="0" fontAlgn="base">
              <a:lnSpc>
                <a:spcPct val="90000"/>
              </a:lnSpc>
              <a:spcBef>
                <a:spcPct val="0"/>
              </a:spcBef>
              <a:spcAft>
                <a:spcPct val="0"/>
              </a:spcAft>
              <a:defRPr sz="3400">
                <a:solidFill>
                  <a:schemeClr val="tx1"/>
                </a:solidFill>
                <a:latin typeface="Segoe Script" panose="020B0504020000000003" pitchFamily="34" charset="0"/>
              </a:defRPr>
            </a:lvl3pPr>
            <a:lvl4pPr algn="l" rtl="0" fontAlgn="base">
              <a:lnSpc>
                <a:spcPct val="90000"/>
              </a:lnSpc>
              <a:spcBef>
                <a:spcPct val="0"/>
              </a:spcBef>
              <a:spcAft>
                <a:spcPct val="0"/>
              </a:spcAft>
              <a:defRPr sz="3400">
                <a:solidFill>
                  <a:schemeClr val="tx1"/>
                </a:solidFill>
                <a:latin typeface="Segoe Script" panose="020B0504020000000003" pitchFamily="34" charset="0"/>
              </a:defRPr>
            </a:lvl4pPr>
            <a:lvl5pPr algn="l" rtl="0" fontAlgn="base">
              <a:lnSpc>
                <a:spcPct val="90000"/>
              </a:lnSpc>
              <a:spcBef>
                <a:spcPct val="0"/>
              </a:spcBef>
              <a:spcAft>
                <a:spcPct val="0"/>
              </a:spcAft>
              <a:defRPr sz="3400">
                <a:solidFill>
                  <a:schemeClr val="tx1"/>
                </a:solidFill>
                <a:latin typeface="Segoe Script" panose="020B0504020000000003" pitchFamily="34" charset="0"/>
              </a:defRPr>
            </a:lvl5pPr>
            <a:lvl6pPr marL="457200" algn="l" rtl="0" fontAlgn="base">
              <a:lnSpc>
                <a:spcPct val="90000"/>
              </a:lnSpc>
              <a:spcBef>
                <a:spcPct val="0"/>
              </a:spcBef>
              <a:spcAft>
                <a:spcPct val="0"/>
              </a:spcAft>
              <a:defRPr sz="3400">
                <a:solidFill>
                  <a:schemeClr val="tx1"/>
                </a:solidFill>
                <a:latin typeface="Segoe Script" panose="020B0504020000000003" pitchFamily="34" charset="0"/>
              </a:defRPr>
            </a:lvl6pPr>
            <a:lvl7pPr marL="914400" algn="l" rtl="0" fontAlgn="base">
              <a:lnSpc>
                <a:spcPct val="90000"/>
              </a:lnSpc>
              <a:spcBef>
                <a:spcPct val="0"/>
              </a:spcBef>
              <a:spcAft>
                <a:spcPct val="0"/>
              </a:spcAft>
              <a:defRPr sz="3400">
                <a:solidFill>
                  <a:schemeClr val="tx1"/>
                </a:solidFill>
                <a:latin typeface="Segoe Script" panose="020B0504020000000003" pitchFamily="34" charset="0"/>
              </a:defRPr>
            </a:lvl7pPr>
            <a:lvl8pPr marL="1371600" algn="l" rtl="0" fontAlgn="base">
              <a:lnSpc>
                <a:spcPct val="90000"/>
              </a:lnSpc>
              <a:spcBef>
                <a:spcPct val="0"/>
              </a:spcBef>
              <a:spcAft>
                <a:spcPct val="0"/>
              </a:spcAft>
              <a:defRPr sz="3400">
                <a:solidFill>
                  <a:schemeClr val="tx1"/>
                </a:solidFill>
                <a:latin typeface="Segoe Script" panose="020B0504020000000003" pitchFamily="34" charset="0"/>
              </a:defRPr>
            </a:lvl8pPr>
            <a:lvl9pPr marL="1828800" algn="l" rtl="0" fontAlgn="base">
              <a:lnSpc>
                <a:spcPct val="90000"/>
              </a:lnSpc>
              <a:spcBef>
                <a:spcPct val="0"/>
              </a:spcBef>
              <a:spcAft>
                <a:spcPct val="0"/>
              </a:spcAft>
              <a:defRPr sz="3400">
                <a:solidFill>
                  <a:schemeClr val="tx1"/>
                </a:solidFill>
                <a:latin typeface="Segoe Script" panose="020B0504020000000003" pitchFamily="34" charset="0"/>
              </a:defRPr>
            </a:lvl9pPr>
          </a:lstStyle>
          <a:p>
            <a:pPr algn="just">
              <a:lnSpc>
                <a:spcPct val="150000"/>
              </a:lnSpc>
              <a:spcAft>
                <a:spcPts val="0"/>
              </a:spcAft>
            </a:pPr>
            <a:r>
              <a:rPr lang="en-US" sz="2800" b="1" dirty="0" smtClean="0">
                <a:solidFill>
                  <a:srgbClr val="6600CC"/>
                </a:solidFill>
                <a:latin typeface="Times New Roman" pitchFamily="18" charset="0"/>
                <a:cs typeface="Times New Roman" pitchFamily="18" charset="0"/>
              </a:rPr>
              <a:t> </a:t>
            </a:r>
            <a:r>
              <a:rPr lang="en-US" sz="2800" b="1" kern="100" dirty="0" smtClean="0">
                <a:solidFill>
                  <a:srgbClr val="2E15EB"/>
                </a:solidFill>
                <a:latin typeface="Times New Roman"/>
                <a:ea typeface="Calibri"/>
                <a:cs typeface="Times New Roman"/>
              </a:rPr>
              <a:t>1</a:t>
            </a:r>
            <a:r>
              <a:rPr lang="en-US" sz="2800" b="1" kern="100" dirty="0">
                <a:solidFill>
                  <a:srgbClr val="2E15EB"/>
                </a:solidFill>
                <a:latin typeface="Times New Roman"/>
                <a:ea typeface="Calibri"/>
                <a:cs typeface="Times New Roman"/>
              </a:rPr>
              <a:t>. </a:t>
            </a:r>
            <a:r>
              <a:rPr lang="en-US" sz="2800" b="1" kern="100" dirty="0" smtClean="0">
                <a:solidFill>
                  <a:srgbClr val="2E15EB"/>
                </a:solidFill>
                <a:latin typeface="Times New Roman"/>
                <a:ea typeface="Calibri"/>
                <a:cs typeface="Times New Roman"/>
              </a:rPr>
              <a:t>2- </a:t>
            </a:r>
            <a:r>
              <a:rPr lang="en-US" sz="2800" b="1" kern="100" dirty="0" err="1">
                <a:solidFill>
                  <a:srgbClr val="2E15EB"/>
                </a:solidFill>
                <a:latin typeface="Times New Roman"/>
                <a:ea typeface="Calibri"/>
                <a:cs typeface="Times New Roman"/>
              </a:rPr>
              <a:t>Danh</a:t>
            </a:r>
            <a:r>
              <a:rPr lang="en-US" sz="2800" b="1" kern="100" dirty="0">
                <a:solidFill>
                  <a:srgbClr val="2E15EB"/>
                </a:solidFill>
                <a:latin typeface="Times New Roman"/>
                <a:ea typeface="Calibri"/>
                <a:cs typeface="Times New Roman"/>
              </a:rPr>
              <a:t> </a:t>
            </a:r>
            <a:r>
              <a:rPr lang="en-US" sz="2800" b="1" kern="100" dirty="0" err="1">
                <a:solidFill>
                  <a:srgbClr val="2E15EB"/>
                </a:solidFill>
                <a:latin typeface="Times New Roman"/>
                <a:ea typeface="Calibri"/>
                <a:cs typeface="Times New Roman"/>
              </a:rPr>
              <a:t>nhân</a:t>
            </a:r>
            <a:r>
              <a:rPr lang="en-US" sz="2800" b="1" kern="100" dirty="0">
                <a:solidFill>
                  <a:srgbClr val="2E15EB"/>
                </a:solidFill>
                <a:latin typeface="Times New Roman"/>
                <a:ea typeface="Calibri"/>
                <a:cs typeface="Times New Roman"/>
              </a:rPr>
              <a:t> </a:t>
            </a:r>
            <a:r>
              <a:rPr lang="en-US" sz="2800" b="1" kern="100" dirty="0" smtClean="0">
                <a:solidFill>
                  <a:srgbClr val="2E15EB"/>
                </a:solidFill>
                <a:latin typeface="Times New Roman"/>
                <a:ea typeface="Calibri"/>
                <a:cs typeface="Times New Roman"/>
              </a:rPr>
              <a:t>Chu </a:t>
            </a:r>
            <a:r>
              <a:rPr lang="en-US" sz="2800" b="1" kern="100" dirty="0" err="1" smtClean="0">
                <a:solidFill>
                  <a:srgbClr val="2E15EB"/>
                </a:solidFill>
                <a:latin typeface="Times New Roman"/>
                <a:ea typeface="Calibri"/>
                <a:cs typeface="Times New Roman"/>
              </a:rPr>
              <a:t>Văn</a:t>
            </a:r>
            <a:r>
              <a:rPr lang="en-US" sz="2800" b="1" kern="100" dirty="0" smtClean="0">
                <a:solidFill>
                  <a:srgbClr val="2E15EB"/>
                </a:solidFill>
                <a:latin typeface="Times New Roman"/>
                <a:ea typeface="Calibri"/>
                <a:cs typeface="Times New Roman"/>
              </a:rPr>
              <a:t> An</a:t>
            </a:r>
            <a:endParaRPr lang="en-US" sz="2800" kern="100" dirty="0">
              <a:solidFill>
                <a:srgbClr val="2E15EB"/>
              </a:solidFill>
              <a:latin typeface="Times New Roman"/>
              <a:ea typeface="Calibri"/>
              <a:cs typeface="Times New Roman"/>
            </a:endParaRPr>
          </a:p>
        </p:txBody>
      </p:sp>
      <p:sp>
        <p:nvSpPr>
          <p:cNvPr id="5" name="Cloud 4"/>
          <p:cNvSpPr/>
          <p:nvPr/>
        </p:nvSpPr>
        <p:spPr>
          <a:xfrm>
            <a:off x="-398584" y="1034408"/>
            <a:ext cx="13071231" cy="3956843"/>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it-IT" sz="4300" b="1" dirty="0" smtClean="0">
                <a:solidFill>
                  <a:srgbClr val="0000FF"/>
                </a:solidFill>
                <a:latin typeface="Times New Roman" pitchFamily="18" charset="0"/>
                <a:cs typeface="Times New Roman" pitchFamily="18" charset="0"/>
              </a:rPr>
              <a:t>Em hãy chia sẻ những hiểu biết của em về danh nhân Chu Văn An.</a:t>
            </a:r>
            <a:endParaRPr lang="en-US" sz="4300" b="1" dirty="0">
              <a:solidFill>
                <a:srgbClr val="0000FF"/>
              </a:solidFill>
              <a:latin typeface="Times New Roman" pitchFamily="18" charset="0"/>
              <a:cs typeface="Times New Roman" pitchFamily="18" charset="0"/>
            </a:endParaRPr>
          </a:p>
          <a:p>
            <a:pPr algn="ctr"/>
            <a:endParaRPr lang="vi-VN" sz="3200" dirty="0">
              <a:solidFill>
                <a:srgbClr val="FFF0E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498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Cool Professor CV by Slidesgo">
  <a:themeElements>
    <a:clrScheme name="Simple Light">
      <a:dk1>
        <a:srgbClr val="FFF0E2"/>
      </a:dk1>
      <a:lt1>
        <a:srgbClr val="FFFFFF"/>
      </a:lt1>
      <a:dk2>
        <a:srgbClr val="CD6363"/>
      </a:dk2>
      <a:lt2>
        <a:srgbClr val="B45F06"/>
      </a:lt2>
      <a:accent1>
        <a:srgbClr val="613609"/>
      </a:accent1>
      <a:accent2>
        <a:srgbClr val="7C93C3"/>
      </a:accent2>
      <a:accent3>
        <a:srgbClr val="EC8585"/>
      </a:accent3>
      <a:accent4>
        <a:srgbClr val="EDC1B1"/>
      </a:accent4>
      <a:accent5>
        <a:srgbClr val="F8B677"/>
      </a:accent5>
      <a:accent6>
        <a:srgbClr val="FFF0E2"/>
      </a:accent6>
      <a:hlink>
        <a:srgbClr val="61360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mẫu Toán 4</Template>
  <TotalTime>1018</TotalTime>
  <Words>1926</Words>
  <Application>Microsoft Office PowerPoint</Application>
  <PresentationFormat>Custom</PresentationFormat>
  <Paragraphs>104</Paragraphs>
  <Slides>23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Times New Roman</vt:lpstr>
      <vt:lpstr>Anton</vt:lpstr>
      <vt:lpstr>Calibri</vt:lpstr>
      <vt:lpstr>Open Sans</vt:lpstr>
      <vt:lpstr>Roboto</vt:lpstr>
      <vt:lpstr>Aptos</vt:lpstr>
      <vt:lpstr>Aptos Display</vt:lpstr>
      <vt:lpstr>Cool Professor CV by Slidesgo</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CTY REDSTAR</cp:lastModifiedBy>
  <cp:revision>102</cp:revision>
  <dcterms:created xsi:type="dcterms:W3CDTF">2023-10-24T04:45:10Z</dcterms:created>
  <dcterms:modified xsi:type="dcterms:W3CDTF">2025-09-13T09:32:33Z</dcterms:modified>
</cp:coreProperties>
</file>