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25"/>
  </p:notesMasterIdLst>
  <p:sldIdLst>
    <p:sldId id="266" r:id="rId3"/>
    <p:sldId id="256" r:id="rId4"/>
    <p:sldId id="257" r:id="rId5"/>
    <p:sldId id="273" r:id="rId6"/>
    <p:sldId id="274" r:id="rId7"/>
    <p:sldId id="258" r:id="rId8"/>
    <p:sldId id="259" r:id="rId9"/>
    <p:sldId id="275" r:id="rId10"/>
    <p:sldId id="276" r:id="rId11"/>
    <p:sldId id="277" r:id="rId12"/>
    <p:sldId id="278" r:id="rId13"/>
    <p:sldId id="279" r:id="rId14"/>
    <p:sldId id="260" r:id="rId15"/>
    <p:sldId id="261" r:id="rId16"/>
    <p:sldId id="280" r:id="rId17"/>
    <p:sldId id="281" r:id="rId18"/>
    <p:sldId id="272" r:id="rId19"/>
    <p:sldId id="282" r:id="rId20"/>
    <p:sldId id="263" r:id="rId21"/>
    <p:sldId id="268" r:id="rId22"/>
    <p:sldId id="267" r:id="rId23"/>
    <p:sldId id="270" r:id="rId24"/>
  </p:sldIdLst>
  <p:sldSz cx="12188825" cy="6858000"/>
  <p:notesSz cx="6858000" cy="9144000"/>
  <p:embeddedFontLst>
    <p:embeddedFont>
      <p:font typeface="Cambria Math" panose="02040503050406030204" pitchFamily="18" charset="0"/>
      <p:regular r:id="rId26"/>
    </p:embeddedFont>
    <p:embeddedFont>
      <p:font typeface="UTM Avo" panose="02040603050506020204" pitchFamily="18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1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56" algn="l" defTabSz="9141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09" algn="l" defTabSz="9141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65" algn="l" defTabSz="9141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221" algn="l" defTabSz="9141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275" algn="l" defTabSz="9141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331" algn="l" defTabSz="9141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384" algn="l" defTabSz="9141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440" algn="l" defTabSz="9141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7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63348C-5437-482A-A3F0-1AB0EA65E42A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A7444-5083-4C6F-A16B-68B68B8A9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60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09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1pPr>
    <a:lvl2pPr marL="457056" algn="l" defTabSz="914109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2pPr>
    <a:lvl3pPr marL="914109" algn="l" defTabSz="914109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3pPr>
    <a:lvl4pPr marL="1371165" algn="l" defTabSz="914109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4pPr>
    <a:lvl5pPr marL="1828221" algn="l" defTabSz="914109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5pPr>
    <a:lvl6pPr marL="2285275" algn="l" defTabSz="914109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6pPr>
    <a:lvl7pPr marL="2742331" algn="l" defTabSz="914109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7pPr>
    <a:lvl8pPr marL="3199384" algn="l" defTabSz="914109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8pPr>
    <a:lvl9pPr marL="3656440" algn="l" defTabSz="914109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E238D-1519-F0C3-3001-616DFC3E94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603" y="1122362"/>
            <a:ext cx="9141619" cy="238760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2E6494-D844-43C2-71E4-99329AC05A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603" y="3602039"/>
            <a:ext cx="9141619" cy="1655761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134" indent="0" algn="ctr">
              <a:buNone/>
              <a:defRPr sz="2001"/>
            </a:lvl2pPr>
            <a:lvl3pPr marL="914271" indent="0" algn="ctr">
              <a:buNone/>
              <a:defRPr sz="1800"/>
            </a:lvl3pPr>
            <a:lvl4pPr marL="1371405" indent="0" algn="ctr">
              <a:buNone/>
              <a:defRPr sz="1600"/>
            </a:lvl4pPr>
            <a:lvl5pPr marL="1828540" indent="0" algn="ctr">
              <a:buNone/>
              <a:defRPr sz="1600"/>
            </a:lvl5pPr>
            <a:lvl6pPr marL="2285676" indent="0" algn="ctr">
              <a:buNone/>
              <a:defRPr sz="1600"/>
            </a:lvl6pPr>
            <a:lvl7pPr marL="2742811" indent="0" algn="ctr">
              <a:buNone/>
              <a:defRPr sz="1600"/>
            </a:lvl7pPr>
            <a:lvl8pPr marL="3199947" indent="0" algn="ctr">
              <a:buNone/>
              <a:defRPr sz="1600"/>
            </a:lvl8pPr>
            <a:lvl9pPr marL="3657082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9316F-E22E-0798-B4DC-5ED94A946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96712-0A3B-37B4-CFF2-8E2B8F20E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86A16-CEA5-D0FA-59B9-D7C65FFD7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32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4A02A-4203-18E5-4279-197B05071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65994B-A0EC-4030-AFF5-A978D5E348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B3321-3A12-7B8E-DCBF-CE23F1A5C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2F551-76F6-031A-1564-C8BFD661B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32457-AB69-67BD-CC72-A7BDDB6F7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91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837D3-0DCD-A092-1188-5F1BE26E07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2631" y="365125"/>
            <a:ext cx="2628214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BE0947-A6B4-0F97-B359-514D24D25D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7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A1E06-80FF-9FD3-C6C2-F3DB0D0E7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FC0B3-58B2-54D2-69D3-05577FBFC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79C85-1CF4-26DD-F0DC-DA6F779E3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9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3603" y="1122362"/>
            <a:ext cx="9141619" cy="238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3603" y="3602039"/>
            <a:ext cx="9141619" cy="1655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399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1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7982" y="6356349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7550" y="6356349"/>
            <a:ext cx="41137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08359" y="6356349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3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7982" y="6356349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7550" y="6356349"/>
            <a:ext cx="41137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08359" y="6356349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179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7981" y="365126"/>
            <a:ext cx="10512863" cy="1325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7981" y="1825625"/>
            <a:ext cx="10512863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34" lvl="0" indent="-34285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271" lvl="1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05" lvl="2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540" lvl="3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676" lvl="4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811" lvl="5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9947" lvl="6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082" lvl="7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216" lvl="8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7982" y="6356349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7550" y="6356349"/>
            <a:ext cx="41137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08359" y="6356349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221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633" y="1709741"/>
            <a:ext cx="10512863" cy="285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633" y="4589463"/>
            <a:ext cx="10512863" cy="150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34" lvl="0" indent="-228568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399">
                <a:solidFill>
                  <a:srgbClr val="888888"/>
                </a:solidFill>
              </a:defRPr>
            </a:lvl1pPr>
            <a:lvl2pPr marL="914271" lvl="1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1">
                <a:solidFill>
                  <a:srgbClr val="888888"/>
                </a:solidFill>
              </a:defRPr>
            </a:lvl2pPr>
            <a:lvl3pPr marL="1371405" lvl="2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540" lvl="3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5676" lvl="4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2811" lvl="5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199947" lvl="6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082" lvl="7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216" lvl="8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7982" y="6356349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7550" y="6356349"/>
            <a:ext cx="41137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08359" y="6356349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583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7981" y="365126"/>
            <a:ext cx="10512863" cy="1325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7982" y="1825625"/>
            <a:ext cx="5180251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34" lvl="0" indent="-34285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271" lvl="1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05" lvl="2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540" lvl="3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676" lvl="4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811" lvl="5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9947" lvl="6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082" lvl="7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216" lvl="8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0594" y="1825625"/>
            <a:ext cx="5180251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34" lvl="0" indent="-34285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271" lvl="1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05" lvl="2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540" lvl="3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676" lvl="4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811" lvl="5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9947" lvl="6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082" lvl="7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216" lvl="8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7982" y="6356349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7550" y="6356349"/>
            <a:ext cx="41137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08359" y="6356349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3794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568" y="365126"/>
            <a:ext cx="10512863" cy="1325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572" y="1681164"/>
            <a:ext cx="5156445" cy="823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34" lvl="0" indent="-228568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399" b="1"/>
            </a:lvl1pPr>
            <a:lvl2pPr marL="914271" lvl="1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1" b="1"/>
            </a:lvl2pPr>
            <a:lvl3pPr marL="1371405" lvl="2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540" lvl="3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676" lvl="4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811" lvl="5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199947" lvl="6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082" lvl="7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216" lvl="8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572" y="2505075"/>
            <a:ext cx="5156445" cy="3684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34" lvl="0" indent="-34285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271" lvl="1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05" lvl="2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540" lvl="3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676" lvl="4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811" lvl="5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9947" lvl="6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082" lvl="7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216" lvl="8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0593" y="1681164"/>
            <a:ext cx="5181838" cy="823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34" lvl="0" indent="-228568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399" b="1"/>
            </a:lvl1pPr>
            <a:lvl2pPr marL="914271" lvl="1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1" b="1"/>
            </a:lvl2pPr>
            <a:lvl3pPr marL="1371405" lvl="2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540" lvl="3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676" lvl="4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811" lvl="5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199947" lvl="6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082" lvl="7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216" lvl="8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0593" y="2505075"/>
            <a:ext cx="5181838" cy="3684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34" lvl="0" indent="-34285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271" lvl="1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05" lvl="2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540" lvl="3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676" lvl="4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811" lvl="5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9947" lvl="6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082" lvl="7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216" lvl="8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7982" y="6356349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7550" y="6356349"/>
            <a:ext cx="41137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08359" y="6356349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1775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7981" y="365126"/>
            <a:ext cx="10512863" cy="1325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7982" y="6356349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7550" y="6356349"/>
            <a:ext cx="41137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08359" y="6356349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5395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571" y="457200"/>
            <a:ext cx="3931212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1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1838" y="987426"/>
            <a:ext cx="6170593" cy="4873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34" lvl="0" indent="-43173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199"/>
            </a:lvl1pPr>
            <a:lvl2pPr marL="914271" lvl="1" indent="-40634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1"/>
            </a:lvl2pPr>
            <a:lvl3pPr marL="1371405" lvl="2" indent="-38094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399"/>
            </a:lvl3pPr>
            <a:lvl4pPr marL="1828540" lvl="3" indent="-35554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1"/>
            </a:lvl4pPr>
            <a:lvl5pPr marL="2285676" lvl="4" indent="-35554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1"/>
            </a:lvl5pPr>
            <a:lvl6pPr marL="2742811" lvl="5" indent="-35554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1"/>
            </a:lvl6pPr>
            <a:lvl7pPr marL="3199947" lvl="6" indent="-35554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1"/>
            </a:lvl7pPr>
            <a:lvl8pPr marL="3657082" lvl="7" indent="-35554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1"/>
            </a:lvl8pPr>
            <a:lvl9pPr marL="4114216" lvl="8" indent="-35554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1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571" y="2057400"/>
            <a:ext cx="3931212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34" lvl="0" indent="-228568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271" lvl="1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399"/>
            </a:lvl2pPr>
            <a:lvl3pPr marL="1371405" lvl="2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1"/>
            </a:lvl3pPr>
            <a:lvl4pPr marL="1828540" lvl="3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5676" lvl="4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2811" lvl="5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199947" lvl="6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082" lvl="7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216" lvl="8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7982" y="6356349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7550" y="6356349"/>
            <a:ext cx="41137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08359" y="6356349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227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9392A-0DFE-8B0B-3292-945C59A22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C8675-DA72-73BD-9211-D50C781D0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09AA1-782E-C868-8914-1562EF490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C49C54-24E0-1E2F-9BF6-25ABBE1BB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11588-CBBE-8D8F-8093-2331C8BCC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459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571" y="457200"/>
            <a:ext cx="3931212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1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1838" y="987426"/>
            <a:ext cx="6170593" cy="4873624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571" y="2057400"/>
            <a:ext cx="3931212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34" lvl="0" indent="-228568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271" lvl="1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399"/>
            </a:lvl2pPr>
            <a:lvl3pPr marL="1371405" lvl="2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1"/>
            </a:lvl3pPr>
            <a:lvl4pPr marL="1828540" lvl="3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5676" lvl="4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2811" lvl="5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199947" lvl="6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082" lvl="7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216" lvl="8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7982" y="6356349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7550" y="6356349"/>
            <a:ext cx="41137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08359" y="6356349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1265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7981" y="365126"/>
            <a:ext cx="10512863" cy="1325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18743" y="-1255137"/>
            <a:ext cx="4351339" cy="10512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34" lvl="0" indent="-34285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271" lvl="1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05" lvl="2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540" lvl="3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676" lvl="4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811" lvl="5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9947" lvl="6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082" lvl="7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216" lvl="8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7982" y="6356349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7550" y="6356349"/>
            <a:ext cx="41137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08359" y="6356349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1960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0816" y="1956937"/>
            <a:ext cx="5811839" cy="2628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8206" y="-595099"/>
            <a:ext cx="5811839" cy="773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34" lvl="0" indent="-34285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271" lvl="1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05" lvl="2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540" lvl="3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676" lvl="4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811" lvl="5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9947" lvl="6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082" lvl="7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216" lvl="8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7982" y="6356349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7550" y="6356349"/>
            <a:ext cx="41137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08359" y="6356349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020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244E4-D55C-25F4-6FA9-227D33A01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633" y="1709741"/>
            <a:ext cx="10512863" cy="285273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D186C0-C24F-2FA5-515D-3FD9312D1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633" y="4589463"/>
            <a:ext cx="10512863" cy="1500188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134" indent="0">
              <a:buNone/>
              <a:defRPr sz="2001">
                <a:solidFill>
                  <a:schemeClr val="tx1">
                    <a:tint val="75000"/>
                  </a:schemeClr>
                </a:solidFill>
              </a:defRPr>
            </a:lvl2pPr>
            <a:lvl3pPr marL="9142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9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0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CC7D0-2DB7-93CF-8C18-A9F674BE3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F90FB-775E-2A13-F6E8-5D3BFD6C7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291CA-8322-46D9-9D8B-8F6AF163E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76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9927B-B148-6210-CFE9-2A7DB6D25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46B65-D05F-E8F7-42D1-301902A4CF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63C981-7C0F-88D8-97F1-F429D044E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594" y="1825625"/>
            <a:ext cx="5180251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A716DF-BFF2-F217-F6FF-8E0402DD1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3E59E3-ECBC-0C13-3D1A-00F460818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E8249-2B02-A63F-C73B-8011D9D2C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94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DA36B-F99D-4F29-48CC-3FF7D9206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68" y="365126"/>
            <a:ext cx="10512863" cy="13255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B5669-9E52-266C-966B-1856EF60C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572" y="1681164"/>
            <a:ext cx="5156445" cy="823911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134" indent="0">
              <a:buNone/>
              <a:defRPr sz="2001" b="1"/>
            </a:lvl2pPr>
            <a:lvl3pPr marL="914271" indent="0">
              <a:buNone/>
              <a:defRPr sz="1800" b="1"/>
            </a:lvl3pPr>
            <a:lvl4pPr marL="1371405" indent="0">
              <a:buNone/>
              <a:defRPr sz="1600" b="1"/>
            </a:lvl4pPr>
            <a:lvl5pPr marL="1828540" indent="0">
              <a:buNone/>
              <a:defRPr sz="1600" b="1"/>
            </a:lvl5pPr>
            <a:lvl6pPr marL="2285676" indent="0">
              <a:buNone/>
              <a:defRPr sz="1600" b="1"/>
            </a:lvl6pPr>
            <a:lvl7pPr marL="2742811" indent="0">
              <a:buNone/>
              <a:defRPr sz="1600" b="1"/>
            </a:lvl7pPr>
            <a:lvl8pPr marL="3199947" indent="0">
              <a:buNone/>
              <a:defRPr sz="1600" b="1"/>
            </a:lvl8pPr>
            <a:lvl9pPr marL="365708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B2372F-0767-4B3B-37E2-2ABCDF615D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572" y="2505075"/>
            <a:ext cx="5156445" cy="36845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7FF35D-2549-236B-B8D7-9BC13EEB6E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593" y="1681164"/>
            <a:ext cx="5181838" cy="823911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134" indent="0">
              <a:buNone/>
              <a:defRPr sz="2001" b="1"/>
            </a:lvl2pPr>
            <a:lvl3pPr marL="914271" indent="0">
              <a:buNone/>
              <a:defRPr sz="1800" b="1"/>
            </a:lvl3pPr>
            <a:lvl4pPr marL="1371405" indent="0">
              <a:buNone/>
              <a:defRPr sz="1600" b="1"/>
            </a:lvl4pPr>
            <a:lvl5pPr marL="1828540" indent="0">
              <a:buNone/>
              <a:defRPr sz="1600" b="1"/>
            </a:lvl5pPr>
            <a:lvl6pPr marL="2285676" indent="0">
              <a:buNone/>
              <a:defRPr sz="1600" b="1"/>
            </a:lvl6pPr>
            <a:lvl7pPr marL="2742811" indent="0">
              <a:buNone/>
              <a:defRPr sz="1600" b="1"/>
            </a:lvl7pPr>
            <a:lvl8pPr marL="3199947" indent="0">
              <a:buNone/>
              <a:defRPr sz="1600" b="1"/>
            </a:lvl8pPr>
            <a:lvl9pPr marL="365708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B66D27-7C2D-F56A-060C-1C522A66C8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902163-1AAE-54A1-F475-580D98A97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491746-AE34-C8BF-ECAD-B330C36B6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7B52BE-BF1D-5BF2-A388-AE6EBC27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96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E1628-676A-263E-BA86-E5D4AC638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F857F9-CF4E-42B6-7DAB-323FF35D8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C470AE-CE00-0E55-CFB3-AB766CC9B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D3724B-477E-B1CC-49E4-CFCF711BF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5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9AC67-63C8-E99D-71F9-BA84B4FE8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93FBA2-441A-DC22-9E62-39F0C6610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F3FCB0-7A57-95DE-127C-8DA0B98C4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10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3ACD9-35E5-7E84-535C-9F70DC80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1" y="457200"/>
            <a:ext cx="3931212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687E6-071A-7658-943F-15FD8E0F6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4"/>
          </a:xfrm>
        </p:spPr>
        <p:txBody>
          <a:bodyPr/>
          <a:lstStyle>
            <a:lvl1pPr>
              <a:defRPr sz="3199"/>
            </a:lvl1pPr>
            <a:lvl2pPr>
              <a:defRPr sz="2801"/>
            </a:lvl2pPr>
            <a:lvl3pPr>
              <a:defRPr sz="2399"/>
            </a:lvl3pPr>
            <a:lvl4pPr>
              <a:defRPr sz="2001"/>
            </a:lvl4pPr>
            <a:lvl5pPr>
              <a:defRPr sz="2001"/>
            </a:lvl5pPr>
            <a:lvl6pPr>
              <a:defRPr sz="2001"/>
            </a:lvl6pPr>
            <a:lvl7pPr>
              <a:defRPr sz="2001"/>
            </a:lvl7pPr>
            <a:lvl8pPr>
              <a:defRPr sz="2001"/>
            </a:lvl8pPr>
            <a:lvl9pPr>
              <a:defRPr sz="20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ACCE08-CF5C-4AC7-84D9-107C50398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1" y="2057400"/>
            <a:ext cx="3931212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4" indent="0">
              <a:buNone/>
              <a:defRPr sz="1399"/>
            </a:lvl2pPr>
            <a:lvl3pPr marL="914271" indent="0">
              <a:buNone/>
              <a:defRPr sz="1201"/>
            </a:lvl3pPr>
            <a:lvl4pPr marL="1371405" indent="0">
              <a:buNone/>
              <a:defRPr sz="1000"/>
            </a:lvl4pPr>
            <a:lvl5pPr marL="1828540" indent="0">
              <a:buNone/>
              <a:defRPr sz="1000"/>
            </a:lvl5pPr>
            <a:lvl6pPr marL="2285676" indent="0">
              <a:buNone/>
              <a:defRPr sz="1000"/>
            </a:lvl6pPr>
            <a:lvl7pPr marL="2742811" indent="0">
              <a:buNone/>
              <a:defRPr sz="1000"/>
            </a:lvl7pPr>
            <a:lvl8pPr marL="3199947" indent="0">
              <a:buNone/>
              <a:defRPr sz="1000"/>
            </a:lvl8pPr>
            <a:lvl9pPr marL="3657082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356C85-538E-3A3F-E22B-79B9E36C3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2F4A0D-2A05-0DDC-AC06-5D772D866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2B269-9560-B7AF-BB0A-11B17C987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02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49834-6D7A-7BBA-FB1D-79430D586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1" y="457200"/>
            <a:ext cx="3931212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667670-6F04-2218-FEE6-26EEA7BB6C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4"/>
          </a:xfrm>
        </p:spPr>
        <p:txBody>
          <a:bodyPr/>
          <a:lstStyle>
            <a:lvl1pPr marL="0" indent="0">
              <a:buNone/>
              <a:defRPr sz="3199"/>
            </a:lvl1pPr>
            <a:lvl2pPr marL="457134" indent="0">
              <a:buNone/>
              <a:defRPr sz="2801"/>
            </a:lvl2pPr>
            <a:lvl3pPr marL="914271" indent="0">
              <a:buNone/>
              <a:defRPr sz="2399"/>
            </a:lvl3pPr>
            <a:lvl4pPr marL="1371405" indent="0">
              <a:buNone/>
              <a:defRPr sz="2001"/>
            </a:lvl4pPr>
            <a:lvl5pPr marL="1828540" indent="0">
              <a:buNone/>
              <a:defRPr sz="2001"/>
            </a:lvl5pPr>
            <a:lvl6pPr marL="2285676" indent="0">
              <a:buNone/>
              <a:defRPr sz="2001"/>
            </a:lvl6pPr>
            <a:lvl7pPr marL="2742811" indent="0">
              <a:buNone/>
              <a:defRPr sz="2001"/>
            </a:lvl7pPr>
            <a:lvl8pPr marL="3199947" indent="0">
              <a:buNone/>
              <a:defRPr sz="2001"/>
            </a:lvl8pPr>
            <a:lvl9pPr marL="3657082" indent="0">
              <a:buNone/>
              <a:defRPr sz="2001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12F760-4BA7-A773-B670-6DCD40C71E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1" y="2057400"/>
            <a:ext cx="3931212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4" indent="0">
              <a:buNone/>
              <a:defRPr sz="1399"/>
            </a:lvl2pPr>
            <a:lvl3pPr marL="914271" indent="0">
              <a:buNone/>
              <a:defRPr sz="1201"/>
            </a:lvl3pPr>
            <a:lvl4pPr marL="1371405" indent="0">
              <a:buNone/>
              <a:defRPr sz="1000"/>
            </a:lvl4pPr>
            <a:lvl5pPr marL="1828540" indent="0">
              <a:buNone/>
              <a:defRPr sz="1000"/>
            </a:lvl5pPr>
            <a:lvl6pPr marL="2285676" indent="0">
              <a:buNone/>
              <a:defRPr sz="1000"/>
            </a:lvl6pPr>
            <a:lvl7pPr marL="2742811" indent="0">
              <a:buNone/>
              <a:defRPr sz="1000"/>
            </a:lvl7pPr>
            <a:lvl8pPr marL="3199947" indent="0">
              <a:buNone/>
              <a:defRPr sz="1000"/>
            </a:lvl8pPr>
            <a:lvl9pPr marL="3657082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267793-0529-EFC4-239F-24A29407F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4E47D-C65A-3804-779A-74E63A61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C17135-CB6C-1303-9BF2-831EB9856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29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9Slide.vn - 2019">
            <a:extLst>
              <a:ext uri="{FF2B5EF4-FFF2-40B4-BE49-F238E27FC236}">
                <a16:creationId xmlns:a16="http://schemas.microsoft.com/office/drawing/2014/main" id="{657AF7A7-0371-4EEF-ABEA-81F1EB260F98}"/>
              </a:ext>
            </a:extLst>
          </p:cNvPr>
          <p:cNvSpPr txBox="1"/>
          <p:nvPr userDrawn="1"/>
        </p:nvSpPr>
        <p:spPr>
          <a:xfrm>
            <a:off x="0" y="-6377285"/>
            <a:ext cx="12188825" cy="46153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399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C91319-5201-80C9-23EF-4C2FC5353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1" y="365126"/>
            <a:ext cx="10512863" cy="1325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813D7-D476-A248-6FE3-27E4CE67A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981" y="1825625"/>
            <a:ext cx="10512863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6A3E4-556A-808E-C3D8-CC68A6AB9D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7982" y="6356349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F8809-A423-4163-AE37-3BBFBD60E7C5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22D-7CF8-242C-3A43-4484AE3938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50" y="6356349"/>
            <a:ext cx="41137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A370-F270-7FA1-8B5A-2CD9BBE84B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8359" y="6356349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12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27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8" indent="-228568" algn="l" defTabSz="91427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1" kern="1200">
          <a:solidFill>
            <a:schemeClr val="tx1"/>
          </a:solidFill>
          <a:latin typeface="+mn-lt"/>
          <a:ea typeface="+mn-ea"/>
          <a:cs typeface="+mn-cs"/>
        </a:defRPr>
      </a:lvl1pPr>
      <a:lvl2pPr marL="685703" indent="-228568" algn="l" defTabSz="9142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7" indent="-228568" algn="l" defTabSz="9142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3pPr>
      <a:lvl4pPr marL="1599974" indent="-228568" algn="l" defTabSz="9142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08" indent="-228568" algn="l" defTabSz="9142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42" indent="-228568" algn="l" defTabSz="9142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9" indent="-228568" algn="l" defTabSz="9142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13" indent="-228568" algn="l" defTabSz="9142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50" indent="-228568" algn="l" defTabSz="9142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4" algn="l" defTabSz="914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1" algn="l" defTabSz="914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5" algn="l" defTabSz="914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40" algn="l" defTabSz="914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6" algn="l" defTabSz="914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11" algn="l" defTabSz="914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7" algn="l" defTabSz="914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82" algn="l" defTabSz="914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9Slide.vn - 2019">
            <a:extLst>
              <a:ext uri="{FF2B5EF4-FFF2-40B4-BE49-F238E27FC236}">
                <a16:creationId xmlns:a16="http://schemas.microsoft.com/office/drawing/2014/main" id="{1C18AE5F-627D-4935-8563-D19C696AB043}"/>
              </a:ext>
            </a:extLst>
          </p:cNvPr>
          <p:cNvSpPr txBox="1"/>
          <p:nvPr userDrawn="1"/>
        </p:nvSpPr>
        <p:spPr>
          <a:xfrm>
            <a:off x="0" y="-6377285"/>
            <a:ext cx="12188825" cy="46153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399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7981" y="365126"/>
            <a:ext cx="10512863" cy="1325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7981" y="1825625"/>
            <a:ext cx="10512863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7982" y="6356349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7550" y="6356349"/>
            <a:ext cx="41137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08359" y="6356349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902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hyperlink" Target="https://youtu.be/wsnDXnWqoD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hyperlink" Target="https://youtu.be/wsnDXnWqoDE" TargetMode="Externa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hyperlink" Target="https://youtu.be/wsnDXnWqoDE" TargetMode="Externa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1/1/390/38/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1/1/390/38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1/1/390/38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hoc10donghanhcunggiaovientieuhoc" TargetMode="Externa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1/1/390/38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hyperlink" Target="https://youtu.be/wsnDXnWqoDE" TargetMode="Externa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FD71C9-E11C-1516-4D8D-3AFE2CD15D99}"/>
              </a:ext>
            </a:extLst>
          </p:cNvPr>
          <p:cNvSpPr txBox="1"/>
          <p:nvPr/>
        </p:nvSpPr>
        <p:spPr>
          <a:xfrm>
            <a:off x="9508466" y="892"/>
            <a:ext cx="2680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71">
              <a:buClr>
                <a:srgbClr val="000000"/>
              </a:buClr>
              <a:defRPr/>
            </a:pPr>
            <a:r>
              <a:rPr lang="en-US" sz="3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/>
                <a:sym typeface="Arial"/>
              </a:rPr>
              <a:t>TOÁN 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49AAE4-AAE8-4F14-B963-C4BD00694A92}"/>
              </a:ext>
            </a:extLst>
          </p:cNvPr>
          <p:cNvSpPr/>
          <p:nvPr/>
        </p:nvSpPr>
        <p:spPr>
          <a:xfrm>
            <a:off x="10739527" y="636205"/>
            <a:ext cx="990976" cy="4615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271">
              <a:buClr>
                <a:srgbClr val="000000"/>
              </a:buClr>
              <a:defRPr/>
            </a:pPr>
            <a:r>
              <a:rPr lang="en-US" sz="2399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Tập</a:t>
            </a:r>
            <a:r>
              <a:rPr lang="en-US" sz="2399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1</a:t>
            </a:r>
          </a:p>
        </p:txBody>
      </p:sp>
      <p:sp>
        <p:nvSpPr>
          <p:cNvPr id="9" name="Google Shape;54;p1">
            <a:extLst>
              <a:ext uri="{FF2B5EF4-FFF2-40B4-BE49-F238E27FC236}">
                <a16:creationId xmlns:a16="http://schemas.microsoft.com/office/drawing/2014/main" id="{D2B0C381-AC83-477C-A42B-612BDE63DE3C}"/>
              </a:ext>
            </a:extLst>
          </p:cNvPr>
          <p:cNvSpPr txBox="1">
            <a:spLocks/>
          </p:cNvSpPr>
          <p:nvPr/>
        </p:nvSpPr>
        <p:spPr>
          <a:xfrm>
            <a:off x="76251" y="3801615"/>
            <a:ext cx="12036321" cy="2466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2" tIns="45687" rIns="91402" bIns="45687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914271">
              <a:lnSpc>
                <a:spcPct val="150000"/>
              </a:lnSpc>
              <a:buClr>
                <a:srgbClr val="000000"/>
              </a:buClr>
              <a:buSzPts val="990"/>
              <a:defRPr/>
            </a:pPr>
            <a:r>
              <a:rPr lang="en-US" sz="6094" b="1" kern="0" dirty="0" err="1">
                <a:solidFill>
                  <a:srgbClr val="002060"/>
                </a:solidFill>
                <a:latin typeface="+mn-lt"/>
              </a:rPr>
              <a:t>Tuần</a:t>
            </a:r>
            <a:r>
              <a:rPr lang="en-US" sz="6094" b="1" kern="0" dirty="0">
                <a:solidFill>
                  <a:srgbClr val="002060"/>
                </a:solidFill>
                <a:latin typeface="+mn-lt"/>
              </a:rPr>
              <a:t> </a:t>
            </a:r>
            <a:r>
              <a:rPr lang="vi-VN" sz="6094" b="1" kern="0" dirty="0">
                <a:solidFill>
                  <a:srgbClr val="002060"/>
                </a:solidFill>
                <a:latin typeface="+mn-lt"/>
              </a:rPr>
              <a:t>6</a:t>
            </a:r>
            <a:endParaRPr lang="en-US" sz="6094" b="1" kern="0" dirty="0">
              <a:solidFill>
                <a:srgbClr val="002060"/>
              </a:solidFill>
              <a:latin typeface="+mn-lt"/>
            </a:endParaRPr>
          </a:p>
          <a:p>
            <a:pPr algn="ctr" defTabSz="914248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6094" b="1" kern="0" dirty="0" err="1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Bài</a:t>
            </a:r>
            <a:r>
              <a:rPr lang="en-US" sz="6094" b="1" kern="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2</a:t>
            </a:r>
            <a:r>
              <a:rPr lang="vi-VN" sz="6094" b="1" kern="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0</a:t>
            </a:r>
            <a:r>
              <a:rPr lang="en-US" sz="6094" b="1" kern="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:</a:t>
            </a:r>
            <a:r>
              <a:rPr lang="vi-VN" sz="6094" b="1" kern="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Đơn vị đo góc. Độ (</a:t>
            </a:r>
            <a:r>
              <a:rPr lang="en-US" sz="6094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°</a:t>
            </a:r>
            <a:r>
              <a:rPr lang="vi-VN" sz="6094" b="1" dirty="0">
                <a:solidFill>
                  <a:srgbClr val="FF0000"/>
                </a:solidFill>
                <a:latin typeface="+mn-lt"/>
                <a:ea typeface="Cambria Math" panose="02040503050406030204" pitchFamily="18" charset="0"/>
              </a:rPr>
              <a:t>) Tiết 1</a:t>
            </a:r>
            <a:r>
              <a:rPr lang="en-US" sz="6094" b="1" kern="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525F6B-2A3E-4115-871C-6D88E52D62CA}"/>
              </a:ext>
            </a:extLst>
          </p:cNvPr>
          <p:cNvSpPr/>
          <p:nvPr/>
        </p:nvSpPr>
        <p:spPr>
          <a:xfrm>
            <a:off x="6936096" y="3752240"/>
            <a:ext cx="5252730" cy="3104867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7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1CEE8A-13F1-418A-B2E5-302C3DA525B4}"/>
              </a:ext>
            </a:extLst>
          </p:cNvPr>
          <p:cNvSpPr/>
          <p:nvPr/>
        </p:nvSpPr>
        <p:spPr>
          <a:xfrm>
            <a:off x="1601627" y="1905295"/>
            <a:ext cx="7960834" cy="554511"/>
          </a:xfrm>
          <a:prstGeom prst="rect">
            <a:avLst/>
          </a:prstGeom>
          <a:solidFill>
            <a:srgbClr val="D184B7">
              <a:lumMod val="20000"/>
              <a:lumOff val="80000"/>
            </a:srgbClr>
          </a:solidFill>
          <a:ln w="12700" cap="flat" cmpd="sng" algn="ctr">
            <a:solidFill>
              <a:srgbClr val="C0504D"/>
            </a:solidFill>
            <a:prstDash val="sysDash"/>
          </a:ln>
          <a:effectLst/>
        </p:spPr>
        <p:txBody>
          <a:bodyPr wrap="none">
            <a:spAutoFit/>
          </a:bodyPr>
          <a:lstStyle/>
          <a:p>
            <a:pPr algn="just" defTabSz="2321662">
              <a:lnSpc>
                <a:spcPct val="150000"/>
              </a:lnSpc>
              <a:defRPr/>
            </a:pPr>
            <a:r>
              <a:rPr lang="en-US" sz="2285" kern="0" dirty="0">
                <a:solidFill>
                  <a:sysClr val="windowText" lastClr="000000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Đ</a:t>
            </a:r>
            <a:r>
              <a:rPr lang="vi-VN" sz="2285" kern="0" dirty="0">
                <a:solidFill>
                  <a:sysClr val="windowText" lastClr="000000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ơn vị đo góc được dùng là </a:t>
            </a:r>
            <a:r>
              <a:rPr lang="vi-VN" sz="2285" b="1" kern="0" dirty="0">
                <a:solidFill>
                  <a:sysClr val="windowText" lastClr="000000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độ</a:t>
            </a:r>
            <a:r>
              <a:rPr lang="vi-VN" sz="2285" kern="0" dirty="0">
                <a:solidFill>
                  <a:sysClr val="windowText" lastClr="000000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, kí hiệu là °, đọc là </a:t>
            </a:r>
            <a:r>
              <a:rPr lang="vi-VN" sz="2285" b="1" kern="0" dirty="0">
                <a:solidFill>
                  <a:sysClr val="windowText" lastClr="000000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độ</a:t>
            </a:r>
            <a:r>
              <a:rPr lang="en-US" sz="2285" kern="0" dirty="0">
                <a:solidFill>
                  <a:sysClr val="windowText" lastClr="000000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63DF5A-BBB1-460B-8558-5DC0DFF335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164" y="4056155"/>
            <a:ext cx="7843882" cy="280095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47D6E5F-C404-4A27-97D4-9847125B6F1F}"/>
              </a:ext>
            </a:extLst>
          </p:cNvPr>
          <p:cNvSpPr/>
          <p:nvPr/>
        </p:nvSpPr>
        <p:spPr>
          <a:xfrm>
            <a:off x="1366026" y="2763721"/>
            <a:ext cx="8697993" cy="1080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vi-VN" sz="2285" kern="0" dirty="0">
                <a:solidFill>
                  <a:srgbClr val="000000"/>
                </a:solidFill>
                <a:cs typeface="Arial"/>
                <a:sym typeface="Arial"/>
              </a:rPr>
              <a:t>Người ta chia một góc vuông thành 90 phần bằng nhau, mỗi phần là một độ, một độ kí hiệu là 1°</a:t>
            </a:r>
            <a:r>
              <a:rPr lang="en-US" sz="2285" kern="0" dirty="0">
                <a:solidFill>
                  <a:srgbClr val="000000"/>
                </a:solidFill>
                <a:cs typeface="Arial"/>
                <a:sym typeface="Arial"/>
              </a:rPr>
              <a:t>.</a:t>
            </a:r>
          </a:p>
        </p:txBody>
      </p:sp>
      <p:pic>
        <p:nvPicPr>
          <p:cNvPr id="7" name="Picture 2" descr="A red and white play button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277EE26C-CC95-47A2-84B8-2E8859294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1115" y="663715"/>
            <a:ext cx="2487710" cy="179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6522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525F6B-2A3E-4115-871C-6D88E52D62CA}"/>
              </a:ext>
            </a:extLst>
          </p:cNvPr>
          <p:cNvSpPr/>
          <p:nvPr/>
        </p:nvSpPr>
        <p:spPr>
          <a:xfrm>
            <a:off x="6936096" y="3752240"/>
            <a:ext cx="5252730" cy="3104867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E3B454-79EA-49C6-B8CB-5CCF2DCD2D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449" y="1602132"/>
            <a:ext cx="3328634" cy="3328634"/>
          </a:xfrm>
          <a:prstGeom prst="rect">
            <a:avLst/>
          </a:prstGeom>
        </p:spPr>
      </p:pic>
      <p:sp>
        <p:nvSpPr>
          <p:cNvPr id="4" name="Rounded Rectangular Callout 7">
            <a:extLst>
              <a:ext uri="{FF2B5EF4-FFF2-40B4-BE49-F238E27FC236}">
                <a16:creationId xmlns:a16="http://schemas.microsoft.com/office/drawing/2014/main" id="{EE8C2EFB-EA2E-42C7-8B5C-F3145919E5C1}"/>
              </a:ext>
            </a:extLst>
          </p:cNvPr>
          <p:cNvSpPr/>
          <p:nvPr/>
        </p:nvSpPr>
        <p:spPr>
          <a:xfrm>
            <a:off x="3001993" y="1874404"/>
            <a:ext cx="5541116" cy="2009191"/>
          </a:xfrm>
          <a:prstGeom prst="wedgeRoundRectCallout">
            <a:avLst>
              <a:gd name="adj1" fmla="val -59374"/>
              <a:gd name="adj2" fmla="val -16553"/>
              <a:gd name="adj3" fmla="val 16667"/>
            </a:avLst>
          </a:prstGeom>
          <a:solidFill>
            <a:srgbClr val="F4F4F4"/>
          </a:solidFill>
          <a:ln w="12700" cap="flat" cmpd="sng" algn="ctr">
            <a:solidFill>
              <a:srgbClr val="844851"/>
            </a:solidFill>
            <a:prstDash val="lgDash"/>
          </a:ln>
          <a:effectLst/>
        </p:spPr>
        <p:txBody>
          <a:bodyPr rtlCol="0" anchor="ctr"/>
          <a:lstStyle/>
          <a:p>
            <a:pPr algn="ctr" defTabSz="2321662">
              <a:lnSpc>
                <a:spcPct val="150000"/>
              </a:lnSpc>
              <a:buClr>
                <a:srgbClr val="000000"/>
              </a:buClr>
              <a:defRPr/>
            </a:pPr>
            <a:r>
              <a:rPr lang="vi-VN" sz="2300" kern="0" dirty="0">
                <a:solidFill>
                  <a:srgbClr val="F0E6DA">
                    <a:lumMod val="10000"/>
                  </a:srgbClr>
                </a:solidFill>
                <a:sym typeface="Arial"/>
              </a:rPr>
              <a:t>Các số ở trên thước cho ta biết số đo góc nào đó với đơn vị độ (ví dụ</a:t>
            </a:r>
            <a:r>
              <a:rPr lang="en-US" sz="2300" kern="0" dirty="0">
                <a:solidFill>
                  <a:srgbClr val="F0E6DA">
                    <a:lumMod val="10000"/>
                  </a:srgbClr>
                </a:solidFill>
                <a:sym typeface="Arial"/>
              </a:rPr>
              <a:t>:</a:t>
            </a:r>
            <a:r>
              <a:rPr lang="vi-VN" sz="2300" kern="0" dirty="0">
                <a:solidFill>
                  <a:srgbClr val="F0E6DA">
                    <a:lumMod val="10000"/>
                  </a:srgbClr>
                </a:solidFill>
                <a:sym typeface="Arial"/>
              </a:rPr>
              <a:t> 90° - chín mươi độ</a:t>
            </a:r>
            <a:r>
              <a:rPr lang="en-US" sz="2300" kern="0" dirty="0">
                <a:solidFill>
                  <a:srgbClr val="F0E6DA">
                    <a:lumMod val="10000"/>
                  </a:srgbClr>
                </a:solidFill>
                <a:sym typeface="Arial"/>
              </a:rPr>
              <a:t>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D242AB-C08B-419F-9035-3FB59C5EC0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966" y="2231931"/>
            <a:ext cx="3127617" cy="165166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D14417E-AB1A-4D0D-8B1A-1643DBD13DF6}"/>
              </a:ext>
            </a:extLst>
          </p:cNvPr>
          <p:cNvSpPr/>
          <p:nvPr/>
        </p:nvSpPr>
        <p:spPr>
          <a:xfrm>
            <a:off x="4395844" y="4587171"/>
            <a:ext cx="3592650" cy="554319"/>
          </a:xfrm>
          <a:prstGeom prst="rect">
            <a:avLst/>
          </a:prstGeom>
          <a:noFill/>
          <a:ln w="12700" cap="flat" cmpd="sng" algn="ctr">
            <a:solidFill>
              <a:srgbClr val="C0504D"/>
            </a:solidFill>
            <a:prstDash val="sysDash"/>
          </a:ln>
          <a:effectLst/>
        </p:spPr>
        <p:txBody>
          <a:bodyPr wrap="none">
            <a:spAutoFit/>
          </a:bodyPr>
          <a:lstStyle/>
          <a:p>
            <a:pPr algn="just" defTabSz="2321662">
              <a:lnSpc>
                <a:spcPct val="150000"/>
              </a:lnSpc>
            </a:pPr>
            <a:r>
              <a:rPr lang="vi-VN" sz="2300" b="1" kern="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Mỗi góc có một số đo</a:t>
            </a:r>
            <a:r>
              <a:rPr lang="en-US" sz="2300" b="1" kern="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.</a:t>
            </a:r>
            <a:endParaRPr lang="vi-VN" sz="2300" b="1" kern="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C8B9D8-B1BB-4FE4-A03B-D30BC958BE3E}"/>
              </a:ext>
            </a:extLst>
          </p:cNvPr>
          <p:cNvSpPr/>
          <p:nvPr/>
        </p:nvSpPr>
        <p:spPr>
          <a:xfrm>
            <a:off x="3917350" y="5501329"/>
            <a:ext cx="4549643" cy="10803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718" indent="-304718" algn="just" defTabSz="2321662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vi-VN" sz="2300" kern="0" dirty="0">
                <a:solidFill>
                  <a:srgbClr val="000000"/>
                </a:solidFill>
                <a:cs typeface="Arial"/>
                <a:sym typeface="Arial"/>
              </a:rPr>
              <a:t>Số đo của góc vuông là 90°</a:t>
            </a:r>
            <a:r>
              <a:rPr lang="en-US" sz="2300" kern="0" dirty="0">
                <a:solidFill>
                  <a:srgbClr val="000000"/>
                </a:solidFill>
                <a:cs typeface="Arial"/>
                <a:sym typeface="Arial"/>
              </a:rPr>
              <a:t>.</a:t>
            </a:r>
          </a:p>
          <a:p>
            <a:pPr marL="304718" indent="-304718" algn="just" defTabSz="2321662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en-US" sz="2300" kern="0" dirty="0">
                <a:solidFill>
                  <a:srgbClr val="000000"/>
                </a:solidFill>
                <a:cs typeface="Arial"/>
                <a:sym typeface="Arial"/>
              </a:rPr>
              <a:t>S</a:t>
            </a:r>
            <a:r>
              <a:rPr lang="vi-VN" sz="2300" kern="0" dirty="0">
                <a:solidFill>
                  <a:srgbClr val="000000"/>
                </a:solidFill>
                <a:cs typeface="Arial"/>
                <a:sym typeface="Arial"/>
              </a:rPr>
              <a:t>ố đo của góc bẹt là 180°</a:t>
            </a:r>
            <a:r>
              <a:rPr lang="en-US" sz="2300" kern="0" dirty="0">
                <a:solidFill>
                  <a:srgbClr val="000000"/>
                </a:solidFill>
                <a:cs typeface="Arial"/>
                <a:sym typeface="Arial"/>
              </a:rPr>
              <a:t>.</a:t>
            </a:r>
          </a:p>
        </p:txBody>
      </p:sp>
      <p:pic>
        <p:nvPicPr>
          <p:cNvPr id="8" name="Picture 2" descr="A red and white play button&#10;&#10;Description automatically generated">
            <a:hlinkClick r:id="rId5"/>
            <a:extLst>
              <a:ext uri="{FF2B5EF4-FFF2-40B4-BE49-F238E27FC236}">
                <a16:creationId xmlns:a16="http://schemas.microsoft.com/office/drawing/2014/main" id="{F260C3C4-765D-40B8-BAF0-850C78DC5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8366" y="701180"/>
            <a:ext cx="1860459" cy="13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5196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525F6B-2A3E-4115-871C-6D88E52D62CA}"/>
              </a:ext>
            </a:extLst>
          </p:cNvPr>
          <p:cNvSpPr/>
          <p:nvPr/>
        </p:nvSpPr>
        <p:spPr>
          <a:xfrm>
            <a:off x="6936096" y="3752240"/>
            <a:ext cx="5252730" cy="3104867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BD2312-5397-464D-8442-E8615C7E6907}"/>
              </a:ext>
            </a:extLst>
          </p:cNvPr>
          <p:cNvSpPr/>
          <p:nvPr/>
        </p:nvSpPr>
        <p:spPr>
          <a:xfrm>
            <a:off x="738750" y="1539911"/>
            <a:ext cx="9598701" cy="551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300" b="1" kern="0" dirty="0" err="1">
                <a:solidFill>
                  <a:srgbClr val="F0E6DA">
                    <a:lumMod val="10000"/>
                  </a:srgbClr>
                </a:solidFill>
                <a:cs typeface="Arial"/>
                <a:sym typeface="Arial"/>
              </a:rPr>
              <a:t>Dùng</a:t>
            </a:r>
            <a:r>
              <a:rPr lang="en-US" sz="2300" b="1" kern="0" dirty="0">
                <a:solidFill>
                  <a:srgbClr val="F0E6DA">
                    <a:lumMod val="10000"/>
                  </a:srgbClr>
                </a:solidFill>
                <a:cs typeface="Arial"/>
                <a:sym typeface="Arial"/>
              </a:rPr>
              <a:t> </a:t>
            </a:r>
            <a:r>
              <a:rPr lang="en-US" sz="2300" b="1" kern="0" dirty="0" err="1">
                <a:solidFill>
                  <a:srgbClr val="F0E6DA">
                    <a:lumMod val="10000"/>
                  </a:srgbClr>
                </a:solidFill>
                <a:cs typeface="Arial"/>
                <a:sym typeface="Arial"/>
              </a:rPr>
              <a:t>thước</a:t>
            </a:r>
            <a:r>
              <a:rPr lang="en-US" sz="2300" b="1" kern="0" dirty="0">
                <a:solidFill>
                  <a:srgbClr val="F0E6DA">
                    <a:lumMod val="10000"/>
                  </a:srgbClr>
                </a:solidFill>
                <a:cs typeface="Arial"/>
                <a:sym typeface="Arial"/>
              </a:rPr>
              <a:t> </a:t>
            </a:r>
            <a:r>
              <a:rPr lang="en-US" sz="2300" b="1" kern="0" dirty="0" err="1">
                <a:solidFill>
                  <a:srgbClr val="F0E6DA">
                    <a:lumMod val="10000"/>
                  </a:srgbClr>
                </a:solidFill>
                <a:cs typeface="Arial"/>
                <a:sym typeface="Arial"/>
              </a:rPr>
              <a:t>đo</a:t>
            </a:r>
            <a:r>
              <a:rPr lang="en-US" sz="2300" b="1" kern="0" dirty="0">
                <a:solidFill>
                  <a:srgbClr val="F0E6DA">
                    <a:lumMod val="10000"/>
                  </a:srgbClr>
                </a:solidFill>
                <a:cs typeface="Arial"/>
                <a:sym typeface="Arial"/>
              </a:rPr>
              <a:t> </a:t>
            </a:r>
            <a:r>
              <a:rPr lang="en-US" sz="2300" b="1" kern="0" dirty="0" err="1">
                <a:solidFill>
                  <a:srgbClr val="F0E6DA">
                    <a:lumMod val="10000"/>
                  </a:srgbClr>
                </a:solidFill>
                <a:cs typeface="Arial"/>
                <a:sym typeface="Arial"/>
              </a:rPr>
              <a:t>góc</a:t>
            </a:r>
            <a:r>
              <a:rPr lang="en-US" sz="2300" b="1" kern="0" dirty="0">
                <a:solidFill>
                  <a:srgbClr val="F0E6DA">
                    <a:lumMod val="10000"/>
                  </a:srgbClr>
                </a:solidFill>
                <a:cs typeface="Arial"/>
                <a:sym typeface="Arial"/>
              </a:rPr>
              <a:t> </a:t>
            </a:r>
            <a:r>
              <a:rPr lang="en-US" sz="2300" b="1" kern="0" dirty="0" err="1">
                <a:solidFill>
                  <a:srgbClr val="F0E6DA">
                    <a:lumMod val="10000"/>
                  </a:srgbClr>
                </a:solidFill>
                <a:cs typeface="Arial"/>
                <a:sym typeface="Arial"/>
              </a:rPr>
              <a:t>xác</a:t>
            </a:r>
            <a:r>
              <a:rPr lang="en-US" sz="2300" b="1" kern="0" dirty="0">
                <a:solidFill>
                  <a:srgbClr val="F0E6DA">
                    <a:lumMod val="10000"/>
                  </a:srgbClr>
                </a:solidFill>
                <a:cs typeface="Arial"/>
                <a:sym typeface="Arial"/>
              </a:rPr>
              <a:t> </a:t>
            </a:r>
            <a:r>
              <a:rPr lang="en-US" sz="2300" b="1" kern="0" dirty="0" err="1">
                <a:solidFill>
                  <a:srgbClr val="F0E6DA">
                    <a:lumMod val="10000"/>
                  </a:srgbClr>
                </a:solidFill>
                <a:cs typeface="Arial"/>
                <a:sym typeface="Arial"/>
              </a:rPr>
              <a:t>định</a:t>
            </a:r>
            <a:r>
              <a:rPr lang="en-US" sz="2300" b="1" kern="0" dirty="0">
                <a:solidFill>
                  <a:srgbClr val="F0E6DA">
                    <a:lumMod val="10000"/>
                  </a:srgbClr>
                </a:solidFill>
                <a:cs typeface="Arial"/>
                <a:sym typeface="Arial"/>
              </a:rPr>
              <a:t> </a:t>
            </a:r>
            <a:r>
              <a:rPr lang="en-US" sz="2300" b="1" kern="0" dirty="0" err="1">
                <a:solidFill>
                  <a:srgbClr val="F0E6DA">
                    <a:lumMod val="10000"/>
                  </a:srgbClr>
                </a:solidFill>
                <a:cs typeface="Arial"/>
                <a:sym typeface="Arial"/>
              </a:rPr>
              <a:t>số</a:t>
            </a:r>
            <a:r>
              <a:rPr lang="en-US" sz="2300" b="1" kern="0" dirty="0">
                <a:solidFill>
                  <a:srgbClr val="F0E6DA">
                    <a:lumMod val="10000"/>
                  </a:srgbClr>
                </a:solidFill>
                <a:cs typeface="Arial"/>
                <a:sym typeface="Arial"/>
              </a:rPr>
              <a:t> </a:t>
            </a:r>
            <a:r>
              <a:rPr lang="en-US" sz="2300" b="1" kern="0" dirty="0" err="1">
                <a:solidFill>
                  <a:srgbClr val="F0E6DA">
                    <a:lumMod val="10000"/>
                  </a:srgbClr>
                </a:solidFill>
                <a:cs typeface="Arial"/>
                <a:sym typeface="Arial"/>
              </a:rPr>
              <a:t>đo</a:t>
            </a:r>
            <a:r>
              <a:rPr lang="en-US" sz="2300" b="1" kern="0" dirty="0">
                <a:solidFill>
                  <a:srgbClr val="F0E6DA">
                    <a:lumMod val="10000"/>
                  </a:srgbClr>
                </a:solidFill>
                <a:cs typeface="Arial"/>
                <a:sym typeface="Arial"/>
              </a:rPr>
              <a:t> </a:t>
            </a:r>
            <a:r>
              <a:rPr lang="en-US" sz="2300" b="1" kern="0" dirty="0" err="1">
                <a:solidFill>
                  <a:srgbClr val="F0E6DA">
                    <a:lumMod val="10000"/>
                  </a:srgbClr>
                </a:solidFill>
                <a:cs typeface="Arial"/>
                <a:sym typeface="Arial"/>
              </a:rPr>
              <a:t>góc</a:t>
            </a:r>
            <a:r>
              <a:rPr lang="en-US" sz="2300" b="1" kern="0" dirty="0">
                <a:solidFill>
                  <a:srgbClr val="F0E6DA">
                    <a:lumMod val="10000"/>
                  </a:srgbClr>
                </a:solidFill>
                <a:cs typeface="Arial"/>
                <a:sym typeface="Arial"/>
              </a:rPr>
              <a:t> </a:t>
            </a:r>
            <a:r>
              <a:rPr lang="en-US" sz="2300" b="1" kern="0" dirty="0" err="1">
                <a:solidFill>
                  <a:srgbClr val="F0E6DA">
                    <a:lumMod val="10000"/>
                  </a:srgbClr>
                </a:solidFill>
                <a:cs typeface="Arial"/>
                <a:sym typeface="Arial"/>
              </a:rPr>
              <a:t>đỉnh</a:t>
            </a:r>
            <a:r>
              <a:rPr lang="en-US" sz="2300" b="1" kern="0" dirty="0">
                <a:solidFill>
                  <a:srgbClr val="F0E6DA">
                    <a:lumMod val="10000"/>
                  </a:srgbClr>
                </a:solidFill>
                <a:cs typeface="Arial"/>
                <a:sym typeface="Arial"/>
              </a:rPr>
              <a:t> I </a:t>
            </a:r>
            <a:r>
              <a:rPr lang="en-US" sz="2300" b="1" kern="0" dirty="0" err="1">
                <a:solidFill>
                  <a:srgbClr val="F0E6DA">
                    <a:lumMod val="10000"/>
                  </a:srgbClr>
                </a:solidFill>
                <a:cs typeface="Arial"/>
                <a:sym typeface="Arial"/>
              </a:rPr>
              <a:t>cạnh</a:t>
            </a:r>
            <a:r>
              <a:rPr lang="en-US" sz="2300" b="1" kern="0" dirty="0">
                <a:solidFill>
                  <a:srgbClr val="F0E6DA">
                    <a:lumMod val="10000"/>
                  </a:srgbClr>
                </a:solidFill>
                <a:cs typeface="Arial"/>
                <a:sym typeface="Arial"/>
              </a:rPr>
              <a:t> IA, IB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664B4A-8AAE-411B-9375-A611279C76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912" y="2040763"/>
            <a:ext cx="6982702" cy="21634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8761FCD-0BB0-4C86-9B80-DDBEE9BE1E7A}"/>
                  </a:ext>
                </a:extLst>
              </p:cNvPr>
              <p:cNvSpPr/>
              <p:nvPr/>
            </p:nvSpPr>
            <p:spPr>
              <a:xfrm>
                <a:off x="1339640" y="4127394"/>
                <a:ext cx="9827241" cy="26643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2321662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sz="2300" b="1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Bước</a:t>
                </a:r>
                <a:r>
                  <a:rPr lang="en-US" sz="2300" b="1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1:</a:t>
                </a:r>
                <a:r>
                  <a:rPr lang="en-US" sz="23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3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Đặt</a:t>
                </a:r>
                <a:r>
                  <a:rPr lang="en-US" sz="23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3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thước</a:t>
                </a:r>
                <a:r>
                  <a:rPr lang="en-US" sz="23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3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đo</a:t>
                </a:r>
                <a:r>
                  <a:rPr lang="en-US" sz="23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3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góc</a:t>
                </a:r>
                <a:r>
                  <a:rPr lang="en-US" sz="23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3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sao</a:t>
                </a:r>
                <a:r>
                  <a:rPr lang="en-US" sz="23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3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cho</a:t>
                </a:r>
                <a:r>
                  <a:rPr lang="en-US" sz="23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3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tâm</a:t>
                </a:r>
                <a:r>
                  <a:rPr lang="en-US" sz="23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3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của</a:t>
                </a:r>
                <a:r>
                  <a:rPr lang="en-US" sz="23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3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thước</a:t>
                </a:r>
                <a:r>
                  <a:rPr lang="en-US" sz="23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3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trùng</a:t>
                </a:r>
                <a:r>
                  <a:rPr lang="en-US" sz="23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3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với</a:t>
                </a:r>
                <a:r>
                  <a:rPr lang="en-US" sz="23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3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đỉnh</a:t>
                </a:r>
                <a:r>
                  <a:rPr lang="en-US" sz="23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3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của</a:t>
                </a:r>
                <a:r>
                  <a:rPr lang="en-US" sz="23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3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góc</a:t>
                </a:r>
                <a:r>
                  <a:rPr lang="en-US" sz="23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. </a:t>
                </a:r>
                <a:r>
                  <a:rPr lang="en-US" sz="23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Vạch</a:t>
                </a:r>
                <a:r>
                  <a:rPr lang="en-US" sz="23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0 </a:t>
                </a:r>
                <a:r>
                  <a:rPr lang="en-US" sz="23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của</a:t>
                </a:r>
                <a:r>
                  <a:rPr lang="en-US" sz="23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3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thước</a:t>
                </a:r>
                <a:r>
                  <a:rPr lang="en-US" sz="23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3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nằm</a:t>
                </a:r>
                <a:r>
                  <a:rPr lang="en-US" sz="23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3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trên</a:t>
                </a:r>
                <a:r>
                  <a:rPr lang="en-US" sz="23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3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cạnh</a:t>
                </a:r>
                <a:r>
                  <a:rPr lang="en-US" sz="23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IA.</a:t>
                </a:r>
              </a:p>
              <a:p>
                <a:pPr algn="just" defTabSz="2321662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sz="2300" b="1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Bước</a:t>
                </a:r>
                <a:r>
                  <a:rPr lang="en-US" sz="2300" b="1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2:</a:t>
                </a:r>
                <a:r>
                  <a:rPr lang="en-US" sz="23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3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Xác</a:t>
                </a:r>
                <a:r>
                  <a:rPr lang="en-US" sz="23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3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định</a:t>
                </a:r>
                <a:r>
                  <a:rPr lang="en-US" sz="23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3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xem</a:t>
                </a:r>
                <a:r>
                  <a:rPr lang="en-US" sz="23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3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cạnh</a:t>
                </a:r>
                <a:r>
                  <a:rPr lang="en-US" sz="23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IB </a:t>
                </a:r>
                <a:r>
                  <a:rPr lang="en-US" sz="23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đi</a:t>
                </a:r>
                <a:r>
                  <a:rPr lang="en-US" sz="23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qua </a:t>
                </a:r>
                <a:r>
                  <a:rPr lang="en-US" sz="23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vạch</a:t>
                </a:r>
                <a:r>
                  <a:rPr lang="en-US" sz="23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chia </a:t>
                </a:r>
                <a:r>
                  <a:rPr lang="en-US" sz="23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độ</a:t>
                </a:r>
                <a:r>
                  <a:rPr lang="en-US" sz="23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3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nào</a:t>
                </a:r>
                <a:r>
                  <a:rPr lang="en-US" sz="23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3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thì</a:t>
                </a:r>
                <a:r>
                  <a:rPr lang="en-US" sz="23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3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đó</a:t>
                </a:r>
                <a:r>
                  <a:rPr lang="en-US" sz="23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3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chính</a:t>
                </a:r>
                <a:r>
                  <a:rPr lang="en-US" sz="23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3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là</a:t>
                </a:r>
                <a:r>
                  <a:rPr lang="en-US" sz="23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3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số</a:t>
                </a:r>
                <a:r>
                  <a:rPr lang="en-US" sz="23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3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đo</a:t>
                </a:r>
                <a:r>
                  <a:rPr lang="en-US" sz="23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3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của</a:t>
                </a:r>
                <a:r>
                  <a:rPr lang="en-US" sz="23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3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góc</a:t>
                </a:r>
                <a:r>
                  <a:rPr lang="en-US" sz="23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.</a:t>
                </a:r>
              </a:p>
              <a:p>
                <a:pPr algn="just" defTabSz="2321662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sz="23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→ </a:t>
                </a:r>
                <a:r>
                  <a:rPr lang="en-US" sz="23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Góc</a:t>
                </a:r>
                <a:r>
                  <a:rPr lang="en-US" sz="23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3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đỉnh</a:t>
                </a:r>
                <a:r>
                  <a:rPr lang="en-US" sz="23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I </a:t>
                </a:r>
                <a:r>
                  <a:rPr lang="en-US" sz="23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cạnh</a:t>
                </a:r>
                <a:r>
                  <a:rPr lang="en-US" sz="23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IA, IB </a:t>
                </a:r>
                <a:r>
                  <a:rPr lang="en-US" sz="23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có</a:t>
                </a:r>
                <a:r>
                  <a:rPr lang="en-US" sz="23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3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số</a:t>
                </a:r>
                <a:r>
                  <a:rPr lang="en-US" sz="23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3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đo</a:t>
                </a:r>
                <a:r>
                  <a:rPr lang="en-US" sz="23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3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là</a:t>
                </a:r>
                <a:r>
                  <a:rPr lang="en-US" sz="23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60</a:t>
                </a:r>
                <a14:m>
                  <m:oMath xmlns:m="http://schemas.openxmlformats.org/officeDocument/2006/math">
                    <m:r>
                      <a:rPr lang="en-US" sz="23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/>
                        <a:sym typeface="Arial"/>
                      </a:rPr>
                      <m:t>°</m:t>
                    </m:r>
                  </m:oMath>
                </a14:m>
                <a:r>
                  <a:rPr lang="en-US" sz="23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8761FCD-0BB0-4C86-9B80-DDBEE9BE1E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9640" y="4127394"/>
                <a:ext cx="9827241" cy="2664319"/>
              </a:xfrm>
              <a:prstGeom prst="rect">
                <a:avLst/>
              </a:prstGeom>
              <a:blipFill>
                <a:blip r:embed="rId4"/>
                <a:stretch>
                  <a:fillRect l="-931" r="-868" b="-48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 descr="A red and white play button&#10;&#10;Description automatically generated">
            <a:hlinkClick r:id="rId5"/>
            <a:extLst>
              <a:ext uri="{FF2B5EF4-FFF2-40B4-BE49-F238E27FC236}">
                <a16:creationId xmlns:a16="http://schemas.microsoft.com/office/drawing/2014/main" id="{085D1D94-BC57-4C86-A1BA-888DD6307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536" y="831809"/>
            <a:ext cx="1953290" cy="1380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8375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id="{B17B448E-3A6A-D950-097D-C5F32FD013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1479" y="2837928"/>
            <a:ext cx="2865867" cy="187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045581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C7F921-663A-4A2F-977F-7B0D9F2565C5}"/>
              </a:ext>
            </a:extLst>
          </p:cNvPr>
          <p:cNvSpPr/>
          <p:nvPr/>
        </p:nvSpPr>
        <p:spPr>
          <a:xfrm>
            <a:off x="6936096" y="3752240"/>
            <a:ext cx="5252730" cy="3104867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52D3ABE-3065-4772-BF0D-EFBC3CA68DFC}"/>
              </a:ext>
            </a:extLst>
          </p:cNvPr>
          <p:cNvSpPr/>
          <p:nvPr/>
        </p:nvSpPr>
        <p:spPr>
          <a:xfrm>
            <a:off x="1760533" y="920212"/>
            <a:ext cx="8667757" cy="10726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436">
              <a:lnSpc>
                <a:spcPct val="150000"/>
              </a:lnSpc>
              <a:defRPr/>
            </a:pPr>
            <a:r>
              <a:rPr lang="en-US" sz="2300" b="1" kern="0" dirty="0" err="1">
                <a:solidFill>
                  <a:srgbClr val="262624"/>
                </a:solidFill>
                <a:cs typeface="Arial"/>
                <a:sym typeface="Arial"/>
              </a:rPr>
              <a:t>Bài</a:t>
            </a:r>
            <a:r>
              <a:rPr lang="en-US" sz="2300" b="1" kern="0" dirty="0">
                <a:solidFill>
                  <a:srgbClr val="262624"/>
                </a:solidFill>
                <a:cs typeface="Arial"/>
                <a:sym typeface="Arial"/>
              </a:rPr>
              <a:t> </a:t>
            </a:r>
            <a:r>
              <a:rPr lang="en-US" sz="2300" b="1" kern="0" dirty="0" err="1">
                <a:solidFill>
                  <a:srgbClr val="262624"/>
                </a:solidFill>
                <a:cs typeface="Arial"/>
                <a:sym typeface="Arial"/>
              </a:rPr>
              <a:t>tập</a:t>
            </a:r>
            <a:r>
              <a:rPr lang="en-US" sz="2300" b="1" kern="0" dirty="0">
                <a:solidFill>
                  <a:srgbClr val="262624"/>
                </a:solidFill>
                <a:cs typeface="Arial"/>
                <a:sym typeface="Arial"/>
              </a:rPr>
              <a:t> 1 (SGK – tr48):</a:t>
            </a:r>
          </a:p>
          <a:p>
            <a:pPr algn="ctr" defTabSz="609436">
              <a:lnSpc>
                <a:spcPct val="150000"/>
              </a:lnSpc>
              <a:defRPr/>
            </a:pPr>
            <a:r>
              <a:rPr lang="en-US" sz="2300" kern="0" dirty="0" err="1">
                <a:solidFill>
                  <a:srgbClr val="262624"/>
                </a:solidFill>
                <a:cs typeface="Arial"/>
                <a:sym typeface="Arial"/>
              </a:rPr>
              <a:t>Sử</a:t>
            </a:r>
            <a:r>
              <a:rPr lang="en-US" sz="2300" kern="0" dirty="0">
                <a:solidFill>
                  <a:srgbClr val="262624"/>
                </a:solidFill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262624"/>
                </a:solidFill>
                <a:cs typeface="Arial"/>
                <a:sym typeface="Arial"/>
              </a:rPr>
              <a:t>dụng</a:t>
            </a:r>
            <a:r>
              <a:rPr lang="en-US" sz="2300" kern="0" dirty="0">
                <a:solidFill>
                  <a:srgbClr val="262624"/>
                </a:solidFill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262624"/>
                </a:solidFill>
                <a:cs typeface="Arial"/>
                <a:sym typeface="Arial"/>
              </a:rPr>
              <a:t>thước</a:t>
            </a:r>
            <a:r>
              <a:rPr lang="en-US" sz="2300" kern="0" dirty="0">
                <a:solidFill>
                  <a:srgbClr val="262624"/>
                </a:solidFill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262624"/>
                </a:solidFill>
                <a:cs typeface="Arial"/>
                <a:sym typeface="Arial"/>
              </a:rPr>
              <a:t>đo</a:t>
            </a:r>
            <a:r>
              <a:rPr lang="en-US" sz="2300" kern="0" dirty="0">
                <a:solidFill>
                  <a:srgbClr val="262624"/>
                </a:solidFill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262624"/>
                </a:solidFill>
                <a:cs typeface="Arial"/>
                <a:sym typeface="Arial"/>
              </a:rPr>
              <a:t>góc</a:t>
            </a:r>
            <a:r>
              <a:rPr lang="en-US" sz="2300" kern="0" dirty="0">
                <a:solidFill>
                  <a:srgbClr val="262624"/>
                </a:solidFill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262624"/>
                </a:solidFill>
                <a:cs typeface="Arial"/>
                <a:sym typeface="Arial"/>
              </a:rPr>
              <a:t>để</a:t>
            </a:r>
            <a:r>
              <a:rPr lang="en-US" sz="2300" kern="0" dirty="0">
                <a:solidFill>
                  <a:srgbClr val="262624"/>
                </a:solidFill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262624"/>
                </a:solidFill>
                <a:cs typeface="Arial"/>
                <a:sym typeface="Arial"/>
              </a:rPr>
              <a:t>xác</a:t>
            </a:r>
            <a:r>
              <a:rPr lang="en-US" sz="2300" kern="0" dirty="0">
                <a:solidFill>
                  <a:srgbClr val="262624"/>
                </a:solidFill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262624"/>
                </a:solidFill>
                <a:cs typeface="Arial"/>
                <a:sym typeface="Arial"/>
              </a:rPr>
              <a:t>định</a:t>
            </a:r>
            <a:r>
              <a:rPr lang="en-US" sz="2300" kern="0" dirty="0">
                <a:solidFill>
                  <a:srgbClr val="262624"/>
                </a:solidFill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262624"/>
                </a:solidFill>
                <a:cs typeface="Arial"/>
                <a:sym typeface="Arial"/>
              </a:rPr>
              <a:t>số</a:t>
            </a:r>
            <a:r>
              <a:rPr lang="en-US" sz="2300" kern="0" dirty="0">
                <a:solidFill>
                  <a:srgbClr val="262624"/>
                </a:solidFill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262624"/>
                </a:solidFill>
                <a:cs typeface="Arial"/>
                <a:sym typeface="Arial"/>
              </a:rPr>
              <a:t>đo</a:t>
            </a:r>
            <a:r>
              <a:rPr lang="en-US" sz="2300" kern="0" dirty="0">
                <a:solidFill>
                  <a:srgbClr val="262624"/>
                </a:solidFill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262624"/>
                </a:solidFill>
                <a:cs typeface="Arial"/>
                <a:sym typeface="Arial"/>
              </a:rPr>
              <a:t>của</a:t>
            </a:r>
            <a:r>
              <a:rPr lang="en-US" sz="2300" kern="0" dirty="0">
                <a:solidFill>
                  <a:srgbClr val="262624"/>
                </a:solidFill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262624"/>
                </a:solidFill>
                <a:cs typeface="Arial"/>
                <a:sym typeface="Arial"/>
              </a:rPr>
              <a:t>các</a:t>
            </a:r>
            <a:r>
              <a:rPr lang="en-US" sz="2300" kern="0" dirty="0">
                <a:solidFill>
                  <a:srgbClr val="262624"/>
                </a:solidFill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262624"/>
                </a:solidFill>
                <a:cs typeface="Arial"/>
                <a:sym typeface="Arial"/>
              </a:rPr>
              <a:t>góc</a:t>
            </a:r>
            <a:r>
              <a:rPr lang="en-US" sz="2300" kern="0" dirty="0">
                <a:solidFill>
                  <a:srgbClr val="262624"/>
                </a:solidFill>
                <a:cs typeface="Arial"/>
                <a:sym typeface="Arial"/>
              </a:rPr>
              <a:t> </a:t>
            </a:r>
            <a:r>
              <a:rPr lang="en-US" sz="2300" kern="0" dirty="0" err="1">
                <a:solidFill>
                  <a:srgbClr val="262624"/>
                </a:solidFill>
                <a:cs typeface="Arial"/>
                <a:sym typeface="Arial"/>
              </a:rPr>
              <a:t>sau</a:t>
            </a:r>
            <a:r>
              <a:rPr lang="en-US" sz="2300" kern="0" dirty="0">
                <a:solidFill>
                  <a:srgbClr val="262624"/>
                </a:solidFill>
                <a:cs typeface="Arial"/>
                <a:sym typeface="Arial"/>
              </a:rPr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3F3092-2E5D-420F-A44C-93790C9A5C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41" y="2323682"/>
            <a:ext cx="4731953" cy="438393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B636CCF-E8C6-4F55-ADA7-007B9E083E2F}"/>
              </a:ext>
            </a:extLst>
          </p:cNvPr>
          <p:cNvSpPr/>
          <p:nvPr/>
        </p:nvSpPr>
        <p:spPr>
          <a:xfrm>
            <a:off x="5568602" y="2658713"/>
            <a:ext cx="6183382" cy="3713869"/>
          </a:xfrm>
          <a:prstGeom prst="rect">
            <a:avLst/>
          </a:prstGeom>
          <a:solidFill>
            <a:srgbClr val="98D0C3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just" defTabSz="2321662">
              <a:lnSpc>
                <a:spcPct val="150000"/>
              </a:lnSpc>
              <a:buClr>
                <a:srgbClr val="000000"/>
              </a:buClr>
              <a:defRPr/>
            </a:pPr>
            <a:r>
              <a:rPr lang="vi-VN" sz="2300" b="1" kern="0" dirty="0">
                <a:solidFill>
                  <a:srgbClr val="000000"/>
                </a:solidFill>
                <a:cs typeface="Arial"/>
                <a:sym typeface="Arial"/>
              </a:rPr>
              <a:t>Nhận xét: </a:t>
            </a:r>
          </a:p>
          <a:p>
            <a:pPr defTabSz="2321662">
              <a:lnSpc>
                <a:spcPct val="150000"/>
              </a:lnSpc>
              <a:buClr>
                <a:srgbClr val="000000"/>
              </a:buClr>
              <a:defRPr/>
            </a:pPr>
            <a:r>
              <a:rPr lang="vi-VN" sz="2300" kern="0" dirty="0">
                <a:solidFill>
                  <a:srgbClr val="000000"/>
                </a:solidFill>
                <a:cs typeface="Arial"/>
                <a:sym typeface="Arial"/>
              </a:rPr>
              <a:t>- Góc nhọn là góc có số đo bé hơn 90°</a:t>
            </a:r>
            <a:r>
              <a:rPr lang="en-US" sz="2300" kern="0" dirty="0">
                <a:solidFill>
                  <a:srgbClr val="000000"/>
                </a:solidFill>
                <a:cs typeface="Arial"/>
                <a:sym typeface="Arial"/>
              </a:rPr>
              <a:t>.</a:t>
            </a:r>
          </a:p>
          <a:p>
            <a:pPr defTabSz="2321662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2300" kern="0" dirty="0">
                <a:solidFill>
                  <a:srgbClr val="000000"/>
                </a:solidFill>
                <a:cs typeface="Arial"/>
                <a:sym typeface="Arial"/>
              </a:rPr>
              <a:t>- G</a:t>
            </a:r>
            <a:r>
              <a:rPr lang="vi-VN" sz="2300" kern="0" dirty="0">
                <a:solidFill>
                  <a:srgbClr val="000000"/>
                </a:solidFill>
                <a:cs typeface="Arial"/>
                <a:sym typeface="Arial"/>
              </a:rPr>
              <a:t>óc tù là góc có số đo lớn hơn 90°</a:t>
            </a:r>
            <a:r>
              <a:rPr lang="en-US" sz="2300" kern="0" dirty="0">
                <a:solidFill>
                  <a:srgbClr val="000000"/>
                </a:solidFill>
                <a:cs typeface="Arial"/>
                <a:sym typeface="Arial"/>
              </a:rPr>
              <a:t>.</a:t>
            </a:r>
            <a:r>
              <a:rPr lang="vi-VN" sz="23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endParaRPr lang="en-US" sz="23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defTabSz="2321662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2300" kern="0" dirty="0">
                <a:solidFill>
                  <a:srgbClr val="000000"/>
                </a:solidFill>
                <a:cs typeface="Arial"/>
                <a:sym typeface="Arial"/>
              </a:rPr>
              <a:t>- </a:t>
            </a:r>
            <a:r>
              <a:rPr lang="en-US" sz="2300" kern="0" dirty="0" err="1">
                <a:solidFill>
                  <a:srgbClr val="000000"/>
                </a:solidFill>
                <a:cs typeface="Arial"/>
                <a:sym typeface="Arial"/>
              </a:rPr>
              <a:t>Góc</a:t>
            </a:r>
            <a:r>
              <a:rPr lang="en-US" sz="23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vi-VN" sz="2300" kern="0" dirty="0">
                <a:solidFill>
                  <a:srgbClr val="000000"/>
                </a:solidFill>
                <a:cs typeface="Arial"/>
                <a:sym typeface="Arial"/>
              </a:rPr>
              <a:t>bẹt là góc có số đo bằng 180°</a:t>
            </a:r>
            <a:r>
              <a:rPr lang="en-US" sz="2300" kern="0" dirty="0">
                <a:solidFill>
                  <a:srgbClr val="000000"/>
                </a:solidFill>
                <a:cs typeface="Arial"/>
                <a:sym typeface="Arial"/>
              </a:rPr>
              <a:t>.</a:t>
            </a:r>
            <a:endParaRPr lang="vi-VN" sz="23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defTabSz="2321662">
              <a:lnSpc>
                <a:spcPct val="150000"/>
              </a:lnSpc>
              <a:buClr>
                <a:srgbClr val="000000"/>
              </a:buClr>
              <a:defRPr/>
            </a:pPr>
            <a:r>
              <a:rPr lang="vi-VN" sz="2300" kern="0" dirty="0">
                <a:solidFill>
                  <a:srgbClr val="000000"/>
                </a:solidFill>
                <a:cs typeface="Arial"/>
                <a:sym typeface="Arial"/>
              </a:rPr>
              <a:t>- Góc nào có số đo lớn hơn thì lớn hơn</a:t>
            </a:r>
            <a:r>
              <a:rPr lang="en-US" sz="2300" kern="0" dirty="0">
                <a:solidFill>
                  <a:srgbClr val="000000"/>
                </a:solidFill>
                <a:cs typeface="Arial"/>
                <a:sym typeface="Arial"/>
              </a:rPr>
              <a:t>.</a:t>
            </a:r>
            <a:endParaRPr lang="vi-VN" sz="23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46058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C7F921-663A-4A2F-977F-7B0D9F2565C5}"/>
              </a:ext>
            </a:extLst>
          </p:cNvPr>
          <p:cNvSpPr/>
          <p:nvPr/>
        </p:nvSpPr>
        <p:spPr>
          <a:xfrm>
            <a:off x="6936096" y="3752240"/>
            <a:ext cx="5252730" cy="3104867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68BCC5-D248-4BE5-A6A1-E289814FA65E}"/>
              </a:ext>
            </a:extLst>
          </p:cNvPr>
          <p:cNvSpPr/>
          <p:nvPr/>
        </p:nvSpPr>
        <p:spPr>
          <a:xfrm>
            <a:off x="4654968" y="947385"/>
            <a:ext cx="3424335" cy="555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436">
              <a:lnSpc>
                <a:spcPct val="150000"/>
              </a:lnSpc>
              <a:defRPr/>
            </a:pPr>
            <a:r>
              <a:rPr lang="en-US" sz="2300" b="1" kern="0" dirty="0" err="1">
                <a:solidFill>
                  <a:srgbClr val="262624"/>
                </a:solidFill>
                <a:cs typeface="Arial"/>
                <a:sym typeface="Arial"/>
              </a:rPr>
              <a:t>Bài</a:t>
            </a:r>
            <a:r>
              <a:rPr lang="en-US" sz="2300" b="1" kern="0" dirty="0">
                <a:solidFill>
                  <a:srgbClr val="262624"/>
                </a:solidFill>
                <a:cs typeface="Arial"/>
                <a:sym typeface="Arial"/>
              </a:rPr>
              <a:t> </a:t>
            </a:r>
            <a:r>
              <a:rPr lang="en-US" sz="2300" b="1" kern="0" dirty="0" err="1">
                <a:solidFill>
                  <a:srgbClr val="262624"/>
                </a:solidFill>
                <a:cs typeface="Arial"/>
                <a:sym typeface="Arial"/>
              </a:rPr>
              <a:t>tập</a:t>
            </a:r>
            <a:r>
              <a:rPr lang="en-US" sz="2300" b="1" kern="0" dirty="0">
                <a:solidFill>
                  <a:srgbClr val="262624"/>
                </a:solidFill>
                <a:cs typeface="Arial"/>
                <a:sym typeface="Arial"/>
              </a:rPr>
              <a:t> 1 (SGK – tr48)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BBA89B-CDAC-4DB2-AC1B-DC2C9CA36B70}"/>
              </a:ext>
            </a:extLst>
          </p:cNvPr>
          <p:cNvSpPr/>
          <p:nvPr/>
        </p:nvSpPr>
        <p:spPr>
          <a:xfrm>
            <a:off x="509381" y="2361367"/>
            <a:ext cx="6622587" cy="2135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898" indent="-380898" algn="just" defTabSz="2321662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vi-VN" sz="2300" kern="0" dirty="0">
                <a:solidFill>
                  <a:srgbClr val="000000"/>
                </a:solidFill>
                <a:cs typeface="Arial"/>
                <a:sym typeface="Arial"/>
              </a:rPr>
              <a:t>Góc đỉnh M, cạnh MN, MP có số đo là 60°</a:t>
            </a:r>
            <a:r>
              <a:rPr lang="en-US" sz="2300" kern="0" dirty="0">
                <a:solidFill>
                  <a:srgbClr val="000000"/>
                </a:solidFill>
                <a:cs typeface="Arial"/>
                <a:sym typeface="Arial"/>
              </a:rPr>
              <a:t>.</a:t>
            </a:r>
            <a:endParaRPr lang="vi-VN" sz="23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380898" indent="-380898" algn="just" defTabSz="2321662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vi-VN" sz="2300" kern="0" dirty="0">
                <a:solidFill>
                  <a:srgbClr val="000000"/>
                </a:solidFill>
                <a:cs typeface="Arial"/>
                <a:sym typeface="Arial"/>
              </a:rPr>
              <a:t>Góc đỉnh D, cạnh DC, DE có số đo là 120°</a:t>
            </a:r>
            <a:r>
              <a:rPr lang="en-US" sz="2300" kern="0" dirty="0">
                <a:solidFill>
                  <a:srgbClr val="000000"/>
                </a:solidFill>
                <a:cs typeface="Arial"/>
                <a:sym typeface="Arial"/>
              </a:rPr>
              <a:t>.</a:t>
            </a:r>
            <a:endParaRPr lang="vi-VN" sz="23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380898" indent="-380898" algn="just" defTabSz="2321662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vi-VN" sz="2300" kern="0" dirty="0">
                <a:solidFill>
                  <a:srgbClr val="000000"/>
                </a:solidFill>
                <a:cs typeface="Arial"/>
                <a:sym typeface="Arial"/>
              </a:rPr>
              <a:t>Góc đỉnh O, cạnh OA, OB có số đo là 90°</a:t>
            </a:r>
            <a:r>
              <a:rPr lang="en-US" sz="2300" kern="0" dirty="0">
                <a:solidFill>
                  <a:srgbClr val="000000"/>
                </a:solidFill>
                <a:cs typeface="Arial"/>
                <a:sym typeface="Arial"/>
              </a:rPr>
              <a:t>.</a:t>
            </a:r>
            <a:endParaRPr lang="vi-VN" sz="23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380898" indent="-380898" algn="just" defTabSz="2321662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vi-VN" sz="2300" kern="0" dirty="0">
                <a:solidFill>
                  <a:srgbClr val="000000"/>
                </a:solidFill>
                <a:cs typeface="Arial"/>
                <a:sym typeface="Arial"/>
              </a:rPr>
              <a:t>Góc đỉnh H, cạnh HK, HG có số đo là 180°</a:t>
            </a:r>
            <a:r>
              <a:rPr lang="en-US" sz="2300" kern="0" dirty="0">
                <a:solidFill>
                  <a:srgbClr val="000000"/>
                </a:solidFill>
                <a:cs typeface="Arial"/>
                <a:sym typeface="Arial"/>
              </a:rPr>
              <a:t>.</a:t>
            </a:r>
            <a:endParaRPr lang="vi-VN" sz="23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D00862-30C6-41E2-8597-4AE1A3068E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840" y="1758249"/>
            <a:ext cx="4469236" cy="498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7147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C7F921-663A-4A2F-977F-7B0D9F2565C5}"/>
              </a:ext>
            </a:extLst>
          </p:cNvPr>
          <p:cNvSpPr/>
          <p:nvPr/>
        </p:nvSpPr>
        <p:spPr>
          <a:xfrm>
            <a:off x="6936096" y="3752240"/>
            <a:ext cx="5252730" cy="3104867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19202B5-306D-4C6B-A90A-B88A7D4BE67A}"/>
              </a:ext>
            </a:extLst>
          </p:cNvPr>
          <p:cNvSpPr/>
          <p:nvPr/>
        </p:nvSpPr>
        <p:spPr>
          <a:xfrm>
            <a:off x="1428206" y="1214103"/>
            <a:ext cx="10197737" cy="1121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436">
              <a:lnSpc>
                <a:spcPct val="150000"/>
              </a:lnSpc>
              <a:defRPr/>
            </a:pPr>
            <a:r>
              <a:rPr lang="en-US" sz="2400" b="1" kern="0" dirty="0" err="1">
                <a:cs typeface="Arial"/>
                <a:sym typeface="Arial"/>
              </a:rPr>
              <a:t>Bài</a:t>
            </a:r>
            <a:r>
              <a:rPr lang="en-US" sz="2400" b="1" kern="0" dirty="0">
                <a:cs typeface="Arial"/>
                <a:sym typeface="Arial"/>
              </a:rPr>
              <a:t> </a:t>
            </a:r>
            <a:r>
              <a:rPr lang="en-US" sz="2400" b="1" kern="0" dirty="0" err="1">
                <a:cs typeface="Arial"/>
                <a:sym typeface="Arial"/>
              </a:rPr>
              <a:t>tập</a:t>
            </a:r>
            <a:r>
              <a:rPr lang="en-US" sz="2400" b="1" kern="0" dirty="0">
                <a:cs typeface="Arial"/>
                <a:sym typeface="Arial"/>
              </a:rPr>
              <a:t> 2 (SGK – tr49):</a:t>
            </a:r>
          </a:p>
          <a:p>
            <a:pPr algn="ctr" defTabSz="609436">
              <a:lnSpc>
                <a:spcPct val="150000"/>
              </a:lnSpc>
              <a:defRPr/>
            </a:pPr>
            <a:r>
              <a:rPr lang="en-US" sz="2400" kern="0" dirty="0" err="1">
                <a:cs typeface="Arial"/>
                <a:sym typeface="Arial"/>
              </a:rPr>
              <a:t>Dùng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thước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đo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góc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để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đo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các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góc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dưới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đây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và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ghi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lại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số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đo</a:t>
            </a:r>
            <a:r>
              <a:rPr lang="en-US" sz="2400" kern="0" dirty="0">
                <a:cs typeface="Arial"/>
                <a:sym typeface="Arial"/>
              </a:rPr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325D70-E9D7-437A-A0DD-CABB44F274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13" y="2468336"/>
            <a:ext cx="9907319" cy="253933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3C93FA8-81B0-4DCD-ABE4-1A89E348E2E6}"/>
              </a:ext>
            </a:extLst>
          </p:cNvPr>
          <p:cNvSpPr/>
          <p:nvPr/>
        </p:nvSpPr>
        <p:spPr>
          <a:xfrm>
            <a:off x="-95795" y="5103717"/>
            <a:ext cx="3428883" cy="1551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vi-VN" sz="2200" kern="0" dirty="0">
                <a:cs typeface="Arial"/>
                <a:sym typeface="Arial"/>
              </a:rPr>
              <a:t>Góc đỉnh H, cạnh HG, HI có số đo</a:t>
            </a:r>
            <a:endParaRPr lang="en-US" sz="2200" kern="0" dirty="0">
              <a:cs typeface="Arial"/>
              <a:sym typeface="Arial"/>
            </a:endParaRPr>
          </a:p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vi-VN" sz="2200" kern="0" dirty="0">
                <a:cs typeface="Arial"/>
                <a:sym typeface="Arial"/>
              </a:rPr>
              <a:t> là 60°</a:t>
            </a:r>
            <a:r>
              <a:rPr lang="en-US" sz="2200" kern="0" dirty="0">
                <a:cs typeface="Arial"/>
                <a:sym typeface="Arial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1BDE73-A978-4726-9F23-519B82F61C6A}"/>
              </a:ext>
            </a:extLst>
          </p:cNvPr>
          <p:cNvSpPr/>
          <p:nvPr/>
        </p:nvSpPr>
        <p:spPr>
          <a:xfrm>
            <a:off x="3256704" y="5103717"/>
            <a:ext cx="3024169" cy="1551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vi-VN" sz="2200" kern="0" dirty="0">
                <a:cs typeface="Arial"/>
                <a:sym typeface="Arial"/>
              </a:rPr>
              <a:t>Góc đỉnh L, cạnh LK, LM có số đo</a:t>
            </a:r>
            <a:endParaRPr lang="en-US" sz="2200" kern="0" dirty="0">
              <a:cs typeface="Arial"/>
              <a:sym typeface="Arial"/>
            </a:endParaRPr>
          </a:p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vi-VN" sz="2200" kern="0" dirty="0">
                <a:cs typeface="Arial"/>
                <a:sym typeface="Arial"/>
              </a:rPr>
              <a:t> là 120°</a:t>
            </a:r>
            <a:r>
              <a:rPr lang="en-US" sz="2200" kern="0" dirty="0">
                <a:cs typeface="Arial"/>
                <a:sym typeface="Arial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BB3F81-962F-4EAE-8391-A2A9B9CC57DC}"/>
              </a:ext>
            </a:extLst>
          </p:cNvPr>
          <p:cNvSpPr/>
          <p:nvPr/>
        </p:nvSpPr>
        <p:spPr>
          <a:xfrm>
            <a:off x="6148920" y="5131266"/>
            <a:ext cx="3183351" cy="1551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vi-VN" sz="2200" kern="0" dirty="0">
                <a:cs typeface="Arial"/>
                <a:sym typeface="Arial"/>
              </a:rPr>
              <a:t>Góc đỉnh Y, cạnh YX, YZ có số đo </a:t>
            </a:r>
            <a:endParaRPr lang="en-US" sz="2200" kern="0" dirty="0">
              <a:cs typeface="Arial"/>
              <a:sym typeface="Arial"/>
            </a:endParaRPr>
          </a:p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vi-VN" sz="2200" kern="0" dirty="0">
                <a:cs typeface="Arial"/>
                <a:sym typeface="Arial"/>
              </a:rPr>
              <a:t>là 180°</a:t>
            </a:r>
            <a:r>
              <a:rPr lang="en-US" sz="2200" kern="0" dirty="0">
                <a:cs typeface="Arial"/>
                <a:sym typeface="Arial"/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29DDC2-3443-4A10-9987-BBA3039FD49D}"/>
              </a:ext>
            </a:extLst>
          </p:cNvPr>
          <p:cNvSpPr/>
          <p:nvPr/>
        </p:nvSpPr>
        <p:spPr>
          <a:xfrm>
            <a:off x="9192404" y="5056669"/>
            <a:ext cx="2996421" cy="1607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vi-VN" sz="2200" kern="0" dirty="0">
                <a:cs typeface="Arial"/>
                <a:sym typeface="Arial"/>
              </a:rPr>
              <a:t>Góc đỉnh Q, cạnh QP, QR có số đo</a:t>
            </a:r>
            <a:endParaRPr lang="en-US" sz="2200" kern="0" dirty="0">
              <a:cs typeface="Arial"/>
              <a:sym typeface="Arial"/>
            </a:endParaRPr>
          </a:p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vi-VN" sz="2200" kern="0" dirty="0">
                <a:cs typeface="Arial"/>
                <a:sym typeface="Arial"/>
              </a:rPr>
              <a:t> là 90°</a:t>
            </a:r>
            <a:r>
              <a:rPr lang="en-US" sz="2200" kern="0" dirty="0">
                <a:cs typeface="Arial"/>
                <a:sym typeface="Arial"/>
              </a:rPr>
              <a:t>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2A94A0B-5AF1-6112-1D15-5562DCF5AB48}"/>
              </a:ext>
            </a:extLst>
          </p:cNvPr>
          <p:cNvCxnSpPr/>
          <p:nvPr/>
        </p:nvCxnSpPr>
        <p:spPr>
          <a:xfrm>
            <a:off x="3183350" y="5140062"/>
            <a:ext cx="0" cy="1515042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A6056E-7DBC-CF35-E406-526D78CBC84A}"/>
              </a:ext>
            </a:extLst>
          </p:cNvPr>
          <p:cNvCxnSpPr/>
          <p:nvPr/>
        </p:nvCxnSpPr>
        <p:spPr>
          <a:xfrm>
            <a:off x="6200870" y="5140062"/>
            <a:ext cx="0" cy="1515042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0E8F2E1-E1F3-6717-0416-604F8007D883}"/>
              </a:ext>
            </a:extLst>
          </p:cNvPr>
          <p:cNvCxnSpPr/>
          <p:nvPr/>
        </p:nvCxnSpPr>
        <p:spPr>
          <a:xfrm>
            <a:off x="9277763" y="5131266"/>
            <a:ext cx="0" cy="1515042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3447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ng bóng Ý nghĩ: Hình đám mây 1">
            <a:extLst>
              <a:ext uri="{FF2B5EF4-FFF2-40B4-BE49-F238E27FC236}">
                <a16:creationId xmlns:a16="http://schemas.microsoft.com/office/drawing/2014/main" id="{4E78FB8C-B415-4B66-B3B6-461260E95D38}"/>
              </a:ext>
            </a:extLst>
          </p:cNvPr>
          <p:cNvSpPr/>
          <p:nvPr/>
        </p:nvSpPr>
        <p:spPr>
          <a:xfrm>
            <a:off x="914164" y="1961628"/>
            <a:ext cx="9722039" cy="2934750"/>
          </a:xfrm>
          <a:prstGeom prst="cloudCallout">
            <a:avLst/>
          </a:prstGeom>
          <a:solidFill>
            <a:sysClr val="window" lastClr="FFFFFF"/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71">
              <a:defRPr/>
            </a:pPr>
            <a:endParaRPr lang="en-US" sz="4570" kern="0">
              <a:solidFill>
                <a:prstClr val="black"/>
              </a:solidFill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9F990566-59C9-4672-97BB-BC098C905AE5}"/>
              </a:ext>
            </a:extLst>
          </p:cNvPr>
          <p:cNvSpPr txBox="1"/>
          <p:nvPr/>
        </p:nvSpPr>
        <p:spPr>
          <a:xfrm>
            <a:off x="3314872" y="2731401"/>
            <a:ext cx="5559080" cy="1181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2321662">
              <a:lnSpc>
                <a:spcPct val="150000"/>
              </a:lnSpc>
              <a:defRPr/>
            </a:pPr>
            <a:r>
              <a:rPr lang="vi-VN" sz="2539"/>
              <a:t>Qua bài học hôm nay, em biết thêm được điều gì?</a:t>
            </a:r>
            <a:endParaRPr lang="en-US" sz="2539" kern="0" dirty="0">
              <a:solidFill>
                <a:prstClr val="black"/>
              </a:solidFill>
            </a:endParaRPr>
          </a:p>
        </p:txBody>
      </p:sp>
      <p:pic>
        <p:nvPicPr>
          <p:cNvPr id="4" name="Hình ảnh 3" descr="Ảnh có chứa hình mẫu, Đồ họa, phim hoạt hình, minh họa&#10;&#10;Mô tả được tạo tự động">
            <a:extLst>
              <a:ext uri="{FF2B5EF4-FFF2-40B4-BE49-F238E27FC236}">
                <a16:creationId xmlns:a16="http://schemas.microsoft.com/office/drawing/2014/main" id="{DDED410F-4C1E-485A-8C32-206C3F922A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191" y="4824761"/>
            <a:ext cx="2263979" cy="226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2994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ng bóng Ý nghĩ: Hình đám mây 1">
            <a:extLst>
              <a:ext uri="{FF2B5EF4-FFF2-40B4-BE49-F238E27FC236}">
                <a16:creationId xmlns:a16="http://schemas.microsoft.com/office/drawing/2014/main" id="{D806F379-624D-44C7-BD5A-2EA51A39AEA2}"/>
              </a:ext>
            </a:extLst>
          </p:cNvPr>
          <p:cNvSpPr/>
          <p:nvPr/>
        </p:nvSpPr>
        <p:spPr>
          <a:xfrm>
            <a:off x="914164" y="1961628"/>
            <a:ext cx="9722039" cy="2934750"/>
          </a:xfrm>
          <a:prstGeom prst="cloudCallout">
            <a:avLst/>
          </a:prstGeom>
          <a:solidFill>
            <a:sysClr val="window" lastClr="FFFFFF"/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71">
              <a:defRPr/>
            </a:pPr>
            <a:endParaRPr lang="en-US" sz="4570" kern="0">
              <a:solidFill>
                <a:prstClr val="black"/>
              </a:solidFill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1D5A6D68-C43D-4D25-9546-1CB24869C6B9}"/>
              </a:ext>
            </a:extLst>
          </p:cNvPr>
          <p:cNvSpPr txBox="1"/>
          <p:nvPr/>
        </p:nvSpPr>
        <p:spPr>
          <a:xfrm>
            <a:off x="2145234" y="2833516"/>
            <a:ext cx="7898356" cy="595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2321662">
              <a:lnSpc>
                <a:spcPct val="150000"/>
              </a:lnSpc>
              <a:defRPr/>
            </a:pPr>
            <a:r>
              <a:rPr lang="vi-VN" sz="2539" dirty="0"/>
              <a:t>Khi sử dụng thước đo góc, em nhắn bạn điều gì?</a:t>
            </a:r>
            <a:endParaRPr lang="en-US" sz="2539" kern="0" dirty="0">
              <a:solidFill>
                <a:prstClr val="black"/>
              </a:solidFill>
            </a:endParaRPr>
          </a:p>
        </p:txBody>
      </p:sp>
      <p:pic>
        <p:nvPicPr>
          <p:cNvPr id="4" name="Hình ảnh 3" descr="Ảnh có chứa hình mẫu, Đồ họa, phim hoạt hình, minh họa&#10;&#10;Mô tả được tạo tự động">
            <a:extLst>
              <a:ext uri="{FF2B5EF4-FFF2-40B4-BE49-F238E27FC236}">
                <a16:creationId xmlns:a16="http://schemas.microsoft.com/office/drawing/2014/main" id="{C2A9FA46-8A03-4F2B-A08A-39573429C6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191" y="4824761"/>
            <a:ext cx="2263979" cy="226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435559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20DA40E-C143-CD1A-4BA7-F7DAE1FDFC02}"/>
              </a:ext>
            </a:extLst>
          </p:cNvPr>
          <p:cNvGrpSpPr/>
          <p:nvPr/>
        </p:nvGrpSpPr>
        <p:grpSpPr>
          <a:xfrm>
            <a:off x="4726495" y="2992543"/>
            <a:ext cx="3301634" cy="1786123"/>
            <a:chOff x="309542" y="967667"/>
            <a:chExt cx="2878585" cy="1558939"/>
          </a:xfrm>
        </p:grpSpPr>
        <p:pic>
          <p:nvPicPr>
            <p:cNvPr id="3" name="Picture 2">
              <a:hlinkClick r:id="rId3"/>
              <a:extLst>
                <a:ext uri="{FF2B5EF4-FFF2-40B4-BE49-F238E27FC236}">
                  <a16:creationId xmlns:a16="http://schemas.microsoft.com/office/drawing/2014/main" id="{3D3E4C90-55A1-F816-1511-3C31885BA5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A1ADA68-0D84-96B5-A36E-A471D7AAAE49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223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369611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1BBE123-7EB7-F8EF-FE93-08EE980BC898}"/>
              </a:ext>
            </a:extLst>
          </p:cNvPr>
          <p:cNvGrpSpPr/>
          <p:nvPr/>
        </p:nvGrpSpPr>
        <p:grpSpPr>
          <a:xfrm>
            <a:off x="4848759" y="2992543"/>
            <a:ext cx="3191588" cy="1932756"/>
            <a:chOff x="309542" y="967667"/>
            <a:chExt cx="2878585" cy="1558939"/>
          </a:xfrm>
        </p:grpSpPr>
        <p:pic>
          <p:nvPicPr>
            <p:cNvPr id="5" name="Picture 4">
              <a:hlinkClick r:id="rId3"/>
              <a:extLst>
                <a:ext uri="{FF2B5EF4-FFF2-40B4-BE49-F238E27FC236}">
                  <a16:creationId xmlns:a16="http://schemas.microsoft.com/office/drawing/2014/main" id="{DA91DD1F-EB0A-557A-8651-452737B26B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766EB6B-D8B5-EFF5-94FA-80BE38D6C2CC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297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2772630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686;p43">
            <a:extLst>
              <a:ext uri="{FF2B5EF4-FFF2-40B4-BE49-F238E27FC236}">
                <a16:creationId xmlns:a16="http://schemas.microsoft.com/office/drawing/2014/main" id="{1C02A2CA-2780-43F1-A33C-1E019C6BA8B7}"/>
              </a:ext>
            </a:extLst>
          </p:cNvPr>
          <p:cNvGrpSpPr/>
          <p:nvPr/>
        </p:nvGrpSpPr>
        <p:grpSpPr>
          <a:xfrm rot="-8100000">
            <a:off x="220529" y="3691818"/>
            <a:ext cx="1141818" cy="668760"/>
            <a:chOff x="4246735" y="3610861"/>
            <a:chExt cx="1597726" cy="799317"/>
          </a:xfrm>
        </p:grpSpPr>
        <p:sp>
          <p:nvSpPr>
            <p:cNvPr id="11" name="Google Shape;1687;p43">
              <a:extLst>
                <a:ext uri="{FF2B5EF4-FFF2-40B4-BE49-F238E27FC236}">
                  <a16:creationId xmlns:a16="http://schemas.microsoft.com/office/drawing/2014/main" id="{FE94516D-99A1-4B28-BAC1-6CE27EAB887E}"/>
                </a:ext>
              </a:extLst>
            </p:cNvPr>
            <p:cNvSpPr/>
            <p:nvPr/>
          </p:nvSpPr>
          <p:spPr>
            <a:xfrm rot="-624127">
              <a:off x="4282254" y="3744312"/>
              <a:ext cx="1526687" cy="532416"/>
            </a:xfrm>
            <a:custGeom>
              <a:avLst/>
              <a:gdLst/>
              <a:ahLst/>
              <a:cxnLst/>
              <a:rect l="l" t="t" r="r" b="b"/>
              <a:pathLst>
                <a:path w="46367" h="16170" extrusionOk="0">
                  <a:moveTo>
                    <a:pt x="44499" y="0"/>
                  </a:moveTo>
                  <a:cubicBezTo>
                    <a:pt x="44499" y="0"/>
                    <a:pt x="11108" y="5905"/>
                    <a:pt x="10708" y="6105"/>
                  </a:cubicBezTo>
                  <a:cubicBezTo>
                    <a:pt x="10341" y="6338"/>
                    <a:pt x="9774" y="7239"/>
                    <a:pt x="9574" y="7239"/>
                  </a:cubicBezTo>
                  <a:cubicBezTo>
                    <a:pt x="9340" y="7272"/>
                    <a:pt x="0" y="12276"/>
                    <a:pt x="67" y="12609"/>
                  </a:cubicBezTo>
                  <a:cubicBezTo>
                    <a:pt x="267" y="13610"/>
                    <a:pt x="301" y="13143"/>
                    <a:pt x="334" y="13977"/>
                  </a:cubicBezTo>
                  <a:cubicBezTo>
                    <a:pt x="367" y="14778"/>
                    <a:pt x="11108" y="15812"/>
                    <a:pt x="11108" y="15812"/>
                  </a:cubicBezTo>
                  <a:cubicBezTo>
                    <a:pt x="11108" y="15812"/>
                    <a:pt x="12028" y="16169"/>
                    <a:pt x="12749" y="16169"/>
                  </a:cubicBezTo>
                  <a:cubicBezTo>
                    <a:pt x="12852" y="16169"/>
                    <a:pt x="12951" y="16162"/>
                    <a:pt x="13043" y="16145"/>
                  </a:cubicBezTo>
                  <a:cubicBezTo>
                    <a:pt x="13310" y="16112"/>
                    <a:pt x="46367" y="10141"/>
                    <a:pt x="46367" y="10141"/>
                  </a:cubicBezTo>
                  <a:lnTo>
                    <a:pt x="44499" y="0"/>
                  </a:lnTo>
                  <a:close/>
                </a:path>
              </a:pathLst>
            </a:custGeom>
            <a:solidFill>
              <a:srgbClr val="98D0C3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53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" name="Google Shape;1688;p43">
              <a:extLst>
                <a:ext uri="{FF2B5EF4-FFF2-40B4-BE49-F238E27FC236}">
                  <a16:creationId xmlns:a16="http://schemas.microsoft.com/office/drawing/2014/main" id="{E580BE17-2C3B-4FA5-8F86-1E76F3D30314}"/>
                </a:ext>
              </a:extLst>
            </p:cNvPr>
            <p:cNvSpPr/>
            <p:nvPr/>
          </p:nvSpPr>
          <p:spPr>
            <a:xfrm rot="-624127">
              <a:off x="4676611" y="3727185"/>
              <a:ext cx="1076389" cy="512265"/>
            </a:xfrm>
            <a:custGeom>
              <a:avLst/>
              <a:gdLst/>
              <a:ahLst/>
              <a:cxnLst/>
              <a:rect l="l" t="t" r="r" b="b"/>
              <a:pathLst>
                <a:path w="32691" h="15558" extrusionOk="0">
                  <a:moveTo>
                    <a:pt x="30570" y="0"/>
                  </a:moveTo>
                  <a:cubicBezTo>
                    <a:pt x="28807" y="0"/>
                    <a:pt x="395" y="4767"/>
                    <a:pt x="201" y="5350"/>
                  </a:cubicBezTo>
                  <a:cubicBezTo>
                    <a:pt x="0" y="5951"/>
                    <a:pt x="2069" y="15558"/>
                    <a:pt x="2069" y="15558"/>
                  </a:cubicBezTo>
                  <a:cubicBezTo>
                    <a:pt x="2069" y="15558"/>
                    <a:pt x="32390" y="10387"/>
                    <a:pt x="32524" y="10187"/>
                  </a:cubicBezTo>
                  <a:cubicBezTo>
                    <a:pt x="32690" y="9987"/>
                    <a:pt x="30789" y="313"/>
                    <a:pt x="30656" y="13"/>
                  </a:cubicBezTo>
                  <a:cubicBezTo>
                    <a:pt x="30652" y="4"/>
                    <a:pt x="30623" y="0"/>
                    <a:pt x="30570" y="0"/>
                  </a:cubicBezTo>
                  <a:close/>
                </a:path>
              </a:pathLst>
            </a:custGeom>
            <a:solidFill>
              <a:srgbClr val="000000">
                <a:alpha val="27230"/>
              </a:srgbClr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53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1689;p43">
              <a:extLst>
                <a:ext uri="{FF2B5EF4-FFF2-40B4-BE49-F238E27FC236}">
                  <a16:creationId xmlns:a16="http://schemas.microsoft.com/office/drawing/2014/main" id="{8BB6CD65-76DE-4478-96F3-B82B12936EB0}"/>
                </a:ext>
              </a:extLst>
            </p:cNvPr>
            <p:cNvSpPr/>
            <p:nvPr/>
          </p:nvSpPr>
          <p:spPr>
            <a:xfrm rot="-624127">
              <a:off x="4754297" y="3937698"/>
              <a:ext cx="163445" cy="361364"/>
            </a:xfrm>
            <a:custGeom>
              <a:avLst/>
              <a:gdLst/>
              <a:ahLst/>
              <a:cxnLst/>
              <a:rect l="l" t="t" r="r" b="b"/>
              <a:pathLst>
                <a:path w="4964" h="10975" extrusionOk="0">
                  <a:moveTo>
                    <a:pt x="2862" y="0"/>
                  </a:moveTo>
                  <a:cubicBezTo>
                    <a:pt x="2862" y="0"/>
                    <a:pt x="627" y="467"/>
                    <a:pt x="327" y="467"/>
                  </a:cubicBezTo>
                  <a:cubicBezTo>
                    <a:pt x="327" y="467"/>
                    <a:pt x="326" y="467"/>
                    <a:pt x="326" y="467"/>
                  </a:cubicBezTo>
                  <a:cubicBezTo>
                    <a:pt x="1" y="467"/>
                    <a:pt x="2229" y="10975"/>
                    <a:pt x="2229" y="10975"/>
                  </a:cubicBezTo>
                  <a:lnTo>
                    <a:pt x="4964" y="10641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rgbClr val="5C679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53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690;p43">
              <a:extLst>
                <a:ext uri="{FF2B5EF4-FFF2-40B4-BE49-F238E27FC236}">
                  <a16:creationId xmlns:a16="http://schemas.microsoft.com/office/drawing/2014/main" id="{8D072944-6581-4EC7-B92C-57A7C46149DD}"/>
                </a:ext>
              </a:extLst>
            </p:cNvPr>
            <p:cNvSpPr/>
            <p:nvPr/>
          </p:nvSpPr>
          <p:spPr>
            <a:xfrm rot="-624127">
              <a:off x="5505239" y="3654816"/>
              <a:ext cx="162359" cy="361364"/>
            </a:xfrm>
            <a:custGeom>
              <a:avLst/>
              <a:gdLst/>
              <a:ahLst/>
              <a:cxnLst/>
              <a:rect l="l" t="t" r="r" b="b"/>
              <a:pathLst>
                <a:path w="4931" h="10975" extrusionOk="0">
                  <a:moveTo>
                    <a:pt x="2829" y="0"/>
                  </a:moveTo>
                  <a:cubicBezTo>
                    <a:pt x="2829" y="0"/>
                    <a:pt x="627" y="467"/>
                    <a:pt x="294" y="467"/>
                  </a:cubicBezTo>
                  <a:cubicBezTo>
                    <a:pt x="293" y="467"/>
                    <a:pt x="293" y="467"/>
                    <a:pt x="292" y="467"/>
                  </a:cubicBezTo>
                  <a:cubicBezTo>
                    <a:pt x="0" y="467"/>
                    <a:pt x="2195" y="10975"/>
                    <a:pt x="2195" y="10975"/>
                  </a:cubicBezTo>
                  <a:lnTo>
                    <a:pt x="4930" y="10674"/>
                  </a:lnTo>
                  <a:lnTo>
                    <a:pt x="2829" y="0"/>
                  </a:lnTo>
                  <a:close/>
                </a:path>
              </a:pathLst>
            </a:custGeom>
            <a:solidFill>
              <a:srgbClr val="5C679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53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" name="Google Shape;1691;p43">
              <a:extLst>
                <a:ext uri="{FF2B5EF4-FFF2-40B4-BE49-F238E27FC236}">
                  <a16:creationId xmlns:a16="http://schemas.microsoft.com/office/drawing/2014/main" id="{387196FF-2568-41A5-9964-13B59F7AE7C0}"/>
                </a:ext>
              </a:extLst>
            </p:cNvPr>
            <p:cNvSpPr/>
            <p:nvPr/>
          </p:nvSpPr>
          <p:spPr>
            <a:xfrm rot="-624127">
              <a:off x="5004490" y="3895667"/>
              <a:ext cx="445326" cy="157519"/>
            </a:xfrm>
            <a:custGeom>
              <a:avLst/>
              <a:gdLst/>
              <a:ahLst/>
              <a:cxnLst/>
              <a:rect l="l" t="t" r="r" b="b"/>
              <a:pathLst>
                <a:path w="13525" h="4784" extrusionOk="0">
                  <a:moveTo>
                    <a:pt x="10165" y="1"/>
                  </a:moveTo>
                  <a:cubicBezTo>
                    <a:pt x="8398" y="1"/>
                    <a:pt x="6120" y="416"/>
                    <a:pt x="4076" y="962"/>
                  </a:cubicBezTo>
                  <a:cubicBezTo>
                    <a:pt x="407" y="1929"/>
                    <a:pt x="73" y="3797"/>
                    <a:pt x="73" y="3797"/>
                  </a:cubicBezTo>
                  <a:cubicBezTo>
                    <a:pt x="0" y="4465"/>
                    <a:pt x="1612" y="4784"/>
                    <a:pt x="3726" y="4784"/>
                  </a:cubicBezTo>
                  <a:cubicBezTo>
                    <a:pt x="7420" y="4784"/>
                    <a:pt x="12649" y="3811"/>
                    <a:pt x="13116" y="2029"/>
                  </a:cubicBezTo>
                  <a:cubicBezTo>
                    <a:pt x="13524" y="538"/>
                    <a:pt x="12175" y="1"/>
                    <a:pt x="10165" y="1"/>
                  </a:cubicBezTo>
                  <a:close/>
                </a:path>
              </a:pathLst>
            </a:custGeom>
            <a:solidFill>
              <a:srgbClr val="5C679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53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" name="Google Shape;1692;p43">
              <a:extLst>
                <a:ext uri="{FF2B5EF4-FFF2-40B4-BE49-F238E27FC236}">
                  <a16:creationId xmlns:a16="http://schemas.microsoft.com/office/drawing/2014/main" id="{0E1254ED-A6D6-45D5-A648-1337F5EB40BC}"/>
                </a:ext>
              </a:extLst>
            </p:cNvPr>
            <p:cNvSpPr/>
            <p:nvPr/>
          </p:nvSpPr>
          <p:spPr>
            <a:xfrm rot="-624127">
              <a:off x="4386139" y="4284475"/>
              <a:ext cx="295479" cy="39248"/>
            </a:xfrm>
            <a:custGeom>
              <a:avLst/>
              <a:gdLst/>
              <a:ahLst/>
              <a:cxnLst/>
              <a:rect l="l" t="t" r="r" b="b"/>
              <a:pathLst>
                <a:path w="8974" h="1192" extrusionOk="0">
                  <a:moveTo>
                    <a:pt x="4069" y="0"/>
                  </a:moveTo>
                  <a:cubicBezTo>
                    <a:pt x="2795" y="0"/>
                    <a:pt x="1592" y="79"/>
                    <a:pt x="1102" y="324"/>
                  </a:cubicBezTo>
                  <a:cubicBezTo>
                    <a:pt x="1" y="891"/>
                    <a:pt x="8173" y="1191"/>
                    <a:pt x="8173" y="1191"/>
                  </a:cubicBezTo>
                  <a:cubicBezTo>
                    <a:pt x="8974" y="1091"/>
                    <a:pt x="8907" y="524"/>
                    <a:pt x="8107" y="224"/>
                  </a:cubicBezTo>
                  <a:cubicBezTo>
                    <a:pt x="7909" y="165"/>
                    <a:pt x="5914" y="0"/>
                    <a:pt x="4069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53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893EF189-2E41-418B-AFA3-A8BFDBA6BF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83160" y="2647895"/>
            <a:ext cx="812588" cy="82127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3B67C2C-E505-46FF-B3AF-5917C4351A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83160" y="3652363"/>
            <a:ext cx="812588" cy="82127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54A9ED1-92C0-4BF8-BE5C-E3A140656383}"/>
              </a:ext>
            </a:extLst>
          </p:cNvPr>
          <p:cNvSpPr/>
          <p:nvPr/>
        </p:nvSpPr>
        <p:spPr>
          <a:xfrm>
            <a:off x="3289454" y="2720067"/>
            <a:ext cx="4424945" cy="595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539" kern="0" dirty="0" err="1">
                <a:solidFill>
                  <a:srgbClr val="000000"/>
                </a:solidFill>
                <a:cs typeface="Arial"/>
                <a:sym typeface="Arial"/>
              </a:rPr>
              <a:t>Ôn</a:t>
            </a:r>
            <a:r>
              <a:rPr lang="en-US" sz="2539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539" kern="0" dirty="0" err="1">
                <a:solidFill>
                  <a:srgbClr val="000000"/>
                </a:solidFill>
                <a:cs typeface="Arial"/>
                <a:sym typeface="Arial"/>
              </a:rPr>
              <a:t>tập</a:t>
            </a:r>
            <a:r>
              <a:rPr lang="en-US" sz="2539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539" kern="0" dirty="0" err="1">
                <a:solidFill>
                  <a:srgbClr val="000000"/>
                </a:solidFill>
                <a:cs typeface="Arial"/>
                <a:sym typeface="Arial"/>
              </a:rPr>
              <a:t>kiến</a:t>
            </a:r>
            <a:r>
              <a:rPr lang="en-US" sz="2539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539" kern="0" dirty="0" err="1">
                <a:solidFill>
                  <a:srgbClr val="000000"/>
                </a:solidFill>
                <a:cs typeface="Arial"/>
                <a:sym typeface="Arial"/>
              </a:rPr>
              <a:t>thức</a:t>
            </a:r>
            <a:r>
              <a:rPr lang="en-US" sz="2539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539" kern="0" dirty="0" err="1">
                <a:solidFill>
                  <a:srgbClr val="000000"/>
                </a:solidFill>
                <a:cs typeface="Arial"/>
                <a:sym typeface="Arial"/>
              </a:rPr>
              <a:t>đã</a:t>
            </a:r>
            <a:r>
              <a:rPr lang="en-US" sz="2539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539" kern="0" dirty="0" err="1">
                <a:solidFill>
                  <a:srgbClr val="000000"/>
                </a:solidFill>
                <a:cs typeface="Arial"/>
                <a:sym typeface="Arial"/>
              </a:rPr>
              <a:t>học</a:t>
            </a:r>
            <a:endParaRPr lang="en-US" sz="2539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0B12104-81BE-4C61-A655-EE9DB4302BF2}"/>
              </a:ext>
            </a:extLst>
          </p:cNvPr>
          <p:cNvSpPr/>
          <p:nvPr/>
        </p:nvSpPr>
        <p:spPr>
          <a:xfrm>
            <a:off x="3358881" y="3796709"/>
            <a:ext cx="5231039" cy="595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539" kern="0" dirty="0">
                <a:solidFill>
                  <a:srgbClr val="000000"/>
                </a:solidFill>
                <a:cs typeface="Arial"/>
                <a:sym typeface="Arial"/>
              </a:rPr>
              <a:t>Hoàn </a:t>
            </a:r>
            <a:r>
              <a:rPr lang="en-US" sz="2539" kern="0" dirty="0" err="1">
                <a:solidFill>
                  <a:srgbClr val="000000"/>
                </a:solidFill>
                <a:cs typeface="Arial"/>
                <a:sym typeface="Arial"/>
              </a:rPr>
              <a:t>thành</a:t>
            </a:r>
            <a:r>
              <a:rPr lang="en-US" sz="2539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539" kern="0" dirty="0" err="1">
                <a:solidFill>
                  <a:srgbClr val="000000"/>
                </a:solidFill>
                <a:cs typeface="Arial"/>
                <a:sym typeface="Arial"/>
              </a:rPr>
              <a:t>bài</a:t>
            </a:r>
            <a:r>
              <a:rPr lang="en-US" sz="2539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539" kern="0" dirty="0" err="1">
                <a:solidFill>
                  <a:srgbClr val="000000"/>
                </a:solidFill>
                <a:cs typeface="Arial"/>
                <a:sym typeface="Arial"/>
              </a:rPr>
              <a:t>tập</a:t>
            </a:r>
            <a:r>
              <a:rPr lang="en-US" sz="2539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539" kern="0" dirty="0" err="1">
                <a:solidFill>
                  <a:srgbClr val="000000"/>
                </a:solidFill>
                <a:cs typeface="Arial"/>
                <a:sym typeface="Arial"/>
              </a:rPr>
              <a:t>trong</a:t>
            </a:r>
            <a:r>
              <a:rPr lang="en-US" sz="2539" kern="0" dirty="0">
                <a:solidFill>
                  <a:srgbClr val="000000"/>
                </a:solidFill>
                <a:cs typeface="Arial"/>
                <a:sym typeface="Arial"/>
              </a:rPr>
              <a:t> VBT</a:t>
            </a:r>
          </a:p>
        </p:txBody>
      </p:sp>
    </p:spTree>
    <p:extLst>
      <p:ext uri="{BB962C8B-B14F-4D97-AF65-F5344CB8AC3E}">
        <p14:creationId xmlns:p14="http://schemas.microsoft.com/office/powerpoint/2010/main" val="4778431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5;p1">
            <a:extLst>
              <a:ext uri="{FF2B5EF4-FFF2-40B4-BE49-F238E27FC236}">
                <a16:creationId xmlns:a16="http://schemas.microsoft.com/office/drawing/2014/main" id="{6239DC95-0E39-51A2-CC25-4A5F05007ABF}"/>
              </a:ext>
            </a:extLst>
          </p:cNvPr>
          <p:cNvSpPr/>
          <p:nvPr/>
        </p:nvSpPr>
        <p:spPr>
          <a:xfrm>
            <a:off x="4774176" y="3585139"/>
            <a:ext cx="2943769" cy="2957701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02" tIns="45687" rIns="91402" bIns="45687" anchor="ctr" anchorCtr="0">
            <a:noAutofit/>
          </a:bodyPr>
          <a:lstStyle/>
          <a:p>
            <a:pPr algn="ctr"/>
            <a:endParaRPr sz="4570">
              <a:solidFill>
                <a:schemeClr val="lt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86;p1">
            <a:extLst>
              <a:ext uri="{FF2B5EF4-FFF2-40B4-BE49-F238E27FC236}">
                <a16:creationId xmlns:a16="http://schemas.microsoft.com/office/drawing/2014/main" id="{312F9DBA-AF38-3E6F-0832-79D403067210}"/>
              </a:ext>
            </a:extLst>
          </p:cNvPr>
          <p:cNvSpPr txBox="1"/>
          <p:nvPr/>
        </p:nvSpPr>
        <p:spPr>
          <a:xfrm>
            <a:off x="454285" y="575590"/>
            <a:ext cx="11364123" cy="1477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2" tIns="45687" rIns="91402" bIns="45687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1" b="1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Để kết nối cộng đồng giáo viên và nhận thêm nhiều tài liệu giảng dạy, </a:t>
            </a:r>
            <a:endParaRPr sz="708"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en-US" sz="2001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mời quý thầy cô tham gia Group Facebook</a:t>
            </a:r>
            <a:endParaRPr sz="708"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en-US" sz="2001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theo đường link:  </a:t>
            </a:r>
            <a:endParaRPr sz="708">
              <a:latin typeface="+mj-lt"/>
            </a:endParaRPr>
          </a:p>
        </p:txBody>
      </p:sp>
      <p:sp>
        <p:nvSpPr>
          <p:cNvPr id="6" name="Google Shape;87;p1">
            <a:extLst>
              <a:ext uri="{FF2B5EF4-FFF2-40B4-BE49-F238E27FC236}">
                <a16:creationId xmlns:a16="http://schemas.microsoft.com/office/drawing/2014/main" id="{2D63CBA8-A188-A5C4-8660-C1A7E085DC9F}"/>
              </a:ext>
            </a:extLst>
          </p:cNvPr>
          <p:cNvSpPr/>
          <p:nvPr/>
        </p:nvSpPr>
        <p:spPr>
          <a:xfrm>
            <a:off x="2441273" y="2000408"/>
            <a:ext cx="7405548" cy="461546"/>
          </a:xfrm>
          <a:prstGeom prst="roundRect">
            <a:avLst>
              <a:gd name="adj" fmla="val 16667"/>
            </a:avLst>
          </a:prstGeom>
          <a:solidFill>
            <a:srgbClr val="FBE4D4"/>
          </a:solidFill>
          <a:ln w="1270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2" tIns="45687" rIns="91402" bIns="45687" anchor="ctr" anchorCtr="0">
            <a:noAutofit/>
          </a:bodyPr>
          <a:lstStyle/>
          <a:p>
            <a:pPr algn="ctr"/>
            <a:endParaRPr sz="4570">
              <a:solidFill>
                <a:schemeClr val="lt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88;p1">
            <a:hlinkClick r:id="rId3"/>
            <a:extLst>
              <a:ext uri="{FF2B5EF4-FFF2-40B4-BE49-F238E27FC236}">
                <a16:creationId xmlns:a16="http://schemas.microsoft.com/office/drawing/2014/main" id="{E57769F8-F552-C8DA-8E8A-DDC3EC6203E2}"/>
              </a:ext>
            </a:extLst>
          </p:cNvPr>
          <p:cNvSpPr txBox="1"/>
          <p:nvPr/>
        </p:nvSpPr>
        <p:spPr>
          <a:xfrm>
            <a:off x="2643929" y="2000407"/>
            <a:ext cx="7120398" cy="461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2" tIns="45687" rIns="91402" bIns="45687" anchor="t" anchorCtr="0">
            <a:spAutoFit/>
          </a:bodyPr>
          <a:lstStyle/>
          <a:p>
            <a:r>
              <a:rPr lang="en-US" sz="2399" b="1" u="sng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Hoc10 – Đồng hành cùng giáo viên tiểu học</a:t>
            </a:r>
            <a:endParaRPr sz="708">
              <a:latin typeface="+mj-lt"/>
            </a:endParaRPr>
          </a:p>
        </p:txBody>
      </p:sp>
      <p:sp>
        <p:nvSpPr>
          <p:cNvPr id="8" name="Google Shape;89;p1">
            <a:extLst>
              <a:ext uri="{FF2B5EF4-FFF2-40B4-BE49-F238E27FC236}">
                <a16:creationId xmlns:a16="http://schemas.microsoft.com/office/drawing/2014/main" id="{7EF84C48-1423-0E07-165D-E3FA4EEE6634}"/>
              </a:ext>
            </a:extLst>
          </p:cNvPr>
          <p:cNvSpPr txBox="1"/>
          <p:nvPr/>
        </p:nvSpPr>
        <p:spPr>
          <a:xfrm>
            <a:off x="4010282" y="2381624"/>
            <a:ext cx="4320596" cy="554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2" tIns="45687" rIns="91402" bIns="45687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1">
                <a:solidFill>
                  <a:srgbClr val="833C0B"/>
                </a:solidFill>
                <a:latin typeface="+mj-lt"/>
                <a:ea typeface="Arial"/>
                <a:cs typeface="Arial"/>
                <a:sym typeface="Arial"/>
              </a:rPr>
              <a:t>Hoặc truy cập qua QR code</a:t>
            </a:r>
            <a:endParaRPr sz="708">
              <a:latin typeface="+mj-lt"/>
            </a:endParaRPr>
          </a:p>
        </p:txBody>
      </p:sp>
      <p:pic>
        <p:nvPicPr>
          <p:cNvPr id="9" name="Google Shape;90;p1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48BDCDB7-7169-BE3D-D202-AFAF2BB1AA9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5677608" y="2852131"/>
            <a:ext cx="1053036" cy="74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91;p1">
            <a:extLst>
              <a:ext uri="{FF2B5EF4-FFF2-40B4-BE49-F238E27FC236}">
                <a16:creationId xmlns:a16="http://schemas.microsoft.com/office/drawing/2014/main" id="{90111135-4929-E613-5CA2-ABDE2809534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04142" y="3722074"/>
            <a:ext cx="2683832" cy="2683832"/>
          </a:xfrm>
          <a:prstGeom prst="roundRect">
            <a:avLst>
              <a:gd name="adj" fmla="val 12957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598577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7B5489A-4F7E-4CC4-9B70-E7A4066326AE}"/>
              </a:ext>
            </a:extLst>
          </p:cNvPr>
          <p:cNvSpPr/>
          <p:nvPr/>
        </p:nvSpPr>
        <p:spPr>
          <a:xfrm>
            <a:off x="6936096" y="3752240"/>
            <a:ext cx="5252730" cy="3104867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/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76D7729C-3380-40FA-92A4-DEAB51AFC390}"/>
              </a:ext>
            </a:extLst>
          </p:cNvPr>
          <p:cNvSpPr/>
          <p:nvPr/>
        </p:nvSpPr>
        <p:spPr>
          <a:xfrm rot="21065694">
            <a:off x="91096" y="1858909"/>
            <a:ext cx="4082591" cy="1726750"/>
          </a:xfrm>
          <a:prstGeom prst="cloud">
            <a:avLst/>
          </a:prstGeom>
          <a:solidFill>
            <a:srgbClr val="D184B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2321662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2500" kern="0" dirty="0">
                <a:solidFill>
                  <a:srgbClr val="F0E6DA">
                    <a:lumMod val="10000"/>
                  </a:srgbClr>
                </a:solidFill>
                <a:sym typeface="Arial"/>
              </a:rPr>
              <a:t>“</a:t>
            </a:r>
            <a:r>
              <a:rPr lang="en-US" sz="2500" kern="0" dirty="0" err="1">
                <a:solidFill>
                  <a:srgbClr val="F0E6DA">
                    <a:lumMod val="10000"/>
                  </a:srgbClr>
                </a:solidFill>
                <a:sym typeface="Arial"/>
              </a:rPr>
              <a:t>Tạo</a:t>
            </a:r>
            <a:r>
              <a:rPr lang="en-US" sz="2500" kern="0" dirty="0">
                <a:solidFill>
                  <a:srgbClr val="F0E6DA">
                    <a:lumMod val="10000"/>
                  </a:srgbClr>
                </a:solidFill>
                <a:sym typeface="Arial"/>
              </a:rPr>
              <a:t> </a:t>
            </a:r>
            <a:r>
              <a:rPr lang="en-US" sz="2500" kern="0" dirty="0" err="1">
                <a:solidFill>
                  <a:srgbClr val="F0E6DA">
                    <a:lumMod val="10000"/>
                  </a:srgbClr>
                </a:solidFill>
                <a:sym typeface="Arial"/>
              </a:rPr>
              <a:t>góc</a:t>
            </a:r>
            <a:r>
              <a:rPr lang="en-US" sz="2500" kern="0" dirty="0">
                <a:solidFill>
                  <a:srgbClr val="F0E6DA">
                    <a:lumMod val="10000"/>
                  </a:srgbClr>
                </a:solidFill>
                <a:sym typeface="Arial"/>
              </a:rPr>
              <a:t> </a:t>
            </a:r>
            <a:r>
              <a:rPr lang="en-US" sz="2500" kern="0" dirty="0" err="1">
                <a:solidFill>
                  <a:srgbClr val="F0E6DA">
                    <a:lumMod val="10000"/>
                  </a:srgbClr>
                </a:solidFill>
                <a:sym typeface="Arial"/>
              </a:rPr>
              <a:t>đúng</a:t>
            </a:r>
            <a:r>
              <a:rPr lang="en-US" sz="2500" kern="0" dirty="0">
                <a:solidFill>
                  <a:srgbClr val="F0E6DA">
                    <a:lumMod val="10000"/>
                  </a:srgbClr>
                </a:solidFill>
                <a:sym typeface="Arial"/>
              </a:rPr>
              <a:t> </a:t>
            </a:r>
            <a:r>
              <a:rPr lang="en-US" sz="2500" kern="0" dirty="0" err="1">
                <a:solidFill>
                  <a:srgbClr val="F0E6DA">
                    <a:lumMod val="10000"/>
                  </a:srgbClr>
                </a:solidFill>
                <a:sym typeface="Arial"/>
              </a:rPr>
              <a:t>và</a:t>
            </a:r>
            <a:r>
              <a:rPr lang="en-US" sz="2500" kern="0" dirty="0">
                <a:solidFill>
                  <a:srgbClr val="F0E6DA">
                    <a:lumMod val="10000"/>
                  </a:srgbClr>
                </a:solidFill>
                <a:sym typeface="Arial"/>
              </a:rPr>
              <a:t> </a:t>
            </a:r>
            <a:r>
              <a:rPr lang="en-US" sz="2500" kern="0" dirty="0" err="1">
                <a:solidFill>
                  <a:srgbClr val="F0E6DA">
                    <a:lumMod val="10000"/>
                  </a:srgbClr>
                </a:solidFill>
                <a:sym typeface="Arial"/>
              </a:rPr>
              <a:t>nhanh</a:t>
            </a:r>
            <a:r>
              <a:rPr lang="en-US" sz="2500" kern="0" dirty="0">
                <a:solidFill>
                  <a:srgbClr val="F0E6DA">
                    <a:lumMod val="10000"/>
                  </a:srgbClr>
                </a:solidFill>
                <a:sym typeface="Arial"/>
              </a:rPr>
              <a:t>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AF6F15-A0B5-4977-BFD5-6440703737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05" y="3356736"/>
            <a:ext cx="3711158" cy="3711158"/>
          </a:xfrm>
          <a:prstGeom prst="rect">
            <a:avLst/>
          </a:prstGeom>
        </p:spPr>
      </p:pic>
      <p:sp>
        <p:nvSpPr>
          <p:cNvPr id="6" name="Rounded Rectangular Callout 37">
            <a:extLst>
              <a:ext uri="{FF2B5EF4-FFF2-40B4-BE49-F238E27FC236}">
                <a16:creationId xmlns:a16="http://schemas.microsoft.com/office/drawing/2014/main" id="{7D595BF6-16B1-4C45-8143-70B2D5EA9DD4}"/>
              </a:ext>
            </a:extLst>
          </p:cNvPr>
          <p:cNvSpPr/>
          <p:nvPr/>
        </p:nvSpPr>
        <p:spPr>
          <a:xfrm>
            <a:off x="4604667" y="2864863"/>
            <a:ext cx="5231039" cy="2197487"/>
          </a:xfrm>
          <a:prstGeom prst="wedgeRoundRectCallout">
            <a:avLst>
              <a:gd name="adj1" fmla="val -59374"/>
              <a:gd name="adj2" fmla="val -16553"/>
              <a:gd name="adj3" fmla="val 16667"/>
            </a:avLst>
          </a:prstGeom>
          <a:solidFill>
            <a:srgbClr val="F4F4F4"/>
          </a:solidFill>
          <a:ln w="12700" cap="flat" cmpd="sng" algn="ctr">
            <a:solidFill>
              <a:srgbClr val="191919"/>
            </a:solidFill>
            <a:prstDash val="lgDash"/>
          </a:ln>
          <a:effectLst/>
        </p:spPr>
        <p:txBody>
          <a:bodyPr rtlCol="0" anchor="ctr"/>
          <a:lstStyle/>
          <a:p>
            <a:pPr algn="ctr" defTabSz="609436">
              <a:lnSpc>
                <a:spcPct val="150000"/>
              </a:lnSpc>
              <a:defRPr/>
            </a:pPr>
            <a:endParaRPr lang="en-US" sz="2500" kern="0" dirty="0">
              <a:solidFill>
                <a:srgbClr val="F0E6DA">
                  <a:lumMod val="10000"/>
                </a:srgbClr>
              </a:solidFill>
              <a:cs typeface="Arial"/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5653B-D22F-4397-9A30-A4AE444F9E9B}"/>
              </a:ext>
            </a:extLst>
          </p:cNvPr>
          <p:cNvSpPr/>
          <p:nvPr/>
        </p:nvSpPr>
        <p:spPr>
          <a:xfrm>
            <a:off x="4805102" y="3609757"/>
            <a:ext cx="4830169" cy="5877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2321662">
              <a:lnSpc>
                <a:spcPct val="150000"/>
              </a:lnSpc>
              <a:defRPr/>
            </a:pPr>
            <a:r>
              <a:rPr lang="en-US" sz="2500" kern="0" dirty="0" err="1">
                <a:solidFill>
                  <a:srgbClr val="F0E6DA">
                    <a:lumMod val="10000"/>
                  </a:srgbClr>
                </a:solidFill>
                <a:cs typeface="Arial"/>
                <a:sym typeface="Arial"/>
              </a:rPr>
              <a:t>Em</a:t>
            </a:r>
            <a:r>
              <a:rPr lang="en-US" sz="2500" kern="0" dirty="0">
                <a:solidFill>
                  <a:srgbClr val="F0E6DA">
                    <a:lumMod val="10000"/>
                  </a:srgbClr>
                </a:solidFill>
                <a:cs typeface="Arial"/>
                <a:sym typeface="Arial"/>
              </a:rPr>
              <a:t> </a:t>
            </a:r>
            <a:r>
              <a:rPr lang="en-US" sz="2500" kern="0" dirty="0" err="1">
                <a:solidFill>
                  <a:srgbClr val="F0E6DA">
                    <a:lumMod val="10000"/>
                  </a:srgbClr>
                </a:solidFill>
                <a:cs typeface="Arial"/>
                <a:sym typeface="Arial"/>
              </a:rPr>
              <a:t>hãy</a:t>
            </a:r>
            <a:r>
              <a:rPr lang="en-US" sz="2500" kern="0" dirty="0">
                <a:solidFill>
                  <a:srgbClr val="F0E6DA">
                    <a:lumMod val="10000"/>
                  </a:srgbClr>
                </a:solidFill>
                <a:cs typeface="Arial"/>
                <a:sym typeface="Arial"/>
              </a:rPr>
              <a:t> </a:t>
            </a:r>
            <a:r>
              <a:rPr lang="en-US" sz="2500" kern="0" dirty="0" err="1">
                <a:solidFill>
                  <a:srgbClr val="F0E6DA">
                    <a:lumMod val="10000"/>
                  </a:srgbClr>
                </a:solidFill>
                <a:cs typeface="Arial"/>
                <a:sym typeface="Arial"/>
              </a:rPr>
              <a:t>tạo</a:t>
            </a:r>
            <a:r>
              <a:rPr lang="en-US" sz="2500" kern="0" dirty="0">
                <a:solidFill>
                  <a:srgbClr val="F0E6DA">
                    <a:lumMod val="10000"/>
                  </a:srgbClr>
                </a:solidFill>
                <a:cs typeface="Arial"/>
                <a:sym typeface="Arial"/>
              </a:rPr>
              <a:t> </a:t>
            </a:r>
            <a:r>
              <a:rPr lang="en-US" sz="2500" kern="0" dirty="0" err="1">
                <a:solidFill>
                  <a:srgbClr val="F0E6DA">
                    <a:lumMod val="10000"/>
                  </a:srgbClr>
                </a:solidFill>
                <a:cs typeface="Arial"/>
                <a:sym typeface="Arial"/>
              </a:rPr>
              <a:t>góc</a:t>
            </a:r>
            <a:r>
              <a:rPr lang="en-US" sz="2500" kern="0" dirty="0">
                <a:solidFill>
                  <a:srgbClr val="F0E6DA">
                    <a:lumMod val="10000"/>
                  </a:srgbClr>
                </a:solidFill>
                <a:cs typeface="Arial"/>
                <a:sym typeface="Arial"/>
              </a:rPr>
              <a:t> </a:t>
            </a:r>
            <a:r>
              <a:rPr lang="en-US" sz="2500" kern="0" dirty="0" err="1">
                <a:solidFill>
                  <a:srgbClr val="F0E6DA">
                    <a:lumMod val="10000"/>
                  </a:srgbClr>
                </a:solidFill>
                <a:cs typeface="Arial"/>
                <a:sym typeface="Arial"/>
              </a:rPr>
              <a:t>bẹt</a:t>
            </a:r>
            <a:r>
              <a:rPr lang="en-US" sz="2500" kern="0" dirty="0">
                <a:solidFill>
                  <a:srgbClr val="F0E6DA">
                    <a:lumMod val="10000"/>
                  </a:srgbClr>
                </a:solidFill>
                <a:cs typeface="Arial"/>
                <a:sym typeface="Arial"/>
              </a:rPr>
              <a:t> </a:t>
            </a:r>
            <a:r>
              <a:rPr lang="en-US" sz="2500" kern="0" dirty="0" err="1">
                <a:solidFill>
                  <a:srgbClr val="F0E6DA">
                    <a:lumMod val="10000"/>
                  </a:srgbClr>
                </a:solidFill>
                <a:cs typeface="Arial"/>
                <a:sym typeface="Arial"/>
              </a:rPr>
              <a:t>bằng</a:t>
            </a:r>
            <a:r>
              <a:rPr lang="en-US" sz="2500" kern="0" dirty="0">
                <a:solidFill>
                  <a:srgbClr val="F0E6DA">
                    <a:lumMod val="10000"/>
                  </a:srgbClr>
                </a:solidFill>
                <a:cs typeface="Arial"/>
                <a:sym typeface="Arial"/>
              </a:rPr>
              <a:t> </a:t>
            </a:r>
            <a:r>
              <a:rPr lang="en-US" sz="2500" kern="0" dirty="0" err="1">
                <a:solidFill>
                  <a:srgbClr val="F0E6DA">
                    <a:lumMod val="10000"/>
                  </a:srgbClr>
                </a:solidFill>
                <a:cs typeface="Arial"/>
                <a:sym typeface="Arial"/>
              </a:rPr>
              <a:t>tay</a:t>
            </a:r>
            <a:endParaRPr lang="en-US" sz="2500" kern="0" dirty="0">
              <a:solidFill>
                <a:srgbClr val="F0E6DA">
                  <a:lumMod val="10000"/>
                </a:srgbClr>
              </a:solidFill>
              <a:cs typeface="Arial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4B5C02-3D60-4465-BD7B-169EC63352E5}"/>
              </a:ext>
            </a:extLst>
          </p:cNvPr>
          <p:cNvSpPr/>
          <p:nvPr/>
        </p:nvSpPr>
        <p:spPr>
          <a:xfrm>
            <a:off x="4674462" y="7086540"/>
            <a:ext cx="5091458" cy="5877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2321662">
              <a:lnSpc>
                <a:spcPct val="150000"/>
              </a:lnSpc>
              <a:defRPr/>
            </a:pPr>
            <a:r>
              <a:rPr lang="en-US" sz="2500" kern="0" dirty="0" err="1">
                <a:solidFill>
                  <a:srgbClr val="F0E6DA">
                    <a:lumMod val="10000"/>
                  </a:srgbClr>
                </a:solidFill>
                <a:cs typeface="Arial"/>
                <a:sym typeface="Arial"/>
              </a:rPr>
              <a:t>Em</a:t>
            </a:r>
            <a:r>
              <a:rPr lang="en-US" sz="2500" kern="0" dirty="0">
                <a:solidFill>
                  <a:srgbClr val="F0E6DA">
                    <a:lumMod val="10000"/>
                  </a:srgbClr>
                </a:solidFill>
                <a:cs typeface="Arial"/>
                <a:sym typeface="Arial"/>
              </a:rPr>
              <a:t> </a:t>
            </a:r>
            <a:r>
              <a:rPr lang="en-US" sz="2500" kern="0" dirty="0" err="1">
                <a:solidFill>
                  <a:srgbClr val="F0E6DA">
                    <a:lumMod val="10000"/>
                  </a:srgbClr>
                </a:solidFill>
                <a:cs typeface="Arial"/>
                <a:sym typeface="Arial"/>
              </a:rPr>
              <a:t>hãy</a:t>
            </a:r>
            <a:r>
              <a:rPr lang="en-US" sz="2500" kern="0" dirty="0">
                <a:solidFill>
                  <a:srgbClr val="F0E6DA">
                    <a:lumMod val="10000"/>
                  </a:srgbClr>
                </a:solidFill>
                <a:cs typeface="Arial"/>
                <a:sym typeface="Arial"/>
              </a:rPr>
              <a:t> </a:t>
            </a:r>
            <a:r>
              <a:rPr lang="en-US" sz="2500" kern="0" dirty="0" err="1">
                <a:solidFill>
                  <a:srgbClr val="F0E6DA">
                    <a:lumMod val="10000"/>
                  </a:srgbClr>
                </a:solidFill>
                <a:cs typeface="Arial"/>
                <a:sym typeface="Arial"/>
              </a:rPr>
              <a:t>tạo</a:t>
            </a:r>
            <a:r>
              <a:rPr lang="en-US" sz="2500" kern="0" dirty="0">
                <a:solidFill>
                  <a:srgbClr val="F0E6DA">
                    <a:lumMod val="10000"/>
                  </a:srgbClr>
                </a:solidFill>
                <a:cs typeface="Arial"/>
                <a:sym typeface="Arial"/>
              </a:rPr>
              <a:t> </a:t>
            </a:r>
            <a:r>
              <a:rPr lang="en-US" sz="2500" kern="0" dirty="0" err="1">
                <a:solidFill>
                  <a:srgbClr val="F0E6DA">
                    <a:lumMod val="10000"/>
                  </a:srgbClr>
                </a:solidFill>
                <a:cs typeface="Arial"/>
                <a:sym typeface="Arial"/>
              </a:rPr>
              <a:t>góc</a:t>
            </a:r>
            <a:r>
              <a:rPr lang="en-US" sz="2500" kern="0" dirty="0">
                <a:solidFill>
                  <a:srgbClr val="F0E6DA">
                    <a:lumMod val="10000"/>
                  </a:srgbClr>
                </a:solidFill>
                <a:cs typeface="Arial"/>
                <a:sym typeface="Arial"/>
              </a:rPr>
              <a:t> </a:t>
            </a:r>
            <a:r>
              <a:rPr lang="en-US" sz="2500" kern="0" dirty="0" err="1">
                <a:solidFill>
                  <a:srgbClr val="F0E6DA">
                    <a:lumMod val="10000"/>
                  </a:srgbClr>
                </a:solidFill>
                <a:cs typeface="Arial"/>
                <a:sym typeface="Arial"/>
              </a:rPr>
              <a:t>nhọn</a:t>
            </a:r>
            <a:r>
              <a:rPr lang="en-US" sz="2500" kern="0" dirty="0">
                <a:solidFill>
                  <a:srgbClr val="F0E6DA">
                    <a:lumMod val="10000"/>
                  </a:srgbClr>
                </a:solidFill>
                <a:cs typeface="Arial"/>
                <a:sym typeface="Arial"/>
              </a:rPr>
              <a:t> </a:t>
            </a:r>
            <a:r>
              <a:rPr lang="en-US" sz="2500" kern="0" dirty="0" err="1">
                <a:solidFill>
                  <a:srgbClr val="F0E6DA">
                    <a:lumMod val="10000"/>
                  </a:srgbClr>
                </a:solidFill>
                <a:cs typeface="Arial"/>
                <a:sym typeface="Arial"/>
              </a:rPr>
              <a:t>bằng</a:t>
            </a:r>
            <a:r>
              <a:rPr lang="en-US" sz="2500" kern="0" dirty="0">
                <a:solidFill>
                  <a:srgbClr val="F0E6DA">
                    <a:lumMod val="10000"/>
                  </a:srgbClr>
                </a:solidFill>
                <a:cs typeface="Arial"/>
                <a:sym typeface="Arial"/>
              </a:rPr>
              <a:t> </a:t>
            </a:r>
            <a:r>
              <a:rPr lang="en-US" sz="2500" kern="0" dirty="0" err="1">
                <a:solidFill>
                  <a:srgbClr val="F0E6DA">
                    <a:lumMod val="10000"/>
                  </a:srgbClr>
                </a:solidFill>
                <a:cs typeface="Arial"/>
                <a:sym typeface="Arial"/>
              </a:rPr>
              <a:t>tay</a:t>
            </a:r>
            <a:endParaRPr lang="en-US" sz="2500" kern="0" dirty="0">
              <a:solidFill>
                <a:srgbClr val="F0E6DA">
                  <a:lumMod val="10000"/>
                </a:srgbClr>
              </a:solidFill>
              <a:cs typeface="Arial"/>
              <a:sym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3EE6D7B-7D2B-4010-9F65-C073C670CE9D}"/>
              </a:ext>
            </a:extLst>
          </p:cNvPr>
          <p:cNvSpPr/>
          <p:nvPr/>
        </p:nvSpPr>
        <p:spPr>
          <a:xfrm>
            <a:off x="4920520" y="8102275"/>
            <a:ext cx="4599337" cy="5877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2321662">
              <a:lnSpc>
                <a:spcPct val="150000"/>
              </a:lnSpc>
              <a:defRPr/>
            </a:pPr>
            <a:r>
              <a:rPr lang="en-US" sz="2500" kern="0" dirty="0" err="1">
                <a:solidFill>
                  <a:srgbClr val="F0E6DA">
                    <a:lumMod val="10000"/>
                  </a:srgbClr>
                </a:solidFill>
                <a:cs typeface="Arial"/>
                <a:sym typeface="Arial"/>
              </a:rPr>
              <a:t>Em</a:t>
            </a:r>
            <a:r>
              <a:rPr lang="en-US" sz="2500" kern="0" dirty="0">
                <a:solidFill>
                  <a:srgbClr val="F0E6DA">
                    <a:lumMod val="10000"/>
                  </a:srgbClr>
                </a:solidFill>
                <a:cs typeface="Arial"/>
                <a:sym typeface="Arial"/>
              </a:rPr>
              <a:t> </a:t>
            </a:r>
            <a:r>
              <a:rPr lang="en-US" sz="2500" kern="0" dirty="0" err="1">
                <a:solidFill>
                  <a:srgbClr val="F0E6DA">
                    <a:lumMod val="10000"/>
                  </a:srgbClr>
                </a:solidFill>
                <a:cs typeface="Arial"/>
                <a:sym typeface="Arial"/>
              </a:rPr>
              <a:t>hãy</a:t>
            </a:r>
            <a:r>
              <a:rPr lang="en-US" sz="2500" kern="0" dirty="0">
                <a:solidFill>
                  <a:srgbClr val="F0E6DA">
                    <a:lumMod val="10000"/>
                  </a:srgbClr>
                </a:solidFill>
                <a:cs typeface="Arial"/>
                <a:sym typeface="Arial"/>
              </a:rPr>
              <a:t> </a:t>
            </a:r>
            <a:r>
              <a:rPr lang="en-US" sz="2500" kern="0" dirty="0" err="1">
                <a:solidFill>
                  <a:srgbClr val="F0E6DA">
                    <a:lumMod val="10000"/>
                  </a:srgbClr>
                </a:solidFill>
                <a:cs typeface="Arial"/>
                <a:sym typeface="Arial"/>
              </a:rPr>
              <a:t>tạo</a:t>
            </a:r>
            <a:r>
              <a:rPr lang="en-US" sz="2500" kern="0" dirty="0">
                <a:solidFill>
                  <a:srgbClr val="F0E6DA">
                    <a:lumMod val="10000"/>
                  </a:srgbClr>
                </a:solidFill>
                <a:cs typeface="Arial"/>
                <a:sym typeface="Arial"/>
              </a:rPr>
              <a:t> </a:t>
            </a:r>
            <a:r>
              <a:rPr lang="en-US" sz="2500" kern="0" dirty="0" err="1">
                <a:solidFill>
                  <a:srgbClr val="F0E6DA">
                    <a:lumMod val="10000"/>
                  </a:srgbClr>
                </a:solidFill>
                <a:cs typeface="Arial"/>
                <a:sym typeface="Arial"/>
              </a:rPr>
              <a:t>góc</a:t>
            </a:r>
            <a:r>
              <a:rPr lang="en-US" sz="2500" kern="0" dirty="0">
                <a:solidFill>
                  <a:srgbClr val="F0E6DA">
                    <a:lumMod val="10000"/>
                  </a:srgbClr>
                </a:solidFill>
                <a:cs typeface="Arial"/>
                <a:sym typeface="Arial"/>
              </a:rPr>
              <a:t> </a:t>
            </a:r>
            <a:r>
              <a:rPr lang="en-US" sz="2500" kern="0" dirty="0" err="1">
                <a:solidFill>
                  <a:srgbClr val="F0E6DA">
                    <a:lumMod val="10000"/>
                  </a:srgbClr>
                </a:solidFill>
                <a:cs typeface="Arial"/>
                <a:sym typeface="Arial"/>
              </a:rPr>
              <a:t>tù</a:t>
            </a:r>
            <a:r>
              <a:rPr lang="en-US" sz="2500" kern="0" dirty="0">
                <a:solidFill>
                  <a:srgbClr val="F0E6DA">
                    <a:lumMod val="10000"/>
                  </a:srgbClr>
                </a:solidFill>
                <a:cs typeface="Arial"/>
                <a:sym typeface="Arial"/>
              </a:rPr>
              <a:t> </a:t>
            </a:r>
            <a:r>
              <a:rPr lang="en-US" sz="2500" kern="0" dirty="0" err="1">
                <a:solidFill>
                  <a:srgbClr val="F0E6DA">
                    <a:lumMod val="10000"/>
                  </a:srgbClr>
                </a:solidFill>
                <a:cs typeface="Arial"/>
                <a:sym typeface="Arial"/>
              </a:rPr>
              <a:t>bằng</a:t>
            </a:r>
            <a:r>
              <a:rPr lang="en-US" sz="2500" kern="0" dirty="0">
                <a:solidFill>
                  <a:srgbClr val="F0E6DA">
                    <a:lumMod val="10000"/>
                  </a:srgbClr>
                </a:solidFill>
                <a:cs typeface="Arial"/>
                <a:sym typeface="Arial"/>
              </a:rPr>
              <a:t> </a:t>
            </a:r>
            <a:r>
              <a:rPr lang="en-US" sz="2500" kern="0" dirty="0" err="1">
                <a:solidFill>
                  <a:srgbClr val="F0E6DA">
                    <a:lumMod val="10000"/>
                  </a:srgbClr>
                </a:solidFill>
                <a:cs typeface="Arial"/>
                <a:sym typeface="Arial"/>
              </a:rPr>
              <a:t>tay</a:t>
            </a:r>
            <a:endParaRPr lang="en-US" sz="2500" kern="0" dirty="0">
              <a:solidFill>
                <a:srgbClr val="F0E6DA">
                  <a:lumMod val="10000"/>
                </a:srgb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67743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45679E-6 L -0.00069 -0.5034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251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69136E-6 L -0.00069 -0.66635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333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  <p:bldP spid="7" grpId="1"/>
      <p:bldP spid="8" grpId="0"/>
      <p:bldP spid="8" grpId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7B5489A-4F7E-4CC4-9B70-E7A4066326AE}"/>
              </a:ext>
            </a:extLst>
          </p:cNvPr>
          <p:cNvSpPr/>
          <p:nvPr/>
        </p:nvSpPr>
        <p:spPr>
          <a:xfrm>
            <a:off x="6936096" y="3752240"/>
            <a:ext cx="5252730" cy="3104867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64700E-A6B3-4F69-9E5C-D0510A84A9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81" y="2012436"/>
            <a:ext cx="4083307" cy="4083307"/>
          </a:xfrm>
          <a:prstGeom prst="rect">
            <a:avLst/>
          </a:prstGeom>
        </p:spPr>
      </p:pic>
      <p:sp>
        <p:nvSpPr>
          <p:cNvPr id="5" name="Rounded Rectangular Callout 15">
            <a:extLst>
              <a:ext uri="{FF2B5EF4-FFF2-40B4-BE49-F238E27FC236}">
                <a16:creationId xmlns:a16="http://schemas.microsoft.com/office/drawing/2014/main" id="{3067A915-A404-42A9-977E-9CD630A01820}"/>
              </a:ext>
            </a:extLst>
          </p:cNvPr>
          <p:cNvSpPr/>
          <p:nvPr/>
        </p:nvSpPr>
        <p:spPr>
          <a:xfrm>
            <a:off x="4442889" y="1294822"/>
            <a:ext cx="5400328" cy="3707436"/>
          </a:xfrm>
          <a:prstGeom prst="wedgeRoundRectCallout">
            <a:avLst>
              <a:gd name="adj1" fmla="val -59374"/>
              <a:gd name="adj2" fmla="val -16553"/>
              <a:gd name="adj3" fmla="val 16667"/>
            </a:avLst>
          </a:prstGeom>
          <a:solidFill>
            <a:srgbClr val="F4F4F4"/>
          </a:solidFill>
          <a:ln w="12700" cap="flat" cmpd="sng" algn="ctr">
            <a:solidFill>
              <a:srgbClr val="191919"/>
            </a:solidFill>
            <a:prstDash val="lgDash"/>
          </a:ln>
          <a:effectLst/>
        </p:spPr>
        <p:txBody>
          <a:bodyPr rtlCol="0" anchor="ctr"/>
          <a:lstStyle/>
          <a:p>
            <a:pPr algn="ctr" defTabSz="609436">
              <a:lnSpc>
                <a:spcPct val="150000"/>
              </a:lnSpc>
              <a:defRPr/>
            </a:pPr>
            <a:endParaRPr lang="en-US" sz="2500" kern="0" dirty="0">
              <a:cs typeface="Arial"/>
              <a:sym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43CBDB8-0088-4C04-8246-4B3CADBC70E0}"/>
              </a:ext>
            </a:extLst>
          </p:cNvPr>
          <p:cNvGrpSpPr/>
          <p:nvPr/>
        </p:nvGrpSpPr>
        <p:grpSpPr>
          <a:xfrm>
            <a:off x="5206004" y="1347944"/>
            <a:ext cx="4092411" cy="2226824"/>
            <a:chOff x="7799769" y="1209142"/>
            <a:chExt cx="6140214" cy="3341105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75D48C5-9AA2-4D9E-8263-47E225DF785B}"/>
                </a:ext>
              </a:extLst>
            </p:cNvPr>
            <p:cNvCxnSpPr/>
            <p:nvPr/>
          </p:nvCxnSpPr>
          <p:spPr>
            <a:xfrm>
              <a:off x="8432800" y="1884229"/>
              <a:ext cx="1676400" cy="2133600"/>
            </a:xfrm>
            <a:prstGeom prst="line">
              <a:avLst/>
            </a:prstGeom>
            <a:noFill/>
            <a:ln w="38100" cap="flat" cmpd="sng" algn="ctr">
              <a:solidFill>
                <a:srgbClr val="5C679E"/>
              </a:solidFill>
              <a:prstDash val="solid"/>
            </a:ln>
            <a:effectLst/>
          </p:spPr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933F844-FAE6-4002-91A6-712B58BF7BAB}"/>
                </a:ext>
              </a:extLst>
            </p:cNvPr>
            <p:cNvCxnSpPr/>
            <p:nvPr/>
          </p:nvCxnSpPr>
          <p:spPr>
            <a:xfrm>
              <a:off x="10096133" y="3991696"/>
              <a:ext cx="3124200" cy="0"/>
            </a:xfrm>
            <a:prstGeom prst="line">
              <a:avLst/>
            </a:prstGeom>
            <a:noFill/>
            <a:ln w="38100" cap="flat" cmpd="sng" algn="ctr">
              <a:solidFill>
                <a:srgbClr val="5C679E"/>
              </a:solidFill>
              <a:prstDash val="solid"/>
            </a:ln>
            <a:effectLst/>
          </p:spPr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EF77D6B-5EED-4AE7-9CBE-6EC1445F48E6}"/>
                </a:ext>
              </a:extLst>
            </p:cNvPr>
            <p:cNvSpPr/>
            <p:nvPr/>
          </p:nvSpPr>
          <p:spPr>
            <a:xfrm>
              <a:off x="7799769" y="1209142"/>
              <a:ext cx="633031" cy="8818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2321662">
                <a:lnSpc>
                  <a:spcPct val="150000"/>
                </a:lnSpc>
                <a:defRPr/>
              </a:pPr>
              <a:r>
                <a:rPr lang="en-US" sz="2500" kern="0" dirty="0">
                  <a:cs typeface="Arial"/>
                  <a:sym typeface="Arial"/>
                </a:rPr>
                <a:t>A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09BAA0B-7BC2-4ECF-99C4-17D15D79D792}"/>
                </a:ext>
              </a:extLst>
            </p:cNvPr>
            <p:cNvSpPr/>
            <p:nvPr/>
          </p:nvSpPr>
          <p:spPr>
            <a:xfrm>
              <a:off x="9634419" y="3668430"/>
              <a:ext cx="157518" cy="8818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2321662">
                <a:lnSpc>
                  <a:spcPct val="150000"/>
                </a:lnSpc>
                <a:defRPr/>
              </a:pPr>
              <a:r>
                <a:rPr lang="en-US" sz="2500" kern="0" dirty="0">
                  <a:cs typeface="Arial"/>
                  <a:sym typeface="Arial"/>
                </a:rPr>
                <a:t>B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8CA5C26-673E-49CB-A7AB-B4EC9C48D3CB}"/>
                </a:ext>
              </a:extLst>
            </p:cNvPr>
            <p:cNvSpPr/>
            <p:nvPr/>
          </p:nvSpPr>
          <p:spPr>
            <a:xfrm>
              <a:off x="13270875" y="3571451"/>
              <a:ext cx="669108" cy="8818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2321662">
                <a:lnSpc>
                  <a:spcPct val="150000"/>
                </a:lnSpc>
                <a:defRPr/>
              </a:pPr>
              <a:r>
                <a:rPr lang="en-US" sz="2500" kern="0" dirty="0">
                  <a:cs typeface="Arial"/>
                  <a:sym typeface="Arial"/>
                </a:rPr>
                <a:t>C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82E86126-BAA8-4C0B-B7A0-EBA53EEA3E05}"/>
              </a:ext>
            </a:extLst>
          </p:cNvPr>
          <p:cNvSpPr/>
          <p:nvPr/>
        </p:nvSpPr>
        <p:spPr>
          <a:xfrm>
            <a:off x="4930422" y="3535271"/>
            <a:ext cx="4399872" cy="1164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321662">
              <a:lnSpc>
                <a:spcPct val="150000"/>
              </a:lnSpc>
              <a:defRPr/>
            </a:pPr>
            <a:r>
              <a:rPr lang="en-US" sz="2500" kern="0" dirty="0">
                <a:cs typeface="Arial"/>
                <a:sym typeface="Arial"/>
              </a:rPr>
              <a:t>Em </a:t>
            </a:r>
            <a:r>
              <a:rPr lang="en-US" sz="2500" kern="0" dirty="0" err="1">
                <a:cs typeface="Arial"/>
                <a:sym typeface="Arial"/>
              </a:rPr>
              <a:t>hãy</a:t>
            </a:r>
            <a:r>
              <a:rPr lang="en-US" sz="2500" kern="0" dirty="0">
                <a:cs typeface="Arial"/>
                <a:sym typeface="Arial"/>
              </a:rPr>
              <a:t> </a:t>
            </a:r>
            <a:r>
              <a:rPr lang="en-US" sz="2500" kern="0" dirty="0" err="1">
                <a:cs typeface="Arial"/>
                <a:sym typeface="Arial"/>
              </a:rPr>
              <a:t>gọi</a:t>
            </a:r>
            <a:r>
              <a:rPr lang="en-US" sz="2500" kern="0" dirty="0">
                <a:cs typeface="Arial"/>
                <a:sym typeface="Arial"/>
              </a:rPr>
              <a:t> </a:t>
            </a:r>
            <a:r>
              <a:rPr lang="en-US" sz="2500" kern="0" dirty="0" err="1">
                <a:cs typeface="Arial"/>
                <a:sym typeface="Arial"/>
              </a:rPr>
              <a:t>tên</a:t>
            </a:r>
            <a:r>
              <a:rPr lang="en-US" sz="2500" kern="0" dirty="0">
                <a:cs typeface="Arial"/>
                <a:sym typeface="Arial"/>
              </a:rPr>
              <a:t> </a:t>
            </a:r>
            <a:r>
              <a:rPr lang="en-US" sz="2500" kern="0" dirty="0" err="1">
                <a:cs typeface="Arial"/>
                <a:sym typeface="Arial"/>
              </a:rPr>
              <a:t>góc</a:t>
            </a:r>
            <a:r>
              <a:rPr lang="en-US" sz="2500" kern="0" dirty="0">
                <a:cs typeface="Arial"/>
                <a:sym typeface="Arial"/>
              </a:rPr>
              <a:t>, </a:t>
            </a:r>
            <a:r>
              <a:rPr lang="en-US" sz="2500" kern="0" dirty="0" err="1">
                <a:cs typeface="Arial"/>
                <a:sym typeface="Arial"/>
              </a:rPr>
              <a:t>đỉnh</a:t>
            </a:r>
            <a:r>
              <a:rPr lang="en-US" sz="2500" kern="0" dirty="0">
                <a:cs typeface="Arial"/>
                <a:sym typeface="Arial"/>
              </a:rPr>
              <a:t>, </a:t>
            </a:r>
            <a:r>
              <a:rPr lang="en-US" sz="2500" kern="0" dirty="0" err="1">
                <a:cs typeface="Arial"/>
                <a:sym typeface="Arial"/>
              </a:rPr>
              <a:t>cạnh</a:t>
            </a:r>
            <a:r>
              <a:rPr lang="en-US" sz="2500" kern="0" dirty="0">
                <a:cs typeface="Arial"/>
                <a:sym typeface="Arial"/>
              </a:rPr>
              <a:t> </a:t>
            </a:r>
            <a:r>
              <a:rPr lang="en-US" sz="2500" kern="0" dirty="0" err="1">
                <a:cs typeface="Arial"/>
                <a:sym typeface="Arial"/>
              </a:rPr>
              <a:t>của</a:t>
            </a:r>
            <a:r>
              <a:rPr lang="en-US" sz="2500" kern="0" dirty="0">
                <a:cs typeface="Arial"/>
                <a:sym typeface="Arial"/>
              </a:rPr>
              <a:t> </a:t>
            </a:r>
            <a:r>
              <a:rPr lang="en-US" sz="2500" kern="0" dirty="0" err="1">
                <a:cs typeface="Arial"/>
                <a:sym typeface="Arial"/>
              </a:rPr>
              <a:t>hình</a:t>
            </a:r>
            <a:r>
              <a:rPr lang="en-US" sz="2500" kern="0" dirty="0">
                <a:cs typeface="Arial"/>
                <a:sym typeface="Arial"/>
              </a:rPr>
              <a:t> </a:t>
            </a:r>
            <a:r>
              <a:rPr lang="en-US" sz="2500" kern="0" dirty="0" err="1">
                <a:cs typeface="Arial"/>
                <a:sym typeface="Arial"/>
              </a:rPr>
              <a:t>trên</a:t>
            </a:r>
            <a:r>
              <a:rPr lang="en-US" sz="2500" kern="0" dirty="0">
                <a:cs typeface="Arial"/>
                <a:sym typeface="Arial"/>
              </a:rPr>
              <a:t>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47DE3F7-9CF7-4E4B-921A-EB37B893A833}"/>
              </a:ext>
            </a:extLst>
          </p:cNvPr>
          <p:cNvSpPr/>
          <p:nvPr/>
        </p:nvSpPr>
        <p:spPr>
          <a:xfrm>
            <a:off x="6428787" y="5279006"/>
            <a:ext cx="1151277" cy="5877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436">
              <a:lnSpc>
                <a:spcPct val="150000"/>
              </a:lnSpc>
              <a:defRPr/>
            </a:pPr>
            <a:r>
              <a:rPr lang="en-US" sz="2500" kern="0" dirty="0" err="1">
                <a:cs typeface="Arial"/>
                <a:sym typeface="Arial"/>
              </a:rPr>
              <a:t>Trả</a:t>
            </a:r>
            <a:r>
              <a:rPr lang="en-US" sz="2500" kern="0" dirty="0">
                <a:cs typeface="Arial"/>
                <a:sym typeface="Arial"/>
              </a:rPr>
              <a:t> </a:t>
            </a:r>
            <a:r>
              <a:rPr lang="en-US" sz="2500" kern="0" dirty="0" err="1">
                <a:cs typeface="Arial"/>
                <a:sym typeface="Arial"/>
              </a:rPr>
              <a:t>lời</a:t>
            </a:r>
            <a:r>
              <a:rPr lang="en-US" sz="2500" kern="0" dirty="0">
                <a:cs typeface="Arial"/>
                <a:sym typeface="Arial"/>
              </a:rPr>
              <a:t>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DBFF8A-4E18-480A-BD69-F92C1D99CCDC}"/>
              </a:ext>
            </a:extLst>
          </p:cNvPr>
          <p:cNvSpPr/>
          <p:nvPr/>
        </p:nvSpPr>
        <p:spPr>
          <a:xfrm>
            <a:off x="4468795" y="6040372"/>
            <a:ext cx="5071261" cy="587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321662">
              <a:lnSpc>
                <a:spcPct val="150000"/>
              </a:lnSpc>
              <a:defRPr/>
            </a:pPr>
            <a:r>
              <a:rPr lang="en-US" sz="2500" kern="0" dirty="0" err="1">
                <a:cs typeface="Arial"/>
                <a:sym typeface="Arial"/>
              </a:rPr>
              <a:t>Góc</a:t>
            </a:r>
            <a:r>
              <a:rPr lang="en-US" sz="2500" kern="0" dirty="0">
                <a:cs typeface="Arial"/>
                <a:sym typeface="Arial"/>
              </a:rPr>
              <a:t> </a:t>
            </a:r>
            <a:r>
              <a:rPr lang="en-US" sz="2500" kern="0" dirty="0" err="1">
                <a:cs typeface="Arial"/>
                <a:sym typeface="Arial"/>
              </a:rPr>
              <a:t>tù</a:t>
            </a:r>
            <a:r>
              <a:rPr lang="en-US" sz="2500" kern="0" dirty="0">
                <a:cs typeface="Arial"/>
                <a:sym typeface="Arial"/>
              </a:rPr>
              <a:t> </a:t>
            </a:r>
            <a:r>
              <a:rPr lang="en-US" sz="2500" kern="0" dirty="0" err="1">
                <a:cs typeface="Arial"/>
                <a:sym typeface="Arial"/>
              </a:rPr>
              <a:t>đỉnh</a:t>
            </a:r>
            <a:r>
              <a:rPr lang="en-US" sz="2500" kern="0" dirty="0">
                <a:cs typeface="Arial"/>
                <a:sym typeface="Arial"/>
              </a:rPr>
              <a:t> B, </a:t>
            </a:r>
            <a:r>
              <a:rPr lang="en-US" sz="2500" kern="0" dirty="0" err="1">
                <a:cs typeface="Arial"/>
                <a:sym typeface="Arial"/>
              </a:rPr>
              <a:t>cạnh</a:t>
            </a:r>
            <a:r>
              <a:rPr lang="en-US" sz="2500" kern="0" dirty="0">
                <a:cs typeface="Arial"/>
                <a:sym typeface="Arial"/>
              </a:rPr>
              <a:t> BA, BC.</a:t>
            </a:r>
          </a:p>
        </p:txBody>
      </p:sp>
    </p:spTree>
    <p:extLst>
      <p:ext uri="{BB962C8B-B14F-4D97-AF65-F5344CB8AC3E}">
        <p14:creationId xmlns:p14="http://schemas.microsoft.com/office/powerpoint/2010/main" val="42161955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7B5489A-4F7E-4CC4-9B70-E7A4066326AE}"/>
              </a:ext>
            </a:extLst>
          </p:cNvPr>
          <p:cNvSpPr/>
          <p:nvPr/>
        </p:nvSpPr>
        <p:spPr>
          <a:xfrm>
            <a:off x="6936096" y="3752240"/>
            <a:ext cx="5252730" cy="3104867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7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A1AD38-B7BE-4C6E-A684-774B19239A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900" y="1648026"/>
            <a:ext cx="8481392" cy="3656648"/>
          </a:xfrm>
          <a:prstGeom prst="rect">
            <a:avLst/>
          </a:prstGeom>
        </p:spPr>
      </p:pic>
      <p:pic>
        <p:nvPicPr>
          <p:cNvPr id="5" name="Picture 20">
            <a:extLst>
              <a:ext uri="{FF2B5EF4-FFF2-40B4-BE49-F238E27FC236}">
                <a16:creationId xmlns:a16="http://schemas.microsoft.com/office/drawing/2014/main" id="{4098116B-05A9-4B9A-961A-A6AFE360F4D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79887" y="5135276"/>
            <a:ext cx="1454054" cy="1721832"/>
          </a:xfrm>
          <a:prstGeom prst="rect">
            <a:avLst/>
          </a:prstGeom>
        </p:spPr>
      </p:pic>
      <p:sp>
        <p:nvSpPr>
          <p:cNvPr id="6" name="Rounded Rectangular Callout 17">
            <a:extLst>
              <a:ext uri="{FF2B5EF4-FFF2-40B4-BE49-F238E27FC236}">
                <a16:creationId xmlns:a16="http://schemas.microsoft.com/office/drawing/2014/main" id="{4CC625F0-EC4D-4647-A30B-5D43A4AC48DB}"/>
              </a:ext>
            </a:extLst>
          </p:cNvPr>
          <p:cNvSpPr/>
          <p:nvPr/>
        </p:nvSpPr>
        <p:spPr>
          <a:xfrm>
            <a:off x="3025439" y="5450099"/>
            <a:ext cx="7432817" cy="1261584"/>
          </a:xfrm>
          <a:prstGeom prst="wedgeRoundRectCallout">
            <a:avLst>
              <a:gd name="adj1" fmla="val -59374"/>
              <a:gd name="adj2" fmla="val -16553"/>
              <a:gd name="adj3" fmla="val 16667"/>
            </a:avLst>
          </a:prstGeom>
          <a:solidFill>
            <a:srgbClr val="F4F4F4"/>
          </a:solidFill>
          <a:ln w="12700" cap="flat" cmpd="sng" algn="ctr">
            <a:solidFill>
              <a:srgbClr val="191919"/>
            </a:solidFill>
            <a:prstDash val="lgDash"/>
          </a:ln>
          <a:effectLst/>
        </p:spPr>
        <p:txBody>
          <a:bodyPr rtlCol="0" anchor="ctr"/>
          <a:lstStyle/>
          <a:p>
            <a:pPr algn="ctr" defTabSz="609436">
              <a:lnSpc>
                <a:spcPct val="150000"/>
              </a:lnSpc>
              <a:defRPr/>
            </a:pPr>
            <a:r>
              <a:rPr lang="en-US" sz="2285" kern="0" dirty="0" err="1">
                <a:solidFill>
                  <a:srgbClr val="F0E6DA">
                    <a:lumMod val="10000"/>
                  </a:srgbClr>
                </a:solidFill>
                <a:cs typeface="Arial"/>
                <a:sym typeface="Arial"/>
              </a:rPr>
              <a:t>Vậy</a:t>
            </a:r>
            <a:r>
              <a:rPr lang="en-US" sz="2285" kern="0" dirty="0">
                <a:solidFill>
                  <a:srgbClr val="F0E6DA">
                    <a:lumMod val="10000"/>
                  </a:srgbClr>
                </a:solidFill>
                <a:cs typeface="Arial"/>
                <a:sym typeface="Arial"/>
              </a:rPr>
              <a:t> </a:t>
            </a:r>
            <a:r>
              <a:rPr lang="en-US" sz="2285" kern="0" dirty="0" err="1">
                <a:solidFill>
                  <a:srgbClr val="F0E6DA">
                    <a:lumMod val="10000"/>
                  </a:srgbClr>
                </a:solidFill>
                <a:cs typeface="Arial"/>
                <a:sym typeface="Arial"/>
              </a:rPr>
              <a:t>làm</a:t>
            </a:r>
            <a:r>
              <a:rPr lang="en-US" sz="2285" kern="0" dirty="0">
                <a:solidFill>
                  <a:srgbClr val="F0E6DA">
                    <a:lumMod val="10000"/>
                  </a:srgbClr>
                </a:solidFill>
                <a:cs typeface="Arial"/>
                <a:sym typeface="Arial"/>
              </a:rPr>
              <a:t> </a:t>
            </a:r>
            <a:r>
              <a:rPr lang="en-US" sz="2285" kern="0" dirty="0" err="1">
                <a:solidFill>
                  <a:srgbClr val="F0E6DA">
                    <a:lumMod val="10000"/>
                  </a:srgbClr>
                </a:solidFill>
                <a:cs typeface="Arial"/>
                <a:sym typeface="Arial"/>
              </a:rPr>
              <a:t>thế</a:t>
            </a:r>
            <a:r>
              <a:rPr lang="en-US" sz="2285" kern="0" dirty="0">
                <a:solidFill>
                  <a:srgbClr val="F0E6DA">
                    <a:lumMod val="10000"/>
                  </a:srgbClr>
                </a:solidFill>
                <a:cs typeface="Arial"/>
                <a:sym typeface="Arial"/>
              </a:rPr>
              <a:t> </a:t>
            </a:r>
            <a:r>
              <a:rPr lang="en-US" sz="2285" kern="0" dirty="0" err="1">
                <a:solidFill>
                  <a:srgbClr val="F0E6DA">
                    <a:lumMod val="10000"/>
                  </a:srgbClr>
                </a:solidFill>
                <a:cs typeface="Arial"/>
                <a:sym typeface="Arial"/>
              </a:rPr>
              <a:t>nào</a:t>
            </a:r>
            <a:r>
              <a:rPr lang="en-US" sz="2285" kern="0" dirty="0">
                <a:solidFill>
                  <a:srgbClr val="F0E6DA">
                    <a:lumMod val="10000"/>
                  </a:srgbClr>
                </a:solidFill>
                <a:cs typeface="Arial"/>
                <a:sym typeface="Arial"/>
              </a:rPr>
              <a:t> </a:t>
            </a:r>
            <a:r>
              <a:rPr lang="en-US" sz="2285" kern="0" dirty="0" err="1">
                <a:solidFill>
                  <a:srgbClr val="F0E6DA">
                    <a:lumMod val="10000"/>
                  </a:srgbClr>
                </a:solidFill>
                <a:cs typeface="Arial"/>
                <a:sym typeface="Arial"/>
              </a:rPr>
              <a:t>để</a:t>
            </a:r>
            <a:r>
              <a:rPr lang="en-US" sz="2285" kern="0" dirty="0">
                <a:solidFill>
                  <a:srgbClr val="F0E6DA">
                    <a:lumMod val="10000"/>
                  </a:srgbClr>
                </a:solidFill>
                <a:cs typeface="Arial"/>
                <a:sym typeface="Arial"/>
              </a:rPr>
              <a:t> </a:t>
            </a:r>
            <a:r>
              <a:rPr lang="en-US" sz="2285" kern="0" dirty="0" err="1">
                <a:solidFill>
                  <a:srgbClr val="F0E6DA">
                    <a:lumMod val="10000"/>
                  </a:srgbClr>
                </a:solidFill>
                <a:cs typeface="Arial"/>
                <a:sym typeface="Arial"/>
              </a:rPr>
              <a:t>đo</a:t>
            </a:r>
            <a:r>
              <a:rPr lang="en-US" sz="2285" kern="0" dirty="0">
                <a:solidFill>
                  <a:srgbClr val="F0E6DA">
                    <a:lumMod val="10000"/>
                  </a:srgbClr>
                </a:solidFill>
                <a:cs typeface="Arial"/>
                <a:sym typeface="Arial"/>
              </a:rPr>
              <a:t> </a:t>
            </a:r>
            <a:r>
              <a:rPr lang="en-US" sz="2285" kern="0" dirty="0" err="1">
                <a:solidFill>
                  <a:srgbClr val="F0E6DA">
                    <a:lumMod val="10000"/>
                  </a:srgbClr>
                </a:solidFill>
                <a:cs typeface="Arial"/>
                <a:sym typeface="Arial"/>
              </a:rPr>
              <a:t>được</a:t>
            </a:r>
            <a:r>
              <a:rPr lang="en-US" sz="2285" kern="0" dirty="0">
                <a:solidFill>
                  <a:srgbClr val="F0E6DA">
                    <a:lumMod val="10000"/>
                  </a:srgbClr>
                </a:solidFill>
                <a:cs typeface="Arial"/>
                <a:sym typeface="Arial"/>
              </a:rPr>
              <a:t> </a:t>
            </a:r>
            <a:r>
              <a:rPr lang="en-US" sz="2285" kern="0" dirty="0" err="1">
                <a:solidFill>
                  <a:srgbClr val="F0E6DA">
                    <a:lumMod val="10000"/>
                  </a:srgbClr>
                </a:solidFill>
                <a:cs typeface="Arial"/>
                <a:sym typeface="Arial"/>
              </a:rPr>
              <a:t>độ</a:t>
            </a:r>
            <a:r>
              <a:rPr lang="en-US" sz="2285" kern="0" dirty="0">
                <a:solidFill>
                  <a:srgbClr val="F0E6DA">
                    <a:lumMod val="10000"/>
                  </a:srgbClr>
                </a:solidFill>
                <a:cs typeface="Arial"/>
                <a:sym typeface="Arial"/>
              </a:rPr>
              <a:t> </a:t>
            </a:r>
            <a:r>
              <a:rPr lang="en-US" sz="2285" kern="0" dirty="0" err="1">
                <a:solidFill>
                  <a:srgbClr val="F0E6DA">
                    <a:lumMod val="10000"/>
                  </a:srgbClr>
                </a:solidFill>
                <a:cs typeface="Arial"/>
                <a:sym typeface="Arial"/>
              </a:rPr>
              <a:t>lớn</a:t>
            </a:r>
            <a:r>
              <a:rPr lang="en-US" sz="2285" kern="0" dirty="0">
                <a:solidFill>
                  <a:srgbClr val="F0E6DA">
                    <a:lumMod val="10000"/>
                  </a:srgbClr>
                </a:solidFill>
                <a:cs typeface="Arial"/>
                <a:sym typeface="Arial"/>
              </a:rPr>
              <a:t> </a:t>
            </a:r>
            <a:r>
              <a:rPr lang="en-US" sz="2285" kern="0" dirty="0" err="1">
                <a:solidFill>
                  <a:srgbClr val="F0E6DA">
                    <a:lumMod val="10000"/>
                  </a:srgbClr>
                </a:solidFill>
                <a:cs typeface="Arial"/>
                <a:sym typeface="Arial"/>
              </a:rPr>
              <a:t>của</a:t>
            </a:r>
            <a:r>
              <a:rPr lang="en-US" sz="2285" kern="0" dirty="0">
                <a:solidFill>
                  <a:srgbClr val="F0E6DA">
                    <a:lumMod val="10000"/>
                  </a:srgbClr>
                </a:solidFill>
                <a:cs typeface="Arial"/>
                <a:sym typeface="Arial"/>
              </a:rPr>
              <a:t> </a:t>
            </a:r>
            <a:r>
              <a:rPr lang="en-US" sz="2285" kern="0" dirty="0" err="1">
                <a:solidFill>
                  <a:srgbClr val="F0E6DA">
                    <a:lumMod val="10000"/>
                  </a:srgbClr>
                </a:solidFill>
                <a:cs typeface="Arial"/>
                <a:sym typeface="Arial"/>
              </a:rPr>
              <a:t>góc</a:t>
            </a:r>
            <a:r>
              <a:rPr lang="en-US" sz="2285" kern="0" dirty="0">
                <a:solidFill>
                  <a:srgbClr val="F0E6DA">
                    <a:lumMod val="10000"/>
                  </a:srgbClr>
                </a:solidFill>
                <a:cs typeface="Arial"/>
                <a:sym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671228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6C6CBDC-108F-6495-ED45-9F964A9D0234}"/>
              </a:ext>
            </a:extLst>
          </p:cNvPr>
          <p:cNvGrpSpPr/>
          <p:nvPr/>
        </p:nvGrpSpPr>
        <p:grpSpPr>
          <a:xfrm>
            <a:off x="4726495" y="2965114"/>
            <a:ext cx="3081684" cy="1947967"/>
            <a:chOff x="309542" y="967667"/>
            <a:chExt cx="2878585" cy="1558939"/>
          </a:xfrm>
        </p:grpSpPr>
        <p:pic>
          <p:nvPicPr>
            <p:cNvPr id="3" name="Picture 2">
              <a:hlinkClick r:id="rId3"/>
              <a:extLst>
                <a:ext uri="{FF2B5EF4-FFF2-40B4-BE49-F238E27FC236}">
                  <a16:creationId xmlns:a16="http://schemas.microsoft.com/office/drawing/2014/main" id="{F642DCF3-0CF3-02C6-5639-AF97E87A0B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EEB9567-6765-CA3D-2A68-E3F030FBFBB7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295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084844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525F6B-2A3E-4115-871C-6D88E52D62CA}"/>
              </a:ext>
            </a:extLst>
          </p:cNvPr>
          <p:cNvSpPr/>
          <p:nvPr/>
        </p:nvSpPr>
        <p:spPr>
          <a:xfrm>
            <a:off x="6936096" y="3752240"/>
            <a:ext cx="5252730" cy="3104867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7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DC61D5-A077-41C2-83E7-9CCC87FA3C8C}"/>
              </a:ext>
            </a:extLst>
          </p:cNvPr>
          <p:cNvSpPr/>
          <p:nvPr/>
        </p:nvSpPr>
        <p:spPr>
          <a:xfrm>
            <a:off x="1490929" y="2878910"/>
            <a:ext cx="1628972" cy="5451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285" kern="0" dirty="0" err="1">
                <a:solidFill>
                  <a:srgbClr val="000000"/>
                </a:solidFill>
                <a:cs typeface="Arial"/>
                <a:sym typeface="Arial"/>
              </a:rPr>
              <a:t>Góc</a:t>
            </a:r>
            <a:r>
              <a:rPr lang="en-US" sz="2285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285" kern="0" dirty="0" err="1">
                <a:solidFill>
                  <a:srgbClr val="000000"/>
                </a:solidFill>
                <a:cs typeface="Arial"/>
                <a:sym typeface="Arial"/>
              </a:rPr>
              <a:t>nhọn</a:t>
            </a:r>
            <a:endParaRPr lang="en-US" sz="2285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" name="Cloud Callout 2">
            <a:extLst>
              <a:ext uri="{FF2B5EF4-FFF2-40B4-BE49-F238E27FC236}">
                <a16:creationId xmlns:a16="http://schemas.microsoft.com/office/drawing/2014/main" id="{7C47C79D-90B2-41C9-B63B-E1DFF682DBB8}"/>
              </a:ext>
            </a:extLst>
          </p:cNvPr>
          <p:cNvSpPr/>
          <p:nvPr/>
        </p:nvSpPr>
        <p:spPr>
          <a:xfrm>
            <a:off x="7994214" y="1345174"/>
            <a:ext cx="4084960" cy="1367263"/>
          </a:xfrm>
          <a:prstGeom prst="cloudCallout">
            <a:avLst>
              <a:gd name="adj1" fmla="val -61644"/>
              <a:gd name="adj2" fmla="val 16104"/>
            </a:avLst>
          </a:prstGeom>
          <a:solidFill>
            <a:srgbClr val="98D0C3">
              <a:lumMod val="40000"/>
              <a:lumOff val="60000"/>
            </a:srgbClr>
          </a:solidFill>
          <a:ln w="25400" cap="flat" cmpd="sng" algn="ctr">
            <a:solidFill>
              <a:srgbClr val="38965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2321662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2285" kern="0" dirty="0" err="1">
                <a:solidFill>
                  <a:srgbClr val="F0E6DA">
                    <a:lumMod val="10000"/>
                  </a:srgbClr>
                </a:solidFill>
                <a:sym typeface="Arial"/>
              </a:rPr>
              <a:t>Góc</a:t>
            </a:r>
            <a:r>
              <a:rPr lang="en-US" sz="2285" kern="0" dirty="0">
                <a:solidFill>
                  <a:srgbClr val="F0E6DA">
                    <a:lumMod val="10000"/>
                  </a:srgbClr>
                </a:solidFill>
                <a:sym typeface="Arial"/>
              </a:rPr>
              <a:t> </a:t>
            </a:r>
            <a:r>
              <a:rPr lang="en-US" sz="2285" kern="0" dirty="0" err="1">
                <a:solidFill>
                  <a:srgbClr val="F0E6DA">
                    <a:lumMod val="10000"/>
                  </a:srgbClr>
                </a:solidFill>
                <a:sym typeface="Arial"/>
              </a:rPr>
              <a:t>nhọn</a:t>
            </a:r>
            <a:r>
              <a:rPr lang="en-US" sz="2285" kern="0" dirty="0">
                <a:solidFill>
                  <a:srgbClr val="F0E6DA">
                    <a:lumMod val="10000"/>
                  </a:srgbClr>
                </a:solidFill>
                <a:sym typeface="Arial"/>
              </a:rPr>
              <a:t> </a:t>
            </a:r>
            <a:r>
              <a:rPr lang="en-US" sz="2285" kern="0" dirty="0" err="1">
                <a:solidFill>
                  <a:srgbClr val="F0E6DA">
                    <a:lumMod val="10000"/>
                  </a:srgbClr>
                </a:solidFill>
                <a:sym typeface="Arial"/>
              </a:rPr>
              <a:t>bé</a:t>
            </a:r>
            <a:r>
              <a:rPr lang="en-US" sz="2285" kern="0" dirty="0">
                <a:solidFill>
                  <a:srgbClr val="F0E6DA">
                    <a:lumMod val="10000"/>
                  </a:srgbClr>
                </a:solidFill>
                <a:sym typeface="Arial"/>
              </a:rPr>
              <a:t> </a:t>
            </a:r>
            <a:r>
              <a:rPr lang="en-US" sz="2285" kern="0" dirty="0" err="1">
                <a:solidFill>
                  <a:srgbClr val="F0E6DA">
                    <a:lumMod val="10000"/>
                  </a:srgbClr>
                </a:solidFill>
                <a:sym typeface="Arial"/>
              </a:rPr>
              <a:t>hơn</a:t>
            </a:r>
            <a:r>
              <a:rPr lang="en-US" sz="2285" kern="0" dirty="0">
                <a:solidFill>
                  <a:srgbClr val="F0E6DA">
                    <a:lumMod val="10000"/>
                  </a:srgbClr>
                </a:solidFill>
                <a:sym typeface="Arial"/>
              </a:rPr>
              <a:t> </a:t>
            </a:r>
            <a:r>
              <a:rPr lang="en-US" sz="2285" kern="0" dirty="0" err="1">
                <a:solidFill>
                  <a:srgbClr val="F0E6DA">
                    <a:lumMod val="10000"/>
                  </a:srgbClr>
                </a:solidFill>
                <a:sym typeface="Arial"/>
              </a:rPr>
              <a:t>góc</a:t>
            </a:r>
            <a:r>
              <a:rPr lang="en-US" sz="2285" kern="0" dirty="0">
                <a:solidFill>
                  <a:srgbClr val="F0E6DA">
                    <a:lumMod val="10000"/>
                  </a:srgbClr>
                </a:solidFill>
                <a:sym typeface="Arial"/>
              </a:rPr>
              <a:t> </a:t>
            </a:r>
            <a:r>
              <a:rPr lang="en-US" sz="2285" kern="0" dirty="0" err="1">
                <a:solidFill>
                  <a:srgbClr val="F0E6DA">
                    <a:lumMod val="10000"/>
                  </a:srgbClr>
                </a:solidFill>
                <a:sym typeface="Arial"/>
              </a:rPr>
              <a:t>vuông</a:t>
            </a:r>
            <a:endParaRPr lang="en-US" sz="2285" kern="0" dirty="0">
              <a:solidFill>
                <a:srgbClr val="F0E6DA">
                  <a:lumMod val="10000"/>
                </a:srgbClr>
              </a:solidFill>
              <a:sym typeface="Arial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0A1467E-EAAD-4AEE-A342-0592B5C50D80}"/>
              </a:ext>
            </a:extLst>
          </p:cNvPr>
          <p:cNvSpPr/>
          <p:nvPr/>
        </p:nvSpPr>
        <p:spPr>
          <a:xfrm>
            <a:off x="1715348" y="4918315"/>
            <a:ext cx="1180130" cy="5451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285" kern="0" dirty="0" err="1">
                <a:solidFill>
                  <a:srgbClr val="000000"/>
                </a:solidFill>
                <a:cs typeface="Arial"/>
                <a:sym typeface="Arial"/>
              </a:rPr>
              <a:t>Góc</a:t>
            </a:r>
            <a:r>
              <a:rPr lang="en-US" sz="2285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285" kern="0" dirty="0" err="1">
                <a:solidFill>
                  <a:srgbClr val="000000"/>
                </a:solidFill>
                <a:cs typeface="Arial"/>
                <a:sym typeface="Arial"/>
              </a:rPr>
              <a:t>tù</a:t>
            </a:r>
            <a:endParaRPr lang="en-US" sz="2285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E7DF45E-FEAC-403C-8171-E6453B383EA8}"/>
              </a:ext>
            </a:extLst>
          </p:cNvPr>
          <p:cNvSpPr/>
          <p:nvPr/>
        </p:nvSpPr>
        <p:spPr>
          <a:xfrm>
            <a:off x="1608748" y="6330931"/>
            <a:ext cx="1393330" cy="5451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285" kern="0" dirty="0" err="1">
                <a:solidFill>
                  <a:srgbClr val="000000"/>
                </a:solidFill>
                <a:cs typeface="Arial"/>
                <a:sym typeface="Arial"/>
              </a:rPr>
              <a:t>Góc</a:t>
            </a:r>
            <a:r>
              <a:rPr lang="en-US" sz="2285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285" kern="0" dirty="0" err="1">
                <a:solidFill>
                  <a:srgbClr val="000000"/>
                </a:solidFill>
                <a:cs typeface="Arial"/>
                <a:sym typeface="Arial"/>
              </a:rPr>
              <a:t>bẹt</a:t>
            </a:r>
            <a:endParaRPr lang="en-US" sz="2285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" name="Cloud Callout 31">
            <a:extLst>
              <a:ext uri="{FF2B5EF4-FFF2-40B4-BE49-F238E27FC236}">
                <a16:creationId xmlns:a16="http://schemas.microsoft.com/office/drawing/2014/main" id="{5530313D-B337-4482-BC11-B77B666DA3CA}"/>
              </a:ext>
            </a:extLst>
          </p:cNvPr>
          <p:cNvSpPr/>
          <p:nvPr/>
        </p:nvSpPr>
        <p:spPr>
          <a:xfrm>
            <a:off x="7994214" y="3279053"/>
            <a:ext cx="4084960" cy="1367263"/>
          </a:xfrm>
          <a:prstGeom prst="cloudCallout">
            <a:avLst>
              <a:gd name="adj1" fmla="val -61644"/>
              <a:gd name="adj2" fmla="val 16104"/>
            </a:avLst>
          </a:prstGeom>
          <a:solidFill>
            <a:srgbClr val="98D0C3">
              <a:lumMod val="40000"/>
              <a:lumOff val="60000"/>
            </a:srgbClr>
          </a:solidFill>
          <a:ln w="25400" cap="flat" cmpd="sng" algn="ctr">
            <a:solidFill>
              <a:srgbClr val="38965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2321662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2285" kern="0" dirty="0" err="1">
                <a:solidFill>
                  <a:srgbClr val="F0E6DA">
                    <a:lumMod val="10000"/>
                  </a:srgbClr>
                </a:solidFill>
                <a:sym typeface="Arial"/>
              </a:rPr>
              <a:t>Góc</a:t>
            </a:r>
            <a:r>
              <a:rPr lang="en-US" sz="2285" kern="0" dirty="0">
                <a:solidFill>
                  <a:srgbClr val="F0E6DA">
                    <a:lumMod val="10000"/>
                  </a:srgbClr>
                </a:solidFill>
                <a:sym typeface="Arial"/>
              </a:rPr>
              <a:t> </a:t>
            </a:r>
            <a:r>
              <a:rPr lang="en-US" sz="2285" kern="0" dirty="0" err="1">
                <a:solidFill>
                  <a:srgbClr val="F0E6DA">
                    <a:lumMod val="10000"/>
                  </a:srgbClr>
                </a:solidFill>
                <a:sym typeface="Arial"/>
              </a:rPr>
              <a:t>tù</a:t>
            </a:r>
            <a:r>
              <a:rPr lang="en-US" sz="2285" kern="0" dirty="0">
                <a:solidFill>
                  <a:srgbClr val="F0E6DA">
                    <a:lumMod val="10000"/>
                  </a:srgbClr>
                </a:solidFill>
                <a:sym typeface="Arial"/>
              </a:rPr>
              <a:t> </a:t>
            </a:r>
            <a:r>
              <a:rPr lang="en-US" sz="2285" kern="0" dirty="0" err="1">
                <a:solidFill>
                  <a:srgbClr val="F0E6DA">
                    <a:lumMod val="10000"/>
                  </a:srgbClr>
                </a:solidFill>
                <a:sym typeface="Arial"/>
              </a:rPr>
              <a:t>lớn</a:t>
            </a:r>
            <a:r>
              <a:rPr lang="en-US" sz="2285" kern="0" dirty="0">
                <a:solidFill>
                  <a:srgbClr val="F0E6DA">
                    <a:lumMod val="10000"/>
                  </a:srgbClr>
                </a:solidFill>
                <a:sym typeface="Arial"/>
              </a:rPr>
              <a:t> </a:t>
            </a:r>
            <a:r>
              <a:rPr lang="en-US" sz="2285" kern="0" dirty="0" err="1">
                <a:solidFill>
                  <a:srgbClr val="F0E6DA">
                    <a:lumMod val="10000"/>
                  </a:srgbClr>
                </a:solidFill>
                <a:sym typeface="Arial"/>
              </a:rPr>
              <a:t>hơn</a:t>
            </a:r>
            <a:r>
              <a:rPr lang="en-US" sz="2285" kern="0" dirty="0">
                <a:solidFill>
                  <a:srgbClr val="F0E6DA">
                    <a:lumMod val="10000"/>
                  </a:srgbClr>
                </a:solidFill>
                <a:sym typeface="Arial"/>
              </a:rPr>
              <a:t> </a:t>
            </a:r>
            <a:r>
              <a:rPr lang="en-US" sz="2285" kern="0" dirty="0" err="1">
                <a:solidFill>
                  <a:srgbClr val="F0E6DA">
                    <a:lumMod val="10000"/>
                  </a:srgbClr>
                </a:solidFill>
                <a:sym typeface="Arial"/>
              </a:rPr>
              <a:t>góc</a:t>
            </a:r>
            <a:r>
              <a:rPr lang="en-US" sz="2285" kern="0" dirty="0">
                <a:solidFill>
                  <a:srgbClr val="F0E6DA">
                    <a:lumMod val="10000"/>
                  </a:srgbClr>
                </a:solidFill>
                <a:sym typeface="Arial"/>
              </a:rPr>
              <a:t> </a:t>
            </a:r>
            <a:r>
              <a:rPr lang="en-US" sz="2285" kern="0" dirty="0" err="1">
                <a:solidFill>
                  <a:srgbClr val="F0E6DA">
                    <a:lumMod val="10000"/>
                  </a:srgbClr>
                </a:solidFill>
                <a:sym typeface="Arial"/>
              </a:rPr>
              <a:t>vuông</a:t>
            </a:r>
            <a:endParaRPr lang="en-US" sz="2285" kern="0" dirty="0">
              <a:solidFill>
                <a:srgbClr val="F0E6DA">
                  <a:lumMod val="10000"/>
                </a:srgbClr>
              </a:solidFill>
              <a:sym typeface="Arial"/>
            </a:endParaRPr>
          </a:p>
        </p:txBody>
      </p:sp>
      <p:sp>
        <p:nvSpPr>
          <p:cNvPr id="30" name="Cloud Callout 32">
            <a:extLst>
              <a:ext uri="{FF2B5EF4-FFF2-40B4-BE49-F238E27FC236}">
                <a16:creationId xmlns:a16="http://schemas.microsoft.com/office/drawing/2014/main" id="{2010BC15-ACE9-4491-9AEC-234934BF02BC}"/>
              </a:ext>
            </a:extLst>
          </p:cNvPr>
          <p:cNvSpPr/>
          <p:nvPr/>
        </p:nvSpPr>
        <p:spPr>
          <a:xfrm>
            <a:off x="7994214" y="5375761"/>
            <a:ext cx="4084960" cy="1367263"/>
          </a:xfrm>
          <a:prstGeom prst="cloudCallout">
            <a:avLst>
              <a:gd name="adj1" fmla="val -61644"/>
              <a:gd name="adj2" fmla="val 16104"/>
            </a:avLst>
          </a:prstGeom>
          <a:solidFill>
            <a:srgbClr val="98D0C3">
              <a:lumMod val="40000"/>
              <a:lumOff val="60000"/>
            </a:srgbClr>
          </a:solidFill>
          <a:ln w="25400" cap="flat" cmpd="sng" algn="ctr">
            <a:solidFill>
              <a:srgbClr val="38965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2321662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2285" kern="0" dirty="0" err="1">
                <a:solidFill>
                  <a:srgbClr val="F0E6DA">
                    <a:lumMod val="10000"/>
                  </a:srgbClr>
                </a:solidFill>
                <a:sym typeface="Arial"/>
              </a:rPr>
              <a:t>Góc</a:t>
            </a:r>
            <a:r>
              <a:rPr lang="en-US" sz="2285" kern="0" dirty="0">
                <a:solidFill>
                  <a:srgbClr val="F0E6DA">
                    <a:lumMod val="10000"/>
                  </a:srgbClr>
                </a:solidFill>
                <a:sym typeface="Arial"/>
              </a:rPr>
              <a:t> </a:t>
            </a:r>
            <a:r>
              <a:rPr lang="en-US" sz="2285" kern="0" dirty="0" err="1">
                <a:solidFill>
                  <a:srgbClr val="F0E6DA">
                    <a:lumMod val="10000"/>
                  </a:srgbClr>
                </a:solidFill>
                <a:sym typeface="Arial"/>
              </a:rPr>
              <a:t>bẹt</a:t>
            </a:r>
            <a:r>
              <a:rPr lang="en-US" sz="2285" kern="0" dirty="0">
                <a:solidFill>
                  <a:srgbClr val="F0E6DA">
                    <a:lumMod val="10000"/>
                  </a:srgbClr>
                </a:solidFill>
                <a:sym typeface="Arial"/>
              </a:rPr>
              <a:t> </a:t>
            </a:r>
            <a:r>
              <a:rPr lang="en-US" sz="2285" kern="0" dirty="0" err="1">
                <a:solidFill>
                  <a:srgbClr val="F0E6DA">
                    <a:lumMod val="10000"/>
                  </a:srgbClr>
                </a:solidFill>
                <a:sym typeface="Arial"/>
              </a:rPr>
              <a:t>bằng</a:t>
            </a:r>
            <a:r>
              <a:rPr lang="en-US" sz="2285" kern="0" dirty="0">
                <a:solidFill>
                  <a:srgbClr val="F0E6DA">
                    <a:lumMod val="10000"/>
                  </a:srgbClr>
                </a:solidFill>
                <a:sym typeface="Arial"/>
              </a:rPr>
              <a:t> </a:t>
            </a:r>
            <a:r>
              <a:rPr lang="en-US" sz="2285" kern="0" dirty="0" err="1">
                <a:solidFill>
                  <a:srgbClr val="F0E6DA">
                    <a:lumMod val="10000"/>
                  </a:srgbClr>
                </a:solidFill>
                <a:sym typeface="Arial"/>
              </a:rPr>
              <a:t>hai</a:t>
            </a:r>
            <a:r>
              <a:rPr lang="en-US" sz="2285" kern="0" dirty="0">
                <a:solidFill>
                  <a:srgbClr val="F0E6DA">
                    <a:lumMod val="10000"/>
                  </a:srgbClr>
                </a:solidFill>
                <a:sym typeface="Arial"/>
              </a:rPr>
              <a:t> </a:t>
            </a:r>
            <a:r>
              <a:rPr lang="en-US" sz="2285" kern="0" dirty="0" err="1">
                <a:solidFill>
                  <a:srgbClr val="F0E6DA">
                    <a:lumMod val="10000"/>
                  </a:srgbClr>
                </a:solidFill>
                <a:sym typeface="Arial"/>
              </a:rPr>
              <a:t>góc</a:t>
            </a:r>
            <a:r>
              <a:rPr lang="en-US" sz="2285" kern="0" dirty="0">
                <a:solidFill>
                  <a:srgbClr val="F0E6DA">
                    <a:lumMod val="10000"/>
                  </a:srgbClr>
                </a:solidFill>
                <a:sym typeface="Arial"/>
              </a:rPr>
              <a:t> </a:t>
            </a:r>
            <a:r>
              <a:rPr lang="en-US" sz="2285" kern="0" dirty="0" err="1">
                <a:solidFill>
                  <a:srgbClr val="F0E6DA">
                    <a:lumMod val="10000"/>
                  </a:srgbClr>
                </a:solidFill>
                <a:sym typeface="Arial"/>
              </a:rPr>
              <a:t>vuông</a:t>
            </a:r>
            <a:endParaRPr lang="en-US" sz="2285" kern="0" dirty="0">
              <a:solidFill>
                <a:srgbClr val="F0E6DA">
                  <a:lumMod val="10000"/>
                </a:srgbClr>
              </a:solidFill>
              <a:sym typeface="Arial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101DD5A7-DD23-FE06-CF60-A813980144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804" y="1670294"/>
            <a:ext cx="2533333" cy="125714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78CF051-31B0-4970-FBBE-1754307850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1168" y="1256601"/>
            <a:ext cx="2533333" cy="191428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1BFE97A-3FE8-C71F-3B63-42CE63A30A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8804" y="3424059"/>
            <a:ext cx="2571429" cy="146666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FA6276B-3D8E-EF6B-A4D7-0353CD1CAC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0866" y="3105760"/>
            <a:ext cx="2619048" cy="181904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1610367-1847-09E9-C8FA-F4FB18F346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9909" y="6030768"/>
            <a:ext cx="3419048" cy="46666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D587A1A-1772-8CA4-44EF-ED00E911FC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69589" y="4866834"/>
            <a:ext cx="3361905" cy="18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0153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  <p:bldP spid="15" grpId="0"/>
      <p:bldP spid="16" grpId="0"/>
      <p:bldP spid="29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525F6B-2A3E-4115-871C-6D88E52D62CA}"/>
              </a:ext>
            </a:extLst>
          </p:cNvPr>
          <p:cNvSpPr/>
          <p:nvPr/>
        </p:nvSpPr>
        <p:spPr>
          <a:xfrm>
            <a:off x="6979735" y="3753133"/>
            <a:ext cx="5722499" cy="3104867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2CB316D-C41D-4382-BD4F-B26177CDC22D}"/>
              </a:ext>
            </a:extLst>
          </p:cNvPr>
          <p:cNvGrpSpPr/>
          <p:nvPr/>
        </p:nvGrpSpPr>
        <p:grpSpPr>
          <a:xfrm>
            <a:off x="4439335" y="1371870"/>
            <a:ext cx="3470338" cy="2031471"/>
            <a:chOff x="3352800" y="2781300"/>
            <a:chExt cx="4648200" cy="28194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459BD3A-60F1-40A5-AE9F-337B24F717B7}"/>
                </a:ext>
              </a:extLst>
            </p:cNvPr>
            <p:cNvCxnSpPr/>
            <p:nvPr/>
          </p:nvCxnSpPr>
          <p:spPr>
            <a:xfrm flipV="1">
              <a:off x="3352800" y="2781300"/>
              <a:ext cx="3810000" cy="2819400"/>
            </a:xfrm>
            <a:prstGeom prst="line">
              <a:avLst/>
            </a:prstGeom>
            <a:noFill/>
            <a:ln w="28575" cap="flat" cmpd="sng" algn="ctr">
              <a:solidFill>
                <a:srgbClr val="F0E6DA">
                  <a:lumMod val="10000"/>
                </a:srgbClr>
              </a:solidFill>
              <a:prstDash val="solid"/>
            </a:ln>
            <a:effectLst/>
          </p:spPr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30AB8B35-EA54-4C37-9611-3FAF0B4E5434}"/>
                </a:ext>
              </a:extLst>
            </p:cNvPr>
            <p:cNvCxnSpPr/>
            <p:nvPr/>
          </p:nvCxnSpPr>
          <p:spPr>
            <a:xfrm>
              <a:off x="3352800" y="5600700"/>
              <a:ext cx="4648200" cy="0"/>
            </a:xfrm>
            <a:prstGeom prst="line">
              <a:avLst/>
            </a:prstGeom>
            <a:noFill/>
            <a:ln w="28575" cap="flat" cmpd="sng" algn="ctr">
              <a:solidFill>
                <a:srgbClr val="F0E6DA">
                  <a:lumMod val="10000"/>
                </a:srgbClr>
              </a:solidFill>
              <a:prstDash val="solid"/>
            </a:ln>
            <a:effectLst/>
          </p:spPr>
        </p:cxn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943A3ED6-0092-47D3-928F-4BFEE7BC7416}"/>
              </a:ext>
            </a:extLst>
          </p:cNvPr>
          <p:cNvSpPr/>
          <p:nvPr/>
        </p:nvSpPr>
        <p:spPr>
          <a:xfrm>
            <a:off x="4023605" y="2898046"/>
            <a:ext cx="449165" cy="567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37831A-325E-4F4F-ACF6-74AAEE34E344}"/>
              </a:ext>
            </a:extLst>
          </p:cNvPr>
          <p:cNvSpPr/>
          <p:nvPr/>
        </p:nvSpPr>
        <p:spPr>
          <a:xfrm>
            <a:off x="7599611" y="2852848"/>
            <a:ext cx="473614" cy="567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C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9EBC70-A09A-4344-8DC4-79DD9569DA1C}"/>
              </a:ext>
            </a:extLst>
          </p:cNvPr>
          <p:cNvSpPr/>
          <p:nvPr/>
        </p:nvSpPr>
        <p:spPr>
          <a:xfrm>
            <a:off x="6846326" y="901940"/>
            <a:ext cx="393282" cy="567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B</a:t>
            </a: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E8A5134F-BDCC-4D49-83D6-830E5FC4282B}"/>
              </a:ext>
            </a:extLst>
          </p:cNvPr>
          <p:cNvSpPr/>
          <p:nvPr/>
        </p:nvSpPr>
        <p:spPr>
          <a:xfrm rot="1101805">
            <a:off x="4592238" y="3017233"/>
            <a:ext cx="553288" cy="635586"/>
          </a:xfrm>
          <a:prstGeom prst="arc">
            <a:avLst/>
          </a:prstGeom>
          <a:noFill/>
          <a:ln w="5715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2321662">
              <a:buClr>
                <a:srgbClr val="000000"/>
              </a:buClr>
              <a:defRPr/>
            </a:pPr>
            <a:endParaRPr lang="en-US" sz="2400" kern="0">
              <a:solidFill>
                <a:srgbClr val="844851"/>
              </a:solidFill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BD9DAF3-4B9A-47F8-8668-946F2B81B8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89" y="3628455"/>
            <a:ext cx="3683398" cy="3381022"/>
          </a:xfrm>
          <a:prstGeom prst="rect">
            <a:avLst/>
          </a:prstGeom>
        </p:spPr>
      </p:pic>
      <p:sp>
        <p:nvSpPr>
          <p:cNvPr id="11" name="Rounded Rectangular Callout 15">
            <a:extLst>
              <a:ext uri="{FF2B5EF4-FFF2-40B4-BE49-F238E27FC236}">
                <a16:creationId xmlns:a16="http://schemas.microsoft.com/office/drawing/2014/main" id="{AF1F3875-807C-4FA6-AD70-69CA049EE778}"/>
              </a:ext>
            </a:extLst>
          </p:cNvPr>
          <p:cNvSpPr/>
          <p:nvPr/>
        </p:nvSpPr>
        <p:spPr>
          <a:xfrm>
            <a:off x="4113982" y="4090532"/>
            <a:ext cx="6149005" cy="1804944"/>
          </a:xfrm>
          <a:prstGeom prst="wedgeRoundRectCallout">
            <a:avLst>
              <a:gd name="adj1" fmla="val -59374"/>
              <a:gd name="adj2" fmla="val -16553"/>
              <a:gd name="adj3" fmla="val 16667"/>
            </a:avLst>
          </a:prstGeom>
          <a:solidFill>
            <a:srgbClr val="F4F4F4"/>
          </a:solidFill>
          <a:ln w="12700" cap="flat" cmpd="sng" algn="ctr">
            <a:solidFill>
              <a:srgbClr val="844851"/>
            </a:solidFill>
            <a:prstDash val="lgDash"/>
          </a:ln>
          <a:effectLst/>
        </p:spPr>
        <p:txBody>
          <a:bodyPr rtlCol="0" anchor="ctr"/>
          <a:lstStyle/>
          <a:p>
            <a:pPr algn="ctr" defTabSz="2321662">
              <a:buClr>
                <a:srgbClr val="000000"/>
              </a:buClr>
              <a:defRPr/>
            </a:pPr>
            <a:endParaRPr lang="en-US" sz="2400" kern="0">
              <a:solidFill>
                <a:srgbClr val="F0E6DA"/>
              </a:solidFill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EBA67C-4E38-4E99-9F57-A3A6ADCB5A94}"/>
              </a:ext>
            </a:extLst>
          </p:cNvPr>
          <p:cNvSpPr txBox="1"/>
          <p:nvPr/>
        </p:nvSpPr>
        <p:spPr>
          <a:xfrm>
            <a:off x="4157623" y="4628011"/>
            <a:ext cx="6149005" cy="537056"/>
          </a:xfrm>
          <a:prstGeom prst="rect">
            <a:avLst/>
          </a:prstGeom>
          <a:noFill/>
        </p:spPr>
        <p:txBody>
          <a:bodyPr wrap="square" lIns="60944" tIns="30473" rIns="60944" bIns="30473" rtlCol="0">
            <a:spAutoFit/>
          </a:bodyPr>
          <a:lstStyle/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Em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hãy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gọi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tên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góc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đỉnh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và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cạnh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. </a:t>
            </a:r>
          </a:p>
        </p:txBody>
      </p:sp>
      <p:sp>
        <p:nvSpPr>
          <p:cNvPr id="13" name="Oval Callout 17">
            <a:extLst>
              <a:ext uri="{FF2B5EF4-FFF2-40B4-BE49-F238E27FC236}">
                <a16:creationId xmlns:a16="http://schemas.microsoft.com/office/drawing/2014/main" id="{35FB3108-A796-485F-911F-F6E906F81CCB}"/>
              </a:ext>
            </a:extLst>
          </p:cNvPr>
          <p:cNvSpPr/>
          <p:nvPr/>
        </p:nvSpPr>
        <p:spPr>
          <a:xfrm>
            <a:off x="8031064" y="913154"/>
            <a:ext cx="4221896" cy="2297412"/>
          </a:xfrm>
          <a:prstGeom prst="wedgeEllipseCallout">
            <a:avLst>
              <a:gd name="adj1" fmla="val -58131"/>
              <a:gd name="adj2" fmla="val 20026"/>
            </a:avLst>
          </a:prstGeom>
          <a:solidFill>
            <a:srgbClr val="F4F4F4"/>
          </a:solidFill>
          <a:ln w="25400" cap="flat" cmpd="sng" algn="ctr">
            <a:solidFill>
              <a:srgbClr val="38965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2321662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2400" kern="0" dirty="0" err="1">
                <a:solidFill>
                  <a:srgbClr val="F0E6DA">
                    <a:lumMod val="10000"/>
                  </a:srgbClr>
                </a:solidFill>
                <a:sym typeface="Arial"/>
              </a:rPr>
              <a:t>Góc</a:t>
            </a:r>
            <a:r>
              <a:rPr lang="en-US" sz="2400" kern="0" dirty="0">
                <a:solidFill>
                  <a:srgbClr val="F0E6DA">
                    <a:lumMod val="10000"/>
                  </a:srgbClr>
                </a:solidFill>
                <a:sym typeface="Arial"/>
              </a:rPr>
              <a:t> </a:t>
            </a:r>
            <a:r>
              <a:rPr lang="en-US" sz="2400" kern="0" dirty="0" err="1">
                <a:solidFill>
                  <a:srgbClr val="F0E6DA">
                    <a:lumMod val="10000"/>
                  </a:srgbClr>
                </a:solidFill>
                <a:sym typeface="Arial"/>
              </a:rPr>
              <a:t>nhọn</a:t>
            </a:r>
            <a:r>
              <a:rPr lang="en-US" sz="2400" kern="0" dirty="0">
                <a:solidFill>
                  <a:srgbClr val="F0E6DA">
                    <a:lumMod val="10000"/>
                  </a:srgbClr>
                </a:solidFill>
                <a:sym typeface="Arial"/>
              </a:rPr>
              <a:t> </a:t>
            </a:r>
            <a:r>
              <a:rPr lang="en-US" sz="2400" kern="0" dirty="0" err="1">
                <a:solidFill>
                  <a:srgbClr val="F0E6DA">
                    <a:lumMod val="10000"/>
                  </a:srgbClr>
                </a:solidFill>
                <a:sym typeface="Arial"/>
              </a:rPr>
              <a:t>đỉnh</a:t>
            </a:r>
            <a:r>
              <a:rPr lang="en-US" sz="2400" kern="0" dirty="0">
                <a:solidFill>
                  <a:srgbClr val="F0E6DA">
                    <a:lumMod val="10000"/>
                  </a:srgbClr>
                </a:solidFill>
                <a:sym typeface="Arial"/>
              </a:rPr>
              <a:t> A, </a:t>
            </a:r>
            <a:r>
              <a:rPr lang="en-US" sz="2400" kern="0" dirty="0" err="1">
                <a:solidFill>
                  <a:srgbClr val="F0E6DA">
                    <a:lumMod val="10000"/>
                  </a:srgbClr>
                </a:solidFill>
                <a:sym typeface="Arial"/>
              </a:rPr>
              <a:t>cạnh</a:t>
            </a:r>
            <a:r>
              <a:rPr lang="en-US" sz="2400" kern="0" dirty="0">
                <a:solidFill>
                  <a:srgbClr val="F0E6DA">
                    <a:lumMod val="10000"/>
                  </a:srgbClr>
                </a:solidFill>
                <a:sym typeface="Arial"/>
              </a:rPr>
              <a:t> AB </a:t>
            </a:r>
            <a:r>
              <a:rPr lang="en-US" sz="2400" kern="0" dirty="0" err="1">
                <a:solidFill>
                  <a:srgbClr val="F0E6DA">
                    <a:lumMod val="10000"/>
                  </a:srgbClr>
                </a:solidFill>
                <a:sym typeface="Arial"/>
              </a:rPr>
              <a:t>và</a:t>
            </a:r>
            <a:r>
              <a:rPr lang="en-US" sz="2400" kern="0" dirty="0">
                <a:solidFill>
                  <a:srgbClr val="F0E6DA">
                    <a:lumMod val="10000"/>
                  </a:srgbClr>
                </a:solidFill>
                <a:sym typeface="Arial"/>
              </a:rPr>
              <a:t> AC.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A1E3BD-CF7B-4E08-9DAB-F5E85AF3E15E}"/>
              </a:ext>
            </a:extLst>
          </p:cNvPr>
          <p:cNvSpPr txBox="1"/>
          <p:nvPr/>
        </p:nvSpPr>
        <p:spPr>
          <a:xfrm>
            <a:off x="4157623" y="6984966"/>
            <a:ext cx="6149005" cy="1091054"/>
          </a:xfrm>
          <a:prstGeom prst="rect">
            <a:avLst/>
          </a:prstGeom>
          <a:noFill/>
        </p:spPr>
        <p:txBody>
          <a:bodyPr wrap="square" lIns="60944" tIns="30473" rIns="60944" bIns="30473" rtlCol="0">
            <a:spAutoFit/>
          </a:bodyPr>
          <a:lstStyle/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vi-VN" sz="2400" kern="0" dirty="0">
                <a:cs typeface="Arial"/>
                <a:sym typeface="Arial"/>
              </a:rPr>
              <a:t>Đường vòng cung màu đỏ biểu thị cho độ lớn của góc</a:t>
            </a:r>
            <a:endParaRPr lang="en-US" sz="2400" kern="0" dirty="0">
              <a:cs typeface="Arial"/>
              <a:sym typeface="Arial"/>
            </a:endParaRPr>
          </a:p>
        </p:txBody>
      </p:sp>
      <p:grpSp>
        <p:nvGrpSpPr>
          <p:cNvPr id="15" name="Google Shape;2250;p61">
            <a:extLst>
              <a:ext uri="{FF2B5EF4-FFF2-40B4-BE49-F238E27FC236}">
                <a16:creationId xmlns:a16="http://schemas.microsoft.com/office/drawing/2014/main" id="{ACDEAB2B-4B8A-4F71-9FCC-8776FD9D5B82}"/>
              </a:ext>
            </a:extLst>
          </p:cNvPr>
          <p:cNvGrpSpPr/>
          <p:nvPr/>
        </p:nvGrpSpPr>
        <p:grpSpPr>
          <a:xfrm rot="20549028">
            <a:off x="442631" y="1924600"/>
            <a:ext cx="1200955" cy="1101435"/>
            <a:chOff x="1501713" y="3668602"/>
            <a:chExt cx="1036640" cy="1197969"/>
          </a:xfrm>
        </p:grpSpPr>
        <p:sp>
          <p:nvSpPr>
            <p:cNvPr id="16" name="Google Shape;2251;p61">
              <a:extLst>
                <a:ext uri="{FF2B5EF4-FFF2-40B4-BE49-F238E27FC236}">
                  <a16:creationId xmlns:a16="http://schemas.microsoft.com/office/drawing/2014/main" id="{9CD9B078-53AC-48F1-88BF-992CB6547BDC}"/>
                </a:ext>
              </a:extLst>
            </p:cNvPr>
            <p:cNvSpPr/>
            <p:nvPr/>
          </p:nvSpPr>
          <p:spPr>
            <a:xfrm rot="285413" flipH="1">
              <a:off x="1550248" y="3710362"/>
              <a:ext cx="938237" cy="1119558"/>
            </a:xfrm>
            <a:custGeom>
              <a:avLst/>
              <a:gdLst/>
              <a:ahLst/>
              <a:cxnLst/>
              <a:rect l="l" t="t" r="r" b="b"/>
              <a:pathLst>
                <a:path w="48402" h="54586" extrusionOk="0">
                  <a:moveTo>
                    <a:pt x="6739" y="33492"/>
                  </a:moveTo>
                  <a:lnTo>
                    <a:pt x="7005" y="34325"/>
                  </a:lnTo>
                  <a:cubicBezTo>
                    <a:pt x="6905" y="34259"/>
                    <a:pt x="6805" y="34159"/>
                    <a:pt x="6672" y="34092"/>
                  </a:cubicBezTo>
                  <a:lnTo>
                    <a:pt x="6672" y="33992"/>
                  </a:lnTo>
                  <a:cubicBezTo>
                    <a:pt x="6705" y="33825"/>
                    <a:pt x="6739" y="33658"/>
                    <a:pt x="6739" y="33492"/>
                  </a:cubicBezTo>
                  <a:close/>
                  <a:moveTo>
                    <a:pt x="28054" y="1"/>
                  </a:moveTo>
                  <a:cubicBezTo>
                    <a:pt x="24485" y="1735"/>
                    <a:pt x="21716" y="4471"/>
                    <a:pt x="20248" y="7606"/>
                  </a:cubicBezTo>
                  <a:cubicBezTo>
                    <a:pt x="17513" y="8607"/>
                    <a:pt x="14878" y="9708"/>
                    <a:pt x="12743" y="11309"/>
                  </a:cubicBezTo>
                  <a:cubicBezTo>
                    <a:pt x="10808" y="12743"/>
                    <a:pt x="9307" y="14645"/>
                    <a:pt x="8773" y="16746"/>
                  </a:cubicBezTo>
                  <a:cubicBezTo>
                    <a:pt x="8340" y="16946"/>
                    <a:pt x="7939" y="17147"/>
                    <a:pt x="7572" y="17413"/>
                  </a:cubicBezTo>
                  <a:cubicBezTo>
                    <a:pt x="5371" y="19015"/>
                    <a:pt x="5071" y="22050"/>
                    <a:pt x="5204" y="24685"/>
                  </a:cubicBezTo>
                  <a:cubicBezTo>
                    <a:pt x="5304" y="26253"/>
                    <a:pt x="5471" y="27787"/>
                    <a:pt x="5738" y="29322"/>
                  </a:cubicBezTo>
                  <a:cubicBezTo>
                    <a:pt x="5905" y="30189"/>
                    <a:pt x="6105" y="31056"/>
                    <a:pt x="6305" y="31890"/>
                  </a:cubicBezTo>
                  <a:cubicBezTo>
                    <a:pt x="6138" y="32491"/>
                    <a:pt x="6005" y="33125"/>
                    <a:pt x="5938" y="33758"/>
                  </a:cubicBezTo>
                  <a:cubicBezTo>
                    <a:pt x="5625" y="33667"/>
                    <a:pt x="5287" y="33622"/>
                    <a:pt x="4940" y="33622"/>
                  </a:cubicBezTo>
                  <a:cubicBezTo>
                    <a:pt x="4143" y="33622"/>
                    <a:pt x="3300" y="33861"/>
                    <a:pt x="2602" y="34325"/>
                  </a:cubicBezTo>
                  <a:cubicBezTo>
                    <a:pt x="1401" y="35159"/>
                    <a:pt x="734" y="36460"/>
                    <a:pt x="467" y="37761"/>
                  </a:cubicBezTo>
                  <a:cubicBezTo>
                    <a:pt x="0" y="39796"/>
                    <a:pt x="401" y="41898"/>
                    <a:pt x="1568" y="43499"/>
                  </a:cubicBezTo>
                  <a:cubicBezTo>
                    <a:pt x="2702" y="45133"/>
                    <a:pt x="4570" y="46234"/>
                    <a:pt x="6739" y="46568"/>
                  </a:cubicBezTo>
                  <a:cubicBezTo>
                    <a:pt x="6878" y="46599"/>
                    <a:pt x="7024" y="46622"/>
                    <a:pt x="7171" y="46622"/>
                  </a:cubicBezTo>
                  <a:cubicBezTo>
                    <a:pt x="7341" y="46622"/>
                    <a:pt x="7511" y="46590"/>
                    <a:pt x="7673" y="46501"/>
                  </a:cubicBezTo>
                  <a:lnTo>
                    <a:pt x="7706" y="46501"/>
                  </a:lnTo>
                  <a:cubicBezTo>
                    <a:pt x="8973" y="48969"/>
                    <a:pt x="11175" y="50971"/>
                    <a:pt x="13944" y="51905"/>
                  </a:cubicBezTo>
                  <a:cubicBezTo>
                    <a:pt x="18547" y="53473"/>
                    <a:pt x="23184" y="54340"/>
                    <a:pt x="28020" y="54573"/>
                  </a:cubicBezTo>
                  <a:cubicBezTo>
                    <a:pt x="28191" y="54581"/>
                    <a:pt x="28361" y="54585"/>
                    <a:pt x="28530" y="54585"/>
                  </a:cubicBezTo>
                  <a:cubicBezTo>
                    <a:pt x="31208" y="54585"/>
                    <a:pt x="33716" y="53601"/>
                    <a:pt x="35693" y="51938"/>
                  </a:cubicBezTo>
                  <a:cubicBezTo>
                    <a:pt x="35893" y="52072"/>
                    <a:pt x="36093" y="52138"/>
                    <a:pt x="36326" y="52172"/>
                  </a:cubicBezTo>
                  <a:cubicBezTo>
                    <a:pt x="36953" y="52309"/>
                    <a:pt x="37579" y="52377"/>
                    <a:pt x="38194" y="52377"/>
                  </a:cubicBezTo>
                  <a:cubicBezTo>
                    <a:pt x="39674" y="52377"/>
                    <a:pt x="41086" y="51982"/>
                    <a:pt x="42264" y="51204"/>
                  </a:cubicBezTo>
                  <a:cubicBezTo>
                    <a:pt x="43932" y="50137"/>
                    <a:pt x="45066" y="48336"/>
                    <a:pt x="45400" y="46234"/>
                  </a:cubicBezTo>
                  <a:cubicBezTo>
                    <a:pt x="45600" y="44966"/>
                    <a:pt x="45466" y="43465"/>
                    <a:pt x="44666" y="42298"/>
                  </a:cubicBezTo>
                  <a:cubicBezTo>
                    <a:pt x="44065" y="41397"/>
                    <a:pt x="43098" y="40797"/>
                    <a:pt x="42131" y="40597"/>
                  </a:cubicBezTo>
                  <a:cubicBezTo>
                    <a:pt x="42131" y="40563"/>
                    <a:pt x="42131" y="40563"/>
                    <a:pt x="42131" y="40563"/>
                  </a:cubicBezTo>
                  <a:cubicBezTo>
                    <a:pt x="42231" y="40263"/>
                    <a:pt x="42297" y="39963"/>
                    <a:pt x="42364" y="39629"/>
                  </a:cubicBezTo>
                  <a:cubicBezTo>
                    <a:pt x="43098" y="38462"/>
                    <a:pt x="43832" y="37161"/>
                    <a:pt x="44532" y="35927"/>
                  </a:cubicBezTo>
                  <a:cubicBezTo>
                    <a:pt x="45166" y="34692"/>
                    <a:pt x="45766" y="33492"/>
                    <a:pt x="46300" y="32491"/>
                  </a:cubicBezTo>
                  <a:cubicBezTo>
                    <a:pt x="47468" y="30089"/>
                    <a:pt x="48402" y="27187"/>
                    <a:pt x="46967" y="24885"/>
                  </a:cubicBezTo>
                  <a:cubicBezTo>
                    <a:pt x="46767" y="24585"/>
                    <a:pt x="46567" y="24318"/>
                    <a:pt x="46334" y="24051"/>
                  </a:cubicBezTo>
                  <a:cubicBezTo>
                    <a:pt x="46300" y="22617"/>
                    <a:pt x="45666" y="21149"/>
                    <a:pt x="44732" y="19815"/>
                  </a:cubicBezTo>
                  <a:cubicBezTo>
                    <a:pt x="43565" y="18247"/>
                    <a:pt x="41964" y="16880"/>
                    <a:pt x="40262" y="15612"/>
                  </a:cubicBezTo>
                  <a:cubicBezTo>
                    <a:pt x="37661" y="13677"/>
                    <a:pt x="34859" y="11876"/>
                    <a:pt x="31823" y="10308"/>
                  </a:cubicBezTo>
                  <a:cubicBezTo>
                    <a:pt x="29788" y="7173"/>
                    <a:pt x="28454" y="3637"/>
                    <a:pt x="28054" y="1"/>
                  </a:cubicBezTo>
                  <a:close/>
                </a:path>
              </a:pathLst>
            </a:custGeom>
            <a:solidFill>
              <a:srgbClr val="F4F4F4"/>
            </a:solidFill>
            <a:ln w="228600" cap="flat" cmpd="sng">
              <a:solidFill>
                <a:srgbClr val="F4F4F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2460000" algn="bl" rotWithShape="0">
                <a:srgbClr val="844851">
                  <a:alpha val="19000"/>
                </a:srgbClr>
              </a:outerShdw>
            </a:effectLst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7" name="Google Shape;2252;p61">
              <a:extLst>
                <a:ext uri="{FF2B5EF4-FFF2-40B4-BE49-F238E27FC236}">
                  <a16:creationId xmlns:a16="http://schemas.microsoft.com/office/drawing/2014/main" id="{CD9D6843-F5D5-496E-8A4A-1B2DE114E82C}"/>
                </a:ext>
              </a:extLst>
            </p:cNvPr>
            <p:cNvGrpSpPr/>
            <p:nvPr/>
          </p:nvGrpSpPr>
          <p:grpSpPr>
            <a:xfrm rot="285413" flipH="1">
              <a:off x="1551582" y="3705254"/>
              <a:ext cx="938237" cy="1119537"/>
              <a:chOff x="2768850" y="3921688"/>
              <a:chExt cx="1210050" cy="1364625"/>
            </a:xfrm>
          </p:grpSpPr>
          <p:sp>
            <p:nvSpPr>
              <p:cNvPr id="18" name="Google Shape;2253;p61">
                <a:extLst>
                  <a:ext uri="{FF2B5EF4-FFF2-40B4-BE49-F238E27FC236}">
                    <a16:creationId xmlns:a16="http://schemas.microsoft.com/office/drawing/2014/main" id="{BF311F44-B5B2-4D31-BA2F-CE8235648E02}"/>
                  </a:ext>
                </a:extLst>
              </p:cNvPr>
              <p:cNvSpPr/>
              <p:nvPr/>
            </p:nvSpPr>
            <p:spPr>
              <a:xfrm>
                <a:off x="3644475" y="4934513"/>
                <a:ext cx="264375" cy="296600"/>
              </a:xfrm>
              <a:custGeom>
                <a:avLst/>
                <a:gdLst/>
                <a:ahLst/>
                <a:cxnLst/>
                <a:rect l="l" t="t" r="r" b="b"/>
                <a:pathLst>
                  <a:path w="10575" h="11864" extrusionOk="0">
                    <a:moveTo>
                      <a:pt x="6418" y="1"/>
                    </a:moveTo>
                    <a:cubicBezTo>
                      <a:pt x="6312" y="1"/>
                      <a:pt x="6208" y="6"/>
                      <a:pt x="6105" y="17"/>
                    </a:cubicBezTo>
                    <a:cubicBezTo>
                      <a:pt x="4537" y="217"/>
                      <a:pt x="3403" y="1885"/>
                      <a:pt x="2702" y="3186"/>
                    </a:cubicBezTo>
                    <a:cubicBezTo>
                      <a:pt x="1668" y="5187"/>
                      <a:pt x="868" y="7356"/>
                      <a:pt x="234" y="9557"/>
                    </a:cubicBezTo>
                    <a:cubicBezTo>
                      <a:pt x="100" y="10091"/>
                      <a:pt x="0" y="10791"/>
                      <a:pt x="434" y="11258"/>
                    </a:cubicBezTo>
                    <a:cubicBezTo>
                      <a:pt x="668" y="11492"/>
                      <a:pt x="1001" y="11592"/>
                      <a:pt x="1301" y="11659"/>
                    </a:cubicBezTo>
                    <a:cubicBezTo>
                      <a:pt x="1928" y="11796"/>
                      <a:pt x="2557" y="11864"/>
                      <a:pt x="3175" y="11864"/>
                    </a:cubicBezTo>
                    <a:cubicBezTo>
                      <a:pt x="4663" y="11864"/>
                      <a:pt x="6084" y="11469"/>
                      <a:pt x="7239" y="10691"/>
                    </a:cubicBezTo>
                    <a:cubicBezTo>
                      <a:pt x="8907" y="9624"/>
                      <a:pt x="10041" y="7823"/>
                      <a:pt x="10375" y="5721"/>
                    </a:cubicBezTo>
                    <a:cubicBezTo>
                      <a:pt x="10575" y="4453"/>
                      <a:pt x="10441" y="2986"/>
                      <a:pt x="9641" y="1785"/>
                    </a:cubicBezTo>
                    <a:cubicBezTo>
                      <a:pt x="8905" y="682"/>
                      <a:pt x="7607" y="1"/>
                      <a:pt x="6418" y="1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" name="Google Shape;2254;p61">
                <a:extLst>
                  <a:ext uri="{FF2B5EF4-FFF2-40B4-BE49-F238E27FC236}">
                    <a16:creationId xmlns:a16="http://schemas.microsoft.com/office/drawing/2014/main" id="{B2DD4A13-D706-4A69-8FDA-B362AD7E23BE}"/>
                  </a:ext>
                </a:extLst>
              </p:cNvPr>
              <p:cNvSpPr/>
              <p:nvPr/>
            </p:nvSpPr>
            <p:spPr>
              <a:xfrm>
                <a:off x="2768850" y="4762213"/>
                <a:ext cx="219350" cy="325125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13005" extrusionOk="0">
                    <a:moveTo>
                      <a:pt x="4939" y="0"/>
                    </a:moveTo>
                    <a:cubicBezTo>
                      <a:pt x="4134" y="0"/>
                      <a:pt x="3288" y="248"/>
                      <a:pt x="2602" y="738"/>
                    </a:cubicBezTo>
                    <a:cubicBezTo>
                      <a:pt x="1401" y="1538"/>
                      <a:pt x="734" y="2873"/>
                      <a:pt x="467" y="4140"/>
                    </a:cubicBezTo>
                    <a:cubicBezTo>
                      <a:pt x="0" y="6175"/>
                      <a:pt x="401" y="8277"/>
                      <a:pt x="1568" y="9878"/>
                    </a:cubicBezTo>
                    <a:cubicBezTo>
                      <a:pt x="2702" y="11512"/>
                      <a:pt x="4570" y="12613"/>
                      <a:pt x="6739" y="12947"/>
                    </a:cubicBezTo>
                    <a:cubicBezTo>
                      <a:pt x="6889" y="12980"/>
                      <a:pt x="7047" y="13005"/>
                      <a:pt x="7210" y="13005"/>
                    </a:cubicBezTo>
                    <a:cubicBezTo>
                      <a:pt x="7372" y="13005"/>
                      <a:pt x="7539" y="12980"/>
                      <a:pt x="7706" y="12913"/>
                    </a:cubicBezTo>
                    <a:cubicBezTo>
                      <a:pt x="8273" y="12646"/>
                      <a:pt x="8440" y="11946"/>
                      <a:pt x="8506" y="11379"/>
                    </a:cubicBezTo>
                    <a:cubicBezTo>
                      <a:pt x="8707" y="9077"/>
                      <a:pt x="8773" y="6776"/>
                      <a:pt x="8540" y="4574"/>
                    </a:cubicBezTo>
                    <a:cubicBezTo>
                      <a:pt x="8373" y="3106"/>
                      <a:pt x="7906" y="1105"/>
                      <a:pt x="6505" y="371"/>
                    </a:cubicBezTo>
                    <a:cubicBezTo>
                      <a:pt x="6050" y="123"/>
                      <a:pt x="5505" y="0"/>
                      <a:pt x="4939" y="0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0" name="Google Shape;2255;p61">
                <a:extLst>
                  <a:ext uri="{FF2B5EF4-FFF2-40B4-BE49-F238E27FC236}">
                    <a16:creationId xmlns:a16="http://schemas.microsoft.com/office/drawing/2014/main" id="{0B5979CE-6304-42D7-9493-C805C3A29F6B}"/>
                  </a:ext>
                </a:extLst>
              </p:cNvPr>
              <p:cNvSpPr/>
              <p:nvPr/>
            </p:nvSpPr>
            <p:spPr>
              <a:xfrm>
                <a:off x="2916450" y="4364163"/>
                <a:ext cx="916525" cy="922150"/>
              </a:xfrm>
              <a:custGeom>
                <a:avLst/>
                <a:gdLst/>
                <a:ahLst/>
                <a:cxnLst/>
                <a:rect l="l" t="t" r="r" b="b"/>
                <a:pathLst>
                  <a:path w="36661" h="36886" extrusionOk="0">
                    <a:moveTo>
                      <a:pt x="13956" y="0"/>
                    </a:moveTo>
                    <a:cubicBezTo>
                      <a:pt x="8945" y="0"/>
                      <a:pt x="4524" y="3463"/>
                      <a:pt x="3270" y="8354"/>
                    </a:cubicBezTo>
                    <a:cubicBezTo>
                      <a:pt x="2102" y="12957"/>
                      <a:pt x="1235" y="17627"/>
                      <a:pt x="634" y="22331"/>
                    </a:cubicBezTo>
                    <a:cubicBezTo>
                      <a:pt x="1" y="27534"/>
                      <a:pt x="3069" y="32538"/>
                      <a:pt x="8073" y="34206"/>
                    </a:cubicBezTo>
                    <a:cubicBezTo>
                      <a:pt x="12643" y="35774"/>
                      <a:pt x="17280" y="36641"/>
                      <a:pt x="22116" y="36874"/>
                    </a:cubicBezTo>
                    <a:cubicBezTo>
                      <a:pt x="22283" y="36882"/>
                      <a:pt x="22448" y="36885"/>
                      <a:pt x="22613" y="36885"/>
                    </a:cubicBezTo>
                    <a:cubicBezTo>
                      <a:pt x="27678" y="36885"/>
                      <a:pt x="32098" y="33444"/>
                      <a:pt x="33358" y="28502"/>
                    </a:cubicBezTo>
                    <a:cubicBezTo>
                      <a:pt x="34525" y="23932"/>
                      <a:pt x="35426" y="19262"/>
                      <a:pt x="35993" y="14558"/>
                    </a:cubicBezTo>
                    <a:cubicBezTo>
                      <a:pt x="36660" y="9321"/>
                      <a:pt x="33558" y="4351"/>
                      <a:pt x="28588" y="2683"/>
                    </a:cubicBezTo>
                    <a:cubicBezTo>
                      <a:pt x="24018" y="1115"/>
                      <a:pt x="19348" y="248"/>
                      <a:pt x="14511" y="15"/>
                    </a:cubicBezTo>
                    <a:cubicBezTo>
                      <a:pt x="14325" y="5"/>
                      <a:pt x="14140" y="0"/>
                      <a:pt x="13956" y="0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" name="Google Shape;2256;p61">
                <a:extLst>
                  <a:ext uri="{FF2B5EF4-FFF2-40B4-BE49-F238E27FC236}">
                    <a16:creationId xmlns:a16="http://schemas.microsoft.com/office/drawing/2014/main" id="{D9233F64-FC63-413A-8B73-E018C7504963}"/>
                  </a:ext>
                </a:extLst>
              </p:cNvPr>
              <p:cNvSpPr/>
              <p:nvPr/>
            </p:nvSpPr>
            <p:spPr>
              <a:xfrm>
                <a:off x="3275050" y="4976288"/>
                <a:ext cx="121775" cy="65400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2616" extrusionOk="0">
                    <a:moveTo>
                      <a:pt x="2385" y="1"/>
                    </a:moveTo>
                    <a:cubicBezTo>
                      <a:pt x="1908" y="1"/>
                      <a:pt x="1449" y="152"/>
                      <a:pt x="1068" y="381"/>
                    </a:cubicBezTo>
                    <a:cubicBezTo>
                      <a:pt x="567" y="714"/>
                      <a:pt x="134" y="1181"/>
                      <a:pt x="0" y="1715"/>
                    </a:cubicBezTo>
                    <a:cubicBezTo>
                      <a:pt x="367" y="1281"/>
                      <a:pt x="801" y="1015"/>
                      <a:pt x="1301" y="814"/>
                    </a:cubicBezTo>
                    <a:cubicBezTo>
                      <a:pt x="1651" y="664"/>
                      <a:pt x="2020" y="589"/>
                      <a:pt x="2366" y="589"/>
                    </a:cubicBezTo>
                    <a:cubicBezTo>
                      <a:pt x="2481" y="589"/>
                      <a:pt x="2594" y="598"/>
                      <a:pt x="2702" y="614"/>
                    </a:cubicBezTo>
                    <a:cubicBezTo>
                      <a:pt x="3202" y="714"/>
                      <a:pt x="3603" y="948"/>
                      <a:pt x="3970" y="1315"/>
                    </a:cubicBezTo>
                    <a:cubicBezTo>
                      <a:pt x="4303" y="1682"/>
                      <a:pt x="4570" y="2149"/>
                      <a:pt x="4870" y="2616"/>
                    </a:cubicBezTo>
                    <a:cubicBezTo>
                      <a:pt x="4837" y="2082"/>
                      <a:pt x="4670" y="1515"/>
                      <a:pt x="4337" y="1015"/>
                    </a:cubicBezTo>
                    <a:cubicBezTo>
                      <a:pt x="4170" y="781"/>
                      <a:pt x="3936" y="548"/>
                      <a:pt x="3669" y="381"/>
                    </a:cubicBezTo>
                    <a:cubicBezTo>
                      <a:pt x="3436" y="214"/>
                      <a:pt x="3136" y="81"/>
                      <a:pt x="2836" y="47"/>
                    </a:cubicBezTo>
                    <a:cubicBezTo>
                      <a:pt x="2685" y="15"/>
                      <a:pt x="2534" y="1"/>
                      <a:pt x="2385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2" name="Google Shape;2257;p61">
                <a:extLst>
                  <a:ext uri="{FF2B5EF4-FFF2-40B4-BE49-F238E27FC236}">
                    <a16:creationId xmlns:a16="http://schemas.microsoft.com/office/drawing/2014/main" id="{81A0EB40-6C04-472F-9625-CD1794BC9608}"/>
                  </a:ext>
                </a:extLst>
              </p:cNvPr>
              <p:cNvSpPr/>
              <p:nvPr/>
            </p:nvSpPr>
            <p:spPr>
              <a:xfrm>
                <a:off x="3479350" y="4872788"/>
                <a:ext cx="203500" cy="173075"/>
              </a:xfrm>
              <a:custGeom>
                <a:avLst/>
                <a:gdLst/>
                <a:ahLst/>
                <a:cxnLst/>
                <a:rect l="l" t="t" r="r" b="b"/>
                <a:pathLst>
                  <a:path w="8140" h="6923" extrusionOk="0">
                    <a:moveTo>
                      <a:pt x="4460" y="0"/>
                    </a:moveTo>
                    <a:cubicBezTo>
                      <a:pt x="3892" y="0"/>
                      <a:pt x="3324" y="109"/>
                      <a:pt x="2803" y="318"/>
                    </a:cubicBezTo>
                    <a:cubicBezTo>
                      <a:pt x="1468" y="885"/>
                      <a:pt x="468" y="2086"/>
                      <a:pt x="167" y="3487"/>
                    </a:cubicBezTo>
                    <a:cubicBezTo>
                      <a:pt x="1" y="4120"/>
                      <a:pt x="1" y="4754"/>
                      <a:pt x="167" y="5388"/>
                    </a:cubicBezTo>
                    <a:cubicBezTo>
                      <a:pt x="234" y="5588"/>
                      <a:pt x="334" y="5822"/>
                      <a:pt x="434" y="6022"/>
                    </a:cubicBezTo>
                    <a:cubicBezTo>
                      <a:pt x="1075" y="5826"/>
                      <a:pt x="1744" y="5735"/>
                      <a:pt x="2420" y="5735"/>
                    </a:cubicBezTo>
                    <a:cubicBezTo>
                      <a:pt x="3928" y="5735"/>
                      <a:pt x="5470" y="6186"/>
                      <a:pt x="6806" y="6922"/>
                    </a:cubicBezTo>
                    <a:cubicBezTo>
                      <a:pt x="6939" y="6822"/>
                      <a:pt x="7072" y="6689"/>
                      <a:pt x="7206" y="6556"/>
                    </a:cubicBezTo>
                    <a:cubicBezTo>
                      <a:pt x="7840" y="5755"/>
                      <a:pt x="8140" y="4688"/>
                      <a:pt x="8073" y="3653"/>
                    </a:cubicBezTo>
                    <a:cubicBezTo>
                      <a:pt x="7973" y="2586"/>
                      <a:pt x="7473" y="1052"/>
                      <a:pt x="6472" y="518"/>
                    </a:cubicBezTo>
                    <a:cubicBezTo>
                      <a:pt x="5863" y="167"/>
                      <a:pt x="5162" y="0"/>
                      <a:pt x="4460" y="0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3" name="Google Shape;2258;p61">
                <a:extLst>
                  <a:ext uri="{FF2B5EF4-FFF2-40B4-BE49-F238E27FC236}">
                    <a16:creationId xmlns:a16="http://schemas.microsoft.com/office/drawing/2014/main" id="{16E1047F-78AF-4036-B7AE-9C1D72E7245A}"/>
                  </a:ext>
                </a:extLst>
              </p:cNvPr>
              <p:cNvSpPr/>
              <p:nvPr/>
            </p:nvSpPr>
            <p:spPr>
              <a:xfrm>
                <a:off x="3487700" y="4908813"/>
                <a:ext cx="146800" cy="118700"/>
              </a:xfrm>
              <a:custGeom>
                <a:avLst/>
                <a:gdLst/>
                <a:ahLst/>
                <a:cxnLst/>
                <a:rect l="l" t="t" r="r" b="b"/>
                <a:pathLst>
                  <a:path w="5872" h="4748" extrusionOk="0">
                    <a:moveTo>
                      <a:pt x="2894" y="0"/>
                    </a:moveTo>
                    <a:cubicBezTo>
                      <a:pt x="1562" y="0"/>
                      <a:pt x="400" y="912"/>
                      <a:pt x="134" y="2246"/>
                    </a:cubicBezTo>
                    <a:cubicBezTo>
                      <a:pt x="0" y="3046"/>
                      <a:pt x="200" y="3847"/>
                      <a:pt x="667" y="4447"/>
                    </a:cubicBezTo>
                    <a:cubicBezTo>
                      <a:pt x="1131" y="4343"/>
                      <a:pt x="1610" y="4295"/>
                      <a:pt x="2095" y="4295"/>
                    </a:cubicBezTo>
                    <a:cubicBezTo>
                      <a:pt x="3005" y="4295"/>
                      <a:pt x="3933" y="4465"/>
                      <a:pt x="4804" y="4748"/>
                    </a:cubicBezTo>
                    <a:cubicBezTo>
                      <a:pt x="5204" y="4381"/>
                      <a:pt x="5504" y="3880"/>
                      <a:pt x="5604" y="3280"/>
                    </a:cubicBezTo>
                    <a:cubicBezTo>
                      <a:pt x="5871" y="1779"/>
                      <a:pt x="4904" y="344"/>
                      <a:pt x="3403" y="44"/>
                    </a:cubicBezTo>
                    <a:cubicBezTo>
                      <a:pt x="3231" y="14"/>
                      <a:pt x="3061" y="0"/>
                      <a:pt x="289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" name="Google Shape;2259;p61">
                <a:extLst>
                  <a:ext uri="{FF2B5EF4-FFF2-40B4-BE49-F238E27FC236}">
                    <a16:creationId xmlns:a16="http://schemas.microsoft.com/office/drawing/2014/main" id="{4AEB2B4C-1663-46E5-BDB3-6253CA73567E}"/>
                  </a:ext>
                </a:extLst>
              </p:cNvPr>
              <p:cNvSpPr/>
              <p:nvPr/>
            </p:nvSpPr>
            <p:spPr>
              <a:xfrm>
                <a:off x="3540400" y="4865713"/>
                <a:ext cx="153325" cy="107975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4319" extrusionOk="0">
                    <a:moveTo>
                      <a:pt x="2277" y="1"/>
                    </a:moveTo>
                    <a:cubicBezTo>
                      <a:pt x="1538" y="1"/>
                      <a:pt x="760" y="228"/>
                      <a:pt x="27" y="734"/>
                    </a:cubicBezTo>
                    <a:cubicBezTo>
                      <a:pt x="0" y="734"/>
                      <a:pt x="16" y="777"/>
                      <a:pt x="41" y="777"/>
                    </a:cubicBezTo>
                    <a:cubicBezTo>
                      <a:pt x="47" y="777"/>
                      <a:pt x="54" y="774"/>
                      <a:pt x="60" y="768"/>
                    </a:cubicBezTo>
                    <a:cubicBezTo>
                      <a:pt x="534" y="563"/>
                      <a:pt x="1024" y="469"/>
                      <a:pt x="1508" y="469"/>
                    </a:cubicBezTo>
                    <a:cubicBezTo>
                      <a:pt x="3552" y="469"/>
                      <a:pt x="5496" y="2146"/>
                      <a:pt x="5631" y="4303"/>
                    </a:cubicBezTo>
                    <a:cubicBezTo>
                      <a:pt x="5631" y="4303"/>
                      <a:pt x="5646" y="4318"/>
                      <a:pt x="5656" y="4318"/>
                    </a:cubicBezTo>
                    <a:cubicBezTo>
                      <a:pt x="5661" y="4318"/>
                      <a:pt x="5664" y="4314"/>
                      <a:pt x="5664" y="4303"/>
                    </a:cubicBezTo>
                    <a:cubicBezTo>
                      <a:pt x="6133" y="1815"/>
                      <a:pt x="4363" y="1"/>
                      <a:pt x="227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" name="Google Shape;2260;p61">
                <a:extLst>
                  <a:ext uri="{FF2B5EF4-FFF2-40B4-BE49-F238E27FC236}">
                    <a16:creationId xmlns:a16="http://schemas.microsoft.com/office/drawing/2014/main" id="{E0395ED5-6284-4035-809B-98E19B2F0C2C}"/>
                  </a:ext>
                </a:extLst>
              </p:cNvPr>
              <p:cNvSpPr/>
              <p:nvPr/>
            </p:nvSpPr>
            <p:spPr>
              <a:xfrm>
                <a:off x="3031525" y="4784213"/>
                <a:ext cx="205175" cy="184100"/>
              </a:xfrm>
              <a:custGeom>
                <a:avLst/>
                <a:gdLst/>
                <a:ahLst/>
                <a:cxnLst/>
                <a:rect l="l" t="t" r="r" b="b"/>
                <a:pathLst>
                  <a:path w="8207" h="7364" extrusionOk="0">
                    <a:moveTo>
                      <a:pt x="3680" y="1"/>
                    </a:moveTo>
                    <a:cubicBezTo>
                      <a:pt x="3531" y="1"/>
                      <a:pt x="3383" y="9"/>
                      <a:pt x="3237" y="25"/>
                    </a:cubicBezTo>
                    <a:cubicBezTo>
                      <a:pt x="2102" y="191"/>
                      <a:pt x="1068" y="1426"/>
                      <a:pt x="568" y="2393"/>
                    </a:cubicBezTo>
                    <a:cubicBezTo>
                      <a:pt x="134" y="3294"/>
                      <a:pt x="1" y="4394"/>
                      <a:pt x="334" y="5395"/>
                    </a:cubicBezTo>
                    <a:cubicBezTo>
                      <a:pt x="401" y="5562"/>
                      <a:pt x="468" y="5729"/>
                      <a:pt x="535" y="5896"/>
                    </a:cubicBezTo>
                    <a:cubicBezTo>
                      <a:pt x="975" y="5835"/>
                      <a:pt x="1423" y="5805"/>
                      <a:pt x="1872" y="5805"/>
                    </a:cubicBezTo>
                    <a:cubicBezTo>
                      <a:pt x="3668" y="5805"/>
                      <a:pt x="5471" y="6296"/>
                      <a:pt x="6806" y="7363"/>
                    </a:cubicBezTo>
                    <a:cubicBezTo>
                      <a:pt x="6973" y="7230"/>
                      <a:pt x="7139" y="7063"/>
                      <a:pt x="7273" y="6863"/>
                    </a:cubicBezTo>
                    <a:cubicBezTo>
                      <a:pt x="7673" y="6363"/>
                      <a:pt x="7907" y="5762"/>
                      <a:pt x="8007" y="5128"/>
                    </a:cubicBezTo>
                    <a:cubicBezTo>
                      <a:pt x="8207" y="3727"/>
                      <a:pt x="7706" y="2193"/>
                      <a:pt x="6706" y="1226"/>
                    </a:cubicBezTo>
                    <a:cubicBezTo>
                      <a:pt x="5912" y="432"/>
                      <a:pt x="4782" y="1"/>
                      <a:pt x="3680" y="1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6" name="Google Shape;2261;p61">
                <a:extLst>
                  <a:ext uri="{FF2B5EF4-FFF2-40B4-BE49-F238E27FC236}">
                    <a16:creationId xmlns:a16="http://schemas.microsoft.com/office/drawing/2014/main" id="{F567AE3E-4198-42F9-82CC-084AA78CF2B4}"/>
                  </a:ext>
                </a:extLst>
              </p:cNvPr>
              <p:cNvSpPr/>
              <p:nvPr/>
            </p:nvSpPr>
            <p:spPr>
              <a:xfrm>
                <a:off x="3083250" y="4831863"/>
                <a:ext cx="145950" cy="128100"/>
              </a:xfrm>
              <a:custGeom>
                <a:avLst/>
                <a:gdLst/>
                <a:ahLst/>
                <a:cxnLst/>
                <a:rect l="l" t="t" r="r" b="b"/>
                <a:pathLst>
                  <a:path w="5838" h="5124" extrusionOk="0">
                    <a:moveTo>
                      <a:pt x="2801" y="0"/>
                    </a:moveTo>
                    <a:cubicBezTo>
                      <a:pt x="1507" y="0"/>
                      <a:pt x="364" y="934"/>
                      <a:pt x="100" y="2255"/>
                    </a:cubicBezTo>
                    <a:cubicBezTo>
                      <a:pt x="0" y="2822"/>
                      <a:pt x="67" y="3422"/>
                      <a:pt x="300" y="3923"/>
                    </a:cubicBezTo>
                    <a:cubicBezTo>
                      <a:pt x="1735" y="3990"/>
                      <a:pt x="3136" y="4356"/>
                      <a:pt x="4303" y="5124"/>
                    </a:cubicBezTo>
                    <a:cubicBezTo>
                      <a:pt x="4937" y="4757"/>
                      <a:pt x="5404" y="4090"/>
                      <a:pt x="5571" y="3289"/>
                    </a:cubicBezTo>
                    <a:cubicBezTo>
                      <a:pt x="5838" y="1788"/>
                      <a:pt x="4870" y="320"/>
                      <a:pt x="3336" y="53"/>
                    </a:cubicBezTo>
                    <a:cubicBezTo>
                      <a:pt x="3156" y="17"/>
                      <a:pt x="2977" y="0"/>
                      <a:pt x="280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" name="Google Shape;2262;p61">
                <a:extLst>
                  <a:ext uri="{FF2B5EF4-FFF2-40B4-BE49-F238E27FC236}">
                    <a16:creationId xmlns:a16="http://schemas.microsoft.com/office/drawing/2014/main" id="{B9656B09-E071-436F-B40D-A030FD4D0BBF}"/>
                  </a:ext>
                </a:extLst>
              </p:cNvPr>
              <p:cNvSpPr/>
              <p:nvPr/>
            </p:nvSpPr>
            <p:spPr>
              <a:xfrm>
                <a:off x="3042375" y="4776688"/>
                <a:ext cx="163475" cy="75700"/>
              </a:xfrm>
              <a:custGeom>
                <a:avLst/>
                <a:gdLst/>
                <a:ahLst/>
                <a:cxnLst/>
                <a:rect l="l" t="t" r="r" b="b"/>
                <a:pathLst>
                  <a:path w="6539" h="3028" extrusionOk="0">
                    <a:moveTo>
                      <a:pt x="3424" y="1"/>
                    </a:moveTo>
                    <a:cubicBezTo>
                      <a:pt x="1849" y="1"/>
                      <a:pt x="350" y="1069"/>
                      <a:pt x="1" y="3028"/>
                    </a:cubicBezTo>
                    <a:cubicBezTo>
                      <a:pt x="692" y="1542"/>
                      <a:pt x="2240" y="690"/>
                      <a:pt x="3774" y="690"/>
                    </a:cubicBezTo>
                    <a:cubicBezTo>
                      <a:pt x="4755" y="690"/>
                      <a:pt x="5730" y="1039"/>
                      <a:pt x="6472" y="1793"/>
                    </a:cubicBezTo>
                    <a:cubicBezTo>
                      <a:pt x="6478" y="1800"/>
                      <a:pt x="6485" y="1802"/>
                      <a:pt x="6491" y="1802"/>
                    </a:cubicBezTo>
                    <a:cubicBezTo>
                      <a:pt x="6517" y="1802"/>
                      <a:pt x="6539" y="1754"/>
                      <a:pt x="6539" y="1727"/>
                    </a:cubicBezTo>
                    <a:cubicBezTo>
                      <a:pt x="5729" y="554"/>
                      <a:pt x="4557" y="1"/>
                      <a:pt x="34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" name="Google Shape;2263;p61">
                <a:extLst>
                  <a:ext uri="{FF2B5EF4-FFF2-40B4-BE49-F238E27FC236}">
                    <a16:creationId xmlns:a16="http://schemas.microsoft.com/office/drawing/2014/main" id="{2F2407D2-1664-43C1-A906-B612C4BC25FC}"/>
                  </a:ext>
                </a:extLst>
              </p:cNvPr>
              <p:cNvSpPr/>
              <p:nvPr/>
            </p:nvSpPr>
            <p:spPr>
              <a:xfrm>
                <a:off x="3520225" y="4764763"/>
                <a:ext cx="211525" cy="69725"/>
              </a:xfrm>
              <a:custGeom>
                <a:avLst/>
                <a:gdLst/>
                <a:ahLst/>
                <a:cxnLst/>
                <a:rect l="l" t="t" r="r" b="b"/>
                <a:pathLst>
                  <a:path w="8461" h="2789" extrusionOk="0">
                    <a:moveTo>
                      <a:pt x="3097" y="1"/>
                    </a:moveTo>
                    <a:cubicBezTo>
                      <a:pt x="2191" y="1"/>
                      <a:pt x="1263" y="181"/>
                      <a:pt x="367" y="569"/>
                    </a:cubicBezTo>
                    <a:cubicBezTo>
                      <a:pt x="200" y="636"/>
                      <a:pt x="67" y="836"/>
                      <a:pt x="34" y="1003"/>
                    </a:cubicBezTo>
                    <a:cubicBezTo>
                      <a:pt x="0" y="1170"/>
                      <a:pt x="34" y="1203"/>
                      <a:pt x="100" y="1370"/>
                    </a:cubicBezTo>
                    <a:cubicBezTo>
                      <a:pt x="177" y="1472"/>
                      <a:pt x="292" y="1515"/>
                      <a:pt x="417" y="1515"/>
                    </a:cubicBezTo>
                    <a:cubicBezTo>
                      <a:pt x="455" y="1515"/>
                      <a:pt x="495" y="1511"/>
                      <a:pt x="534" y="1503"/>
                    </a:cubicBezTo>
                    <a:cubicBezTo>
                      <a:pt x="1465" y="1344"/>
                      <a:pt x="2356" y="1253"/>
                      <a:pt x="3210" y="1253"/>
                    </a:cubicBezTo>
                    <a:cubicBezTo>
                      <a:pt x="5051" y="1253"/>
                      <a:pt x="6724" y="1677"/>
                      <a:pt x="8273" y="2771"/>
                    </a:cubicBezTo>
                    <a:cubicBezTo>
                      <a:pt x="8286" y="2783"/>
                      <a:pt x="8301" y="2789"/>
                      <a:pt x="8316" y="2789"/>
                    </a:cubicBezTo>
                    <a:cubicBezTo>
                      <a:pt x="8383" y="2789"/>
                      <a:pt x="8460" y="2691"/>
                      <a:pt x="8406" y="2637"/>
                    </a:cubicBezTo>
                    <a:cubicBezTo>
                      <a:pt x="7236" y="999"/>
                      <a:pt x="5228" y="1"/>
                      <a:pt x="3097" y="1"/>
                    </a:cubicBezTo>
                    <a:close/>
                  </a:path>
                </a:pathLst>
              </a:custGeom>
              <a:solidFill>
                <a:srgbClr val="334166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400" kern="0">
                  <a:solidFill>
                    <a:srgbClr val="5C679E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" name="Google Shape;2264;p61">
                <a:extLst>
                  <a:ext uri="{FF2B5EF4-FFF2-40B4-BE49-F238E27FC236}">
                    <a16:creationId xmlns:a16="http://schemas.microsoft.com/office/drawing/2014/main" id="{49083AC2-AD02-4881-A059-D1B1A199D1EE}"/>
                  </a:ext>
                </a:extLst>
              </p:cNvPr>
              <p:cNvSpPr/>
              <p:nvPr/>
            </p:nvSpPr>
            <p:spPr>
              <a:xfrm>
                <a:off x="3039200" y="4675838"/>
                <a:ext cx="212525" cy="71925"/>
              </a:xfrm>
              <a:custGeom>
                <a:avLst/>
                <a:gdLst/>
                <a:ahLst/>
                <a:cxnLst/>
                <a:rect l="l" t="t" r="r" b="b"/>
                <a:pathLst>
                  <a:path w="8501" h="2877" extrusionOk="0">
                    <a:moveTo>
                      <a:pt x="3494" y="1"/>
                    </a:moveTo>
                    <a:cubicBezTo>
                      <a:pt x="2265" y="1"/>
                      <a:pt x="1064" y="336"/>
                      <a:pt x="61" y="991"/>
                    </a:cubicBezTo>
                    <a:cubicBezTo>
                      <a:pt x="0" y="1021"/>
                      <a:pt x="50" y="1162"/>
                      <a:pt x="110" y="1162"/>
                    </a:cubicBezTo>
                    <a:cubicBezTo>
                      <a:pt x="116" y="1162"/>
                      <a:pt x="122" y="1160"/>
                      <a:pt x="128" y="1157"/>
                    </a:cubicBezTo>
                    <a:cubicBezTo>
                      <a:pt x="787" y="1003"/>
                      <a:pt x="1431" y="929"/>
                      <a:pt x="2063" y="929"/>
                    </a:cubicBezTo>
                    <a:cubicBezTo>
                      <a:pt x="4024" y="929"/>
                      <a:pt x="5883" y="1632"/>
                      <a:pt x="7800" y="2792"/>
                    </a:cubicBezTo>
                    <a:cubicBezTo>
                      <a:pt x="7905" y="2834"/>
                      <a:pt x="8011" y="2876"/>
                      <a:pt x="8108" y="2876"/>
                    </a:cubicBezTo>
                    <a:cubicBezTo>
                      <a:pt x="8164" y="2876"/>
                      <a:pt x="8218" y="2862"/>
                      <a:pt x="8267" y="2825"/>
                    </a:cubicBezTo>
                    <a:cubicBezTo>
                      <a:pt x="8400" y="2725"/>
                      <a:pt x="8433" y="2692"/>
                      <a:pt x="8467" y="2525"/>
                    </a:cubicBezTo>
                    <a:cubicBezTo>
                      <a:pt x="8500" y="2358"/>
                      <a:pt x="8433" y="2125"/>
                      <a:pt x="8333" y="1991"/>
                    </a:cubicBezTo>
                    <a:cubicBezTo>
                      <a:pt x="6974" y="651"/>
                      <a:pt x="5207" y="1"/>
                      <a:pt x="3494" y="1"/>
                    </a:cubicBezTo>
                    <a:close/>
                  </a:path>
                </a:pathLst>
              </a:custGeom>
              <a:solidFill>
                <a:srgbClr val="334166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400" kern="0">
                  <a:solidFill>
                    <a:srgbClr val="5C679E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" name="Google Shape;2265;p61">
                <a:extLst>
                  <a:ext uri="{FF2B5EF4-FFF2-40B4-BE49-F238E27FC236}">
                    <a16:creationId xmlns:a16="http://schemas.microsoft.com/office/drawing/2014/main" id="{30703D9B-8509-445C-A76D-27EBD49534F1}"/>
                  </a:ext>
                </a:extLst>
              </p:cNvPr>
              <p:cNvSpPr/>
              <p:nvPr/>
            </p:nvSpPr>
            <p:spPr>
              <a:xfrm>
                <a:off x="3116600" y="5038338"/>
                <a:ext cx="413650" cy="132825"/>
              </a:xfrm>
              <a:custGeom>
                <a:avLst/>
                <a:gdLst/>
                <a:ahLst/>
                <a:cxnLst/>
                <a:rect l="l" t="t" r="r" b="b"/>
                <a:pathLst>
                  <a:path w="16546" h="5313" extrusionOk="0">
                    <a:moveTo>
                      <a:pt x="893" y="1"/>
                    </a:moveTo>
                    <a:cubicBezTo>
                      <a:pt x="755" y="1"/>
                      <a:pt x="620" y="41"/>
                      <a:pt x="501" y="134"/>
                    </a:cubicBezTo>
                    <a:cubicBezTo>
                      <a:pt x="200" y="367"/>
                      <a:pt x="0" y="734"/>
                      <a:pt x="100" y="1134"/>
                    </a:cubicBezTo>
                    <a:cubicBezTo>
                      <a:pt x="234" y="1735"/>
                      <a:pt x="934" y="1935"/>
                      <a:pt x="1401" y="2235"/>
                    </a:cubicBezTo>
                    <a:cubicBezTo>
                      <a:pt x="2068" y="2669"/>
                      <a:pt x="2636" y="3169"/>
                      <a:pt x="3336" y="3536"/>
                    </a:cubicBezTo>
                    <a:cubicBezTo>
                      <a:pt x="4437" y="4137"/>
                      <a:pt x="5704" y="4503"/>
                      <a:pt x="6972" y="4770"/>
                    </a:cubicBezTo>
                    <a:cubicBezTo>
                      <a:pt x="7239" y="4837"/>
                      <a:pt x="7506" y="4870"/>
                      <a:pt x="7773" y="4904"/>
                    </a:cubicBezTo>
                    <a:cubicBezTo>
                      <a:pt x="8039" y="4970"/>
                      <a:pt x="8306" y="5037"/>
                      <a:pt x="8573" y="5071"/>
                    </a:cubicBezTo>
                    <a:cubicBezTo>
                      <a:pt x="9439" y="5207"/>
                      <a:pt x="10321" y="5313"/>
                      <a:pt x="11197" y="5313"/>
                    </a:cubicBezTo>
                    <a:cubicBezTo>
                      <a:pt x="11603" y="5313"/>
                      <a:pt x="12008" y="5290"/>
                      <a:pt x="12409" y="5237"/>
                    </a:cubicBezTo>
                    <a:cubicBezTo>
                      <a:pt x="13176" y="5171"/>
                      <a:pt x="13910" y="4904"/>
                      <a:pt x="14677" y="4770"/>
                    </a:cubicBezTo>
                    <a:cubicBezTo>
                      <a:pt x="15211" y="4637"/>
                      <a:pt x="15945" y="4704"/>
                      <a:pt x="16279" y="4203"/>
                    </a:cubicBezTo>
                    <a:cubicBezTo>
                      <a:pt x="16545" y="3870"/>
                      <a:pt x="16479" y="3469"/>
                      <a:pt x="16279" y="3136"/>
                    </a:cubicBezTo>
                    <a:cubicBezTo>
                      <a:pt x="16134" y="2895"/>
                      <a:pt x="15885" y="2793"/>
                      <a:pt x="15619" y="2793"/>
                    </a:cubicBezTo>
                    <a:cubicBezTo>
                      <a:pt x="15517" y="2793"/>
                      <a:pt x="15413" y="2808"/>
                      <a:pt x="15311" y="2836"/>
                    </a:cubicBezTo>
                    <a:cubicBezTo>
                      <a:pt x="15011" y="2902"/>
                      <a:pt x="14744" y="3102"/>
                      <a:pt x="14544" y="3369"/>
                    </a:cubicBezTo>
                    <a:cubicBezTo>
                      <a:pt x="14544" y="3369"/>
                      <a:pt x="14511" y="3403"/>
                      <a:pt x="14511" y="3436"/>
                    </a:cubicBezTo>
                    <a:cubicBezTo>
                      <a:pt x="14377" y="3636"/>
                      <a:pt x="14277" y="3870"/>
                      <a:pt x="14044" y="4036"/>
                    </a:cubicBezTo>
                    <a:cubicBezTo>
                      <a:pt x="13477" y="4537"/>
                      <a:pt x="12643" y="4770"/>
                      <a:pt x="11809" y="4837"/>
                    </a:cubicBezTo>
                    <a:cubicBezTo>
                      <a:pt x="11575" y="4854"/>
                      <a:pt x="11350" y="4862"/>
                      <a:pt x="11125" y="4862"/>
                    </a:cubicBezTo>
                    <a:cubicBezTo>
                      <a:pt x="10900" y="4862"/>
                      <a:pt x="10675" y="4854"/>
                      <a:pt x="10441" y="4837"/>
                    </a:cubicBezTo>
                    <a:cubicBezTo>
                      <a:pt x="9607" y="4837"/>
                      <a:pt x="8740" y="4737"/>
                      <a:pt x="7906" y="4604"/>
                    </a:cubicBezTo>
                    <a:lnTo>
                      <a:pt x="7839" y="4570"/>
                    </a:lnTo>
                    <a:lnTo>
                      <a:pt x="7773" y="4570"/>
                    </a:lnTo>
                    <a:cubicBezTo>
                      <a:pt x="6939" y="4403"/>
                      <a:pt x="6105" y="4170"/>
                      <a:pt x="5304" y="3870"/>
                    </a:cubicBezTo>
                    <a:cubicBezTo>
                      <a:pt x="4870" y="3736"/>
                      <a:pt x="4437" y="3569"/>
                      <a:pt x="4037" y="3369"/>
                    </a:cubicBezTo>
                    <a:cubicBezTo>
                      <a:pt x="3269" y="3002"/>
                      <a:pt x="2602" y="2502"/>
                      <a:pt x="2235" y="1802"/>
                    </a:cubicBezTo>
                    <a:cubicBezTo>
                      <a:pt x="2102" y="1568"/>
                      <a:pt x="2102" y="1335"/>
                      <a:pt x="2035" y="1068"/>
                    </a:cubicBezTo>
                    <a:cubicBezTo>
                      <a:pt x="2035" y="1034"/>
                      <a:pt x="2035" y="1001"/>
                      <a:pt x="2035" y="1001"/>
                    </a:cubicBezTo>
                    <a:cubicBezTo>
                      <a:pt x="1968" y="701"/>
                      <a:pt x="1768" y="401"/>
                      <a:pt x="1501" y="234"/>
                    </a:cubicBezTo>
                    <a:cubicBezTo>
                      <a:pt x="1321" y="93"/>
                      <a:pt x="1103" y="1"/>
                      <a:pt x="893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" name="Google Shape;2266;p61">
                <a:extLst>
                  <a:ext uri="{FF2B5EF4-FFF2-40B4-BE49-F238E27FC236}">
                    <a16:creationId xmlns:a16="http://schemas.microsoft.com/office/drawing/2014/main" id="{31C25D38-E654-4EA9-AB2B-287C67A330BD}"/>
                  </a:ext>
                </a:extLst>
              </p:cNvPr>
              <p:cNvSpPr/>
              <p:nvPr/>
            </p:nvSpPr>
            <p:spPr>
              <a:xfrm>
                <a:off x="3695825" y="5030288"/>
                <a:ext cx="175225" cy="144200"/>
              </a:xfrm>
              <a:custGeom>
                <a:avLst/>
                <a:gdLst/>
                <a:ahLst/>
                <a:cxnLst/>
                <a:rect l="l" t="t" r="r" b="b"/>
                <a:pathLst>
                  <a:path w="7009" h="5768" extrusionOk="0">
                    <a:moveTo>
                      <a:pt x="6986" y="1123"/>
                    </a:moveTo>
                    <a:cubicBezTo>
                      <a:pt x="6986" y="1134"/>
                      <a:pt x="6990" y="1138"/>
                      <a:pt x="6994" y="1138"/>
                    </a:cubicBezTo>
                    <a:cubicBezTo>
                      <a:pt x="7001" y="1138"/>
                      <a:pt x="7008" y="1123"/>
                      <a:pt x="6986" y="1123"/>
                    </a:cubicBezTo>
                    <a:close/>
                    <a:moveTo>
                      <a:pt x="5477" y="1"/>
                    </a:moveTo>
                    <a:cubicBezTo>
                      <a:pt x="4870" y="1"/>
                      <a:pt x="4213" y="315"/>
                      <a:pt x="3617" y="656"/>
                    </a:cubicBezTo>
                    <a:cubicBezTo>
                      <a:pt x="2850" y="1123"/>
                      <a:pt x="2183" y="1757"/>
                      <a:pt x="1616" y="2457"/>
                    </a:cubicBezTo>
                    <a:cubicBezTo>
                      <a:pt x="1349" y="2791"/>
                      <a:pt x="1149" y="3124"/>
                      <a:pt x="915" y="3458"/>
                    </a:cubicBezTo>
                    <a:cubicBezTo>
                      <a:pt x="615" y="3992"/>
                      <a:pt x="348" y="4559"/>
                      <a:pt x="115" y="5159"/>
                    </a:cubicBezTo>
                    <a:cubicBezTo>
                      <a:pt x="0" y="5479"/>
                      <a:pt x="230" y="5767"/>
                      <a:pt x="451" y="5767"/>
                    </a:cubicBezTo>
                    <a:cubicBezTo>
                      <a:pt x="553" y="5767"/>
                      <a:pt x="652" y="5706"/>
                      <a:pt x="715" y="5559"/>
                    </a:cubicBezTo>
                    <a:cubicBezTo>
                      <a:pt x="1049" y="4659"/>
                      <a:pt x="1482" y="3858"/>
                      <a:pt x="2016" y="3158"/>
                    </a:cubicBezTo>
                    <a:cubicBezTo>
                      <a:pt x="2431" y="3070"/>
                      <a:pt x="2896" y="3004"/>
                      <a:pt x="3350" y="3004"/>
                    </a:cubicBezTo>
                    <a:cubicBezTo>
                      <a:pt x="4283" y="3004"/>
                      <a:pt x="5171" y="3283"/>
                      <a:pt x="5485" y="4225"/>
                    </a:cubicBezTo>
                    <a:cubicBezTo>
                      <a:pt x="5485" y="4225"/>
                      <a:pt x="5519" y="4225"/>
                      <a:pt x="5519" y="4192"/>
                    </a:cubicBezTo>
                    <a:cubicBezTo>
                      <a:pt x="5547" y="2610"/>
                      <a:pt x="4460" y="2268"/>
                      <a:pt x="3326" y="2268"/>
                    </a:cubicBezTo>
                    <a:cubicBezTo>
                      <a:pt x="3145" y="2268"/>
                      <a:pt x="2962" y="2277"/>
                      <a:pt x="2783" y="2290"/>
                    </a:cubicBezTo>
                    <a:cubicBezTo>
                      <a:pt x="2783" y="2257"/>
                      <a:pt x="2817" y="2257"/>
                      <a:pt x="2817" y="2224"/>
                    </a:cubicBezTo>
                    <a:cubicBezTo>
                      <a:pt x="3541" y="1572"/>
                      <a:pt x="4737" y="658"/>
                      <a:pt x="5823" y="658"/>
                    </a:cubicBezTo>
                    <a:cubicBezTo>
                      <a:pt x="6237" y="658"/>
                      <a:pt x="6636" y="791"/>
                      <a:pt x="6986" y="1123"/>
                    </a:cubicBezTo>
                    <a:cubicBezTo>
                      <a:pt x="6594" y="290"/>
                      <a:pt x="6059" y="1"/>
                      <a:pt x="5477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" name="Google Shape;2267;p61">
                <a:extLst>
                  <a:ext uri="{FF2B5EF4-FFF2-40B4-BE49-F238E27FC236}">
                    <a16:creationId xmlns:a16="http://schemas.microsoft.com/office/drawing/2014/main" id="{959B6896-F1EA-4251-A3BE-21726A5D8303}"/>
                  </a:ext>
                </a:extLst>
              </p:cNvPr>
              <p:cNvSpPr/>
              <p:nvPr/>
            </p:nvSpPr>
            <p:spPr>
              <a:xfrm>
                <a:off x="2828900" y="4849663"/>
                <a:ext cx="110925" cy="192275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7691" extrusionOk="0">
                    <a:moveTo>
                      <a:pt x="1374" y="0"/>
                    </a:moveTo>
                    <a:cubicBezTo>
                      <a:pt x="1024" y="0"/>
                      <a:pt x="635" y="130"/>
                      <a:pt x="200" y="442"/>
                    </a:cubicBezTo>
                    <a:cubicBezTo>
                      <a:pt x="167" y="442"/>
                      <a:pt x="200" y="476"/>
                      <a:pt x="200" y="476"/>
                    </a:cubicBezTo>
                    <a:cubicBezTo>
                      <a:pt x="371" y="425"/>
                      <a:pt x="535" y="402"/>
                      <a:pt x="692" y="402"/>
                    </a:cubicBezTo>
                    <a:cubicBezTo>
                      <a:pt x="2097" y="402"/>
                      <a:pt x="2946" y="2271"/>
                      <a:pt x="3336" y="3411"/>
                    </a:cubicBezTo>
                    <a:cubicBezTo>
                      <a:pt x="3336" y="3429"/>
                      <a:pt x="3336" y="3448"/>
                      <a:pt x="3341" y="3461"/>
                    </a:cubicBezTo>
                    <a:lnTo>
                      <a:pt x="3341" y="3461"/>
                    </a:lnTo>
                    <a:cubicBezTo>
                      <a:pt x="2758" y="3102"/>
                      <a:pt x="2114" y="2784"/>
                      <a:pt x="1515" y="2784"/>
                    </a:cubicBezTo>
                    <a:cubicBezTo>
                      <a:pt x="955" y="2784"/>
                      <a:pt x="433" y="3062"/>
                      <a:pt x="33" y="3845"/>
                    </a:cubicBezTo>
                    <a:cubicBezTo>
                      <a:pt x="0" y="3878"/>
                      <a:pt x="33" y="3878"/>
                      <a:pt x="67" y="3878"/>
                    </a:cubicBezTo>
                    <a:cubicBezTo>
                      <a:pt x="407" y="3559"/>
                      <a:pt x="788" y="3430"/>
                      <a:pt x="1181" y="3430"/>
                    </a:cubicBezTo>
                    <a:cubicBezTo>
                      <a:pt x="2022" y="3430"/>
                      <a:pt x="2921" y="4021"/>
                      <a:pt x="3603" y="4612"/>
                    </a:cubicBezTo>
                    <a:cubicBezTo>
                      <a:pt x="3736" y="5479"/>
                      <a:pt x="3736" y="6380"/>
                      <a:pt x="3603" y="7347"/>
                    </a:cubicBezTo>
                    <a:cubicBezTo>
                      <a:pt x="3572" y="7581"/>
                      <a:pt x="3715" y="7691"/>
                      <a:pt x="3883" y="7691"/>
                    </a:cubicBezTo>
                    <a:cubicBezTo>
                      <a:pt x="4076" y="7691"/>
                      <a:pt x="4301" y="7547"/>
                      <a:pt x="4337" y="7280"/>
                    </a:cubicBezTo>
                    <a:cubicBezTo>
                      <a:pt x="4403" y="6647"/>
                      <a:pt x="4437" y="6013"/>
                      <a:pt x="4403" y="5412"/>
                    </a:cubicBezTo>
                    <a:cubicBezTo>
                      <a:pt x="4403" y="4979"/>
                      <a:pt x="4370" y="4578"/>
                      <a:pt x="4303" y="4212"/>
                    </a:cubicBezTo>
                    <a:cubicBezTo>
                      <a:pt x="4136" y="3278"/>
                      <a:pt x="3836" y="2410"/>
                      <a:pt x="3369" y="1643"/>
                    </a:cubicBezTo>
                    <a:cubicBezTo>
                      <a:pt x="2891" y="830"/>
                      <a:pt x="2259" y="0"/>
                      <a:pt x="1374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" name="Google Shape;2268;p61">
                <a:extLst>
                  <a:ext uri="{FF2B5EF4-FFF2-40B4-BE49-F238E27FC236}">
                    <a16:creationId xmlns:a16="http://schemas.microsoft.com/office/drawing/2014/main" id="{55D8B169-67D5-4ACC-B6BA-1D114CAA97DC}"/>
                  </a:ext>
                </a:extLst>
              </p:cNvPr>
              <p:cNvSpPr/>
              <p:nvPr/>
            </p:nvSpPr>
            <p:spPr>
              <a:xfrm>
                <a:off x="2895600" y="3921688"/>
                <a:ext cx="1083300" cy="1069125"/>
              </a:xfrm>
              <a:custGeom>
                <a:avLst/>
                <a:gdLst/>
                <a:ahLst/>
                <a:cxnLst/>
                <a:rect l="l" t="t" r="r" b="b"/>
                <a:pathLst>
                  <a:path w="43332" h="42765" extrusionOk="0">
                    <a:moveTo>
                      <a:pt x="22984" y="1"/>
                    </a:moveTo>
                    <a:cubicBezTo>
                      <a:pt x="19415" y="1735"/>
                      <a:pt x="16646" y="4471"/>
                      <a:pt x="15178" y="7606"/>
                    </a:cubicBezTo>
                    <a:cubicBezTo>
                      <a:pt x="12443" y="8607"/>
                      <a:pt x="9808" y="9708"/>
                      <a:pt x="7673" y="11309"/>
                    </a:cubicBezTo>
                    <a:cubicBezTo>
                      <a:pt x="5738" y="12743"/>
                      <a:pt x="4237" y="14645"/>
                      <a:pt x="3737" y="16746"/>
                    </a:cubicBezTo>
                    <a:cubicBezTo>
                      <a:pt x="3303" y="16913"/>
                      <a:pt x="2903" y="17147"/>
                      <a:pt x="2502" y="17413"/>
                    </a:cubicBezTo>
                    <a:cubicBezTo>
                      <a:pt x="301" y="19015"/>
                      <a:pt x="1" y="22050"/>
                      <a:pt x="134" y="24685"/>
                    </a:cubicBezTo>
                    <a:cubicBezTo>
                      <a:pt x="234" y="26220"/>
                      <a:pt x="401" y="27787"/>
                      <a:pt x="701" y="29322"/>
                    </a:cubicBezTo>
                    <a:cubicBezTo>
                      <a:pt x="1135" y="31824"/>
                      <a:pt x="1835" y="34325"/>
                      <a:pt x="2769" y="36661"/>
                    </a:cubicBezTo>
                    <a:cubicBezTo>
                      <a:pt x="4604" y="35326"/>
                      <a:pt x="3870" y="32858"/>
                      <a:pt x="3970" y="30589"/>
                    </a:cubicBezTo>
                    <a:cubicBezTo>
                      <a:pt x="3970" y="30589"/>
                      <a:pt x="4004" y="30589"/>
                      <a:pt x="4004" y="30556"/>
                    </a:cubicBezTo>
                    <a:cubicBezTo>
                      <a:pt x="5438" y="29889"/>
                      <a:pt x="6639" y="28888"/>
                      <a:pt x="7439" y="27654"/>
                    </a:cubicBezTo>
                    <a:cubicBezTo>
                      <a:pt x="8473" y="26120"/>
                      <a:pt x="8907" y="24252"/>
                      <a:pt x="8740" y="22284"/>
                    </a:cubicBezTo>
                    <a:cubicBezTo>
                      <a:pt x="9608" y="21683"/>
                      <a:pt x="10675" y="21249"/>
                      <a:pt x="11842" y="21049"/>
                    </a:cubicBezTo>
                    <a:cubicBezTo>
                      <a:pt x="12196" y="20993"/>
                      <a:pt x="12597" y="20967"/>
                      <a:pt x="13031" y="20967"/>
                    </a:cubicBezTo>
                    <a:cubicBezTo>
                      <a:pt x="15702" y="20967"/>
                      <a:pt x="19617" y="21978"/>
                      <a:pt x="21483" y="23384"/>
                    </a:cubicBezTo>
                    <a:cubicBezTo>
                      <a:pt x="22311" y="23135"/>
                      <a:pt x="23202" y="23012"/>
                      <a:pt x="24110" y="23012"/>
                    </a:cubicBezTo>
                    <a:cubicBezTo>
                      <a:pt x="25869" y="23012"/>
                      <a:pt x="27693" y="23472"/>
                      <a:pt x="29255" y="24352"/>
                    </a:cubicBezTo>
                    <a:cubicBezTo>
                      <a:pt x="30322" y="24952"/>
                      <a:pt x="32224" y="25953"/>
                      <a:pt x="32958" y="26887"/>
                    </a:cubicBezTo>
                    <a:cubicBezTo>
                      <a:pt x="32390" y="28688"/>
                      <a:pt x="32424" y="30656"/>
                      <a:pt x="33058" y="32491"/>
                    </a:cubicBezTo>
                    <a:cubicBezTo>
                      <a:pt x="33358" y="33391"/>
                      <a:pt x="33658" y="34826"/>
                      <a:pt x="34092" y="36127"/>
                    </a:cubicBezTo>
                    <a:cubicBezTo>
                      <a:pt x="34392" y="37061"/>
                      <a:pt x="34759" y="37895"/>
                      <a:pt x="35293" y="38395"/>
                    </a:cubicBezTo>
                    <a:cubicBezTo>
                      <a:pt x="35026" y="39896"/>
                      <a:pt x="34359" y="41297"/>
                      <a:pt x="34992" y="42765"/>
                    </a:cubicBezTo>
                    <a:cubicBezTo>
                      <a:pt x="36493" y="41064"/>
                      <a:pt x="38095" y="38428"/>
                      <a:pt x="39462" y="35927"/>
                    </a:cubicBezTo>
                    <a:cubicBezTo>
                      <a:pt x="40129" y="34692"/>
                      <a:pt x="40730" y="33492"/>
                      <a:pt x="41230" y="32491"/>
                    </a:cubicBezTo>
                    <a:cubicBezTo>
                      <a:pt x="42398" y="30089"/>
                      <a:pt x="43332" y="27187"/>
                      <a:pt x="41897" y="24885"/>
                    </a:cubicBezTo>
                    <a:cubicBezTo>
                      <a:pt x="41697" y="24585"/>
                      <a:pt x="41497" y="24318"/>
                      <a:pt x="41264" y="24051"/>
                    </a:cubicBezTo>
                    <a:cubicBezTo>
                      <a:pt x="41230" y="22617"/>
                      <a:pt x="40596" y="21149"/>
                      <a:pt x="39662" y="19815"/>
                    </a:cubicBezTo>
                    <a:cubicBezTo>
                      <a:pt x="38495" y="18247"/>
                      <a:pt x="36894" y="16880"/>
                      <a:pt x="35192" y="15612"/>
                    </a:cubicBezTo>
                    <a:cubicBezTo>
                      <a:pt x="32591" y="13677"/>
                      <a:pt x="29789" y="11876"/>
                      <a:pt x="26753" y="10308"/>
                    </a:cubicBezTo>
                    <a:cubicBezTo>
                      <a:pt x="24718" y="7173"/>
                      <a:pt x="23384" y="3637"/>
                      <a:pt x="22984" y="1"/>
                    </a:cubicBezTo>
                    <a:close/>
                  </a:path>
                </a:pathLst>
              </a:custGeom>
              <a:solidFill>
                <a:srgbClr val="5C679E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400" kern="0">
                  <a:solidFill>
                    <a:srgbClr val="5C679E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" name="Google Shape;2269;p61">
                <a:extLst>
                  <a:ext uri="{FF2B5EF4-FFF2-40B4-BE49-F238E27FC236}">
                    <a16:creationId xmlns:a16="http://schemas.microsoft.com/office/drawing/2014/main" id="{1C4F7348-F1BE-4BE9-8571-3B5A540D53B8}"/>
                  </a:ext>
                </a:extLst>
              </p:cNvPr>
              <p:cNvSpPr/>
              <p:nvPr/>
            </p:nvSpPr>
            <p:spPr>
              <a:xfrm>
                <a:off x="2913125" y="4654713"/>
                <a:ext cx="97575" cy="183500"/>
              </a:xfrm>
              <a:custGeom>
                <a:avLst/>
                <a:gdLst/>
                <a:ahLst/>
                <a:cxnLst/>
                <a:rect l="l" t="t" r="r" b="b"/>
                <a:pathLst>
                  <a:path w="3903" h="7340" extrusionOk="0">
                    <a:moveTo>
                      <a:pt x="0" y="1"/>
                    </a:moveTo>
                    <a:cubicBezTo>
                      <a:pt x="434" y="2536"/>
                      <a:pt x="1134" y="5004"/>
                      <a:pt x="2068" y="7340"/>
                    </a:cubicBezTo>
                    <a:cubicBezTo>
                      <a:pt x="3903" y="6005"/>
                      <a:pt x="3169" y="3537"/>
                      <a:pt x="3269" y="1268"/>
                    </a:cubicBezTo>
                    <a:cubicBezTo>
                      <a:pt x="3269" y="1268"/>
                      <a:pt x="3303" y="1268"/>
                      <a:pt x="3303" y="1235"/>
                    </a:cubicBezTo>
                    <a:cubicBezTo>
                      <a:pt x="2168" y="902"/>
                      <a:pt x="1034" y="535"/>
                      <a:pt x="0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5" name="Google Shape;2270;p61">
                <a:extLst>
                  <a:ext uri="{FF2B5EF4-FFF2-40B4-BE49-F238E27FC236}">
                    <a16:creationId xmlns:a16="http://schemas.microsoft.com/office/drawing/2014/main" id="{C4DAF3D7-18D1-412A-8C0F-B272AD415BCC}"/>
                  </a:ext>
                </a:extLst>
              </p:cNvPr>
              <p:cNvSpPr/>
              <p:nvPr/>
            </p:nvSpPr>
            <p:spPr>
              <a:xfrm>
                <a:off x="3747875" y="4819838"/>
                <a:ext cx="134300" cy="170975"/>
              </a:xfrm>
              <a:custGeom>
                <a:avLst/>
                <a:gdLst/>
                <a:ahLst/>
                <a:cxnLst/>
                <a:rect l="l" t="t" r="r" b="b"/>
                <a:pathLst>
                  <a:path w="5372" h="6839" extrusionOk="0">
                    <a:moveTo>
                      <a:pt x="5371" y="1"/>
                    </a:moveTo>
                    <a:cubicBezTo>
                      <a:pt x="3870" y="140"/>
                      <a:pt x="2392" y="209"/>
                      <a:pt x="899" y="209"/>
                    </a:cubicBezTo>
                    <a:cubicBezTo>
                      <a:pt x="600" y="209"/>
                      <a:pt x="301" y="206"/>
                      <a:pt x="1" y="201"/>
                    </a:cubicBezTo>
                    <a:lnTo>
                      <a:pt x="1" y="201"/>
                    </a:lnTo>
                    <a:cubicBezTo>
                      <a:pt x="301" y="1135"/>
                      <a:pt x="668" y="1969"/>
                      <a:pt x="1202" y="2469"/>
                    </a:cubicBezTo>
                    <a:cubicBezTo>
                      <a:pt x="935" y="3970"/>
                      <a:pt x="268" y="5371"/>
                      <a:pt x="901" y="6839"/>
                    </a:cubicBezTo>
                    <a:cubicBezTo>
                      <a:pt x="2436" y="5138"/>
                      <a:pt x="4004" y="2502"/>
                      <a:pt x="5371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" name="Google Shape;2271;p61">
                <a:extLst>
                  <a:ext uri="{FF2B5EF4-FFF2-40B4-BE49-F238E27FC236}">
                    <a16:creationId xmlns:a16="http://schemas.microsoft.com/office/drawing/2014/main" id="{A1E9C522-E72F-4A6E-8BD1-FBE7E6902AAB}"/>
                  </a:ext>
                </a:extLst>
              </p:cNvPr>
              <p:cNvSpPr/>
              <p:nvPr/>
            </p:nvSpPr>
            <p:spPr>
              <a:xfrm>
                <a:off x="3431825" y="3998088"/>
                <a:ext cx="441775" cy="519600"/>
              </a:xfrm>
              <a:custGeom>
                <a:avLst/>
                <a:gdLst/>
                <a:ahLst/>
                <a:cxnLst/>
                <a:rect l="l" t="t" r="r" b="b"/>
                <a:pathLst>
                  <a:path w="17671" h="20784" extrusionOk="0">
                    <a:moveTo>
                      <a:pt x="1010" y="1"/>
                    </a:moveTo>
                    <a:cubicBezTo>
                      <a:pt x="988" y="1"/>
                      <a:pt x="968" y="17"/>
                      <a:pt x="968" y="47"/>
                    </a:cubicBezTo>
                    <a:cubicBezTo>
                      <a:pt x="0" y="4717"/>
                      <a:pt x="2302" y="8453"/>
                      <a:pt x="5504" y="11589"/>
                    </a:cubicBezTo>
                    <a:cubicBezTo>
                      <a:pt x="7239" y="13323"/>
                      <a:pt x="9374" y="14558"/>
                      <a:pt x="11408" y="15825"/>
                    </a:cubicBezTo>
                    <a:cubicBezTo>
                      <a:pt x="13610" y="17193"/>
                      <a:pt x="15478" y="18894"/>
                      <a:pt x="17379" y="20729"/>
                    </a:cubicBezTo>
                    <a:cubicBezTo>
                      <a:pt x="17418" y="20767"/>
                      <a:pt x="17458" y="20783"/>
                      <a:pt x="17497" y="20783"/>
                    </a:cubicBezTo>
                    <a:cubicBezTo>
                      <a:pt x="17592" y="20783"/>
                      <a:pt x="17670" y="20681"/>
                      <a:pt x="17646" y="20562"/>
                    </a:cubicBezTo>
                    <a:cubicBezTo>
                      <a:pt x="16912" y="16626"/>
                      <a:pt x="13143" y="13590"/>
                      <a:pt x="10108" y="11589"/>
                    </a:cubicBezTo>
                    <a:cubicBezTo>
                      <a:pt x="6171" y="8954"/>
                      <a:pt x="667" y="5818"/>
                      <a:pt x="1068" y="81"/>
                    </a:cubicBezTo>
                    <a:cubicBezTo>
                      <a:pt x="1068" y="25"/>
                      <a:pt x="1037" y="1"/>
                      <a:pt x="1010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" name="Google Shape;2272;p61">
                <a:extLst>
                  <a:ext uri="{FF2B5EF4-FFF2-40B4-BE49-F238E27FC236}">
                    <a16:creationId xmlns:a16="http://schemas.microsoft.com/office/drawing/2014/main" id="{5A90579D-7B71-4C63-880C-25D74F63E918}"/>
                  </a:ext>
                </a:extLst>
              </p:cNvPr>
              <p:cNvSpPr/>
              <p:nvPr/>
            </p:nvSpPr>
            <p:spPr>
              <a:xfrm>
                <a:off x="2989000" y="4165938"/>
                <a:ext cx="245825" cy="257200"/>
              </a:xfrm>
              <a:custGeom>
                <a:avLst/>
                <a:gdLst/>
                <a:ahLst/>
                <a:cxnLst/>
                <a:rect l="l" t="t" r="r" b="b"/>
                <a:pathLst>
                  <a:path w="9833" h="10288" extrusionOk="0">
                    <a:moveTo>
                      <a:pt x="9609" y="0"/>
                    </a:moveTo>
                    <a:cubicBezTo>
                      <a:pt x="9598" y="0"/>
                      <a:pt x="9586" y="2"/>
                      <a:pt x="9574" y="5"/>
                    </a:cubicBezTo>
                    <a:cubicBezTo>
                      <a:pt x="5204" y="1172"/>
                      <a:pt x="1" y="5442"/>
                      <a:pt x="1001" y="10045"/>
                    </a:cubicBezTo>
                    <a:cubicBezTo>
                      <a:pt x="1024" y="10182"/>
                      <a:pt x="1172" y="10287"/>
                      <a:pt x="1316" y="10287"/>
                    </a:cubicBezTo>
                    <a:cubicBezTo>
                      <a:pt x="1383" y="10287"/>
                      <a:pt x="1449" y="10265"/>
                      <a:pt x="1502" y="10212"/>
                    </a:cubicBezTo>
                    <a:cubicBezTo>
                      <a:pt x="3003" y="8878"/>
                      <a:pt x="3970" y="6943"/>
                      <a:pt x="5138" y="5342"/>
                    </a:cubicBezTo>
                    <a:cubicBezTo>
                      <a:pt x="6472" y="3474"/>
                      <a:pt x="8073" y="1839"/>
                      <a:pt x="9741" y="238"/>
                    </a:cubicBezTo>
                    <a:cubicBezTo>
                      <a:pt x="9832" y="147"/>
                      <a:pt x="9729" y="0"/>
                      <a:pt x="9609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" name="Google Shape;2273;p61">
                <a:extLst>
                  <a:ext uri="{FF2B5EF4-FFF2-40B4-BE49-F238E27FC236}">
                    <a16:creationId xmlns:a16="http://schemas.microsoft.com/office/drawing/2014/main" id="{42C4AC57-6001-4BF1-9E4B-0325C9C5424E}"/>
                  </a:ext>
                </a:extLst>
              </p:cNvPr>
              <p:cNvSpPr/>
              <p:nvPr/>
            </p:nvSpPr>
            <p:spPr>
              <a:xfrm>
                <a:off x="3295900" y="3982238"/>
                <a:ext cx="138925" cy="470625"/>
              </a:xfrm>
              <a:custGeom>
                <a:avLst/>
                <a:gdLst/>
                <a:ahLst/>
                <a:cxnLst/>
                <a:rect l="l" t="t" r="r" b="b"/>
                <a:pathLst>
                  <a:path w="5557" h="18825" extrusionOk="0">
                    <a:moveTo>
                      <a:pt x="5265" y="0"/>
                    </a:moveTo>
                    <a:cubicBezTo>
                      <a:pt x="5257" y="0"/>
                      <a:pt x="5247" y="4"/>
                      <a:pt x="5237" y="14"/>
                    </a:cubicBezTo>
                    <a:cubicBezTo>
                      <a:pt x="2035" y="1248"/>
                      <a:pt x="334" y="5885"/>
                      <a:pt x="200" y="9054"/>
                    </a:cubicBezTo>
                    <a:cubicBezTo>
                      <a:pt x="0" y="12790"/>
                      <a:pt x="1768" y="17093"/>
                      <a:pt x="5271" y="18794"/>
                    </a:cubicBezTo>
                    <a:cubicBezTo>
                      <a:pt x="5299" y="18815"/>
                      <a:pt x="5329" y="18825"/>
                      <a:pt x="5358" y="18825"/>
                    </a:cubicBezTo>
                    <a:cubicBezTo>
                      <a:pt x="5464" y="18825"/>
                      <a:pt x="5557" y="18699"/>
                      <a:pt x="5504" y="18594"/>
                    </a:cubicBezTo>
                    <a:cubicBezTo>
                      <a:pt x="3769" y="15659"/>
                      <a:pt x="2168" y="12890"/>
                      <a:pt x="2068" y="9354"/>
                    </a:cubicBezTo>
                    <a:cubicBezTo>
                      <a:pt x="2002" y="7720"/>
                      <a:pt x="2302" y="5985"/>
                      <a:pt x="2869" y="4451"/>
                    </a:cubicBezTo>
                    <a:cubicBezTo>
                      <a:pt x="3436" y="2816"/>
                      <a:pt x="4570" y="1582"/>
                      <a:pt x="5271" y="47"/>
                    </a:cubicBezTo>
                    <a:cubicBezTo>
                      <a:pt x="5294" y="24"/>
                      <a:pt x="5284" y="0"/>
                      <a:pt x="526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9" name="Google Shape;2274;p61">
                <a:extLst>
                  <a:ext uri="{FF2B5EF4-FFF2-40B4-BE49-F238E27FC236}">
                    <a16:creationId xmlns:a16="http://schemas.microsoft.com/office/drawing/2014/main" id="{DDA162C5-17EE-4478-8728-8772F679EDC3}"/>
                  </a:ext>
                </a:extLst>
              </p:cNvPr>
              <p:cNvSpPr/>
              <p:nvPr/>
            </p:nvSpPr>
            <p:spPr>
              <a:xfrm>
                <a:off x="2954675" y="4455188"/>
                <a:ext cx="115250" cy="194150"/>
              </a:xfrm>
              <a:custGeom>
                <a:avLst/>
                <a:gdLst/>
                <a:ahLst/>
                <a:cxnLst/>
                <a:rect l="l" t="t" r="r" b="b"/>
                <a:pathLst>
                  <a:path w="4610" h="7766" extrusionOk="0">
                    <a:moveTo>
                      <a:pt x="4289" y="1"/>
                    </a:moveTo>
                    <a:cubicBezTo>
                      <a:pt x="4226" y="1"/>
                      <a:pt x="4160" y="33"/>
                      <a:pt x="4109" y="110"/>
                    </a:cubicBezTo>
                    <a:cubicBezTo>
                      <a:pt x="3375" y="1277"/>
                      <a:pt x="2941" y="2678"/>
                      <a:pt x="2241" y="3879"/>
                    </a:cubicBezTo>
                    <a:cubicBezTo>
                      <a:pt x="1574" y="5013"/>
                      <a:pt x="473" y="5980"/>
                      <a:pt x="106" y="7181"/>
                    </a:cubicBezTo>
                    <a:cubicBezTo>
                      <a:pt x="0" y="7526"/>
                      <a:pt x="273" y="7765"/>
                      <a:pt x="574" y="7765"/>
                    </a:cubicBezTo>
                    <a:cubicBezTo>
                      <a:pt x="652" y="7765"/>
                      <a:pt x="731" y="7749"/>
                      <a:pt x="807" y="7715"/>
                    </a:cubicBezTo>
                    <a:cubicBezTo>
                      <a:pt x="2007" y="7148"/>
                      <a:pt x="2841" y="5447"/>
                      <a:pt x="3408" y="4313"/>
                    </a:cubicBezTo>
                    <a:cubicBezTo>
                      <a:pt x="3976" y="3112"/>
                      <a:pt x="4609" y="1544"/>
                      <a:pt x="4509" y="210"/>
                    </a:cubicBezTo>
                    <a:cubicBezTo>
                      <a:pt x="4489" y="86"/>
                      <a:pt x="4392" y="1"/>
                      <a:pt x="4289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0" name="Google Shape;2275;p61">
                <a:extLst>
                  <a:ext uri="{FF2B5EF4-FFF2-40B4-BE49-F238E27FC236}">
                    <a16:creationId xmlns:a16="http://schemas.microsoft.com/office/drawing/2014/main" id="{7227C82C-2D69-4482-8338-4E6914ACD04C}"/>
                  </a:ext>
                </a:extLst>
              </p:cNvPr>
              <p:cNvSpPr/>
              <p:nvPr/>
            </p:nvSpPr>
            <p:spPr>
              <a:xfrm>
                <a:off x="3740375" y="4557988"/>
                <a:ext cx="91750" cy="239500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9580" extrusionOk="0">
                    <a:moveTo>
                      <a:pt x="401" y="0"/>
                    </a:moveTo>
                    <a:cubicBezTo>
                      <a:pt x="0" y="167"/>
                      <a:pt x="367" y="701"/>
                      <a:pt x="467" y="934"/>
                    </a:cubicBezTo>
                    <a:cubicBezTo>
                      <a:pt x="634" y="1335"/>
                      <a:pt x="801" y="1802"/>
                      <a:pt x="968" y="2235"/>
                    </a:cubicBezTo>
                    <a:cubicBezTo>
                      <a:pt x="1535" y="4003"/>
                      <a:pt x="1802" y="5871"/>
                      <a:pt x="1768" y="7739"/>
                    </a:cubicBezTo>
                    <a:cubicBezTo>
                      <a:pt x="1768" y="8106"/>
                      <a:pt x="1735" y="8507"/>
                      <a:pt x="1702" y="8907"/>
                    </a:cubicBezTo>
                    <a:cubicBezTo>
                      <a:pt x="1702" y="9040"/>
                      <a:pt x="1702" y="9207"/>
                      <a:pt x="1735" y="9340"/>
                    </a:cubicBezTo>
                    <a:cubicBezTo>
                      <a:pt x="1795" y="9460"/>
                      <a:pt x="1908" y="9579"/>
                      <a:pt x="2050" y="9579"/>
                    </a:cubicBezTo>
                    <a:cubicBezTo>
                      <a:pt x="2067" y="9579"/>
                      <a:pt x="2084" y="9578"/>
                      <a:pt x="2102" y="9574"/>
                    </a:cubicBezTo>
                    <a:cubicBezTo>
                      <a:pt x="2169" y="9541"/>
                      <a:pt x="2269" y="9474"/>
                      <a:pt x="2302" y="9374"/>
                    </a:cubicBezTo>
                    <a:cubicBezTo>
                      <a:pt x="3203" y="8273"/>
                      <a:pt x="3670" y="6839"/>
                      <a:pt x="3636" y="5404"/>
                    </a:cubicBezTo>
                    <a:cubicBezTo>
                      <a:pt x="3570" y="3636"/>
                      <a:pt x="2803" y="1735"/>
                      <a:pt x="1435" y="568"/>
                    </a:cubicBezTo>
                    <a:cubicBezTo>
                      <a:pt x="1268" y="434"/>
                      <a:pt x="868" y="67"/>
                      <a:pt x="601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1" name="Google Shape;2276;p61">
                <a:extLst>
                  <a:ext uri="{FF2B5EF4-FFF2-40B4-BE49-F238E27FC236}">
                    <a16:creationId xmlns:a16="http://schemas.microsoft.com/office/drawing/2014/main" id="{53F700B0-251B-47BB-9401-DE27239375B3}"/>
                  </a:ext>
                </a:extLst>
              </p:cNvPr>
              <p:cNvSpPr/>
              <p:nvPr/>
            </p:nvSpPr>
            <p:spPr>
              <a:xfrm>
                <a:off x="3282550" y="4915913"/>
                <a:ext cx="143450" cy="40725"/>
              </a:xfrm>
              <a:custGeom>
                <a:avLst/>
                <a:gdLst/>
                <a:ahLst/>
                <a:cxnLst/>
                <a:rect l="l" t="t" r="r" b="b"/>
                <a:pathLst>
                  <a:path w="5738" h="1629" extrusionOk="0">
                    <a:moveTo>
                      <a:pt x="1367" y="1"/>
                    </a:moveTo>
                    <a:cubicBezTo>
                      <a:pt x="907" y="1"/>
                      <a:pt x="450" y="34"/>
                      <a:pt x="0" y="94"/>
                    </a:cubicBezTo>
                    <a:lnTo>
                      <a:pt x="167" y="728"/>
                    </a:lnTo>
                    <a:cubicBezTo>
                      <a:pt x="543" y="672"/>
                      <a:pt x="925" y="645"/>
                      <a:pt x="1310" y="645"/>
                    </a:cubicBezTo>
                    <a:cubicBezTo>
                      <a:pt x="1848" y="645"/>
                      <a:pt x="2392" y="697"/>
                      <a:pt x="2936" y="794"/>
                    </a:cubicBezTo>
                    <a:cubicBezTo>
                      <a:pt x="3803" y="961"/>
                      <a:pt x="4604" y="1228"/>
                      <a:pt x="5371" y="1628"/>
                    </a:cubicBezTo>
                    <a:lnTo>
                      <a:pt x="5738" y="1061"/>
                    </a:lnTo>
                    <a:cubicBezTo>
                      <a:pt x="4904" y="628"/>
                      <a:pt x="4003" y="327"/>
                      <a:pt x="3069" y="161"/>
                    </a:cubicBezTo>
                    <a:cubicBezTo>
                      <a:pt x="2500" y="50"/>
                      <a:pt x="1931" y="1"/>
                      <a:pt x="13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2" name="Google Shape;2277;p61">
                <a:extLst>
                  <a:ext uri="{FF2B5EF4-FFF2-40B4-BE49-F238E27FC236}">
                    <a16:creationId xmlns:a16="http://schemas.microsoft.com/office/drawing/2014/main" id="{4F08CF4D-87F7-45C2-9038-A9EC8CE80CD0}"/>
                  </a:ext>
                </a:extLst>
              </p:cNvPr>
              <p:cNvSpPr/>
              <p:nvPr/>
            </p:nvSpPr>
            <p:spPr>
              <a:xfrm>
                <a:off x="3386800" y="4679413"/>
                <a:ext cx="452000" cy="414200"/>
              </a:xfrm>
              <a:custGeom>
                <a:avLst/>
                <a:gdLst/>
                <a:ahLst/>
                <a:cxnLst/>
                <a:rect l="l" t="t" r="r" b="b"/>
                <a:pathLst>
                  <a:path w="18080" h="16568" extrusionOk="0">
                    <a:moveTo>
                      <a:pt x="9407" y="747"/>
                    </a:moveTo>
                    <a:cubicBezTo>
                      <a:pt x="9974" y="747"/>
                      <a:pt x="10541" y="781"/>
                      <a:pt x="11108" y="881"/>
                    </a:cubicBezTo>
                    <a:cubicBezTo>
                      <a:pt x="13243" y="1281"/>
                      <a:pt x="14977" y="2482"/>
                      <a:pt x="16045" y="4283"/>
                    </a:cubicBezTo>
                    <a:cubicBezTo>
                      <a:pt x="17079" y="6051"/>
                      <a:pt x="17279" y="8119"/>
                      <a:pt x="16679" y="10121"/>
                    </a:cubicBezTo>
                    <a:cubicBezTo>
                      <a:pt x="16078" y="12089"/>
                      <a:pt x="14744" y="13723"/>
                      <a:pt x="12976" y="14791"/>
                    </a:cubicBezTo>
                    <a:cubicBezTo>
                      <a:pt x="11672" y="15568"/>
                      <a:pt x="10218" y="15950"/>
                      <a:pt x="8769" y="15950"/>
                    </a:cubicBezTo>
                    <a:cubicBezTo>
                      <a:pt x="8290" y="15950"/>
                      <a:pt x="7811" y="15908"/>
                      <a:pt x="7339" y="15825"/>
                    </a:cubicBezTo>
                    <a:cubicBezTo>
                      <a:pt x="3369" y="15091"/>
                      <a:pt x="801" y="11355"/>
                      <a:pt x="1601" y="7319"/>
                    </a:cubicBezTo>
                    <a:cubicBezTo>
                      <a:pt x="2001" y="5284"/>
                      <a:pt x="3202" y="3483"/>
                      <a:pt x="5004" y="2249"/>
                    </a:cubicBezTo>
                    <a:cubicBezTo>
                      <a:pt x="6338" y="1315"/>
                      <a:pt x="7872" y="814"/>
                      <a:pt x="9407" y="747"/>
                    </a:cubicBezTo>
                    <a:close/>
                    <a:moveTo>
                      <a:pt x="9710" y="0"/>
                    </a:moveTo>
                    <a:cubicBezTo>
                      <a:pt x="7891" y="0"/>
                      <a:pt x="6084" y="565"/>
                      <a:pt x="4537" y="1648"/>
                    </a:cubicBezTo>
                    <a:cubicBezTo>
                      <a:pt x="2602" y="2982"/>
                      <a:pt x="1301" y="4984"/>
                      <a:pt x="867" y="7185"/>
                    </a:cubicBezTo>
                    <a:cubicBezTo>
                      <a:pt x="0" y="11589"/>
                      <a:pt x="2869" y="15625"/>
                      <a:pt x="7172" y="16425"/>
                    </a:cubicBezTo>
                    <a:cubicBezTo>
                      <a:pt x="7638" y="16508"/>
                      <a:pt x="8105" y="16567"/>
                      <a:pt x="8572" y="16567"/>
                    </a:cubicBezTo>
                    <a:cubicBezTo>
                      <a:pt x="8672" y="16567"/>
                      <a:pt x="8773" y="16565"/>
                      <a:pt x="8873" y="16559"/>
                    </a:cubicBezTo>
                    <a:cubicBezTo>
                      <a:pt x="10407" y="16559"/>
                      <a:pt x="11975" y="16125"/>
                      <a:pt x="13376" y="15291"/>
                    </a:cubicBezTo>
                    <a:cubicBezTo>
                      <a:pt x="15311" y="14157"/>
                      <a:pt x="16745" y="12356"/>
                      <a:pt x="17413" y="10254"/>
                    </a:cubicBezTo>
                    <a:cubicBezTo>
                      <a:pt x="18080" y="8086"/>
                      <a:pt x="17880" y="5818"/>
                      <a:pt x="16745" y="3916"/>
                    </a:cubicBezTo>
                    <a:cubicBezTo>
                      <a:pt x="15578" y="1915"/>
                      <a:pt x="13643" y="581"/>
                      <a:pt x="11308" y="147"/>
                    </a:cubicBezTo>
                    <a:cubicBezTo>
                      <a:pt x="10779" y="49"/>
                      <a:pt x="10244" y="0"/>
                      <a:pt x="97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3" name="Google Shape;2278;p61">
                <a:extLst>
                  <a:ext uri="{FF2B5EF4-FFF2-40B4-BE49-F238E27FC236}">
                    <a16:creationId xmlns:a16="http://schemas.microsoft.com/office/drawing/2014/main" id="{7B365F20-5490-4756-9908-839C14026564}"/>
                  </a:ext>
                </a:extLst>
              </p:cNvPr>
              <p:cNvSpPr/>
              <p:nvPr/>
            </p:nvSpPr>
            <p:spPr>
              <a:xfrm>
                <a:off x="2910625" y="4583163"/>
                <a:ext cx="430325" cy="424350"/>
              </a:xfrm>
              <a:custGeom>
                <a:avLst/>
                <a:gdLst/>
                <a:ahLst/>
                <a:cxnLst/>
                <a:rect l="l" t="t" r="r" b="b"/>
                <a:pathLst>
                  <a:path w="17213" h="16974" extrusionOk="0">
                    <a:moveTo>
                      <a:pt x="8099" y="764"/>
                    </a:moveTo>
                    <a:cubicBezTo>
                      <a:pt x="8553" y="764"/>
                      <a:pt x="9012" y="807"/>
                      <a:pt x="9474" y="895"/>
                    </a:cubicBezTo>
                    <a:cubicBezTo>
                      <a:pt x="11575" y="1295"/>
                      <a:pt x="13443" y="2529"/>
                      <a:pt x="14711" y="4364"/>
                    </a:cubicBezTo>
                    <a:cubicBezTo>
                      <a:pt x="15945" y="6132"/>
                      <a:pt x="16412" y="8267"/>
                      <a:pt x="16078" y="10335"/>
                    </a:cubicBezTo>
                    <a:cubicBezTo>
                      <a:pt x="15745" y="12336"/>
                      <a:pt x="14644" y="14038"/>
                      <a:pt x="13043" y="15105"/>
                    </a:cubicBezTo>
                    <a:cubicBezTo>
                      <a:pt x="11881" y="15913"/>
                      <a:pt x="10509" y="16339"/>
                      <a:pt x="9086" y="16339"/>
                    </a:cubicBezTo>
                    <a:cubicBezTo>
                      <a:pt x="8630" y="16339"/>
                      <a:pt x="8168" y="16295"/>
                      <a:pt x="7706" y="16206"/>
                    </a:cubicBezTo>
                    <a:cubicBezTo>
                      <a:pt x="3736" y="15472"/>
                      <a:pt x="734" y="11669"/>
                      <a:pt x="1001" y="7533"/>
                    </a:cubicBezTo>
                    <a:cubicBezTo>
                      <a:pt x="1168" y="5465"/>
                      <a:pt x="2102" y="3597"/>
                      <a:pt x="3703" y="2296"/>
                    </a:cubicBezTo>
                    <a:cubicBezTo>
                      <a:pt x="4953" y="1306"/>
                      <a:pt x="6487" y="764"/>
                      <a:pt x="8099" y="764"/>
                    </a:cubicBezTo>
                    <a:close/>
                    <a:moveTo>
                      <a:pt x="7973" y="1"/>
                    </a:moveTo>
                    <a:cubicBezTo>
                      <a:pt x="6208" y="1"/>
                      <a:pt x="4530" y="591"/>
                      <a:pt x="3169" y="1695"/>
                    </a:cubicBezTo>
                    <a:cubicBezTo>
                      <a:pt x="1434" y="3096"/>
                      <a:pt x="400" y="5131"/>
                      <a:pt x="267" y="7399"/>
                    </a:cubicBezTo>
                    <a:cubicBezTo>
                      <a:pt x="0" y="11903"/>
                      <a:pt x="3302" y="16006"/>
                      <a:pt x="7606" y="16806"/>
                    </a:cubicBezTo>
                    <a:cubicBezTo>
                      <a:pt x="8173" y="16906"/>
                      <a:pt x="8740" y="16973"/>
                      <a:pt x="9307" y="16973"/>
                    </a:cubicBezTo>
                    <a:cubicBezTo>
                      <a:pt x="10808" y="16940"/>
                      <a:pt x="12276" y="16473"/>
                      <a:pt x="13510" y="15639"/>
                    </a:cubicBezTo>
                    <a:cubicBezTo>
                      <a:pt x="15278" y="14471"/>
                      <a:pt x="16445" y="12637"/>
                      <a:pt x="16812" y="10468"/>
                    </a:cubicBezTo>
                    <a:cubicBezTo>
                      <a:pt x="17212" y="8267"/>
                      <a:pt x="16679" y="5932"/>
                      <a:pt x="15344" y="3964"/>
                    </a:cubicBezTo>
                    <a:cubicBezTo>
                      <a:pt x="13977" y="1962"/>
                      <a:pt x="11909" y="595"/>
                      <a:pt x="9574" y="161"/>
                    </a:cubicBezTo>
                    <a:cubicBezTo>
                      <a:pt x="9036" y="54"/>
                      <a:pt x="8501" y="1"/>
                      <a:pt x="797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0934" tIns="60934" rIns="60934" bIns="60934" anchor="ctr" anchorCtr="0">
                <a:noAutofit/>
              </a:bodyPr>
              <a:lstStyle/>
              <a:p>
                <a:pPr defTabSz="2321662">
                  <a:buClr>
                    <a:srgbClr val="000000"/>
                  </a:buClr>
                  <a:defRPr/>
                </a:pPr>
                <a:endParaRPr sz="2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477616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5142E-6 3.33333E-6 L -0.00325 -0.36042 " pathEditMode="relative" rAng="0" ptsTypes="AA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1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1" grpId="0" animBg="1"/>
      <p:bldP spid="12" grpId="0"/>
      <p:bldP spid="12" grpId="1"/>
      <p:bldP spid="13" grpId="0" animBg="1"/>
      <p:bldP spid="14" grpId="0"/>
      <p:bldP spid="1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525F6B-2A3E-4115-871C-6D88E52D62CA}"/>
              </a:ext>
            </a:extLst>
          </p:cNvPr>
          <p:cNvSpPr/>
          <p:nvPr/>
        </p:nvSpPr>
        <p:spPr>
          <a:xfrm>
            <a:off x="6936096" y="3752240"/>
            <a:ext cx="5252730" cy="3104867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7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C8A599-AE92-4BE9-8A30-938F15A546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68" y="3860690"/>
            <a:ext cx="3082940" cy="3082940"/>
          </a:xfrm>
          <a:prstGeom prst="rect">
            <a:avLst/>
          </a:prstGeom>
        </p:spPr>
      </p:pic>
      <p:sp>
        <p:nvSpPr>
          <p:cNvPr id="5" name="Rounded Rectangular Callout 13">
            <a:extLst>
              <a:ext uri="{FF2B5EF4-FFF2-40B4-BE49-F238E27FC236}">
                <a16:creationId xmlns:a16="http://schemas.microsoft.com/office/drawing/2014/main" id="{B25C0A40-FC84-423A-863E-2611FFE1FC39}"/>
              </a:ext>
            </a:extLst>
          </p:cNvPr>
          <p:cNvSpPr/>
          <p:nvPr/>
        </p:nvSpPr>
        <p:spPr>
          <a:xfrm>
            <a:off x="3287010" y="3775155"/>
            <a:ext cx="7703012" cy="2765004"/>
          </a:xfrm>
          <a:prstGeom prst="wedgeRoundRectCallout">
            <a:avLst>
              <a:gd name="adj1" fmla="val -59374"/>
              <a:gd name="adj2" fmla="val -16553"/>
              <a:gd name="adj3" fmla="val 16667"/>
            </a:avLst>
          </a:prstGeom>
          <a:noFill/>
          <a:ln w="12700" cap="flat" cmpd="sng" algn="ctr">
            <a:solidFill>
              <a:srgbClr val="844851"/>
            </a:solidFill>
            <a:prstDash val="lgDash"/>
          </a:ln>
          <a:effectLst/>
        </p:spPr>
        <p:txBody>
          <a:bodyPr rtlCol="0" anchor="ctr"/>
          <a:lstStyle/>
          <a:p>
            <a:pPr algn="ctr" defTabSz="2321662">
              <a:buClr>
                <a:srgbClr val="000000"/>
              </a:buClr>
              <a:defRPr/>
            </a:pPr>
            <a:endParaRPr lang="en-US" sz="2285" kern="0">
              <a:solidFill>
                <a:srgbClr val="F0E6DA"/>
              </a:solidFill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D46985-6671-4EF3-A2BA-32E93E8466E0}"/>
              </a:ext>
            </a:extLst>
          </p:cNvPr>
          <p:cNvSpPr txBox="1"/>
          <p:nvPr/>
        </p:nvSpPr>
        <p:spPr>
          <a:xfrm>
            <a:off x="3287007" y="3845549"/>
            <a:ext cx="7703012" cy="2624166"/>
          </a:xfrm>
          <a:prstGeom prst="rect">
            <a:avLst/>
          </a:prstGeom>
          <a:noFill/>
        </p:spPr>
        <p:txBody>
          <a:bodyPr wrap="square" lIns="60944" tIns="30473" rIns="60944" bIns="30473" rtlCol="0">
            <a:spAutoFit/>
          </a:bodyPr>
          <a:lstStyle/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vi-VN" sz="2300" kern="0" dirty="0">
                <a:solidFill>
                  <a:srgbClr val="000000"/>
                </a:solidFill>
                <a:cs typeface="Arial"/>
                <a:sym typeface="Arial"/>
              </a:rPr>
              <a:t>Thước đo góc có dạng một nửa hình tròn, có các vạch nửa hình tròn nhỏ và lớn, các vạch kẻ và có các số kèm theo từ 0 đến 180 (gắn với vạch nửa hình tròn nhỏ tính từ phải sang) và ngược lại (gắn với nửa hình tròn lớn tính từ trái sang)</a:t>
            </a:r>
            <a:r>
              <a:rPr lang="en-US" sz="2300" kern="0" dirty="0">
                <a:solidFill>
                  <a:srgbClr val="000000"/>
                </a:solidFill>
                <a:cs typeface="Arial"/>
                <a:sym typeface="Arial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BB1E82-C161-4EAA-AFC7-801929BB56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654" y="1157778"/>
            <a:ext cx="4476881" cy="236419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221EDEE-2A6C-4330-96A7-0B990AA8648D}"/>
              </a:ext>
            </a:extLst>
          </p:cNvPr>
          <p:cNvSpPr/>
          <p:nvPr/>
        </p:nvSpPr>
        <p:spPr>
          <a:xfrm>
            <a:off x="5835556" y="3171223"/>
            <a:ext cx="314510" cy="7956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70"/>
              <a:t> </a:t>
            </a:r>
          </a:p>
        </p:txBody>
      </p:sp>
      <p:pic>
        <p:nvPicPr>
          <p:cNvPr id="1026" name="Picture 2" descr="A red and white play button&#10;&#10;Description automatically generated">
            <a:hlinkClick r:id="rId5"/>
            <a:extLst>
              <a:ext uri="{FF2B5EF4-FFF2-40B4-BE49-F238E27FC236}">
                <a16:creationId xmlns:a16="http://schemas.microsoft.com/office/drawing/2014/main" id="{0B2163E7-9C65-46C4-9FC1-E9B7E6264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0286" y="666347"/>
            <a:ext cx="2478539" cy="1789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5580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ẫu Toán 4" id="{2177364B-33F2-4BA7-B4AE-EF27B5C74F07}" vid="{149BD0E7-1910-438F-B179-135423978455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ẫu Toán 4" id="{2177364B-33F2-4BA7-B4AE-EF27B5C74F07}" vid="{F80FDD4E-B15E-4EB9-BC92-ABD0ED9503E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53</TotalTime>
  <Words>717</Words>
  <Application>Microsoft Office PowerPoint</Application>
  <PresentationFormat>Custom</PresentationFormat>
  <Paragraphs>73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Calibri</vt:lpstr>
      <vt:lpstr>UTM Avo</vt:lpstr>
      <vt:lpstr>Cambria Math</vt:lpstr>
      <vt:lpstr>Arial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Monkey</dc:creator>
  <dc:description>9Slide.vn</dc:description>
  <cp:lastModifiedBy>admin</cp:lastModifiedBy>
  <cp:revision>15</cp:revision>
  <dcterms:created xsi:type="dcterms:W3CDTF">2023-10-24T04:45:10Z</dcterms:created>
  <dcterms:modified xsi:type="dcterms:W3CDTF">2024-01-09T08:11:23Z</dcterms:modified>
  <cp:category>9Slide.vn</cp:category>
</cp:coreProperties>
</file>