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0"/>
  </p:notesMasterIdLst>
  <p:sldIdLst>
    <p:sldId id="266" r:id="rId3"/>
    <p:sldId id="256" r:id="rId4"/>
    <p:sldId id="276" r:id="rId5"/>
    <p:sldId id="278" r:id="rId6"/>
    <p:sldId id="277" r:id="rId7"/>
    <p:sldId id="279" r:id="rId8"/>
    <p:sldId id="260" r:id="rId9"/>
    <p:sldId id="261" r:id="rId10"/>
    <p:sldId id="280" r:id="rId11"/>
    <p:sldId id="262" r:id="rId12"/>
    <p:sldId id="271" r:id="rId13"/>
    <p:sldId id="281" r:id="rId14"/>
    <p:sldId id="272" r:id="rId15"/>
    <p:sldId id="263" r:id="rId16"/>
    <p:sldId id="268" r:id="rId17"/>
    <p:sldId id="267" r:id="rId18"/>
    <p:sldId id="270" r:id="rId19"/>
  </p:sldIdLst>
  <p:sldSz cx="12188825" cy="6858000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UTM Avo" panose="020406030505060202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6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9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5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21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75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31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84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40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056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109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165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221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275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331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9384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6440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Thầy cô có thể bật/tắt nhạc nền bằng cách nhấp vào biểu tượng Nốt nhạc.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Thầy cô nhấp vào BẮT ĐẦU hoặc nhấp trái chuột để vào phần câu hỏi.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77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rốt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A,B,C,D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</a:t>
            </a:r>
            <a:r>
              <a:rPr lang="en-US" dirty="0" err="1"/>
              <a:t>nút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rốt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A,B,C,D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</a:t>
            </a:r>
            <a:r>
              <a:rPr lang="en-US" dirty="0" err="1"/>
              <a:t>nút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02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rốt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A,B,C,D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</a:t>
            </a:r>
            <a:r>
              <a:rPr lang="en-US" dirty="0" err="1"/>
              <a:t>nút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2"/>
            <a:ext cx="9141619" cy="238760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9"/>
            <a:ext cx="9141619" cy="1655761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34" indent="0" algn="ctr">
              <a:buNone/>
              <a:defRPr sz="2001"/>
            </a:lvl2pPr>
            <a:lvl3pPr marL="914271" indent="0" algn="ctr">
              <a:buNone/>
              <a:defRPr sz="1800"/>
            </a:lvl3pPr>
            <a:lvl4pPr marL="1371405" indent="0" algn="ctr">
              <a:buNone/>
              <a:defRPr sz="1600"/>
            </a:lvl4pPr>
            <a:lvl5pPr marL="1828540" indent="0" algn="ctr">
              <a:buNone/>
              <a:defRPr sz="1600"/>
            </a:lvl5pPr>
            <a:lvl6pPr marL="2285676" indent="0" algn="ctr">
              <a:buNone/>
              <a:defRPr sz="1600"/>
            </a:lvl6pPr>
            <a:lvl7pPr marL="2742811" indent="0" algn="ctr">
              <a:buNone/>
              <a:defRPr sz="1600"/>
            </a:lvl7pPr>
            <a:lvl8pPr marL="3199947" indent="0" algn="ctr">
              <a:buNone/>
              <a:defRPr sz="1600"/>
            </a:lvl8pPr>
            <a:lvl9pPr marL="365708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31" y="365125"/>
            <a:ext cx="2628214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7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3603" y="1122362"/>
            <a:ext cx="9141619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3603" y="3602039"/>
            <a:ext cx="9141619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1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7981" y="1825625"/>
            <a:ext cx="10512863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633" y="1709741"/>
            <a:ext cx="10512863" cy="285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633" y="4589463"/>
            <a:ext cx="10512863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399">
                <a:solidFill>
                  <a:srgbClr val="888888"/>
                </a:solidFill>
              </a:defRPr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1">
                <a:solidFill>
                  <a:srgbClr val="888888"/>
                </a:solidFill>
              </a:defRPr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5180251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0594" y="1825625"/>
            <a:ext cx="5180251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568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572" y="1681164"/>
            <a:ext cx="5156445" cy="82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1" b="1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572" y="2505075"/>
            <a:ext cx="5156445" cy="36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0593" y="1681164"/>
            <a:ext cx="5181838" cy="82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1" b="1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0593" y="2505075"/>
            <a:ext cx="5181838" cy="36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1838" y="987426"/>
            <a:ext cx="6170593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43173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199"/>
            </a:lvl1pPr>
            <a:lvl2pPr marL="914271" lvl="1" indent="-4063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1"/>
            </a:lvl2pPr>
            <a:lvl3pPr marL="1371405" lvl="2" indent="-38094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9"/>
            </a:lvl3pPr>
            <a:lvl4pPr marL="1828540" lvl="3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4pPr>
            <a:lvl5pPr marL="2285676" lvl="4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5pPr>
            <a:lvl6pPr marL="2742811" lvl="5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6pPr>
            <a:lvl7pPr marL="3199947" lvl="6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7pPr>
            <a:lvl8pPr marL="3657082" lvl="7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8pPr>
            <a:lvl9pPr marL="4114216" lvl="8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571" y="2057400"/>
            <a:ext cx="393121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99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1838" y="987426"/>
            <a:ext cx="6170593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571" y="2057400"/>
            <a:ext cx="393121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99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18743" y="-1255137"/>
            <a:ext cx="4351339" cy="1051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0816" y="1956937"/>
            <a:ext cx="5811839" cy="262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8206" y="-595099"/>
            <a:ext cx="5811839" cy="773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41"/>
            <a:ext cx="10512863" cy="28527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3"/>
            <a:ext cx="10512863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2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4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8" y="365126"/>
            <a:ext cx="10512863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2" y="1681164"/>
            <a:ext cx="5156445" cy="82391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34" indent="0">
              <a:buNone/>
              <a:defRPr sz="2001" b="1"/>
            </a:lvl2pPr>
            <a:lvl3pPr marL="914271" indent="0">
              <a:buNone/>
              <a:defRPr sz="1800" b="1"/>
            </a:lvl3pPr>
            <a:lvl4pPr marL="1371405" indent="0">
              <a:buNone/>
              <a:defRPr sz="1600" b="1"/>
            </a:lvl4pPr>
            <a:lvl5pPr marL="1828540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1" indent="0">
              <a:buNone/>
              <a:defRPr sz="1600" b="1"/>
            </a:lvl7pPr>
            <a:lvl8pPr marL="3199947" indent="0">
              <a:buNone/>
              <a:defRPr sz="1600" b="1"/>
            </a:lvl8pPr>
            <a:lvl9pPr marL="36570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2" y="2505075"/>
            <a:ext cx="5156445" cy="3684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4"/>
            <a:ext cx="5181838" cy="82391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34" indent="0">
              <a:buNone/>
              <a:defRPr sz="2001" b="1"/>
            </a:lvl2pPr>
            <a:lvl3pPr marL="914271" indent="0">
              <a:buNone/>
              <a:defRPr sz="1800" b="1"/>
            </a:lvl3pPr>
            <a:lvl4pPr marL="1371405" indent="0">
              <a:buNone/>
              <a:defRPr sz="1600" b="1"/>
            </a:lvl4pPr>
            <a:lvl5pPr marL="1828540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1" indent="0">
              <a:buNone/>
              <a:defRPr sz="1600" b="1"/>
            </a:lvl7pPr>
            <a:lvl8pPr marL="3199947" indent="0">
              <a:buNone/>
              <a:defRPr sz="1600" b="1"/>
            </a:lvl8pPr>
            <a:lvl9pPr marL="36570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4"/>
          </a:xfr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399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1" y="2057400"/>
            <a:ext cx="39312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399"/>
            </a:lvl2pPr>
            <a:lvl3pPr marL="914271" indent="0">
              <a:buNone/>
              <a:defRPr sz="1201"/>
            </a:lvl3pPr>
            <a:lvl4pPr marL="1371405" indent="0">
              <a:buNone/>
              <a:defRPr sz="1000"/>
            </a:lvl4pPr>
            <a:lvl5pPr marL="1828540" indent="0">
              <a:buNone/>
              <a:defRPr sz="1000"/>
            </a:lvl5pPr>
            <a:lvl6pPr marL="2285676" indent="0">
              <a:buNone/>
              <a:defRPr sz="1000"/>
            </a:lvl6pPr>
            <a:lvl7pPr marL="2742811" indent="0">
              <a:buNone/>
              <a:defRPr sz="1000"/>
            </a:lvl7pPr>
            <a:lvl8pPr marL="3199947" indent="0">
              <a:buNone/>
              <a:defRPr sz="1000"/>
            </a:lvl8pPr>
            <a:lvl9pPr marL="365708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4"/>
          </a:xfrm>
        </p:spPr>
        <p:txBody>
          <a:bodyPr/>
          <a:lstStyle>
            <a:lvl1pPr marL="0" indent="0">
              <a:buNone/>
              <a:defRPr sz="3199"/>
            </a:lvl1pPr>
            <a:lvl2pPr marL="457134" indent="0">
              <a:buNone/>
              <a:defRPr sz="2801"/>
            </a:lvl2pPr>
            <a:lvl3pPr marL="914271" indent="0">
              <a:buNone/>
              <a:defRPr sz="2399"/>
            </a:lvl3pPr>
            <a:lvl4pPr marL="1371405" indent="0">
              <a:buNone/>
              <a:defRPr sz="2001"/>
            </a:lvl4pPr>
            <a:lvl5pPr marL="1828540" indent="0">
              <a:buNone/>
              <a:defRPr sz="2001"/>
            </a:lvl5pPr>
            <a:lvl6pPr marL="2285676" indent="0">
              <a:buNone/>
              <a:defRPr sz="2001"/>
            </a:lvl6pPr>
            <a:lvl7pPr marL="2742811" indent="0">
              <a:buNone/>
              <a:defRPr sz="2001"/>
            </a:lvl7pPr>
            <a:lvl8pPr marL="3199947" indent="0">
              <a:buNone/>
              <a:defRPr sz="2001"/>
            </a:lvl8pPr>
            <a:lvl9pPr marL="3657082" indent="0">
              <a:buNone/>
              <a:defRPr sz="2001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1" y="2057400"/>
            <a:ext cx="39312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399"/>
            </a:lvl2pPr>
            <a:lvl3pPr marL="914271" indent="0">
              <a:buNone/>
              <a:defRPr sz="1201"/>
            </a:lvl3pPr>
            <a:lvl4pPr marL="1371405" indent="0">
              <a:buNone/>
              <a:defRPr sz="1000"/>
            </a:lvl4pPr>
            <a:lvl5pPr marL="1828540" indent="0">
              <a:buNone/>
              <a:defRPr sz="1000"/>
            </a:lvl5pPr>
            <a:lvl6pPr marL="2285676" indent="0">
              <a:buNone/>
              <a:defRPr sz="1000"/>
            </a:lvl6pPr>
            <a:lvl7pPr marL="2742811" indent="0">
              <a:buNone/>
              <a:defRPr sz="1000"/>
            </a:lvl7pPr>
            <a:lvl8pPr marL="3199947" indent="0">
              <a:buNone/>
              <a:defRPr sz="1000"/>
            </a:lvl8pPr>
            <a:lvl9pPr marL="365708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1A16DD85-0C7C-47E4-9FFE-BFD794365610}"/>
              </a:ext>
            </a:extLst>
          </p:cNvPr>
          <p:cNvSpPr txBox="1"/>
          <p:nvPr userDrawn="1"/>
        </p:nvSpPr>
        <p:spPr>
          <a:xfrm>
            <a:off x="0" y="-6377285"/>
            <a:ext cx="12188825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1" y="1825625"/>
            <a:ext cx="10512863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7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703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4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8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2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9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3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0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5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6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7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2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794CF502-5202-4BE6-A9D8-B410A6A6C01B}"/>
              </a:ext>
            </a:extLst>
          </p:cNvPr>
          <p:cNvSpPr txBox="1"/>
          <p:nvPr userDrawn="1"/>
        </p:nvSpPr>
        <p:spPr>
          <a:xfrm>
            <a:off x="0" y="-6377285"/>
            <a:ext cx="12188825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7981" y="1825625"/>
            <a:ext cx="10512863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4-tap-1/1/390/48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8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4-tap-1/1/390/4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image" Target="../media/image20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27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4-tap-1/1/390/48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08466" y="892"/>
            <a:ext cx="2680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71">
              <a:buClr>
                <a:srgbClr val="000000"/>
              </a:buClr>
              <a:defRPr/>
            </a:pP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809595" y="671815"/>
            <a:ext cx="990976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71">
              <a:buClr>
                <a:srgbClr val="000000"/>
              </a:buClr>
              <a:defRPr/>
            </a:pPr>
            <a:r>
              <a:rPr lang="en-US" sz="2399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sz="2399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000093" y="3253467"/>
            <a:ext cx="10734989" cy="246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271">
              <a:lnSpc>
                <a:spcPct val="150000"/>
              </a:lnSpc>
              <a:buClr>
                <a:srgbClr val="000000"/>
              </a:buClr>
              <a:buSzPts val="990"/>
              <a:defRPr/>
            </a:pPr>
            <a:r>
              <a:rPr lang="en-US" sz="5586" b="1" kern="0" err="1">
                <a:solidFill>
                  <a:srgbClr val="002060"/>
                </a:solidFill>
                <a:latin typeface="+mn-lt"/>
              </a:rPr>
              <a:t>Tuần</a:t>
            </a:r>
            <a:r>
              <a:rPr lang="en-US" sz="5586" b="1" kern="0">
                <a:solidFill>
                  <a:srgbClr val="002060"/>
                </a:solidFill>
                <a:latin typeface="+mn-lt"/>
              </a:rPr>
              <a:t> </a:t>
            </a:r>
            <a:r>
              <a:rPr lang="vi-VN" sz="5586" b="1" kern="0">
                <a:solidFill>
                  <a:srgbClr val="002060"/>
                </a:solidFill>
                <a:latin typeface="+mn-lt"/>
              </a:rPr>
              <a:t>6</a:t>
            </a:r>
            <a:endParaRPr lang="en-US" sz="5586" b="1" kern="0" dirty="0">
              <a:solidFill>
                <a:srgbClr val="002060"/>
              </a:solidFill>
              <a:latin typeface="+mn-lt"/>
            </a:endParaRPr>
          </a:p>
          <a:p>
            <a:pPr algn="ctr" defTabSz="914248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5586" b="1" ker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Bài 2</a:t>
            </a:r>
            <a:r>
              <a:rPr lang="vi-VN" sz="5586" b="1" ker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0</a:t>
            </a:r>
            <a:r>
              <a:rPr lang="en-US" sz="5586" b="1" ker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vi-VN" sz="5586" b="1" ker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Đơn vị đo góc. </a:t>
            </a:r>
          </a:p>
          <a:p>
            <a:pPr algn="ctr" defTabSz="914248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5586" b="1" ker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Độ (</a:t>
            </a:r>
            <a:r>
              <a:rPr lang="en-US" sz="5586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vi-VN" sz="5586" b="1">
                <a:solidFill>
                  <a:srgbClr val="FF0000"/>
                </a:solidFill>
                <a:latin typeface="+mn-lt"/>
                <a:ea typeface="Cambria Math" panose="02040503050406030204" pitchFamily="18" charset="0"/>
              </a:rPr>
              <a:t>) - Tiết 2</a:t>
            </a:r>
            <a:r>
              <a:rPr lang="en-US" sz="5586" b="1" ker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sz="5586" b="1" kern="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EADFCABC-2ACA-4824-80F7-C9EDA0A9D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479" y="2837928"/>
            <a:ext cx="2865867" cy="18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ECE4D9-85DA-4EC0-9837-AFC6F1C29FFE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FD6277-7678-4B20-91F6-7D5D9BA8E167}"/>
              </a:ext>
            </a:extLst>
          </p:cNvPr>
          <p:cNvSpPr/>
          <p:nvPr/>
        </p:nvSpPr>
        <p:spPr>
          <a:xfrm>
            <a:off x="973130" y="1156976"/>
            <a:ext cx="10523453" cy="2127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436">
              <a:lnSpc>
                <a:spcPct val="150000"/>
              </a:lnSpc>
              <a:defRPr/>
            </a:pPr>
            <a:r>
              <a:rPr lang="en-US" sz="2285" b="1" kern="0" dirty="0" err="1">
                <a:cs typeface="Arial"/>
                <a:sym typeface="Arial"/>
              </a:rPr>
              <a:t>Bài</a:t>
            </a:r>
            <a:r>
              <a:rPr lang="en-US" sz="2285" b="1" kern="0" dirty="0">
                <a:cs typeface="Arial"/>
                <a:sym typeface="Arial"/>
              </a:rPr>
              <a:t> </a:t>
            </a:r>
            <a:r>
              <a:rPr lang="en-US" sz="2285" b="1" kern="0" dirty="0" err="1">
                <a:cs typeface="Arial"/>
                <a:sym typeface="Arial"/>
              </a:rPr>
              <a:t>tập</a:t>
            </a:r>
            <a:r>
              <a:rPr lang="en-US" sz="2285" b="1" kern="0" dirty="0">
                <a:cs typeface="Arial"/>
                <a:sym typeface="Arial"/>
              </a:rPr>
              <a:t> 4 (SGK – tr49):</a:t>
            </a:r>
          </a:p>
          <a:p>
            <a:pPr defTabSz="609436">
              <a:lnSpc>
                <a:spcPct val="150000"/>
              </a:lnSpc>
              <a:defRPr/>
            </a:pPr>
            <a:r>
              <a:rPr lang="en-US" sz="2285" kern="0" dirty="0" err="1">
                <a:cs typeface="Arial"/>
                <a:sym typeface="Arial"/>
              </a:rPr>
              <a:t>Trong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thực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tế</a:t>
            </a:r>
            <a:r>
              <a:rPr lang="en-US" sz="2285" kern="0" dirty="0">
                <a:cs typeface="Arial"/>
                <a:sym typeface="Arial"/>
              </a:rPr>
              <a:t>, </a:t>
            </a:r>
            <a:r>
              <a:rPr lang="en-US" sz="2285" kern="0" dirty="0" err="1">
                <a:cs typeface="Arial"/>
                <a:sym typeface="Arial"/>
              </a:rPr>
              <a:t>người</a:t>
            </a:r>
            <a:r>
              <a:rPr lang="en-US" sz="2285" kern="0" dirty="0">
                <a:cs typeface="Arial"/>
                <a:sym typeface="Arial"/>
              </a:rPr>
              <a:t> ta </a:t>
            </a:r>
            <a:r>
              <a:rPr lang="en-US" sz="2285" kern="0" dirty="0" err="1">
                <a:cs typeface="Arial"/>
                <a:sym typeface="Arial"/>
              </a:rPr>
              <a:t>thiết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kế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nhiều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vật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dụng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có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thể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điều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chỉnh</a:t>
            </a:r>
            <a:endParaRPr lang="en-US" sz="2285" kern="0" dirty="0">
              <a:cs typeface="Arial"/>
              <a:sym typeface="Arial"/>
            </a:endParaRPr>
          </a:p>
          <a:p>
            <a:pPr defTabSz="609436">
              <a:lnSpc>
                <a:spcPct val="150000"/>
              </a:lnSpc>
              <a:defRPr/>
            </a:pPr>
            <a:r>
              <a:rPr lang="en-US" sz="2285" kern="0" dirty="0" err="1">
                <a:cs typeface="Arial"/>
                <a:sym typeface="Arial"/>
              </a:rPr>
              <a:t>được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để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phù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hợp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với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các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mục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đích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khác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nhau</a:t>
            </a:r>
            <a:r>
              <a:rPr lang="en-US" sz="2285" kern="0" dirty="0">
                <a:cs typeface="Arial"/>
                <a:sym typeface="Arial"/>
              </a:rPr>
              <a:t>. </a:t>
            </a:r>
            <a:r>
              <a:rPr lang="en-US" sz="2285" kern="0" dirty="0" err="1">
                <a:cs typeface="Arial"/>
                <a:sym typeface="Arial"/>
              </a:rPr>
              <a:t>Em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hãy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đo</a:t>
            </a:r>
            <a:endParaRPr lang="en-US" sz="2285" kern="0" dirty="0">
              <a:cs typeface="Arial"/>
              <a:sym typeface="Arial"/>
            </a:endParaRPr>
          </a:p>
          <a:p>
            <a:pPr defTabSz="609436">
              <a:lnSpc>
                <a:spcPct val="150000"/>
              </a:lnSpc>
              <a:defRPr/>
            </a:pPr>
            <a:r>
              <a:rPr lang="en-US" sz="2285" kern="0" dirty="0" err="1">
                <a:cs typeface="Arial"/>
                <a:sym typeface="Arial"/>
              </a:rPr>
              <a:t>và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nêu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số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đo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góc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trong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mỗi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trường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hợp</a:t>
            </a:r>
            <a:r>
              <a:rPr lang="en-US" sz="2285" kern="0" dirty="0">
                <a:cs typeface="Arial"/>
                <a:sym typeface="Arial"/>
              </a:rPr>
              <a:t> </a:t>
            </a:r>
            <a:r>
              <a:rPr lang="en-US" sz="2285" kern="0" dirty="0" err="1">
                <a:cs typeface="Arial"/>
                <a:sym typeface="Arial"/>
              </a:rPr>
              <a:t>sau</a:t>
            </a:r>
            <a:r>
              <a:rPr lang="en-US" sz="2285" kern="0" dirty="0">
                <a:cs typeface="Arial"/>
                <a:sym typeface="Arial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AE8ED-40AF-41CE-B02C-5B2808BC0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96" y="3573519"/>
            <a:ext cx="6094941" cy="22551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504ADE-40AC-41B4-A623-4D763F810555}"/>
              </a:ext>
            </a:extLst>
          </p:cNvPr>
          <p:cNvSpPr/>
          <p:nvPr/>
        </p:nvSpPr>
        <p:spPr>
          <a:xfrm>
            <a:off x="2826826" y="5960496"/>
            <a:ext cx="7133684" cy="552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b="1" kern="0" dirty="0" err="1">
                <a:cs typeface="Arial"/>
                <a:sym typeface="Arial"/>
              </a:rPr>
              <a:t>Trả</a:t>
            </a:r>
            <a:r>
              <a:rPr lang="en-US" sz="2285" b="1" kern="0" dirty="0">
                <a:cs typeface="Arial"/>
                <a:sym typeface="Arial"/>
              </a:rPr>
              <a:t> </a:t>
            </a:r>
            <a:r>
              <a:rPr lang="en-US" sz="2285" b="1" kern="0" dirty="0" err="1">
                <a:cs typeface="Arial"/>
                <a:sym typeface="Arial"/>
              </a:rPr>
              <a:t>lời</a:t>
            </a:r>
            <a:r>
              <a:rPr lang="en-US" sz="2285" b="1" kern="0" dirty="0">
                <a:cs typeface="Arial"/>
                <a:sym typeface="Arial"/>
              </a:rPr>
              <a:t>: </a:t>
            </a:r>
            <a:r>
              <a:rPr lang="vi-VN" sz="2285" kern="0" dirty="0">
                <a:cs typeface="Arial"/>
                <a:sym typeface="Arial"/>
              </a:rPr>
              <a:t>Hai góc </a:t>
            </a:r>
            <a:r>
              <a:rPr lang="en-US" sz="2285" kern="0" dirty="0" err="1">
                <a:cs typeface="Arial"/>
                <a:sym typeface="Arial"/>
              </a:rPr>
              <a:t>trên</a:t>
            </a:r>
            <a:r>
              <a:rPr lang="vi-VN" sz="2285" kern="0" dirty="0">
                <a:cs typeface="Arial"/>
                <a:sym typeface="Arial"/>
              </a:rPr>
              <a:t> có số đo góc đều bằng 60°</a:t>
            </a:r>
            <a:r>
              <a:rPr lang="en-US" sz="2285" kern="0" dirty="0"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14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FA637029-D06B-4DBD-8A4F-B0FFFB98B4B4}"/>
              </a:ext>
            </a:extLst>
          </p:cNvPr>
          <p:cNvSpPr/>
          <p:nvPr/>
        </p:nvSpPr>
        <p:spPr>
          <a:xfrm>
            <a:off x="914164" y="1961628"/>
            <a:ext cx="9722039" cy="2934750"/>
          </a:xfrm>
          <a:prstGeom prst="cloudCallou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71">
              <a:defRPr/>
            </a:pPr>
            <a:endParaRPr lang="en-US" sz="4570" kern="0">
              <a:solidFill>
                <a:prstClr val="black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76BF4D1-A3E2-4159-8633-FF0C0F80D10D}"/>
              </a:ext>
            </a:extLst>
          </p:cNvPr>
          <p:cNvSpPr txBox="1"/>
          <p:nvPr/>
        </p:nvSpPr>
        <p:spPr>
          <a:xfrm>
            <a:off x="3314872" y="2731401"/>
            <a:ext cx="5559080" cy="1181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defRPr/>
            </a:pPr>
            <a:r>
              <a:rPr lang="vi-VN" sz="2539"/>
              <a:t>Qua bài học hôm nay, em biết thêm được điều gì?</a:t>
            </a:r>
            <a:endParaRPr lang="en-US" sz="2539" kern="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98623158-3150-4D22-8F56-2F7FE4571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1" y="4824761"/>
            <a:ext cx="2263979" cy="22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3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46DC55EA-0B1A-4B6E-8985-EBD13C1EF6A8}"/>
              </a:ext>
            </a:extLst>
          </p:cNvPr>
          <p:cNvSpPr/>
          <p:nvPr/>
        </p:nvSpPr>
        <p:spPr>
          <a:xfrm>
            <a:off x="914164" y="1961628"/>
            <a:ext cx="9722039" cy="2934750"/>
          </a:xfrm>
          <a:prstGeom prst="cloudCallou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71">
              <a:defRPr/>
            </a:pPr>
            <a:endParaRPr lang="en-US" sz="4570" kern="0">
              <a:solidFill>
                <a:prstClr val="black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9782632-13A4-4B78-83EB-ACFFEF18472E}"/>
              </a:ext>
            </a:extLst>
          </p:cNvPr>
          <p:cNvSpPr txBox="1"/>
          <p:nvPr/>
        </p:nvSpPr>
        <p:spPr>
          <a:xfrm>
            <a:off x="1898468" y="3001367"/>
            <a:ext cx="8159931" cy="595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defRPr/>
            </a:pPr>
            <a:r>
              <a:rPr lang="vi-VN" sz="2539" dirty="0"/>
              <a:t>Khi sử dụng thước đo góc, em nhắn bạn điều gì?</a:t>
            </a:r>
            <a:endParaRPr lang="en-US" sz="2539" kern="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F95082C3-9A9A-4635-8AA5-4F94247A9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1" y="4824761"/>
            <a:ext cx="2263979" cy="22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9949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6495" y="2992543"/>
            <a:ext cx="3277193" cy="1871657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0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1E53CD5-1572-4788-9610-93D083A33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6576" y="1854157"/>
            <a:ext cx="812588" cy="8212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757DCA-F7C4-42E7-A0FD-98E4F40E4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6576" y="2858624"/>
            <a:ext cx="812588" cy="82127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C85E38A-ACA8-4D01-9B1C-4A066D5B28EF}"/>
              </a:ext>
            </a:extLst>
          </p:cNvPr>
          <p:cNvSpPr/>
          <p:nvPr/>
        </p:nvSpPr>
        <p:spPr>
          <a:xfrm>
            <a:off x="2922870" y="1926330"/>
            <a:ext cx="4424945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Ôn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kiến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thức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đã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học</a:t>
            </a:r>
            <a:endParaRPr lang="en-US" sz="2285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9C23AF-83AD-401E-89D9-F45F3E3E8D4E}"/>
              </a:ext>
            </a:extLst>
          </p:cNvPr>
          <p:cNvSpPr/>
          <p:nvPr/>
        </p:nvSpPr>
        <p:spPr>
          <a:xfrm>
            <a:off x="2992297" y="3002972"/>
            <a:ext cx="5231039" cy="54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Hoàn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thành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VBT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BCA866-6F52-410D-BB90-397CA276A41D}"/>
              </a:ext>
            </a:extLst>
          </p:cNvPr>
          <p:cNvSpPr/>
          <p:nvPr/>
        </p:nvSpPr>
        <p:spPr>
          <a:xfrm>
            <a:off x="3195934" y="3983550"/>
            <a:ext cx="6622595" cy="1606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Đọc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và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chuẩn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bị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trước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b="1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285" b="1" kern="0" dirty="0">
                <a:solidFill>
                  <a:srgbClr val="000000"/>
                </a:solidFill>
                <a:cs typeface="Arial"/>
                <a:sym typeface="Arial"/>
              </a:rPr>
              <a:t> 21: Hai </a:t>
            </a:r>
            <a:r>
              <a:rPr lang="en-US" sz="2285" b="1" kern="0" dirty="0" err="1">
                <a:solidFill>
                  <a:srgbClr val="000000"/>
                </a:solidFill>
                <a:cs typeface="Arial"/>
                <a:sym typeface="Arial"/>
              </a:rPr>
              <a:t>đường</a:t>
            </a:r>
            <a:r>
              <a:rPr lang="en-US" sz="2285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b="1" kern="0" dirty="0" err="1">
                <a:solidFill>
                  <a:srgbClr val="000000"/>
                </a:solidFill>
                <a:cs typeface="Arial"/>
                <a:sym typeface="Arial"/>
              </a:rPr>
              <a:t>thẳng</a:t>
            </a:r>
            <a:r>
              <a:rPr lang="en-US" sz="2285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b="1" kern="0" dirty="0" err="1">
                <a:solidFill>
                  <a:srgbClr val="000000"/>
                </a:solidFill>
                <a:cs typeface="Arial"/>
                <a:sym typeface="Arial"/>
              </a:rPr>
              <a:t>vuông</a:t>
            </a:r>
            <a:r>
              <a:rPr lang="en-US" sz="2285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b="1" kern="0" dirty="0" err="1">
                <a:solidFill>
                  <a:srgbClr val="000000"/>
                </a:solidFill>
                <a:cs typeface="Arial"/>
                <a:sym typeface="Arial"/>
              </a:rPr>
              <a:t>góc</a:t>
            </a:r>
            <a:r>
              <a:rPr lang="en-US" sz="2285" b="1" kern="0" dirty="0">
                <a:solidFill>
                  <a:srgbClr val="000000"/>
                </a:solidFill>
                <a:cs typeface="Arial"/>
                <a:sym typeface="Arial"/>
              </a:rPr>
              <a:t>. </a:t>
            </a:r>
            <a:r>
              <a:rPr lang="en-US" sz="2285" b="1" kern="0" dirty="0" err="1">
                <a:solidFill>
                  <a:srgbClr val="000000"/>
                </a:solidFill>
                <a:cs typeface="Arial"/>
                <a:sym typeface="Arial"/>
              </a:rPr>
              <a:t>Vẽ</a:t>
            </a:r>
            <a:r>
              <a:rPr lang="en-US" sz="2285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b="1" kern="0" dirty="0" err="1">
                <a:solidFill>
                  <a:srgbClr val="000000"/>
                </a:solidFill>
                <a:cs typeface="Arial"/>
                <a:sym typeface="Arial"/>
              </a:rPr>
              <a:t>hai</a:t>
            </a:r>
            <a:r>
              <a:rPr lang="en-US" sz="2285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b="1" kern="0" dirty="0" err="1">
                <a:solidFill>
                  <a:srgbClr val="000000"/>
                </a:solidFill>
                <a:cs typeface="Arial"/>
                <a:sym typeface="Arial"/>
              </a:rPr>
              <a:t>đường</a:t>
            </a:r>
            <a:r>
              <a:rPr lang="en-US" sz="2285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b="1" kern="0" dirty="0" err="1">
                <a:solidFill>
                  <a:srgbClr val="000000"/>
                </a:solidFill>
                <a:cs typeface="Arial"/>
                <a:sym typeface="Arial"/>
              </a:rPr>
              <a:t>thẳng</a:t>
            </a:r>
            <a:r>
              <a:rPr lang="en-US" sz="2285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b="1" kern="0" dirty="0" err="1">
                <a:solidFill>
                  <a:srgbClr val="000000"/>
                </a:solidFill>
                <a:cs typeface="Arial"/>
                <a:sym typeface="Arial"/>
              </a:rPr>
              <a:t>vuông</a:t>
            </a:r>
            <a:r>
              <a:rPr lang="en-US" sz="2285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b="1" kern="0" dirty="0" err="1">
                <a:solidFill>
                  <a:srgbClr val="000000"/>
                </a:solidFill>
                <a:cs typeface="Arial"/>
                <a:sym typeface="Arial"/>
              </a:rPr>
              <a:t>góc</a:t>
            </a:r>
            <a:endParaRPr lang="en-US" sz="2285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543542A-1743-4294-81F8-531F724BA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6576" y="3962931"/>
            <a:ext cx="812588" cy="8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4176" y="3585139"/>
            <a:ext cx="2943769" cy="295770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02" tIns="45687" rIns="91402" bIns="45687" anchor="ctr" anchorCtr="0">
            <a:noAutofit/>
          </a:bodyPr>
          <a:lstStyle/>
          <a:p>
            <a:pPr algn="ctr"/>
            <a:endParaRPr sz="457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89120" y="522569"/>
            <a:ext cx="11364123" cy="147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Để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kết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nối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cộng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đồng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giáo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viên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và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nhận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thêm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nhiều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tài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liệu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giảng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b="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dạy</a:t>
            </a:r>
            <a:r>
              <a:rPr lang="en-US" sz="2001" b="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endParaRPr sz="708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00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mời</a:t>
            </a:r>
            <a:r>
              <a:rPr lang="en-US" sz="200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quý</a:t>
            </a:r>
            <a:r>
              <a:rPr lang="en-US" sz="200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thầy</a:t>
            </a:r>
            <a:r>
              <a:rPr lang="en-US" sz="200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cô</a:t>
            </a:r>
            <a:r>
              <a:rPr lang="en-US" sz="200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tham</a:t>
            </a:r>
            <a:r>
              <a:rPr lang="en-US" sz="200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gia</a:t>
            </a:r>
            <a:r>
              <a:rPr lang="en-US" sz="200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Group Facebook</a:t>
            </a:r>
            <a:endParaRPr sz="708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00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theo</a:t>
            </a:r>
            <a:r>
              <a:rPr lang="en-US" sz="200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1" dirty="0" err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đường</a:t>
            </a:r>
            <a:r>
              <a:rPr lang="en-US" sz="2001" dirty="0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 link:  </a:t>
            </a:r>
            <a:endParaRPr sz="708" dirty="0">
              <a:latin typeface="+mj-lt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273" y="2000408"/>
            <a:ext cx="7405548" cy="461546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2" tIns="45687" rIns="91402" bIns="45687" anchor="ctr" anchorCtr="0">
            <a:noAutofit/>
          </a:bodyPr>
          <a:lstStyle/>
          <a:p>
            <a:pPr algn="ctr"/>
            <a:endParaRPr sz="457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3929" y="2000407"/>
            <a:ext cx="7120398" cy="46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t" anchorCtr="0">
            <a:spAutoFit/>
          </a:bodyPr>
          <a:lstStyle/>
          <a:p>
            <a:r>
              <a:rPr lang="en-US" sz="2399" b="1" u="sng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Hoc10 – Đồng hành cùng giáo viên tiểu học</a:t>
            </a:r>
            <a:endParaRPr sz="708">
              <a:latin typeface="+mj-lt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0282" y="2381624"/>
            <a:ext cx="4320596" cy="5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Hoặc truy cập qua QR code</a:t>
            </a:r>
            <a:endParaRPr sz="708">
              <a:latin typeface="+mj-lt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7608" y="2852131"/>
            <a:ext cx="1053036" cy="74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4142" y="3722074"/>
            <a:ext cx="2683832" cy="26838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413084" y="2870350"/>
            <a:ext cx="3362657" cy="1847219"/>
            <a:chOff x="309542" y="967667"/>
            <a:chExt cx="2878585" cy="155893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11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33;p29">
            <a:extLst>
              <a:ext uri="{FF2B5EF4-FFF2-40B4-BE49-F238E27FC236}">
                <a16:creationId xmlns:a16="http://schemas.microsoft.com/office/drawing/2014/main" id="{E9FD147F-008A-94BB-9343-3A97A021ECB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4572" y="901410"/>
            <a:ext cx="3852728" cy="530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34;p29">
            <a:extLst>
              <a:ext uri="{FF2B5EF4-FFF2-40B4-BE49-F238E27FC236}">
                <a16:creationId xmlns:a16="http://schemas.microsoft.com/office/drawing/2014/main" id="{22C44841-74A6-316F-D667-2B02ED4C622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09434" y="593595"/>
            <a:ext cx="7084821" cy="233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35;p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EADB10-B7D3-CEED-451A-E5C9E86404C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00474" y="3166798"/>
            <a:ext cx="1960297" cy="74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36;p29">
            <a:extLst>
              <a:ext uri="{FF2B5EF4-FFF2-40B4-BE49-F238E27FC236}">
                <a16:creationId xmlns:a16="http://schemas.microsoft.com/office/drawing/2014/main" id="{8273C345-47AA-ECC1-3803-D69E7C97F22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01679" y="4093933"/>
            <a:ext cx="1394725" cy="955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37;p29">
            <a:extLst>
              <a:ext uri="{FF2B5EF4-FFF2-40B4-BE49-F238E27FC236}">
                <a16:creationId xmlns:a16="http://schemas.microsoft.com/office/drawing/2014/main" id="{4332B1F7-3C6E-8601-0A05-082DC8FDFFF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12183" y="4828986"/>
            <a:ext cx="1960297" cy="58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38;p29">
            <a:extLst>
              <a:ext uri="{FF2B5EF4-FFF2-40B4-BE49-F238E27FC236}">
                <a16:creationId xmlns:a16="http://schemas.microsoft.com/office/drawing/2014/main" id="{EEE03A9E-78B7-9AB1-BDA7-2B04603BD78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83804" y="4093933"/>
            <a:ext cx="1394725" cy="955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39;p29">
            <a:extLst>
              <a:ext uri="{FF2B5EF4-FFF2-40B4-BE49-F238E27FC236}">
                <a16:creationId xmlns:a16="http://schemas.microsoft.com/office/drawing/2014/main" id="{687325D2-1873-870D-40B6-5FA5D188CF2E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94308" y="4828986"/>
            <a:ext cx="1960297" cy="58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0;p29">
            <a:extLst>
              <a:ext uri="{FF2B5EF4-FFF2-40B4-BE49-F238E27FC236}">
                <a16:creationId xmlns:a16="http://schemas.microsoft.com/office/drawing/2014/main" id="{E84A1C62-2C73-BD56-47E9-33DB6482ECC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26557" y="5060559"/>
            <a:ext cx="1394725" cy="955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41;p29">
            <a:extLst>
              <a:ext uri="{FF2B5EF4-FFF2-40B4-BE49-F238E27FC236}">
                <a16:creationId xmlns:a16="http://schemas.microsoft.com/office/drawing/2014/main" id="{123EF97C-4D74-1623-E103-3FD75583464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37061" y="5795614"/>
            <a:ext cx="1960297" cy="58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43;p29">
            <a:extLst>
              <a:ext uri="{FF2B5EF4-FFF2-40B4-BE49-F238E27FC236}">
                <a16:creationId xmlns:a16="http://schemas.microsoft.com/office/drawing/2014/main" id="{61E2588F-3264-1ED1-01CA-35A5A6F39759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266881" y="5915025"/>
            <a:ext cx="762417" cy="76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44;p29">
            <a:extLst>
              <a:ext uri="{FF2B5EF4-FFF2-40B4-BE49-F238E27FC236}">
                <a16:creationId xmlns:a16="http://schemas.microsoft.com/office/drawing/2014/main" id="{C8D94EC5-7F42-537F-5BF9-7785C5841B4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07384" y="5035092"/>
            <a:ext cx="1394725" cy="955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45;p29">
            <a:extLst>
              <a:ext uri="{FF2B5EF4-FFF2-40B4-BE49-F238E27FC236}">
                <a16:creationId xmlns:a16="http://schemas.microsoft.com/office/drawing/2014/main" id="{D7F52CFC-7A7D-B9E9-C97A-7AA6B70DD33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17888" y="5770145"/>
            <a:ext cx="1960297" cy="58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446;p29">
            <a:extLst>
              <a:ext uri="{FF2B5EF4-FFF2-40B4-BE49-F238E27FC236}">
                <a16:creationId xmlns:a16="http://schemas.microsoft.com/office/drawing/2014/main" id="{F52F759E-C82C-096B-31D1-5A97443D4715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" y="6851018"/>
            <a:ext cx="12188825" cy="6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250 - K.K. Bossa (Aircheck)">
            <a:hlinkClick r:id="" action="ppaction://media"/>
            <a:extLst>
              <a:ext uri="{FF2B5EF4-FFF2-40B4-BE49-F238E27FC236}">
                <a16:creationId xmlns:a16="http://schemas.microsoft.com/office/drawing/2014/main" id="{09C28F63-094B-4C7C-4CE4-7E557AF9E9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2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04272" y="2311691"/>
            <a:ext cx="406294" cy="406294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29A005F-1AEE-57C7-D434-36921311AA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" y="893"/>
            <a:ext cx="637637" cy="71101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581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">
            <a:extLst>
              <a:ext uri="{FF2B5EF4-FFF2-40B4-BE49-F238E27FC236}">
                <a16:creationId xmlns:a16="http://schemas.microsoft.com/office/drawing/2014/main" id="{05D7312B-B2AF-8FE9-DBE2-3D9041FE385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71370" y="5217381"/>
            <a:ext cx="1346981" cy="96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">
            <a:extLst>
              <a:ext uri="{FF2B5EF4-FFF2-40B4-BE49-F238E27FC236}">
                <a16:creationId xmlns:a16="http://schemas.microsoft.com/office/drawing/2014/main" id="{02514099-0998-CCD6-E71F-38763FE23C8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9458" y="5217380"/>
            <a:ext cx="1346981" cy="9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">
            <a:extLst>
              <a:ext uri="{FF2B5EF4-FFF2-40B4-BE49-F238E27FC236}">
                <a16:creationId xmlns:a16="http://schemas.microsoft.com/office/drawing/2014/main" id="{E6E77331-A20F-2AD5-5BEB-D7F391B1C9A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71370" y="3056720"/>
            <a:ext cx="1346981" cy="96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">
            <a:extLst>
              <a:ext uri="{FF2B5EF4-FFF2-40B4-BE49-F238E27FC236}">
                <a16:creationId xmlns:a16="http://schemas.microsoft.com/office/drawing/2014/main" id="{C9F39159-D583-63EE-269B-EBE1E685838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49458" y="3056720"/>
            <a:ext cx="1346981" cy="96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62;p30">
            <a:extLst>
              <a:ext uri="{FF2B5EF4-FFF2-40B4-BE49-F238E27FC236}">
                <a16:creationId xmlns:a16="http://schemas.microsoft.com/office/drawing/2014/main" id="{A200DD0B-4C76-9DF6-5695-0AC7483D72AE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50766" y="3754261"/>
            <a:ext cx="1169217" cy="14631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64;p30">
            <a:extLst>
              <a:ext uri="{FF2B5EF4-FFF2-40B4-BE49-F238E27FC236}">
                <a16:creationId xmlns:a16="http://schemas.microsoft.com/office/drawing/2014/main" id="{5A897EC7-867B-AB7B-CAE6-95E054BBD3D9}"/>
              </a:ext>
            </a:extLst>
          </p:cNvPr>
          <p:cNvSpPr/>
          <p:nvPr/>
        </p:nvSpPr>
        <p:spPr>
          <a:xfrm flipH="1">
            <a:off x="428320" y="2467158"/>
            <a:ext cx="4395462" cy="1863454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 defTabSz="914271">
              <a:buClr>
                <a:srgbClr val="000000"/>
              </a:buClr>
              <a:defRPr/>
            </a:pPr>
            <a:endParaRPr sz="2400" kern="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65;p30">
            <a:extLst>
              <a:ext uri="{FF2B5EF4-FFF2-40B4-BE49-F238E27FC236}">
                <a16:creationId xmlns:a16="http://schemas.microsoft.com/office/drawing/2014/main" id="{C7EFDD44-00B9-6669-648F-F36ED87E026E}"/>
              </a:ext>
            </a:extLst>
          </p:cNvPr>
          <p:cNvSpPr/>
          <p:nvPr/>
        </p:nvSpPr>
        <p:spPr>
          <a:xfrm>
            <a:off x="417148" y="2467158"/>
            <a:ext cx="4034261" cy="184362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2400" kern="0" dirty="0">
              <a:solidFill>
                <a:srgbClr val="9C5043"/>
              </a:solidFill>
              <a:cs typeface="Arial"/>
              <a:sym typeface="Arial"/>
            </a:endParaRPr>
          </a:p>
        </p:txBody>
      </p:sp>
      <p:sp>
        <p:nvSpPr>
          <p:cNvPr id="10" name="Google Shape;467;p30">
            <a:extLst>
              <a:ext uri="{FF2B5EF4-FFF2-40B4-BE49-F238E27FC236}">
                <a16:creationId xmlns:a16="http://schemas.microsoft.com/office/drawing/2014/main" id="{C066DCE2-5505-CF2A-D964-BC00A8DED7B6}"/>
              </a:ext>
            </a:extLst>
          </p:cNvPr>
          <p:cNvSpPr/>
          <p:nvPr/>
        </p:nvSpPr>
        <p:spPr>
          <a:xfrm flipH="1">
            <a:off x="435086" y="4653153"/>
            <a:ext cx="4385458" cy="1863454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 defTabSz="914271">
              <a:buClr>
                <a:srgbClr val="000000"/>
              </a:buClr>
              <a:defRPr/>
            </a:pPr>
            <a:endParaRPr lang="en-US" sz="2400" kern="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68;p30">
            <a:extLst>
              <a:ext uri="{FF2B5EF4-FFF2-40B4-BE49-F238E27FC236}">
                <a16:creationId xmlns:a16="http://schemas.microsoft.com/office/drawing/2014/main" id="{130C1843-F459-FD87-3FC5-188E0254AD11}"/>
              </a:ext>
            </a:extLst>
          </p:cNvPr>
          <p:cNvSpPr/>
          <p:nvPr/>
        </p:nvSpPr>
        <p:spPr>
          <a:xfrm>
            <a:off x="420385" y="4653504"/>
            <a:ext cx="4034261" cy="184362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vi-VN" sz="2400" dirty="0"/>
              <a:t>Góc </a:t>
            </a:r>
            <a:r>
              <a:rPr lang="en-US" sz="2400" dirty="0" err="1"/>
              <a:t>tù</a:t>
            </a:r>
            <a:r>
              <a:rPr lang="vi-VN" sz="2400" dirty="0"/>
              <a:t> là góc có số đo lớn hơn 180°</a:t>
            </a:r>
            <a:r>
              <a:rPr lang="en-US" sz="2400" dirty="0"/>
              <a:t>.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470;p30">
            <a:extLst>
              <a:ext uri="{FF2B5EF4-FFF2-40B4-BE49-F238E27FC236}">
                <a16:creationId xmlns:a16="http://schemas.microsoft.com/office/drawing/2014/main" id="{81E3A6E9-5D64-FFC2-02CD-A268FE6F433F}"/>
              </a:ext>
            </a:extLst>
          </p:cNvPr>
          <p:cNvSpPr/>
          <p:nvPr/>
        </p:nvSpPr>
        <p:spPr>
          <a:xfrm>
            <a:off x="7385042" y="2506058"/>
            <a:ext cx="4395462" cy="1863454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 defTabSz="914271">
              <a:buClr>
                <a:srgbClr val="000000"/>
              </a:buClr>
              <a:defRPr/>
            </a:pPr>
            <a:endParaRPr lang="en-US" sz="2400" kern="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71;p30">
            <a:extLst>
              <a:ext uri="{FF2B5EF4-FFF2-40B4-BE49-F238E27FC236}">
                <a16:creationId xmlns:a16="http://schemas.microsoft.com/office/drawing/2014/main" id="{397F9C17-1628-C8FD-C0BC-8D1F8A288D8B}"/>
              </a:ext>
            </a:extLst>
          </p:cNvPr>
          <p:cNvSpPr/>
          <p:nvPr/>
        </p:nvSpPr>
        <p:spPr>
          <a:xfrm>
            <a:off x="7765956" y="2515986"/>
            <a:ext cx="4034261" cy="184362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vi-VN" sz="2400" dirty="0"/>
              <a:t>Góc nhọn là góc có số đo lớn hơn 90°</a:t>
            </a:r>
            <a:r>
              <a:rPr lang="en-US" sz="2400" dirty="0"/>
              <a:t>.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473;p30">
            <a:extLst>
              <a:ext uri="{FF2B5EF4-FFF2-40B4-BE49-F238E27FC236}">
                <a16:creationId xmlns:a16="http://schemas.microsoft.com/office/drawing/2014/main" id="{B0FB54EA-931B-8B36-1BA1-841D97DBC4EF}"/>
              </a:ext>
            </a:extLst>
          </p:cNvPr>
          <p:cNvSpPr/>
          <p:nvPr/>
        </p:nvSpPr>
        <p:spPr>
          <a:xfrm>
            <a:off x="7391339" y="4653153"/>
            <a:ext cx="4385458" cy="1863454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 defTabSz="914271">
              <a:buClr>
                <a:srgbClr val="000000"/>
              </a:buClr>
              <a:defRPr/>
            </a:pPr>
            <a:endParaRPr lang="en-US" sz="2400" kern="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74;p30">
            <a:extLst>
              <a:ext uri="{FF2B5EF4-FFF2-40B4-BE49-F238E27FC236}">
                <a16:creationId xmlns:a16="http://schemas.microsoft.com/office/drawing/2014/main" id="{5256DFEC-2344-336F-5B07-6DDA73752815}"/>
              </a:ext>
            </a:extLst>
          </p:cNvPr>
          <p:cNvSpPr/>
          <p:nvPr/>
        </p:nvSpPr>
        <p:spPr>
          <a:xfrm>
            <a:off x="7759659" y="4653339"/>
            <a:ext cx="4034261" cy="184362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tù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90°.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" name="Google Shape;476;p30">
            <a:extLst>
              <a:ext uri="{FF2B5EF4-FFF2-40B4-BE49-F238E27FC236}">
                <a16:creationId xmlns:a16="http://schemas.microsoft.com/office/drawing/2014/main" id="{ADA1344F-B946-0742-57B3-1DEBC33AB8E6}"/>
              </a:ext>
            </a:extLst>
          </p:cNvPr>
          <p:cNvGrpSpPr/>
          <p:nvPr/>
        </p:nvGrpSpPr>
        <p:grpSpPr>
          <a:xfrm>
            <a:off x="146173" y="163824"/>
            <a:ext cx="11124574" cy="2008876"/>
            <a:chOff x="150128" y="102542"/>
            <a:chExt cx="11127473" cy="2009400"/>
          </a:xfrm>
        </p:grpSpPr>
        <p:grpSp>
          <p:nvGrpSpPr>
            <p:cNvPr id="17" name="Google Shape;477;p30">
              <a:extLst>
                <a:ext uri="{FF2B5EF4-FFF2-40B4-BE49-F238E27FC236}">
                  <a16:creationId xmlns:a16="http://schemas.microsoft.com/office/drawing/2014/main" id="{06BF96E6-FC4B-4B03-56E6-ACAB503C5649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20" name="Google Shape;478;p30">
                <a:extLst>
                  <a:ext uri="{FF2B5EF4-FFF2-40B4-BE49-F238E27FC236}">
                    <a16:creationId xmlns:a16="http://schemas.microsoft.com/office/drawing/2014/main" id="{8B580853-5151-F0A7-0EAF-2F200E3C60DD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" name="Google Shape;479;p30">
                <a:extLst>
                  <a:ext uri="{FF2B5EF4-FFF2-40B4-BE49-F238E27FC236}">
                    <a16:creationId xmlns:a16="http://schemas.microsoft.com/office/drawing/2014/main" id="{B9233C89-C3E9-664C-BA83-EE2296460088}"/>
                  </a:ext>
                </a:extLst>
              </p:cNvPr>
              <p:cNvSpPr/>
              <p:nvPr/>
            </p:nvSpPr>
            <p:spPr>
              <a:xfrm>
                <a:off x="2296550" y="435320"/>
                <a:ext cx="8670155" cy="1620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34" tIns="30458" rIns="60934" bIns="30458" anchor="ctr" anchorCtr="0">
                <a:no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US" sz="2400" b="1" dirty="0" err="1"/>
                  <a:t>Chọn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câu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đúng</a:t>
                </a:r>
                <a:r>
                  <a:rPr lang="en-US" sz="2400" b="1" dirty="0"/>
                  <a:t>.</a:t>
                </a:r>
                <a:endParaRPr sz="2400" b="1" kern="0" dirty="0">
                  <a:solidFill>
                    <a:srgbClr val="FFFFFF"/>
                  </a:solidFill>
                  <a:cs typeface="Arial"/>
                  <a:sym typeface="Arial"/>
                </a:endParaRPr>
              </a:p>
            </p:txBody>
          </p:sp>
        </p:grpSp>
        <p:pic>
          <p:nvPicPr>
            <p:cNvPr id="18" name="Google Shape;480;p30">
              <a:extLst>
                <a:ext uri="{FF2B5EF4-FFF2-40B4-BE49-F238E27FC236}">
                  <a16:creationId xmlns:a16="http://schemas.microsoft.com/office/drawing/2014/main" id="{11355FE5-453C-D0DD-4B3A-49F302B000B0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-5400000">
              <a:off x="-165942" y="418612"/>
              <a:ext cx="2009400" cy="13772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481;p30">
              <a:extLst>
                <a:ext uri="{FF2B5EF4-FFF2-40B4-BE49-F238E27FC236}">
                  <a16:creationId xmlns:a16="http://schemas.microsoft.com/office/drawing/2014/main" id="{DE5189E7-9947-48D2-8BCB-2D1E301888D2}"/>
                </a:ext>
              </a:extLst>
            </p:cNvPr>
            <p:cNvSpPr txBox="1"/>
            <p:nvPr/>
          </p:nvSpPr>
          <p:spPr>
            <a:xfrm>
              <a:off x="506730" y="872068"/>
              <a:ext cx="909209" cy="430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34" tIns="30458" rIns="60934" bIns="30458" anchor="ctr" anchorCtr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400" kern="0">
                  <a:cs typeface="Arial"/>
                  <a:sym typeface="Arial"/>
                </a:rPr>
                <a:t>0</a:t>
              </a:r>
              <a:r>
                <a:rPr lang="vi-VN" sz="2400" kern="0">
                  <a:cs typeface="Arial"/>
                  <a:sym typeface="Arial"/>
                </a:rPr>
                <a:t>1</a:t>
              </a:r>
              <a:endParaRPr sz="2400" kern="0" dirty="0">
                <a:cs typeface="Arial"/>
                <a:sym typeface="Arial"/>
              </a:endParaRPr>
            </a:p>
          </p:txBody>
        </p:sp>
      </p:grpSp>
      <p:pic>
        <p:nvPicPr>
          <p:cNvPr id="22" name="Google Shape;482;p30">
            <a:extLst>
              <a:ext uri="{FF2B5EF4-FFF2-40B4-BE49-F238E27FC236}">
                <a16:creationId xmlns:a16="http://schemas.microsoft.com/office/drawing/2014/main" id="{C340180D-EDF8-2963-B31F-EB8BAB6CAB5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646827" y="431396"/>
            <a:ext cx="1327807" cy="132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483;p30">
            <a:extLst>
              <a:ext uri="{FF2B5EF4-FFF2-40B4-BE49-F238E27FC236}">
                <a16:creationId xmlns:a16="http://schemas.microsoft.com/office/drawing/2014/main" id="{D636B007-DE1E-2F6A-70CF-F7B5CD46639C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659680" y="431400"/>
            <a:ext cx="1328698" cy="132869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468;p30">
            <a:extLst>
              <a:ext uri="{FF2B5EF4-FFF2-40B4-BE49-F238E27FC236}">
                <a16:creationId xmlns:a16="http://schemas.microsoft.com/office/drawing/2014/main" id="{0C2978C2-11EA-CC5B-CDF7-7F2F2B70D841}"/>
              </a:ext>
            </a:extLst>
          </p:cNvPr>
          <p:cNvSpPr/>
          <p:nvPr/>
        </p:nvSpPr>
        <p:spPr>
          <a:xfrm>
            <a:off x="433608" y="2503159"/>
            <a:ext cx="4034261" cy="184362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vi-VN" sz="2400" dirty="0"/>
              <a:t>Góc nhọn là góc có số đo bé hơn 90°</a:t>
            </a:r>
            <a:r>
              <a:rPr lang="en-US" sz="2400" dirty="0"/>
              <a:t>.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Google Shape;475;p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3583CB9-746E-9F8E-360B-2E71E3446D62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11397050" y="496518"/>
            <a:ext cx="627725" cy="62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Đúng">
            <a:extLst>
              <a:ext uri="{FF2B5EF4-FFF2-40B4-BE49-F238E27FC236}">
                <a16:creationId xmlns:a16="http://schemas.microsoft.com/office/drawing/2014/main" id="{40DA5513-E6DC-FD30-1871-4AB4E41315C9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341765" y="-1849196"/>
            <a:ext cx="12188825" cy="870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ai 1">
            <a:extLst>
              <a:ext uri="{FF2B5EF4-FFF2-40B4-BE49-F238E27FC236}">
                <a16:creationId xmlns:a16="http://schemas.microsoft.com/office/drawing/2014/main" id="{CDE59F54-D6BC-DDFC-A5B0-24534975A587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4427167" y="-1855222"/>
            <a:ext cx="12198826" cy="871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ai 2">
            <a:extLst>
              <a:ext uri="{FF2B5EF4-FFF2-40B4-BE49-F238E27FC236}">
                <a16:creationId xmlns:a16="http://schemas.microsoft.com/office/drawing/2014/main" id="{9CD22C99-E8A4-8059-2D3B-B7D926189990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4402996" y="-1889565"/>
            <a:ext cx="12198826" cy="871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ai 3">
            <a:extLst>
              <a:ext uri="{FF2B5EF4-FFF2-40B4-BE49-F238E27FC236}">
                <a16:creationId xmlns:a16="http://schemas.microsoft.com/office/drawing/2014/main" id="{126EF5B6-4DEC-D37A-DA9D-665349531D34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4402999" y="-1889565"/>
            <a:ext cx="12198826" cy="871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96F50C02-04CB-6536-14EA-C1FB23E72DE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" y="893"/>
            <a:ext cx="637637" cy="71101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979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1.17669 0.00023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4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1.1832 -0.00069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6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22222E-6 L 1.1832 -0.00069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6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22222E-6 L 1.1832 -0.00069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6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 animBg="1"/>
      <p:bldP spid="10" grpId="1" animBg="1"/>
      <p:bldP spid="11" grpId="0"/>
      <p:bldP spid="12" grpId="0" animBg="1"/>
      <p:bldP spid="12" grpId="1" animBg="1"/>
      <p:bldP spid="13" grpId="0"/>
      <p:bldP spid="14" grpId="0" animBg="1"/>
      <p:bldP spid="14" grpId="1" animBg="1"/>
      <p:bldP spid="15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">
            <a:extLst>
              <a:ext uri="{FF2B5EF4-FFF2-40B4-BE49-F238E27FC236}">
                <a16:creationId xmlns:a16="http://schemas.microsoft.com/office/drawing/2014/main" id="{13BCCDB1-5FD8-6E92-BF8E-16497C9228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88725" y="3054272"/>
            <a:ext cx="1334791" cy="96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">
            <a:extLst>
              <a:ext uri="{FF2B5EF4-FFF2-40B4-BE49-F238E27FC236}">
                <a16:creationId xmlns:a16="http://schemas.microsoft.com/office/drawing/2014/main" id="{828D020B-AFA3-05C8-BC2C-461512E6347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9456" y="5217380"/>
            <a:ext cx="1346981" cy="9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">
            <a:extLst>
              <a:ext uri="{FF2B5EF4-FFF2-40B4-BE49-F238E27FC236}">
                <a16:creationId xmlns:a16="http://schemas.microsoft.com/office/drawing/2014/main" id="{08C05B68-DD98-2FD7-C653-3AC35080A9A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46388" y="3041229"/>
            <a:ext cx="1343239" cy="96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72;p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1BB6D1-F47C-6FBA-EF1F-505173D6F6D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11397050" y="496518"/>
            <a:ext cx="627725" cy="62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D">
            <a:extLst>
              <a:ext uri="{FF2B5EF4-FFF2-40B4-BE49-F238E27FC236}">
                <a16:creationId xmlns:a16="http://schemas.microsoft.com/office/drawing/2014/main" id="{F3977945-0750-60A4-4BA1-1AA060F32AF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33139" y="5208305"/>
            <a:ext cx="1334791" cy="96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75;p33">
            <a:extLst>
              <a:ext uri="{FF2B5EF4-FFF2-40B4-BE49-F238E27FC236}">
                <a16:creationId xmlns:a16="http://schemas.microsoft.com/office/drawing/2014/main" id="{7A1ABBA3-EF22-7438-9697-DA09F58E5730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50766" y="3754261"/>
            <a:ext cx="1169217" cy="14631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77;p33">
            <a:extLst>
              <a:ext uri="{FF2B5EF4-FFF2-40B4-BE49-F238E27FC236}">
                <a16:creationId xmlns:a16="http://schemas.microsoft.com/office/drawing/2014/main" id="{D2776F3D-36EF-A220-04B5-B5804DACE601}"/>
              </a:ext>
            </a:extLst>
          </p:cNvPr>
          <p:cNvSpPr/>
          <p:nvPr/>
        </p:nvSpPr>
        <p:spPr>
          <a:xfrm>
            <a:off x="7375036" y="4683949"/>
            <a:ext cx="4395462" cy="1863454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 defTabSz="914271">
              <a:buClr>
                <a:srgbClr val="000000"/>
              </a:buClr>
              <a:defRPr/>
            </a:pPr>
            <a:endParaRPr sz="2500" kern="0"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578;p33">
            <a:extLst>
              <a:ext uri="{FF2B5EF4-FFF2-40B4-BE49-F238E27FC236}">
                <a16:creationId xmlns:a16="http://schemas.microsoft.com/office/drawing/2014/main" id="{D4EFF35A-FB0F-7153-413A-CC8C2B1166A3}"/>
              </a:ext>
            </a:extLst>
          </p:cNvPr>
          <p:cNvSpPr/>
          <p:nvPr/>
        </p:nvSpPr>
        <p:spPr>
          <a:xfrm>
            <a:off x="7722475" y="4710916"/>
            <a:ext cx="4034261" cy="184362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500" dirty="0" err="1"/>
              <a:t>góc</a:t>
            </a:r>
            <a:r>
              <a:rPr lang="en-US" sz="2500" dirty="0"/>
              <a:t>.</a:t>
            </a:r>
            <a:endParaRPr sz="2500" kern="0" dirty="0">
              <a:cs typeface="Arial"/>
              <a:sym typeface="Arial"/>
            </a:endParaRPr>
          </a:p>
        </p:txBody>
      </p:sp>
      <p:sp>
        <p:nvSpPr>
          <p:cNvPr id="11" name="Google Shape;580;p33">
            <a:extLst>
              <a:ext uri="{FF2B5EF4-FFF2-40B4-BE49-F238E27FC236}">
                <a16:creationId xmlns:a16="http://schemas.microsoft.com/office/drawing/2014/main" id="{67BC9322-ECB6-CE16-61A4-9F50BAD8831F}"/>
              </a:ext>
            </a:extLst>
          </p:cNvPr>
          <p:cNvSpPr/>
          <p:nvPr/>
        </p:nvSpPr>
        <p:spPr>
          <a:xfrm flipH="1">
            <a:off x="438326" y="4662517"/>
            <a:ext cx="4385458" cy="1863454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 defTabSz="914271">
              <a:buClr>
                <a:srgbClr val="000000"/>
              </a:buClr>
              <a:defRPr/>
            </a:pPr>
            <a:endParaRPr sz="2500" kern="0"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581;p33">
            <a:extLst>
              <a:ext uri="{FF2B5EF4-FFF2-40B4-BE49-F238E27FC236}">
                <a16:creationId xmlns:a16="http://schemas.microsoft.com/office/drawing/2014/main" id="{4E713CEC-BEE4-4373-29A2-14DE22FDA689}"/>
              </a:ext>
            </a:extLst>
          </p:cNvPr>
          <p:cNvSpPr/>
          <p:nvPr/>
        </p:nvSpPr>
        <p:spPr>
          <a:xfrm>
            <a:off x="423622" y="4662868"/>
            <a:ext cx="4034261" cy="184362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500" dirty="0"/>
              <a:t>k</a:t>
            </a:r>
            <a:r>
              <a:rPr lang="vi-VN" sz="2500" dirty="0"/>
              <a:t>hối lượng</a:t>
            </a:r>
            <a:r>
              <a:rPr lang="en-US" sz="2500" dirty="0"/>
              <a:t>.</a:t>
            </a:r>
            <a:endParaRPr sz="2500" kern="0" dirty="0">
              <a:cs typeface="Arial"/>
              <a:sym typeface="Arial"/>
            </a:endParaRPr>
          </a:p>
        </p:txBody>
      </p:sp>
      <p:sp>
        <p:nvSpPr>
          <p:cNvPr id="13" name="Google Shape;583;p33">
            <a:extLst>
              <a:ext uri="{FF2B5EF4-FFF2-40B4-BE49-F238E27FC236}">
                <a16:creationId xmlns:a16="http://schemas.microsoft.com/office/drawing/2014/main" id="{FC22CE9D-691F-DB78-8B91-881A37B123DC}"/>
              </a:ext>
            </a:extLst>
          </p:cNvPr>
          <p:cNvSpPr/>
          <p:nvPr/>
        </p:nvSpPr>
        <p:spPr>
          <a:xfrm flipH="1">
            <a:off x="442013" y="2458451"/>
            <a:ext cx="4395462" cy="1863454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 defTabSz="914271">
              <a:buClr>
                <a:srgbClr val="000000"/>
              </a:buClr>
              <a:defRPr/>
            </a:pPr>
            <a:endParaRPr sz="2500" kern="0"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584;p33">
            <a:extLst>
              <a:ext uri="{FF2B5EF4-FFF2-40B4-BE49-F238E27FC236}">
                <a16:creationId xmlns:a16="http://schemas.microsoft.com/office/drawing/2014/main" id="{833E306B-98EA-CC2F-135C-F6B35B2117C2}"/>
              </a:ext>
            </a:extLst>
          </p:cNvPr>
          <p:cNvSpPr/>
          <p:nvPr/>
        </p:nvSpPr>
        <p:spPr>
          <a:xfrm>
            <a:off x="428249" y="2478726"/>
            <a:ext cx="4034261" cy="184362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500" dirty="0" err="1"/>
              <a:t>thời</a:t>
            </a:r>
            <a:r>
              <a:rPr lang="en-US" sz="2500" dirty="0"/>
              <a:t> </a:t>
            </a:r>
            <a:r>
              <a:rPr lang="en-US" sz="2500" dirty="0" err="1"/>
              <a:t>gian</a:t>
            </a:r>
            <a:r>
              <a:rPr lang="en-US" sz="2500" dirty="0"/>
              <a:t>.</a:t>
            </a:r>
            <a:endParaRPr sz="2500" kern="0" dirty="0">
              <a:cs typeface="Arial"/>
              <a:sym typeface="Arial"/>
            </a:endParaRPr>
          </a:p>
        </p:txBody>
      </p:sp>
      <p:sp>
        <p:nvSpPr>
          <p:cNvPr id="15" name="Google Shape;586;p33">
            <a:extLst>
              <a:ext uri="{FF2B5EF4-FFF2-40B4-BE49-F238E27FC236}">
                <a16:creationId xmlns:a16="http://schemas.microsoft.com/office/drawing/2014/main" id="{8EEF02DC-34A1-B683-3815-120931FBA9B6}"/>
              </a:ext>
            </a:extLst>
          </p:cNvPr>
          <p:cNvSpPr/>
          <p:nvPr/>
        </p:nvSpPr>
        <p:spPr>
          <a:xfrm>
            <a:off x="7377651" y="2462346"/>
            <a:ext cx="4385458" cy="1863454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 defTabSz="914271">
              <a:buClr>
                <a:srgbClr val="000000"/>
              </a:buClr>
              <a:defRPr/>
            </a:pPr>
            <a:endParaRPr sz="2500" kern="0"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87;p33">
            <a:extLst>
              <a:ext uri="{FF2B5EF4-FFF2-40B4-BE49-F238E27FC236}">
                <a16:creationId xmlns:a16="http://schemas.microsoft.com/office/drawing/2014/main" id="{89561193-B641-957E-5BBF-3593490CC7BF}"/>
              </a:ext>
            </a:extLst>
          </p:cNvPr>
          <p:cNvSpPr/>
          <p:nvPr/>
        </p:nvSpPr>
        <p:spPr>
          <a:xfrm>
            <a:off x="7745972" y="2462534"/>
            <a:ext cx="4034261" cy="184362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500" dirty="0" err="1"/>
              <a:t>độ</a:t>
            </a:r>
            <a:r>
              <a:rPr lang="en-US" sz="2500" dirty="0"/>
              <a:t> </a:t>
            </a:r>
            <a:r>
              <a:rPr lang="en-US" sz="2500" dirty="0" err="1"/>
              <a:t>dài</a:t>
            </a:r>
            <a:r>
              <a:rPr lang="en-US" sz="2500" dirty="0"/>
              <a:t>.</a:t>
            </a:r>
            <a:endParaRPr sz="2500" kern="0" dirty="0">
              <a:cs typeface="Arial"/>
              <a:sym typeface="Arial"/>
            </a:endParaRPr>
          </a:p>
        </p:txBody>
      </p:sp>
      <p:grpSp>
        <p:nvGrpSpPr>
          <p:cNvPr id="17" name="Google Shape;588;p33">
            <a:extLst>
              <a:ext uri="{FF2B5EF4-FFF2-40B4-BE49-F238E27FC236}">
                <a16:creationId xmlns:a16="http://schemas.microsoft.com/office/drawing/2014/main" id="{5A08D1A9-EA9C-14DA-12A7-16EB8B824321}"/>
              </a:ext>
            </a:extLst>
          </p:cNvPr>
          <p:cNvGrpSpPr/>
          <p:nvPr/>
        </p:nvGrpSpPr>
        <p:grpSpPr>
          <a:xfrm>
            <a:off x="165115" y="161762"/>
            <a:ext cx="11388362" cy="2068303"/>
            <a:chOff x="150128" y="102542"/>
            <a:chExt cx="11391330" cy="2068843"/>
          </a:xfrm>
        </p:grpSpPr>
        <p:grpSp>
          <p:nvGrpSpPr>
            <p:cNvPr id="18" name="Google Shape;589;p33">
              <a:extLst>
                <a:ext uri="{FF2B5EF4-FFF2-40B4-BE49-F238E27FC236}">
                  <a16:creationId xmlns:a16="http://schemas.microsoft.com/office/drawing/2014/main" id="{A1516726-243E-E55D-E9ED-91BE07943B10}"/>
                </a:ext>
              </a:extLst>
            </p:cNvPr>
            <p:cNvGrpSpPr/>
            <p:nvPr/>
          </p:nvGrpSpPr>
          <p:grpSpPr>
            <a:xfrm>
              <a:off x="1370922" y="307446"/>
              <a:ext cx="10170536" cy="1863939"/>
              <a:chOff x="1376993" y="307445"/>
              <a:chExt cx="10404597" cy="1863939"/>
            </a:xfrm>
          </p:grpSpPr>
          <p:pic>
            <p:nvPicPr>
              <p:cNvPr id="21" name="Google Shape;590;p33">
                <a:extLst>
                  <a:ext uri="{FF2B5EF4-FFF2-40B4-BE49-F238E27FC236}">
                    <a16:creationId xmlns:a16="http://schemas.microsoft.com/office/drawing/2014/main" id="{D51015A3-E815-C6AD-CFBA-2156D530D0E1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1376993" y="307445"/>
                <a:ext cx="10404597" cy="18639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" name="Google Shape;591;p33">
                <a:extLst>
                  <a:ext uri="{FF2B5EF4-FFF2-40B4-BE49-F238E27FC236}">
                    <a16:creationId xmlns:a16="http://schemas.microsoft.com/office/drawing/2014/main" id="{4BD63196-D88C-F3B0-769C-E97AADE03E36}"/>
                  </a:ext>
                </a:extLst>
              </p:cNvPr>
              <p:cNvSpPr/>
              <p:nvPr/>
            </p:nvSpPr>
            <p:spPr>
              <a:xfrm>
                <a:off x="1590589" y="442927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34" tIns="30458" rIns="60934" bIns="30458" anchor="ctr" anchorCtr="0">
                <a:noAutofit/>
              </a:bodyPr>
              <a:lstStyle/>
              <a:p>
                <a:pPr algn="ctr" defTabSz="914271">
                  <a:buClr>
                    <a:srgbClr val="000000"/>
                  </a:buClr>
                  <a:defRPr/>
                </a:pPr>
                <a:r>
                  <a:rPr lang="vi-VN" sz="2500" b="1" dirty="0"/>
                  <a:t>Độ là đơn vị đo</a:t>
                </a:r>
                <a:endParaRPr sz="2500" b="1" kern="0" dirty="0">
                  <a:cs typeface="Arial"/>
                  <a:sym typeface="Arial"/>
                </a:endParaRPr>
              </a:p>
            </p:txBody>
          </p:sp>
        </p:grpSp>
        <p:pic>
          <p:nvPicPr>
            <p:cNvPr id="19" name="Google Shape;592;p33">
              <a:extLst>
                <a:ext uri="{FF2B5EF4-FFF2-40B4-BE49-F238E27FC236}">
                  <a16:creationId xmlns:a16="http://schemas.microsoft.com/office/drawing/2014/main" id="{CB8023D4-4D36-A16D-DD31-8FAB0087879E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-5400000">
              <a:off x="-165942" y="418612"/>
              <a:ext cx="2009400" cy="13772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593;p33">
              <a:extLst>
                <a:ext uri="{FF2B5EF4-FFF2-40B4-BE49-F238E27FC236}">
                  <a16:creationId xmlns:a16="http://schemas.microsoft.com/office/drawing/2014/main" id="{05AE2396-2080-AD69-F1B4-42E26B462605}"/>
                </a:ext>
              </a:extLst>
            </p:cNvPr>
            <p:cNvSpPr txBox="1"/>
            <p:nvPr/>
          </p:nvSpPr>
          <p:spPr>
            <a:xfrm>
              <a:off x="506730" y="864372"/>
              <a:ext cx="909209" cy="446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34" tIns="30458" rIns="60934" bIns="30458" anchor="ctr" anchorCtr="0">
              <a:spAutoFit/>
            </a:bodyPr>
            <a:lstStyle/>
            <a:p>
              <a:pPr algn="ctr" defTabSz="914271">
                <a:buClr>
                  <a:srgbClr val="000000"/>
                </a:buClr>
                <a:defRPr/>
              </a:pPr>
              <a:r>
                <a:rPr lang="en-US" sz="2500" kern="0">
                  <a:cs typeface="Arial"/>
                  <a:sym typeface="Arial"/>
                </a:rPr>
                <a:t>0</a:t>
              </a:r>
              <a:r>
                <a:rPr lang="vi-VN" sz="2500" kern="0">
                  <a:cs typeface="Arial"/>
                  <a:sym typeface="Arial"/>
                </a:rPr>
                <a:t>2</a:t>
              </a:r>
              <a:endParaRPr sz="2500" kern="0" dirty="0">
                <a:cs typeface="Arial"/>
                <a:sym typeface="Arial"/>
              </a:endParaRPr>
            </a:p>
          </p:txBody>
        </p:sp>
      </p:grpSp>
      <p:pic>
        <p:nvPicPr>
          <p:cNvPr id="23" name="Google Shape;594;p33">
            <a:extLst>
              <a:ext uri="{FF2B5EF4-FFF2-40B4-BE49-F238E27FC236}">
                <a16:creationId xmlns:a16="http://schemas.microsoft.com/office/drawing/2014/main" id="{D67D1359-3C8E-3BB1-F9F3-A52A86CEF91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636829" y="426117"/>
            <a:ext cx="1327807" cy="132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595;p33">
            <a:extLst>
              <a:ext uri="{FF2B5EF4-FFF2-40B4-BE49-F238E27FC236}">
                <a16:creationId xmlns:a16="http://schemas.microsoft.com/office/drawing/2014/main" id="{131EE9F0-FD3B-4610-35B6-88D84D9247D3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649681" y="426119"/>
            <a:ext cx="1328698" cy="132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Đúng">
            <a:extLst>
              <a:ext uri="{FF2B5EF4-FFF2-40B4-BE49-F238E27FC236}">
                <a16:creationId xmlns:a16="http://schemas.microsoft.com/office/drawing/2014/main" id="{79DF0359-B48E-E6B3-A045-F07F3D47549C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341765" y="-1849196"/>
            <a:ext cx="12188825" cy="870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ai 1">
            <a:extLst>
              <a:ext uri="{FF2B5EF4-FFF2-40B4-BE49-F238E27FC236}">
                <a16:creationId xmlns:a16="http://schemas.microsoft.com/office/drawing/2014/main" id="{E3CCF73F-91B0-AF94-0237-11F0A14C4665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4427167" y="-1855222"/>
            <a:ext cx="12198826" cy="871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ai 2">
            <a:extLst>
              <a:ext uri="{FF2B5EF4-FFF2-40B4-BE49-F238E27FC236}">
                <a16:creationId xmlns:a16="http://schemas.microsoft.com/office/drawing/2014/main" id="{18F0DA5E-7ACF-F362-0EF1-AFFA22E14AB6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4402996" y="-1889565"/>
            <a:ext cx="12198826" cy="871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ai 3">
            <a:extLst>
              <a:ext uri="{FF2B5EF4-FFF2-40B4-BE49-F238E27FC236}">
                <a16:creationId xmlns:a16="http://schemas.microsoft.com/office/drawing/2014/main" id="{097AFC90-8F4D-535C-C32C-09392E15EA00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4402999" y="-1889565"/>
            <a:ext cx="12198826" cy="871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7AE7C370-66F8-A5CA-F8B8-77D48209DC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" y="893"/>
            <a:ext cx="637637" cy="71101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3467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1.17669 0.00023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4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1.1832 -0.00069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6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22222E-6 L 1.1832 -0.00069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6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22222E-6 L 1.1832 -0.00069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6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">
            <a:extLst>
              <a:ext uri="{FF2B5EF4-FFF2-40B4-BE49-F238E27FC236}">
                <a16:creationId xmlns:a16="http://schemas.microsoft.com/office/drawing/2014/main" id="{1836D0DB-4248-20C9-C8F1-ADEC8100628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72096" y="5217381"/>
            <a:ext cx="1346981" cy="96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">
            <a:extLst>
              <a:ext uri="{FF2B5EF4-FFF2-40B4-BE49-F238E27FC236}">
                <a16:creationId xmlns:a16="http://schemas.microsoft.com/office/drawing/2014/main" id="{44D5D010-D599-5A28-250F-77B56B41787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55551" y="3029142"/>
            <a:ext cx="1334791" cy="9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">
            <a:extLst>
              <a:ext uri="{FF2B5EF4-FFF2-40B4-BE49-F238E27FC236}">
                <a16:creationId xmlns:a16="http://schemas.microsoft.com/office/drawing/2014/main" id="{91800FDC-6114-CA34-629E-2B57512905D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70641" y="3052840"/>
            <a:ext cx="1346981" cy="96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">
            <a:extLst>
              <a:ext uri="{FF2B5EF4-FFF2-40B4-BE49-F238E27FC236}">
                <a16:creationId xmlns:a16="http://schemas.microsoft.com/office/drawing/2014/main" id="{A4B1A174-066B-03EF-4142-3B273F2015B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51327" y="5223114"/>
            <a:ext cx="1343239" cy="96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38;p32">
            <a:extLst>
              <a:ext uri="{FF2B5EF4-FFF2-40B4-BE49-F238E27FC236}">
                <a16:creationId xmlns:a16="http://schemas.microsoft.com/office/drawing/2014/main" id="{D72B5221-190D-1A53-6AD5-7E406C728CA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50766" y="3754261"/>
            <a:ext cx="1169217" cy="14631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40;p32">
            <a:extLst>
              <a:ext uri="{FF2B5EF4-FFF2-40B4-BE49-F238E27FC236}">
                <a16:creationId xmlns:a16="http://schemas.microsoft.com/office/drawing/2014/main" id="{C3F43FDE-8B16-6143-2E2F-5CCC9DE46C89}"/>
              </a:ext>
            </a:extLst>
          </p:cNvPr>
          <p:cNvSpPr/>
          <p:nvPr/>
        </p:nvSpPr>
        <p:spPr>
          <a:xfrm flipH="1">
            <a:off x="428320" y="4654380"/>
            <a:ext cx="4395462" cy="1863454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 defTabSz="914271">
              <a:buClr>
                <a:srgbClr val="000000"/>
              </a:buClr>
              <a:defRPr/>
            </a:pPr>
            <a:endParaRPr sz="25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41;p32">
            <a:extLst>
              <a:ext uri="{FF2B5EF4-FFF2-40B4-BE49-F238E27FC236}">
                <a16:creationId xmlns:a16="http://schemas.microsoft.com/office/drawing/2014/main" id="{DF0463BF-28C0-42EC-A67D-B3FBF3566FE6}"/>
              </a:ext>
            </a:extLst>
          </p:cNvPr>
          <p:cNvSpPr/>
          <p:nvPr/>
        </p:nvSpPr>
        <p:spPr>
          <a:xfrm>
            <a:off x="417148" y="4654377"/>
            <a:ext cx="4034261" cy="184362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500" dirty="0"/>
              <a:t>180</a:t>
            </a:r>
            <a:r>
              <a:rPr lang="en-U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°.</a:t>
            </a:r>
            <a:endParaRPr sz="2500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10" name="Google Shape;543;p32">
            <a:extLst>
              <a:ext uri="{FF2B5EF4-FFF2-40B4-BE49-F238E27FC236}">
                <a16:creationId xmlns:a16="http://schemas.microsoft.com/office/drawing/2014/main" id="{1EAA17B1-C012-DDD3-90A3-5B3E751AF6EE}"/>
              </a:ext>
            </a:extLst>
          </p:cNvPr>
          <p:cNvSpPr/>
          <p:nvPr/>
        </p:nvSpPr>
        <p:spPr>
          <a:xfrm flipH="1">
            <a:off x="438326" y="2464913"/>
            <a:ext cx="4385458" cy="1863454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 defTabSz="914271">
              <a:buClr>
                <a:srgbClr val="000000"/>
              </a:buClr>
              <a:defRPr/>
            </a:pPr>
            <a:endParaRPr sz="25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44;p32">
            <a:extLst>
              <a:ext uri="{FF2B5EF4-FFF2-40B4-BE49-F238E27FC236}">
                <a16:creationId xmlns:a16="http://schemas.microsoft.com/office/drawing/2014/main" id="{73B3D4B0-631F-C7F2-DCA5-E3BE2ADF6921}"/>
              </a:ext>
            </a:extLst>
          </p:cNvPr>
          <p:cNvSpPr/>
          <p:nvPr/>
        </p:nvSpPr>
        <p:spPr>
          <a:xfrm>
            <a:off x="423622" y="2465266"/>
            <a:ext cx="4034261" cy="184362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500" dirty="0"/>
              <a:t>90</a:t>
            </a:r>
            <a:r>
              <a:rPr lang="en-U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°.</a:t>
            </a:r>
            <a:endParaRPr sz="2500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12" name="Google Shape;546;p32">
            <a:extLst>
              <a:ext uri="{FF2B5EF4-FFF2-40B4-BE49-F238E27FC236}">
                <a16:creationId xmlns:a16="http://schemas.microsoft.com/office/drawing/2014/main" id="{C4B11B96-58B0-8C4F-A720-8A3993453276}"/>
              </a:ext>
            </a:extLst>
          </p:cNvPr>
          <p:cNvSpPr/>
          <p:nvPr/>
        </p:nvSpPr>
        <p:spPr>
          <a:xfrm>
            <a:off x="7385042" y="2467158"/>
            <a:ext cx="4395462" cy="1863454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 defTabSz="914271">
              <a:buClr>
                <a:srgbClr val="000000"/>
              </a:buClr>
              <a:defRPr/>
            </a:pPr>
            <a:endParaRPr sz="25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547;p32">
            <a:extLst>
              <a:ext uri="{FF2B5EF4-FFF2-40B4-BE49-F238E27FC236}">
                <a16:creationId xmlns:a16="http://schemas.microsoft.com/office/drawing/2014/main" id="{3BEBBC6B-575C-F492-CB12-E768EA269119}"/>
              </a:ext>
            </a:extLst>
          </p:cNvPr>
          <p:cNvSpPr/>
          <p:nvPr/>
        </p:nvSpPr>
        <p:spPr>
          <a:xfrm>
            <a:off x="7765956" y="2477085"/>
            <a:ext cx="4034261" cy="184362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500" dirty="0"/>
              <a:t>30</a:t>
            </a:r>
            <a:r>
              <a:rPr lang="en-U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°.</a:t>
            </a:r>
            <a:endParaRPr sz="2500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14" name="Google Shape;549;p32">
            <a:extLst>
              <a:ext uri="{FF2B5EF4-FFF2-40B4-BE49-F238E27FC236}">
                <a16:creationId xmlns:a16="http://schemas.microsoft.com/office/drawing/2014/main" id="{E3ADE3CA-FED9-0EC9-A822-3C87AF8F8315}"/>
              </a:ext>
            </a:extLst>
          </p:cNvPr>
          <p:cNvSpPr/>
          <p:nvPr/>
        </p:nvSpPr>
        <p:spPr>
          <a:xfrm>
            <a:off x="7395046" y="4653153"/>
            <a:ext cx="4385458" cy="1863454"/>
          </a:xfrm>
          <a:custGeom>
            <a:avLst/>
            <a:gdLst/>
            <a:ahLst/>
            <a:cxnLst/>
            <a:rect l="l" t="t" r="r" b="b"/>
            <a:pathLst>
              <a:path w="4772605" h="1863939" extrusionOk="0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9C50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 defTabSz="914271">
              <a:buClr>
                <a:srgbClr val="000000"/>
              </a:buClr>
              <a:defRPr/>
            </a:pPr>
            <a:endParaRPr sz="25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550;p32">
            <a:extLst>
              <a:ext uri="{FF2B5EF4-FFF2-40B4-BE49-F238E27FC236}">
                <a16:creationId xmlns:a16="http://schemas.microsoft.com/office/drawing/2014/main" id="{65370873-583C-9BD9-0B33-09A635A9028A}"/>
              </a:ext>
            </a:extLst>
          </p:cNvPr>
          <p:cNvSpPr/>
          <p:nvPr/>
        </p:nvSpPr>
        <p:spPr>
          <a:xfrm>
            <a:off x="7763366" y="4653339"/>
            <a:ext cx="4034261" cy="184362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2500" dirty="0"/>
              <a:t>100</a:t>
            </a:r>
            <a:r>
              <a:rPr lang="en-U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°.</a:t>
            </a:r>
            <a:endParaRPr sz="2500" kern="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6" name="Google Shape;551;p32">
            <a:extLst>
              <a:ext uri="{FF2B5EF4-FFF2-40B4-BE49-F238E27FC236}">
                <a16:creationId xmlns:a16="http://schemas.microsoft.com/office/drawing/2014/main" id="{0C2F5917-40D5-FC72-6907-047C870340E1}"/>
              </a:ext>
            </a:extLst>
          </p:cNvPr>
          <p:cNvGrpSpPr/>
          <p:nvPr/>
        </p:nvGrpSpPr>
        <p:grpSpPr>
          <a:xfrm>
            <a:off x="165115" y="161762"/>
            <a:ext cx="11124574" cy="2008876"/>
            <a:chOff x="150128" y="102542"/>
            <a:chExt cx="11127473" cy="2009400"/>
          </a:xfrm>
        </p:grpSpPr>
        <p:grpSp>
          <p:nvGrpSpPr>
            <p:cNvPr id="17" name="Google Shape;552;p32">
              <a:extLst>
                <a:ext uri="{FF2B5EF4-FFF2-40B4-BE49-F238E27FC236}">
                  <a16:creationId xmlns:a16="http://schemas.microsoft.com/office/drawing/2014/main" id="{6D5DA55B-E244-9F4D-AAA6-10849F37E2AD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20" name="Google Shape;553;p32">
                <a:extLst>
                  <a:ext uri="{FF2B5EF4-FFF2-40B4-BE49-F238E27FC236}">
                    <a16:creationId xmlns:a16="http://schemas.microsoft.com/office/drawing/2014/main" id="{A97B7148-206C-A99C-CD32-D6A291C9537A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" name="Google Shape;554;p32">
                <a:extLst>
                  <a:ext uri="{FF2B5EF4-FFF2-40B4-BE49-F238E27FC236}">
                    <a16:creationId xmlns:a16="http://schemas.microsoft.com/office/drawing/2014/main" id="{657D6769-97C3-43EE-2AA3-A2A3EED1F694}"/>
                  </a:ext>
                </a:extLst>
              </p:cNvPr>
              <p:cNvSpPr/>
              <p:nvPr/>
            </p:nvSpPr>
            <p:spPr>
              <a:xfrm>
                <a:off x="1991390" y="412426"/>
                <a:ext cx="9019281" cy="1620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34" tIns="30458" rIns="60934" bIns="30458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US" sz="2500"/>
                  <a:t>Góc bẹt có số đo bằng</a:t>
                </a:r>
                <a:endParaRPr sz="2500" b="1" kern="0" dirty="0">
                  <a:solidFill>
                    <a:srgbClr val="FFFFFF"/>
                  </a:solidFill>
                  <a:cs typeface="Arial"/>
                  <a:sym typeface="Arial"/>
                </a:endParaRPr>
              </a:p>
            </p:txBody>
          </p:sp>
        </p:grpSp>
        <p:pic>
          <p:nvPicPr>
            <p:cNvPr id="18" name="Google Shape;555;p32">
              <a:extLst>
                <a:ext uri="{FF2B5EF4-FFF2-40B4-BE49-F238E27FC236}">
                  <a16:creationId xmlns:a16="http://schemas.microsoft.com/office/drawing/2014/main" id="{B6947E33-11A6-D383-6325-A4D3716FF522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-5400000">
              <a:off x="-165942" y="418612"/>
              <a:ext cx="2009400" cy="13772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556;p32">
              <a:extLst>
                <a:ext uri="{FF2B5EF4-FFF2-40B4-BE49-F238E27FC236}">
                  <a16:creationId xmlns:a16="http://schemas.microsoft.com/office/drawing/2014/main" id="{1B4BA060-B463-41B4-AC4D-908B60326388}"/>
                </a:ext>
              </a:extLst>
            </p:cNvPr>
            <p:cNvSpPr txBox="1"/>
            <p:nvPr/>
          </p:nvSpPr>
          <p:spPr>
            <a:xfrm>
              <a:off x="506730" y="864372"/>
              <a:ext cx="909209" cy="446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34" tIns="30458" rIns="60934" bIns="30458" anchor="ctr" anchorCtr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500" kern="0" dirty="0">
                  <a:cs typeface="Arial"/>
                  <a:sym typeface="Arial"/>
                </a:rPr>
                <a:t>03</a:t>
              </a:r>
              <a:endParaRPr sz="2500" kern="0" dirty="0">
                <a:cs typeface="Arial"/>
                <a:sym typeface="Arial"/>
              </a:endParaRPr>
            </a:p>
          </p:txBody>
        </p:sp>
      </p:grpSp>
      <p:pic>
        <p:nvPicPr>
          <p:cNvPr id="22" name="Google Shape;557;p32">
            <a:extLst>
              <a:ext uri="{FF2B5EF4-FFF2-40B4-BE49-F238E27FC236}">
                <a16:creationId xmlns:a16="http://schemas.microsoft.com/office/drawing/2014/main" id="{65C399FA-E782-3DFF-D151-BE9599C857B6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636829" y="426117"/>
            <a:ext cx="1327807" cy="132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558;p32">
            <a:extLst>
              <a:ext uri="{FF2B5EF4-FFF2-40B4-BE49-F238E27FC236}">
                <a16:creationId xmlns:a16="http://schemas.microsoft.com/office/drawing/2014/main" id="{3FB5A129-C553-3E8C-3940-E52C6E8A6DF1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649681" y="426119"/>
            <a:ext cx="1328698" cy="132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561;p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830B7D-A20B-F069-6B65-432A5BFEF829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11397050" y="496518"/>
            <a:ext cx="627725" cy="62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520;p31">
            <a:extLst>
              <a:ext uri="{FF2B5EF4-FFF2-40B4-BE49-F238E27FC236}">
                <a16:creationId xmlns:a16="http://schemas.microsoft.com/office/drawing/2014/main" id="{517957FD-CD7A-8A57-55EA-5318266AC62C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659680" y="426119"/>
            <a:ext cx="1328698" cy="132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Đúng">
            <a:extLst>
              <a:ext uri="{FF2B5EF4-FFF2-40B4-BE49-F238E27FC236}">
                <a16:creationId xmlns:a16="http://schemas.microsoft.com/office/drawing/2014/main" id="{F66C6F16-CDD8-88D7-6671-37B47DFBB3DD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341765" y="-1849196"/>
            <a:ext cx="12188825" cy="870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519;p31">
            <a:extLst>
              <a:ext uri="{FF2B5EF4-FFF2-40B4-BE49-F238E27FC236}">
                <a16:creationId xmlns:a16="http://schemas.microsoft.com/office/drawing/2014/main" id="{DC282535-EFB9-C4E6-2455-75B95D92B04F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646827" y="426117"/>
            <a:ext cx="1327807" cy="132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ai 1">
            <a:extLst>
              <a:ext uri="{FF2B5EF4-FFF2-40B4-BE49-F238E27FC236}">
                <a16:creationId xmlns:a16="http://schemas.microsoft.com/office/drawing/2014/main" id="{2C6D19D3-A5EC-1B32-E8A3-4B0BB1DA5FDA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4427167" y="-1855222"/>
            <a:ext cx="12198826" cy="871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ai 2">
            <a:extLst>
              <a:ext uri="{FF2B5EF4-FFF2-40B4-BE49-F238E27FC236}">
                <a16:creationId xmlns:a16="http://schemas.microsoft.com/office/drawing/2014/main" id="{4740C463-992F-7083-3EEB-ABADC4316952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4402996" y="-1889565"/>
            <a:ext cx="12198826" cy="871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ai 3">
            <a:extLst>
              <a:ext uri="{FF2B5EF4-FFF2-40B4-BE49-F238E27FC236}">
                <a16:creationId xmlns:a16="http://schemas.microsoft.com/office/drawing/2014/main" id="{660AFDF9-2E6C-BE3F-8503-3332447B019A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4402999" y="-1889565"/>
            <a:ext cx="12198826" cy="871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11">
            <a:extLst>
              <a:ext uri="{FF2B5EF4-FFF2-40B4-BE49-F238E27FC236}">
                <a16:creationId xmlns:a16="http://schemas.microsoft.com/office/drawing/2014/main" id="{FDE504F4-5449-18C7-D4CF-C5E857283FF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" y="893"/>
            <a:ext cx="637637" cy="71101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9467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1.17669 0.00023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4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1.1832 -0.00069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6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22222E-6 L 1.1832 -0.00069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6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22222E-6 L 1.1832 -0.00069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6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 animBg="1"/>
      <p:bldP spid="10" grpId="1" animBg="1"/>
      <p:bldP spid="11" grpId="0"/>
      <p:bldP spid="12" grpId="0" animBg="1"/>
      <p:bldP spid="12" grpId="1" animBg="1"/>
      <p:bldP spid="13" grpId="0"/>
      <p:bldP spid="14" grpId="0" animBg="1"/>
      <p:bldP spid="14" grpId="1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479" y="2837928"/>
            <a:ext cx="2865867" cy="18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241539-5DD3-44B8-BDD8-B0FD252CE345}"/>
              </a:ext>
            </a:extLst>
          </p:cNvPr>
          <p:cNvSpPr/>
          <p:nvPr/>
        </p:nvSpPr>
        <p:spPr>
          <a:xfrm>
            <a:off x="1407900" y="1051885"/>
            <a:ext cx="9700274" cy="318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436">
              <a:lnSpc>
                <a:spcPct val="150000"/>
              </a:lnSpc>
              <a:defRPr/>
            </a:pPr>
            <a:r>
              <a:rPr lang="en-US" sz="2285" b="1" kern="0" dirty="0" err="1">
                <a:solidFill>
                  <a:srgbClr val="262624"/>
                </a:solidFill>
                <a:cs typeface="Arial"/>
                <a:sym typeface="Arial"/>
              </a:rPr>
              <a:t>Bài</a:t>
            </a:r>
            <a:r>
              <a:rPr lang="en-US" sz="2285" b="1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285" b="1" kern="0" dirty="0" err="1">
                <a:solidFill>
                  <a:srgbClr val="262624"/>
                </a:solidFill>
                <a:cs typeface="Arial"/>
                <a:sym typeface="Arial"/>
              </a:rPr>
              <a:t>tập</a:t>
            </a:r>
            <a:r>
              <a:rPr lang="en-US" sz="2285" b="1" kern="0" dirty="0">
                <a:solidFill>
                  <a:srgbClr val="262624"/>
                </a:solidFill>
                <a:cs typeface="Arial"/>
                <a:sym typeface="Arial"/>
              </a:rPr>
              <a:t> 3 (SGK – tr49):</a:t>
            </a:r>
          </a:p>
          <a:p>
            <a:pPr defTabSz="609436">
              <a:lnSpc>
                <a:spcPct val="150000"/>
              </a:lnSpc>
              <a:defRPr/>
            </a:pPr>
            <a:r>
              <a:rPr lang="en-US" sz="2285" kern="0" dirty="0" err="1">
                <a:solidFill>
                  <a:srgbClr val="262624"/>
                </a:solidFill>
                <a:cs typeface="Arial"/>
                <a:sym typeface="Arial"/>
              </a:rPr>
              <a:t>Tại</a:t>
            </a:r>
            <a:r>
              <a:rPr lang="en-US" sz="2285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262624"/>
                </a:solidFill>
                <a:cs typeface="Arial"/>
                <a:sym typeface="Arial"/>
              </a:rPr>
              <a:t>mỗi</a:t>
            </a:r>
            <a:r>
              <a:rPr lang="en-US" sz="2285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262624"/>
                </a:solidFill>
                <a:cs typeface="Arial"/>
                <a:sym typeface="Arial"/>
              </a:rPr>
              <a:t>thời</a:t>
            </a:r>
            <a:r>
              <a:rPr lang="en-US" sz="2285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262624"/>
                </a:solidFill>
                <a:cs typeface="Arial"/>
                <a:sym typeface="Arial"/>
              </a:rPr>
              <a:t>điểm</a:t>
            </a:r>
            <a:r>
              <a:rPr lang="en-US" sz="2285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262624"/>
                </a:solidFill>
                <a:cs typeface="Arial"/>
                <a:sym typeface="Arial"/>
              </a:rPr>
              <a:t>xem</a:t>
            </a:r>
            <a:r>
              <a:rPr lang="en-US" sz="2285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262624"/>
                </a:solidFill>
                <a:cs typeface="Arial"/>
                <a:sym typeface="Arial"/>
              </a:rPr>
              <a:t>đồng</a:t>
            </a:r>
            <a:r>
              <a:rPr lang="en-US" sz="2285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262624"/>
                </a:solidFill>
                <a:cs typeface="Arial"/>
                <a:sym typeface="Arial"/>
              </a:rPr>
              <a:t>hồ</a:t>
            </a:r>
            <a:r>
              <a:rPr lang="en-US" sz="2285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262624"/>
                </a:solidFill>
                <a:cs typeface="Arial"/>
                <a:sym typeface="Arial"/>
              </a:rPr>
              <a:t>thì</a:t>
            </a:r>
            <a:r>
              <a:rPr lang="en-US" sz="2285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262624"/>
                </a:solidFill>
                <a:cs typeface="Arial"/>
                <a:sym typeface="Arial"/>
              </a:rPr>
              <a:t>kim</a:t>
            </a:r>
            <a:r>
              <a:rPr lang="en-US" sz="2285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262624"/>
                </a:solidFill>
                <a:cs typeface="Arial"/>
                <a:sym typeface="Arial"/>
              </a:rPr>
              <a:t>giờ</a:t>
            </a:r>
            <a:r>
              <a:rPr lang="en-US" sz="2285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262624"/>
                </a:solidFill>
                <a:cs typeface="Arial"/>
                <a:sym typeface="Arial"/>
              </a:rPr>
              <a:t>và</a:t>
            </a:r>
            <a:r>
              <a:rPr lang="en-US" sz="2285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262624"/>
                </a:solidFill>
                <a:cs typeface="Arial"/>
                <a:sym typeface="Arial"/>
              </a:rPr>
              <a:t>kim</a:t>
            </a:r>
            <a:r>
              <a:rPr lang="en-US" sz="2285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262624"/>
                </a:solidFill>
                <a:cs typeface="Arial"/>
                <a:sym typeface="Arial"/>
              </a:rPr>
              <a:t>phút</a:t>
            </a:r>
            <a:endParaRPr lang="en-US" sz="2285" kern="0" dirty="0">
              <a:solidFill>
                <a:srgbClr val="262624"/>
              </a:solidFill>
              <a:cs typeface="Arial"/>
              <a:sym typeface="Arial"/>
            </a:endParaRPr>
          </a:p>
          <a:p>
            <a:pPr defTabSz="609436">
              <a:lnSpc>
                <a:spcPct val="150000"/>
              </a:lnSpc>
              <a:defRPr/>
            </a:pPr>
            <a:r>
              <a:rPr lang="en-US" sz="2285" kern="0" dirty="0">
                <a:solidFill>
                  <a:srgbClr val="262624"/>
                </a:solidFill>
                <a:cs typeface="Arial"/>
                <a:sym typeface="Arial"/>
              </a:rPr>
              <a:t>t</a:t>
            </a:r>
            <a:r>
              <a:rPr lang="en-US" sz="2285" kern="0" dirty="0" err="1">
                <a:solidFill>
                  <a:srgbClr val="262624"/>
                </a:solidFill>
                <a:cs typeface="Arial"/>
                <a:sym typeface="Arial"/>
              </a:rPr>
              <a:t>ạo</a:t>
            </a:r>
            <a:r>
              <a:rPr lang="en-US" sz="2285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262624"/>
                </a:solidFill>
                <a:cs typeface="Arial"/>
                <a:sym typeface="Arial"/>
              </a:rPr>
              <a:t>thành</a:t>
            </a:r>
            <a:r>
              <a:rPr lang="en-US" sz="2285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262624"/>
                </a:solidFill>
                <a:cs typeface="Arial"/>
                <a:sym typeface="Arial"/>
              </a:rPr>
              <a:t>một</a:t>
            </a:r>
            <a:r>
              <a:rPr lang="en-US" sz="2285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262624"/>
                </a:solidFill>
                <a:cs typeface="Arial"/>
                <a:sym typeface="Arial"/>
              </a:rPr>
              <a:t>góc</a:t>
            </a:r>
            <a:r>
              <a:rPr lang="en-US" sz="2285" kern="0" dirty="0">
                <a:solidFill>
                  <a:srgbClr val="262624"/>
                </a:solidFill>
                <a:cs typeface="Arial"/>
                <a:sym typeface="Arial"/>
              </a:rPr>
              <a:t>.</a:t>
            </a:r>
          </a:p>
          <a:p>
            <a:pPr algn="just" defTabSz="2321662">
              <a:lnSpc>
                <a:spcPct val="150000"/>
              </a:lnSpc>
            </a:pPr>
            <a:r>
              <a:rPr lang="vi-VN" sz="2285" kern="0" dirty="0">
                <a:solidFill>
                  <a:srgbClr val="262624"/>
                </a:solidFill>
                <a:cs typeface="Arial"/>
                <a:sym typeface="Arial"/>
              </a:rPr>
              <a:t>a) Theo em, tại mỗi thời điểm: lúc 3 giờ, lúc 6 giờ, lúc 9 giờ thì góc giữa hai kim đó có số đo lần lượt bằng bao nhiêu?</a:t>
            </a:r>
          </a:p>
          <a:p>
            <a:pPr algn="just" defTabSz="2321662">
              <a:lnSpc>
                <a:spcPct val="150000"/>
              </a:lnSpc>
            </a:pPr>
            <a:r>
              <a:rPr lang="vi-VN" sz="2285" kern="0" dirty="0">
                <a:solidFill>
                  <a:srgbClr val="262624"/>
                </a:solidFill>
                <a:cs typeface="Arial"/>
                <a:sym typeface="Arial"/>
              </a:rPr>
              <a:t>b) Chỉ ra ba vị trí mà góc giữa hai kim là góc nhọn, góc tù</a:t>
            </a:r>
            <a:r>
              <a:rPr lang="en-US" sz="2285" kern="0" dirty="0">
                <a:solidFill>
                  <a:srgbClr val="262624"/>
                </a:solidFill>
                <a:cs typeface="Arial"/>
                <a:sym typeface="Arial"/>
              </a:rPr>
              <a:t>.</a:t>
            </a:r>
            <a:endParaRPr lang="vi-VN" sz="2285" kern="0" dirty="0">
              <a:solidFill>
                <a:srgbClr val="262624"/>
              </a:solidFill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BC15A-CAB4-4DF1-8984-3351FF97F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24" y="4376473"/>
            <a:ext cx="5442026" cy="248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EDC09DE6-B804-4771-AD61-1F7CD42E80A0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55EA19-D8BC-451D-887D-6C884A58AA24}"/>
              </a:ext>
            </a:extLst>
          </p:cNvPr>
          <p:cNvSpPr/>
          <p:nvPr/>
        </p:nvSpPr>
        <p:spPr>
          <a:xfrm>
            <a:off x="4817110" y="930745"/>
            <a:ext cx="2512226" cy="6023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436">
              <a:lnSpc>
                <a:spcPct val="150000"/>
              </a:lnSpc>
              <a:defRPr/>
            </a:pPr>
            <a:r>
              <a:rPr lang="en-US" sz="2539" b="1" kern="0" dirty="0" err="1">
                <a:cs typeface="Arial"/>
                <a:sym typeface="Arial"/>
              </a:rPr>
              <a:t>Phiếu</a:t>
            </a:r>
            <a:r>
              <a:rPr lang="en-US" sz="2539" b="1" kern="0" dirty="0">
                <a:cs typeface="Arial"/>
                <a:sym typeface="Arial"/>
              </a:rPr>
              <a:t> </a:t>
            </a:r>
            <a:r>
              <a:rPr lang="en-US" sz="2539" b="1" kern="0" dirty="0" err="1">
                <a:cs typeface="Arial"/>
                <a:sym typeface="Arial"/>
              </a:rPr>
              <a:t>học</a:t>
            </a:r>
            <a:r>
              <a:rPr lang="en-US" sz="2539" b="1" kern="0" dirty="0">
                <a:cs typeface="Arial"/>
                <a:sym typeface="Arial"/>
              </a:rPr>
              <a:t> </a:t>
            </a:r>
            <a:r>
              <a:rPr lang="en-US" sz="2539" b="1" kern="0" dirty="0" err="1">
                <a:cs typeface="Arial"/>
                <a:sym typeface="Arial"/>
              </a:rPr>
              <a:t>tập</a:t>
            </a:r>
            <a:endParaRPr lang="en-US" sz="2539" b="1" kern="0" dirty="0"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2887F-7181-4D84-96E2-C1D68A7F9410}"/>
              </a:ext>
            </a:extLst>
          </p:cNvPr>
          <p:cNvSpPr/>
          <p:nvPr/>
        </p:nvSpPr>
        <p:spPr>
          <a:xfrm>
            <a:off x="646253" y="1997143"/>
            <a:ext cx="11414665" cy="4237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898" indent="-380898" algn="just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300" kern="0" dirty="0">
                <a:cs typeface="Arial"/>
                <a:sym typeface="Arial"/>
              </a:rPr>
              <a:t>Lúc 3 giờ, góc giữa kim giờ và kim phút có số đo bằng …</a:t>
            </a:r>
            <a:r>
              <a:rPr lang="en-US" sz="2300" kern="0" dirty="0">
                <a:cs typeface="Arial"/>
                <a:sym typeface="Arial"/>
              </a:rPr>
              <a:t>… </a:t>
            </a:r>
            <a:r>
              <a:rPr lang="vi-VN" sz="2300" kern="0" dirty="0">
                <a:cs typeface="Arial"/>
                <a:sym typeface="Arial"/>
              </a:rPr>
              <a:t>, là góc …</a:t>
            </a:r>
            <a:r>
              <a:rPr lang="en-US" sz="2300" kern="0" dirty="0">
                <a:cs typeface="Arial"/>
                <a:sym typeface="Arial"/>
              </a:rPr>
              <a:t>........</a:t>
            </a:r>
            <a:endParaRPr lang="vi-VN" sz="2300" kern="0" dirty="0">
              <a:cs typeface="Arial"/>
              <a:sym typeface="Arial"/>
            </a:endParaRPr>
          </a:p>
          <a:p>
            <a:pPr marL="380898" indent="-380898" algn="just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300" kern="0" dirty="0">
                <a:cs typeface="Arial"/>
                <a:sym typeface="Arial"/>
              </a:rPr>
              <a:t>Lúc 6 giờ, góc giữa kim giờ và kim phút có số đo bằng …</a:t>
            </a:r>
            <a:r>
              <a:rPr lang="en-US" sz="2300" kern="0" dirty="0">
                <a:cs typeface="Arial"/>
                <a:sym typeface="Arial"/>
              </a:rPr>
              <a:t>….</a:t>
            </a:r>
            <a:r>
              <a:rPr lang="vi-VN" sz="2300" kern="0" dirty="0">
                <a:cs typeface="Arial"/>
                <a:sym typeface="Arial"/>
              </a:rPr>
              <a:t>, là góc …</a:t>
            </a:r>
            <a:r>
              <a:rPr lang="en-US" sz="2300" kern="0" dirty="0">
                <a:cs typeface="Arial"/>
                <a:sym typeface="Arial"/>
              </a:rPr>
              <a:t>…..</a:t>
            </a:r>
            <a:endParaRPr lang="vi-VN" sz="2300" kern="0" dirty="0">
              <a:cs typeface="Arial"/>
              <a:sym typeface="Arial"/>
            </a:endParaRPr>
          </a:p>
          <a:p>
            <a:pPr marL="380898" indent="-380898" algn="just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300" kern="0" dirty="0">
                <a:cs typeface="Arial"/>
                <a:sym typeface="Arial"/>
              </a:rPr>
              <a:t>Lúc 9 giờ, góc giữa kim giờ và kim phút có số đo bằng …</a:t>
            </a:r>
            <a:r>
              <a:rPr lang="en-US" sz="2300" kern="0" dirty="0">
                <a:cs typeface="Arial"/>
                <a:sym typeface="Arial"/>
              </a:rPr>
              <a:t>…</a:t>
            </a:r>
            <a:r>
              <a:rPr lang="vi-VN" sz="2300" kern="0" dirty="0">
                <a:cs typeface="Arial"/>
                <a:sym typeface="Arial"/>
              </a:rPr>
              <a:t>, là góc …</a:t>
            </a:r>
            <a:r>
              <a:rPr lang="en-US" sz="2300" kern="0" dirty="0">
                <a:cs typeface="Arial"/>
                <a:sym typeface="Arial"/>
              </a:rPr>
              <a:t>………</a:t>
            </a:r>
            <a:endParaRPr lang="vi-VN" sz="2300" kern="0" dirty="0">
              <a:cs typeface="Arial"/>
              <a:sym typeface="Arial"/>
            </a:endParaRPr>
          </a:p>
          <a:p>
            <a:pPr marL="380898" indent="-380898" algn="just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300" kern="0" dirty="0">
                <a:cs typeface="Arial"/>
                <a:sym typeface="Arial"/>
              </a:rPr>
              <a:t>Những thời điểm mà góc giữa hai kim đồng hồ là góc vuông: </a:t>
            </a:r>
            <a:r>
              <a:rPr lang="en-US" sz="2300" kern="0" dirty="0">
                <a:cs typeface="Arial"/>
                <a:sym typeface="Arial"/>
              </a:rPr>
              <a:t>.</a:t>
            </a:r>
            <a:r>
              <a:rPr lang="vi-VN" sz="2300" kern="0" dirty="0">
                <a:cs typeface="Arial"/>
                <a:sym typeface="Arial"/>
              </a:rPr>
              <a:t>…</a:t>
            </a:r>
            <a:r>
              <a:rPr lang="en-US" sz="2300" kern="0" dirty="0">
                <a:cs typeface="Arial"/>
                <a:sym typeface="Arial"/>
              </a:rPr>
              <a:t>……………</a:t>
            </a:r>
            <a:endParaRPr lang="vi-VN" sz="2300" kern="0" dirty="0">
              <a:cs typeface="Arial"/>
              <a:sym typeface="Arial"/>
            </a:endParaRPr>
          </a:p>
          <a:p>
            <a:pPr marL="380898" indent="-380898" algn="just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300" kern="0" dirty="0">
                <a:cs typeface="Arial"/>
                <a:sym typeface="Arial"/>
              </a:rPr>
              <a:t>Những thời điểm mà góc giữa hai kim đồng hồ là góc nhọn:</a:t>
            </a:r>
            <a:endParaRPr lang="en-US" sz="2300" kern="0" dirty="0">
              <a:cs typeface="Arial"/>
              <a:sym typeface="Arial"/>
            </a:endParaRP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cs typeface="Arial"/>
                <a:sym typeface="Arial"/>
              </a:rPr>
              <a:t> </a:t>
            </a:r>
            <a:r>
              <a:rPr lang="en-US" sz="2300" kern="0" dirty="0">
                <a:cs typeface="Arial"/>
                <a:sym typeface="Arial"/>
              </a:rPr>
              <a:t>.</a:t>
            </a:r>
            <a:r>
              <a:rPr lang="vi-VN" sz="2300" kern="0" dirty="0">
                <a:cs typeface="Arial"/>
                <a:sym typeface="Arial"/>
              </a:rPr>
              <a:t>…</a:t>
            </a:r>
            <a:r>
              <a:rPr lang="en-US" sz="2300" kern="0" dirty="0">
                <a:cs typeface="Arial"/>
                <a:sym typeface="Arial"/>
              </a:rPr>
              <a:t>………..................................</a:t>
            </a:r>
            <a:endParaRPr lang="vi-VN" sz="2300" kern="0" dirty="0">
              <a:cs typeface="Arial"/>
              <a:sym typeface="Arial"/>
            </a:endParaRPr>
          </a:p>
          <a:p>
            <a:pPr marL="380898" indent="-380898" algn="just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300" kern="0" dirty="0">
                <a:cs typeface="Arial"/>
                <a:sym typeface="Arial"/>
              </a:rPr>
              <a:t>Những thời điểm mà góc giữa hai kim đồng hồ là góc tù:</a:t>
            </a:r>
            <a:endParaRPr lang="en-US" sz="2300" kern="0" dirty="0">
              <a:cs typeface="Arial"/>
              <a:sym typeface="Arial"/>
            </a:endParaRP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cs typeface="Arial"/>
                <a:sym typeface="Arial"/>
              </a:rPr>
              <a:t> …</a:t>
            </a:r>
            <a:r>
              <a:rPr lang="en-US" sz="2300" kern="0" dirty="0">
                <a:cs typeface="Arial"/>
                <a:sym typeface="Arial"/>
              </a:rPr>
              <a:t>…………………………….</a:t>
            </a:r>
            <a:endParaRPr lang="vi-VN" sz="2300" kern="0" dirty="0">
              <a:cs typeface="Arial"/>
              <a:sym typeface="Arial"/>
            </a:endParaRPr>
          </a:p>
        </p:txBody>
      </p:sp>
      <p:grpSp>
        <p:nvGrpSpPr>
          <p:cNvPr id="7" name="Google Shape;3158;p70">
            <a:extLst>
              <a:ext uri="{FF2B5EF4-FFF2-40B4-BE49-F238E27FC236}">
                <a16:creationId xmlns:a16="http://schemas.microsoft.com/office/drawing/2014/main" id="{A34E2F58-BFEF-4DB8-AE26-B7CBCA5BCF6C}"/>
              </a:ext>
            </a:extLst>
          </p:cNvPr>
          <p:cNvGrpSpPr/>
          <p:nvPr/>
        </p:nvGrpSpPr>
        <p:grpSpPr>
          <a:xfrm rot="552268">
            <a:off x="10941480" y="4629364"/>
            <a:ext cx="505047" cy="481812"/>
            <a:chOff x="5580879" y="2689650"/>
            <a:chExt cx="465121" cy="443725"/>
          </a:xfrm>
        </p:grpSpPr>
        <p:sp>
          <p:nvSpPr>
            <p:cNvPr id="8" name="Google Shape;3159;p70">
              <a:extLst>
                <a:ext uri="{FF2B5EF4-FFF2-40B4-BE49-F238E27FC236}">
                  <a16:creationId xmlns:a16="http://schemas.microsoft.com/office/drawing/2014/main" id="{ADB8A09D-1D63-446A-A510-E32B829A1922}"/>
                </a:ext>
              </a:extLst>
            </p:cNvPr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D184B7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cs typeface="Arial"/>
                <a:sym typeface="Arial"/>
              </a:endParaRPr>
            </a:p>
          </p:txBody>
        </p:sp>
        <p:sp>
          <p:nvSpPr>
            <p:cNvPr id="9" name="Google Shape;3160;p70">
              <a:extLst>
                <a:ext uri="{FF2B5EF4-FFF2-40B4-BE49-F238E27FC236}">
                  <a16:creationId xmlns:a16="http://schemas.microsoft.com/office/drawing/2014/main" id="{D02E5B18-EC3F-4CCD-BF48-30E1DF30B954}"/>
                </a:ext>
              </a:extLst>
            </p:cNvPr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D184B7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cs typeface="Arial"/>
                <a:sym typeface="Arial"/>
              </a:endParaRPr>
            </a:p>
          </p:txBody>
        </p:sp>
        <p:cxnSp>
          <p:nvCxnSpPr>
            <p:cNvPr id="10" name="Google Shape;3161;p70">
              <a:extLst>
                <a:ext uri="{FF2B5EF4-FFF2-40B4-BE49-F238E27FC236}">
                  <a16:creationId xmlns:a16="http://schemas.microsoft.com/office/drawing/2014/main" id="{8ECFE73C-A4E3-44B1-A565-AF6CE56EF650}"/>
                </a:ext>
              </a:extLst>
            </p:cNvPr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rgbClr val="D184B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3162;p70">
              <a:extLst>
                <a:ext uri="{FF2B5EF4-FFF2-40B4-BE49-F238E27FC236}">
                  <a16:creationId xmlns:a16="http://schemas.microsoft.com/office/drawing/2014/main" id="{6DAD928B-31D9-4569-852E-9EBDDC9B566C}"/>
                </a:ext>
              </a:extLst>
            </p:cNvPr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rgbClr val="D184B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3163;p70">
              <a:extLst>
                <a:ext uri="{FF2B5EF4-FFF2-40B4-BE49-F238E27FC236}">
                  <a16:creationId xmlns:a16="http://schemas.microsoft.com/office/drawing/2014/main" id="{80F65BB3-E923-4BC1-A85F-8DFCD45ACF9A}"/>
                </a:ext>
              </a:extLst>
            </p:cNvPr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rgbClr val="D184B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" name="Google Shape;3164;p70">
            <a:extLst>
              <a:ext uri="{FF2B5EF4-FFF2-40B4-BE49-F238E27FC236}">
                <a16:creationId xmlns:a16="http://schemas.microsoft.com/office/drawing/2014/main" id="{71218EB2-CE67-42E4-A249-61A896EC7F17}"/>
              </a:ext>
            </a:extLst>
          </p:cNvPr>
          <p:cNvGrpSpPr/>
          <p:nvPr/>
        </p:nvGrpSpPr>
        <p:grpSpPr>
          <a:xfrm rot="551995">
            <a:off x="10230809" y="6114247"/>
            <a:ext cx="502967" cy="479771"/>
            <a:chOff x="5580879" y="2689650"/>
            <a:chExt cx="465121" cy="443725"/>
          </a:xfrm>
        </p:grpSpPr>
        <p:sp>
          <p:nvSpPr>
            <p:cNvPr id="14" name="Google Shape;3165;p70">
              <a:extLst>
                <a:ext uri="{FF2B5EF4-FFF2-40B4-BE49-F238E27FC236}">
                  <a16:creationId xmlns:a16="http://schemas.microsoft.com/office/drawing/2014/main" id="{53C3C621-DBD6-4A61-BA88-079988547A28}"/>
                </a:ext>
              </a:extLst>
            </p:cNvPr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EAC044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cs typeface="Arial"/>
                <a:sym typeface="Arial"/>
              </a:endParaRPr>
            </a:p>
          </p:txBody>
        </p:sp>
        <p:sp>
          <p:nvSpPr>
            <p:cNvPr id="15" name="Google Shape;3166;p70">
              <a:extLst>
                <a:ext uri="{FF2B5EF4-FFF2-40B4-BE49-F238E27FC236}">
                  <a16:creationId xmlns:a16="http://schemas.microsoft.com/office/drawing/2014/main" id="{FF022C85-ED2E-495D-8A1B-3CB3AC65FA55}"/>
                </a:ext>
              </a:extLst>
            </p:cNvPr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EAC044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cs typeface="Arial"/>
                <a:sym typeface="Arial"/>
              </a:endParaRPr>
            </a:p>
          </p:txBody>
        </p:sp>
        <p:cxnSp>
          <p:nvCxnSpPr>
            <p:cNvPr id="16" name="Google Shape;3167;p70">
              <a:extLst>
                <a:ext uri="{FF2B5EF4-FFF2-40B4-BE49-F238E27FC236}">
                  <a16:creationId xmlns:a16="http://schemas.microsoft.com/office/drawing/2014/main" id="{2FCEFA3D-9F39-49C6-8D62-07045E9082BF}"/>
                </a:ext>
              </a:extLst>
            </p:cNvPr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rgbClr val="EAC04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3168;p70">
              <a:extLst>
                <a:ext uri="{FF2B5EF4-FFF2-40B4-BE49-F238E27FC236}">
                  <a16:creationId xmlns:a16="http://schemas.microsoft.com/office/drawing/2014/main" id="{836980F2-9013-4C30-9918-9FDBBA8995FB}"/>
                </a:ext>
              </a:extLst>
            </p:cNvPr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rgbClr val="EAC04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3169;p70">
              <a:extLst>
                <a:ext uri="{FF2B5EF4-FFF2-40B4-BE49-F238E27FC236}">
                  <a16:creationId xmlns:a16="http://schemas.microsoft.com/office/drawing/2014/main" id="{46BE1F5C-43DB-49B8-8788-3A8A28F152F6}"/>
                </a:ext>
              </a:extLst>
            </p:cNvPr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rgbClr val="EAC04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Google Shape;3170;p70">
            <a:extLst>
              <a:ext uri="{FF2B5EF4-FFF2-40B4-BE49-F238E27FC236}">
                <a16:creationId xmlns:a16="http://schemas.microsoft.com/office/drawing/2014/main" id="{9F40EA69-B16D-4DD4-A45D-ED2F860E7B9E}"/>
              </a:ext>
            </a:extLst>
          </p:cNvPr>
          <p:cNvGrpSpPr/>
          <p:nvPr/>
        </p:nvGrpSpPr>
        <p:grpSpPr>
          <a:xfrm rot="-1112321">
            <a:off x="11288323" y="5730186"/>
            <a:ext cx="157343" cy="478377"/>
            <a:chOff x="5580879" y="2689650"/>
            <a:chExt cx="143791" cy="437175"/>
          </a:xfrm>
        </p:grpSpPr>
        <p:sp>
          <p:nvSpPr>
            <p:cNvPr id="20" name="Google Shape;3171;p70">
              <a:extLst>
                <a:ext uri="{FF2B5EF4-FFF2-40B4-BE49-F238E27FC236}">
                  <a16:creationId xmlns:a16="http://schemas.microsoft.com/office/drawing/2014/main" id="{5A7DF7D5-D93C-452E-968B-8B897E7FAE36}"/>
                </a:ext>
              </a:extLst>
            </p:cNvPr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98D0C3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285" kern="0">
                <a:cs typeface="Arial"/>
                <a:sym typeface="Arial"/>
              </a:endParaRPr>
            </a:p>
          </p:txBody>
        </p:sp>
        <p:cxnSp>
          <p:nvCxnSpPr>
            <p:cNvPr id="21" name="Google Shape;3172;p70">
              <a:extLst>
                <a:ext uri="{FF2B5EF4-FFF2-40B4-BE49-F238E27FC236}">
                  <a16:creationId xmlns:a16="http://schemas.microsoft.com/office/drawing/2014/main" id="{BCF17471-AF01-4211-A52A-40CA9166AF68}"/>
                </a:ext>
              </a:extLst>
            </p:cNvPr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rgbClr val="98D0C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2" name="Google Shape;3377;p70">
            <a:extLst>
              <a:ext uri="{FF2B5EF4-FFF2-40B4-BE49-F238E27FC236}">
                <a16:creationId xmlns:a16="http://schemas.microsoft.com/office/drawing/2014/main" id="{AB02C89D-3F3B-42A4-80D4-D2C65D19A3CA}"/>
              </a:ext>
            </a:extLst>
          </p:cNvPr>
          <p:cNvGrpSpPr/>
          <p:nvPr/>
        </p:nvGrpSpPr>
        <p:grpSpPr>
          <a:xfrm rot="6774660">
            <a:off x="10679177" y="784238"/>
            <a:ext cx="1015454" cy="1481440"/>
            <a:chOff x="5587026" y="1828363"/>
            <a:chExt cx="2054232" cy="3083265"/>
          </a:xfrm>
        </p:grpSpPr>
        <p:grpSp>
          <p:nvGrpSpPr>
            <p:cNvPr id="23" name="Google Shape;3378;p70">
              <a:extLst>
                <a:ext uri="{FF2B5EF4-FFF2-40B4-BE49-F238E27FC236}">
                  <a16:creationId xmlns:a16="http://schemas.microsoft.com/office/drawing/2014/main" id="{877BE5E1-C9CA-42AA-9B60-72C93322064A}"/>
                </a:ext>
              </a:extLst>
            </p:cNvPr>
            <p:cNvGrpSpPr/>
            <p:nvPr/>
          </p:nvGrpSpPr>
          <p:grpSpPr>
            <a:xfrm rot="-4025779">
              <a:off x="5150374" y="2873404"/>
              <a:ext cx="2927536" cy="993187"/>
              <a:chOff x="2917051" y="3610848"/>
              <a:chExt cx="2927410" cy="993144"/>
            </a:xfrm>
          </p:grpSpPr>
          <p:sp>
            <p:nvSpPr>
              <p:cNvPr id="32" name="Google Shape;3379;p70">
                <a:extLst>
                  <a:ext uri="{FF2B5EF4-FFF2-40B4-BE49-F238E27FC236}">
                    <a16:creationId xmlns:a16="http://schemas.microsoft.com/office/drawing/2014/main" id="{A8EE4A50-7F5F-4079-8ECA-77FDE5F2F072}"/>
                  </a:ext>
                </a:extLst>
              </p:cNvPr>
              <p:cNvSpPr/>
              <p:nvPr/>
            </p:nvSpPr>
            <p:spPr>
              <a:xfrm rot="-624127">
                <a:off x="4282254" y="3744312"/>
                <a:ext cx="1526687" cy="532416"/>
              </a:xfrm>
              <a:custGeom>
                <a:avLst/>
                <a:gdLst/>
                <a:ahLst/>
                <a:cxnLst/>
                <a:rect l="l" t="t" r="r" b="b"/>
                <a:pathLst>
                  <a:path w="46367" h="16170" extrusionOk="0">
                    <a:moveTo>
                      <a:pt x="44499" y="0"/>
                    </a:moveTo>
                    <a:cubicBezTo>
                      <a:pt x="44499" y="0"/>
                      <a:pt x="11108" y="5905"/>
                      <a:pt x="10708" y="6105"/>
                    </a:cubicBezTo>
                    <a:cubicBezTo>
                      <a:pt x="10341" y="6338"/>
                      <a:pt x="9774" y="7239"/>
                      <a:pt x="9574" y="7239"/>
                    </a:cubicBezTo>
                    <a:cubicBezTo>
                      <a:pt x="9340" y="7272"/>
                      <a:pt x="0" y="12276"/>
                      <a:pt x="67" y="12609"/>
                    </a:cubicBezTo>
                    <a:cubicBezTo>
                      <a:pt x="267" y="13610"/>
                      <a:pt x="301" y="13143"/>
                      <a:pt x="334" y="13977"/>
                    </a:cubicBezTo>
                    <a:cubicBezTo>
                      <a:pt x="367" y="14778"/>
                      <a:pt x="11108" y="15812"/>
                      <a:pt x="11108" y="15812"/>
                    </a:cubicBezTo>
                    <a:cubicBezTo>
                      <a:pt x="11108" y="15812"/>
                      <a:pt x="12028" y="16169"/>
                      <a:pt x="12749" y="16169"/>
                    </a:cubicBezTo>
                    <a:cubicBezTo>
                      <a:pt x="12852" y="16169"/>
                      <a:pt x="12951" y="16162"/>
                      <a:pt x="13043" y="16145"/>
                    </a:cubicBezTo>
                    <a:cubicBezTo>
                      <a:pt x="13310" y="16112"/>
                      <a:pt x="46367" y="10141"/>
                      <a:pt x="46367" y="10141"/>
                    </a:cubicBezTo>
                    <a:lnTo>
                      <a:pt x="44499" y="0"/>
                    </a:lnTo>
                    <a:close/>
                  </a:path>
                </a:pathLst>
              </a:custGeom>
              <a:solidFill>
                <a:srgbClr val="F4F4F4"/>
              </a:solidFill>
              <a:ln w="114300" cap="flat" cmpd="sng">
                <a:solidFill>
                  <a:srgbClr val="F4F4F4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rgbClr val="844851">
                    <a:alpha val="20000"/>
                  </a:srgbClr>
                </a:outerShdw>
              </a:effectLst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cs typeface="Arial"/>
                  <a:sym typeface="Arial"/>
                </a:endParaRPr>
              </a:p>
            </p:txBody>
          </p:sp>
          <p:sp>
            <p:nvSpPr>
              <p:cNvPr id="33" name="Google Shape;3380;p70">
                <a:extLst>
                  <a:ext uri="{FF2B5EF4-FFF2-40B4-BE49-F238E27FC236}">
                    <a16:creationId xmlns:a16="http://schemas.microsoft.com/office/drawing/2014/main" id="{38359018-A537-44B4-829B-EC53B2465E0B}"/>
                  </a:ext>
                </a:extLst>
              </p:cNvPr>
              <p:cNvSpPr/>
              <p:nvPr/>
            </p:nvSpPr>
            <p:spPr>
              <a:xfrm rot="1124110">
                <a:off x="2972844" y="3818972"/>
                <a:ext cx="1391109" cy="576896"/>
              </a:xfrm>
              <a:custGeom>
                <a:avLst/>
                <a:gdLst/>
                <a:ahLst/>
                <a:cxnLst/>
                <a:rect l="l" t="t" r="r" b="b"/>
                <a:pathLst>
                  <a:path w="37328" h="15480" extrusionOk="0">
                    <a:moveTo>
                      <a:pt x="14044" y="5139"/>
                    </a:moveTo>
                    <a:cubicBezTo>
                      <a:pt x="14678" y="7074"/>
                      <a:pt x="14211" y="8608"/>
                      <a:pt x="13777" y="9442"/>
                    </a:cubicBezTo>
                    <a:cubicBezTo>
                      <a:pt x="13010" y="10977"/>
                      <a:pt x="11676" y="11844"/>
                      <a:pt x="10842" y="11844"/>
                    </a:cubicBezTo>
                    <a:cubicBezTo>
                      <a:pt x="10812" y="11846"/>
                      <a:pt x="10783" y="11847"/>
                      <a:pt x="10754" y="11847"/>
                    </a:cubicBezTo>
                    <a:cubicBezTo>
                      <a:pt x="10349" y="11847"/>
                      <a:pt x="10168" y="11631"/>
                      <a:pt x="10075" y="11444"/>
                    </a:cubicBezTo>
                    <a:cubicBezTo>
                      <a:pt x="9875" y="11110"/>
                      <a:pt x="10342" y="9509"/>
                      <a:pt x="12243" y="7074"/>
                    </a:cubicBezTo>
                    <a:cubicBezTo>
                      <a:pt x="12810" y="6407"/>
                      <a:pt x="13411" y="5739"/>
                      <a:pt x="14044" y="5139"/>
                    </a:cubicBezTo>
                    <a:close/>
                    <a:moveTo>
                      <a:pt x="10644" y="1"/>
                    </a:moveTo>
                    <a:cubicBezTo>
                      <a:pt x="10610" y="1"/>
                      <a:pt x="10576" y="1"/>
                      <a:pt x="10542" y="2"/>
                    </a:cubicBezTo>
                    <a:cubicBezTo>
                      <a:pt x="5738" y="135"/>
                      <a:pt x="568" y="8308"/>
                      <a:pt x="1" y="9209"/>
                    </a:cubicBezTo>
                    <a:lnTo>
                      <a:pt x="1435" y="10109"/>
                    </a:lnTo>
                    <a:cubicBezTo>
                      <a:pt x="2836" y="7774"/>
                      <a:pt x="7273" y="1770"/>
                      <a:pt x="10575" y="1670"/>
                    </a:cubicBezTo>
                    <a:cubicBezTo>
                      <a:pt x="10606" y="1669"/>
                      <a:pt x="10637" y="1668"/>
                      <a:pt x="10668" y="1668"/>
                    </a:cubicBezTo>
                    <a:cubicBezTo>
                      <a:pt x="11562" y="1668"/>
                      <a:pt x="12333" y="2137"/>
                      <a:pt x="13010" y="3104"/>
                    </a:cubicBezTo>
                    <a:cubicBezTo>
                      <a:pt x="13110" y="3238"/>
                      <a:pt x="13210" y="3404"/>
                      <a:pt x="13277" y="3538"/>
                    </a:cubicBezTo>
                    <a:cubicBezTo>
                      <a:pt x="12443" y="4305"/>
                      <a:pt x="11676" y="5172"/>
                      <a:pt x="10975" y="6040"/>
                    </a:cubicBezTo>
                    <a:cubicBezTo>
                      <a:pt x="9941" y="7341"/>
                      <a:pt x="7640" y="10510"/>
                      <a:pt x="8640" y="12277"/>
                    </a:cubicBezTo>
                    <a:cubicBezTo>
                      <a:pt x="9092" y="13051"/>
                      <a:pt x="9855" y="13513"/>
                      <a:pt x="10779" y="13513"/>
                    </a:cubicBezTo>
                    <a:cubicBezTo>
                      <a:pt x="10811" y="13513"/>
                      <a:pt x="10843" y="13513"/>
                      <a:pt x="10875" y="13512"/>
                    </a:cubicBezTo>
                    <a:cubicBezTo>
                      <a:pt x="12510" y="13478"/>
                      <a:pt x="14311" y="12111"/>
                      <a:pt x="15279" y="10209"/>
                    </a:cubicBezTo>
                    <a:cubicBezTo>
                      <a:pt x="16246" y="8275"/>
                      <a:pt x="16279" y="6073"/>
                      <a:pt x="15379" y="3938"/>
                    </a:cubicBezTo>
                    <a:cubicBezTo>
                      <a:pt x="16860" y="2764"/>
                      <a:pt x="18389" y="1941"/>
                      <a:pt x="19591" y="1941"/>
                    </a:cubicBezTo>
                    <a:cubicBezTo>
                      <a:pt x="19823" y="1941"/>
                      <a:pt x="20044" y="1972"/>
                      <a:pt x="20249" y="2037"/>
                    </a:cubicBezTo>
                    <a:cubicBezTo>
                      <a:pt x="21650" y="2470"/>
                      <a:pt x="22083" y="4572"/>
                      <a:pt x="22217" y="6240"/>
                    </a:cubicBezTo>
                    <a:cubicBezTo>
                      <a:pt x="22584" y="11243"/>
                      <a:pt x="24285" y="14446"/>
                      <a:pt x="26987" y="15280"/>
                    </a:cubicBezTo>
                    <a:cubicBezTo>
                      <a:pt x="27454" y="15413"/>
                      <a:pt x="27921" y="15480"/>
                      <a:pt x="28388" y="15480"/>
                    </a:cubicBezTo>
                    <a:cubicBezTo>
                      <a:pt x="31056" y="15480"/>
                      <a:pt x="34159" y="13378"/>
                      <a:pt x="37328" y="9409"/>
                    </a:cubicBezTo>
                    <a:lnTo>
                      <a:pt x="35993" y="8375"/>
                    </a:lnTo>
                    <a:cubicBezTo>
                      <a:pt x="33207" y="11887"/>
                      <a:pt x="30496" y="13808"/>
                      <a:pt x="28389" y="13808"/>
                    </a:cubicBezTo>
                    <a:cubicBezTo>
                      <a:pt x="28074" y="13808"/>
                      <a:pt x="27773" y="13765"/>
                      <a:pt x="27487" y="13678"/>
                    </a:cubicBezTo>
                    <a:cubicBezTo>
                      <a:pt x="25519" y="13078"/>
                      <a:pt x="24185" y="10309"/>
                      <a:pt x="23885" y="6106"/>
                    </a:cubicBezTo>
                    <a:cubicBezTo>
                      <a:pt x="23651" y="2904"/>
                      <a:pt x="22584" y="1003"/>
                      <a:pt x="20749" y="436"/>
                    </a:cubicBezTo>
                    <a:cubicBezTo>
                      <a:pt x="20389" y="324"/>
                      <a:pt x="20014" y="272"/>
                      <a:pt x="19628" y="272"/>
                    </a:cubicBezTo>
                    <a:cubicBezTo>
                      <a:pt x="18043" y="272"/>
                      <a:pt x="16268" y="1150"/>
                      <a:pt x="14578" y="2437"/>
                    </a:cubicBezTo>
                    <a:cubicBezTo>
                      <a:pt x="14511" y="2337"/>
                      <a:pt x="14445" y="2270"/>
                      <a:pt x="14378" y="2170"/>
                    </a:cubicBezTo>
                    <a:cubicBezTo>
                      <a:pt x="13367" y="703"/>
                      <a:pt x="12102" y="1"/>
                      <a:pt x="10644" y="1"/>
                    </a:cubicBezTo>
                    <a:close/>
                  </a:path>
                </a:pathLst>
              </a:custGeom>
              <a:solidFill>
                <a:srgbClr val="F4F4F4"/>
              </a:solidFill>
              <a:ln w="114300" cap="flat" cmpd="sng">
                <a:solidFill>
                  <a:srgbClr val="F4F4F4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rgbClr val="844851">
                    <a:alpha val="20000"/>
                  </a:srgbClr>
                </a:outerShdw>
              </a:effectLst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cs typeface="Arial"/>
                  <a:sym typeface="Arial"/>
                </a:endParaRPr>
              </a:p>
            </p:txBody>
          </p:sp>
        </p:grpSp>
        <p:grpSp>
          <p:nvGrpSpPr>
            <p:cNvPr id="24" name="Google Shape;3381;p70">
              <a:extLst>
                <a:ext uri="{FF2B5EF4-FFF2-40B4-BE49-F238E27FC236}">
                  <a16:creationId xmlns:a16="http://schemas.microsoft.com/office/drawing/2014/main" id="{D2493978-2809-4EAF-8CA5-9415B516BD83}"/>
                </a:ext>
              </a:extLst>
            </p:cNvPr>
            <p:cNvGrpSpPr/>
            <p:nvPr/>
          </p:nvGrpSpPr>
          <p:grpSpPr>
            <a:xfrm rot="-4025779">
              <a:off x="5150374" y="2873401"/>
              <a:ext cx="2927536" cy="993187"/>
              <a:chOff x="2917051" y="3610848"/>
              <a:chExt cx="2927410" cy="993144"/>
            </a:xfrm>
          </p:grpSpPr>
          <p:sp>
            <p:nvSpPr>
              <p:cNvPr id="25" name="Google Shape;3382;p70">
                <a:extLst>
                  <a:ext uri="{FF2B5EF4-FFF2-40B4-BE49-F238E27FC236}">
                    <a16:creationId xmlns:a16="http://schemas.microsoft.com/office/drawing/2014/main" id="{880F2E5E-F309-4CD9-BA63-3D222F1A8DCF}"/>
                  </a:ext>
                </a:extLst>
              </p:cNvPr>
              <p:cNvSpPr/>
              <p:nvPr/>
            </p:nvSpPr>
            <p:spPr>
              <a:xfrm rot="-624127">
                <a:off x="4282254" y="3744312"/>
                <a:ext cx="1526687" cy="532416"/>
              </a:xfrm>
              <a:custGeom>
                <a:avLst/>
                <a:gdLst/>
                <a:ahLst/>
                <a:cxnLst/>
                <a:rect l="l" t="t" r="r" b="b"/>
                <a:pathLst>
                  <a:path w="46367" h="16170" extrusionOk="0">
                    <a:moveTo>
                      <a:pt x="44499" y="0"/>
                    </a:moveTo>
                    <a:cubicBezTo>
                      <a:pt x="44499" y="0"/>
                      <a:pt x="11108" y="5905"/>
                      <a:pt x="10708" y="6105"/>
                    </a:cubicBezTo>
                    <a:cubicBezTo>
                      <a:pt x="10341" y="6338"/>
                      <a:pt x="9774" y="7239"/>
                      <a:pt x="9574" y="7239"/>
                    </a:cubicBezTo>
                    <a:cubicBezTo>
                      <a:pt x="9340" y="7272"/>
                      <a:pt x="0" y="12276"/>
                      <a:pt x="67" y="12609"/>
                    </a:cubicBezTo>
                    <a:cubicBezTo>
                      <a:pt x="267" y="13610"/>
                      <a:pt x="301" y="13143"/>
                      <a:pt x="334" y="13977"/>
                    </a:cubicBezTo>
                    <a:cubicBezTo>
                      <a:pt x="367" y="14778"/>
                      <a:pt x="11108" y="15812"/>
                      <a:pt x="11108" y="15812"/>
                    </a:cubicBezTo>
                    <a:cubicBezTo>
                      <a:pt x="11108" y="15812"/>
                      <a:pt x="12028" y="16169"/>
                      <a:pt x="12749" y="16169"/>
                    </a:cubicBezTo>
                    <a:cubicBezTo>
                      <a:pt x="12852" y="16169"/>
                      <a:pt x="12951" y="16162"/>
                      <a:pt x="13043" y="16145"/>
                    </a:cubicBezTo>
                    <a:cubicBezTo>
                      <a:pt x="13310" y="16112"/>
                      <a:pt x="46367" y="10141"/>
                      <a:pt x="46367" y="10141"/>
                    </a:cubicBezTo>
                    <a:lnTo>
                      <a:pt x="44499" y="0"/>
                    </a:lnTo>
                    <a:close/>
                  </a:path>
                </a:pathLst>
              </a:custGeom>
              <a:solidFill>
                <a:srgbClr val="98D0C3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cs typeface="Arial"/>
                  <a:sym typeface="Arial"/>
                </a:endParaRPr>
              </a:p>
            </p:txBody>
          </p:sp>
          <p:sp>
            <p:nvSpPr>
              <p:cNvPr id="26" name="Google Shape;3383;p70">
                <a:extLst>
                  <a:ext uri="{FF2B5EF4-FFF2-40B4-BE49-F238E27FC236}">
                    <a16:creationId xmlns:a16="http://schemas.microsoft.com/office/drawing/2014/main" id="{0B57B93A-4115-40E0-9BA9-E315F944B38C}"/>
                  </a:ext>
                </a:extLst>
              </p:cNvPr>
              <p:cNvSpPr/>
              <p:nvPr/>
            </p:nvSpPr>
            <p:spPr>
              <a:xfrm rot="-624127">
                <a:off x="4676611" y="3727185"/>
                <a:ext cx="1076389" cy="512265"/>
              </a:xfrm>
              <a:custGeom>
                <a:avLst/>
                <a:gdLst/>
                <a:ahLst/>
                <a:cxnLst/>
                <a:rect l="l" t="t" r="r" b="b"/>
                <a:pathLst>
                  <a:path w="32691" h="15558" extrusionOk="0">
                    <a:moveTo>
                      <a:pt x="30570" y="0"/>
                    </a:moveTo>
                    <a:cubicBezTo>
                      <a:pt x="28807" y="0"/>
                      <a:pt x="395" y="4767"/>
                      <a:pt x="201" y="5350"/>
                    </a:cubicBezTo>
                    <a:cubicBezTo>
                      <a:pt x="0" y="5951"/>
                      <a:pt x="2069" y="15558"/>
                      <a:pt x="2069" y="15558"/>
                    </a:cubicBezTo>
                    <a:cubicBezTo>
                      <a:pt x="2069" y="15558"/>
                      <a:pt x="32390" y="10387"/>
                      <a:pt x="32524" y="10187"/>
                    </a:cubicBezTo>
                    <a:cubicBezTo>
                      <a:pt x="32690" y="9987"/>
                      <a:pt x="30789" y="313"/>
                      <a:pt x="30656" y="13"/>
                    </a:cubicBezTo>
                    <a:cubicBezTo>
                      <a:pt x="30652" y="4"/>
                      <a:pt x="30623" y="0"/>
                      <a:pt x="30570" y="0"/>
                    </a:cubicBezTo>
                    <a:close/>
                  </a:path>
                </a:pathLst>
              </a:custGeom>
              <a:solidFill>
                <a:srgbClr val="EAC044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cs typeface="Arial"/>
                  <a:sym typeface="Arial"/>
                </a:endParaRPr>
              </a:p>
            </p:txBody>
          </p:sp>
          <p:sp>
            <p:nvSpPr>
              <p:cNvPr id="27" name="Google Shape;3384;p70">
                <a:extLst>
                  <a:ext uri="{FF2B5EF4-FFF2-40B4-BE49-F238E27FC236}">
                    <a16:creationId xmlns:a16="http://schemas.microsoft.com/office/drawing/2014/main" id="{1695336D-2DFB-4C6E-B291-961B2ED1AEBE}"/>
                  </a:ext>
                </a:extLst>
              </p:cNvPr>
              <p:cNvSpPr/>
              <p:nvPr/>
            </p:nvSpPr>
            <p:spPr>
              <a:xfrm rot="-624127">
                <a:off x="4754297" y="3937698"/>
                <a:ext cx="163445" cy="361364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10975" extrusionOk="0">
                    <a:moveTo>
                      <a:pt x="2862" y="0"/>
                    </a:moveTo>
                    <a:cubicBezTo>
                      <a:pt x="2862" y="0"/>
                      <a:pt x="627" y="467"/>
                      <a:pt x="327" y="467"/>
                    </a:cubicBezTo>
                    <a:cubicBezTo>
                      <a:pt x="327" y="467"/>
                      <a:pt x="326" y="467"/>
                      <a:pt x="326" y="467"/>
                    </a:cubicBezTo>
                    <a:cubicBezTo>
                      <a:pt x="1" y="467"/>
                      <a:pt x="2229" y="10975"/>
                      <a:pt x="2229" y="10975"/>
                    </a:cubicBezTo>
                    <a:lnTo>
                      <a:pt x="4964" y="10641"/>
                    </a:lnTo>
                    <a:lnTo>
                      <a:pt x="2862" y="0"/>
                    </a:lnTo>
                    <a:close/>
                  </a:path>
                </a:pathLst>
              </a:custGeom>
              <a:solidFill>
                <a:srgbClr val="844851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cs typeface="Arial"/>
                  <a:sym typeface="Arial"/>
                </a:endParaRPr>
              </a:p>
            </p:txBody>
          </p:sp>
          <p:sp>
            <p:nvSpPr>
              <p:cNvPr id="28" name="Google Shape;3385;p70">
                <a:extLst>
                  <a:ext uri="{FF2B5EF4-FFF2-40B4-BE49-F238E27FC236}">
                    <a16:creationId xmlns:a16="http://schemas.microsoft.com/office/drawing/2014/main" id="{FED95730-E0A7-4225-AA1D-8BDB2207A391}"/>
                  </a:ext>
                </a:extLst>
              </p:cNvPr>
              <p:cNvSpPr/>
              <p:nvPr/>
            </p:nvSpPr>
            <p:spPr>
              <a:xfrm rot="-624127">
                <a:off x="5505239" y="3654816"/>
                <a:ext cx="162359" cy="361364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10975" extrusionOk="0">
                    <a:moveTo>
                      <a:pt x="2829" y="0"/>
                    </a:moveTo>
                    <a:cubicBezTo>
                      <a:pt x="2829" y="0"/>
                      <a:pt x="627" y="467"/>
                      <a:pt x="294" y="467"/>
                    </a:cubicBezTo>
                    <a:cubicBezTo>
                      <a:pt x="293" y="467"/>
                      <a:pt x="293" y="467"/>
                      <a:pt x="292" y="467"/>
                    </a:cubicBezTo>
                    <a:cubicBezTo>
                      <a:pt x="0" y="467"/>
                      <a:pt x="2195" y="10975"/>
                      <a:pt x="2195" y="10975"/>
                    </a:cubicBezTo>
                    <a:lnTo>
                      <a:pt x="4930" y="10674"/>
                    </a:lnTo>
                    <a:lnTo>
                      <a:pt x="2829" y="0"/>
                    </a:lnTo>
                    <a:close/>
                  </a:path>
                </a:pathLst>
              </a:custGeom>
              <a:solidFill>
                <a:srgbClr val="844851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cs typeface="Arial"/>
                  <a:sym typeface="Arial"/>
                </a:endParaRPr>
              </a:p>
            </p:txBody>
          </p:sp>
          <p:sp>
            <p:nvSpPr>
              <p:cNvPr id="29" name="Google Shape;3386;p70">
                <a:extLst>
                  <a:ext uri="{FF2B5EF4-FFF2-40B4-BE49-F238E27FC236}">
                    <a16:creationId xmlns:a16="http://schemas.microsoft.com/office/drawing/2014/main" id="{5EFA1DFC-0E8C-433C-B810-018F8B41A910}"/>
                  </a:ext>
                </a:extLst>
              </p:cNvPr>
              <p:cNvSpPr/>
              <p:nvPr/>
            </p:nvSpPr>
            <p:spPr>
              <a:xfrm rot="-624127">
                <a:off x="5004490" y="3895667"/>
                <a:ext cx="445326" cy="157519"/>
              </a:xfrm>
              <a:custGeom>
                <a:avLst/>
                <a:gdLst/>
                <a:ahLst/>
                <a:cxnLst/>
                <a:rect l="l" t="t" r="r" b="b"/>
                <a:pathLst>
                  <a:path w="13525" h="4784" extrusionOk="0">
                    <a:moveTo>
                      <a:pt x="10165" y="1"/>
                    </a:moveTo>
                    <a:cubicBezTo>
                      <a:pt x="8398" y="1"/>
                      <a:pt x="6120" y="416"/>
                      <a:pt x="4076" y="962"/>
                    </a:cubicBezTo>
                    <a:cubicBezTo>
                      <a:pt x="407" y="1929"/>
                      <a:pt x="73" y="3797"/>
                      <a:pt x="73" y="3797"/>
                    </a:cubicBezTo>
                    <a:cubicBezTo>
                      <a:pt x="0" y="4465"/>
                      <a:pt x="1612" y="4784"/>
                      <a:pt x="3726" y="4784"/>
                    </a:cubicBezTo>
                    <a:cubicBezTo>
                      <a:pt x="7420" y="4784"/>
                      <a:pt x="12649" y="3811"/>
                      <a:pt x="13116" y="2029"/>
                    </a:cubicBezTo>
                    <a:cubicBezTo>
                      <a:pt x="13524" y="538"/>
                      <a:pt x="12175" y="1"/>
                      <a:pt x="10165" y="1"/>
                    </a:cubicBezTo>
                    <a:close/>
                  </a:path>
                </a:pathLst>
              </a:custGeom>
              <a:solidFill>
                <a:srgbClr val="844851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cs typeface="Arial"/>
                  <a:sym typeface="Arial"/>
                </a:endParaRPr>
              </a:p>
            </p:txBody>
          </p:sp>
          <p:sp>
            <p:nvSpPr>
              <p:cNvPr id="30" name="Google Shape;3387;p70">
                <a:extLst>
                  <a:ext uri="{FF2B5EF4-FFF2-40B4-BE49-F238E27FC236}">
                    <a16:creationId xmlns:a16="http://schemas.microsoft.com/office/drawing/2014/main" id="{10DD52C3-400B-4705-8371-77DE7C724F70}"/>
                  </a:ext>
                </a:extLst>
              </p:cNvPr>
              <p:cNvSpPr/>
              <p:nvPr/>
            </p:nvSpPr>
            <p:spPr>
              <a:xfrm rot="1124110">
                <a:off x="2972844" y="3818972"/>
                <a:ext cx="1391109" cy="576896"/>
              </a:xfrm>
              <a:custGeom>
                <a:avLst/>
                <a:gdLst/>
                <a:ahLst/>
                <a:cxnLst/>
                <a:rect l="l" t="t" r="r" b="b"/>
                <a:pathLst>
                  <a:path w="37328" h="15480" extrusionOk="0">
                    <a:moveTo>
                      <a:pt x="14044" y="5139"/>
                    </a:moveTo>
                    <a:cubicBezTo>
                      <a:pt x="14678" y="7074"/>
                      <a:pt x="14211" y="8608"/>
                      <a:pt x="13777" y="9442"/>
                    </a:cubicBezTo>
                    <a:cubicBezTo>
                      <a:pt x="13010" y="10977"/>
                      <a:pt x="11676" y="11844"/>
                      <a:pt x="10842" y="11844"/>
                    </a:cubicBezTo>
                    <a:cubicBezTo>
                      <a:pt x="10812" y="11846"/>
                      <a:pt x="10783" y="11847"/>
                      <a:pt x="10754" y="11847"/>
                    </a:cubicBezTo>
                    <a:cubicBezTo>
                      <a:pt x="10349" y="11847"/>
                      <a:pt x="10168" y="11631"/>
                      <a:pt x="10075" y="11444"/>
                    </a:cubicBezTo>
                    <a:cubicBezTo>
                      <a:pt x="9875" y="11110"/>
                      <a:pt x="10342" y="9509"/>
                      <a:pt x="12243" y="7074"/>
                    </a:cubicBezTo>
                    <a:cubicBezTo>
                      <a:pt x="12810" y="6407"/>
                      <a:pt x="13411" y="5739"/>
                      <a:pt x="14044" y="5139"/>
                    </a:cubicBezTo>
                    <a:close/>
                    <a:moveTo>
                      <a:pt x="10644" y="1"/>
                    </a:moveTo>
                    <a:cubicBezTo>
                      <a:pt x="10610" y="1"/>
                      <a:pt x="10576" y="1"/>
                      <a:pt x="10542" y="2"/>
                    </a:cubicBezTo>
                    <a:cubicBezTo>
                      <a:pt x="5738" y="135"/>
                      <a:pt x="568" y="8308"/>
                      <a:pt x="1" y="9209"/>
                    </a:cubicBezTo>
                    <a:lnTo>
                      <a:pt x="1435" y="10109"/>
                    </a:lnTo>
                    <a:cubicBezTo>
                      <a:pt x="2836" y="7774"/>
                      <a:pt x="7273" y="1770"/>
                      <a:pt x="10575" y="1670"/>
                    </a:cubicBezTo>
                    <a:cubicBezTo>
                      <a:pt x="10606" y="1669"/>
                      <a:pt x="10637" y="1668"/>
                      <a:pt x="10668" y="1668"/>
                    </a:cubicBezTo>
                    <a:cubicBezTo>
                      <a:pt x="11562" y="1668"/>
                      <a:pt x="12333" y="2137"/>
                      <a:pt x="13010" y="3104"/>
                    </a:cubicBezTo>
                    <a:cubicBezTo>
                      <a:pt x="13110" y="3238"/>
                      <a:pt x="13210" y="3404"/>
                      <a:pt x="13277" y="3538"/>
                    </a:cubicBezTo>
                    <a:cubicBezTo>
                      <a:pt x="12443" y="4305"/>
                      <a:pt x="11676" y="5172"/>
                      <a:pt x="10975" y="6040"/>
                    </a:cubicBezTo>
                    <a:cubicBezTo>
                      <a:pt x="9941" y="7341"/>
                      <a:pt x="7640" y="10510"/>
                      <a:pt x="8640" y="12277"/>
                    </a:cubicBezTo>
                    <a:cubicBezTo>
                      <a:pt x="9092" y="13051"/>
                      <a:pt x="9855" y="13513"/>
                      <a:pt x="10779" y="13513"/>
                    </a:cubicBezTo>
                    <a:cubicBezTo>
                      <a:pt x="10811" y="13513"/>
                      <a:pt x="10843" y="13513"/>
                      <a:pt x="10875" y="13512"/>
                    </a:cubicBezTo>
                    <a:cubicBezTo>
                      <a:pt x="12510" y="13478"/>
                      <a:pt x="14311" y="12111"/>
                      <a:pt x="15279" y="10209"/>
                    </a:cubicBezTo>
                    <a:cubicBezTo>
                      <a:pt x="16246" y="8275"/>
                      <a:pt x="16279" y="6073"/>
                      <a:pt x="15379" y="3938"/>
                    </a:cubicBezTo>
                    <a:cubicBezTo>
                      <a:pt x="16860" y="2764"/>
                      <a:pt x="18389" y="1941"/>
                      <a:pt x="19591" y="1941"/>
                    </a:cubicBezTo>
                    <a:cubicBezTo>
                      <a:pt x="19823" y="1941"/>
                      <a:pt x="20044" y="1972"/>
                      <a:pt x="20249" y="2037"/>
                    </a:cubicBezTo>
                    <a:cubicBezTo>
                      <a:pt x="21650" y="2470"/>
                      <a:pt x="22083" y="4572"/>
                      <a:pt x="22217" y="6240"/>
                    </a:cubicBezTo>
                    <a:cubicBezTo>
                      <a:pt x="22584" y="11243"/>
                      <a:pt x="24285" y="14446"/>
                      <a:pt x="26987" y="15280"/>
                    </a:cubicBezTo>
                    <a:cubicBezTo>
                      <a:pt x="27454" y="15413"/>
                      <a:pt x="27921" y="15480"/>
                      <a:pt x="28388" y="15480"/>
                    </a:cubicBezTo>
                    <a:cubicBezTo>
                      <a:pt x="31056" y="15480"/>
                      <a:pt x="34159" y="13378"/>
                      <a:pt x="37328" y="9409"/>
                    </a:cubicBezTo>
                    <a:lnTo>
                      <a:pt x="35993" y="8375"/>
                    </a:lnTo>
                    <a:cubicBezTo>
                      <a:pt x="33207" y="11887"/>
                      <a:pt x="30496" y="13808"/>
                      <a:pt x="28389" y="13808"/>
                    </a:cubicBezTo>
                    <a:cubicBezTo>
                      <a:pt x="28074" y="13808"/>
                      <a:pt x="27773" y="13765"/>
                      <a:pt x="27487" y="13678"/>
                    </a:cubicBezTo>
                    <a:cubicBezTo>
                      <a:pt x="25519" y="13078"/>
                      <a:pt x="24185" y="10309"/>
                      <a:pt x="23885" y="6106"/>
                    </a:cubicBezTo>
                    <a:cubicBezTo>
                      <a:pt x="23651" y="2904"/>
                      <a:pt x="22584" y="1003"/>
                      <a:pt x="20749" y="436"/>
                    </a:cubicBezTo>
                    <a:cubicBezTo>
                      <a:pt x="20389" y="324"/>
                      <a:pt x="20014" y="272"/>
                      <a:pt x="19628" y="272"/>
                    </a:cubicBezTo>
                    <a:cubicBezTo>
                      <a:pt x="18043" y="272"/>
                      <a:pt x="16268" y="1150"/>
                      <a:pt x="14578" y="2437"/>
                    </a:cubicBezTo>
                    <a:cubicBezTo>
                      <a:pt x="14511" y="2337"/>
                      <a:pt x="14445" y="2270"/>
                      <a:pt x="14378" y="2170"/>
                    </a:cubicBezTo>
                    <a:cubicBezTo>
                      <a:pt x="13367" y="703"/>
                      <a:pt x="12102" y="1"/>
                      <a:pt x="10644" y="1"/>
                    </a:cubicBezTo>
                    <a:close/>
                  </a:path>
                </a:pathLst>
              </a:custGeom>
              <a:solidFill>
                <a:srgbClr val="98D0C3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cs typeface="Arial"/>
                  <a:sym typeface="Arial"/>
                </a:endParaRPr>
              </a:p>
            </p:txBody>
          </p:sp>
          <p:sp>
            <p:nvSpPr>
              <p:cNvPr id="31" name="Google Shape;3388;p70">
                <a:extLst>
                  <a:ext uri="{FF2B5EF4-FFF2-40B4-BE49-F238E27FC236}">
                    <a16:creationId xmlns:a16="http://schemas.microsoft.com/office/drawing/2014/main" id="{BB30D7E2-B7DD-4C3E-8D75-E569A73BBDFE}"/>
                  </a:ext>
                </a:extLst>
              </p:cNvPr>
              <p:cNvSpPr/>
              <p:nvPr/>
            </p:nvSpPr>
            <p:spPr>
              <a:xfrm rot="-624127">
                <a:off x="4386139" y="4284475"/>
                <a:ext cx="295479" cy="39248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1192" extrusionOk="0">
                    <a:moveTo>
                      <a:pt x="4069" y="0"/>
                    </a:moveTo>
                    <a:cubicBezTo>
                      <a:pt x="2795" y="0"/>
                      <a:pt x="1592" y="79"/>
                      <a:pt x="1102" y="324"/>
                    </a:cubicBezTo>
                    <a:cubicBezTo>
                      <a:pt x="1" y="891"/>
                      <a:pt x="8173" y="1191"/>
                      <a:pt x="8173" y="1191"/>
                    </a:cubicBezTo>
                    <a:cubicBezTo>
                      <a:pt x="8974" y="1091"/>
                      <a:pt x="8907" y="524"/>
                      <a:pt x="8107" y="224"/>
                    </a:cubicBezTo>
                    <a:cubicBezTo>
                      <a:pt x="7909" y="165"/>
                      <a:pt x="5914" y="0"/>
                      <a:pt x="40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285" kern="0">
                  <a:cs typeface="Arial"/>
                  <a:sym typeface="Arial"/>
                </a:endParaRPr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B31B3B1-28AF-4C7E-83DC-61361444A2C9}"/>
              </a:ext>
            </a:extLst>
          </p:cNvPr>
          <p:cNvSpPr/>
          <p:nvPr/>
        </p:nvSpPr>
        <p:spPr>
          <a:xfrm>
            <a:off x="8959379" y="1982523"/>
            <a:ext cx="6639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b="1" kern="0" dirty="0">
                <a:solidFill>
                  <a:srgbClr val="002060"/>
                </a:solidFill>
                <a:cs typeface="Arial"/>
                <a:sym typeface="Arial"/>
              </a:rPr>
              <a:t>90°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27F6CE-D551-4A3C-9C61-512528B81299}"/>
              </a:ext>
            </a:extLst>
          </p:cNvPr>
          <p:cNvSpPr/>
          <p:nvPr/>
        </p:nvSpPr>
        <p:spPr>
          <a:xfrm>
            <a:off x="8868810" y="2509220"/>
            <a:ext cx="8451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b="1" kern="0" dirty="0">
                <a:solidFill>
                  <a:srgbClr val="002060"/>
                </a:solidFill>
                <a:cs typeface="Arial"/>
                <a:sym typeface="Arial"/>
              </a:rPr>
              <a:t>180°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62F30F-0EB4-4A1E-9A6B-6526CFBF1623}"/>
              </a:ext>
            </a:extLst>
          </p:cNvPr>
          <p:cNvSpPr/>
          <p:nvPr/>
        </p:nvSpPr>
        <p:spPr>
          <a:xfrm>
            <a:off x="8917734" y="3024023"/>
            <a:ext cx="6639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b="1" kern="0" dirty="0">
                <a:solidFill>
                  <a:srgbClr val="002060"/>
                </a:solidFill>
                <a:cs typeface="Arial"/>
                <a:sym typeface="Arial"/>
              </a:rPr>
              <a:t>90°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CEFC71-6C3D-4FEB-8CB6-DD9E22B2F968}"/>
              </a:ext>
            </a:extLst>
          </p:cNvPr>
          <p:cNvSpPr/>
          <p:nvPr/>
        </p:nvSpPr>
        <p:spPr>
          <a:xfrm>
            <a:off x="9884174" y="3546625"/>
            <a:ext cx="1872629" cy="551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b="1" kern="0" dirty="0">
                <a:solidFill>
                  <a:srgbClr val="002060"/>
                </a:solidFill>
                <a:cs typeface="Arial"/>
                <a:sym typeface="Arial"/>
              </a:rPr>
              <a:t>3 </a:t>
            </a:r>
            <a:r>
              <a:rPr lang="en-US" sz="2285" b="1" kern="0" dirty="0" err="1">
                <a:solidFill>
                  <a:srgbClr val="002060"/>
                </a:solidFill>
                <a:cs typeface="Arial"/>
                <a:sym typeface="Arial"/>
              </a:rPr>
              <a:t>giờ</a:t>
            </a:r>
            <a:r>
              <a:rPr lang="en-US" sz="2285" b="1" kern="0" dirty="0">
                <a:solidFill>
                  <a:srgbClr val="002060"/>
                </a:solidFill>
                <a:cs typeface="Arial"/>
                <a:sym typeface="Arial"/>
              </a:rPr>
              <a:t>, 9 </a:t>
            </a:r>
            <a:r>
              <a:rPr lang="en-US" sz="2285" b="1" kern="0" dirty="0" err="1">
                <a:solidFill>
                  <a:srgbClr val="002060"/>
                </a:solidFill>
                <a:cs typeface="Arial"/>
                <a:sym typeface="Arial"/>
              </a:rPr>
              <a:t>giờ</a:t>
            </a:r>
            <a:endParaRPr lang="en-US" sz="2285" b="1" kern="0" dirty="0">
              <a:solidFill>
                <a:srgbClr val="002060"/>
              </a:solidFill>
              <a:cs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C63F45-0EE8-4A80-9827-A92879E67AE1}"/>
              </a:ext>
            </a:extLst>
          </p:cNvPr>
          <p:cNvSpPr/>
          <p:nvPr/>
        </p:nvSpPr>
        <p:spPr>
          <a:xfrm>
            <a:off x="773353" y="4616827"/>
            <a:ext cx="4104009" cy="551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b="1" kern="0" dirty="0">
                <a:solidFill>
                  <a:srgbClr val="002060"/>
                </a:solidFill>
                <a:cs typeface="Arial"/>
                <a:sym typeface="Arial"/>
              </a:rPr>
              <a:t>1 </a:t>
            </a:r>
            <a:r>
              <a:rPr lang="en-US" sz="2285" b="1" kern="0" dirty="0" err="1">
                <a:solidFill>
                  <a:srgbClr val="002060"/>
                </a:solidFill>
                <a:cs typeface="Arial"/>
                <a:sym typeface="Arial"/>
              </a:rPr>
              <a:t>giờ</a:t>
            </a:r>
            <a:r>
              <a:rPr lang="en-US" sz="2285" b="1" kern="0" dirty="0">
                <a:solidFill>
                  <a:srgbClr val="002060"/>
                </a:solidFill>
                <a:cs typeface="Arial"/>
                <a:sym typeface="Arial"/>
              </a:rPr>
              <a:t>, 2 </a:t>
            </a:r>
            <a:r>
              <a:rPr lang="en-US" sz="2285" b="1" kern="0" dirty="0" err="1">
                <a:solidFill>
                  <a:srgbClr val="002060"/>
                </a:solidFill>
                <a:cs typeface="Arial"/>
                <a:sym typeface="Arial"/>
              </a:rPr>
              <a:t>giờ</a:t>
            </a:r>
            <a:r>
              <a:rPr lang="en-US" sz="2285" b="1" kern="0" dirty="0">
                <a:solidFill>
                  <a:srgbClr val="002060"/>
                </a:solidFill>
                <a:cs typeface="Arial"/>
                <a:sym typeface="Arial"/>
              </a:rPr>
              <a:t>, 11 </a:t>
            </a:r>
            <a:r>
              <a:rPr lang="en-US" sz="2285" b="1" kern="0" dirty="0" err="1">
                <a:solidFill>
                  <a:srgbClr val="002060"/>
                </a:solidFill>
                <a:cs typeface="Arial"/>
                <a:sym typeface="Arial"/>
              </a:rPr>
              <a:t>giờ</a:t>
            </a:r>
            <a:r>
              <a:rPr lang="en-US" sz="2285" b="1" kern="0" dirty="0">
                <a:solidFill>
                  <a:srgbClr val="002060"/>
                </a:solidFill>
                <a:cs typeface="Arial"/>
                <a:sym typeface="Arial"/>
              </a:rPr>
              <a:t>, 10 </a:t>
            </a:r>
            <a:r>
              <a:rPr lang="en-US" sz="2285" b="1" kern="0" dirty="0" err="1">
                <a:solidFill>
                  <a:srgbClr val="002060"/>
                </a:solidFill>
                <a:cs typeface="Arial"/>
                <a:sym typeface="Arial"/>
              </a:rPr>
              <a:t>giờ</a:t>
            </a:r>
            <a:endParaRPr lang="en-US" sz="2285" b="1" kern="0" dirty="0">
              <a:solidFill>
                <a:srgbClr val="002060"/>
              </a:solidFill>
              <a:cs typeface="Arial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17E9502-2677-40A8-BDF3-3641BCEDEE7C}"/>
              </a:ext>
            </a:extLst>
          </p:cNvPr>
          <p:cNvSpPr/>
          <p:nvPr/>
        </p:nvSpPr>
        <p:spPr>
          <a:xfrm>
            <a:off x="755935" y="5671318"/>
            <a:ext cx="3741730" cy="551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b="1" kern="0" dirty="0">
                <a:solidFill>
                  <a:srgbClr val="002060"/>
                </a:solidFill>
                <a:cs typeface="Arial"/>
                <a:sym typeface="Arial"/>
              </a:rPr>
              <a:t>4 </a:t>
            </a:r>
            <a:r>
              <a:rPr lang="en-US" sz="2285" b="1" kern="0" dirty="0" err="1">
                <a:solidFill>
                  <a:srgbClr val="002060"/>
                </a:solidFill>
                <a:cs typeface="Arial"/>
                <a:sym typeface="Arial"/>
              </a:rPr>
              <a:t>giờ</a:t>
            </a:r>
            <a:r>
              <a:rPr lang="en-US" sz="2285" b="1" kern="0" dirty="0">
                <a:solidFill>
                  <a:srgbClr val="002060"/>
                </a:solidFill>
                <a:cs typeface="Arial"/>
                <a:sym typeface="Arial"/>
              </a:rPr>
              <a:t>, 5 </a:t>
            </a:r>
            <a:r>
              <a:rPr lang="en-US" sz="2285" b="1" kern="0" dirty="0" err="1">
                <a:solidFill>
                  <a:srgbClr val="002060"/>
                </a:solidFill>
                <a:cs typeface="Arial"/>
                <a:sym typeface="Arial"/>
              </a:rPr>
              <a:t>giờ</a:t>
            </a:r>
            <a:r>
              <a:rPr lang="en-US" sz="2285" b="1" kern="0" dirty="0">
                <a:solidFill>
                  <a:srgbClr val="002060"/>
                </a:solidFill>
                <a:cs typeface="Arial"/>
                <a:sym typeface="Arial"/>
              </a:rPr>
              <a:t>, 7 </a:t>
            </a:r>
            <a:r>
              <a:rPr lang="en-US" sz="2285" b="1" kern="0" dirty="0" err="1">
                <a:solidFill>
                  <a:srgbClr val="002060"/>
                </a:solidFill>
                <a:cs typeface="Arial"/>
                <a:sym typeface="Arial"/>
              </a:rPr>
              <a:t>giờ</a:t>
            </a:r>
            <a:r>
              <a:rPr lang="en-US" sz="2285" b="1" kern="0" dirty="0">
                <a:solidFill>
                  <a:srgbClr val="002060"/>
                </a:solidFill>
                <a:cs typeface="Arial"/>
                <a:sym typeface="Arial"/>
              </a:rPr>
              <a:t>, 8 </a:t>
            </a:r>
            <a:r>
              <a:rPr lang="en-US" sz="2285" b="1" kern="0" dirty="0" err="1">
                <a:solidFill>
                  <a:srgbClr val="002060"/>
                </a:solidFill>
                <a:cs typeface="Arial"/>
                <a:sym typeface="Arial"/>
              </a:rPr>
              <a:t>giờ</a:t>
            </a:r>
            <a:endParaRPr lang="en-US" sz="2285" b="1" kern="0" dirty="0">
              <a:solidFill>
                <a:srgbClr val="002060"/>
              </a:solidFill>
              <a:cs typeface="Arial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44BB05-EF8E-489A-BF51-37A5F5A9D4B9}"/>
              </a:ext>
            </a:extLst>
          </p:cNvPr>
          <p:cNvSpPr/>
          <p:nvPr/>
        </p:nvSpPr>
        <p:spPr>
          <a:xfrm>
            <a:off x="10657096" y="1978682"/>
            <a:ext cx="1127232" cy="551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b="1" kern="0" dirty="0" err="1">
                <a:solidFill>
                  <a:srgbClr val="002060"/>
                </a:solidFill>
                <a:cs typeface="Arial"/>
                <a:sym typeface="Arial"/>
              </a:rPr>
              <a:t>vuông</a:t>
            </a:r>
            <a:endParaRPr lang="en-US" sz="2285" b="1" kern="0" dirty="0">
              <a:solidFill>
                <a:srgbClr val="002060"/>
              </a:solidFill>
              <a:cs typeface="Arial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0FFFD2F-1F18-4783-9EAF-9AC106B8FF85}"/>
              </a:ext>
            </a:extLst>
          </p:cNvPr>
          <p:cNvSpPr/>
          <p:nvPr/>
        </p:nvSpPr>
        <p:spPr>
          <a:xfrm>
            <a:off x="10744692" y="2507504"/>
            <a:ext cx="679994" cy="551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b="1" kern="0" dirty="0" err="1">
                <a:solidFill>
                  <a:srgbClr val="002060"/>
                </a:solidFill>
                <a:cs typeface="Arial"/>
                <a:sym typeface="Arial"/>
              </a:rPr>
              <a:t>bẹt</a:t>
            </a:r>
            <a:endParaRPr lang="en-US" sz="2285" b="1" kern="0" dirty="0">
              <a:solidFill>
                <a:srgbClr val="002060"/>
              </a:solidFill>
              <a:cs typeface="Arial"/>
              <a:sym typeface="Arial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57D634-B5B6-41AE-A413-9710EE7F9113}"/>
              </a:ext>
            </a:extLst>
          </p:cNvPr>
          <p:cNvSpPr/>
          <p:nvPr/>
        </p:nvSpPr>
        <p:spPr>
          <a:xfrm>
            <a:off x="10661021" y="3041969"/>
            <a:ext cx="1127232" cy="551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b="1" kern="0" dirty="0" err="1">
                <a:solidFill>
                  <a:srgbClr val="002060"/>
                </a:solidFill>
                <a:cs typeface="Arial"/>
                <a:sym typeface="Arial"/>
              </a:rPr>
              <a:t>vuông</a:t>
            </a:r>
            <a:endParaRPr lang="en-US" sz="2285" b="1" kern="0" dirty="0">
              <a:solidFill>
                <a:srgbClr val="00206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461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</TotalTime>
  <Words>646</Words>
  <Application>Microsoft Office PowerPoint</Application>
  <PresentationFormat>Custom</PresentationFormat>
  <Paragraphs>75</Paragraphs>
  <Slides>17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UTM Avo</vt:lpstr>
      <vt:lpstr>Calibri</vt:lpstr>
      <vt:lpstr>Cambria Math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admin</cp:lastModifiedBy>
  <cp:revision>15</cp:revision>
  <dcterms:created xsi:type="dcterms:W3CDTF">2023-10-24T04:45:10Z</dcterms:created>
  <dcterms:modified xsi:type="dcterms:W3CDTF">2024-10-16T07:07:56Z</dcterms:modified>
  <cp:category>9Slide.vn</cp:category>
</cp:coreProperties>
</file>