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3"/>
  </p:notesMasterIdLst>
  <p:sldIdLst>
    <p:sldId id="258" r:id="rId6"/>
    <p:sldId id="295" r:id="rId7"/>
    <p:sldId id="291" r:id="rId8"/>
    <p:sldId id="292" r:id="rId9"/>
    <p:sldId id="296" r:id="rId10"/>
    <p:sldId id="294" r:id="rId11"/>
    <p:sldId id="298" r:id="rId12"/>
    <p:sldId id="361" r:id="rId13"/>
    <p:sldId id="271" r:id="rId14"/>
    <p:sldId id="363" r:id="rId15"/>
    <p:sldId id="265" r:id="rId16"/>
    <p:sldId id="516" r:id="rId17"/>
    <p:sldId id="535" r:id="rId18"/>
    <p:sldId id="521" r:id="rId19"/>
    <p:sldId id="517" r:id="rId20"/>
    <p:sldId id="518" r:id="rId21"/>
    <p:sldId id="528" r:id="rId22"/>
    <p:sldId id="529" r:id="rId23"/>
    <p:sldId id="525" r:id="rId24"/>
    <p:sldId id="524" r:id="rId25"/>
    <p:sldId id="530" r:id="rId26"/>
    <p:sldId id="531" r:id="rId27"/>
    <p:sldId id="532" r:id="rId28"/>
    <p:sldId id="533" r:id="rId29"/>
    <p:sldId id="534" r:id="rId30"/>
    <p:sldId id="266" r:id="rId31"/>
    <p:sldId id="267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68F"/>
    <a:srgbClr val="FFEF70"/>
    <a:srgbClr val="D7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1228" autoAdjust="0"/>
  </p:normalViewPr>
  <p:slideViewPr>
    <p:cSldViewPr snapToGrid="0">
      <p:cViewPr>
        <p:scale>
          <a:sx n="41" d="100"/>
          <a:sy n="41" d="100"/>
        </p:scale>
        <p:origin x="186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DFB5D-BBF5-405F-BC78-0B13853C44A5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C2F72-1C2E-454E-89F3-9680DB00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5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90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7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6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7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0236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2104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77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305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32640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39492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24977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87135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40676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6780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52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2603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673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69642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15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02890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5986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8164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43441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96718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4530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81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25314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6417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683103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61860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299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40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47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27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22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138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30347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5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912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29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464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34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4702-F01E-F9C1-A55F-ED8136DE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20437-FFD0-0D24-7A51-80BD9C210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6258-CC95-0598-0E02-269A7830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BF474-E8B1-F5C2-A02D-43A26BB7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CB39-B1D0-0BA5-3692-C44DEC2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16D2-FF5E-2E97-4495-AF27664B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436C-C5E3-61F3-3160-8EDB709A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94228-B198-8A08-04E2-ADDA23CC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E8071-A96D-7471-4332-7498F305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2BBD-28B1-AEE4-1D31-A17A409F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59F5-5762-5640-869C-1849BDD5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4DBAF-F5B3-BDC2-9C90-D2F48AA66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31598-7A10-F84D-0EB1-A38A1C37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CF75-071E-7304-FB79-A18B879D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E84E-C7E2-E105-E682-47E3C9E2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1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D54A-59A0-ADA0-9FF8-5C29FA88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9610-A8FD-F0A7-B3EB-2992A26FA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6CF1D-4D73-FCE1-1B2D-132D9ADA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A396E-ED1F-6632-60E5-937DA276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0D62A-B27E-6112-438C-6643E362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C1203-B0AF-BC0E-F76C-3E57BB3C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8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D2C8-2E5B-0DA1-AB27-12D814FF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78D2-B82D-16B9-BC76-68896104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2D358-0792-6804-6C2A-17D5B033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FF4BC-95EB-54E9-B90F-3EB521CE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E1034-752C-D384-07E9-473C05007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0C117-406A-9A12-BBEE-A88422B7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749F2-A238-F444-D658-698041A9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DE90D-DE3B-795B-732B-84D4E670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2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63711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469C-2889-8F5B-0BB9-F96A3FBB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03D02-5C95-9F78-B127-1D4E756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70C9D-4955-40AD-83AE-3E775E40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E81C7-B38C-F753-2194-0D08A80A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2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3AC27-EBB9-8545-3055-BFE13D3B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9990F-F9D5-A950-F19E-9170B2BE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75AE-4992-C412-F05B-88DE8938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41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86F9-9A77-9514-2560-F455DC15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2D34-985E-094C-1590-9D7C3B4F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7D736-2BEC-45A3-8DA6-0E5E07705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14CCA-A741-127D-8BDC-9FE9431C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524FB-1942-D839-B272-18B43D4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6F430-28BF-AFBD-40E4-5F836C3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6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1748-705D-3A2C-D994-8AA10890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43F1B-728E-BB7C-5F35-E7D28CB6E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AF2D2-5F20-278C-1268-CFE08D606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3E7C-11BE-7C9D-CD02-CFE25610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32E4B-6571-6DB4-1252-BE0E6731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FCE7D-A28A-3FC5-6F31-0B108A41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6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5459-DDA6-4892-A06F-BA6FDBFD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533F7-8689-1C16-3BD0-F28F5BA2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09A0-FD7B-7F8D-ABCC-189DF644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AC7B2-2C91-E5B0-6614-28B7E271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9213-4E72-96D5-CF31-4EACF5E9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10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43DB3-41CF-5E9A-75E7-EE4D1FE1B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3D71-7D7B-1B91-15B3-CAFD70F65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550CE-F9B3-D98E-7053-45D386DF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92F7-7E56-63D6-10DD-BBC16EBB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6124-7947-90A4-77DE-CD28F3AC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12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4170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3972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650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48107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8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04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1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45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3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</a:rPr>
              <a:t>Hoạt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động</a:t>
            </a:r>
            <a:r>
              <a:rPr lang="en-US" sz="5400" b="1" dirty="0">
                <a:solidFill>
                  <a:srgbClr val="002060"/>
                </a:solidFill>
              </a:rPr>
              <a:t> 1: </a:t>
            </a:r>
            <a:r>
              <a:rPr lang="en-US" sz="5400" b="1" dirty="0" err="1">
                <a:solidFill>
                  <a:srgbClr val="002060"/>
                </a:solidFill>
              </a:rPr>
              <a:t>Tìm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hiểu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vị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địa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của</a:t>
            </a:r>
            <a:r>
              <a:rPr lang="en-US" sz="5400" b="1" dirty="0">
                <a:solidFill>
                  <a:srgbClr val="002060"/>
                </a:solidFill>
              </a:rPr>
              <a:t> Cam-</a:t>
            </a:r>
            <a:r>
              <a:rPr lang="en-US" sz="5400" b="1" dirty="0" err="1">
                <a:solidFill>
                  <a:srgbClr val="002060"/>
                </a:solidFill>
              </a:rPr>
              <a:t>pu</a:t>
            </a:r>
            <a:r>
              <a:rPr lang="en-US" sz="5400" b="1" dirty="0">
                <a:solidFill>
                  <a:srgbClr val="002060"/>
                </a:solidFill>
              </a:rPr>
              <a:t>-chia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04205" y="1994141"/>
            <a:ext cx="4485425" cy="1929677"/>
            <a:chOff x="913518" y="1869897"/>
            <a:chExt cx="4408496" cy="13356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18" y="1869897"/>
              <a:ext cx="4408496" cy="13356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37953" y="1981463"/>
              <a:ext cx="4291508" cy="97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Cam-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86.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7238B00-BABC-7F91-FDB8-064DA4A1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042" y="1150536"/>
            <a:ext cx="5879699" cy="499774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3B5A88-7813-DFA7-508C-A157D5143247}"/>
              </a:ext>
            </a:extLst>
          </p:cNvPr>
          <p:cNvSpPr/>
          <p:nvPr/>
        </p:nvSpPr>
        <p:spPr>
          <a:xfrm>
            <a:off x="5937813" y="1423002"/>
            <a:ext cx="5034987" cy="4098122"/>
          </a:xfrm>
          <a:custGeom>
            <a:avLst/>
            <a:gdLst>
              <a:gd name="connsiteX0" fmla="*/ 34724 w 5034987"/>
              <a:gd name="connsiteY0" fmla="*/ 1030831 h 4098122"/>
              <a:gd name="connsiteX1" fmla="*/ 127321 w 5034987"/>
              <a:gd name="connsiteY1" fmla="*/ 1042406 h 4098122"/>
              <a:gd name="connsiteX2" fmla="*/ 196769 w 5034987"/>
              <a:gd name="connsiteY2" fmla="*/ 938233 h 4098122"/>
              <a:gd name="connsiteX3" fmla="*/ 266217 w 5034987"/>
              <a:gd name="connsiteY3" fmla="*/ 915084 h 4098122"/>
              <a:gd name="connsiteX4" fmla="*/ 324091 w 5034987"/>
              <a:gd name="connsiteY4" fmla="*/ 822487 h 4098122"/>
              <a:gd name="connsiteX5" fmla="*/ 358815 w 5034987"/>
              <a:gd name="connsiteY5" fmla="*/ 787763 h 4098122"/>
              <a:gd name="connsiteX6" fmla="*/ 381964 w 5034987"/>
              <a:gd name="connsiteY6" fmla="*/ 753039 h 4098122"/>
              <a:gd name="connsiteX7" fmla="*/ 451412 w 5034987"/>
              <a:gd name="connsiteY7" fmla="*/ 741464 h 4098122"/>
              <a:gd name="connsiteX8" fmla="*/ 509286 w 5034987"/>
              <a:gd name="connsiteY8" fmla="*/ 706740 h 4098122"/>
              <a:gd name="connsiteX9" fmla="*/ 520860 w 5034987"/>
              <a:gd name="connsiteY9" fmla="*/ 625717 h 4098122"/>
              <a:gd name="connsiteX10" fmla="*/ 544010 w 5034987"/>
              <a:gd name="connsiteY10" fmla="*/ 521545 h 4098122"/>
              <a:gd name="connsiteX11" fmla="*/ 613458 w 5034987"/>
              <a:gd name="connsiteY11" fmla="*/ 452097 h 4098122"/>
              <a:gd name="connsiteX12" fmla="*/ 648182 w 5034987"/>
              <a:gd name="connsiteY12" fmla="*/ 417373 h 4098122"/>
              <a:gd name="connsiteX13" fmla="*/ 694481 w 5034987"/>
              <a:gd name="connsiteY13" fmla="*/ 359499 h 4098122"/>
              <a:gd name="connsiteX14" fmla="*/ 740779 w 5034987"/>
              <a:gd name="connsiteY14" fmla="*/ 347925 h 4098122"/>
              <a:gd name="connsiteX15" fmla="*/ 925974 w 5034987"/>
              <a:gd name="connsiteY15" fmla="*/ 313201 h 4098122"/>
              <a:gd name="connsiteX16" fmla="*/ 983848 w 5034987"/>
              <a:gd name="connsiteY16" fmla="*/ 301626 h 4098122"/>
              <a:gd name="connsiteX17" fmla="*/ 1076445 w 5034987"/>
              <a:gd name="connsiteY17" fmla="*/ 255327 h 4098122"/>
              <a:gd name="connsiteX18" fmla="*/ 1203767 w 5034987"/>
              <a:gd name="connsiteY18" fmla="*/ 243752 h 4098122"/>
              <a:gd name="connsiteX19" fmla="*/ 1481559 w 5034987"/>
              <a:gd name="connsiteY19" fmla="*/ 185879 h 4098122"/>
              <a:gd name="connsiteX20" fmla="*/ 1597306 w 5034987"/>
              <a:gd name="connsiteY20" fmla="*/ 209028 h 4098122"/>
              <a:gd name="connsiteX21" fmla="*/ 1689903 w 5034987"/>
              <a:gd name="connsiteY21" fmla="*/ 243752 h 4098122"/>
              <a:gd name="connsiteX22" fmla="*/ 1724628 w 5034987"/>
              <a:gd name="connsiteY22" fmla="*/ 266902 h 4098122"/>
              <a:gd name="connsiteX23" fmla="*/ 1979271 w 5034987"/>
              <a:gd name="connsiteY23" fmla="*/ 290051 h 4098122"/>
              <a:gd name="connsiteX24" fmla="*/ 2326511 w 5034987"/>
              <a:gd name="connsiteY24" fmla="*/ 278476 h 4098122"/>
              <a:gd name="connsiteX25" fmla="*/ 2407534 w 5034987"/>
              <a:gd name="connsiteY25" fmla="*/ 290051 h 4098122"/>
              <a:gd name="connsiteX26" fmla="*/ 2500131 w 5034987"/>
              <a:gd name="connsiteY26" fmla="*/ 301626 h 4098122"/>
              <a:gd name="connsiteX27" fmla="*/ 2581154 w 5034987"/>
              <a:gd name="connsiteY27" fmla="*/ 324775 h 4098122"/>
              <a:gd name="connsiteX28" fmla="*/ 2662177 w 5034987"/>
              <a:gd name="connsiteY28" fmla="*/ 359499 h 4098122"/>
              <a:gd name="connsiteX29" fmla="*/ 2777924 w 5034987"/>
              <a:gd name="connsiteY29" fmla="*/ 382649 h 4098122"/>
              <a:gd name="connsiteX30" fmla="*/ 2835797 w 5034987"/>
              <a:gd name="connsiteY30" fmla="*/ 428947 h 4098122"/>
              <a:gd name="connsiteX31" fmla="*/ 2882096 w 5034987"/>
              <a:gd name="connsiteY31" fmla="*/ 452097 h 4098122"/>
              <a:gd name="connsiteX32" fmla="*/ 2939969 w 5034987"/>
              <a:gd name="connsiteY32" fmla="*/ 486821 h 4098122"/>
              <a:gd name="connsiteX33" fmla="*/ 3287210 w 5034987"/>
              <a:gd name="connsiteY33" fmla="*/ 475246 h 4098122"/>
              <a:gd name="connsiteX34" fmla="*/ 3356658 w 5034987"/>
              <a:gd name="connsiteY34" fmla="*/ 556269 h 4098122"/>
              <a:gd name="connsiteX35" fmla="*/ 3402957 w 5034987"/>
              <a:gd name="connsiteY35" fmla="*/ 567844 h 4098122"/>
              <a:gd name="connsiteX36" fmla="*/ 3437681 w 5034987"/>
              <a:gd name="connsiteY36" fmla="*/ 579418 h 4098122"/>
              <a:gd name="connsiteX37" fmla="*/ 3553428 w 5034987"/>
              <a:gd name="connsiteY37" fmla="*/ 625717 h 4098122"/>
              <a:gd name="connsiteX38" fmla="*/ 3507129 w 5034987"/>
              <a:gd name="connsiteY38" fmla="*/ 579418 h 4098122"/>
              <a:gd name="connsiteX39" fmla="*/ 3437681 w 5034987"/>
              <a:gd name="connsiteY39" fmla="*/ 486821 h 4098122"/>
              <a:gd name="connsiteX40" fmla="*/ 3449255 w 5034987"/>
              <a:gd name="connsiteY40" fmla="*/ 405798 h 4098122"/>
              <a:gd name="connsiteX41" fmla="*/ 3472405 w 5034987"/>
              <a:gd name="connsiteY41" fmla="*/ 347925 h 4098122"/>
              <a:gd name="connsiteX42" fmla="*/ 3495554 w 5034987"/>
              <a:gd name="connsiteY42" fmla="*/ 278476 h 4098122"/>
              <a:gd name="connsiteX43" fmla="*/ 3669174 w 5034987"/>
              <a:gd name="connsiteY43" fmla="*/ 255327 h 4098122"/>
              <a:gd name="connsiteX44" fmla="*/ 3692324 w 5034987"/>
              <a:gd name="connsiteY44" fmla="*/ 232178 h 4098122"/>
              <a:gd name="connsiteX45" fmla="*/ 3715473 w 5034987"/>
              <a:gd name="connsiteY45" fmla="*/ 139580 h 4098122"/>
              <a:gd name="connsiteX46" fmla="*/ 3773346 w 5034987"/>
              <a:gd name="connsiteY46" fmla="*/ 128006 h 4098122"/>
              <a:gd name="connsiteX47" fmla="*/ 3819645 w 5034987"/>
              <a:gd name="connsiteY47" fmla="*/ 116431 h 4098122"/>
              <a:gd name="connsiteX48" fmla="*/ 3889093 w 5034987"/>
              <a:gd name="connsiteY48" fmla="*/ 104856 h 4098122"/>
              <a:gd name="connsiteX49" fmla="*/ 3946967 w 5034987"/>
              <a:gd name="connsiteY49" fmla="*/ 93282 h 4098122"/>
              <a:gd name="connsiteX50" fmla="*/ 4004840 w 5034987"/>
              <a:gd name="connsiteY50" fmla="*/ 104856 h 4098122"/>
              <a:gd name="connsiteX51" fmla="*/ 4027990 w 5034987"/>
              <a:gd name="connsiteY51" fmla="*/ 128006 h 4098122"/>
              <a:gd name="connsiteX52" fmla="*/ 4062714 w 5034987"/>
              <a:gd name="connsiteY52" fmla="*/ 139580 h 4098122"/>
              <a:gd name="connsiteX53" fmla="*/ 4085863 w 5034987"/>
              <a:gd name="connsiteY53" fmla="*/ 162730 h 4098122"/>
              <a:gd name="connsiteX54" fmla="*/ 4097438 w 5034987"/>
              <a:gd name="connsiteY54" fmla="*/ 197454 h 4098122"/>
              <a:gd name="connsiteX55" fmla="*/ 4294207 w 5034987"/>
              <a:gd name="connsiteY55" fmla="*/ 266902 h 4098122"/>
              <a:gd name="connsiteX56" fmla="*/ 4490977 w 5034987"/>
              <a:gd name="connsiteY56" fmla="*/ 232178 h 4098122"/>
              <a:gd name="connsiteX57" fmla="*/ 4572000 w 5034987"/>
              <a:gd name="connsiteY57" fmla="*/ 162730 h 4098122"/>
              <a:gd name="connsiteX58" fmla="*/ 4653022 w 5034987"/>
              <a:gd name="connsiteY58" fmla="*/ 128006 h 4098122"/>
              <a:gd name="connsiteX59" fmla="*/ 4734045 w 5034987"/>
              <a:gd name="connsiteY59" fmla="*/ 58557 h 4098122"/>
              <a:gd name="connsiteX60" fmla="*/ 4919240 w 5034987"/>
              <a:gd name="connsiteY60" fmla="*/ 35408 h 4098122"/>
              <a:gd name="connsiteX61" fmla="*/ 4930815 w 5034987"/>
              <a:gd name="connsiteY61" fmla="*/ 684 h 4098122"/>
              <a:gd name="connsiteX62" fmla="*/ 4942390 w 5034987"/>
              <a:gd name="connsiteY62" fmla="*/ 46983 h 4098122"/>
              <a:gd name="connsiteX63" fmla="*/ 4930815 w 5034987"/>
              <a:gd name="connsiteY63" fmla="*/ 185879 h 4098122"/>
              <a:gd name="connsiteX64" fmla="*/ 4919240 w 5034987"/>
              <a:gd name="connsiteY64" fmla="*/ 220603 h 4098122"/>
              <a:gd name="connsiteX65" fmla="*/ 4907665 w 5034987"/>
              <a:gd name="connsiteY65" fmla="*/ 278476 h 4098122"/>
              <a:gd name="connsiteX66" fmla="*/ 4884516 w 5034987"/>
              <a:gd name="connsiteY66" fmla="*/ 324775 h 4098122"/>
              <a:gd name="connsiteX67" fmla="*/ 4826643 w 5034987"/>
              <a:gd name="connsiteY67" fmla="*/ 475246 h 4098122"/>
              <a:gd name="connsiteX68" fmla="*/ 4872941 w 5034987"/>
              <a:gd name="connsiteY68" fmla="*/ 718314 h 4098122"/>
              <a:gd name="connsiteX69" fmla="*/ 4896091 w 5034987"/>
              <a:gd name="connsiteY69" fmla="*/ 741464 h 4098122"/>
              <a:gd name="connsiteX70" fmla="*/ 4930815 w 5034987"/>
              <a:gd name="connsiteY70" fmla="*/ 799337 h 4098122"/>
              <a:gd name="connsiteX71" fmla="*/ 4965539 w 5034987"/>
              <a:gd name="connsiteY71" fmla="*/ 891935 h 4098122"/>
              <a:gd name="connsiteX72" fmla="*/ 5000263 w 5034987"/>
              <a:gd name="connsiteY72" fmla="*/ 984532 h 4098122"/>
              <a:gd name="connsiteX73" fmla="*/ 5011838 w 5034987"/>
              <a:gd name="connsiteY73" fmla="*/ 1042406 h 4098122"/>
              <a:gd name="connsiteX74" fmla="*/ 5034987 w 5034987"/>
              <a:gd name="connsiteY74" fmla="*/ 1135003 h 4098122"/>
              <a:gd name="connsiteX75" fmla="*/ 5011838 w 5034987"/>
              <a:gd name="connsiteY75" fmla="*/ 1401221 h 4098122"/>
              <a:gd name="connsiteX76" fmla="*/ 4965539 w 5034987"/>
              <a:gd name="connsiteY76" fmla="*/ 1482244 h 4098122"/>
              <a:gd name="connsiteX77" fmla="*/ 4942390 w 5034987"/>
              <a:gd name="connsiteY77" fmla="*/ 1528542 h 4098122"/>
              <a:gd name="connsiteX78" fmla="*/ 4942390 w 5034987"/>
              <a:gd name="connsiteY78" fmla="*/ 1621140 h 4098122"/>
              <a:gd name="connsiteX79" fmla="*/ 4965539 w 5034987"/>
              <a:gd name="connsiteY79" fmla="*/ 1875783 h 4098122"/>
              <a:gd name="connsiteX80" fmla="*/ 4953964 w 5034987"/>
              <a:gd name="connsiteY80" fmla="*/ 2165150 h 4098122"/>
              <a:gd name="connsiteX81" fmla="*/ 4930815 w 5034987"/>
              <a:gd name="connsiteY81" fmla="*/ 2257747 h 4098122"/>
              <a:gd name="connsiteX82" fmla="*/ 4861367 w 5034987"/>
              <a:gd name="connsiteY82" fmla="*/ 2315621 h 4098122"/>
              <a:gd name="connsiteX83" fmla="*/ 4815068 w 5034987"/>
              <a:gd name="connsiteY83" fmla="*/ 2327195 h 4098122"/>
              <a:gd name="connsiteX84" fmla="*/ 4757195 w 5034987"/>
              <a:gd name="connsiteY84" fmla="*/ 2315621 h 4098122"/>
              <a:gd name="connsiteX85" fmla="*/ 4722471 w 5034987"/>
              <a:gd name="connsiteY85" fmla="*/ 2304046 h 4098122"/>
              <a:gd name="connsiteX86" fmla="*/ 4653022 w 5034987"/>
              <a:gd name="connsiteY86" fmla="*/ 2315621 h 4098122"/>
              <a:gd name="connsiteX87" fmla="*/ 4537276 w 5034987"/>
              <a:gd name="connsiteY87" fmla="*/ 2373494 h 4098122"/>
              <a:gd name="connsiteX88" fmla="*/ 4525701 w 5034987"/>
              <a:gd name="connsiteY88" fmla="*/ 2431368 h 4098122"/>
              <a:gd name="connsiteX89" fmla="*/ 4490977 w 5034987"/>
              <a:gd name="connsiteY89" fmla="*/ 2454517 h 4098122"/>
              <a:gd name="connsiteX90" fmla="*/ 4409954 w 5034987"/>
              <a:gd name="connsiteY90" fmla="*/ 2477666 h 4098122"/>
              <a:gd name="connsiteX91" fmla="*/ 4294207 w 5034987"/>
              <a:gd name="connsiteY91" fmla="*/ 2523965 h 4098122"/>
              <a:gd name="connsiteX92" fmla="*/ 4236334 w 5034987"/>
              <a:gd name="connsiteY92" fmla="*/ 2547114 h 4098122"/>
              <a:gd name="connsiteX93" fmla="*/ 4132162 w 5034987"/>
              <a:gd name="connsiteY93" fmla="*/ 2558689 h 4098122"/>
              <a:gd name="connsiteX94" fmla="*/ 4062714 w 5034987"/>
              <a:gd name="connsiteY94" fmla="*/ 2570264 h 4098122"/>
              <a:gd name="connsiteX95" fmla="*/ 4051139 w 5034987"/>
              <a:gd name="connsiteY95" fmla="*/ 2604988 h 4098122"/>
              <a:gd name="connsiteX96" fmla="*/ 3993265 w 5034987"/>
              <a:gd name="connsiteY96" fmla="*/ 2651287 h 4098122"/>
              <a:gd name="connsiteX97" fmla="*/ 3981691 w 5034987"/>
              <a:gd name="connsiteY97" fmla="*/ 2720735 h 4098122"/>
              <a:gd name="connsiteX98" fmla="*/ 3912243 w 5034987"/>
              <a:gd name="connsiteY98" fmla="*/ 2836482 h 4098122"/>
              <a:gd name="connsiteX99" fmla="*/ 3877519 w 5034987"/>
              <a:gd name="connsiteY99" fmla="*/ 2848056 h 4098122"/>
              <a:gd name="connsiteX100" fmla="*/ 3750197 w 5034987"/>
              <a:gd name="connsiteY100" fmla="*/ 2836482 h 4098122"/>
              <a:gd name="connsiteX101" fmla="*/ 3692324 w 5034987"/>
              <a:gd name="connsiteY101" fmla="*/ 2824907 h 4098122"/>
              <a:gd name="connsiteX102" fmla="*/ 3507129 w 5034987"/>
              <a:gd name="connsiteY102" fmla="*/ 2836482 h 4098122"/>
              <a:gd name="connsiteX103" fmla="*/ 3460830 w 5034987"/>
              <a:gd name="connsiteY103" fmla="*/ 2859631 h 4098122"/>
              <a:gd name="connsiteX104" fmla="*/ 3460830 w 5034987"/>
              <a:gd name="connsiteY104" fmla="*/ 3148998 h 4098122"/>
              <a:gd name="connsiteX105" fmla="*/ 3495554 w 5034987"/>
              <a:gd name="connsiteY105" fmla="*/ 3206871 h 4098122"/>
              <a:gd name="connsiteX106" fmla="*/ 3507129 w 5034987"/>
              <a:gd name="connsiteY106" fmla="*/ 3241595 h 4098122"/>
              <a:gd name="connsiteX107" fmla="*/ 3565002 w 5034987"/>
              <a:gd name="connsiteY107" fmla="*/ 3287894 h 4098122"/>
              <a:gd name="connsiteX108" fmla="*/ 3622876 w 5034987"/>
              <a:gd name="connsiteY108" fmla="*/ 3380492 h 4098122"/>
              <a:gd name="connsiteX109" fmla="*/ 3646025 w 5034987"/>
              <a:gd name="connsiteY109" fmla="*/ 3473089 h 4098122"/>
              <a:gd name="connsiteX110" fmla="*/ 3634450 w 5034987"/>
              <a:gd name="connsiteY110" fmla="*/ 3658284 h 4098122"/>
              <a:gd name="connsiteX111" fmla="*/ 3599726 w 5034987"/>
              <a:gd name="connsiteY111" fmla="*/ 3669859 h 4098122"/>
              <a:gd name="connsiteX112" fmla="*/ 3541853 w 5034987"/>
              <a:gd name="connsiteY112" fmla="*/ 3635135 h 4098122"/>
              <a:gd name="connsiteX113" fmla="*/ 3472405 w 5034987"/>
              <a:gd name="connsiteY113" fmla="*/ 3577261 h 4098122"/>
              <a:gd name="connsiteX114" fmla="*/ 3310359 w 5034987"/>
              <a:gd name="connsiteY114" fmla="*/ 3565687 h 4098122"/>
              <a:gd name="connsiteX115" fmla="*/ 3275635 w 5034987"/>
              <a:gd name="connsiteY115" fmla="*/ 3554112 h 4098122"/>
              <a:gd name="connsiteX116" fmla="*/ 3090440 w 5034987"/>
              <a:gd name="connsiteY116" fmla="*/ 3565687 h 4098122"/>
              <a:gd name="connsiteX117" fmla="*/ 2928395 w 5034987"/>
              <a:gd name="connsiteY117" fmla="*/ 3623560 h 4098122"/>
              <a:gd name="connsiteX118" fmla="*/ 2905245 w 5034987"/>
              <a:gd name="connsiteY118" fmla="*/ 3646709 h 4098122"/>
              <a:gd name="connsiteX119" fmla="*/ 2766349 w 5034987"/>
              <a:gd name="connsiteY119" fmla="*/ 3681433 h 4098122"/>
              <a:gd name="connsiteX120" fmla="*/ 2650602 w 5034987"/>
              <a:gd name="connsiteY120" fmla="*/ 3716157 h 4098122"/>
              <a:gd name="connsiteX121" fmla="*/ 2615878 w 5034987"/>
              <a:gd name="connsiteY121" fmla="*/ 3866628 h 4098122"/>
              <a:gd name="connsiteX122" fmla="*/ 2569579 w 5034987"/>
              <a:gd name="connsiteY122" fmla="*/ 3901352 h 4098122"/>
              <a:gd name="connsiteX123" fmla="*/ 2407534 w 5034987"/>
              <a:gd name="connsiteY123" fmla="*/ 3924502 h 4098122"/>
              <a:gd name="connsiteX124" fmla="*/ 2141316 w 5034987"/>
              <a:gd name="connsiteY124" fmla="*/ 3947651 h 4098122"/>
              <a:gd name="connsiteX125" fmla="*/ 2118167 w 5034987"/>
              <a:gd name="connsiteY125" fmla="*/ 4040249 h 4098122"/>
              <a:gd name="connsiteX126" fmla="*/ 1921397 w 5034987"/>
              <a:gd name="connsiteY126" fmla="*/ 4098122 h 4098122"/>
              <a:gd name="connsiteX127" fmla="*/ 1817225 w 5034987"/>
              <a:gd name="connsiteY127" fmla="*/ 4028674 h 4098122"/>
              <a:gd name="connsiteX128" fmla="*/ 1805650 w 5034987"/>
              <a:gd name="connsiteY128" fmla="*/ 3982375 h 4098122"/>
              <a:gd name="connsiteX129" fmla="*/ 1770926 w 5034987"/>
              <a:gd name="connsiteY129" fmla="*/ 3959226 h 4098122"/>
              <a:gd name="connsiteX130" fmla="*/ 1666754 w 5034987"/>
              <a:gd name="connsiteY130" fmla="*/ 3889778 h 4098122"/>
              <a:gd name="connsiteX131" fmla="*/ 1597306 w 5034987"/>
              <a:gd name="connsiteY131" fmla="*/ 3878203 h 4098122"/>
              <a:gd name="connsiteX132" fmla="*/ 1423686 w 5034987"/>
              <a:gd name="connsiteY132" fmla="*/ 3912927 h 4098122"/>
              <a:gd name="connsiteX133" fmla="*/ 1400536 w 5034987"/>
              <a:gd name="connsiteY133" fmla="*/ 3959226 h 4098122"/>
              <a:gd name="connsiteX134" fmla="*/ 1365812 w 5034987"/>
              <a:gd name="connsiteY134" fmla="*/ 3982375 h 4098122"/>
              <a:gd name="connsiteX135" fmla="*/ 1203767 w 5034987"/>
              <a:gd name="connsiteY135" fmla="*/ 3970801 h 4098122"/>
              <a:gd name="connsiteX136" fmla="*/ 1180617 w 5034987"/>
              <a:gd name="connsiteY136" fmla="*/ 3936076 h 4098122"/>
              <a:gd name="connsiteX137" fmla="*/ 1145893 w 5034987"/>
              <a:gd name="connsiteY137" fmla="*/ 3855054 h 4098122"/>
              <a:gd name="connsiteX138" fmla="*/ 1203767 w 5034987"/>
              <a:gd name="connsiteY138" fmla="*/ 3658284 h 4098122"/>
              <a:gd name="connsiteX139" fmla="*/ 1238491 w 5034987"/>
              <a:gd name="connsiteY139" fmla="*/ 3646709 h 4098122"/>
              <a:gd name="connsiteX140" fmla="*/ 1261640 w 5034987"/>
              <a:gd name="connsiteY140" fmla="*/ 3403641 h 4098122"/>
              <a:gd name="connsiteX141" fmla="*/ 1157468 w 5034987"/>
              <a:gd name="connsiteY141" fmla="*/ 3438365 h 4098122"/>
              <a:gd name="connsiteX142" fmla="*/ 1145893 w 5034987"/>
              <a:gd name="connsiteY142" fmla="*/ 3484664 h 4098122"/>
              <a:gd name="connsiteX143" fmla="*/ 1134319 w 5034987"/>
              <a:gd name="connsiteY143" fmla="*/ 3600411 h 4098122"/>
              <a:gd name="connsiteX144" fmla="*/ 1099595 w 5034987"/>
              <a:gd name="connsiteY144" fmla="*/ 3635135 h 4098122"/>
              <a:gd name="connsiteX145" fmla="*/ 763929 w 5034987"/>
              <a:gd name="connsiteY145" fmla="*/ 3623560 h 4098122"/>
              <a:gd name="connsiteX146" fmla="*/ 717630 w 5034987"/>
              <a:gd name="connsiteY146" fmla="*/ 3611985 h 4098122"/>
              <a:gd name="connsiteX147" fmla="*/ 706055 w 5034987"/>
              <a:gd name="connsiteY147" fmla="*/ 3206871 h 4098122"/>
              <a:gd name="connsiteX148" fmla="*/ 682906 w 5034987"/>
              <a:gd name="connsiteY148" fmla="*/ 3148998 h 4098122"/>
              <a:gd name="connsiteX149" fmla="*/ 613458 w 5034987"/>
              <a:gd name="connsiteY149" fmla="*/ 3102699 h 4098122"/>
              <a:gd name="connsiteX150" fmla="*/ 578734 w 5034987"/>
              <a:gd name="connsiteY150" fmla="*/ 3044826 h 4098122"/>
              <a:gd name="connsiteX151" fmla="*/ 567159 w 5034987"/>
              <a:gd name="connsiteY151" fmla="*/ 2975378 h 4098122"/>
              <a:gd name="connsiteX152" fmla="*/ 544010 w 5034987"/>
              <a:gd name="connsiteY152" fmla="*/ 2894355 h 4098122"/>
              <a:gd name="connsiteX153" fmla="*/ 520860 w 5034987"/>
              <a:gd name="connsiteY153" fmla="*/ 2778608 h 4098122"/>
              <a:gd name="connsiteX154" fmla="*/ 497711 w 5034987"/>
              <a:gd name="connsiteY154" fmla="*/ 2732309 h 4098122"/>
              <a:gd name="connsiteX155" fmla="*/ 451412 w 5034987"/>
              <a:gd name="connsiteY155" fmla="*/ 2686011 h 4098122"/>
              <a:gd name="connsiteX156" fmla="*/ 428263 w 5034987"/>
              <a:gd name="connsiteY156" fmla="*/ 2651287 h 4098122"/>
              <a:gd name="connsiteX157" fmla="*/ 405114 w 5034987"/>
              <a:gd name="connsiteY157" fmla="*/ 2477666 h 4098122"/>
              <a:gd name="connsiteX158" fmla="*/ 370390 w 5034987"/>
              <a:gd name="connsiteY158" fmla="*/ 2396644 h 4098122"/>
              <a:gd name="connsiteX159" fmla="*/ 358815 w 5034987"/>
              <a:gd name="connsiteY159" fmla="*/ 2361920 h 4098122"/>
              <a:gd name="connsiteX160" fmla="*/ 370390 w 5034987"/>
              <a:gd name="connsiteY160" fmla="*/ 2199874 h 4098122"/>
              <a:gd name="connsiteX161" fmla="*/ 370390 w 5034987"/>
              <a:gd name="connsiteY161" fmla="*/ 2049403 h 4098122"/>
              <a:gd name="connsiteX162" fmla="*/ 335665 w 5034987"/>
              <a:gd name="connsiteY162" fmla="*/ 2014679 h 4098122"/>
              <a:gd name="connsiteX163" fmla="*/ 312516 w 5034987"/>
              <a:gd name="connsiteY163" fmla="*/ 1968380 h 4098122"/>
              <a:gd name="connsiteX164" fmla="*/ 219919 w 5034987"/>
              <a:gd name="connsiteY164" fmla="*/ 1887357 h 4098122"/>
              <a:gd name="connsiteX165" fmla="*/ 208344 w 5034987"/>
              <a:gd name="connsiteY165" fmla="*/ 1771611 h 4098122"/>
              <a:gd name="connsiteX166" fmla="*/ 196769 w 5034987"/>
              <a:gd name="connsiteY166" fmla="*/ 1725312 h 4098122"/>
              <a:gd name="connsiteX167" fmla="*/ 185195 w 5034987"/>
              <a:gd name="connsiteY167" fmla="*/ 1609565 h 4098122"/>
              <a:gd name="connsiteX168" fmla="*/ 138896 w 5034987"/>
              <a:gd name="connsiteY168" fmla="*/ 1540117 h 4098122"/>
              <a:gd name="connsiteX169" fmla="*/ 115746 w 5034987"/>
              <a:gd name="connsiteY169" fmla="*/ 1459094 h 4098122"/>
              <a:gd name="connsiteX170" fmla="*/ 46298 w 5034987"/>
              <a:gd name="connsiteY170" fmla="*/ 1354922 h 4098122"/>
              <a:gd name="connsiteX171" fmla="*/ 23149 w 5034987"/>
              <a:gd name="connsiteY171" fmla="*/ 1320198 h 4098122"/>
              <a:gd name="connsiteX172" fmla="*/ 0 w 5034987"/>
              <a:gd name="connsiteY172" fmla="*/ 1250750 h 4098122"/>
              <a:gd name="connsiteX173" fmla="*/ 23149 w 5034987"/>
              <a:gd name="connsiteY173" fmla="*/ 1088704 h 4098122"/>
              <a:gd name="connsiteX174" fmla="*/ 69448 w 5034987"/>
              <a:gd name="connsiteY174" fmla="*/ 1065555 h 4098122"/>
              <a:gd name="connsiteX175" fmla="*/ 92597 w 5034987"/>
              <a:gd name="connsiteY175" fmla="*/ 1030831 h 4098122"/>
              <a:gd name="connsiteX176" fmla="*/ 34724 w 5034987"/>
              <a:gd name="connsiteY176" fmla="*/ 1030831 h 409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5034987" h="4098122">
                <a:moveTo>
                  <a:pt x="34724" y="1030831"/>
                </a:moveTo>
                <a:cubicBezTo>
                  <a:pt x="40511" y="1032760"/>
                  <a:pt x="100314" y="1057839"/>
                  <a:pt x="127321" y="1042406"/>
                </a:cubicBezTo>
                <a:cubicBezTo>
                  <a:pt x="163556" y="1021700"/>
                  <a:pt x="157177" y="951430"/>
                  <a:pt x="196769" y="938233"/>
                </a:cubicBezTo>
                <a:lnTo>
                  <a:pt x="266217" y="915084"/>
                </a:lnTo>
                <a:cubicBezTo>
                  <a:pt x="393195" y="788106"/>
                  <a:pt x="256618" y="940563"/>
                  <a:pt x="324091" y="822487"/>
                </a:cubicBezTo>
                <a:cubicBezTo>
                  <a:pt x="332212" y="808275"/>
                  <a:pt x="348336" y="800338"/>
                  <a:pt x="358815" y="787763"/>
                </a:cubicBezTo>
                <a:cubicBezTo>
                  <a:pt x="367721" y="777076"/>
                  <a:pt x="369522" y="759260"/>
                  <a:pt x="381964" y="753039"/>
                </a:cubicBezTo>
                <a:cubicBezTo>
                  <a:pt x="402955" y="742543"/>
                  <a:pt x="428263" y="745322"/>
                  <a:pt x="451412" y="741464"/>
                </a:cubicBezTo>
                <a:cubicBezTo>
                  <a:pt x="470703" y="729889"/>
                  <a:pt x="497711" y="726031"/>
                  <a:pt x="509286" y="706740"/>
                </a:cubicBezTo>
                <a:cubicBezTo>
                  <a:pt x="523322" y="683346"/>
                  <a:pt x="515832" y="652532"/>
                  <a:pt x="520860" y="625717"/>
                </a:cubicBezTo>
                <a:cubicBezTo>
                  <a:pt x="527415" y="590755"/>
                  <a:pt x="527271" y="552931"/>
                  <a:pt x="544010" y="521545"/>
                </a:cubicBezTo>
                <a:cubicBezTo>
                  <a:pt x="559416" y="492658"/>
                  <a:pt x="590309" y="475246"/>
                  <a:pt x="613458" y="452097"/>
                </a:cubicBezTo>
                <a:cubicBezTo>
                  <a:pt x="625033" y="440522"/>
                  <a:pt x="639102" y="430993"/>
                  <a:pt x="648182" y="417373"/>
                </a:cubicBezTo>
                <a:cubicBezTo>
                  <a:pt x="656361" y="405105"/>
                  <a:pt x="677987" y="367746"/>
                  <a:pt x="694481" y="359499"/>
                </a:cubicBezTo>
                <a:cubicBezTo>
                  <a:pt x="708709" y="352385"/>
                  <a:pt x="725542" y="352496"/>
                  <a:pt x="740779" y="347925"/>
                </a:cubicBezTo>
                <a:cubicBezTo>
                  <a:pt x="864721" y="310743"/>
                  <a:pt x="757809" y="330017"/>
                  <a:pt x="925974" y="313201"/>
                </a:cubicBezTo>
                <a:cubicBezTo>
                  <a:pt x="945265" y="309343"/>
                  <a:pt x="965427" y="308534"/>
                  <a:pt x="983848" y="301626"/>
                </a:cubicBezTo>
                <a:cubicBezTo>
                  <a:pt x="1063053" y="271924"/>
                  <a:pt x="965041" y="276215"/>
                  <a:pt x="1076445" y="255327"/>
                </a:cubicBezTo>
                <a:cubicBezTo>
                  <a:pt x="1118331" y="247473"/>
                  <a:pt x="1161326" y="247610"/>
                  <a:pt x="1203767" y="243752"/>
                </a:cubicBezTo>
                <a:cubicBezTo>
                  <a:pt x="1296364" y="224461"/>
                  <a:pt x="1388810" y="167330"/>
                  <a:pt x="1481559" y="185879"/>
                </a:cubicBezTo>
                <a:cubicBezTo>
                  <a:pt x="1520141" y="193595"/>
                  <a:pt x="1559395" y="198497"/>
                  <a:pt x="1597306" y="209028"/>
                </a:cubicBezTo>
                <a:cubicBezTo>
                  <a:pt x="1629068" y="217851"/>
                  <a:pt x="1659893" y="230111"/>
                  <a:pt x="1689903" y="243752"/>
                </a:cubicBezTo>
                <a:cubicBezTo>
                  <a:pt x="1702567" y="249509"/>
                  <a:pt x="1711132" y="263528"/>
                  <a:pt x="1724628" y="266902"/>
                </a:cubicBezTo>
                <a:cubicBezTo>
                  <a:pt x="1755074" y="274514"/>
                  <a:pt x="1972109" y="289500"/>
                  <a:pt x="1979271" y="290051"/>
                </a:cubicBezTo>
                <a:cubicBezTo>
                  <a:pt x="2163043" y="342559"/>
                  <a:pt x="1979225" y="301629"/>
                  <a:pt x="2326511" y="278476"/>
                </a:cubicBezTo>
                <a:cubicBezTo>
                  <a:pt x="2353732" y="276661"/>
                  <a:pt x="2380491" y="286445"/>
                  <a:pt x="2407534" y="290051"/>
                </a:cubicBezTo>
                <a:lnTo>
                  <a:pt x="2500131" y="301626"/>
                </a:lnTo>
                <a:cubicBezTo>
                  <a:pt x="2527139" y="309342"/>
                  <a:pt x="2554757" y="315176"/>
                  <a:pt x="2581154" y="324775"/>
                </a:cubicBezTo>
                <a:cubicBezTo>
                  <a:pt x="2641319" y="346653"/>
                  <a:pt x="2608995" y="347226"/>
                  <a:pt x="2662177" y="359499"/>
                </a:cubicBezTo>
                <a:cubicBezTo>
                  <a:pt x="2700516" y="368346"/>
                  <a:pt x="2739342" y="374932"/>
                  <a:pt x="2777924" y="382649"/>
                </a:cubicBezTo>
                <a:cubicBezTo>
                  <a:pt x="2797215" y="398082"/>
                  <a:pt x="2815242" y="415243"/>
                  <a:pt x="2835797" y="428947"/>
                </a:cubicBezTo>
                <a:cubicBezTo>
                  <a:pt x="2850154" y="438518"/>
                  <a:pt x="2867013" y="443717"/>
                  <a:pt x="2882096" y="452097"/>
                </a:cubicBezTo>
                <a:cubicBezTo>
                  <a:pt x="2901762" y="463023"/>
                  <a:pt x="2920678" y="475246"/>
                  <a:pt x="2939969" y="486821"/>
                </a:cubicBezTo>
                <a:cubicBezTo>
                  <a:pt x="3163245" y="454924"/>
                  <a:pt x="3047558" y="460267"/>
                  <a:pt x="3287210" y="475246"/>
                </a:cubicBezTo>
                <a:cubicBezTo>
                  <a:pt x="3299694" y="491891"/>
                  <a:pt x="3335498" y="544178"/>
                  <a:pt x="3356658" y="556269"/>
                </a:cubicBezTo>
                <a:cubicBezTo>
                  <a:pt x="3370470" y="564162"/>
                  <a:pt x="3387661" y="563474"/>
                  <a:pt x="3402957" y="567844"/>
                </a:cubicBezTo>
                <a:cubicBezTo>
                  <a:pt x="3414688" y="571196"/>
                  <a:pt x="3426106" y="575560"/>
                  <a:pt x="3437681" y="579418"/>
                </a:cubicBezTo>
                <a:cubicBezTo>
                  <a:pt x="3465631" y="607369"/>
                  <a:pt x="3501834" y="651515"/>
                  <a:pt x="3553428" y="625717"/>
                </a:cubicBezTo>
                <a:cubicBezTo>
                  <a:pt x="3572949" y="615956"/>
                  <a:pt x="3521101" y="596185"/>
                  <a:pt x="3507129" y="579418"/>
                </a:cubicBezTo>
                <a:cubicBezTo>
                  <a:pt x="3482429" y="549778"/>
                  <a:pt x="3437681" y="486821"/>
                  <a:pt x="3437681" y="486821"/>
                </a:cubicBezTo>
                <a:cubicBezTo>
                  <a:pt x="3441539" y="459813"/>
                  <a:pt x="3442638" y="432265"/>
                  <a:pt x="3449255" y="405798"/>
                </a:cubicBezTo>
                <a:cubicBezTo>
                  <a:pt x="3454294" y="385641"/>
                  <a:pt x="3465305" y="367451"/>
                  <a:pt x="3472405" y="347925"/>
                </a:cubicBezTo>
                <a:cubicBezTo>
                  <a:pt x="3480744" y="324992"/>
                  <a:pt x="3471626" y="283261"/>
                  <a:pt x="3495554" y="278476"/>
                </a:cubicBezTo>
                <a:cubicBezTo>
                  <a:pt x="3591450" y="259298"/>
                  <a:pt x="3533852" y="268860"/>
                  <a:pt x="3669174" y="255327"/>
                </a:cubicBezTo>
                <a:cubicBezTo>
                  <a:pt x="3676891" y="247611"/>
                  <a:pt x="3688271" y="242310"/>
                  <a:pt x="3692324" y="232178"/>
                </a:cubicBezTo>
                <a:cubicBezTo>
                  <a:pt x="3704140" y="202638"/>
                  <a:pt x="3684275" y="145819"/>
                  <a:pt x="3715473" y="139580"/>
                </a:cubicBezTo>
                <a:cubicBezTo>
                  <a:pt x="3734764" y="135722"/>
                  <a:pt x="3754141" y="132274"/>
                  <a:pt x="3773346" y="128006"/>
                </a:cubicBezTo>
                <a:cubicBezTo>
                  <a:pt x="3788875" y="124555"/>
                  <a:pt x="3804046" y="119551"/>
                  <a:pt x="3819645" y="116431"/>
                </a:cubicBezTo>
                <a:cubicBezTo>
                  <a:pt x="3842658" y="111828"/>
                  <a:pt x="3866003" y="109054"/>
                  <a:pt x="3889093" y="104856"/>
                </a:cubicBezTo>
                <a:cubicBezTo>
                  <a:pt x="3908449" y="101337"/>
                  <a:pt x="3927676" y="97140"/>
                  <a:pt x="3946967" y="93282"/>
                </a:cubicBezTo>
                <a:cubicBezTo>
                  <a:pt x="3966258" y="97140"/>
                  <a:pt x="3986758" y="97106"/>
                  <a:pt x="4004840" y="104856"/>
                </a:cubicBezTo>
                <a:cubicBezTo>
                  <a:pt x="4014871" y="109155"/>
                  <a:pt x="4018632" y="122391"/>
                  <a:pt x="4027990" y="128006"/>
                </a:cubicBezTo>
                <a:cubicBezTo>
                  <a:pt x="4038452" y="134283"/>
                  <a:pt x="4051139" y="135722"/>
                  <a:pt x="4062714" y="139580"/>
                </a:cubicBezTo>
                <a:cubicBezTo>
                  <a:pt x="4070430" y="147297"/>
                  <a:pt x="4080248" y="153372"/>
                  <a:pt x="4085863" y="162730"/>
                </a:cubicBezTo>
                <a:cubicBezTo>
                  <a:pt x="4092140" y="173192"/>
                  <a:pt x="4087677" y="190134"/>
                  <a:pt x="4097438" y="197454"/>
                </a:cubicBezTo>
                <a:cubicBezTo>
                  <a:pt x="4131166" y="222750"/>
                  <a:pt x="4265907" y="258412"/>
                  <a:pt x="4294207" y="266902"/>
                </a:cubicBezTo>
                <a:cubicBezTo>
                  <a:pt x="4359797" y="255327"/>
                  <a:pt x="4426936" y="250475"/>
                  <a:pt x="4490977" y="232178"/>
                </a:cubicBezTo>
                <a:cubicBezTo>
                  <a:pt x="4524026" y="222735"/>
                  <a:pt x="4545989" y="181309"/>
                  <a:pt x="4572000" y="162730"/>
                </a:cubicBezTo>
                <a:cubicBezTo>
                  <a:pt x="4597034" y="144849"/>
                  <a:pt x="4624682" y="137452"/>
                  <a:pt x="4653022" y="128006"/>
                </a:cubicBezTo>
                <a:cubicBezTo>
                  <a:pt x="4671988" y="109040"/>
                  <a:pt x="4709299" y="68455"/>
                  <a:pt x="4734045" y="58557"/>
                </a:cubicBezTo>
                <a:cubicBezTo>
                  <a:pt x="4757973" y="48986"/>
                  <a:pt x="4918541" y="35478"/>
                  <a:pt x="4919240" y="35408"/>
                </a:cubicBezTo>
                <a:cubicBezTo>
                  <a:pt x="4923098" y="23833"/>
                  <a:pt x="4919902" y="-4772"/>
                  <a:pt x="4930815" y="684"/>
                </a:cubicBezTo>
                <a:cubicBezTo>
                  <a:pt x="4945044" y="7798"/>
                  <a:pt x="4942390" y="31075"/>
                  <a:pt x="4942390" y="46983"/>
                </a:cubicBezTo>
                <a:cubicBezTo>
                  <a:pt x="4942390" y="93442"/>
                  <a:pt x="4936955" y="139827"/>
                  <a:pt x="4930815" y="185879"/>
                </a:cubicBezTo>
                <a:cubicBezTo>
                  <a:pt x="4929202" y="197973"/>
                  <a:pt x="4922199" y="208767"/>
                  <a:pt x="4919240" y="220603"/>
                </a:cubicBezTo>
                <a:cubicBezTo>
                  <a:pt x="4914468" y="239689"/>
                  <a:pt x="4913886" y="259812"/>
                  <a:pt x="4907665" y="278476"/>
                </a:cubicBezTo>
                <a:cubicBezTo>
                  <a:pt x="4902209" y="294845"/>
                  <a:pt x="4889972" y="308406"/>
                  <a:pt x="4884516" y="324775"/>
                </a:cubicBezTo>
                <a:cubicBezTo>
                  <a:pt x="4834458" y="474953"/>
                  <a:pt x="4892906" y="364809"/>
                  <a:pt x="4826643" y="475246"/>
                </a:cubicBezTo>
                <a:cubicBezTo>
                  <a:pt x="4837404" y="566718"/>
                  <a:pt x="4824020" y="644933"/>
                  <a:pt x="4872941" y="718314"/>
                </a:cubicBezTo>
                <a:cubicBezTo>
                  <a:pt x="4878994" y="727394"/>
                  <a:pt x="4888374" y="733747"/>
                  <a:pt x="4896091" y="741464"/>
                </a:cubicBezTo>
                <a:cubicBezTo>
                  <a:pt x="4922958" y="822069"/>
                  <a:pt x="4888446" y="735784"/>
                  <a:pt x="4930815" y="799337"/>
                </a:cubicBezTo>
                <a:cubicBezTo>
                  <a:pt x="4967642" y="854577"/>
                  <a:pt x="4943728" y="833772"/>
                  <a:pt x="4965539" y="891935"/>
                </a:cubicBezTo>
                <a:cubicBezTo>
                  <a:pt x="5002145" y="989552"/>
                  <a:pt x="4978655" y="887298"/>
                  <a:pt x="5000263" y="984532"/>
                </a:cubicBezTo>
                <a:cubicBezTo>
                  <a:pt x="5004531" y="1003737"/>
                  <a:pt x="5007414" y="1023236"/>
                  <a:pt x="5011838" y="1042406"/>
                </a:cubicBezTo>
                <a:cubicBezTo>
                  <a:pt x="5018992" y="1073407"/>
                  <a:pt x="5034987" y="1135003"/>
                  <a:pt x="5034987" y="1135003"/>
                </a:cubicBezTo>
                <a:cubicBezTo>
                  <a:pt x="5034259" y="1147387"/>
                  <a:pt x="5029846" y="1341193"/>
                  <a:pt x="5011838" y="1401221"/>
                </a:cubicBezTo>
                <a:cubicBezTo>
                  <a:pt x="5000794" y="1438036"/>
                  <a:pt x="4983484" y="1450840"/>
                  <a:pt x="4965539" y="1482244"/>
                </a:cubicBezTo>
                <a:cubicBezTo>
                  <a:pt x="4956979" y="1497225"/>
                  <a:pt x="4950106" y="1513109"/>
                  <a:pt x="4942390" y="1528542"/>
                </a:cubicBezTo>
                <a:cubicBezTo>
                  <a:pt x="4915030" y="1665338"/>
                  <a:pt x="4932899" y="1526227"/>
                  <a:pt x="4942390" y="1621140"/>
                </a:cubicBezTo>
                <a:cubicBezTo>
                  <a:pt x="4972941" y="1926658"/>
                  <a:pt x="4935742" y="1726800"/>
                  <a:pt x="4965539" y="1875783"/>
                </a:cubicBezTo>
                <a:cubicBezTo>
                  <a:pt x="4961681" y="1972239"/>
                  <a:pt x="4962704" y="2069014"/>
                  <a:pt x="4953964" y="2165150"/>
                </a:cubicBezTo>
                <a:cubicBezTo>
                  <a:pt x="4951084" y="2196835"/>
                  <a:pt x="4955256" y="2237379"/>
                  <a:pt x="4930815" y="2257747"/>
                </a:cubicBezTo>
                <a:cubicBezTo>
                  <a:pt x="4907666" y="2277038"/>
                  <a:pt x="4887207" y="2300117"/>
                  <a:pt x="4861367" y="2315621"/>
                </a:cubicBezTo>
                <a:cubicBezTo>
                  <a:pt x="4847726" y="2323806"/>
                  <a:pt x="4830501" y="2323337"/>
                  <a:pt x="4815068" y="2327195"/>
                </a:cubicBezTo>
                <a:cubicBezTo>
                  <a:pt x="4795777" y="2323337"/>
                  <a:pt x="4776281" y="2320392"/>
                  <a:pt x="4757195" y="2315621"/>
                </a:cubicBezTo>
                <a:cubicBezTo>
                  <a:pt x="4745358" y="2312662"/>
                  <a:pt x="4734672" y="2304046"/>
                  <a:pt x="4722471" y="2304046"/>
                </a:cubicBezTo>
                <a:cubicBezTo>
                  <a:pt x="4699002" y="2304046"/>
                  <a:pt x="4676172" y="2311763"/>
                  <a:pt x="4653022" y="2315621"/>
                </a:cubicBezTo>
                <a:cubicBezTo>
                  <a:pt x="4629184" y="2325156"/>
                  <a:pt x="4553495" y="2351868"/>
                  <a:pt x="4537276" y="2373494"/>
                </a:cubicBezTo>
                <a:cubicBezTo>
                  <a:pt x="4525472" y="2389233"/>
                  <a:pt x="4535462" y="2414287"/>
                  <a:pt x="4525701" y="2431368"/>
                </a:cubicBezTo>
                <a:cubicBezTo>
                  <a:pt x="4518799" y="2443446"/>
                  <a:pt x="4503419" y="2448296"/>
                  <a:pt x="4490977" y="2454517"/>
                </a:cubicBezTo>
                <a:cubicBezTo>
                  <a:pt x="4474368" y="2462822"/>
                  <a:pt x="4424794" y="2473956"/>
                  <a:pt x="4409954" y="2477666"/>
                </a:cubicBezTo>
                <a:cubicBezTo>
                  <a:pt x="4328719" y="2538592"/>
                  <a:pt x="4402345" y="2494473"/>
                  <a:pt x="4294207" y="2523965"/>
                </a:cubicBezTo>
                <a:cubicBezTo>
                  <a:pt x="4274162" y="2529432"/>
                  <a:pt x="4256650" y="2542761"/>
                  <a:pt x="4236334" y="2547114"/>
                </a:cubicBezTo>
                <a:cubicBezTo>
                  <a:pt x="4202172" y="2554434"/>
                  <a:pt x="4166793" y="2554071"/>
                  <a:pt x="4132162" y="2558689"/>
                </a:cubicBezTo>
                <a:cubicBezTo>
                  <a:pt x="4108899" y="2561791"/>
                  <a:pt x="4085863" y="2566406"/>
                  <a:pt x="4062714" y="2570264"/>
                </a:cubicBezTo>
                <a:cubicBezTo>
                  <a:pt x="4058856" y="2581839"/>
                  <a:pt x="4059079" y="2595724"/>
                  <a:pt x="4051139" y="2604988"/>
                </a:cubicBezTo>
                <a:cubicBezTo>
                  <a:pt x="4035061" y="2623745"/>
                  <a:pt x="4005976" y="2630103"/>
                  <a:pt x="3993265" y="2651287"/>
                </a:cubicBezTo>
                <a:cubicBezTo>
                  <a:pt x="3981191" y="2671411"/>
                  <a:pt x="3986294" y="2697722"/>
                  <a:pt x="3981691" y="2720735"/>
                </a:cubicBezTo>
                <a:cubicBezTo>
                  <a:pt x="3970217" y="2778107"/>
                  <a:pt x="3966264" y="2789213"/>
                  <a:pt x="3912243" y="2836482"/>
                </a:cubicBezTo>
                <a:cubicBezTo>
                  <a:pt x="3903061" y="2844516"/>
                  <a:pt x="3889094" y="2844198"/>
                  <a:pt x="3877519" y="2848056"/>
                </a:cubicBezTo>
                <a:cubicBezTo>
                  <a:pt x="3835078" y="2844198"/>
                  <a:pt x="3792484" y="2841768"/>
                  <a:pt x="3750197" y="2836482"/>
                </a:cubicBezTo>
                <a:cubicBezTo>
                  <a:pt x="3730676" y="2834042"/>
                  <a:pt x="3711997" y="2824907"/>
                  <a:pt x="3692324" y="2824907"/>
                </a:cubicBezTo>
                <a:cubicBezTo>
                  <a:pt x="3630472" y="2824907"/>
                  <a:pt x="3568861" y="2832624"/>
                  <a:pt x="3507129" y="2836482"/>
                </a:cubicBezTo>
                <a:cubicBezTo>
                  <a:pt x="3491696" y="2844198"/>
                  <a:pt x="3474085" y="2848585"/>
                  <a:pt x="3460830" y="2859631"/>
                </a:cubicBezTo>
                <a:cubicBezTo>
                  <a:pt x="3386450" y="2921614"/>
                  <a:pt x="3460643" y="3147991"/>
                  <a:pt x="3460830" y="3148998"/>
                </a:cubicBezTo>
                <a:cubicBezTo>
                  <a:pt x="3464926" y="3171119"/>
                  <a:pt x="3485493" y="3186749"/>
                  <a:pt x="3495554" y="3206871"/>
                </a:cubicBezTo>
                <a:cubicBezTo>
                  <a:pt x="3501010" y="3217784"/>
                  <a:pt x="3500852" y="3231133"/>
                  <a:pt x="3507129" y="3241595"/>
                </a:cubicBezTo>
                <a:cubicBezTo>
                  <a:pt x="3518126" y="3259923"/>
                  <a:pt x="3549228" y="3277378"/>
                  <a:pt x="3565002" y="3287894"/>
                </a:cubicBezTo>
                <a:cubicBezTo>
                  <a:pt x="3583369" y="3315443"/>
                  <a:pt x="3608913" y="3352565"/>
                  <a:pt x="3622876" y="3380492"/>
                </a:cubicBezTo>
                <a:cubicBezTo>
                  <a:pt x="3634738" y="3404217"/>
                  <a:pt x="3641624" y="3451083"/>
                  <a:pt x="3646025" y="3473089"/>
                </a:cubicBezTo>
                <a:cubicBezTo>
                  <a:pt x="3652131" y="3534144"/>
                  <a:pt x="3674832" y="3601750"/>
                  <a:pt x="3634450" y="3658284"/>
                </a:cubicBezTo>
                <a:cubicBezTo>
                  <a:pt x="3627358" y="3668212"/>
                  <a:pt x="3611301" y="3666001"/>
                  <a:pt x="3599726" y="3669859"/>
                </a:cubicBezTo>
                <a:cubicBezTo>
                  <a:pt x="3580435" y="3658284"/>
                  <a:pt x="3559851" y="3648633"/>
                  <a:pt x="3541853" y="3635135"/>
                </a:cubicBezTo>
                <a:cubicBezTo>
                  <a:pt x="3526490" y="3623613"/>
                  <a:pt x="3495935" y="3581413"/>
                  <a:pt x="3472405" y="3577261"/>
                </a:cubicBezTo>
                <a:cubicBezTo>
                  <a:pt x="3419076" y="3567850"/>
                  <a:pt x="3364374" y="3569545"/>
                  <a:pt x="3310359" y="3565687"/>
                </a:cubicBezTo>
                <a:cubicBezTo>
                  <a:pt x="3298784" y="3561829"/>
                  <a:pt x="3287836" y="3554112"/>
                  <a:pt x="3275635" y="3554112"/>
                </a:cubicBezTo>
                <a:cubicBezTo>
                  <a:pt x="3213783" y="3554112"/>
                  <a:pt x="3151725" y="3557330"/>
                  <a:pt x="3090440" y="3565687"/>
                </a:cubicBezTo>
                <a:cubicBezTo>
                  <a:pt x="3072851" y="3568085"/>
                  <a:pt x="2931534" y="3622383"/>
                  <a:pt x="2928395" y="3623560"/>
                </a:cubicBezTo>
                <a:cubicBezTo>
                  <a:pt x="2920678" y="3631276"/>
                  <a:pt x="2915217" y="3642277"/>
                  <a:pt x="2905245" y="3646709"/>
                </a:cubicBezTo>
                <a:cubicBezTo>
                  <a:pt x="2855519" y="3668809"/>
                  <a:pt x="2816596" y="3668871"/>
                  <a:pt x="2766349" y="3681433"/>
                </a:cubicBezTo>
                <a:cubicBezTo>
                  <a:pt x="2713364" y="3694679"/>
                  <a:pt x="2694699" y="3701459"/>
                  <a:pt x="2650602" y="3716157"/>
                </a:cubicBezTo>
                <a:cubicBezTo>
                  <a:pt x="2639027" y="3766314"/>
                  <a:pt x="2636510" y="3819469"/>
                  <a:pt x="2615878" y="3866628"/>
                </a:cubicBezTo>
                <a:cubicBezTo>
                  <a:pt x="2608146" y="3884302"/>
                  <a:pt x="2587208" y="3893517"/>
                  <a:pt x="2569579" y="3901352"/>
                </a:cubicBezTo>
                <a:cubicBezTo>
                  <a:pt x="2545114" y="3912226"/>
                  <a:pt x="2411088" y="3924169"/>
                  <a:pt x="2407534" y="3924502"/>
                </a:cubicBezTo>
                <a:lnTo>
                  <a:pt x="2141316" y="3947651"/>
                </a:lnTo>
                <a:cubicBezTo>
                  <a:pt x="2133600" y="3978517"/>
                  <a:pt x="2132396" y="4011792"/>
                  <a:pt x="2118167" y="4040249"/>
                </a:cubicBezTo>
                <a:cubicBezTo>
                  <a:pt x="2078870" y="4118843"/>
                  <a:pt x="1995501" y="4092422"/>
                  <a:pt x="1921397" y="4098122"/>
                </a:cubicBezTo>
                <a:cubicBezTo>
                  <a:pt x="1864753" y="4083961"/>
                  <a:pt x="1858698" y="4090883"/>
                  <a:pt x="1817225" y="4028674"/>
                </a:cubicBezTo>
                <a:cubicBezTo>
                  <a:pt x="1808401" y="4015438"/>
                  <a:pt x="1814474" y="3995611"/>
                  <a:pt x="1805650" y="3982375"/>
                </a:cubicBezTo>
                <a:cubicBezTo>
                  <a:pt x="1797934" y="3970800"/>
                  <a:pt x="1781789" y="3967916"/>
                  <a:pt x="1770926" y="3959226"/>
                </a:cubicBezTo>
                <a:cubicBezTo>
                  <a:pt x="1718321" y="3917142"/>
                  <a:pt x="1778519" y="3932764"/>
                  <a:pt x="1666754" y="3889778"/>
                </a:cubicBezTo>
                <a:cubicBezTo>
                  <a:pt x="1644850" y="3881353"/>
                  <a:pt x="1620455" y="3882061"/>
                  <a:pt x="1597306" y="3878203"/>
                </a:cubicBezTo>
                <a:cubicBezTo>
                  <a:pt x="1539433" y="3889778"/>
                  <a:pt x="1478260" y="3890455"/>
                  <a:pt x="1423686" y="3912927"/>
                </a:cubicBezTo>
                <a:cubicBezTo>
                  <a:pt x="1407731" y="3919497"/>
                  <a:pt x="1411582" y="3945971"/>
                  <a:pt x="1400536" y="3959226"/>
                </a:cubicBezTo>
                <a:cubicBezTo>
                  <a:pt x="1391630" y="3969913"/>
                  <a:pt x="1377387" y="3974659"/>
                  <a:pt x="1365812" y="3982375"/>
                </a:cubicBezTo>
                <a:cubicBezTo>
                  <a:pt x="1311797" y="3978517"/>
                  <a:pt x="1256303" y="3983935"/>
                  <a:pt x="1203767" y="3970801"/>
                </a:cubicBezTo>
                <a:cubicBezTo>
                  <a:pt x="1190271" y="3967427"/>
                  <a:pt x="1187519" y="3948154"/>
                  <a:pt x="1180617" y="3936076"/>
                </a:cubicBezTo>
                <a:cubicBezTo>
                  <a:pt x="1157733" y="3896029"/>
                  <a:pt x="1158879" y="3894010"/>
                  <a:pt x="1145893" y="3855054"/>
                </a:cubicBezTo>
                <a:cubicBezTo>
                  <a:pt x="1156849" y="3783843"/>
                  <a:pt x="1144346" y="3707802"/>
                  <a:pt x="1203767" y="3658284"/>
                </a:cubicBezTo>
                <a:cubicBezTo>
                  <a:pt x="1213140" y="3650473"/>
                  <a:pt x="1226916" y="3650567"/>
                  <a:pt x="1238491" y="3646709"/>
                </a:cubicBezTo>
                <a:cubicBezTo>
                  <a:pt x="1291343" y="3576240"/>
                  <a:pt x="1346874" y="3522969"/>
                  <a:pt x="1261640" y="3403641"/>
                </a:cubicBezTo>
                <a:cubicBezTo>
                  <a:pt x="1240365" y="3373856"/>
                  <a:pt x="1192192" y="3426790"/>
                  <a:pt x="1157468" y="3438365"/>
                </a:cubicBezTo>
                <a:cubicBezTo>
                  <a:pt x="1153610" y="3453798"/>
                  <a:pt x="1148143" y="3468916"/>
                  <a:pt x="1145893" y="3484664"/>
                </a:cubicBezTo>
                <a:cubicBezTo>
                  <a:pt x="1140410" y="3523049"/>
                  <a:pt x="1145722" y="3563351"/>
                  <a:pt x="1134319" y="3600411"/>
                </a:cubicBezTo>
                <a:cubicBezTo>
                  <a:pt x="1129505" y="3616056"/>
                  <a:pt x="1111170" y="3623560"/>
                  <a:pt x="1099595" y="3635135"/>
                </a:cubicBezTo>
                <a:cubicBezTo>
                  <a:pt x="987706" y="3631277"/>
                  <a:pt x="875679" y="3630333"/>
                  <a:pt x="763929" y="3623560"/>
                </a:cubicBezTo>
                <a:cubicBezTo>
                  <a:pt x="748050" y="3622598"/>
                  <a:pt x="719818" y="3627742"/>
                  <a:pt x="717630" y="3611985"/>
                </a:cubicBezTo>
                <a:cubicBezTo>
                  <a:pt x="699045" y="3478176"/>
                  <a:pt x="716159" y="3341586"/>
                  <a:pt x="706055" y="3206871"/>
                </a:cubicBezTo>
                <a:cubicBezTo>
                  <a:pt x="704501" y="3186152"/>
                  <a:pt x="696709" y="3164527"/>
                  <a:pt x="682906" y="3148998"/>
                </a:cubicBezTo>
                <a:cubicBezTo>
                  <a:pt x="664422" y="3128203"/>
                  <a:pt x="636607" y="3118132"/>
                  <a:pt x="613458" y="3102699"/>
                </a:cubicBezTo>
                <a:cubicBezTo>
                  <a:pt x="601883" y="3083408"/>
                  <a:pt x="586422" y="3065969"/>
                  <a:pt x="578734" y="3044826"/>
                </a:cubicBezTo>
                <a:cubicBezTo>
                  <a:pt x="570714" y="3022770"/>
                  <a:pt x="572436" y="2998246"/>
                  <a:pt x="567159" y="2975378"/>
                </a:cubicBezTo>
                <a:cubicBezTo>
                  <a:pt x="560843" y="2948009"/>
                  <a:pt x="550443" y="2921697"/>
                  <a:pt x="544010" y="2894355"/>
                </a:cubicBezTo>
                <a:cubicBezTo>
                  <a:pt x="534998" y="2856054"/>
                  <a:pt x="538456" y="2813801"/>
                  <a:pt x="520860" y="2778608"/>
                </a:cubicBezTo>
                <a:cubicBezTo>
                  <a:pt x="513144" y="2763175"/>
                  <a:pt x="508064" y="2746113"/>
                  <a:pt x="497711" y="2732309"/>
                </a:cubicBezTo>
                <a:cubicBezTo>
                  <a:pt x="484616" y="2714849"/>
                  <a:pt x="465616" y="2702582"/>
                  <a:pt x="451412" y="2686011"/>
                </a:cubicBezTo>
                <a:cubicBezTo>
                  <a:pt x="442359" y="2675449"/>
                  <a:pt x="435979" y="2662862"/>
                  <a:pt x="428263" y="2651287"/>
                </a:cubicBezTo>
                <a:cubicBezTo>
                  <a:pt x="420547" y="2593413"/>
                  <a:pt x="414713" y="2535257"/>
                  <a:pt x="405114" y="2477666"/>
                </a:cubicBezTo>
                <a:cubicBezTo>
                  <a:pt x="400179" y="2448056"/>
                  <a:pt x="381889" y="2423474"/>
                  <a:pt x="370390" y="2396644"/>
                </a:cubicBezTo>
                <a:cubicBezTo>
                  <a:pt x="365584" y="2385430"/>
                  <a:pt x="362673" y="2373495"/>
                  <a:pt x="358815" y="2361920"/>
                </a:cubicBezTo>
                <a:cubicBezTo>
                  <a:pt x="362673" y="2307905"/>
                  <a:pt x="365002" y="2253758"/>
                  <a:pt x="370390" y="2199874"/>
                </a:cubicBezTo>
                <a:cubicBezTo>
                  <a:pt x="376698" y="2136794"/>
                  <a:pt x="396618" y="2114973"/>
                  <a:pt x="370390" y="2049403"/>
                </a:cubicBezTo>
                <a:cubicBezTo>
                  <a:pt x="364311" y="2034205"/>
                  <a:pt x="347240" y="2026254"/>
                  <a:pt x="335665" y="2014679"/>
                </a:cubicBezTo>
                <a:cubicBezTo>
                  <a:pt x="327949" y="1999246"/>
                  <a:pt x="322545" y="1982421"/>
                  <a:pt x="312516" y="1968380"/>
                </a:cubicBezTo>
                <a:cubicBezTo>
                  <a:pt x="295119" y="1944025"/>
                  <a:pt x="238059" y="1901869"/>
                  <a:pt x="219919" y="1887357"/>
                </a:cubicBezTo>
                <a:cubicBezTo>
                  <a:pt x="216061" y="1848775"/>
                  <a:pt x="213828" y="1809996"/>
                  <a:pt x="208344" y="1771611"/>
                </a:cubicBezTo>
                <a:cubicBezTo>
                  <a:pt x="206094" y="1755863"/>
                  <a:pt x="199019" y="1741060"/>
                  <a:pt x="196769" y="1725312"/>
                </a:cubicBezTo>
                <a:cubicBezTo>
                  <a:pt x="191286" y="1686927"/>
                  <a:pt x="196760" y="1646575"/>
                  <a:pt x="185195" y="1609565"/>
                </a:cubicBezTo>
                <a:cubicBezTo>
                  <a:pt x="176896" y="1583009"/>
                  <a:pt x="154329" y="1563266"/>
                  <a:pt x="138896" y="1540117"/>
                </a:cubicBezTo>
                <a:cubicBezTo>
                  <a:pt x="135187" y="1525282"/>
                  <a:pt x="124049" y="1475700"/>
                  <a:pt x="115746" y="1459094"/>
                </a:cubicBezTo>
                <a:cubicBezTo>
                  <a:pt x="89653" y="1406909"/>
                  <a:pt x="78608" y="1400156"/>
                  <a:pt x="46298" y="1354922"/>
                </a:cubicBezTo>
                <a:cubicBezTo>
                  <a:pt x="38212" y="1343602"/>
                  <a:pt x="28799" y="1332910"/>
                  <a:pt x="23149" y="1320198"/>
                </a:cubicBezTo>
                <a:cubicBezTo>
                  <a:pt x="13239" y="1297900"/>
                  <a:pt x="7716" y="1273899"/>
                  <a:pt x="0" y="1250750"/>
                </a:cubicBezTo>
                <a:cubicBezTo>
                  <a:pt x="7716" y="1196735"/>
                  <a:pt x="3990" y="1139794"/>
                  <a:pt x="23149" y="1088704"/>
                </a:cubicBezTo>
                <a:cubicBezTo>
                  <a:pt x="29207" y="1072548"/>
                  <a:pt x="56193" y="1076601"/>
                  <a:pt x="69448" y="1065555"/>
                </a:cubicBezTo>
                <a:cubicBezTo>
                  <a:pt x="80135" y="1056649"/>
                  <a:pt x="102434" y="1040668"/>
                  <a:pt x="92597" y="1030831"/>
                </a:cubicBezTo>
                <a:cubicBezTo>
                  <a:pt x="78956" y="1017190"/>
                  <a:pt x="28937" y="1028902"/>
                  <a:pt x="34724" y="103083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5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5840931" y="842556"/>
            <a:ext cx="5645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Cam-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-chia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Á;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Thái Lan,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2D205F10-124E-49CE-B01C-9C146ABA1B27}"/>
              </a:ext>
            </a:extLst>
          </p:cNvPr>
          <p:cNvSpPr/>
          <p:nvPr/>
        </p:nvSpPr>
        <p:spPr>
          <a:xfrm flipH="1">
            <a:off x="8072879" y="3718113"/>
            <a:ext cx="2800930" cy="2933174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B809D-1D13-82FD-D108-768A9B50B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47" y="1185261"/>
            <a:ext cx="5060164" cy="43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25937" y="2436195"/>
            <a:ext cx="645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/>
              </a:rPr>
              <a:t>Hoạt động 2: Tìm hiểu một số đặc điểm cơ bản về tự nhiên và dân cư của Cam-pu-chia.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501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F79B283F-A419-47C2-A475-6AEFA4D616D3}"/>
              </a:ext>
            </a:extLst>
          </p:cNvPr>
          <p:cNvSpPr/>
          <p:nvPr/>
        </p:nvSpPr>
        <p:spPr>
          <a:xfrm>
            <a:off x="6467973" y="2569221"/>
            <a:ext cx="4779122" cy="372583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2057335" y="171603"/>
            <a:ext cx="2728861" cy="895158"/>
            <a:chOff x="5122714" y="4421908"/>
            <a:chExt cx="5557388" cy="444442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4" y="4421908"/>
              <a:ext cx="5557388" cy="444442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436343" y="4490393"/>
              <a:ext cx="4930129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Nhiệm vụ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27356" y="1416702"/>
            <a:ext cx="5233920" cy="2414520"/>
            <a:chOff x="913520" y="1971089"/>
            <a:chExt cx="8846067" cy="23082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94818" y="2101839"/>
              <a:ext cx="8469757" cy="1971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sát hình 5,6 trang 86-87 SGK, em hãy trình bày một số đặc điểm cơ bản về tự nhiên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4BE988-01EC-1306-9C6A-34E9DA225E05}"/>
              </a:ext>
            </a:extLst>
          </p:cNvPr>
          <p:cNvGrpSpPr/>
          <p:nvPr/>
        </p:nvGrpSpPr>
        <p:grpSpPr>
          <a:xfrm>
            <a:off x="850505" y="4287223"/>
            <a:ext cx="5233920" cy="1743186"/>
            <a:chOff x="913520" y="1971089"/>
            <a:chExt cx="8846067" cy="230825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18F276-B933-D075-40A7-B2D11B6D0344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5A8D1B-7687-F8D0-7D30-BCD19F775227}"/>
                </a:ext>
              </a:extLst>
            </p:cNvPr>
            <p:cNvSpPr txBox="1"/>
            <p:nvPr/>
          </p:nvSpPr>
          <p:spPr>
            <a:xfrm>
              <a:off x="1053506" y="2035446"/>
              <a:ext cx="8469757" cy="207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 thông tin, em hãy trình bày một số đặc điểm về dân cư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936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3318855" cy="597254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286868" y="4506939"/>
              <a:ext cx="6388391" cy="288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 điểm tự nhiên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E3C60C8-D1DE-C865-4A2E-ED6769AE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0" y="1653190"/>
            <a:ext cx="10953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4169399" cy="840328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839053" y="4506939"/>
              <a:ext cx="5284021" cy="22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điểm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dân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cư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38428" y="1450084"/>
            <a:ext cx="10616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Năm 2021, Cam-pu-chia có số dân là 15,7 triệu người.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Phần lớn dân cư là dân tộc Khơ-me; một số dân tộc khác là: Chăm, Thái, Hoa,...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Dân cư sống tập trung chủ yếu ở đồng bằng, thưa thớt hơn ở miền núi và cao nguyên.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04902A-C8AE-E5F3-1218-ED61904FB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2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771E2-7B1D-8533-80B4-73F4DB4D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039" y="1523304"/>
            <a:ext cx="7827942" cy="360304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6261BD-0655-6F48-17AF-8A36EE841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2ACECB-2AE6-F34C-4A2F-30815D92C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55" y="5222111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3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12"/>
            <a:ext cx="12192000" cy="6874635"/>
          </a:xfr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2D205F10-124E-49CE-B01C-9C146ABA1B27}"/>
              </a:ext>
            </a:extLst>
          </p:cNvPr>
          <p:cNvSpPr/>
          <p:nvPr/>
        </p:nvSpPr>
        <p:spPr>
          <a:xfrm>
            <a:off x="-108704" y="3649553"/>
            <a:ext cx="2822056" cy="3208447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E68E1-345F-4613-B647-0D59035A69BF}"/>
              </a:ext>
            </a:extLst>
          </p:cNvPr>
          <p:cNvGrpSpPr/>
          <p:nvPr/>
        </p:nvGrpSpPr>
        <p:grpSpPr>
          <a:xfrm>
            <a:off x="586641" y="1050805"/>
            <a:ext cx="4598817" cy="1834811"/>
            <a:chOff x="-4352416" y="4030182"/>
            <a:chExt cx="4987948" cy="1834811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E405308F-DE03-42F4-AC0A-FB2A23349BCC}"/>
                </a:ext>
              </a:extLst>
            </p:cNvPr>
            <p:cNvGrpSpPr/>
            <p:nvPr/>
          </p:nvGrpSpPr>
          <p:grpSpPr>
            <a:xfrm rot="20772994">
              <a:off x="-3619826" y="4030182"/>
              <a:ext cx="2710635" cy="829946"/>
              <a:chOff x="50566" y="2544777"/>
              <a:chExt cx="3517557" cy="1263407"/>
            </a:xfrm>
          </p:grpSpPr>
          <p:sp>
            <p:nvSpPr>
              <p:cNvPr id="18" name="Rounded Rectangle 8">
                <a:extLst>
                  <a:ext uri="{FF2B5EF4-FFF2-40B4-BE49-F238E27FC236}">
                    <a16:creationId xmlns:a16="http://schemas.microsoft.com/office/drawing/2014/main" id="{DD8FD321-0B30-4C1D-B8AF-F6955AE5B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480802" y="2717599"/>
                <a:ext cx="2837478" cy="951302"/>
              </a:xfrm>
              <a:prstGeom prst="roundRect">
                <a:avLst>
                  <a:gd name="adj" fmla="val 9375"/>
                </a:avLst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22">
                <a:extLst>
                  <a:ext uri="{FF2B5EF4-FFF2-40B4-BE49-F238E27FC236}">
                    <a16:creationId xmlns:a16="http://schemas.microsoft.com/office/drawing/2014/main" id="{114523D4-9045-4B1F-957C-D038265120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50566" y="2544777"/>
                <a:ext cx="3517557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chẵn:</a:t>
                </a:r>
              </a:p>
            </p:txBody>
          </p:sp>
        </p:grpSp>
        <p:sp>
          <p:nvSpPr>
            <p:cNvPr id="17" name="TextBox 61">
              <a:extLst>
                <a:ext uri="{FF2B5EF4-FFF2-40B4-BE49-F238E27FC236}">
                  <a16:creationId xmlns:a16="http://schemas.microsoft.com/office/drawing/2014/main" id="{C832618D-A276-4935-8D12-CDD1C736ECDF}"/>
                </a:ext>
              </a:extLst>
            </p:cNvPr>
            <p:cNvSpPr txBox="1"/>
            <p:nvPr/>
          </p:nvSpPr>
          <p:spPr>
            <a:xfrm>
              <a:off x="-4352416" y="4794188"/>
              <a:ext cx="4987948" cy="1070805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-co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Vát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组合 2">
            <a:extLst>
              <a:ext uri="{FF2B5EF4-FFF2-40B4-BE49-F238E27FC236}">
                <a16:creationId xmlns:a16="http://schemas.microsoft.com/office/drawing/2014/main" id="{0A5BC23D-E473-4C96-8CC4-25063592157D}"/>
              </a:ext>
            </a:extLst>
          </p:cNvPr>
          <p:cNvGrpSpPr/>
          <p:nvPr/>
        </p:nvGrpSpPr>
        <p:grpSpPr>
          <a:xfrm>
            <a:off x="3674260" y="288913"/>
            <a:ext cx="4869630" cy="717249"/>
            <a:chOff x="5326978" y="4470241"/>
            <a:chExt cx="9917115" cy="356111"/>
          </a:xfrm>
        </p:grpSpPr>
        <p:sp>
          <p:nvSpPr>
            <p:cNvPr id="21" name="矩形: 圆角 3">
              <a:extLst>
                <a:ext uri="{FF2B5EF4-FFF2-40B4-BE49-F238E27FC236}">
                  <a16:creationId xmlns:a16="http://schemas.microsoft.com/office/drawing/2014/main" id="{B64F55D6-1185-4BC7-81C8-81069399A0DA}"/>
                </a:ext>
              </a:extLst>
            </p:cNvPr>
            <p:cNvSpPr/>
            <p:nvPr/>
          </p:nvSpPr>
          <p:spPr>
            <a:xfrm>
              <a:off x="5326978" y="4470241"/>
              <a:ext cx="9917115" cy="35611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文本框 4">
              <a:extLst>
                <a:ext uri="{FF2B5EF4-FFF2-40B4-BE49-F238E27FC236}">
                  <a16:creationId xmlns:a16="http://schemas.microsoft.com/office/drawing/2014/main" id="{30BF3077-145E-4E1F-BE06-3628F44790A7}"/>
                </a:ext>
              </a:extLst>
            </p:cNvPr>
            <p:cNvSpPr txBox="1"/>
            <p:nvPr/>
          </p:nvSpPr>
          <p:spPr>
            <a:xfrm>
              <a:off x="5809337" y="4500223"/>
              <a:ext cx="9053780" cy="320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công nhiệm vụ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37BFF0-5BAA-4422-BEB8-69A6F7A64A3E}"/>
              </a:ext>
            </a:extLst>
          </p:cNvPr>
          <p:cNvGrpSpPr/>
          <p:nvPr/>
        </p:nvGrpSpPr>
        <p:grpSpPr>
          <a:xfrm>
            <a:off x="2101791" y="4166392"/>
            <a:ext cx="5398605" cy="1823260"/>
            <a:chOff x="-5214990" y="4028063"/>
            <a:chExt cx="6312864" cy="1823260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62A3508B-8A95-457F-A464-A9981818D645}"/>
                </a:ext>
              </a:extLst>
            </p:cNvPr>
            <p:cNvGrpSpPr/>
            <p:nvPr/>
          </p:nvGrpSpPr>
          <p:grpSpPr>
            <a:xfrm rot="20772994">
              <a:off x="-3508489" y="4028063"/>
              <a:ext cx="2370732" cy="807451"/>
              <a:chOff x="201371" y="2520876"/>
              <a:chExt cx="3076470" cy="1229162"/>
            </a:xfrm>
          </p:grpSpPr>
          <p:sp>
            <p:nvSpPr>
              <p:cNvPr id="32" name="Rounded Rectangle 8">
                <a:extLst>
                  <a:ext uri="{FF2B5EF4-FFF2-40B4-BE49-F238E27FC236}">
                    <a16:creationId xmlns:a16="http://schemas.microsoft.com/office/drawing/2014/main" id="{8A6CC58E-52F6-4E51-B844-0EF646A7E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201371" y="2678130"/>
                <a:ext cx="3076470" cy="943919"/>
              </a:xfrm>
              <a:prstGeom prst="roundRect">
                <a:avLst>
                  <a:gd name="adj" fmla="val 9375"/>
                </a:avLst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4AB4C077-5558-4F60-96FB-D68F98F49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287060" y="2520876"/>
                <a:ext cx="2805958" cy="122916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lẻ:</a:t>
                </a:r>
              </a:p>
            </p:txBody>
          </p:sp>
        </p:grpSp>
        <p:sp>
          <p:nvSpPr>
            <p:cNvPr id="31" name="TextBox 61">
              <a:extLst>
                <a:ext uri="{FF2B5EF4-FFF2-40B4-BE49-F238E27FC236}">
                  <a16:creationId xmlns:a16="http://schemas.microsoft.com/office/drawing/2014/main" id="{D2802CA9-4BED-4057-977F-74B118D96E57}"/>
                </a:ext>
              </a:extLst>
            </p:cNvPr>
            <p:cNvSpPr txBox="1"/>
            <p:nvPr/>
          </p:nvSpPr>
          <p:spPr>
            <a:xfrm>
              <a:off x="-5214990" y="4919851"/>
              <a:ext cx="6312864" cy="931472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hữu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Nam- Cam-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  <a:endParaRPr kumimoji="0" lang="es-ES_tradnl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4F34E0-7102-489C-882A-91FF57355771}"/>
              </a:ext>
            </a:extLst>
          </p:cNvPr>
          <p:cNvGrpSpPr/>
          <p:nvPr/>
        </p:nvGrpSpPr>
        <p:grpSpPr>
          <a:xfrm>
            <a:off x="7480698" y="1672478"/>
            <a:ext cx="4412773" cy="4656362"/>
            <a:chOff x="-731737" y="1941435"/>
            <a:chExt cx="10210918" cy="288473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A9C6E96-2A04-40D4-944C-D12118AA78F1}"/>
                </a:ext>
              </a:extLst>
            </p:cNvPr>
            <p:cNvSpPr/>
            <p:nvPr/>
          </p:nvSpPr>
          <p:spPr>
            <a:xfrm>
              <a:off x="-731737" y="1941435"/>
              <a:ext cx="10179927" cy="2884738"/>
            </a:xfrm>
            <a:prstGeom prst="roundRect">
              <a:avLst/>
            </a:prstGeom>
            <a:solidFill>
              <a:srgbClr val="E7D68F"/>
            </a:solidFill>
            <a:ln>
              <a:solidFill>
                <a:srgbClr val="FFEF7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F63767-BD6D-4397-9739-FB11373C024C}"/>
                </a:ext>
              </a:extLst>
            </p:cNvPr>
            <p:cNvSpPr txBox="1"/>
            <p:nvPr/>
          </p:nvSpPr>
          <p:spPr>
            <a:xfrm>
              <a:off x="-582043" y="1985053"/>
              <a:ext cx="10061224" cy="280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 nhóm phác hoạ những ý tưởng trưng bày hình ảnh để mô tả một số nét nổi bật của các công trình tiêu biểu ở Lào lên một tờ bìa và dán lên tường xung quanh lớp học như một cuộc triển lãm tranh.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938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97935" y="1657839"/>
            <a:ext cx="64825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Là quần thể đền tháp được xây dựng gồm 3 tầng với những ngọn tháp lớn, kết nối với nhau bởi những dãy hành lang dài, xung quanh là hào nước.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Trung tâm đền gồm tổ hợp 5 ngọn tháp.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Toàn bộ công trình được xây bằng đá, những khối đá được đẽo gọt vuông vức và xếp chồng khít lên nhau mà không cần chất kết dính nào.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AA88B-3A26-428B-9F67-C42891A72A3B}"/>
              </a:ext>
            </a:extLst>
          </p:cNvPr>
          <p:cNvSpPr txBox="1"/>
          <p:nvPr/>
        </p:nvSpPr>
        <p:spPr>
          <a:xfrm>
            <a:off x="2183576" y="676542"/>
            <a:ext cx="782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C</a:t>
            </a:r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ông trình Ăng-co Vát: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C99FB8-F5DB-5677-3751-2BB8DA9A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61" y="1415908"/>
            <a:ext cx="3932681" cy="47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4" b="97187" l="2568" r="95317">
                        <a14:foregroundMark x1="25227" y1="74169" x2="33988" y2="80818"/>
                        <a14:foregroundMark x1="52266" y1="9719" x2="54230" y2="7161"/>
                        <a14:foregroundMark x1="34743" y1="70077" x2="36254" y2="78005"/>
                        <a14:foregroundMark x1="41239" y1="73146" x2="40483" y2="73146"/>
                        <a14:foregroundMark x1="31873" y1="28389" x2="31571" y2="28389"/>
                        <a14:foregroundMark x1="13142" y1="70332" x2="12236" y2="70077"/>
                        <a14:foregroundMark x1="75831" y1="32481" x2="77039" y2="32481"/>
                        <a14:foregroundMark x1="55740" y1="79284" x2="56647" y2="81586"/>
                        <a14:foregroundMark x1="77946" y1="89770" x2="78852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70869"/>
            <a:ext cx="11745824" cy="6937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E911B-E5F0-B0E5-5E97-C4F5D027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2426"/>
            <a:ext cx="12192000" cy="60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48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1238491" y="246580"/>
            <a:ext cx="9815332" cy="739814"/>
            <a:chOff x="5122716" y="4387700"/>
            <a:chExt cx="7361271" cy="407281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6" y="4387700"/>
              <a:ext cx="7361271" cy="40728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709570" y="4444766"/>
              <a:ext cx="6187560" cy="321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 đài hữu nghị Việt Nam-Cam-pu-chia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640419" y="1232974"/>
            <a:ext cx="754288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được xây dựng ở thủ đô Phnôm Pênh (Phnom Penh).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Cao 11 m, với trọng tâm là khối đá tạc hình hai chiến sĩ (một chiến sĩ Cam-pu-chia, một chiến sĩ Việt Nam tay cầm cây súng) và một phụ nữ bế một đứa trẻ trong vòng tay ở phía trước.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có hình quốc kì của hai quốc gia và dòng chữ: “Đài hữu nghị Việt Nam-Cam-pu-chia" bằng tiếng Việt và tiếng Cam-pu-chia.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Phía trên cùng của tượng đài được thiết kế mái che theo phong cách kiến trúc Khơ-me truyền thống.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7A8E7-2874-702E-0153-9936FD846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05" y="1578317"/>
            <a:ext cx="3274125" cy="43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25D8BFE-3ED0-F06C-C69E-28B9C64DE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0" y="2295265"/>
            <a:ext cx="7774874" cy="20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33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2" y="-16635"/>
            <a:ext cx="12192000" cy="6874635"/>
          </a:xfrm>
        </p:spPr>
      </p:pic>
      <p:pic>
        <p:nvPicPr>
          <p:cNvPr id="1026" name="Picture 2" descr="Chữ ngh">
            <a:extLst>
              <a:ext uri="{FF2B5EF4-FFF2-40B4-BE49-F238E27FC236}">
                <a16:creationId xmlns:a16="http://schemas.microsoft.com/office/drawing/2014/main" id="{6B2CFC53-7B27-4C04-87DC-F2BF64DF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9" b="95356" l="4422" r="89796">
                        <a14:foregroundMark x1="30612" y1="13622" x2="15646" y2="17957"/>
                        <a14:foregroundMark x1="28571" y1="13467" x2="18707" y2="19969"/>
                        <a14:foregroundMark x1="33673" y1="12848" x2="26531" y2="16873"/>
                        <a14:foregroundMark x1="45578" y1="11300" x2="35714" y2="21827"/>
                        <a14:foregroundMark x1="31633" y1="18576" x2="12245" y2="29102"/>
                        <a14:foregroundMark x1="29932" y1="16254" x2="21088" y2="27399"/>
                        <a14:foregroundMark x1="19388" y1="15480" x2="23469" y2="27554"/>
                        <a14:foregroundMark x1="13605" y1="20124" x2="12925" y2="32972"/>
                        <a14:foregroundMark x1="15986" y1="19814" x2="17007" y2="27554"/>
                        <a14:foregroundMark x1="7143" y1="14706" x2="4422" y2="24768"/>
                        <a14:foregroundMark x1="9524" y1="17337" x2="9524" y2="24768"/>
                        <a14:foregroundMark x1="31293" y1="13467" x2="47619" y2="13467"/>
                        <a14:foregroundMark x1="36735" y1="8669" x2="56463" y2="8669"/>
                        <a14:foregroundMark x1="59184" y1="12693" x2="69728" y2="23529"/>
                        <a14:foregroundMark x1="64966" y1="16873" x2="68707" y2="26316"/>
                        <a14:foregroundMark x1="53401" y1="18111" x2="44218" y2="30341"/>
                        <a14:foregroundMark x1="25170" y1="25232" x2="37415" y2="34211"/>
                        <a14:foregroundMark x1="38435" y1="21672" x2="40136" y2="30186"/>
                        <a14:foregroundMark x1="50680" y1="21517" x2="60884" y2="33591"/>
                        <a14:foregroundMark x1="42177" y1="90867" x2="32993" y2="94118"/>
                        <a14:foregroundMark x1="69048" y1="91331" x2="75850" y2="95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0999" y="1294544"/>
            <a:ext cx="2397216" cy="5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EC0378-7189-42CC-A88D-ADE32750F864}"/>
              </a:ext>
            </a:extLst>
          </p:cNvPr>
          <p:cNvGrpSpPr/>
          <p:nvPr/>
        </p:nvGrpSpPr>
        <p:grpSpPr>
          <a:xfrm>
            <a:off x="833378" y="822185"/>
            <a:ext cx="7998106" cy="2245106"/>
            <a:chOff x="2899744" y="3483505"/>
            <a:chExt cx="7357507" cy="251692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A1774F5-A69E-4EC2-A32E-4B51B0545CD3}"/>
                </a:ext>
              </a:extLst>
            </p:cNvPr>
            <p:cNvSpPr/>
            <p:nvPr/>
          </p:nvSpPr>
          <p:spPr>
            <a:xfrm>
              <a:off x="3428793" y="3900558"/>
              <a:ext cx="6828458" cy="2099871"/>
            </a:xfrm>
            <a:prstGeom prst="wedgeRoundRectCallout">
              <a:avLst>
                <a:gd name="adj1" fmla="val 60279"/>
                <a:gd name="adj2" fmla="val 3009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Hình ảnh Dấu Chấm Hỏi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B76F8DEB-90AD-4D1F-9EEA-9E7C3B4DF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67" b="90000" l="10000" r="90000">
                          <a14:foregroundMark x1="55167" y1="10750" x2="48750" y2="8667"/>
                          <a14:foregroundMark x1="50083" y1="71583" x2="49167" y2="77167"/>
                          <a14:foregroundMark x1="45583" y1="69833" x2="46167" y2="72667"/>
                          <a14:foregroundMark x1="47667" y1="69083" x2="46333" y2="75667"/>
                          <a14:foregroundMark x1="45417" y1="68167" x2="45000" y2="75333"/>
                          <a14:foregroundMark x1="40333" y1="68500" x2="33917" y2="71583"/>
                          <a14:foregroundMark x1="38583" y1="69833" x2="38417" y2="74000"/>
                          <a14:foregroundMark x1="53833" y1="67250" x2="56250" y2="72667"/>
                          <a14:foregroundMark x1="53417" y1="65000" x2="58000" y2="70000"/>
                          <a14:foregroundMark x1="54917" y1="64750" x2="59250" y2="75333"/>
                          <a14:foregroundMark x1="55083" y1="60500" x2="55833" y2="61250"/>
                          <a14:foregroundMark x1="46333" y1="62167" x2="43917" y2="62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44" y="3483505"/>
              <a:ext cx="1301880" cy="130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9A9430-8A3F-4DD6-AB3F-A560080723AD}"/>
                </a:ext>
              </a:extLst>
            </p:cNvPr>
            <p:cNvSpPr txBox="1"/>
            <p:nvPr/>
          </p:nvSpPr>
          <p:spPr>
            <a:xfrm>
              <a:off x="3602486" y="4033579"/>
              <a:ext cx="6654765" cy="186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a) Kể tên kết hợp chỉ trên lược đồ (hình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một số dãy núi, cao nguyên, sông lớn của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Cam-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022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4BF820-1B89-D62F-1EBB-E232A939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73073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7BD54C-718D-7512-7681-6E870A5A08C5}"/>
              </a:ext>
            </a:extLst>
          </p:cNvPr>
          <p:cNvSpPr txBox="1"/>
          <p:nvPr/>
        </p:nvSpPr>
        <p:spPr>
          <a:xfrm>
            <a:off x="7404904" y="1030675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Tôn-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….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194C7C-1ECE-9153-BD9A-1761A17CE6E2}"/>
              </a:ext>
            </a:extLst>
          </p:cNvPr>
          <p:cNvSpPr/>
          <p:nvPr/>
        </p:nvSpPr>
        <p:spPr>
          <a:xfrm>
            <a:off x="2453833" y="682906"/>
            <a:ext cx="1342663" cy="393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9A0777-DAA5-AECE-0D46-1A8C55C73F6B}"/>
              </a:ext>
            </a:extLst>
          </p:cNvPr>
          <p:cNvSpPr/>
          <p:nvPr/>
        </p:nvSpPr>
        <p:spPr>
          <a:xfrm rot="1271335">
            <a:off x="1126484" y="3497535"/>
            <a:ext cx="1446127" cy="545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D9201-D6A4-FA6B-5AD3-C1834C5C975E}"/>
              </a:ext>
            </a:extLst>
          </p:cNvPr>
          <p:cNvSpPr/>
          <p:nvPr/>
        </p:nvSpPr>
        <p:spPr>
          <a:xfrm rot="4479199">
            <a:off x="2097451" y="4849880"/>
            <a:ext cx="1320775" cy="471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F0551B-F3F1-2D3E-94BC-CD14455E3191}"/>
              </a:ext>
            </a:extLst>
          </p:cNvPr>
          <p:cNvSpPr txBox="1"/>
          <p:nvPr/>
        </p:nvSpPr>
        <p:spPr>
          <a:xfrm>
            <a:off x="7439628" y="2674281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Rếch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-Môn,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-Rei.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792FA43-DFAF-7FD2-FB8A-42759E22EE94}"/>
              </a:ext>
            </a:extLst>
          </p:cNvPr>
          <p:cNvSpPr/>
          <p:nvPr/>
        </p:nvSpPr>
        <p:spPr>
          <a:xfrm>
            <a:off x="4502553" y="2129741"/>
            <a:ext cx="67133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08DB62-9A2C-DAE0-7B3C-038FB4679BD8}"/>
              </a:ext>
            </a:extLst>
          </p:cNvPr>
          <p:cNvSpPr/>
          <p:nvPr/>
        </p:nvSpPr>
        <p:spPr>
          <a:xfrm>
            <a:off x="5289630" y="532435"/>
            <a:ext cx="49771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DE713E0-119D-CF5A-8F6B-6116F6FDD9AA}"/>
              </a:ext>
            </a:extLst>
          </p:cNvPr>
          <p:cNvSpPr/>
          <p:nvPr/>
        </p:nvSpPr>
        <p:spPr>
          <a:xfrm rot="1881443">
            <a:off x="5793498" y="1016178"/>
            <a:ext cx="497712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30DF8A-6A7F-80B6-EFC3-FC8FC39B90ED}"/>
              </a:ext>
            </a:extLst>
          </p:cNvPr>
          <p:cNvSpPr/>
          <p:nvPr/>
        </p:nvSpPr>
        <p:spPr>
          <a:xfrm rot="5400000">
            <a:off x="5738808" y="1638027"/>
            <a:ext cx="329298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49ED88-522C-31A7-8FE3-C08D5684EAE9}"/>
              </a:ext>
            </a:extLst>
          </p:cNvPr>
          <p:cNvSpPr txBox="1"/>
          <p:nvPr/>
        </p:nvSpPr>
        <p:spPr>
          <a:xfrm>
            <a:off x="7474352" y="4468357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Srê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Pôk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959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4203FF-BB51-FB86-8448-3592B2D65950}"/>
              </a:ext>
            </a:extLst>
          </p:cNvPr>
          <p:cNvSpPr txBox="1"/>
          <p:nvPr/>
        </p:nvSpPr>
        <p:spPr>
          <a:xfrm>
            <a:off x="1180617" y="798653"/>
            <a:ext cx="106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Cam-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72037E-D736-9A91-36A4-8617AFEDC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5406"/>
              </p:ext>
            </p:extLst>
          </p:nvPr>
        </p:nvGraphicFramePr>
        <p:xfrm>
          <a:off x="937548" y="2500132"/>
          <a:ext cx="10718156" cy="2685326"/>
        </p:xfrm>
        <a:graphic>
          <a:graphicData uri="http://schemas.openxmlformats.org/drawingml/2006/table">
            <a:tbl>
              <a:tblPr/>
              <a:tblGrid>
                <a:gridCol w="2679539">
                  <a:extLst>
                    <a:ext uri="{9D8B030D-6E8A-4147-A177-3AD203B41FA5}">
                      <a16:colId xmlns:a16="http://schemas.microsoft.com/office/drawing/2014/main" val="2050106036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1382852430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1623721172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2734384318"/>
                    </a:ext>
                  </a:extLst>
                </a:gridCol>
              </a:tblGrid>
              <a:tr h="17581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 gia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tự nhiên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10892"/>
                  </a:ext>
                </a:extLst>
              </a:tr>
              <a:tr h="927168"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Campuchia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299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32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2F3867-6E01-01CA-1EA0-60B6A6651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152025"/>
              </p:ext>
            </p:extLst>
          </p:nvPr>
        </p:nvGraphicFramePr>
        <p:xfrm>
          <a:off x="833377" y="717631"/>
          <a:ext cx="11007522" cy="5626476"/>
        </p:xfrm>
        <a:graphic>
          <a:graphicData uri="http://schemas.openxmlformats.org/drawingml/2006/table">
            <a:tbl>
              <a:tblPr/>
              <a:tblGrid>
                <a:gridCol w="1815803">
                  <a:extLst>
                    <a:ext uri="{9D8B030D-6E8A-4147-A177-3AD203B41FA5}">
                      <a16:colId xmlns:a16="http://schemas.microsoft.com/office/drawing/2014/main" val="3905599485"/>
                    </a:ext>
                  </a:extLst>
                </a:gridCol>
                <a:gridCol w="2842670">
                  <a:extLst>
                    <a:ext uri="{9D8B030D-6E8A-4147-A177-3AD203B41FA5}">
                      <a16:colId xmlns:a16="http://schemas.microsoft.com/office/drawing/2014/main" val="1416788828"/>
                    </a:ext>
                  </a:extLst>
                </a:gridCol>
                <a:gridCol w="3193308">
                  <a:extLst>
                    <a:ext uri="{9D8B030D-6E8A-4147-A177-3AD203B41FA5}">
                      <a16:colId xmlns:a16="http://schemas.microsoft.com/office/drawing/2014/main" val="3961229239"/>
                    </a:ext>
                  </a:extLst>
                </a:gridCol>
                <a:gridCol w="3155741">
                  <a:extLst>
                    <a:ext uri="{9D8B030D-6E8A-4147-A177-3AD203B41FA5}">
                      <a16:colId xmlns:a16="http://schemas.microsoft.com/office/drawing/2014/main" val="4048690661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04969"/>
                  </a:ext>
                </a:extLst>
              </a:tr>
              <a:tr h="483305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Cam-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-chia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nằm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khu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vực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Đông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 Á,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tiếp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với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quốc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: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Lào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Thái Lan,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Việt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Nam;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phía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nam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biển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Tx/>
                        <a:buNone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Địa hình: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chủ yếu là đồng bằng dạng lòng chảo. Nơi trùng nhất là hồ Tôn-lê Sáp có nhiều tôm, cá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Khí hậu: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nhiệt đới gió múa với thời gian mùa mưa và mùa khô tương đối bằng nhau.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Rừng: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diện tích rừng còn nhiều, trong rừng có nhiều gỗ và chim, thủ quý như gấu, hồ, bảo, hươu.....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 2021, Cam-pu-chia có số dân là 15,7 triệu người. Phần lớn dân cư là dân tộc Khơ-me, một số dân tộc khác là: Chăm, Thái, Hoa,... Dân cư sống tập trung chủ yếu ở đồng bằng, thưa thớt hơn ở miền núi và cao nguyên.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197216"/>
                  </a:ext>
                </a:extLst>
              </a:tr>
            </a:tbl>
          </a:graphicData>
        </a:graphic>
      </p:graphicFrame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6BDA33-4B12-8378-22D1-77778750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47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C1751-DDAA-4C38-8A7E-E9F42F4B0A67}"/>
              </a:ext>
            </a:extLst>
          </p:cNvPr>
          <p:cNvSpPr txBox="1"/>
          <p:nvPr/>
        </p:nvSpPr>
        <p:spPr>
          <a:xfrm>
            <a:off x="2922830" y="1227290"/>
            <a:ext cx="5198199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DẶN</a:t>
            </a:r>
            <a:r>
              <a:rPr kumimoji="0" lang="en-US" sz="6600" b="0" i="0" u="none" strike="noStrike" kern="1200" cap="none" spc="0" normalizeH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 DÒ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VN-Caprica Script" pitchFamily="2" charset="0"/>
              <a:ea typeface="Microsoft YaHei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09383-6F24-4E27-8A23-B9D9983E06D6}"/>
              </a:ext>
            </a:extLst>
          </p:cNvPr>
          <p:cNvSpPr txBox="1"/>
          <p:nvPr/>
        </p:nvSpPr>
        <p:spPr>
          <a:xfrm>
            <a:off x="897252" y="2581908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02EBF-33CD-4823-85F2-EE422FEA150B}"/>
              </a:ext>
            </a:extLst>
          </p:cNvPr>
          <p:cNvSpPr txBox="1"/>
          <p:nvPr/>
        </p:nvSpPr>
        <p:spPr>
          <a:xfrm>
            <a:off x="2051191" y="3429000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38CB8-279B-4162-87A0-530CA336CFD2}"/>
              </a:ext>
            </a:extLst>
          </p:cNvPr>
          <p:cNvSpPr txBox="1"/>
          <p:nvPr/>
        </p:nvSpPr>
        <p:spPr>
          <a:xfrm>
            <a:off x="3727090" y="4427622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612134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47FC0-E4B1-BE66-0079-CA1DBF84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391" y="1701171"/>
            <a:ext cx="7689879" cy="3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4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185398" y="404532"/>
            <a:ext cx="6215902" cy="2359277"/>
            <a:chOff x="3653952" y="1330652"/>
            <a:chExt cx="6099183" cy="3628065"/>
          </a:xfrm>
        </p:grpSpPr>
        <p:sp>
          <p:nvSpPr>
            <p:cNvPr id="23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3628065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1505991"/>
            <a:ext cx="6705600" cy="5694909"/>
            <a:chOff x="152400" y="1505991"/>
            <a:chExt cx="6705600" cy="5694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505991"/>
              <a:ext cx="3733533" cy="5374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2686050" y="3429000"/>
              <a:ext cx="4171950" cy="377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564" y="441672"/>
            <a:ext cx="11530957" cy="1071442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22452" y="164083"/>
                    <a:pt x="76459" y="22999"/>
                    <a:pt x="178577" y="0"/>
                  </a:cubicBezTo>
                  <a:cubicBezTo>
                    <a:pt x="2157903" y="502102"/>
                    <a:pt x="7813867" y="-305052"/>
                    <a:pt x="11352380" y="0"/>
                  </a:cubicBezTo>
                  <a:cubicBezTo>
                    <a:pt x="11479126" y="-52330"/>
                    <a:pt x="11575889" y="177998"/>
                    <a:pt x="11530957" y="362325"/>
                  </a:cubicBezTo>
                  <a:cubicBezTo>
                    <a:pt x="11479483" y="880756"/>
                    <a:pt x="11610485" y="1179465"/>
                    <a:pt x="11530957" y="1811586"/>
                  </a:cubicBezTo>
                  <a:cubicBezTo>
                    <a:pt x="11514817" y="2004804"/>
                    <a:pt x="11440399" y="2181750"/>
                    <a:pt x="11352380" y="2173912"/>
                  </a:cubicBezTo>
                  <a:cubicBezTo>
                    <a:pt x="7879995" y="2769402"/>
                    <a:pt x="4621273" y="1817183"/>
                    <a:pt x="178577" y="2173912"/>
                  </a:cubicBezTo>
                  <a:cubicBezTo>
                    <a:pt x="78077" y="2195033"/>
                    <a:pt x="-34989" y="2054137"/>
                    <a:pt x="0" y="1811586"/>
                  </a:cubicBezTo>
                  <a:cubicBezTo>
                    <a:pt x="-15335" y="1615776"/>
                    <a:pt x="-15285" y="543298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20473" y="171239"/>
                    <a:pt x="104531" y="2761"/>
                    <a:pt x="178577" y="0"/>
                  </a:cubicBezTo>
                  <a:cubicBezTo>
                    <a:pt x="4310068" y="-413525"/>
                    <a:pt x="5792833" y="-132905"/>
                    <a:pt x="11352380" y="0"/>
                  </a:cubicBezTo>
                  <a:cubicBezTo>
                    <a:pt x="11453564" y="-11615"/>
                    <a:pt x="11502446" y="176766"/>
                    <a:pt x="11530957" y="362325"/>
                  </a:cubicBezTo>
                  <a:cubicBezTo>
                    <a:pt x="11504295" y="555442"/>
                    <a:pt x="11520993" y="1561927"/>
                    <a:pt x="11530957" y="1811586"/>
                  </a:cubicBezTo>
                  <a:cubicBezTo>
                    <a:pt x="11537541" y="2031570"/>
                    <a:pt x="11435915" y="2179467"/>
                    <a:pt x="11352380" y="2173912"/>
                  </a:cubicBezTo>
                  <a:cubicBezTo>
                    <a:pt x="8410081" y="2365563"/>
                    <a:pt x="5482200" y="2072233"/>
                    <a:pt x="178577" y="2173912"/>
                  </a:cubicBezTo>
                  <a:cubicBezTo>
                    <a:pt x="68521" y="2160783"/>
                    <a:pt x="-24867" y="2005258"/>
                    <a:pt x="0" y="1811586"/>
                  </a:cubicBezTo>
                  <a:cubicBezTo>
                    <a:pt x="28821" y="1602503"/>
                    <a:pt x="-100516" y="815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-418" y="162353"/>
                    <a:pt x="80961" y="6142"/>
                    <a:pt x="178577" y="0"/>
                  </a:cubicBezTo>
                  <a:cubicBezTo>
                    <a:pt x="2383958" y="-29111"/>
                    <a:pt x="8451709" y="26307"/>
                    <a:pt x="11352380" y="0"/>
                  </a:cubicBezTo>
                  <a:cubicBezTo>
                    <a:pt x="11457658" y="-44607"/>
                    <a:pt x="11536891" y="181584"/>
                    <a:pt x="11530957" y="362325"/>
                  </a:cubicBezTo>
                  <a:cubicBezTo>
                    <a:pt x="11511249" y="781432"/>
                    <a:pt x="11588265" y="1147674"/>
                    <a:pt x="11530957" y="1811586"/>
                  </a:cubicBezTo>
                  <a:cubicBezTo>
                    <a:pt x="11532712" y="2017275"/>
                    <a:pt x="11439904" y="2181550"/>
                    <a:pt x="11352380" y="2173912"/>
                  </a:cubicBezTo>
                  <a:cubicBezTo>
                    <a:pt x="8274552" y="1833314"/>
                    <a:pt x="4947754" y="1745386"/>
                    <a:pt x="178577" y="2173912"/>
                  </a:cubicBezTo>
                  <a:cubicBezTo>
                    <a:pt x="77593" y="2181376"/>
                    <a:pt x="-23904" y="2033672"/>
                    <a:pt x="0" y="1811586"/>
                  </a:cubicBezTo>
                  <a:cubicBezTo>
                    <a:pt x="-35365" y="1586546"/>
                    <a:pt x="-30319" y="545871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11530957"/>
                        <a:gd name="connsiteY0" fmla="*/ 178577 h 1071442"/>
                        <a:gd name="connsiteX1" fmla="*/ 178577 w 11530957"/>
                        <a:gd name="connsiteY1" fmla="*/ 0 h 1071442"/>
                        <a:gd name="connsiteX2" fmla="*/ 11352380 w 11530957"/>
                        <a:gd name="connsiteY2" fmla="*/ 0 h 1071442"/>
                        <a:gd name="connsiteX3" fmla="*/ 11530957 w 11530957"/>
                        <a:gd name="connsiteY3" fmla="*/ 178577 h 1071442"/>
                        <a:gd name="connsiteX4" fmla="*/ 11530957 w 11530957"/>
                        <a:gd name="connsiteY4" fmla="*/ 892865 h 1071442"/>
                        <a:gd name="connsiteX5" fmla="*/ 11352380 w 11530957"/>
                        <a:gd name="connsiteY5" fmla="*/ 1071442 h 1071442"/>
                        <a:gd name="connsiteX6" fmla="*/ 178577 w 11530957"/>
                        <a:gd name="connsiteY6" fmla="*/ 1071442 h 1071442"/>
                        <a:gd name="connsiteX7" fmla="*/ 0 w 11530957"/>
                        <a:gd name="connsiteY7" fmla="*/ 892865 h 1071442"/>
                        <a:gd name="connsiteX8" fmla="*/ 0 w 11530957"/>
                        <a:gd name="connsiteY8" fmla="*/ 178577 h 107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071442" fill="none" extrusionOk="0">
                          <a:moveTo>
                            <a:pt x="0" y="178577"/>
                          </a:moveTo>
                          <a:cubicBezTo>
                            <a:pt x="-7321" y="80407"/>
                            <a:pt x="79410" y="3078"/>
                            <a:pt x="178577" y="0"/>
                          </a:cubicBezTo>
                          <a:cubicBezTo>
                            <a:pt x="2254027" y="77600"/>
                            <a:pt x="7738011" y="-27269"/>
                            <a:pt x="11352380" y="0"/>
                          </a:cubicBezTo>
                          <a:cubicBezTo>
                            <a:pt x="11462228" y="-14805"/>
                            <a:pt x="11539377" y="82431"/>
                            <a:pt x="11530957" y="178577"/>
                          </a:cubicBezTo>
                          <a:cubicBezTo>
                            <a:pt x="11507729" y="413149"/>
                            <a:pt x="11590008" y="575798"/>
                            <a:pt x="11530957" y="892865"/>
                          </a:cubicBezTo>
                          <a:cubicBezTo>
                            <a:pt x="11529527" y="990931"/>
                            <a:pt x="11444040" y="1074514"/>
                            <a:pt x="11352380" y="1071442"/>
                          </a:cubicBezTo>
                          <a:cubicBezTo>
                            <a:pt x="7964165" y="1120619"/>
                            <a:pt x="5094446" y="948740"/>
                            <a:pt x="178577" y="1071442"/>
                          </a:cubicBezTo>
                          <a:cubicBezTo>
                            <a:pt x="79101" y="1077976"/>
                            <a:pt x="-13905" y="1003462"/>
                            <a:pt x="0" y="892865"/>
                          </a:cubicBezTo>
                          <a:cubicBezTo>
                            <a:pt x="-17140" y="790764"/>
                            <a:pt x="-12993" y="268901"/>
                            <a:pt x="0" y="178577"/>
                          </a:cubicBezTo>
                          <a:close/>
                        </a:path>
                        <a:path w="11530957" h="1071442" stroke="0" extrusionOk="0">
                          <a:moveTo>
                            <a:pt x="0" y="178577"/>
                          </a:moveTo>
                          <a:cubicBezTo>
                            <a:pt x="16507" y="78065"/>
                            <a:pt x="93226" y="-886"/>
                            <a:pt x="178577" y="0"/>
                          </a:cubicBezTo>
                          <a:cubicBezTo>
                            <a:pt x="4465691" y="-129276"/>
                            <a:pt x="5847844" y="-77778"/>
                            <a:pt x="11352380" y="0"/>
                          </a:cubicBezTo>
                          <a:cubicBezTo>
                            <a:pt x="11447078" y="-12519"/>
                            <a:pt x="11529910" y="85989"/>
                            <a:pt x="11530957" y="178577"/>
                          </a:cubicBezTo>
                          <a:cubicBezTo>
                            <a:pt x="11513799" y="290234"/>
                            <a:pt x="11531762" y="756666"/>
                            <a:pt x="11530957" y="892865"/>
                          </a:cubicBezTo>
                          <a:cubicBezTo>
                            <a:pt x="11532993" y="995785"/>
                            <a:pt x="11434215" y="1077148"/>
                            <a:pt x="11352380" y="1071442"/>
                          </a:cubicBezTo>
                          <a:cubicBezTo>
                            <a:pt x="8568097" y="1115662"/>
                            <a:pt x="5601611" y="1042060"/>
                            <a:pt x="178577" y="1071442"/>
                          </a:cubicBezTo>
                          <a:cubicBezTo>
                            <a:pt x="77801" y="1063176"/>
                            <a:pt x="-8832" y="989449"/>
                            <a:pt x="0" y="892865"/>
                          </a:cubicBezTo>
                          <a:cubicBezTo>
                            <a:pt x="27695" y="796029"/>
                            <a:pt x="-58874" y="400715"/>
                            <a:pt x="0" y="17857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1015308" y="479549"/>
              <a:ext cx="10793558" cy="193451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409971" y="427960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595085" y="4374858"/>
            <a:ext cx="1810856" cy="1479969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27504931-55A2-0CA0-AB24-F20D341CE7AD}"/>
              </a:ext>
            </a:extLst>
          </p:cNvPr>
          <p:cNvSpPr/>
          <p:nvPr/>
        </p:nvSpPr>
        <p:spPr>
          <a:xfrm>
            <a:off x="1205269" y="2047380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Mi-an-ma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Thái Lan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Cam-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-chia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14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3.33333E-6 L 0.05586 0.4307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3135" y="343701"/>
            <a:ext cx="11530957" cy="1408899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16215" y="163481"/>
                    <a:pt x="101380" y="22424"/>
                    <a:pt x="234821" y="0"/>
                  </a:cubicBezTo>
                  <a:cubicBezTo>
                    <a:pt x="5071267" y="289899"/>
                    <a:pt x="8080004" y="-476674"/>
                    <a:pt x="11296136" y="0"/>
                  </a:cubicBezTo>
                  <a:cubicBezTo>
                    <a:pt x="11432551" y="-10885"/>
                    <a:pt x="11565723" y="175881"/>
                    <a:pt x="11530957" y="362325"/>
                  </a:cubicBezTo>
                  <a:cubicBezTo>
                    <a:pt x="11528919" y="839499"/>
                    <a:pt x="11524826" y="1245594"/>
                    <a:pt x="11530957" y="1811586"/>
                  </a:cubicBezTo>
                  <a:cubicBezTo>
                    <a:pt x="11495131" y="1994085"/>
                    <a:pt x="11412766" y="2182161"/>
                    <a:pt x="11296136" y="2173912"/>
                  </a:cubicBezTo>
                  <a:cubicBezTo>
                    <a:pt x="9169258" y="2484015"/>
                    <a:pt x="3978006" y="1938682"/>
                    <a:pt x="234821" y="2173912"/>
                  </a:cubicBezTo>
                  <a:cubicBezTo>
                    <a:pt x="100193" y="2213324"/>
                    <a:pt x="-14050" y="2024663"/>
                    <a:pt x="0" y="1811586"/>
                  </a:cubicBezTo>
                  <a:cubicBezTo>
                    <a:pt x="5647" y="1117560"/>
                    <a:pt x="49336" y="527385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3515" y="166424"/>
                    <a:pt x="127373" y="-1162"/>
                    <a:pt x="234821" y="0"/>
                  </a:cubicBezTo>
                  <a:cubicBezTo>
                    <a:pt x="4775322" y="-554464"/>
                    <a:pt x="7569133" y="-36935"/>
                    <a:pt x="11296136" y="0"/>
                  </a:cubicBezTo>
                  <a:cubicBezTo>
                    <a:pt x="11435741" y="18725"/>
                    <a:pt x="11516532" y="195140"/>
                    <a:pt x="11530957" y="362325"/>
                  </a:cubicBezTo>
                  <a:cubicBezTo>
                    <a:pt x="11589432" y="878240"/>
                    <a:pt x="11570406" y="1441282"/>
                    <a:pt x="11530957" y="1811586"/>
                  </a:cubicBezTo>
                  <a:cubicBezTo>
                    <a:pt x="11539218" y="2036644"/>
                    <a:pt x="11415375" y="2167530"/>
                    <a:pt x="11296136" y="2173912"/>
                  </a:cubicBezTo>
                  <a:cubicBezTo>
                    <a:pt x="7871209" y="2440130"/>
                    <a:pt x="2516363" y="2029750"/>
                    <a:pt x="234821" y="2173912"/>
                  </a:cubicBezTo>
                  <a:cubicBezTo>
                    <a:pt x="90103" y="2165221"/>
                    <a:pt x="-29695" y="2003532"/>
                    <a:pt x="0" y="1811586"/>
                  </a:cubicBezTo>
                  <a:cubicBezTo>
                    <a:pt x="-6978" y="1238641"/>
                    <a:pt x="-32392" y="721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10342" y="160896"/>
                    <a:pt x="122557" y="1976"/>
                    <a:pt x="234821" y="0"/>
                  </a:cubicBezTo>
                  <a:cubicBezTo>
                    <a:pt x="5390591" y="-270618"/>
                    <a:pt x="8071972" y="-27895"/>
                    <a:pt x="11296136" y="0"/>
                  </a:cubicBezTo>
                  <a:cubicBezTo>
                    <a:pt x="11417909" y="-39895"/>
                    <a:pt x="11550311" y="184002"/>
                    <a:pt x="11530957" y="362325"/>
                  </a:cubicBezTo>
                  <a:cubicBezTo>
                    <a:pt x="11573587" y="739041"/>
                    <a:pt x="11497951" y="1193492"/>
                    <a:pt x="11530957" y="1811586"/>
                  </a:cubicBezTo>
                  <a:cubicBezTo>
                    <a:pt x="11521039" y="2016239"/>
                    <a:pt x="11406455" y="2184038"/>
                    <a:pt x="11296136" y="2173912"/>
                  </a:cubicBezTo>
                  <a:cubicBezTo>
                    <a:pt x="9266850" y="2167753"/>
                    <a:pt x="4043363" y="1817885"/>
                    <a:pt x="234821" y="2173912"/>
                  </a:cubicBezTo>
                  <a:cubicBezTo>
                    <a:pt x="99101" y="2156274"/>
                    <a:pt x="-14360" y="2011284"/>
                    <a:pt x="0" y="1811586"/>
                  </a:cubicBezTo>
                  <a:cubicBezTo>
                    <a:pt x="-6433" y="1100522"/>
                    <a:pt x="49905" y="546345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11530957"/>
                        <a:gd name="connsiteY0" fmla="*/ 234821 h 1408899"/>
                        <a:gd name="connsiteX1" fmla="*/ 234821 w 11530957"/>
                        <a:gd name="connsiteY1" fmla="*/ 0 h 1408899"/>
                        <a:gd name="connsiteX2" fmla="*/ 11296136 w 11530957"/>
                        <a:gd name="connsiteY2" fmla="*/ 0 h 1408899"/>
                        <a:gd name="connsiteX3" fmla="*/ 11530957 w 11530957"/>
                        <a:gd name="connsiteY3" fmla="*/ 234821 h 1408899"/>
                        <a:gd name="connsiteX4" fmla="*/ 11530957 w 11530957"/>
                        <a:gd name="connsiteY4" fmla="*/ 1174078 h 1408899"/>
                        <a:gd name="connsiteX5" fmla="*/ 11296136 w 11530957"/>
                        <a:gd name="connsiteY5" fmla="*/ 1408899 h 1408899"/>
                        <a:gd name="connsiteX6" fmla="*/ 234821 w 11530957"/>
                        <a:gd name="connsiteY6" fmla="*/ 1408899 h 1408899"/>
                        <a:gd name="connsiteX7" fmla="*/ 0 w 11530957"/>
                        <a:gd name="connsiteY7" fmla="*/ 1174078 h 1408899"/>
                        <a:gd name="connsiteX8" fmla="*/ 0 w 11530957"/>
                        <a:gd name="connsiteY8" fmla="*/ 234821 h 140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408899" fill="none" extrusionOk="0">
                          <a:moveTo>
                            <a:pt x="0" y="234821"/>
                          </a:moveTo>
                          <a:cubicBezTo>
                            <a:pt x="-7562" y="105603"/>
                            <a:pt x="104772" y="2050"/>
                            <a:pt x="234821" y="0"/>
                          </a:cubicBezTo>
                          <a:cubicBezTo>
                            <a:pt x="5118726" y="77600"/>
                            <a:pt x="7947990" y="-27269"/>
                            <a:pt x="11296136" y="0"/>
                          </a:cubicBezTo>
                          <a:cubicBezTo>
                            <a:pt x="11428631" y="-3703"/>
                            <a:pt x="11552400" y="111446"/>
                            <a:pt x="11530957" y="234821"/>
                          </a:cubicBezTo>
                          <a:cubicBezTo>
                            <a:pt x="11571315" y="502738"/>
                            <a:pt x="11501270" y="798916"/>
                            <a:pt x="11530957" y="1174078"/>
                          </a:cubicBezTo>
                          <a:cubicBezTo>
                            <a:pt x="11514042" y="1297149"/>
                            <a:pt x="11415420" y="1413487"/>
                            <a:pt x="11296136" y="1408899"/>
                          </a:cubicBezTo>
                          <a:cubicBezTo>
                            <a:pt x="9209028" y="1458076"/>
                            <a:pt x="4179542" y="1286197"/>
                            <a:pt x="234821" y="1408899"/>
                          </a:cubicBezTo>
                          <a:cubicBezTo>
                            <a:pt x="104780" y="1411609"/>
                            <a:pt x="-1866" y="1305373"/>
                            <a:pt x="0" y="1174078"/>
                          </a:cubicBezTo>
                          <a:cubicBezTo>
                            <a:pt x="4670" y="720302"/>
                            <a:pt x="68008" y="353892"/>
                            <a:pt x="0" y="234821"/>
                          </a:cubicBezTo>
                          <a:close/>
                        </a:path>
                        <a:path w="11530957" h="1408899" stroke="0" extrusionOk="0">
                          <a:moveTo>
                            <a:pt x="0" y="234821"/>
                          </a:moveTo>
                          <a:cubicBezTo>
                            <a:pt x="2102" y="104893"/>
                            <a:pt x="125146" y="-1335"/>
                            <a:pt x="234821" y="0"/>
                          </a:cubicBezTo>
                          <a:cubicBezTo>
                            <a:pt x="5140629" y="-129276"/>
                            <a:pt x="7752643" y="-77778"/>
                            <a:pt x="11296136" y="0"/>
                          </a:cubicBezTo>
                          <a:cubicBezTo>
                            <a:pt x="11424981" y="-2686"/>
                            <a:pt x="11527359" y="125882"/>
                            <a:pt x="11530957" y="234821"/>
                          </a:cubicBezTo>
                          <a:cubicBezTo>
                            <a:pt x="11592288" y="575693"/>
                            <a:pt x="11591419" y="900345"/>
                            <a:pt x="11530957" y="1174078"/>
                          </a:cubicBezTo>
                          <a:cubicBezTo>
                            <a:pt x="11536802" y="1316093"/>
                            <a:pt x="11411443" y="1413787"/>
                            <a:pt x="11296136" y="1408899"/>
                          </a:cubicBezTo>
                          <a:cubicBezTo>
                            <a:pt x="8178132" y="1453119"/>
                            <a:pt x="2796906" y="1379517"/>
                            <a:pt x="234821" y="1408899"/>
                          </a:cubicBezTo>
                          <a:cubicBezTo>
                            <a:pt x="102825" y="1400031"/>
                            <a:pt x="-18329" y="1299530"/>
                            <a:pt x="0" y="1174078"/>
                          </a:cubicBezTo>
                          <a:cubicBezTo>
                            <a:pt x="-8137" y="811165"/>
                            <a:pt x="-11336" y="466826"/>
                            <a:pt x="0" y="2348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844469" y="559920"/>
              <a:ext cx="10608289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444755" y="2602552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-4362" r="-3317" b="59353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7465" y="476271"/>
            <a:ext cx="11045721" cy="1439615"/>
            <a:chOff x="678095" y="732339"/>
            <a:chExt cx="11045721" cy="851297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678095" y="732339"/>
              <a:ext cx="10518641" cy="851297"/>
            </a:xfrm>
            <a:custGeom>
              <a:avLst/>
              <a:gdLst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8641" h="851297" fill="none" extrusionOk="0">
                  <a:moveTo>
                    <a:pt x="0" y="141885"/>
                  </a:moveTo>
                  <a:cubicBezTo>
                    <a:pt x="-24528" y="64630"/>
                    <a:pt x="103285" y="18288"/>
                    <a:pt x="239941" y="0"/>
                  </a:cubicBezTo>
                  <a:cubicBezTo>
                    <a:pt x="4416841" y="140317"/>
                    <a:pt x="5880230" y="-248610"/>
                    <a:pt x="10278700" y="0"/>
                  </a:cubicBezTo>
                  <a:cubicBezTo>
                    <a:pt x="10422272" y="-12993"/>
                    <a:pt x="10540357" y="69025"/>
                    <a:pt x="10518641" y="141885"/>
                  </a:cubicBezTo>
                  <a:cubicBezTo>
                    <a:pt x="10460072" y="434072"/>
                    <a:pt x="10545497" y="507164"/>
                    <a:pt x="10518641" y="709411"/>
                  </a:cubicBezTo>
                  <a:cubicBezTo>
                    <a:pt x="10501159" y="781199"/>
                    <a:pt x="10392290" y="857567"/>
                    <a:pt x="10278700" y="851296"/>
                  </a:cubicBezTo>
                  <a:cubicBezTo>
                    <a:pt x="5600080" y="900473"/>
                    <a:pt x="2438579" y="728594"/>
                    <a:pt x="239941" y="851296"/>
                  </a:cubicBezTo>
                  <a:cubicBezTo>
                    <a:pt x="104169" y="870724"/>
                    <a:pt x="-14020" y="797346"/>
                    <a:pt x="0" y="709411"/>
                  </a:cubicBezTo>
                  <a:cubicBezTo>
                    <a:pt x="-75349" y="500339"/>
                    <a:pt x="13037" y="250675"/>
                    <a:pt x="0" y="141885"/>
                  </a:cubicBezTo>
                  <a:close/>
                </a:path>
                <a:path w="10518641" h="851297" stroke="0" extrusionOk="0">
                  <a:moveTo>
                    <a:pt x="0" y="141885"/>
                  </a:moveTo>
                  <a:cubicBezTo>
                    <a:pt x="17717" y="70361"/>
                    <a:pt x="137997" y="6962"/>
                    <a:pt x="239941" y="0"/>
                  </a:cubicBezTo>
                  <a:cubicBezTo>
                    <a:pt x="2731176" y="-331756"/>
                    <a:pt x="5371073" y="-17837"/>
                    <a:pt x="10278700" y="0"/>
                  </a:cubicBezTo>
                  <a:cubicBezTo>
                    <a:pt x="10411548" y="1048"/>
                    <a:pt x="10512082" y="78123"/>
                    <a:pt x="10518641" y="141885"/>
                  </a:cubicBezTo>
                  <a:cubicBezTo>
                    <a:pt x="10576310" y="312837"/>
                    <a:pt x="10436084" y="450199"/>
                    <a:pt x="10518641" y="709411"/>
                  </a:cubicBezTo>
                  <a:cubicBezTo>
                    <a:pt x="10531998" y="809234"/>
                    <a:pt x="10395835" y="836541"/>
                    <a:pt x="10278700" y="851296"/>
                  </a:cubicBezTo>
                  <a:cubicBezTo>
                    <a:pt x="8508588" y="1088995"/>
                    <a:pt x="2396566" y="786570"/>
                    <a:pt x="239941" y="851296"/>
                  </a:cubicBezTo>
                  <a:cubicBezTo>
                    <a:pt x="99957" y="845510"/>
                    <a:pt x="-11773" y="786135"/>
                    <a:pt x="0" y="709411"/>
                  </a:cubicBezTo>
                  <a:cubicBezTo>
                    <a:pt x="-18044" y="498738"/>
                    <a:pt x="-89489" y="318907"/>
                    <a:pt x="0" y="141885"/>
                  </a:cubicBezTo>
                  <a:close/>
                </a:path>
                <a:path w="10518641" h="851297" fill="none" stroke="0" extrusionOk="0">
                  <a:moveTo>
                    <a:pt x="0" y="141885"/>
                  </a:moveTo>
                  <a:cubicBezTo>
                    <a:pt x="1694" y="62052"/>
                    <a:pt x="116891" y="6769"/>
                    <a:pt x="239941" y="0"/>
                  </a:cubicBezTo>
                  <a:cubicBezTo>
                    <a:pt x="4534974" y="-85916"/>
                    <a:pt x="5903506" y="-5386"/>
                    <a:pt x="10278700" y="0"/>
                  </a:cubicBezTo>
                  <a:cubicBezTo>
                    <a:pt x="10413433" y="-4656"/>
                    <a:pt x="10523514" y="79478"/>
                    <a:pt x="10518641" y="141885"/>
                  </a:cubicBezTo>
                  <a:cubicBezTo>
                    <a:pt x="10471482" y="406763"/>
                    <a:pt x="10539481" y="485905"/>
                    <a:pt x="10518641" y="709411"/>
                  </a:cubicBezTo>
                  <a:cubicBezTo>
                    <a:pt x="10526062" y="806545"/>
                    <a:pt x="10386633" y="858741"/>
                    <a:pt x="10278700" y="851296"/>
                  </a:cubicBezTo>
                  <a:cubicBezTo>
                    <a:pt x="8836535" y="895516"/>
                    <a:pt x="2530988" y="821914"/>
                    <a:pt x="239941" y="851296"/>
                  </a:cubicBezTo>
                  <a:cubicBezTo>
                    <a:pt x="103339" y="850515"/>
                    <a:pt x="-20115" y="788376"/>
                    <a:pt x="0" y="709411"/>
                  </a:cubicBezTo>
                  <a:cubicBezTo>
                    <a:pt x="-94046" y="474907"/>
                    <a:pt x="12576" y="266508"/>
                    <a:pt x="0" y="14188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10518641"/>
                        <a:gd name="connsiteY0" fmla="*/ 239941 h 1439615"/>
                        <a:gd name="connsiteX1" fmla="*/ 239941 w 10518641"/>
                        <a:gd name="connsiteY1" fmla="*/ 0 h 1439615"/>
                        <a:gd name="connsiteX2" fmla="*/ 10278700 w 10518641"/>
                        <a:gd name="connsiteY2" fmla="*/ 0 h 1439615"/>
                        <a:gd name="connsiteX3" fmla="*/ 10518641 w 10518641"/>
                        <a:gd name="connsiteY3" fmla="*/ 239941 h 1439615"/>
                        <a:gd name="connsiteX4" fmla="*/ 10518641 w 10518641"/>
                        <a:gd name="connsiteY4" fmla="*/ 1199674 h 1439615"/>
                        <a:gd name="connsiteX5" fmla="*/ 10278700 w 10518641"/>
                        <a:gd name="connsiteY5" fmla="*/ 1439615 h 1439615"/>
                        <a:gd name="connsiteX6" fmla="*/ 239941 w 10518641"/>
                        <a:gd name="connsiteY6" fmla="*/ 1439615 h 1439615"/>
                        <a:gd name="connsiteX7" fmla="*/ 0 w 10518641"/>
                        <a:gd name="connsiteY7" fmla="*/ 1199674 h 1439615"/>
                        <a:gd name="connsiteX8" fmla="*/ 0 w 10518641"/>
                        <a:gd name="connsiteY8" fmla="*/ 239941 h 1439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18641" h="1439615" fill="none" extrusionOk="0">
                          <a:moveTo>
                            <a:pt x="0" y="239941"/>
                          </a:moveTo>
                          <a:cubicBezTo>
                            <a:pt x="-16499" y="108451"/>
                            <a:pt x="105176" y="12770"/>
                            <a:pt x="239941" y="0"/>
                          </a:cubicBezTo>
                          <a:cubicBezTo>
                            <a:pt x="4443178" y="77600"/>
                            <a:pt x="5809610" y="-27269"/>
                            <a:pt x="10278700" y="0"/>
                          </a:cubicBezTo>
                          <a:cubicBezTo>
                            <a:pt x="10414170" y="-3897"/>
                            <a:pt x="10526057" y="109608"/>
                            <a:pt x="10518641" y="239941"/>
                          </a:cubicBezTo>
                          <a:cubicBezTo>
                            <a:pt x="10470789" y="706790"/>
                            <a:pt x="10541075" y="853570"/>
                            <a:pt x="10518641" y="1199674"/>
                          </a:cubicBezTo>
                          <a:cubicBezTo>
                            <a:pt x="10516978" y="1331539"/>
                            <a:pt x="10399694" y="1444697"/>
                            <a:pt x="10278700" y="1439615"/>
                          </a:cubicBezTo>
                          <a:cubicBezTo>
                            <a:pt x="5600080" y="1488792"/>
                            <a:pt x="2438579" y="1316913"/>
                            <a:pt x="239941" y="1439615"/>
                          </a:cubicBezTo>
                          <a:cubicBezTo>
                            <a:pt x="105646" y="1453281"/>
                            <a:pt x="-7096" y="1338300"/>
                            <a:pt x="0" y="1199674"/>
                          </a:cubicBezTo>
                          <a:cubicBezTo>
                            <a:pt x="-76684" y="831915"/>
                            <a:pt x="28615" y="450247"/>
                            <a:pt x="0" y="239941"/>
                          </a:cubicBezTo>
                          <a:close/>
                        </a:path>
                        <a:path w="10518641" h="1439615" stroke="0" extrusionOk="0">
                          <a:moveTo>
                            <a:pt x="0" y="239941"/>
                          </a:moveTo>
                          <a:cubicBezTo>
                            <a:pt x="15288" y="105678"/>
                            <a:pt x="119547" y="-809"/>
                            <a:pt x="239941" y="0"/>
                          </a:cubicBezTo>
                          <a:cubicBezTo>
                            <a:pt x="2993904" y="-129276"/>
                            <a:pt x="5433268" y="-77778"/>
                            <a:pt x="10278700" y="0"/>
                          </a:cubicBezTo>
                          <a:cubicBezTo>
                            <a:pt x="10409787" y="-4557"/>
                            <a:pt x="10514417" y="131784"/>
                            <a:pt x="10518641" y="239941"/>
                          </a:cubicBezTo>
                          <a:cubicBezTo>
                            <a:pt x="10582977" y="568688"/>
                            <a:pt x="10443421" y="730586"/>
                            <a:pt x="10518641" y="1199674"/>
                          </a:cubicBezTo>
                          <a:cubicBezTo>
                            <a:pt x="10528017" y="1351962"/>
                            <a:pt x="10390492" y="1446658"/>
                            <a:pt x="10278700" y="1439615"/>
                          </a:cubicBezTo>
                          <a:cubicBezTo>
                            <a:pt x="8836535" y="1483835"/>
                            <a:pt x="2530988" y="1410233"/>
                            <a:pt x="239941" y="1439615"/>
                          </a:cubicBezTo>
                          <a:cubicBezTo>
                            <a:pt x="104153" y="1427044"/>
                            <a:pt x="-7369" y="1330487"/>
                            <a:pt x="0" y="1199674"/>
                          </a:cubicBezTo>
                          <a:cubicBezTo>
                            <a:pt x="-20173" y="883718"/>
                            <a:pt x="-65346" y="536777"/>
                            <a:pt x="0" y="23994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732525" y="886830"/>
              <a:ext cx="10991291" cy="50340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 có số dân khoảng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FEF1AF53-48B8-9AC2-230C-3AB92C681036}"/>
              </a:ext>
            </a:extLst>
          </p:cNvPr>
          <p:cNvSpPr/>
          <p:nvPr/>
        </p:nvSpPr>
        <p:spPr>
          <a:xfrm>
            <a:off x="3142056" y="2310465"/>
            <a:ext cx="7079630" cy="1641049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7,5 triệu người (năm 2021).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8C19A-C23F-C91E-4816-32DE023DA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55" b="91549" l="8889" r="88056">
                        <a14:foregroundMark x1="88611" y1="42958" x2="88056" y2="61620"/>
                        <a14:foregroundMark x1="35000" y1="87324" x2="61389" y2="91901"/>
                        <a14:foregroundMark x1="8889" y1="60915" x2="13333" y2="67606"/>
                        <a14:foregroundMark x1="17778" y1="70775" x2="27500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49EB9-E900-ED17-F198-264D207A4A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96D0B-03D5-899C-3484-344418D9F8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8499A-DC1F-D9E9-DEDF-61398E07A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A4CEF-1D8C-D641-A92F-1B9D40733D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AD789-7240-A4EB-15EE-BF475F713E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9942" y="5038706"/>
            <a:ext cx="2078916" cy="1700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2524B-4B0F-BBE8-2C07-4615B5B7AC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9060" y="914380"/>
            <a:ext cx="8548901" cy="6226628"/>
            <a:chOff x="2989060" y="914380"/>
            <a:chExt cx="8548901" cy="62266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rcRect l="3768" b="-6"/>
            <a:stretch/>
          </p:blipFill>
          <p:spPr>
            <a:xfrm>
              <a:off x="2989060" y="914380"/>
              <a:ext cx="4162630" cy="6226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053" y="1221689"/>
              <a:ext cx="5174908" cy="468127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A6E6C8-7C73-81F6-63DC-4CCB960CC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5290"/>
            <a:ext cx="12192000" cy="61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34072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F4D39-3A50-A0ED-2BBF-37C168EAA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843" y="4350133"/>
            <a:ext cx="2865368" cy="1457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90AE4B-952B-9DED-88A9-52E188059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30" y="2840468"/>
            <a:ext cx="8682969" cy="1603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975</TotalTime>
  <Words>847</Words>
  <Application>Microsoft Office PowerPoint</Application>
  <PresentationFormat>Widescreen</PresentationFormat>
  <Paragraphs>65</Paragraphs>
  <Slides>27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Microsoft YaHei</vt:lpstr>
      <vt:lpstr>#9Slide05 Pattaya</vt:lpstr>
      <vt:lpstr>Aptos</vt:lpstr>
      <vt:lpstr>Aptos Display</vt:lpstr>
      <vt:lpstr>Arial</vt:lpstr>
      <vt:lpstr>Calibri</vt:lpstr>
      <vt:lpstr>Cambria</vt:lpstr>
      <vt:lpstr>等线</vt:lpstr>
      <vt:lpstr>Fira sans</vt:lpstr>
      <vt:lpstr>SVN-Caprica Script</vt:lpstr>
      <vt:lpstr>Times New Roman</vt:lpstr>
      <vt:lpstr>字魂27号-布丁体</vt:lpstr>
      <vt:lpstr>Office Theme</vt:lpstr>
      <vt:lpstr>1_Office Theme</vt:lpstr>
      <vt:lpstr>2_Office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hien tran 0353095025</cp:lastModifiedBy>
  <cp:revision>60</cp:revision>
  <dcterms:created xsi:type="dcterms:W3CDTF">2024-09-21T05:55:33Z</dcterms:created>
  <dcterms:modified xsi:type="dcterms:W3CDTF">2025-02-14T04:34:21Z</dcterms:modified>
  <cp:category>9Slide.vn</cp:category>
</cp:coreProperties>
</file>