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495" r:id="rId2"/>
    <p:sldId id="497" r:id="rId3"/>
    <p:sldId id="498" r:id="rId4"/>
    <p:sldId id="499" r:id="rId5"/>
    <p:sldId id="554" r:id="rId6"/>
    <p:sldId id="555" r:id="rId7"/>
    <p:sldId id="581" r:id="rId8"/>
    <p:sldId id="580" r:id="rId9"/>
    <p:sldId id="583" r:id="rId10"/>
    <p:sldId id="584" r:id="rId11"/>
    <p:sldId id="585" r:id="rId12"/>
    <p:sldId id="586" r:id="rId13"/>
    <p:sldId id="587" r:id="rId14"/>
    <p:sldId id="591" r:id="rId15"/>
    <p:sldId id="588" r:id="rId16"/>
    <p:sldId id="589" r:id="rId17"/>
    <p:sldId id="590" r:id="rId18"/>
    <p:sldId id="592" r:id="rId19"/>
    <p:sldId id="502" r:id="rId20"/>
    <p:sldId id="503" r:id="rId21"/>
    <p:sldId id="559" r:id="rId22"/>
    <p:sldId id="55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4C8B"/>
    <a:srgbClr val="F18382"/>
    <a:srgbClr val="D8F197"/>
    <a:srgbClr val="F9E11D"/>
    <a:srgbClr val="FFFFFF"/>
    <a:srgbClr val="FFFF99"/>
    <a:srgbClr val="EC5A3D"/>
    <a:srgbClr val="FFFBFA"/>
    <a:srgbClr val="8996C0"/>
    <a:srgbClr val="EBA3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67" autoAdjust="0"/>
    <p:restoredTop sz="94660"/>
  </p:normalViewPr>
  <p:slideViewPr>
    <p:cSldViewPr snapToGrid="0" showGuides="1">
      <p:cViewPr varScale="1">
        <p:scale>
          <a:sx n="52" d="100"/>
          <a:sy n="52" d="100"/>
        </p:scale>
        <p:origin x="562" y="53"/>
      </p:cViewPr>
      <p:guideLst>
        <p:guide orient="horz" pos="2184"/>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D1ACA-BC1A-4B2B-A493-5E20D3D5A5C5}" type="datetimeFigureOut">
              <a:rPr lang="en-US" smtClean="0"/>
              <a:t>3/3/2025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2800-8971-4ECC-AFF1-2656F66E3BCB}" type="slidenum">
              <a:rPr lang="en-US" smtClean="0"/>
              <a:t>‹#›</a:t>
            </a:fld>
            <a:endParaRPr lang="en-US"/>
          </a:p>
        </p:txBody>
      </p:sp>
    </p:spTree>
    <p:extLst>
      <p:ext uri="{BB962C8B-B14F-4D97-AF65-F5344CB8AC3E}">
        <p14:creationId xmlns:p14="http://schemas.microsoft.com/office/powerpoint/2010/main" val="1613934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B04063-8632-5913-6D41-84B07F9164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FD42FB4-CA77-3995-46AF-FC195EECA9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E0BA8A8-CE6F-0F36-4667-97F8742B1093}"/>
              </a:ext>
            </a:extLst>
          </p:cNvPr>
          <p:cNvSpPr>
            <a:spLocks noGrp="1"/>
          </p:cNvSpPr>
          <p:nvPr>
            <p:ph type="dt" sz="half" idx="10"/>
          </p:nvPr>
        </p:nvSpPr>
        <p:spPr/>
        <p:txBody>
          <a:bodyPr/>
          <a:lstStyle/>
          <a:p>
            <a:fld id="{F04E317F-A25E-4CC0-B467-0FA2E847F617}" type="datetimeFigureOut">
              <a:rPr lang="en-US" smtClean="0"/>
              <a:t>3/3/2025</a:t>
            </a:fld>
            <a:endParaRPr lang="en-US"/>
          </a:p>
        </p:txBody>
      </p:sp>
      <p:sp>
        <p:nvSpPr>
          <p:cNvPr id="5" name="Footer Placeholder 4">
            <a:extLst>
              <a:ext uri="{FF2B5EF4-FFF2-40B4-BE49-F238E27FC236}">
                <a16:creationId xmlns:a16="http://schemas.microsoft.com/office/drawing/2014/main" xmlns="" id="{358699CC-054B-3285-17CD-ED554B0A3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B169B3-556B-6078-62E1-C03052665A53}"/>
              </a:ext>
            </a:extLst>
          </p:cNvPr>
          <p:cNvSpPr>
            <a:spLocks noGrp="1"/>
          </p:cNvSpPr>
          <p:nvPr>
            <p:ph type="sldNum" sz="quarter" idx="12"/>
          </p:nvPr>
        </p:nvSpPr>
        <p:spPr/>
        <p:txBody>
          <a:bodyPr/>
          <a:lstStyle/>
          <a:p>
            <a:fld id="{BC8E3071-932B-4108-A300-FA447065D963}" type="slidenum">
              <a:rPr lang="en-US" smtClean="0"/>
              <a:t>‹#›</a:t>
            </a:fld>
            <a:endParaRPr lang="en-US"/>
          </a:p>
        </p:txBody>
      </p:sp>
    </p:spTree>
    <p:extLst>
      <p:ext uri="{BB962C8B-B14F-4D97-AF65-F5344CB8AC3E}">
        <p14:creationId xmlns:p14="http://schemas.microsoft.com/office/powerpoint/2010/main" val="94980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2D103-3991-F22D-8773-8DC9098767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CE02F33-32D4-D0F5-29D1-E9EA1D0783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57D88A-224D-5326-DBFA-B7970E06ADDB}"/>
              </a:ext>
            </a:extLst>
          </p:cNvPr>
          <p:cNvSpPr>
            <a:spLocks noGrp="1"/>
          </p:cNvSpPr>
          <p:nvPr>
            <p:ph type="dt" sz="half" idx="10"/>
          </p:nvPr>
        </p:nvSpPr>
        <p:spPr/>
        <p:txBody>
          <a:bodyPr/>
          <a:lstStyle/>
          <a:p>
            <a:fld id="{F04E317F-A25E-4CC0-B467-0FA2E847F617}" type="datetimeFigureOut">
              <a:rPr lang="en-US" smtClean="0"/>
              <a:t>3/3/2025</a:t>
            </a:fld>
            <a:endParaRPr lang="en-US"/>
          </a:p>
        </p:txBody>
      </p:sp>
      <p:sp>
        <p:nvSpPr>
          <p:cNvPr id="5" name="Footer Placeholder 4">
            <a:extLst>
              <a:ext uri="{FF2B5EF4-FFF2-40B4-BE49-F238E27FC236}">
                <a16:creationId xmlns:a16="http://schemas.microsoft.com/office/drawing/2014/main" xmlns="" id="{3FF7590E-E7EA-9A77-D11C-122A47771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DB5C9A-3F4A-B42D-5564-2F4A9A19FC0D}"/>
              </a:ext>
            </a:extLst>
          </p:cNvPr>
          <p:cNvSpPr>
            <a:spLocks noGrp="1"/>
          </p:cNvSpPr>
          <p:nvPr>
            <p:ph type="sldNum" sz="quarter" idx="12"/>
          </p:nvPr>
        </p:nvSpPr>
        <p:spPr/>
        <p:txBody>
          <a:bodyPr/>
          <a:lstStyle/>
          <a:p>
            <a:fld id="{BC8E3071-932B-4108-A300-FA447065D963}" type="slidenum">
              <a:rPr lang="en-US" smtClean="0"/>
              <a:t>‹#›</a:t>
            </a:fld>
            <a:endParaRPr lang="en-US"/>
          </a:p>
        </p:txBody>
      </p:sp>
    </p:spTree>
    <p:extLst>
      <p:ext uri="{BB962C8B-B14F-4D97-AF65-F5344CB8AC3E}">
        <p14:creationId xmlns:p14="http://schemas.microsoft.com/office/powerpoint/2010/main" val="143388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297DA15-ED2C-17B9-9479-F8AD85AEF1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1B764ED-8E27-92B1-E5E0-E0827D682E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95D654-6A73-A0F5-43E3-D1F312936759}"/>
              </a:ext>
            </a:extLst>
          </p:cNvPr>
          <p:cNvSpPr>
            <a:spLocks noGrp="1"/>
          </p:cNvSpPr>
          <p:nvPr>
            <p:ph type="dt" sz="half" idx="10"/>
          </p:nvPr>
        </p:nvSpPr>
        <p:spPr/>
        <p:txBody>
          <a:bodyPr/>
          <a:lstStyle/>
          <a:p>
            <a:fld id="{F04E317F-A25E-4CC0-B467-0FA2E847F617}" type="datetimeFigureOut">
              <a:rPr lang="en-US" smtClean="0"/>
              <a:t>3/3/2025</a:t>
            </a:fld>
            <a:endParaRPr lang="en-US"/>
          </a:p>
        </p:txBody>
      </p:sp>
      <p:sp>
        <p:nvSpPr>
          <p:cNvPr id="5" name="Footer Placeholder 4">
            <a:extLst>
              <a:ext uri="{FF2B5EF4-FFF2-40B4-BE49-F238E27FC236}">
                <a16:creationId xmlns:a16="http://schemas.microsoft.com/office/drawing/2014/main" xmlns="" id="{0F229654-EA60-F7BE-18CD-402A92465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FE0E75-462B-9693-0297-4C09A0765126}"/>
              </a:ext>
            </a:extLst>
          </p:cNvPr>
          <p:cNvSpPr>
            <a:spLocks noGrp="1"/>
          </p:cNvSpPr>
          <p:nvPr>
            <p:ph type="sldNum" sz="quarter" idx="12"/>
          </p:nvPr>
        </p:nvSpPr>
        <p:spPr/>
        <p:txBody>
          <a:bodyPr/>
          <a:lstStyle/>
          <a:p>
            <a:fld id="{BC8E3071-932B-4108-A300-FA447065D963}" type="slidenum">
              <a:rPr lang="en-US" smtClean="0"/>
              <a:t>‹#›</a:t>
            </a:fld>
            <a:endParaRPr lang="en-US"/>
          </a:p>
        </p:txBody>
      </p:sp>
    </p:spTree>
    <p:extLst>
      <p:ext uri="{BB962C8B-B14F-4D97-AF65-F5344CB8AC3E}">
        <p14:creationId xmlns:p14="http://schemas.microsoft.com/office/powerpoint/2010/main" val="271182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AFDA44-4671-0111-B198-E88B776660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8AFF66A-C7BC-2E1A-3C15-E7EB52D5FC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11689A-5280-3CD3-CFEE-2D13A5A7DF80}"/>
              </a:ext>
            </a:extLst>
          </p:cNvPr>
          <p:cNvSpPr>
            <a:spLocks noGrp="1"/>
          </p:cNvSpPr>
          <p:nvPr>
            <p:ph type="dt" sz="half" idx="10"/>
          </p:nvPr>
        </p:nvSpPr>
        <p:spPr/>
        <p:txBody>
          <a:bodyPr/>
          <a:lstStyle/>
          <a:p>
            <a:fld id="{F04E317F-A25E-4CC0-B467-0FA2E847F617}" type="datetimeFigureOut">
              <a:rPr lang="en-US" smtClean="0"/>
              <a:t>3/3/2025</a:t>
            </a:fld>
            <a:endParaRPr lang="en-US"/>
          </a:p>
        </p:txBody>
      </p:sp>
      <p:sp>
        <p:nvSpPr>
          <p:cNvPr id="5" name="Footer Placeholder 4">
            <a:extLst>
              <a:ext uri="{FF2B5EF4-FFF2-40B4-BE49-F238E27FC236}">
                <a16:creationId xmlns:a16="http://schemas.microsoft.com/office/drawing/2014/main" xmlns="" id="{BCB4848D-DB43-DCF7-5F31-13AD5C8FD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561620-01CC-56AC-619D-8EE93F10A7E8}"/>
              </a:ext>
            </a:extLst>
          </p:cNvPr>
          <p:cNvSpPr>
            <a:spLocks noGrp="1"/>
          </p:cNvSpPr>
          <p:nvPr>
            <p:ph type="sldNum" sz="quarter" idx="12"/>
          </p:nvPr>
        </p:nvSpPr>
        <p:spPr/>
        <p:txBody>
          <a:bodyPr/>
          <a:lstStyle/>
          <a:p>
            <a:fld id="{BC8E3071-932B-4108-A300-FA447065D963}" type="slidenum">
              <a:rPr lang="en-US" smtClean="0"/>
              <a:t>‹#›</a:t>
            </a:fld>
            <a:endParaRPr lang="en-US"/>
          </a:p>
        </p:txBody>
      </p:sp>
    </p:spTree>
    <p:extLst>
      <p:ext uri="{BB962C8B-B14F-4D97-AF65-F5344CB8AC3E}">
        <p14:creationId xmlns:p14="http://schemas.microsoft.com/office/powerpoint/2010/main" val="4345473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D96B54-4618-5515-D90C-482F7FCF1A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BECF0E6-E3CC-2EE5-EF66-BED67EB2BDD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F7B7234-56A4-0D7B-7FCC-778B675C1A3A}"/>
              </a:ext>
            </a:extLst>
          </p:cNvPr>
          <p:cNvSpPr>
            <a:spLocks noGrp="1"/>
          </p:cNvSpPr>
          <p:nvPr>
            <p:ph type="dt" sz="half" idx="10"/>
          </p:nvPr>
        </p:nvSpPr>
        <p:spPr/>
        <p:txBody>
          <a:bodyPr/>
          <a:lstStyle/>
          <a:p>
            <a:fld id="{F04E317F-A25E-4CC0-B467-0FA2E847F617}" type="datetimeFigureOut">
              <a:rPr lang="en-US" smtClean="0"/>
              <a:t>3/3/2025</a:t>
            </a:fld>
            <a:endParaRPr lang="en-US"/>
          </a:p>
        </p:txBody>
      </p:sp>
      <p:sp>
        <p:nvSpPr>
          <p:cNvPr id="5" name="Footer Placeholder 4">
            <a:extLst>
              <a:ext uri="{FF2B5EF4-FFF2-40B4-BE49-F238E27FC236}">
                <a16:creationId xmlns:a16="http://schemas.microsoft.com/office/drawing/2014/main" xmlns="" id="{9F895DD2-2703-B11D-A12F-69540283F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C83DC8-EBFC-D985-6180-93F27AA926F5}"/>
              </a:ext>
            </a:extLst>
          </p:cNvPr>
          <p:cNvSpPr>
            <a:spLocks noGrp="1"/>
          </p:cNvSpPr>
          <p:nvPr>
            <p:ph type="sldNum" sz="quarter" idx="12"/>
          </p:nvPr>
        </p:nvSpPr>
        <p:spPr/>
        <p:txBody>
          <a:bodyPr/>
          <a:lstStyle/>
          <a:p>
            <a:fld id="{BC8E3071-932B-4108-A300-FA447065D963}" type="slidenum">
              <a:rPr lang="en-US" smtClean="0"/>
              <a:t>‹#›</a:t>
            </a:fld>
            <a:endParaRPr lang="en-US"/>
          </a:p>
        </p:txBody>
      </p:sp>
    </p:spTree>
    <p:extLst>
      <p:ext uri="{BB962C8B-B14F-4D97-AF65-F5344CB8AC3E}">
        <p14:creationId xmlns:p14="http://schemas.microsoft.com/office/powerpoint/2010/main" val="134744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17BAA0-C9DC-783E-0B2C-8B0E428D6C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6B1C670-7451-9D82-0D9B-D573DE008A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C1C486-1F1B-9C50-9D7A-6703D7E418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B0DE3FA-54CE-67AB-2012-79C285ED113C}"/>
              </a:ext>
            </a:extLst>
          </p:cNvPr>
          <p:cNvSpPr>
            <a:spLocks noGrp="1"/>
          </p:cNvSpPr>
          <p:nvPr>
            <p:ph type="dt" sz="half" idx="10"/>
          </p:nvPr>
        </p:nvSpPr>
        <p:spPr/>
        <p:txBody>
          <a:bodyPr/>
          <a:lstStyle/>
          <a:p>
            <a:fld id="{F04E317F-A25E-4CC0-B467-0FA2E847F617}" type="datetimeFigureOut">
              <a:rPr lang="en-US" smtClean="0"/>
              <a:t>3/3/2025</a:t>
            </a:fld>
            <a:endParaRPr lang="en-US"/>
          </a:p>
        </p:txBody>
      </p:sp>
      <p:sp>
        <p:nvSpPr>
          <p:cNvPr id="6" name="Footer Placeholder 5">
            <a:extLst>
              <a:ext uri="{FF2B5EF4-FFF2-40B4-BE49-F238E27FC236}">
                <a16:creationId xmlns:a16="http://schemas.microsoft.com/office/drawing/2014/main" xmlns="" id="{B4C527FD-E924-048C-C22E-828E308E1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5343856-34CC-7CC0-F5CE-F83AB757D652}"/>
              </a:ext>
            </a:extLst>
          </p:cNvPr>
          <p:cNvSpPr>
            <a:spLocks noGrp="1"/>
          </p:cNvSpPr>
          <p:nvPr>
            <p:ph type="sldNum" sz="quarter" idx="12"/>
          </p:nvPr>
        </p:nvSpPr>
        <p:spPr/>
        <p:txBody>
          <a:bodyPr/>
          <a:lstStyle/>
          <a:p>
            <a:fld id="{BC8E3071-932B-4108-A300-FA447065D963}" type="slidenum">
              <a:rPr lang="en-US" smtClean="0"/>
              <a:t>‹#›</a:t>
            </a:fld>
            <a:endParaRPr lang="en-US"/>
          </a:p>
        </p:txBody>
      </p:sp>
    </p:spTree>
    <p:extLst>
      <p:ext uri="{BB962C8B-B14F-4D97-AF65-F5344CB8AC3E}">
        <p14:creationId xmlns:p14="http://schemas.microsoft.com/office/powerpoint/2010/main" val="138557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1ABA7E-521A-782A-82F5-A3D760E2FC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E27826-1E04-AE80-E602-039F821C6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4B027CA-5CB8-DD99-8670-546D16CEA6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A78AC80-F963-C4B6-3A2B-6DFD1E34E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4AB1CA1-9031-AB2A-89E1-DBE21A9B19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C8115C8-1B3E-2D2B-665F-59505F8106BB}"/>
              </a:ext>
            </a:extLst>
          </p:cNvPr>
          <p:cNvSpPr>
            <a:spLocks noGrp="1"/>
          </p:cNvSpPr>
          <p:nvPr>
            <p:ph type="dt" sz="half" idx="10"/>
          </p:nvPr>
        </p:nvSpPr>
        <p:spPr/>
        <p:txBody>
          <a:bodyPr/>
          <a:lstStyle/>
          <a:p>
            <a:fld id="{F04E317F-A25E-4CC0-B467-0FA2E847F617}" type="datetimeFigureOut">
              <a:rPr lang="en-US" smtClean="0"/>
              <a:t>3/3/2025</a:t>
            </a:fld>
            <a:endParaRPr lang="en-US"/>
          </a:p>
        </p:txBody>
      </p:sp>
      <p:sp>
        <p:nvSpPr>
          <p:cNvPr id="8" name="Footer Placeholder 7">
            <a:extLst>
              <a:ext uri="{FF2B5EF4-FFF2-40B4-BE49-F238E27FC236}">
                <a16:creationId xmlns:a16="http://schemas.microsoft.com/office/drawing/2014/main" xmlns="" id="{0FC14DDD-CB42-518D-0E9D-0D3AB2AB06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C3F2FB2-705D-1C78-8F40-67F18878885F}"/>
              </a:ext>
            </a:extLst>
          </p:cNvPr>
          <p:cNvSpPr>
            <a:spLocks noGrp="1"/>
          </p:cNvSpPr>
          <p:nvPr>
            <p:ph type="sldNum" sz="quarter" idx="12"/>
          </p:nvPr>
        </p:nvSpPr>
        <p:spPr/>
        <p:txBody>
          <a:bodyPr/>
          <a:lstStyle/>
          <a:p>
            <a:fld id="{BC8E3071-932B-4108-A300-FA447065D963}" type="slidenum">
              <a:rPr lang="en-US" smtClean="0"/>
              <a:t>‹#›</a:t>
            </a:fld>
            <a:endParaRPr lang="en-US"/>
          </a:p>
        </p:txBody>
      </p:sp>
    </p:spTree>
    <p:extLst>
      <p:ext uri="{BB962C8B-B14F-4D97-AF65-F5344CB8AC3E}">
        <p14:creationId xmlns:p14="http://schemas.microsoft.com/office/powerpoint/2010/main" val="337336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96E507-72E7-7B51-838C-49F79666A2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2D1413D-389D-5D92-BA63-71E291E62C65}"/>
              </a:ext>
            </a:extLst>
          </p:cNvPr>
          <p:cNvSpPr>
            <a:spLocks noGrp="1"/>
          </p:cNvSpPr>
          <p:nvPr>
            <p:ph type="dt" sz="half" idx="10"/>
          </p:nvPr>
        </p:nvSpPr>
        <p:spPr/>
        <p:txBody>
          <a:bodyPr/>
          <a:lstStyle/>
          <a:p>
            <a:fld id="{F04E317F-A25E-4CC0-B467-0FA2E847F617}" type="datetimeFigureOut">
              <a:rPr lang="en-US" smtClean="0"/>
              <a:t>3/3/2025</a:t>
            </a:fld>
            <a:endParaRPr lang="en-US"/>
          </a:p>
        </p:txBody>
      </p:sp>
      <p:sp>
        <p:nvSpPr>
          <p:cNvPr id="4" name="Footer Placeholder 3">
            <a:extLst>
              <a:ext uri="{FF2B5EF4-FFF2-40B4-BE49-F238E27FC236}">
                <a16:creationId xmlns:a16="http://schemas.microsoft.com/office/drawing/2014/main" xmlns="" id="{7008CDBC-6E89-77A9-FE7D-EE2226FEA5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8338E13-B6EA-34DB-E582-74B1FEC1713F}"/>
              </a:ext>
            </a:extLst>
          </p:cNvPr>
          <p:cNvSpPr>
            <a:spLocks noGrp="1"/>
          </p:cNvSpPr>
          <p:nvPr>
            <p:ph type="sldNum" sz="quarter" idx="12"/>
          </p:nvPr>
        </p:nvSpPr>
        <p:spPr/>
        <p:txBody>
          <a:bodyPr/>
          <a:lstStyle/>
          <a:p>
            <a:fld id="{BC8E3071-932B-4108-A300-FA447065D963}" type="slidenum">
              <a:rPr lang="en-US" smtClean="0"/>
              <a:t>‹#›</a:t>
            </a:fld>
            <a:endParaRPr lang="en-US"/>
          </a:p>
        </p:txBody>
      </p:sp>
    </p:spTree>
    <p:extLst>
      <p:ext uri="{BB962C8B-B14F-4D97-AF65-F5344CB8AC3E}">
        <p14:creationId xmlns:p14="http://schemas.microsoft.com/office/powerpoint/2010/main" val="105182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70663AD-B414-6BBA-D591-00CBB1465AE0}"/>
              </a:ext>
            </a:extLst>
          </p:cNvPr>
          <p:cNvSpPr>
            <a:spLocks noGrp="1"/>
          </p:cNvSpPr>
          <p:nvPr>
            <p:ph type="dt" sz="half" idx="10"/>
          </p:nvPr>
        </p:nvSpPr>
        <p:spPr/>
        <p:txBody>
          <a:bodyPr/>
          <a:lstStyle/>
          <a:p>
            <a:fld id="{F04E317F-A25E-4CC0-B467-0FA2E847F617}" type="datetimeFigureOut">
              <a:rPr lang="en-US" smtClean="0"/>
              <a:t>3/3/2025</a:t>
            </a:fld>
            <a:endParaRPr lang="en-US"/>
          </a:p>
        </p:txBody>
      </p:sp>
      <p:sp>
        <p:nvSpPr>
          <p:cNvPr id="3" name="Footer Placeholder 2">
            <a:extLst>
              <a:ext uri="{FF2B5EF4-FFF2-40B4-BE49-F238E27FC236}">
                <a16:creationId xmlns:a16="http://schemas.microsoft.com/office/drawing/2014/main" xmlns="" id="{8112850D-D88C-1BAF-87D8-E6EB21E37B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D22207E-FFEE-4F5F-A607-B4EE5C34616E}"/>
              </a:ext>
            </a:extLst>
          </p:cNvPr>
          <p:cNvSpPr>
            <a:spLocks noGrp="1"/>
          </p:cNvSpPr>
          <p:nvPr>
            <p:ph type="sldNum" sz="quarter" idx="12"/>
          </p:nvPr>
        </p:nvSpPr>
        <p:spPr/>
        <p:txBody>
          <a:bodyPr/>
          <a:lstStyle/>
          <a:p>
            <a:fld id="{BC8E3071-932B-4108-A300-FA447065D963}" type="slidenum">
              <a:rPr lang="en-US" smtClean="0"/>
              <a:t>‹#›</a:t>
            </a:fld>
            <a:endParaRPr lang="en-US"/>
          </a:p>
        </p:txBody>
      </p:sp>
    </p:spTree>
    <p:extLst>
      <p:ext uri="{BB962C8B-B14F-4D97-AF65-F5344CB8AC3E}">
        <p14:creationId xmlns:p14="http://schemas.microsoft.com/office/powerpoint/2010/main" val="52048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81D2B-36A4-5C65-4125-17EF62A589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4210D95-A68C-4456-3633-09C3D28A0C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B46CC44-EE73-5BAB-4B2D-58D0FA2DA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B4DE542-6E1D-E577-E775-5E0E5372D147}"/>
              </a:ext>
            </a:extLst>
          </p:cNvPr>
          <p:cNvSpPr>
            <a:spLocks noGrp="1"/>
          </p:cNvSpPr>
          <p:nvPr>
            <p:ph type="dt" sz="half" idx="10"/>
          </p:nvPr>
        </p:nvSpPr>
        <p:spPr/>
        <p:txBody>
          <a:bodyPr/>
          <a:lstStyle/>
          <a:p>
            <a:fld id="{F04E317F-A25E-4CC0-B467-0FA2E847F617}" type="datetimeFigureOut">
              <a:rPr lang="en-US" smtClean="0"/>
              <a:t>3/3/2025</a:t>
            </a:fld>
            <a:endParaRPr lang="en-US"/>
          </a:p>
        </p:txBody>
      </p:sp>
      <p:sp>
        <p:nvSpPr>
          <p:cNvPr id="6" name="Footer Placeholder 5">
            <a:extLst>
              <a:ext uri="{FF2B5EF4-FFF2-40B4-BE49-F238E27FC236}">
                <a16:creationId xmlns:a16="http://schemas.microsoft.com/office/drawing/2014/main" xmlns="" id="{9516EE0D-1E64-D678-1EDA-B4585191A6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B6F6B0E-4629-00DA-2B50-1BAFB4A8331E}"/>
              </a:ext>
            </a:extLst>
          </p:cNvPr>
          <p:cNvSpPr>
            <a:spLocks noGrp="1"/>
          </p:cNvSpPr>
          <p:nvPr>
            <p:ph type="sldNum" sz="quarter" idx="12"/>
          </p:nvPr>
        </p:nvSpPr>
        <p:spPr/>
        <p:txBody>
          <a:bodyPr/>
          <a:lstStyle/>
          <a:p>
            <a:fld id="{BC8E3071-932B-4108-A300-FA447065D963}" type="slidenum">
              <a:rPr lang="en-US" smtClean="0"/>
              <a:t>‹#›</a:t>
            </a:fld>
            <a:endParaRPr lang="en-US"/>
          </a:p>
        </p:txBody>
      </p:sp>
    </p:spTree>
    <p:extLst>
      <p:ext uri="{BB962C8B-B14F-4D97-AF65-F5344CB8AC3E}">
        <p14:creationId xmlns:p14="http://schemas.microsoft.com/office/powerpoint/2010/main" val="421930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41F719-DCF2-0838-6CC1-3FBC85FFF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40511E2-FC7E-7099-58CD-A709381A07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7E05D02-56C2-998A-8D72-207CA73E5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2EAFA5C-ACF2-267D-E995-23B615153565}"/>
              </a:ext>
            </a:extLst>
          </p:cNvPr>
          <p:cNvSpPr>
            <a:spLocks noGrp="1"/>
          </p:cNvSpPr>
          <p:nvPr>
            <p:ph type="dt" sz="half" idx="10"/>
          </p:nvPr>
        </p:nvSpPr>
        <p:spPr/>
        <p:txBody>
          <a:bodyPr/>
          <a:lstStyle/>
          <a:p>
            <a:fld id="{F04E317F-A25E-4CC0-B467-0FA2E847F617}" type="datetimeFigureOut">
              <a:rPr lang="en-US" smtClean="0"/>
              <a:t>3/3/2025</a:t>
            </a:fld>
            <a:endParaRPr lang="en-US"/>
          </a:p>
        </p:txBody>
      </p:sp>
      <p:sp>
        <p:nvSpPr>
          <p:cNvPr id="6" name="Footer Placeholder 5">
            <a:extLst>
              <a:ext uri="{FF2B5EF4-FFF2-40B4-BE49-F238E27FC236}">
                <a16:creationId xmlns:a16="http://schemas.microsoft.com/office/drawing/2014/main" xmlns="" id="{FC4862FA-CD7B-BC5C-B945-B92CD586B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F7AB41-6EE2-2907-4A84-6C917C8E8363}"/>
              </a:ext>
            </a:extLst>
          </p:cNvPr>
          <p:cNvSpPr>
            <a:spLocks noGrp="1"/>
          </p:cNvSpPr>
          <p:nvPr>
            <p:ph type="sldNum" sz="quarter" idx="12"/>
          </p:nvPr>
        </p:nvSpPr>
        <p:spPr/>
        <p:txBody>
          <a:bodyPr/>
          <a:lstStyle/>
          <a:p>
            <a:fld id="{BC8E3071-932B-4108-A300-FA447065D963}" type="slidenum">
              <a:rPr lang="en-US" smtClean="0"/>
              <a:t>‹#›</a:t>
            </a:fld>
            <a:endParaRPr lang="en-US"/>
          </a:p>
        </p:txBody>
      </p:sp>
    </p:spTree>
    <p:extLst>
      <p:ext uri="{BB962C8B-B14F-4D97-AF65-F5344CB8AC3E}">
        <p14:creationId xmlns:p14="http://schemas.microsoft.com/office/powerpoint/2010/main" val="290767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9Slide.vn - 2019">
            <a:extLst>
              <a:ext uri="{FF2B5EF4-FFF2-40B4-BE49-F238E27FC236}">
                <a16:creationId xmlns:a16="http://schemas.microsoft.com/office/drawing/2014/main" xmlns="" id="{E380DC33-1ADA-4DFE-CACC-98F898C1C00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822ECED1-3B63-9DA1-C8EA-B3D2E159CB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C08C078-2DB4-2124-1EE7-44B5DD132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FA548F-AB29-8FCD-49FB-4E2F4D8CF1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4E317F-A25E-4CC0-B467-0FA2E847F617}" type="datetimeFigureOut">
              <a:rPr lang="en-US" smtClean="0"/>
              <a:t>3/3/2025</a:t>
            </a:fld>
            <a:endParaRPr lang="en-US"/>
          </a:p>
        </p:txBody>
      </p:sp>
      <p:sp>
        <p:nvSpPr>
          <p:cNvPr id="5" name="Footer Placeholder 4">
            <a:extLst>
              <a:ext uri="{FF2B5EF4-FFF2-40B4-BE49-F238E27FC236}">
                <a16:creationId xmlns:a16="http://schemas.microsoft.com/office/drawing/2014/main" xmlns="" id="{BAC9839C-41E1-A9AA-EB39-4692CE2005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0B0C746D-75DA-A69A-9202-54D715C680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E3071-932B-4108-A300-FA447065D963}" type="slidenum">
              <a:rPr lang="en-US" smtClean="0"/>
              <a:t>‹#›</a:t>
            </a:fld>
            <a:endParaRPr lang="en-US"/>
          </a:p>
        </p:txBody>
      </p:sp>
      <p:pic>
        <p:nvPicPr>
          <p:cNvPr id="8" name="Picture 7">
            <a:extLst>
              <a:ext uri="{FF2B5EF4-FFF2-40B4-BE49-F238E27FC236}">
                <a16:creationId xmlns:a16="http://schemas.microsoft.com/office/drawing/2014/main" xmlns="" id="{027EC1C5-4988-7618-BE3C-B7BE461D5E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876569"/>
            <a:ext cx="12085214" cy="6721475"/>
          </a:xfrm>
          <a:prstGeom prst="rect">
            <a:avLst/>
          </a:prstGeom>
        </p:spPr>
      </p:pic>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63085" y="-2314270"/>
            <a:ext cx="1522550" cy="1419209"/>
          </a:xfrm>
          <a:prstGeom prst="rect">
            <a:avLst/>
          </a:prstGeom>
        </p:spPr>
      </p:pic>
    </p:spTree>
    <p:extLst>
      <p:ext uri="{BB962C8B-B14F-4D97-AF65-F5344CB8AC3E}">
        <p14:creationId xmlns:p14="http://schemas.microsoft.com/office/powerpoint/2010/main" val="2831529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tmp"/></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1075" y="391886"/>
            <a:ext cx="11207932" cy="62701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2">
            <a:extLst>
              <a:ext uri="{FF2B5EF4-FFF2-40B4-BE49-F238E27FC236}">
                <a16:creationId xmlns:a16="http://schemas.microsoft.com/office/drawing/2014/main" xmlns="" id="{8DE32C55-D18B-6350-24D9-04570FA30849}"/>
              </a:ext>
            </a:extLst>
          </p:cNvPr>
          <p:cNvSpPr txBox="1"/>
          <p:nvPr/>
        </p:nvSpPr>
        <p:spPr>
          <a:xfrm>
            <a:off x="4413397" y="1635256"/>
            <a:ext cx="2738141" cy="372731"/>
          </a:xfrm>
          <a:prstGeom prst="rect">
            <a:avLst/>
          </a:prstGeom>
        </p:spPr>
        <p:txBody>
          <a:bodyPr wrap="square" lIns="0" tIns="0" rIns="0" bIns="0" rtlCol="0" anchor="t">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ts val="2535"/>
              </a:lnSpc>
              <a:spcBef>
                <a:spcPct val="0"/>
              </a:spcBef>
              <a:spcAft>
                <a:spcPts val="0"/>
              </a:spcAft>
              <a:buClrTx/>
              <a:buSzTx/>
              <a:buFontTx/>
              <a:buNone/>
              <a:tabLst/>
              <a:defRPr/>
            </a:pPr>
            <a:r>
              <a:rPr kumimoji="0" lang="en-US" sz="4400" b="1" i="0" u="none" strike="noStrike" kern="0" cap="none" spc="98"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Tiếng</a:t>
            </a:r>
            <a:r>
              <a:rPr kumimoji="0" lang="en-US" sz="4400" b="1" i="0" u="none" strike="noStrike" kern="0" cap="none" spc="98"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400" b="1" i="0" u="none" strike="noStrike" kern="0" cap="none" spc="98"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Việt</a:t>
            </a:r>
            <a:endParaRPr kumimoji="0" lang="en-US" sz="4400" b="1" i="0" u="none" strike="noStrike" kern="0" cap="none" spc="98"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11" name="Rectangle 10">
            <a:extLst>
              <a:ext uri="{FF2B5EF4-FFF2-40B4-BE49-F238E27FC236}">
                <a16:creationId xmlns:a16="http://schemas.microsoft.com/office/drawing/2014/main" xmlns="" id="{FE5B96C4-5B3C-0255-643E-4B2893B63741}"/>
              </a:ext>
            </a:extLst>
          </p:cNvPr>
          <p:cNvSpPr/>
          <p:nvPr/>
        </p:nvSpPr>
        <p:spPr>
          <a:xfrm>
            <a:off x="2133125" y="2080421"/>
            <a:ext cx="7298683" cy="1446550"/>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1200" cap="none" spc="0" normalizeH="0" baseline="0" noProof="0" dirty="0" err="1" smtClean="0">
                <a:ln>
                  <a:noFill/>
                </a:ln>
                <a:solidFill>
                  <a:schemeClr val="accent1">
                    <a:lumMod val="75000"/>
                  </a:schemeClr>
                </a:solidFill>
                <a:effectLst/>
                <a:uLnTx/>
                <a:uFillTx/>
                <a:latin typeface="Times New Roman" panose="02020603050405020304" pitchFamily="18" charset="0"/>
                <a:ea typeface="LNTH-LuoLuoNotangYuanTi 1" panose="020B0604020202020204" charset="-128"/>
                <a:cs typeface="Times New Roman" panose="02020603050405020304" pitchFamily="18" charset="0"/>
                <a:sym typeface="Arial"/>
              </a:rPr>
              <a:t>Luyện</a:t>
            </a:r>
            <a:r>
              <a:rPr lang="en-US" sz="4400" b="1" dirty="0">
                <a:solidFill>
                  <a:schemeClr val="accent1">
                    <a:lumMod val="75000"/>
                  </a:schemeClr>
                </a:solidFill>
                <a:latin typeface="Times New Roman" panose="02020603050405020304" pitchFamily="18" charset="0"/>
                <a:ea typeface="LNTH-LuoLuoNotangYuanTi 1" panose="020B0604020202020204" charset="-128"/>
                <a:cs typeface="Times New Roman" panose="02020603050405020304" pitchFamily="18" charset="0"/>
                <a:sym typeface="Arial"/>
              </a:rPr>
              <a:t> </a:t>
            </a:r>
            <a:r>
              <a:rPr lang="en-US" sz="4400" b="1" dirty="0" err="1" smtClean="0">
                <a:solidFill>
                  <a:schemeClr val="accent1">
                    <a:lumMod val="75000"/>
                  </a:schemeClr>
                </a:solidFill>
                <a:latin typeface="Times New Roman" panose="02020603050405020304" pitchFamily="18" charset="0"/>
                <a:ea typeface="LNTH-LuoLuoNotangYuanTi 1" panose="020B0604020202020204" charset="-128"/>
                <a:cs typeface="Times New Roman" panose="02020603050405020304" pitchFamily="18" charset="0"/>
                <a:sym typeface="Arial"/>
              </a:rPr>
              <a:t>từ</a:t>
            </a:r>
            <a:r>
              <a:rPr lang="en-US" sz="4400" b="1" dirty="0" smtClean="0">
                <a:solidFill>
                  <a:schemeClr val="accent1">
                    <a:lumMod val="75000"/>
                  </a:schemeClr>
                </a:solidFill>
                <a:latin typeface="Times New Roman" panose="02020603050405020304" pitchFamily="18" charset="0"/>
                <a:ea typeface="LNTH-LuoLuoNotangYuanTi 1" panose="020B0604020202020204" charset="-128"/>
                <a:cs typeface="Times New Roman" panose="02020603050405020304" pitchFamily="18" charset="0"/>
                <a:sym typeface="Arial"/>
              </a:rPr>
              <a:t> </a:t>
            </a:r>
            <a:r>
              <a:rPr lang="en-US" sz="4400" b="1" dirty="0" err="1" smtClean="0">
                <a:solidFill>
                  <a:schemeClr val="accent1">
                    <a:lumMod val="75000"/>
                  </a:schemeClr>
                </a:solidFill>
                <a:latin typeface="Times New Roman" panose="02020603050405020304" pitchFamily="18" charset="0"/>
                <a:ea typeface="LNTH-LuoLuoNotangYuanTi 1" panose="020B0604020202020204" charset="-128"/>
                <a:cs typeface="Times New Roman" panose="02020603050405020304" pitchFamily="18" charset="0"/>
                <a:sym typeface="Arial"/>
              </a:rPr>
              <a:t>và</a:t>
            </a:r>
            <a:r>
              <a:rPr lang="en-US" sz="4400" b="1" dirty="0" smtClean="0">
                <a:solidFill>
                  <a:schemeClr val="accent1">
                    <a:lumMod val="75000"/>
                  </a:schemeClr>
                </a:solidFill>
                <a:latin typeface="Times New Roman" panose="02020603050405020304" pitchFamily="18" charset="0"/>
                <a:ea typeface="LNTH-LuoLuoNotangYuanTi 1" panose="020B0604020202020204" charset="-128"/>
                <a:cs typeface="Times New Roman" panose="02020603050405020304" pitchFamily="18" charset="0"/>
                <a:sym typeface="Arial"/>
              </a:rPr>
              <a:t> </a:t>
            </a:r>
            <a:r>
              <a:rPr lang="en-US" sz="4400" b="1" dirty="0" err="1" smtClean="0">
                <a:solidFill>
                  <a:schemeClr val="accent1">
                    <a:lumMod val="75000"/>
                  </a:schemeClr>
                </a:solidFill>
                <a:latin typeface="Times New Roman" panose="02020603050405020304" pitchFamily="18" charset="0"/>
                <a:ea typeface="LNTH-LuoLuoNotangYuanTi 1" panose="020B0604020202020204" charset="-128"/>
                <a:cs typeface="Times New Roman" panose="02020603050405020304" pitchFamily="18" charset="0"/>
                <a:sym typeface="Arial"/>
              </a:rPr>
              <a:t>câu</a:t>
            </a:r>
            <a:r>
              <a:rPr lang="en-US" sz="4400" b="1" dirty="0" smtClean="0">
                <a:solidFill>
                  <a:schemeClr val="accent1">
                    <a:lumMod val="75000"/>
                  </a:schemeClr>
                </a:solidFill>
                <a:latin typeface="Times New Roman" panose="02020603050405020304" pitchFamily="18" charset="0"/>
                <a:ea typeface="LNTH-LuoLuoNotangYuanTi 1" panose="020B0604020202020204" charset="-128"/>
                <a:cs typeface="Times New Roman" panose="02020603050405020304" pitchFamily="18" charset="0"/>
                <a:sym typeface="Arial"/>
              </a:rPr>
              <a:t>:</a:t>
            </a:r>
          </a:p>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LNTH-LuoLuoNotangYuanTi 1" panose="020B0604020202020204" charset="-128"/>
                <a:cs typeface="Times New Roman" panose="02020603050405020304" pitchFamily="18" charset="0"/>
                <a:sym typeface="Arial"/>
              </a:rPr>
              <a:t>Mở</a:t>
            </a:r>
            <a:r>
              <a:rPr kumimoji="0" lang="en-US" sz="4400" b="1" i="0" u="none" strike="noStrike" kern="1200" cap="none" spc="0" normalizeH="0" noProof="0" dirty="0" smtClean="0">
                <a:ln>
                  <a:noFill/>
                </a:ln>
                <a:solidFill>
                  <a:srgbClr val="FF0000"/>
                </a:solidFill>
                <a:effectLst/>
                <a:uLnTx/>
                <a:uFillTx/>
                <a:latin typeface="Times New Roman" panose="02020603050405020304" pitchFamily="18" charset="0"/>
                <a:ea typeface="LNTH-LuoLuoNotangYuanTi 1" panose="020B0604020202020204" charset="-128"/>
                <a:cs typeface="Times New Roman" panose="02020603050405020304" pitchFamily="18" charset="0"/>
                <a:sym typeface="Arial"/>
              </a:rPr>
              <a:t> </a:t>
            </a:r>
            <a:r>
              <a:rPr kumimoji="0" lang="en-US" sz="4400" b="1" i="0" u="none" strike="noStrike" kern="1200" cap="none" spc="0" normalizeH="0" noProof="0" dirty="0" err="1" smtClean="0">
                <a:ln>
                  <a:noFill/>
                </a:ln>
                <a:solidFill>
                  <a:srgbClr val="FF0000"/>
                </a:solidFill>
                <a:effectLst/>
                <a:uLnTx/>
                <a:uFillTx/>
                <a:latin typeface="Times New Roman" panose="02020603050405020304" pitchFamily="18" charset="0"/>
                <a:ea typeface="LNTH-LuoLuoNotangYuanTi 1" panose="020B0604020202020204" charset="-128"/>
                <a:cs typeface="Times New Roman" panose="02020603050405020304" pitchFamily="18" charset="0"/>
                <a:sym typeface="Arial"/>
              </a:rPr>
              <a:t>rộng</a:t>
            </a:r>
            <a:r>
              <a:rPr kumimoji="0" lang="en-US" sz="4400" b="1" i="0" u="none" strike="noStrike" kern="1200" cap="none" spc="0" normalizeH="0" noProof="0" dirty="0" smtClean="0">
                <a:ln>
                  <a:noFill/>
                </a:ln>
                <a:solidFill>
                  <a:srgbClr val="FF0000"/>
                </a:solidFill>
                <a:effectLst/>
                <a:uLnTx/>
                <a:uFillTx/>
                <a:latin typeface="Times New Roman" panose="02020603050405020304" pitchFamily="18" charset="0"/>
                <a:ea typeface="LNTH-LuoLuoNotangYuanTi 1" panose="020B0604020202020204" charset="-128"/>
                <a:cs typeface="Times New Roman" panose="02020603050405020304" pitchFamily="18" charset="0"/>
                <a:sym typeface="Arial"/>
              </a:rPr>
              <a:t> </a:t>
            </a:r>
            <a:r>
              <a:rPr kumimoji="0" lang="en-US" sz="4400" b="1" i="0" u="none" strike="noStrike" kern="1200" cap="none" spc="0" normalizeH="0" noProof="0" dirty="0" err="1" smtClean="0">
                <a:ln>
                  <a:noFill/>
                </a:ln>
                <a:solidFill>
                  <a:srgbClr val="FF0000"/>
                </a:solidFill>
                <a:effectLst/>
                <a:uLnTx/>
                <a:uFillTx/>
                <a:latin typeface="Times New Roman" panose="02020603050405020304" pitchFamily="18" charset="0"/>
                <a:ea typeface="LNTH-LuoLuoNotangYuanTi 1" panose="020B0604020202020204" charset="-128"/>
                <a:cs typeface="Times New Roman" panose="02020603050405020304" pitchFamily="18" charset="0"/>
                <a:sym typeface="Arial"/>
              </a:rPr>
              <a:t>vốn</a:t>
            </a:r>
            <a:r>
              <a:rPr kumimoji="0" lang="en-US" sz="4400" b="1" i="0" u="none" strike="noStrike" kern="1200" cap="none" spc="0" normalizeH="0" noProof="0" dirty="0" smtClean="0">
                <a:ln>
                  <a:noFill/>
                </a:ln>
                <a:solidFill>
                  <a:srgbClr val="FF0000"/>
                </a:solidFill>
                <a:effectLst/>
                <a:uLnTx/>
                <a:uFillTx/>
                <a:latin typeface="Times New Roman" panose="02020603050405020304" pitchFamily="18" charset="0"/>
                <a:ea typeface="LNTH-LuoLuoNotangYuanTi 1" panose="020B0604020202020204" charset="-128"/>
                <a:cs typeface="Times New Roman" panose="02020603050405020304" pitchFamily="18" charset="0"/>
                <a:sym typeface="Arial"/>
              </a:rPr>
              <a:t> </a:t>
            </a:r>
            <a:r>
              <a:rPr kumimoji="0" lang="en-US" sz="4400" b="1" i="0" u="none" strike="noStrike" kern="1200" cap="none" spc="0" normalizeH="0" noProof="0" dirty="0" err="1" smtClean="0">
                <a:ln>
                  <a:noFill/>
                </a:ln>
                <a:solidFill>
                  <a:srgbClr val="FF0000"/>
                </a:solidFill>
                <a:effectLst/>
                <a:uLnTx/>
                <a:uFillTx/>
                <a:latin typeface="Times New Roman" panose="02020603050405020304" pitchFamily="18" charset="0"/>
                <a:ea typeface="LNTH-LuoLuoNotangYuanTi 1" panose="020B0604020202020204" charset="-128"/>
                <a:cs typeface="Times New Roman" panose="02020603050405020304" pitchFamily="18" charset="0"/>
                <a:sym typeface="Arial"/>
              </a:rPr>
              <a:t>từ</a:t>
            </a:r>
            <a:r>
              <a:rPr kumimoji="0" lang="en-US" sz="4400" b="1" i="0" u="none" strike="noStrike" kern="1200" cap="none" spc="0" normalizeH="0" noProof="0" dirty="0" smtClean="0">
                <a:ln>
                  <a:noFill/>
                </a:ln>
                <a:solidFill>
                  <a:srgbClr val="FF0000"/>
                </a:solidFill>
                <a:effectLst/>
                <a:uLnTx/>
                <a:uFillTx/>
                <a:latin typeface="Times New Roman" panose="02020603050405020304" pitchFamily="18" charset="0"/>
                <a:ea typeface="LNTH-LuoLuoNotangYuanTi 1" panose="020B0604020202020204" charset="-128"/>
                <a:cs typeface="Times New Roman" panose="02020603050405020304" pitchFamily="18" charset="0"/>
                <a:sym typeface="Arial"/>
              </a:rPr>
              <a:t> </a:t>
            </a:r>
            <a:r>
              <a:rPr kumimoji="0" lang="en-US" sz="4400" b="1" i="0" u="none" strike="noStrike" kern="1200" cap="none" spc="0" normalizeH="0" noProof="0" dirty="0" err="1" smtClean="0">
                <a:ln>
                  <a:noFill/>
                </a:ln>
                <a:solidFill>
                  <a:srgbClr val="FF0000"/>
                </a:solidFill>
                <a:effectLst/>
                <a:uLnTx/>
                <a:uFillTx/>
                <a:latin typeface="Times New Roman" panose="02020603050405020304" pitchFamily="18" charset="0"/>
                <a:ea typeface="LNTH-LuoLuoNotangYuanTi 1" panose="020B0604020202020204" charset="-128"/>
                <a:cs typeface="Times New Roman" panose="02020603050405020304" pitchFamily="18" charset="0"/>
                <a:sym typeface="Arial"/>
              </a:rPr>
              <a:t>Thiếu</a:t>
            </a:r>
            <a:r>
              <a:rPr kumimoji="0" lang="en-US" sz="4400" b="1" i="0" u="none" strike="noStrike" kern="1200" cap="none" spc="0" normalizeH="0" noProof="0" dirty="0" smtClean="0">
                <a:ln>
                  <a:noFill/>
                </a:ln>
                <a:solidFill>
                  <a:srgbClr val="FF0000"/>
                </a:solidFill>
                <a:effectLst/>
                <a:uLnTx/>
                <a:uFillTx/>
                <a:latin typeface="Times New Roman" panose="02020603050405020304" pitchFamily="18" charset="0"/>
                <a:ea typeface="LNTH-LuoLuoNotangYuanTi 1" panose="020B0604020202020204" charset="-128"/>
                <a:cs typeface="Times New Roman" panose="02020603050405020304" pitchFamily="18" charset="0"/>
                <a:sym typeface="Arial"/>
              </a:rPr>
              <a:t> </a:t>
            </a:r>
            <a:r>
              <a:rPr kumimoji="0" lang="en-US" sz="4400" b="1" i="0" u="none" strike="noStrike" kern="1200" cap="none" spc="0" normalizeH="0" noProof="0" dirty="0" err="1" smtClean="0">
                <a:ln>
                  <a:noFill/>
                </a:ln>
                <a:solidFill>
                  <a:srgbClr val="FF0000"/>
                </a:solidFill>
                <a:effectLst/>
                <a:uLnTx/>
                <a:uFillTx/>
                <a:latin typeface="Times New Roman" panose="02020603050405020304" pitchFamily="18" charset="0"/>
                <a:ea typeface="LNTH-LuoLuoNotangYuanTi 1" panose="020B0604020202020204" charset="-128"/>
                <a:cs typeface="Times New Roman" panose="02020603050405020304" pitchFamily="18" charset="0"/>
                <a:sym typeface="Arial"/>
              </a:rPr>
              <a:t>nhi</a:t>
            </a: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LNTH-LuoLuoNotangYuanTi 1" panose="020B0604020202020204" charset="-128"/>
              <a:cs typeface="Times New Roman" panose="02020603050405020304" pitchFamily="18" charset="0"/>
              <a:sym typeface="Arial"/>
            </a:endParaRPr>
          </a:p>
        </p:txBody>
      </p:sp>
    </p:spTree>
    <p:extLst>
      <p:ext uri="{BB962C8B-B14F-4D97-AF65-F5344CB8AC3E}">
        <p14:creationId xmlns:p14="http://schemas.microsoft.com/office/powerpoint/2010/main" val="10800107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3753" y="403413"/>
            <a:ext cx="11497235" cy="6199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203" y="-2221596"/>
            <a:ext cx="1533079" cy="1429024"/>
          </a:xfrm>
          <a:prstGeom prst="rect">
            <a:avLst/>
          </a:prstGeom>
        </p:spPr>
      </p:pic>
      <p:sp>
        <p:nvSpPr>
          <p:cNvPr id="6" name="TextBox 5">
            <a:extLst>
              <a:ext uri="{FF2B5EF4-FFF2-40B4-BE49-F238E27FC236}">
                <a16:creationId xmlns:a16="http://schemas.microsoft.com/office/drawing/2014/main" xmlns="" id="{EB28EFDC-89E2-F9A3-D27E-1084B0445692}"/>
              </a:ext>
            </a:extLst>
          </p:cNvPr>
          <p:cNvSpPr txBox="1"/>
          <p:nvPr/>
        </p:nvSpPr>
        <p:spPr>
          <a:xfrm>
            <a:off x="823536" y="597096"/>
            <a:ext cx="10737668" cy="1415772"/>
          </a:xfrm>
          <a:prstGeom prst="rect">
            <a:avLst/>
          </a:prstGeom>
          <a:noFill/>
        </p:spPr>
        <p:txBody>
          <a:bodyPr wrap="square">
            <a:spAutoFit/>
          </a:bodyPr>
          <a:lstStyle/>
          <a:p>
            <a:pPr algn="ctr"/>
            <a:r>
              <a:rPr lang="vi-VN" sz="3600" b="1" dirty="0" smtClean="0">
                <a:latin typeface="Times New Roman" panose="02020603050405020304" pitchFamily="18" charset="0"/>
                <a:cs typeface="Times New Roman" panose="02020603050405020304" pitchFamily="18" charset="0"/>
              </a:rPr>
              <a:t>HĐ </a:t>
            </a:r>
            <a:r>
              <a:rPr lang="vi-VN" sz="3600" b="1" dirty="0">
                <a:latin typeface="Times New Roman" panose="02020603050405020304" pitchFamily="18" charset="0"/>
                <a:cs typeface="Times New Roman" panose="02020603050405020304" pitchFamily="18" charset="0"/>
              </a:rPr>
              <a:t>2: Xếp từ ngữ vào các nhóm phù hợp (BT2)</a:t>
            </a:r>
            <a:endParaRPr lang="en-US" sz="3600" dirty="0">
              <a:latin typeface="Times New Roman" panose="02020603050405020304" pitchFamily="18" charset="0"/>
              <a:cs typeface="Times New Roman" panose="02020603050405020304" pitchFamily="18" charset="0"/>
            </a:endParaRPr>
          </a:p>
          <a:p>
            <a:pPr algn="ctr"/>
            <a:endParaRPr lang="en-US" sz="5000" b="1" dirty="0" smtClean="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Hình ảnh 6" descr="Ảnh có chứa văn bản, minh họa&#10;&#10;Nội dung do AI tạo ra có thể không chính xác.">
            <a:extLst>
              <a:ext uri="{FF2B5EF4-FFF2-40B4-BE49-F238E27FC236}">
                <a16:creationId xmlns:a16="http://schemas.microsoft.com/office/drawing/2014/main" xmlns="" id="{8A009E44-7C99-C6D3-78C3-BF9C3F8D6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03" y="1304982"/>
            <a:ext cx="6705600" cy="5000488"/>
          </a:xfrm>
          <a:prstGeom prst="rect">
            <a:avLst/>
          </a:prstGeom>
        </p:spPr>
      </p:pic>
      <p:sp>
        <p:nvSpPr>
          <p:cNvPr id="9" name="TextBox 8">
            <a:extLst>
              <a:ext uri="{FF2B5EF4-FFF2-40B4-BE49-F238E27FC236}">
                <a16:creationId xmlns:a16="http://schemas.microsoft.com/office/drawing/2014/main" xmlns="" id="{EB28EFDC-89E2-F9A3-D27E-1084B0445692}"/>
              </a:ext>
            </a:extLst>
          </p:cNvPr>
          <p:cNvSpPr txBox="1"/>
          <p:nvPr/>
        </p:nvSpPr>
        <p:spPr>
          <a:xfrm>
            <a:off x="7749903" y="2527953"/>
            <a:ext cx="3811301" cy="1631216"/>
          </a:xfrm>
          <a:prstGeom prst="rect">
            <a:avLst/>
          </a:prstGeom>
          <a:noFill/>
        </p:spPr>
        <p:txBody>
          <a:bodyPr wrap="square">
            <a:spAutoFit/>
          </a:bodyPr>
          <a:lstStyle/>
          <a:p>
            <a:pPr algn="ctr"/>
            <a:r>
              <a:rPr lang="en-US" sz="5000" b="1" dirty="0" err="1" smtClean="0">
                <a:solidFill>
                  <a:srgbClr val="002060"/>
                </a:solidFill>
                <a:latin typeface="Calibri" panose="020F0502020204030204" pitchFamily="34" charset="0"/>
                <a:ea typeface="Calibri" panose="020F0502020204030204" pitchFamily="34" charset="0"/>
                <a:cs typeface="Calibri" panose="020F0502020204030204" pitchFamily="34" charset="0"/>
              </a:rPr>
              <a:t>Thảo</a:t>
            </a:r>
            <a:r>
              <a:rPr lang="en-US" sz="5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5000" b="1" dirty="0" err="1" smtClean="0">
                <a:solidFill>
                  <a:srgbClr val="002060"/>
                </a:solidFill>
                <a:latin typeface="Calibri" panose="020F0502020204030204" pitchFamily="34" charset="0"/>
                <a:ea typeface="Calibri" panose="020F0502020204030204" pitchFamily="34" charset="0"/>
                <a:cs typeface="Calibri" panose="020F0502020204030204" pitchFamily="34" charset="0"/>
              </a:rPr>
              <a:t>luận</a:t>
            </a:r>
            <a:r>
              <a:rPr lang="en-US" sz="5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5000" b="1" dirty="0" err="1" smtClean="0">
                <a:solidFill>
                  <a:srgbClr val="002060"/>
                </a:solidFill>
                <a:latin typeface="Calibri" panose="020F0502020204030204" pitchFamily="34" charset="0"/>
                <a:ea typeface="Calibri" panose="020F0502020204030204" pitchFamily="34" charset="0"/>
                <a:cs typeface="Calibri" panose="020F0502020204030204" pitchFamily="34" charset="0"/>
              </a:rPr>
              <a:t>Nhóm</a:t>
            </a:r>
            <a:r>
              <a:rPr lang="en-US" sz="5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4</a:t>
            </a:r>
            <a:endParaRPr lang="en-US" sz="5000" b="1" dirty="0">
              <a:solidFill>
                <a:srgbClr val="002060"/>
              </a:solidFill>
            </a:endParaRPr>
          </a:p>
        </p:txBody>
      </p:sp>
    </p:spTree>
    <p:extLst>
      <p:ext uri="{BB962C8B-B14F-4D97-AF65-F5344CB8AC3E}">
        <p14:creationId xmlns:p14="http://schemas.microsoft.com/office/powerpoint/2010/main" val="3621017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3753" y="403413"/>
            <a:ext cx="11497235" cy="6199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203" y="-2221596"/>
            <a:ext cx="1533079" cy="1429024"/>
          </a:xfrm>
          <a:prstGeom prst="rect">
            <a:avLst/>
          </a:prstGeom>
        </p:spPr>
      </p:pic>
      <p:sp>
        <p:nvSpPr>
          <p:cNvPr id="6" name="TextBox 5">
            <a:extLst>
              <a:ext uri="{FF2B5EF4-FFF2-40B4-BE49-F238E27FC236}">
                <a16:creationId xmlns:a16="http://schemas.microsoft.com/office/drawing/2014/main" xmlns="" id="{EB28EFDC-89E2-F9A3-D27E-1084B0445692}"/>
              </a:ext>
            </a:extLst>
          </p:cNvPr>
          <p:cNvSpPr txBox="1"/>
          <p:nvPr/>
        </p:nvSpPr>
        <p:spPr>
          <a:xfrm>
            <a:off x="666206" y="794526"/>
            <a:ext cx="11274782" cy="2831544"/>
          </a:xfrm>
          <a:prstGeom prst="rect">
            <a:avLst/>
          </a:prstGeom>
          <a:noFill/>
        </p:spPr>
        <p:txBody>
          <a:bodyPr wrap="square">
            <a:spAutoFit/>
          </a:bodyPr>
          <a:lstStyle/>
          <a:p>
            <a:pPr algn="ctr"/>
            <a:r>
              <a:rPr lang="en-US" sz="5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BÁO CÁO KẾT QUẢ</a:t>
            </a:r>
          </a:p>
          <a:p>
            <a:pPr algn="ctr"/>
            <a:endParaRPr lang="en-US" sz="800" b="1" dirty="0" smtClean="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a:r>
              <a:rPr lang="vi-VN" sz="4000" dirty="0">
                <a:latin typeface="Times New Roman" panose="02020603050405020304" pitchFamily="18" charset="0"/>
                <a:cs typeface="Times New Roman" panose="02020603050405020304" pitchFamily="18" charset="0"/>
              </a:rPr>
              <a:t>Đại diện các nhóm báo kết quả; các nhóm khác nêu ý kiến, nhận xét.</a:t>
            </a:r>
            <a:endParaRPr lang="en-US" sz="4000" dirty="0">
              <a:latin typeface="Times New Roman" panose="02020603050405020304" pitchFamily="18" charset="0"/>
              <a:cs typeface="Times New Roman" panose="02020603050405020304" pitchFamily="18" charset="0"/>
            </a:endParaRPr>
          </a:p>
          <a:p>
            <a:pPr algn="ctr"/>
            <a:endParaRPr lang="en-US" sz="40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4141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3753" y="403413"/>
            <a:ext cx="11497235" cy="6199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203" y="-2221596"/>
            <a:ext cx="1533079" cy="1429024"/>
          </a:xfrm>
          <a:prstGeom prst="rect">
            <a:avLst/>
          </a:prstGeom>
        </p:spPr>
      </p:pic>
      <p:sp>
        <p:nvSpPr>
          <p:cNvPr id="5" name="Hộp Văn bản 2">
            <a:extLst>
              <a:ext uri="{FF2B5EF4-FFF2-40B4-BE49-F238E27FC236}">
                <a16:creationId xmlns:a16="http://schemas.microsoft.com/office/drawing/2014/main" xmlns="" id="{C364C08C-2BBC-61EC-1709-9575CB49AA87}"/>
              </a:ext>
            </a:extLst>
          </p:cNvPr>
          <p:cNvSpPr txBox="1"/>
          <p:nvPr/>
        </p:nvSpPr>
        <p:spPr>
          <a:xfrm>
            <a:off x="862149" y="1524000"/>
            <a:ext cx="11078839" cy="3009478"/>
          </a:xfrm>
          <a:prstGeom prst="rect">
            <a:avLst/>
          </a:prstGeom>
          <a:noFill/>
        </p:spPr>
        <p:txBody>
          <a:bodyPr wrap="square">
            <a:spAutoFit/>
          </a:bodyPr>
          <a:lstStyle/>
          <a:p>
            <a:pPr algn="just">
              <a:lnSpc>
                <a:spcPct val="150000"/>
              </a:lnSpc>
              <a:spcAft>
                <a:spcPts val="800"/>
              </a:spcAft>
            </a:pPr>
            <a:r>
              <a:rPr lang="vi-VN"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vi-VN" sz="3600" spc="-2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Thiếu nhi:</a:t>
            </a:r>
            <a:r>
              <a:rPr lang="vi-VN" sz="3600" spc="-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trẻ em, thiếu niên, nhi đồng, trẻ </a:t>
            </a:r>
            <a:r>
              <a:rPr lang="vi-VN" sz="3600" i="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thơ.</a:t>
            </a:r>
            <a:endParaRPr lang="en-US" sz="3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405"/>
              </a:spcBef>
              <a:spcAft>
                <a:spcPts val="800"/>
              </a:spcAft>
            </a:pPr>
            <a:r>
              <a:rPr lang="vi-VN"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Đặc điểm của thiếu nhi:</a:t>
            </a:r>
            <a:r>
              <a:rPr lang="vi-VN" sz="3600" spc="-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hồn nhiên, ngây thơ, xinh </a:t>
            </a:r>
            <a:r>
              <a:rPr lang="vi-VN" sz="3600" i="1" spc="-2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xắn.</a:t>
            </a:r>
            <a:endParaRPr lang="en-US" sz="3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405"/>
              </a:spcBef>
              <a:spcAft>
                <a:spcPts val="800"/>
              </a:spcAft>
            </a:pPr>
            <a:r>
              <a:rPr lang="vi-VN" sz="3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Phẩm chất thiếu nhi cần rèn luyện: </a:t>
            </a:r>
            <a:r>
              <a:rPr lang="vi-VN" sz="36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yêu nước, nhân ái, chăm chỉ, trung thực, trách nhiệm.</a:t>
            </a:r>
            <a:endParaRPr lang="en-US" sz="3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6452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3753" y="403413"/>
            <a:ext cx="11497235" cy="6199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203" y="-2221596"/>
            <a:ext cx="1533079" cy="1429024"/>
          </a:xfrm>
          <a:prstGeom prst="rect">
            <a:avLst/>
          </a:prstGeom>
        </p:spPr>
      </p:pic>
      <p:sp>
        <p:nvSpPr>
          <p:cNvPr id="5" name="TextBox 4">
            <a:extLst>
              <a:ext uri="{FF2B5EF4-FFF2-40B4-BE49-F238E27FC236}">
                <a16:creationId xmlns:a16="http://schemas.microsoft.com/office/drawing/2014/main" xmlns="" id="{8348CD8C-1587-060F-F296-B476B4997A75}"/>
              </a:ext>
            </a:extLst>
          </p:cNvPr>
          <p:cNvSpPr txBox="1"/>
          <p:nvPr/>
        </p:nvSpPr>
        <p:spPr>
          <a:xfrm>
            <a:off x="718841" y="875307"/>
            <a:ext cx="10947057" cy="4216539"/>
          </a:xfrm>
          <a:prstGeom prst="rect">
            <a:avLst/>
          </a:prstGeom>
          <a:noFill/>
        </p:spPr>
        <p:txBody>
          <a:bodyPr wrap="square">
            <a:spAutoFit/>
          </a:bodyPr>
          <a:lstStyle/>
          <a:p>
            <a:pPr algn="ctr"/>
            <a:r>
              <a:rPr lang="en-US" sz="4800" b="1" kern="0" dirty="0" err="1">
                <a:solidFill>
                  <a:schemeClr val="accent3">
                    <a:lumMod val="60000"/>
                    <a:lumOff val="40000"/>
                  </a:schemeClr>
                </a:solidFill>
                <a:latin typeface="Times New Roman" panose="02020603050405020304" pitchFamily="18" charset="0"/>
                <a:ea typeface="Times New Roman" panose="02020603050405020304" pitchFamily="18" charset="0"/>
              </a:rPr>
              <a:t>Viết</a:t>
            </a:r>
            <a:r>
              <a:rPr lang="en-US" sz="4800" b="1" kern="0" dirty="0">
                <a:solidFill>
                  <a:schemeClr val="accent3">
                    <a:lumMod val="60000"/>
                    <a:lumOff val="40000"/>
                  </a:schemeClr>
                </a:solidFill>
                <a:latin typeface="Times New Roman" panose="02020603050405020304" pitchFamily="18" charset="0"/>
                <a:ea typeface="Times New Roman" panose="02020603050405020304" pitchFamily="18" charset="0"/>
              </a:rPr>
              <a:t> </a:t>
            </a:r>
            <a:r>
              <a:rPr lang="en-US" sz="4800" b="1" kern="0" dirty="0" err="1">
                <a:solidFill>
                  <a:schemeClr val="accent3">
                    <a:lumMod val="60000"/>
                    <a:lumOff val="40000"/>
                  </a:schemeClr>
                </a:solidFill>
                <a:latin typeface="Times New Roman" panose="02020603050405020304" pitchFamily="18" charset="0"/>
                <a:ea typeface="Times New Roman" panose="02020603050405020304" pitchFamily="18" charset="0"/>
              </a:rPr>
              <a:t>đoạn</a:t>
            </a:r>
            <a:r>
              <a:rPr lang="en-US" sz="4800" b="1" kern="0" dirty="0">
                <a:solidFill>
                  <a:schemeClr val="accent3">
                    <a:lumMod val="60000"/>
                    <a:lumOff val="40000"/>
                  </a:schemeClr>
                </a:solidFill>
                <a:latin typeface="Times New Roman" panose="02020603050405020304" pitchFamily="18" charset="0"/>
                <a:ea typeface="Times New Roman" panose="02020603050405020304" pitchFamily="18" charset="0"/>
              </a:rPr>
              <a:t> </a:t>
            </a:r>
            <a:r>
              <a:rPr lang="en-US" sz="4800" b="1" kern="0" dirty="0" err="1">
                <a:solidFill>
                  <a:schemeClr val="accent3">
                    <a:lumMod val="60000"/>
                    <a:lumOff val="40000"/>
                  </a:schemeClr>
                </a:solidFill>
                <a:latin typeface="Times New Roman" panose="02020603050405020304" pitchFamily="18" charset="0"/>
                <a:ea typeface="Times New Roman" panose="02020603050405020304" pitchFamily="18" charset="0"/>
              </a:rPr>
              <a:t>văn</a:t>
            </a:r>
            <a:r>
              <a:rPr lang="en-US" sz="4800" b="1" kern="0" dirty="0">
                <a:solidFill>
                  <a:schemeClr val="accent3">
                    <a:lumMod val="60000"/>
                    <a:lumOff val="40000"/>
                  </a:schemeClr>
                </a:solidFill>
                <a:latin typeface="Times New Roman" panose="02020603050405020304" pitchFamily="18" charset="0"/>
                <a:ea typeface="Times New Roman" panose="02020603050405020304" pitchFamily="18" charset="0"/>
              </a:rPr>
              <a:t> </a:t>
            </a:r>
            <a:r>
              <a:rPr lang="en-US" sz="4800" b="1" kern="0" dirty="0" err="1">
                <a:solidFill>
                  <a:schemeClr val="accent3">
                    <a:lumMod val="60000"/>
                    <a:lumOff val="40000"/>
                  </a:schemeClr>
                </a:solidFill>
                <a:latin typeface="Times New Roman" panose="02020603050405020304" pitchFamily="18" charset="0"/>
                <a:ea typeface="Times New Roman" panose="02020603050405020304" pitchFamily="18" charset="0"/>
              </a:rPr>
              <a:t>về</a:t>
            </a:r>
            <a:r>
              <a:rPr lang="en-US" sz="4800" b="1" kern="0" dirty="0">
                <a:solidFill>
                  <a:schemeClr val="accent3">
                    <a:lumMod val="60000"/>
                    <a:lumOff val="40000"/>
                  </a:schemeClr>
                </a:solidFill>
                <a:latin typeface="Times New Roman" panose="02020603050405020304" pitchFamily="18" charset="0"/>
                <a:ea typeface="Times New Roman" panose="02020603050405020304" pitchFamily="18" charset="0"/>
              </a:rPr>
              <a:t> </a:t>
            </a:r>
            <a:r>
              <a:rPr lang="en-US" sz="4800" b="1" kern="0" dirty="0" err="1">
                <a:solidFill>
                  <a:schemeClr val="accent3">
                    <a:lumMod val="60000"/>
                    <a:lumOff val="40000"/>
                  </a:schemeClr>
                </a:solidFill>
                <a:latin typeface="Times New Roman" panose="02020603050405020304" pitchFamily="18" charset="0"/>
                <a:ea typeface="Times New Roman" panose="02020603050405020304" pitchFamily="18" charset="0"/>
              </a:rPr>
              <a:t>đề</a:t>
            </a:r>
            <a:r>
              <a:rPr lang="en-US" sz="4800" b="1" kern="0" dirty="0">
                <a:solidFill>
                  <a:schemeClr val="accent3">
                    <a:lumMod val="60000"/>
                    <a:lumOff val="40000"/>
                  </a:schemeClr>
                </a:solidFill>
                <a:latin typeface="Times New Roman" panose="02020603050405020304" pitchFamily="18" charset="0"/>
                <a:ea typeface="Times New Roman" panose="02020603050405020304" pitchFamily="18" charset="0"/>
              </a:rPr>
              <a:t> </a:t>
            </a:r>
            <a:r>
              <a:rPr lang="en-US" sz="4800" b="1" kern="0" dirty="0" err="1">
                <a:solidFill>
                  <a:schemeClr val="accent3">
                    <a:lumMod val="60000"/>
                    <a:lumOff val="40000"/>
                  </a:schemeClr>
                </a:solidFill>
                <a:latin typeface="Times New Roman" panose="02020603050405020304" pitchFamily="18" charset="0"/>
                <a:ea typeface="Times New Roman" panose="02020603050405020304" pitchFamily="18" charset="0"/>
              </a:rPr>
              <a:t>tài</a:t>
            </a:r>
            <a:r>
              <a:rPr lang="en-US" sz="4800" b="1" kern="0" dirty="0">
                <a:solidFill>
                  <a:schemeClr val="accent3">
                    <a:lumMod val="60000"/>
                    <a:lumOff val="40000"/>
                  </a:schemeClr>
                </a:solidFill>
                <a:latin typeface="Times New Roman" panose="02020603050405020304" pitchFamily="18" charset="0"/>
                <a:ea typeface="Times New Roman" panose="02020603050405020304" pitchFamily="18" charset="0"/>
              </a:rPr>
              <a:t> </a:t>
            </a:r>
            <a:r>
              <a:rPr lang="en-US" sz="4800" b="1" kern="0" dirty="0" err="1">
                <a:solidFill>
                  <a:schemeClr val="accent3">
                    <a:lumMod val="60000"/>
                    <a:lumOff val="40000"/>
                  </a:schemeClr>
                </a:solidFill>
                <a:latin typeface="Times New Roman" panose="02020603050405020304" pitchFamily="18" charset="0"/>
                <a:ea typeface="Times New Roman" panose="02020603050405020304" pitchFamily="18" charset="0"/>
              </a:rPr>
              <a:t>thiếu</a:t>
            </a:r>
            <a:r>
              <a:rPr lang="en-US" sz="4800" b="1" kern="0" dirty="0">
                <a:solidFill>
                  <a:schemeClr val="accent3">
                    <a:lumMod val="60000"/>
                    <a:lumOff val="40000"/>
                  </a:schemeClr>
                </a:solidFill>
                <a:latin typeface="Times New Roman" panose="02020603050405020304" pitchFamily="18" charset="0"/>
                <a:ea typeface="Times New Roman" panose="02020603050405020304" pitchFamily="18" charset="0"/>
              </a:rPr>
              <a:t> </a:t>
            </a:r>
            <a:r>
              <a:rPr lang="en-US" sz="4800" b="1" kern="0" dirty="0" err="1">
                <a:solidFill>
                  <a:schemeClr val="accent3">
                    <a:lumMod val="60000"/>
                    <a:lumOff val="40000"/>
                  </a:schemeClr>
                </a:solidFill>
                <a:latin typeface="Times New Roman" panose="02020603050405020304" pitchFamily="18" charset="0"/>
                <a:ea typeface="Times New Roman" panose="02020603050405020304" pitchFamily="18" charset="0"/>
              </a:rPr>
              <a:t>nhi</a:t>
            </a:r>
            <a:r>
              <a:rPr lang="en-US" sz="4800" b="1" kern="0" dirty="0">
                <a:solidFill>
                  <a:schemeClr val="accent3">
                    <a:lumMod val="60000"/>
                    <a:lumOff val="40000"/>
                  </a:schemeClr>
                </a:solidFill>
                <a:latin typeface="Times New Roman" panose="02020603050405020304" pitchFamily="18" charset="0"/>
                <a:ea typeface="Times New Roman" panose="02020603050405020304" pitchFamily="18" charset="0"/>
              </a:rPr>
              <a:t> (BT 3</a:t>
            </a:r>
            <a:r>
              <a:rPr lang="en-US" sz="4800" b="1" kern="0" dirty="0" smtClean="0">
                <a:solidFill>
                  <a:schemeClr val="accent3">
                    <a:lumMod val="60000"/>
                    <a:lumOff val="40000"/>
                  </a:schemeClr>
                </a:solidFill>
                <a:latin typeface="Times New Roman" panose="02020603050405020304" pitchFamily="18" charset="0"/>
                <a:ea typeface="Times New Roman" panose="02020603050405020304" pitchFamily="18" charset="0"/>
              </a:rPr>
              <a:t>)</a:t>
            </a:r>
          </a:p>
          <a:p>
            <a:endParaRPr lang="en-US" sz="4400" dirty="0" smtClean="0">
              <a:latin typeface="Times New Roman" panose="02020603050405020304" pitchFamily="18" charset="0"/>
              <a:cs typeface="Times New Roman" panose="02020603050405020304" pitchFamily="18" charset="0"/>
            </a:endParaRPr>
          </a:p>
          <a:p>
            <a:r>
              <a:rPr lang="en-US" sz="4400" dirty="0" smtClean="0">
                <a:latin typeface="Times New Roman" panose="02020603050405020304" pitchFamily="18" charset="0"/>
                <a:cs typeface="Times New Roman" panose="02020603050405020304" pitchFamily="18" charset="0"/>
              </a:rPr>
              <a:t>HS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HS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HS-GV </a:t>
            </a:r>
            <a:r>
              <a:rPr lang="en-US" sz="4400" dirty="0" err="1">
                <a:latin typeface="Times New Roman" panose="02020603050405020304" pitchFamily="18" charset="0"/>
                <a:cs typeface="Times New Roman" panose="02020603050405020304" pitchFamily="18" charset="0"/>
              </a:rPr>
              <a:t>nhẫn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xét</a:t>
            </a:r>
            <a:endParaRPr lang="en-US" sz="4400" dirty="0">
              <a:latin typeface="Times New Roman" panose="02020603050405020304" pitchFamily="18" charset="0"/>
              <a:cs typeface="Times New Roman" panose="02020603050405020304" pitchFamily="18" charset="0"/>
            </a:endParaRPr>
          </a:p>
          <a:p>
            <a:pPr algn="ctr"/>
            <a:endParaRPr lang="en-US" sz="4400" b="1" dirty="0">
              <a:solidFill>
                <a:schemeClr val="accent3">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3706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3753" y="403413"/>
            <a:ext cx="11497235" cy="6199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203" y="-2221596"/>
            <a:ext cx="1533079" cy="1429024"/>
          </a:xfrm>
          <a:prstGeom prst="rect">
            <a:avLst/>
          </a:prstGeom>
        </p:spPr>
      </p:pic>
      <p:sp>
        <p:nvSpPr>
          <p:cNvPr id="5" name="TextBox 4">
            <a:extLst>
              <a:ext uri="{FF2B5EF4-FFF2-40B4-BE49-F238E27FC236}">
                <a16:creationId xmlns:a16="http://schemas.microsoft.com/office/drawing/2014/main" xmlns="" id="{8348CD8C-1587-060F-F296-B476B4997A75}"/>
              </a:ext>
            </a:extLst>
          </p:cNvPr>
          <p:cNvSpPr txBox="1"/>
          <p:nvPr/>
        </p:nvSpPr>
        <p:spPr>
          <a:xfrm>
            <a:off x="549023" y="231314"/>
            <a:ext cx="11391965" cy="5755422"/>
          </a:xfrm>
          <a:prstGeom prst="rect">
            <a:avLst/>
          </a:prstGeom>
          <a:noFill/>
        </p:spPr>
        <p:txBody>
          <a:bodyPr wrap="square">
            <a:spAutoFit/>
          </a:bodyPr>
          <a:lstStyle/>
          <a:p>
            <a:pPr algn="ctr"/>
            <a:r>
              <a:rPr lang="en-US" sz="4800" b="1" kern="0" dirty="0" err="1" smtClean="0">
                <a:solidFill>
                  <a:schemeClr val="accent3">
                    <a:lumMod val="60000"/>
                    <a:lumOff val="40000"/>
                  </a:schemeClr>
                </a:solidFill>
                <a:latin typeface="Times New Roman" panose="02020603050405020304" pitchFamily="18" charset="0"/>
                <a:ea typeface="Times New Roman" panose="02020603050405020304" pitchFamily="18" charset="0"/>
              </a:rPr>
              <a:t>Gợi</a:t>
            </a:r>
            <a:r>
              <a:rPr lang="en-US" sz="4800" b="1" kern="0" dirty="0" smtClean="0">
                <a:solidFill>
                  <a:schemeClr val="accent3">
                    <a:lumMod val="60000"/>
                    <a:lumOff val="40000"/>
                  </a:schemeClr>
                </a:solidFill>
                <a:latin typeface="Times New Roman" panose="02020603050405020304" pitchFamily="18" charset="0"/>
                <a:ea typeface="Times New Roman" panose="02020603050405020304" pitchFamily="18" charset="0"/>
              </a:rPr>
              <a:t> ý:</a:t>
            </a:r>
          </a:p>
          <a:p>
            <a:pPr algn="ct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Thiếu </a:t>
            </a:r>
            <a:r>
              <a:rPr lang="vi-VN" sz="3200" dirty="0">
                <a:latin typeface="Times New Roman" panose="02020603050405020304" pitchFamily="18" charset="0"/>
                <a:cs typeface="Times New Roman" panose="02020603050405020304" pitchFamily="18" charset="0"/>
              </a:rPr>
              <a:t>nhi là thế hệ mầm non của đất nước, là những búp măng non đang từng ngày lớn lên trong sự yêu thương và dạy dỗ của gia đình, nhà trường và xã hội. Các em mang trong mình sự hồn nhiên, trong sáng, với ánh mắt long lanh đầy ước mơ và khát vọng. Thiếu nhi không chỉ là niềm vui của cha mẹ mà còn là tương lai của dân tộc, là những người sẽ góp phần xây dựng đất nước ngày càng giàu đẹp. Vì vậy, việc chăm lo, giáo dục và bảo vệ trẻ em là trách nhiệm chung của toàn xã hội. Hãy dành cho các em một tuổi thơ trọn vẹn, đầy ắp tình yêu thương, để các em có thể phát triển toàn diện cả về thể chất lẫn tinh thần, trở thành những công dân có ích mai sau.</a:t>
            </a:r>
            <a:endParaRPr lang="en-US" sz="3200" b="1" dirty="0">
              <a:solidFill>
                <a:schemeClr val="accent3">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340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3753" y="403413"/>
            <a:ext cx="11497235" cy="6199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203" y="-2221596"/>
            <a:ext cx="1533079" cy="1429024"/>
          </a:xfrm>
          <a:prstGeom prst="rect">
            <a:avLst/>
          </a:prstGeom>
        </p:spPr>
      </p:pic>
      <p:sp>
        <p:nvSpPr>
          <p:cNvPr id="6" name="TextBox 5">
            <a:extLst>
              <a:ext uri="{FF2B5EF4-FFF2-40B4-BE49-F238E27FC236}">
                <a16:creationId xmlns:a16="http://schemas.microsoft.com/office/drawing/2014/main" xmlns="" id="{EB28EFDC-89E2-F9A3-D27E-1084B0445692}"/>
              </a:ext>
            </a:extLst>
          </p:cNvPr>
          <p:cNvSpPr txBox="1"/>
          <p:nvPr/>
        </p:nvSpPr>
        <p:spPr>
          <a:xfrm>
            <a:off x="666206" y="794526"/>
            <a:ext cx="11274782" cy="3416320"/>
          </a:xfrm>
          <a:prstGeom prst="rect">
            <a:avLst/>
          </a:prstGeom>
          <a:noFill/>
        </p:spPr>
        <p:txBody>
          <a:bodyPr wrap="square">
            <a:spAutoFit/>
          </a:bodyPr>
          <a:lstStyle/>
          <a:p>
            <a:pPr algn="ctr"/>
            <a:r>
              <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3. </a:t>
            </a:r>
            <a:r>
              <a:rPr lang="en-US" sz="4000" b="1" dirty="0" err="1"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Viết</a:t>
            </a:r>
            <a:r>
              <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đoạn</a:t>
            </a:r>
            <a:r>
              <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văn</a:t>
            </a:r>
            <a:r>
              <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ngắn</a:t>
            </a:r>
            <a:r>
              <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nêu</a:t>
            </a:r>
            <a:r>
              <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ý </a:t>
            </a:r>
            <a:r>
              <a:rPr lang="en-US" sz="4000" b="1" dirty="0" err="1"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kiến</a:t>
            </a:r>
            <a:r>
              <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của</a:t>
            </a:r>
            <a:r>
              <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em</a:t>
            </a:r>
            <a:r>
              <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về</a:t>
            </a:r>
            <a:r>
              <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một</a:t>
            </a:r>
            <a:r>
              <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trong</a:t>
            </a:r>
            <a:r>
              <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ba</a:t>
            </a:r>
            <a:r>
              <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nội</a:t>
            </a:r>
            <a:r>
              <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dung </a:t>
            </a:r>
            <a:r>
              <a:rPr lang="en-US" sz="4000" b="1" dirty="0" err="1"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sau</a:t>
            </a:r>
            <a:r>
              <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a:t>
            </a:r>
          </a:p>
          <a:p>
            <a:pPr algn="ctr"/>
            <a:endPar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r>
              <a:rPr lang="en-US" sz="3200" b="1" dirty="0">
                <a:solidFill>
                  <a:srgbClr val="C00000"/>
                </a:solidFill>
                <a:latin typeface="Times New Roman" panose="02020603050405020304" pitchFamily="18" charset="0"/>
                <a:cs typeface="Times New Roman" panose="02020603050405020304" pitchFamily="18" charset="0"/>
              </a:rPr>
              <a:t>a</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Trẻ</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em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là</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hạnh</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phúc</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của</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mỗi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gia</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đình</a:t>
            </a:r>
            <a:endParaRPr lang="en-US" sz="3200" b="1" dirty="0" smtClean="0">
              <a:solidFill>
                <a:srgbClr val="C00000"/>
              </a:solidFill>
              <a:latin typeface="Times New Roman" panose="02020603050405020304" pitchFamily="18" charset="0"/>
              <a:cs typeface="Times New Roman" panose="02020603050405020304" pitchFamily="18" charset="0"/>
            </a:endParaRPr>
          </a:p>
          <a:p>
            <a:r>
              <a:rPr lang="en-US" sz="3200" b="1" dirty="0" smtClean="0">
                <a:solidFill>
                  <a:srgbClr val="C00000"/>
                </a:solidFill>
                <a:latin typeface="Times New Roman" panose="02020603050405020304" pitchFamily="18" charset="0"/>
                <a:cs typeface="Times New Roman" panose="02020603050405020304" pitchFamily="18" charset="0"/>
              </a:rPr>
              <a:t>b, </a:t>
            </a:r>
            <a:r>
              <a:rPr lang="en-US" sz="3200" b="1" dirty="0" err="1" smtClean="0">
                <a:solidFill>
                  <a:srgbClr val="C00000"/>
                </a:solidFill>
                <a:latin typeface="Times New Roman" panose="02020603050405020304" pitchFamily="18" charset="0"/>
                <a:cs typeface="Times New Roman" panose="02020603050405020304" pitchFamily="18" charset="0"/>
              </a:rPr>
              <a:t>Thiếu</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nhi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là</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tương</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lai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của</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đất</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nước</a:t>
            </a:r>
            <a:r>
              <a:rPr lang="en-US" sz="3200" b="1" dirty="0" smtClean="0">
                <a:solidFill>
                  <a:srgbClr val="C00000"/>
                </a:solidFill>
                <a:latin typeface="Times New Roman" panose="02020603050405020304" pitchFamily="18" charset="0"/>
                <a:cs typeface="Times New Roman" panose="02020603050405020304" pitchFamily="18" charset="0"/>
              </a:rPr>
              <a:t>?</a:t>
            </a:r>
          </a:p>
          <a:p>
            <a:r>
              <a:rPr lang="en-US" sz="3200" b="1" dirty="0" smtClean="0">
                <a:solidFill>
                  <a:srgbClr val="C00000"/>
                </a:solidFill>
                <a:latin typeface="Times New Roman" panose="02020603050405020304" pitchFamily="18" charset="0"/>
                <a:cs typeface="Times New Roman" panose="02020603050405020304" pitchFamily="18" charset="0"/>
              </a:rPr>
              <a:t>C, </a:t>
            </a:r>
            <a:r>
              <a:rPr lang="en-US" sz="3200" b="1" dirty="0" err="1" smtClean="0">
                <a:solidFill>
                  <a:srgbClr val="C00000"/>
                </a:solidFill>
                <a:latin typeface="Times New Roman" panose="02020603050405020304" pitchFamily="18" charset="0"/>
                <a:cs typeface="Times New Roman" panose="02020603050405020304" pitchFamily="18" charset="0"/>
              </a:rPr>
              <a:t>Trẻ</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em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hôm</a:t>
            </a:r>
            <a:r>
              <a:rPr lang="en-US" sz="3200" b="1" dirty="0" smtClean="0">
                <a:solidFill>
                  <a:srgbClr val="C00000"/>
                </a:solidFill>
                <a:latin typeface="Times New Roman" panose="02020603050405020304" pitchFamily="18" charset="0"/>
                <a:cs typeface="Times New Roman" panose="02020603050405020304" pitchFamily="18" charset="0"/>
              </a:rPr>
              <a:t> nay, </a:t>
            </a:r>
            <a:r>
              <a:rPr lang="en-US" sz="3200" b="1" dirty="0" err="1" smtClean="0">
                <a:solidFill>
                  <a:srgbClr val="C00000"/>
                </a:solidFill>
                <a:latin typeface="Times New Roman" panose="02020603050405020304" pitchFamily="18" charset="0"/>
                <a:cs typeface="Times New Roman" panose="02020603050405020304" pitchFamily="18" charset="0"/>
              </a:rPr>
              <a:t>thế</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giới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ngày</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mai</a:t>
            </a:r>
            <a:r>
              <a:rPr lang="en-US" sz="3200" b="1" dirty="0" smtClean="0">
                <a:solidFill>
                  <a:srgbClr val="C00000"/>
                </a:solidFill>
                <a:latin typeface="Times New Roman" panose="02020603050405020304" pitchFamily="18" charset="0"/>
                <a:cs typeface="Times New Roman" panose="02020603050405020304" pitchFamily="18" charset="0"/>
              </a:rPr>
              <a:t>.</a:t>
            </a: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6308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3753" y="403413"/>
            <a:ext cx="11497235" cy="6199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203" y="-2221596"/>
            <a:ext cx="1533079" cy="1429024"/>
          </a:xfrm>
          <a:prstGeom prst="rect">
            <a:avLst/>
          </a:prstGeom>
        </p:spPr>
      </p:pic>
      <p:sp>
        <p:nvSpPr>
          <p:cNvPr id="5" name="TextBox 4">
            <a:extLst>
              <a:ext uri="{FF2B5EF4-FFF2-40B4-BE49-F238E27FC236}">
                <a16:creationId xmlns:a16="http://schemas.microsoft.com/office/drawing/2014/main" xmlns="" id="{EB28EFDC-89E2-F9A3-D27E-1084B0445692}"/>
              </a:ext>
            </a:extLst>
          </p:cNvPr>
          <p:cNvSpPr txBox="1"/>
          <p:nvPr/>
        </p:nvSpPr>
        <p:spPr>
          <a:xfrm>
            <a:off x="917218" y="527350"/>
            <a:ext cx="11274782" cy="1200329"/>
          </a:xfrm>
          <a:prstGeom prst="rect">
            <a:avLst/>
          </a:prstGeom>
          <a:noFill/>
        </p:spPr>
        <p:txBody>
          <a:bodyPr wrap="square">
            <a:spAutoFit/>
          </a:bodyPr>
          <a:lstStyle/>
          <a:p>
            <a:pPr algn="ctr"/>
            <a:r>
              <a:rPr lang="en-US" sz="4000" b="1" dirty="0" err="1"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Gợi</a:t>
            </a:r>
            <a:r>
              <a:rPr lang="en-US" sz="4000" b="1" dirty="0" smtClean="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 ý</a:t>
            </a:r>
          </a:p>
          <a:p>
            <a:r>
              <a:rPr lang="en-US" sz="3200" b="1" dirty="0">
                <a:solidFill>
                  <a:srgbClr val="C00000"/>
                </a:solidFill>
                <a:latin typeface="Times New Roman" panose="02020603050405020304" pitchFamily="18" charset="0"/>
                <a:cs typeface="Times New Roman" panose="02020603050405020304" pitchFamily="18" charset="0"/>
              </a:rPr>
              <a:t>a</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Trẻ</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em</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là</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hạnh</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phúc</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của</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mỗi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gia</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đình</a:t>
            </a:r>
            <a:endParaRPr lang="en-US" sz="3200" b="1" dirty="0" smtClean="0">
              <a:solidFill>
                <a:srgbClr val="C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B28EFDC-89E2-F9A3-D27E-1084B0445692}"/>
              </a:ext>
            </a:extLst>
          </p:cNvPr>
          <p:cNvSpPr txBox="1"/>
          <p:nvPr/>
        </p:nvSpPr>
        <p:spPr>
          <a:xfrm>
            <a:off x="666206" y="1727679"/>
            <a:ext cx="11274782" cy="4031873"/>
          </a:xfrm>
          <a:prstGeom prst="rect">
            <a:avLst/>
          </a:prstGeom>
          <a:noFill/>
        </p:spPr>
        <p:txBody>
          <a:bodyPr wrap="square">
            <a:spAutoFit/>
          </a:bodyPr>
          <a:lstStyle/>
          <a:p>
            <a:pPr algn="ctr"/>
            <a:r>
              <a:rPr lang="en-US" sz="3200" b="1" dirty="0" err="1" smtClean="0">
                <a:solidFill>
                  <a:srgbClr val="C00000"/>
                </a:solidFill>
                <a:latin typeface="Times New Roman" panose="02020603050405020304" pitchFamily="18" charset="0"/>
                <a:cs typeface="Times New Roman" panose="02020603050405020304" pitchFamily="18" charset="0"/>
              </a:rPr>
              <a:t>Bài</a:t>
            </a:r>
            <a:r>
              <a:rPr lang="en-US" sz="3200" b="1" dirty="0" smtClean="0">
                <a:solidFill>
                  <a:srgbClr val="C00000"/>
                </a:solidFill>
                <a:latin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cs typeface="Times New Roman" panose="02020603050405020304" pitchFamily="18" charset="0"/>
              </a:rPr>
              <a:t>làm</a:t>
            </a:r>
            <a:endParaRPr lang="en-US" sz="3200" b="1" dirty="0" smtClean="0">
              <a:solidFill>
                <a:srgbClr val="C00000"/>
              </a:solidFill>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Trẻ </a:t>
            </a:r>
            <a:r>
              <a:rPr lang="vi-VN" sz="3200" dirty="0">
                <a:latin typeface="Times New Roman" panose="02020603050405020304" pitchFamily="18" charset="0"/>
                <a:cs typeface="Times New Roman" panose="02020603050405020304" pitchFamily="18" charset="0"/>
              </a:rPr>
              <a:t>em là niềm hạnh phúc lớn lao của mỗi gia đình. Tiếng cười trong trẻo, sự hồn nhiên và ngây thơ của các em mang đến niềm vui, gắn kết tình cảm giữa các thành viên. Mỗi đứa trẻ không chỉ là niềm tự hào của cha mẹ mà còn là động lực để họ cố gắng xây dựng một tương lai tốt đẹp hơn. Vì vậy, mọi gia đình cần yêu thương, chăm sóc và dạy dỗ trẻ em thật tốt, để các em lớn lên trong môi trường đầy đủ tình yêu thương và sự bảo vệ.</a:t>
            </a:r>
            <a:endParaRPr lang="en-US" sz="3200" b="1"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107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3753" y="403413"/>
            <a:ext cx="11497235" cy="6199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203" y="-2221596"/>
            <a:ext cx="1533079" cy="1429024"/>
          </a:xfrm>
          <a:prstGeom prst="rect">
            <a:avLst/>
          </a:prstGeom>
        </p:spPr>
      </p:pic>
      <p:sp>
        <p:nvSpPr>
          <p:cNvPr id="6" name="TextBox 5">
            <a:extLst>
              <a:ext uri="{FF2B5EF4-FFF2-40B4-BE49-F238E27FC236}">
                <a16:creationId xmlns:a16="http://schemas.microsoft.com/office/drawing/2014/main" xmlns="" id="{EB28EFDC-89E2-F9A3-D27E-1084B0445692}"/>
              </a:ext>
            </a:extLst>
          </p:cNvPr>
          <p:cNvSpPr txBox="1"/>
          <p:nvPr/>
        </p:nvSpPr>
        <p:spPr>
          <a:xfrm>
            <a:off x="666206" y="403413"/>
            <a:ext cx="11274782" cy="5755422"/>
          </a:xfrm>
          <a:prstGeom prst="rect">
            <a:avLst/>
          </a:prstGeom>
          <a:noFill/>
        </p:spPr>
        <p:txBody>
          <a:bodyPr wrap="square">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b, </a:t>
            </a:r>
            <a:r>
              <a:rPr lang="en-US" sz="4000" b="1" dirty="0" err="1">
                <a:solidFill>
                  <a:srgbClr val="C00000"/>
                </a:solidFill>
                <a:latin typeface="Times New Roman" panose="02020603050405020304" pitchFamily="18" charset="0"/>
                <a:cs typeface="Times New Roman" panose="02020603050405020304" pitchFamily="18" charset="0"/>
              </a:rPr>
              <a:t>Thiếu</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nhi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là</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tương</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lai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của</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đất</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nước</a:t>
            </a:r>
            <a:r>
              <a:rPr lang="en-US" sz="4000" b="1" dirty="0">
                <a:solidFill>
                  <a:srgbClr val="C00000"/>
                </a:solidFill>
                <a:latin typeface="Times New Roman" panose="02020603050405020304" pitchFamily="18" charset="0"/>
                <a:cs typeface="Times New Roman" panose="02020603050405020304" pitchFamily="18" charset="0"/>
              </a:rPr>
              <a:t>?</a:t>
            </a:r>
          </a:p>
          <a:p>
            <a:pPr algn="ctr"/>
            <a:r>
              <a:rPr lang="en-US" sz="4000" b="1" dirty="0" err="1" smtClean="0">
                <a:solidFill>
                  <a:srgbClr val="002060"/>
                </a:solidFill>
                <a:latin typeface="Times New Roman" panose="02020603050405020304" pitchFamily="18" charset="0"/>
                <a:cs typeface="Times New Roman" panose="02020603050405020304" pitchFamily="18" charset="0"/>
              </a:rPr>
              <a:t>Bài</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làm</a:t>
            </a:r>
            <a:endParaRPr lang="en-US" sz="4000" b="1" dirty="0" smtClean="0">
              <a:solidFill>
                <a:srgbClr val="002060"/>
              </a:solidFill>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Thiếu </a:t>
            </a:r>
            <a:r>
              <a:rPr lang="vi-VN" sz="3200" dirty="0">
                <a:latin typeface="Times New Roman" panose="02020603050405020304" pitchFamily="18" charset="0"/>
                <a:cs typeface="Times New Roman" panose="02020603050405020304" pitchFamily="18" charset="0"/>
              </a:rPr>
              <a:t>nhi là tương lai của đất nước vì các em chính là thế hệ sẽ kế thừa và phát triển xã hội sau này. Một đất nước muốn vững mạnh, giàu đẹp thì cần có những công dân tài giỏi, đạo đức tốt, mà điều đó bắt đầu từ việc nuôi dưỡng và giáo dục thiếu nhi ngay từ hôm nay. Nếu được yêu thương, học tập và rèn luyện trong môi trường tốt, các em sẽ trở thành những người có ích, góp phần xây dựng quê hương, đất nước ngày càng phát triển. Vì vậy, chăm lo cho thiếu nhi chính là đầu tư cho tương lai của dân tộc.</a:t>
            </a:r>
            <a:endParaRPr lang="en-US" sz="3200" dirty="0">
              <a:latin typeface="Times New Roman" panose="02020603050405020304" pitchFamily="18" charset="0"/>
              <a:cs typeface="Times New Roman" panose="02020603050405020304" pitchFamily="18" charset="0"/>
            </a:endParaRPr>
          </a:p>
          <a:p>
            <a:endParaRPr lang="en-US" sz="3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9893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3753" y="403413"/>
            <a:ext cx="11497235" cy="6199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203" y="-2221596"/>
            <a:ext cx="1533079" cy="1429024"/>
          </a:xfrm>
          <a:prstGeom prst="rect">
            <a:avLst/>
          </a:prstGeom>
        </p:spPr>
      </p:pic>
      <p:sp>
        <p:nvSpPr>
          <p:cNvPr id="6" name="TextBox 5">
            <a:extLst>
              <a:ext uri="{FF2B5EF4-FFF2-40B4-BE49-F238E27FC236}">
                <a16:creationId xmlns:a16="http://schemas.microsoft.com/office/drawing/2014/main" xmlns="" id="{EB28EFDC-89E2-F9A3-D27E-1084B0445692}"/>
              </a:ext>
            </a:extLst>
          </p:cNvPr>
          <p:cNvSpPr txBox="1"/>
          <p:nvPr/>
        </p:nvSpPr>
        <p:spPr>
          <a:xfrm>
            <a:off x="666206" y="403413"/>
            <a:ext cx="11274782" cy="6247864"/>
          </a:xfrm>
          <a:prstGeom prst="rect">
            <a:avLst/>
          </a:prstGeom>
          <a:noFill/>
        </p:spPr>
        <p:txBody>
          <a:bodyPr wrap="square">
            <a:spAutoFit/>
          </a:bodyPr>
          <a:lstStyle/>
          <a:p>
            <a:pPr algn="ctr"/>
            <a:r>
              <a:rPr lang="en-US" sz="4000" b="1" dirty="0">
                <a:solidFill>
                  <a:srgbClr val="C00000"/>
                </a:solidFill>
                <a:latin typeface="Times New Roman" panose="02020603050405020304" pitchFamily="18" charset="0"/>
                <a:cs typeface="Times New Roman" panose="02020603050405020304" pitchFamily="18" charset="0"/>
              </a:rPr>
              <a:t>C, </a:t>
            </a:r>
            <a:r>
              <a:rPr lang="en-US" sz="4000" b="1" dirty="0" err="1">
                <a:solidFill>
                  <a:srgbClr val="C00000"/>
                </a:solidFill>
                <a:latin typeface="Times New Roman" panose="02020603050405020304" pitchFamily="18" charset="0"/>
                <a:cs typeface="Times New Roman" panose="02020603050405020304" pitchFamily="18" charset="0"/>
              </a:rPr>
              <a:t>Trẻ</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em</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hôm</a:t>
            </a:r>
            <a:r>
              <a:rPr lang="en-US" sz="4000" b="1" dirty="0">
                <a:solidFill>
                  <a:srgbClr val="C00000"/>
                </a:solidFill>
                <a:latin typeface="Times New Roman" panose="02020603050405020304" pitchFamily="18" charset="0"/>
                <a:cs typeface="Times New Roman" panose="02020603050405020304" pitchFamily="18" charset="0"/>
              </a:rPr>
              <a:t> nay, </a:t>
            </a:r>
            <a:r>
              <a:rPr lang="en-US" sz="4000" b="1" dirty="0" err="1">
                <a:solidFill>
                  <a:srgbClr val="C00000"/>
                </a:solidFill>
                <a:latin typeface="Times New Roman" panose="02020603050405020304" pitchFamily="18" charset="0"/>
                <a:cs typeface="Times New Roman" panose="02020603050405020304" pitchFamily="18" charset="0"/>
              </a:rPr>
              <a:t>thế</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giới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ngày</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mai</a:t>
            </a:r>
            <a:r>
              <a:rPr lang="en-US" sz="4000" b="1" dirty="0">
                <a:solidFill>
                  <a:srgbClr val="C00000"/>
                </a:solidFill>
                <a:latin typeface="Times New Roman" panose="02020603050405020304" pitchFamily="18" charset="0"/>
                <a:cs typeface="Times New Roman" panose="02020603050405020304" pitchFamily="18" charset="0"/>
              </a:rPr>
              <a:t>.</a:t>
            </a:r>
            <a:endParaRPr lang="en-US" sz="4000" dirty="0">
              <a:solidFill>
                <a:srgbClr val="C00000"/>
              </a:solidFill>
              <a:latin typeface="Times New Roman" panose="02020603050405020304" pitchFamily="18" charset="0"/>
              <a:cs typeface="Times New Roman" panose="02020603050405020304" pitchFamily="18" charset="0"/>
            </a:endParaRPr>
          </a:p>
          <a:p>
            <a:pPr algn="ctr"/>
            <a:r>
              <a:rPr lang="en-US" sz="4000" b="1" dirty="0" err="1" smtClean="0">
                <a:solidFill>
                  <a:srgbClr val="002060"/>
                </a:solidFill>
                <a:latin typeface="Times New Roman" panose="02020603050405020304" pitchFamily="18" charset="0"/>
                <a:cs typeface="Times New Roman" panose="02020603050405020304" pitchFamily="18" charset="0"/>
              </a:rPr>
              <a:t>Bài</a:t>
            </a:r>
            <a:r>
              <a:rPr lang="en-US" sz="4000" b="1" dirty="0" smtClean="0">
                <a:solidFill>
                  <a:srgbClr val="002060"/>
                </a:solidFill>
                <a:latin typeface="Times New Roman" panose="02020603050405020304" pitchFamily="18" charset="0"/>
                <a:cs typeface="Times New Roman" panose="02020603050405020304" pitchFamily="18" charset="0"/>
              </a:rPr>
              <a:t> </a:t>
            </a:r>
            <a:r>
              <a:rPr lang="en-US" sz="4000" b="1" dirty="0" err="1" smtClean="0">
                <a:solidFill>
                  <a:srgbClr val="002060"/>
                </a:solidFill>
                <a:latin typeface="Times New Roman" panose="02020603050405020304" pitchFamily="18" charset="0"/>
                <a:cs typeface="Times New Roman" panose="02020603050405020304" pitchFamily="18" charset="0"/>
              </a:rPr>
              <a:t>làm</a:t>
            </a:r>
            <a:endParaRPr lang="en-US" sz="4000" b="1" dirty="0" smtClean="0">
              <a:solidFill>
                <a:srgbClr val="002060"/>
              </a:solidFill>
              <a:latin typeface="Times New Roman" panose="02020603050405020304" pitchFamily="18" charset="0"/>
              <a:cs typeface="Times New Roman" panose="02020603050405020304" pitchFamily="18" charset="0"/>
            </a:endParaRPr>
          </a:p>
          <a:p>
            <a:r>
              <a:rPr lang="en-US"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Câu nói "Trẻ em hôm nay, thế giới ngày mai" nhấn mạnh vai trò quan trọng của trẻ em đối với tương lai của nhân loại. Các em chính là những người sẽ tiếp nối và xây dựng xã hội sau này, quyết định sự phát triển của đất nước và thế giới. Vì vậy, việc giáo dục, chăm sóc và bảo vệ trẻ em là trách nhiệm của toàn xã hội. Khi các em được nuôi dưỡng trong môi trường tốt, có điều kiện học tập và phát triển, thế giới tương lai sẽ trở nên văn minh, tiến bộ hơn. Quan tâm đến trẻ em chính là góp phần xây dựng một thế giới tươi sáng mai </a:t>
            </a:r>
            <a:r>
              <a:rPr lang="vi-VN" sz="3200" dirty="0" smtClean="0">
                <a:solidFill>
                  <a:srgbClr val="0070C0"/>
                </a:solidFill>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endParaRPr lang="en-US" sz="3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9922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0598E0A-E880-F87F-5605-BE75EBE65A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1889"/>
            <a:ext cx="12192000" cy="7539889"/>
          </a:xfrm>
          <a:prstGeom prst="rect">
            <a:avLst/>
          </a:prstGeom>
        </p:spPr>
      </p:pic>
      <p:sp>
        <p:nvSpPr>
          <p:cNvPr id="3" name="Rounded Rectangle 2"/>
          <p:cNvSpPr/>
          <p:nvPr/>
        </p:nvSpPr>
        <p:spPr>
          <a:xfrm>
            <a:off x="361405" y="444914"/>
            <a:ext cx="11469190" cy="60742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8">
            <a:extLst>
              <a:ext uri="{FF2B5EF4-FFF2-40B4-BE49-F238E27FC236}">
                <a16:creationId xmlns:a16="http://schemas.microsoft.com/office/drawing/2014/main" xmlns="" id="{98B0BFC8-4802-7699-2678-9FD29DE3ECBA}"/>
              </a:ext>
            </a:extLst>
          </p:cNvPr>
          <p:cNvSpPr txBox="1"/>
          <p:nvPr/>
        </p:nvSpPr>
        <p:spPr>
          <a:xfrm>
            <a:off x="4450094" y="444914"/>
            <a:ext cx="3829844" cy="708399"/>
          </a:xfrm>
          <a:prstGeom prst="rect">
            <a:avLst/>
          </a:prstGeom>
        </p:spPr>
        <p:txBody>
          <a:bodyPr lIns="0" tIns="0" rIns="0" bIns="0" rtlCol="0" anchor="t">
            <a:spAutoFit/>
          </a:bodyPr>
          <a:lstStyle/>
          <a:p>
            <a:pPr algn="ctr" defTabSz="457223">
              <a:lnSpc>
                <a:spcPts val="6063"/>
              </a:lnSpc>
            </a:pPr>
            <a:r>
              <a:rPr lang="en-US" sz="4050" b="1" dirty="0">
                <a:solidFill>
                  <a:srgbClr val="002060"/>
                </a:solidFill>
                <a:latin typeface="Times New Roman" panose="02020603050405020304" pitchFamily="18" charset="0"/>
                <a:cs typeface="Times New Roman" panose="02020603050405020304" pitchFamily="18" charset="0"/>
              </a:rPr>
              <a:t>VẬN DỤNG</a:t>
            </a:r>
          </a:p>
        </p:txBody>
      </p:sp>
      <p:sp>
        <p:nvSpPr>
          <p:cNvPr id="6" name="TextBox 5">
            <a:extLst>
              <a:ext uri="{FF2B5EF4-FFF2-40B4-BE49-F238E27FC236}">
                <a16:creationId xmlns:a16="http://schemas.microsoft.com/office/drawing/2014/main" xmlns="" id="{D1E5523B-ADDD-1370-0B43-1D4AD829C988}"/>
              </a:ext>
            </a:extLst>
          </p:cNvPr>
          <p:cNvSpPr txBox="1"/>
          <p:nvPr/>
        </p:nvSpPr>
        <p:spPr>
          <a:xfrm>
            <a:off x="470077" y="1232467"/>
            <a:ext cx="11038300" cy="646331"/>
          </a:xfrm>
          <a:prstGeom prst="rect">
            <a:avLst/>
          </a:prstGeom>
          <a:noFill/>
        </p:spPr>
        <p:txBody>
          <a:bodyPr wrap="square" rtlCol="0">
            <a:spAutoFit/>
          </a:bodyPr>
          <a:lstStyle/>
          <a:p>
            <a:pPr algn="just">
              <a:spcAft>
                <a:spcPts val="600"/>
              </a:spcAft>
            </a:pPr>
            <a:r>
              <a:rPr lang="en-US" sz="3600" dirty="0">
                <a:solidFill>
                  <a:srgbClr val="0070C0"/>
                </a:solidFill>
              </a:rPr>
              <a:t>- </a:t>
            </a:r>
            <a:r>
              <a:rPr lang="vi-VN" sz="3600" dirty="0">
                <a:solidFill>
                  <a:srgbClr val="0070C0"/>
                </a:solidFill>
              </a:rPr>
              <a:t>Bài học hôm nay giúp các em biết được điều gì?</a:t>
            </a:r>
          </a:p>
        </p:txBody>
      </p:sp>
      <p:sp>
        <p:nvSpPr>
          <p:cNvPr id="8" name="Hộp Văn bản 9">
            <a:extLst>
              <a:ext uri="{FF2B5EF4-FFF2-40B4-BE49-F238E27FC236}">
                <a16:creationId xmlns:a16="http://schemas.microsoft.com/office/drawing/2014/main" xmlns="" id="{FEF98146-7DBA-77B8-D577-D857B95F9F65}"/>
              </a:ext>
            </a:extLst>
          </p:cNvPr>
          <p:cNvSpPr txBox="1"/>
          <p:nvPr/>
        </p:nvSpPr>
        <p:spPr>
          <a:xfrm>
            <a:off x="580441" y="2060352"/>
            <a:ext cx="9460541"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Điều đó giúp em việc gì?</a:t>
            </a:r>
          </a:p>
        </p:txBody>
      </p:sp>
      <p:sp>
        <p:nvSpPr>
          <p:cNvPr id="9" name="Hộp Văn bản 12">
            <a:extLst>
              <a:ext uri="{FF2B5EF4-FFF2-40B4-BE49-F238E27FC236}">
                <a16:creationId xmlns:a16="http://schemas.microsoft.com/office/drawing/2014/main" xmlns="" id="{DDA3652C-1277-3F7A-52CB-6754ECF28402}"/>
              </a:ext>
            </a:extLst>
          </p:cNvPr>
          <p:cNvSpPr txBox="1"/>
          <p:nvPr/>
        </p:nvSpPr>
        <p:spPr>
          <a:xfrm>
            <a:off x="580441" y="2888237"/>
            <a:ext cx="11123879"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vi-VN" sz="3600" b="0" i="0" u="none" strike="noStrike" kern="1200" cap="none" spc="0" normalizeH="0" baseline="0" noProof="0" dirty="0">
                <a:ln>
                  <a:noFill/>
                </a:ln>
                <a:solidFill>
                  <a:srgbClr val="C94C8B"/>
                </a:solidFill>
                <a:effectLst/>
                <a:uLnTx/>
                <a:uFillTx/>
                <a:latin typeface="Arial" panose="020B0604020202020204" pitchFamily="34" charset="0"/>
                <a:ea typeface="+mn-ea"/>
                <a:cs typeface="+mn-cs"/>
              </a:rPr>
              <a:t>- Học sinh về nhà tìm thêm những từ thuộc chủ đề thiếu nhi.</a:t>
            </a:r>
            <a:endParaRPr kumimoji="0" lang="en-US" sz="3600" b="0" i="0" u="none" strike="noStrike" kern="1200" cap="none" spc="0" normalizeH="0" baseline="0" noProof="0" dirty="0">
              <a:ln>
                <a:noFill/>
              </a:ln>
              <a:solidFill>
                <a:srgbClr val="C94C8B"/>
              </a:solidFill>
              <a:effectLst/>
              <a:uLnTx/>
              <a:uFillTx/>
              <a:latin typeface="Calibri"/>
              <a:ea typeface="+mn-ea"/>
              <a:cs typeface="+mn-cs"/>
            </a:endParaRPr>
          </a:p>
        </p:txBody>
      </p:sp>
    </p:spTree>
    <p:extLst>
      <p:ext uri="{BB962C8B-B14F-4D97-AF65-F5344CB8AC3E}">
        <p14:creationId xmlns:p14="http://schemas.microsoft.com/office/powerpoint/2010/main" val="33712527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4F60D5A7-A316-2F35-3BCB-540D2F0ACBB3}"/>
              </a:ext>
            </a:extLst>
          </p:cNvPr>
          <p:cNvSpPr/>
          <p:nvPr/>
        </p:nvSpPr>
        <p:spPr>
          <a:xfrm>
            <a:off x="662152" y="1168002"/>
            <a:ext cx="11107482" cy="5421984"/>
          </a:xfrm>
          <a:prstGeom prst="roundRect">
            <a:avLst/>
          </a:prstGeom>
          <a:solidFill>
            <a:schemeClr val="bg1">
              <a:alpha val="8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AE565B59-556C-DA8F-F008-0A782B20F72C}"/>
              </a:ext>
            </a:extLst>
          </p:cNvPr>
          <p:cNvSpPr txBox="1"/>
          <p:nvPr/>
        </p:nvSpPr>
        <p:spPr>
          <a:xfrm>
            <a:off x="561703" y="1751526"/>
            <a:ext cx="10842171" cy="1815882"/>
          </a:xfrm>
          <a:prstGeom prst="rect">
            <a:avLst/>
          </a:prstGeom>
          <a:noFill/>
        </p:spPr>
        <p:txBody>
          <a:bodyPr wrap="square">
            <a:spAutoFit/>
          </a:bodyPr>
          <a:lstStyle/>
          <a:p>
            <a:pPr lvl="2"/>
            <a:r>
              <a:rPr lang="vi-VN" sz="28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vi-VN" dirty="0" smtClean="0"/>
              <a:t> </a:t>
            </a:r>
            <a:r>
              <a:rPr lang="vi-VN" sz="2800" dirty="0">
                <a:latin typeface="Times New Roman" panose="02020603050405020304" pitchFamily="18" charset="0"/>
                <a:cs typeface="Times New Roman" panose="02020603050405020304" pitchFamily="18" charset="0"/>
              </a:rPr>
              <a:t>Làm giàu được vốn từ về thiếu nhi, phục vụ cho chủ điểm </a:t>
            </a:r>
            <a:r>
              <a:rPr lang="vi-VN" sz="2800" i="1" dirty="0">
                <a:latin typeface="Times New Roman" panose="02020603050405020304" pitchFamily="18" charset="0"/>
                <a:cs typeface="Times New Roman" panose="02020603050405020304" pitchFamily="18" charset="0"/>
              </a:rPr>
              <a:t>Chủ nhân tương lai</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2"/>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Sử </a:t>
            </a:r>
            <a:r>
              <a:rPr lang="vi-VN" sz="2800" dirty="0">
                <a:latin typeface="Times New Roman" panose="02020603050405020304" pitchFamily="18" charset="0"/>
                <a:cs typeface="Times New Roman" panose="02020603050405020304" pitchFamily="18" charset="0"/>
              </a:rPr>
              <a:t>dụng được được các từ ngữ về thiếu nhi trong giao tiếp.</a:t>
            </a:r>
            <a:endParaRPr lang="en-US" sz="2800" dirty="0">
              <a:latin typeface="Times New Roman" panose="02020603050405020304" pitchFamily="18" charset="0"/>
              <a:cs typeface="Times New Roman" panose="02020603050405020304" pitchFamily="18" charset="0"/>
            </a:endParaRPr>
          </a:p>
          <a:p>
            <a:pPr algn="just"/>
            <a:endParaRPr lang="vi-VN" sz="28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 name="Picture 29">
            <a:extLst>
              <a:ext uri="{FF2B5EF4-FFF2-40B4-BE49-F238E27FC236}">
                <a16:creationId xmlns:a16="http://schemas.microsoft.com/office/drawing/2014/main" xmlns="" id="{4A3E5490-FF46-4878-969A-15F7DF8A3325}"/>
              </a:ext>
            </a:extLst>
          </p:cNvPr>
          <p:cNvPicPr>
            <a:picLocks noChangeAspect="1"/>
          </p:cNvPicPr>
          <p:nvPr/>
        </p:nvPicPr>
        <p:blipFill>
          <a:blip r:embed="rId2">
            <a:clrChange>
              <a:clrFrom>
                <a:srgbClr val="FEFBFB"/>
              </a:clrFrom>
              <a:clrTo>
                <a:srgbClr val="FEFBFB">
                  <a:alpha val="0"/>
                </a:srgbClr>
              </a:clrTo>
            </a:clrChange>
          </a:blip>
          <a:stretch>
            <a:fillRect/>
          </a:stretch>
        </p:blipFill>
        <p:spPr>
          <a:xfrm>
            <a:off x="894867" y="1602690"/>
            <a:ext cx="647771" cy="787487"/>
          </a:xfrm>
          <a:prstGeom prst="rect">
            <a:avLst/>
          </a:prstGeom>
        </p:spPr>
      </p:pic>
      <p:pic>
        <p:nvPicPr>
          <p:cNvPr id="31" name="Picture 30">
            <a:extLst>
              <a:ext uri="{FF2B5EF4-FFF2-40B4-BE49-F238E27FC236}">
                <a16:creationId xmlns:a16="http://schemas.microsoft.com/office/drawing/2014/main" xmlns="" id="{2EA20AED-E0EF-9099-F7E0-114516F4C84F}"/>
              </a:ext>
            </a:extLst>
          </p:cNvPr>
          <p:cNvPicPr>
            <a:picLocks noChangeAspect="1"/>
          </p:cNvPicPr>
          <p:nvPr/>
        </p:nvPicPr>
        <p:blipFill>
          <a:blip r:embed="rId2">
            <a:clrChange>
              <a:clrFrom>
                <a:srgbClr val="FEFBFB"/>
              </a:clrFrom>
              <a:clrTo>
                <a:srgbClr val="FEFBFB">
                  <a:alpha val="0"/>
                </a:srgbClr>
              </a:clrTo>
            </a:clrChange>
          </a:blip>
          <a:stretch>
            <a:fillRect/>
          </a:stretch>
        </p:blipFill>
        <p:spPr>
          <a:xfrm>
            <a:off x="894867" y="2215061"/>
            <a:ext cx="647771" cy="787487"/>
          </a:xfrm>
          <a:prstGeom prst="rect">
            <a:avLst/>
          </a:prstGeom>
        </p:spPr>
      </p:pic>
      <p:pic>
        <p:nvPicPr>
          <p:cNvPr id="2" name="Picture 1">
            <a:extLst>
              <a:ext uri="{FF2B5EF4-FFF2-40B4-BE49-F238E27FC236}">
                <a16:creationId xmlns:a16="http://schemas.microsoft.com/office/drawing/2014/main" xmlns="" id="{82AEC26B-4BD3-CEA3-7922-4E0224882AE0}"/>
              </a:ext>
            </a:extLst>
          </p:cNvPr>
          <p:cNvPicPr>
            <a:picLocks noChangeAspect="1"/>
          </p:cNvPicPr>
          <p:nvPr/>
        </p:nvPicPr>
        <p:blipFill>
          <a:blip r:embed="rId3"/>
          <a:stretch>
            <a:fillRect/>
          </a:stretch>
        </p:blipFill>
        <p:spPr>
          <a:xfrm>
            <a:off x="2733075" y="219386"/>
            <a:ext cx="6078239" cy="1018120"/>
          </a:xfrm>
          <a:prstGeom prst="rect">
            <a:avLst/>
          </a:prstGeom>
        </p:spPr>
      </p:pic>
    </p:spTree>
    <p:extLst>
      <p:ext uri="{BB962C8B-B14F-4D97-AF65-F5344CB8AC3E}">
        <p14:creationId xmlns:p14="http://schemas.microsoft.com/office/powerpoint/2010/main" val="298227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32" presetClass="emph" presetSubtype="0" repeatCount="indefinite" fill="hold" nodeType="withEffect">
                                  <p:stCondLst>
                                    <p:cond delay="0"/>
                                  </p:stCondLst>
                                  <p:childTnLst>
                                    <p:animRot by="120000">
                                      <p:cBhvr>
                                        <p:cTn id="15" dur="100" fill="hold">
                                          <p:stCondLst>
                                            <p:cond delay="0"/>
                                          </p:stCondLst>
                                        </p:cTn>
                                        <p:tgtEl>
                                          <p:spTgt spid="30"/>
                                        </p:tgtEl>
                                        <p:attrNameLst>
                                          <p:attrName>r</p:attrName>
                                        </p:attrNameLst>
                                      </p:cBhvr>
                                    </p:animRot>
                                    <p:animRot by="-240000">
                                      <p:cBhvr>
                                        <p:cTn id="16" dur="200" fill="hold">
                                          <p:stCondLst>
                                            <p:cond delay="200"/>
                                          </p:stCondLst>
                                        </p:cTn>
                                        <p:tgtEl>
                                          <p:spTgt spid="30"/>
                                        </p:tgtEl>
                                        <p:attrNameLst>
                                          <p:attrName>r</p:attrName>
                                        </p:attrNameLst>
                                      </p:cBhvr>
                                    </p:animRot>
                                    <p:animRot by="240000">
                                      <p:cBhvr>
                                        <p:cTn id="17" dur="200" fill="hold">
                                          <p:stCondLst>
                                            <p:cond delay="400"/>
                                          </p:stCondLst>
                                        </p:cTn>
                                        <p:tgtEl>
                                          <p:spTgt spid="30"/>
                                        </p:tgtEl>
                                        <p:attrNameLst>
                                          <p:attrName>r</p:attrName>
                                        </p:attrNameLst>
                                      </p:cBhvr>
                                    </p:animRot>
                                    <p:animRot by="-240000">
                                      <p:cBhvr>
                                        <p:cTn id="18" dur="200" fill="hold">
                                          <p:stCondLst>
                                            <p:cond delay="600"/>
                                          </p:stCondLst>
                                        </p:cTn>
                                        <p:tgtEl>
                                          <p:spTgt spid="30"/>
                                        </p:tgtEl>
                                        <p:attrNameLst>
                                          <p:attrName>r</p:attrName>
                                        </p:attrNameLst>
                                      </p:cBhvr>
                                    </p:animRot>
                                    <p:animRot by="120000">
                                      <p:cBhvr>
                                        <p:cTn id="19" dur="200" fill="hold">
                                          <p:stCondLst>
                                            <p:cond delay="800"/>
                                          </p:stCondLst>
                                        </p:cTn>
                                        <p:tgtEl>
                                          <p:spTgt spid="30"/>
                                        </p:tgtEl>
                                        <p:attrNameLst>
                                          <p:attrName>r</p:attrName>
                                        </p:attrNameLst>
                                      </p:cBhvr>
                                    </p:animRo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31"/>
                                        </p:tgtEl>
                                        <p:attrNameLst>
                                          <p:attrName>r</p:attrName>
                                        </p:attrNameLst>
                                      </p:cBhvr>
                                    </p:animRot>
                                    <p:animRot by="-240000">
                                      <p:cBhvr>
                                        <p:cTn id="22" dur="200" fill="hold">
                                          <p:stCondLst>
                                            <p:cond delay="200"/>
                                          </p:stCondLst>
                                        </p:cTn>
                                        <p:tgtEl>
                                          <p:spTgt spid="31"/>
                                        </p:tgtEl>
                                        <p:attrNameLst>
                                          <p:attrName>r</p:attrName>
                                        </p:attrNameLst>
                                      </p:cBhvr>
                                    </p:animRot>
                                    <p:animRot by="240000">
                                      <p:cBhvr>
                                        <p:cTn id="23" dur="200" fill="hold">
                                          <p:stCondLst>
                                            <p:cond delay="400"/>
                                          </p:stCondLst>
                                        </p:cTn>
                                        <p:tgtEl>
                                          <p:spTgt spid="31"/>
                                        </p:tgtEl>
                                        <p:attrNameLst>
                                          <p:attrName>r</p:attrName>
                                        </p:attrNameLst>
                                      </p:cBhvr>
                                    </p:animRot>
                                    <p:animRot by="-240000">
                                      <p:cBhvr>
                                        <p:cTn id="24" dur="200" fill="hold">
                                          <p:stCondLst>
                                            <p:cond delay="600"/>
                                          </p:stCondLst>
                                        </p:cTn>
                                        <p:tgtEl>
                                          <p:spTgt spid="31"/>
                                        </p:tgtEl>
                                        <p:attrNameLst>
                                          <p:attrName>r</p:attrName>
                                        </p:attrNameLst>
                                      </p:cBhvr>
                                    </p:animRot>
                                    <p:animRot by="120000">
                                      <p:cBhvr>
                                        <p:cTn id="25"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4024E00C-67FB-9F48-ABC0-26A921DED99E}"/>
              </a:ext>
            </a:extLst>
          </p:cNvPr>
          <p:cNvSpPr/>
          <p:nvPr/>
        </p:nvSpPr>
        <p:spPr>
          <a:xfrm>
            <a:off x="741460" y="545477"/>
            <a:ext cx="10785279" cy="5736054"/>
          </a:xfrm>
          <a:prstGeom prst="roundRect">
            <a:avLst/>
          </a:prstGeom>
          <a:solidFill>
            <a:schemeClr val="bg1">
              <a:alpha val="84000"/>
            </a:schemeClr>
          </a:solidFill>
          <a:ln w="5715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8">
            <a:extLst>
              <a:ext uri="{FF2B5EF4-FFF2-40B4-BE49-F238E27FC236}">
                <a16:creationId xmlns:a16="http://schemas.microsoft.com/office/drawing/2014/main" xmlns="" id="{98B0BFC8-4802-7699-2678-9FD29DE3ECBA}"/>
              </a:ext>
            </a:extLst>
          </p:cNvPr>
          <p:cNvSpPr txBox="1"/>
          <p:nvPr/>
        </p:nvSpPr>
        <p:spPr>
          <a:xfrm>
            <a:off x="1240970" y="980491"/>
            <a:ext cx="9575075" cy="1564531"/>
          </a:xfrm>
          <a:prstGeom prst="rect">
            <a:avLst/>
          </a:prstGeom>
        </p:spPr>
        <p:txBody>
          <a:bodyPr wrap="square" lIns="0" tIns="0" rIns="0" bIns="0" rtlCol="0" anchor="t">
            <a:spAutoFit/>
          </a:bodyPr>
          <a:lstStyle/>
          <a:p>
            <a:pPr algn="ctr" defTabSz="457223">
              <a:lnSpc>
                <a:spcPts val="6063"/>
              </a:lnSpc>
            </a:pPr>
            <a:r>
              <a:rPr lang="en-US" sz="4050" b="1" dirty="0" err="1" smtClean="0">
                <a:solidFill>
                  <a:srgbClr val="002060"/>
                </a:solidFill>
                <a:latin typeface="Times New Roman" panose="02020603050405020304" pitchFamily="18" charset="0"/>
                <a:cs typeface="Times New Roman" panose="02020603050405020304" pitchFamily="18" charset="0"/>
              </a:rPr>
              <a:t>Em</a:t>
            </a:r>
            <a:r>
              <a:rPr lang="en-US" sz="4050" b="1" dirty="0" smtClean="0">
                <a:solidFill>
                  <a:srgbClr val="002060"/>
                </a:solidFill>
                <a:latin typeface="Times New Roman" panose="02020603050405020304" pitchFamily="18" charset="0"/>
                <a:cs typeface="Times New Roman" panose="02020603050405020304" pitchFamily="18" charset="0"/>
              </a:rPr>
              <a:t> </a:t>
            </a:r>
            <a:r>
              <a:rPr lang="en-US" sz="4050" b="1" dirty="0" err="1" smtClean="0">
                <a:solidFill>
                  <a:srgbClr val="002060"/>
                </a:solidFill>
                <a:latin typeface="Times New Roman" panose="02020603050405020304" pitchFamily="18" charset="0"/>
                <a:cs typeface="Times New Roman" panose="02020603050405020304" pitchFamily="18" charset="0"/>
              </a:rPr>
              <a:t>hãy</a:t>
            </a:r>
            <a:r>
              <a:rPr lang="en-US" sz="4050" b="1" dirty="0" smtClean="0">
                <a:solidFill>
                  <a:srgbClr val="002060"/>
                </a:solidFill>
                <a:latin typeface="Times New Roman" panose="02020603050405020304" pitchFamily="18" charset="0"/>
                <a:cs typeface="Times New Roman" panose="02020603050405020304" pitchFamily="18" charset="0"/>
              </a:rPr>
              <a:t> chia </a:t>
            </a:r>
            <a:r>
              <a:rPr lang="en-US" sz="4050" b="1" dirty="0" err="1" smtClean="0">
                <a:solidFill>
                  <a:srgbClr val="002060"/>
                </a:solidFill>
                <a:latin typeface="Times New Roman" panose="02020603050405020304" pitchFamily="18" charset="0"/>
                <a:cs typeface="Times New Roman" panose="02020603050405020304" pitchFamily="18" charset="0"/>
              </a:rPr>
              <a:t>sẻ</a:t>
            </a:r>
            <a:r>
              <a:rPr lang="en-US" sz="4050" b="1" dirty="0" smtClean="0">
                <a:solidFill>
                  <a:srgbClr val="002060"/>
                </a:solidFill>
                <a:latin typeface="Times New Roman" panose="02020603050405020304" pitchFamily="18" charset="0"/>
                <a:cs typeface="Times New Roman" panose="02020603050405020304" pitchFamily="18" charset="0"/>
              </a:rPr>
              <a:t> </a:t>
            </a:r>
            <a:r>
              <a:rPr lang="en-US" sz="4050" b="1" dirty="0" err="1" smtClean="0">
                <a:solidFill>
                  <a:srgbClr val="002060"/>
                </a:solidFill>
                <a:latin typeface="Times New Roman" panose="02020603050405020304" pitchFamily="18" charset="0"/>
                <a:cs typeface="Times New Roman" panose="02020603050405020304" pitchFamily="18" charset="0"/>
              </a:rPr>
              <a:t>cảm</a:t>
            </a:r>
            <a:r>
              <a:rPr lang="en-US" sz="4050" b="1" dirty="0" smtClean="0">
                <a:solidFill>
                  <a:srgbClr val="002060"/>
                </a:solidFill>
                <a:latin typeface="Times New Roman" panose="02020603050405020304" pitchFamily="18" charset="0"/>
                <a:cs typeface="Times New Roman" panose="02020603050405020304" pitchFamily="18" charset="0"/>
              </a:rPr>
              <a:t> </a:t>
            </a:r>
            <a:r>
              <a:rPr lang="en-US" sz="4050" b="1" dirty="0" err="1" smtClean="0">
                <a:solidFill>
                  <a:srgbClr val="002060"/>
                </a:solidFill>
                <a:latin typeface="Times New Roman" panose="02020603050405020304" pitchFamily="18" charset="0"/>
                <a:cs typeface="Times New Roman" panose="02020603050405020304" pitchFamily="18" charset="0"/>
              </a:rPr>
              <a:t>nhận</a:t>
            </a:r>
            <a:r>
              <a:rPr lang="en-US" sz="4050" b="1" dirty="0" smtClean="0">
                <a:solidFill>
                  <a:srgbClr val="002060"/>
                </a:solidFill>
                <a:latin typeface="Times New Roman" panose="02020603050405020304" pitchFamily="18" charset="0"/>
                <a:cs typeface="Times New Roman" panose="02020603050405020304" pitchFamily="18" charset="0"/>
              </a:rPr>
              <a:t> </a:t>
            </a:r>
            <a:r>
              <a:rPr lang="en-US" sz="4050" b="1" dirty="0" err="1" smtClean="0">
                <a:solidFill>
                  <a:srgbClr val="002060"/>
                </a:solidFill>
                <a:latin typeface="Times New Roman" panose="02020603050405020304" pitchFamily="18" charset="0"/>
                <a:cs typeface="Times New Roman" panose="02020603050405020304" pitchFamily="18" charset="0"/>
              </a:rPr>
              <a:t>sau</a:t>
            </a:r>
            <a:r>
              <a:rPr lang="en-US" sz="4050" b="1" dirty="0" smtClean="0">
                <a:solidFill>
                  <a:srgbClr val="002060"/>
                </a:solidFill>
                <a:latin typeface="Times New Roman" panose="02020603050405020304" pitchFamily="18" charset="0"/>
                <a:cs typeface="Times New Roman" panose="02020603050405020304" pitchFamily="18" charset="0"/>
              </a:rPr>
              <a:t> </a:t>
            </a:r>
            <a:r>
              <a:rPr lang="en-US" sz="4050" b="1" dirty="0" err="1" smtClean="0">
                <a:solidFill>
                  <a:srgbClr val="002060"/>
                </a:solidFill>
                <a:latin typeface="Times New Roman" panose="02020603050405020304" pitchFamily="18" charset="0"/>
                <a:cs typeface="Times New Roman" panose="02020603050405020304" pitchFamily="18" charset="0"/>
              </a:rPr>
              <a:t>khi</a:t>
            </a:r>
            <a:r>
              <a:rPr lang="en-US" sz="4050" b="1" dirty="0" smtClean="0">
                <a:solidFill>
                  <a:srgbClr val="002060"/>
                </a:solidFill>
                <a:latin typeface="Times New Roman" panose="02020603050405020304" pitchFamily="18" charset="0"/>
                <a:cs typeface="Times New Roman" panose="02020603050405020304" pitchFamily="18" charset="0"/>
              </a:rPr>
              <a:t> </a:t>
            </a:r>
            <a:r>
              <a:rPr lang="en-US" sz="4050" b="1" dirty="0" err="1" smtClean="0">
                <a:solidFill>
                  <a:srgbClr val="002060"/>
                </a:solidFill>
                <a:latin typeface="Times New Roman" panose="02020603050405020304" pitchFamily="18" charset="0"/>
                <a:cs typeface="Times New Roman" panose="02020603050405020304" pitchFamily="18" charset="0"/>
              </a:rPr>
              <a:t>học</a:t>
            </a:r>
            <a:r>
              <a:rPr lang="en-US" sz="4050" b="1" dirty="0" smtClean="0">
                <a:solidFill>
                  <a:srgbClr val="002060"/>
                </a:solidFill>
                <a:latin typeface="Times New Roman" panose="02020603050405020304" pitchFamily="18" charset="0"/>
                <a:cs typeface="Times New Roman" panose="02020603050405020304" pitchFamily="18" charset="0"/>
              </a:rPr>
              <a:t> </a:t>
            </a:r>
            <a:r>
              <a:rPr lang="en-US" sz="4050" b="1" dirty="0" err="1" smtClean="0">
                <a:solidFill>
                  <a:srgbClr val="002060"/>
                </a:solidFill>
                <a:latin typeface="Times New Roman" panose="02020603050405020304" pitchFamily="18" charset="0"/>
                <a:cs typeface="Times New Roman" panose="02020603050405020304" pitchFamily="18" charset="0"/>
              </a:rPr>
              <a:t>xong</a:t>
            </a:r>
            <a:r>
              <a:rPr lang="en-US" sz="4050" b="1" dirty="0" smtClean="0">
                <a:solidFill>
                  <a:srgbClr val="002060"/>
                </a:solidFill>
                <a:latin typeface="Times New Roman" panose="02020603050405020304" pitchFamily="18" charset="0"/>
                <a:cs typeface="Times New Roman" panose="02020603050405020304" pitchFamily="18" charset="0"/>
              </a:rPr>
              <a:t> </a:t>
            </a:r>
            <a:r>
              <a:rPr lang="en-US" sz="4050" b="1" dirty="0" err="1" smtClean="0">
                <a:solidFill>
                  <a:srgbClr val="002060"/>
                </a:solidFill>
                <a:latin typeface="Times New Roman" panose="02020603050405020304" pitchFamily="18" charset="0"/>
                <a:cs typeface="Times New Roman" panose="02020603050405020304" pitchFamily="18" charset="0"/>
              </a:rPr>
              <a:t>tiết</a:t>
            </a:r>
            <a:r>
              <a:rPr lang="en-US" sz="4050" b="1" dirty="0" smtClean="0">
                <a:solidFill>
                  <a:srgbClr val="002060"/>
                </a:solidFill>
                <a:latin typeface="Times New Roman" panose="02020603050405020304" pitchFamily="18" charset="0"/>
                <a:cs typeface="Times New Roman" panose="02020603050405020304" pitchFamily="18" charset="0"/>
              </a:rPr>
              <a:t> </a:t>
            </a:r>
            <a:r>
              <a:rPr lang="en-US" sz="4050" b="1" dirty="0" err="1" smtClean="0">
                <a:solidFill>
                  <a:srgbClr val="002060"/>
                </a:solidFill>
                <a:latin typeface="Times New Roman" panose="02020603050405020304" pitchFamily="18" charset="0"/>
                <a:cs typeface="Times New Roman" panose="02020603050405020304" pitchFamily="18" charset="0"/>
              </a:rPr>
              <a:t>học</a:t>
            </a:r>
            <a:r>
              <a:rPr lang="en-US" sz="4050" b="1" dirty="0" smtClean="0">
                <a:solidFill>
                  <a:srgbClr val="002060"/>
                </a:solidFill>
                <a:latin typeface="Times New Roman" panose="02020603050405020304" pitchFamily="18" charset="0"/>
                <a:cs typeface="Times New Roman" panose="02020603050405020304" pitchFamily="18" charset="0"/>
              </a:rPr>
              <a:t> ?</a:t>
            </a:r>
            <a:endParaRPr lang="en-US" sz="405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2441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4024E00C-67FB-9F48-ABC0-26A921DED99E}"/>
              </a:ext>
            </a:extLst>
          </p:cNvPr>
          <p:cNvSpPr/>
          <p:nvPr/>
        </p:nvSpPr>
        <p:spPr>
          <a:xfrm>
            <a:off x="741460" y="545476"/>
            <a:ext cx="10785279" cy="6312523"/>
          </a:xfrm>
          <a:prstGeom prst="roundRect">
            <a:avLst/>
          </a:prstGeom>
          <a:solidFill>
            <a:schemeClr val="bg1"/>
          </a:solidFill>
          <a:ln w="57150">
            <a:solidFill>
              <a:srgbClr val="F1838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xmlns="" id="{749720A3-4789-5E87-7A69-72CF54A72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991" y="2916980"/>
            <a:ext cx="12628179" cy="7023458"/>
          </a:xfrm>
          <a:prstGeom prst="rect">
            <a:avLst/>
          </a:prstGeom>
        </p:spPr>
      </p:pic>
      <p:sp>
        <p:nvSpPr>
          <p:cNvPr id="4" name="TextBox 3">
            <a:extLst>
              <a:ext uri="{FF2B5EF4-FFF2-40B4-BE49-F238E27FC236}">
                <a16:creationId xmlns:a16="http://schemas.microsoft.com/office/drawing/2014/main" xmlns="" id="{B848CE6D-B163-69EE-DA76-ED151680C6CB}"/>
              </a:ext>
            </a:extLst>
          </p:cNvPr>
          <p:cNvSpPr txBox="1"/>
          <p:nvPr/>
        </p:nvSpPr>
        <p:spPr>
          <a:xfrm>
            <a:off x="1094739" y="840718"/>
            <a:ext cx="10051482"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TẠM</a:t>
            </a:r>
            <a:r>
              <a:rPr kumimoji="0" lang="en-US" sz="5400" b="1" i="0" u="none" strike="noStrike" kern="1200" cap="none" spc="0" normalizeH="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BIỆT</a:t>
            </a:r>
            <a:endParaRPr kumimoji="0" lang="vi-VN" sz="5400" b="1"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5223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4024E00C-67FB-9F48-ABC0-26A921DED99E}"/>
              </a:ext>
            </a:extLst>
          </p:cNvPr>
          <p:cNvSpPr/>
          <p:nvPr/>
        </p:nvSpPr>
        <p:spPr>
          <a:xfrm>
            <a:off x="2040556" y="936860"/>
            <a:ext cx="8325852" cy="5408695"/>
          </a:xfrm>
          <a:prstGeom prst="roundRect">
            <a:avLst/>
          </a:prstGeom>
          <a:solidFill>
            <a:schemeClr val="bg1"/>
          </a:solidFill>
          <a:ln w="5715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9">
            <a:extLst>
              <a:ext uri="{FF2B5EF4-FFF2-40B4-BE49-F238E27FC236}">
                <a16:creationId xmlns:a16="http://schemas.microsoft.com/office/drawing/2014/main" xmlns="" id="{B29340B7-0C0A-1532-82B9-2B2A2387CDAD}"/>
              </a:ext>
            </a:extLst>
          </p:cNvPr>
          <p:cNvSpPr txBox="1"/>
          <p:nvPr/>
        </p:nvSpPr>
        <p:spPr>
          <a:xfrm>
            <a:off x="493799" y="1283019"/>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anose="02020603050405020304" pitchFamily="18" charset="0"/>
                <a:cs typeface="Times New Roman" panose="02020603050405020304" pitchFamily="18" charset="0"/>
                <a:sym typeface="Arial"/>
              </a:rPr>
              <a:t>Dặn</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anose="02020603050405020304" pitchFamily="18" charset="0"/>
                <a:cs typeface="Times New Roman" panose="02020603050405020304" pitchFamily="18" charset="0"/>
                <a:sym typeface="Arial"/>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anose="02020603050405020304" pitchFamily="18" charset="0"/>
                <a:cs typeface="Times New Roman" panose="02020603050405020304" pitchFamily="18" charset="0"/>
                <a:sym typeface="Arial"/>
              </a:rPr>
              <a:t>dò</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anose="02020603050405020304" pitchFamily="18" charset="0"/>
              <a:cs typeface="Times New Roman" panose="02020603050405020304" pitchFamily="18" charset="0"/>
              <a:sym typeface="Arial"/>
            </a:endParaRPr>
          </a:p>
        </p:txBody>
      </p:sp>
      <p:pic>
        <p:nvPicPr>
          <p:cNvPr id="7" name="Hình ảnh 37" descr="Ảnh có chứa Dụng cụ viết, văn phòng phẩm, Tác phẩm nghệ thuật của trẻ con, bút chì&#10;&#10;Mô tả được tạo tự động">
            <a:extLst>
              <a:ext uri="{FF2B5EF4-FFF2-40B4-BE49-F238E27FC236}">
                <a16:creationId xmlns:a16="http://schemas.microsoft.com/office/drawing/2014/main" xmlns="" id="{DDE81913-80FD-B60F-348D-BF3F87BFBC2F}"/>
              </a:ext>
            </a:extLst>
          </p:cNvPr>
          <p:cNvPicPr>
            <a:picLocks noChangeAspect="1"/>
          </p:cNvPicPr>
          <p:nvPr/>
        </p:nvPicPr>
        <p:blipFill rotWithShape="1">
          <a:blip r:embed="rId2"/>
          <a:srcRect l="10755" t="20004" r="63704" b="33823"/>
          <a:stretch/>
        </p:blipFill>
        <p:spPr>
          <a:xfrm>
            <a:off x="3802461" y="2298682"/>
            <a:ext cx="861751" cy="876300"/>
          </a:xfrm>
          <a:prstGeom prst="rect">
            <a:avLst/>
          </a:prstGeom>
        </p:spPr>
      </p:pic>
      <p:pic>
        <p:nvPicPr>
          <p:cNvPr id="11" name="Hình ảnh 41" descr="Ảnh có chứa Dụng cụ viết, văn phòng phẩm, Tác phẩm nghệ thuật của trẻ con, bút chì&#10;&#10;Mô tả được tạo tự động">
            <a:extLst>
              <a:ext uri="{FF2B5EF4-FFF2-40B4-BE49-F238E27FC236}">
                <a16:creationId xmlns:a16="http://schemas.microsoft.com/office/drawing/2014/main" xmlns="" id="{B5B91D9F-F342-B86A-AE3B-81072105B708}"/>
              </a:ext>
            </a:extLst>
          </p:cNvPr>
          <p:cNvPicPr>
            <a:picLocks noChangeAspect="1"/>
          </p:cNvPicPr>
          <p:nvPr/>
        </p:nvPicPr>
        <p:blipFill rotWithShape="1">
          <a:blip r:embed="rId2"/>
          <a:srcRect l="10755" t="20004" r="63704" b="33823"/>
          <a:stretch/>
        </p:blipFill>
        <p:spPr>
          <a:xfrm>
            <a:off x="3802461" y="3053832"/>
            <a:ext cx="861751" cy="876300"/>
          </a:xfrm>
          <a:prstGeom prst="rect">
            <a:avLst/>
          </a:prstGeom>
        </p:spPr>
      </p:pic>
      <p:pic>
        <p:nvPicPr>
          <p:cNvPr id="16" name="Hình ảnh 44" descr="Ảnh có chứa Dụng cụ viết, văn phòng phẩm, Tác phẩm nghệ thuật của trẻ con, bút chì&#10;&#10;Mô tả được tạo tự động">
            <a:extLst>
              <a:ext uri="{FF2B5EF4-FFF2-40B4-BE49-F238E27FC236}">
                <a16:creationId xmlns:a16="http://schemas.microsoft.com/office/drawing/2014/main" xmlns="" id="{1C34FABB-51C3-6854-EA2E-EC29C1446AFA}"/>
              </a:ext>
            </a:extLst>
          </p:cNvPr>
          <p:cNvPicPr>
            <a:picLocks noChangeAspect="1"/>
          </p:cNvPicPr>
          <p:nvPr/>
        </p:nvPicPr>
        <p:blipFill rotWithShape="1">
          <a:blip r:embed="rId2"/>
          <a:srcRect l="10755" t="20004" r="63704" b="33823"/>
          <a:stretch/>
        </p:blipFill>
        <p:spPr>
          <a:xfrm>
            <a:off x="3751346" y="3930132"/>
            <a:ext cx="861751" cy="876300"/>
          </a:xfrm>
          <a:prstGeom prst="rect">
            <a:avLst/>
          </a:prstGeom>
        </p:spPr>
      </p:pic>
      <p:pic>
        <p:nvPicPr>
          <p:cNvPr id="20" name="Hình ảnh 2" descr="Ảnh có chứa Dụng cụ viết, văn phòng phẩm, Tác phẩm nghệ thuật của trẻ con, bút chì&#10;&#10;Mô tả được tạo tự động">
            <a:extLst>
              <a:ext uri="{FF2B5EF4-FFF2-40B4-BE49-F238E27FC236}">
                <a16:creationId xmlns:a16="http://schemas.microsoft.com/office/drawing/2014/main" xmlns="" id="{3223A853-952E-569B-D4B4-BBEE98BEEAC2}"/>
              </a:ext>
            </a:extLst>
          </p:cNvPr>
          <p:cNvPicPr>
            <a:picLocks noChangeAspect="1"/>
          </p:cNvPicPr>
          <p:nvPr/>
        </p:nvPicPr>
        <p:blipFill rotWithShape="1">
          <a:blip r:embed="rId2"/>
          <a:srcRect l="10755" t="20004" r="63704" b="33823"/>
          <a:stretch/>
        </p:blipFill>
        <p:spPr>
          <a:xfrm>
            <a:off x="3751346" y="4797991"/>
            <a:ext cx="861751" cy="876300"/>
          </a:xfrm>
          <a:prstGeom prst="rect">
            <a:avLst/>
          </a:prstGeom>
        </p:spPr>
      </p:pic>
    </p:spTree>
    <p:extLst>
      <p:ext uri="{BB962C8B-B14F-4D97-AF65-F5344CB8AC3E}">
        <p14:creationId xmlns:p14="http://schemas.microsoft.com/office/powerpoint/2010/main" val="4173511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8B72A00-35BD-9AAC-304C-E4AB454D64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1889"/>
            <a:ext cx="12192000" cy="7539889"/>
          </a:xfrm>
          <a:prstGeom prst="rect">
            <a:avLst/>
          </a:prstGeom>
        </p:spPr>
      </p:pic>
      <p:sp>
        <p:nvSpPr>
          <p:cNvPr id="9" name="TextBox 9">
            <a:extLst>
              <a:ext uri="{FF2B5EF4-FFF2-40B4-BE49-F238E27FC236}">
                <a16:creationId xmlns:a16="http://schemas.microsoft.com/office/drawing/2014/main" xmlns="" id="{52FEB871-718F-9272-CBE9-E80EB5267650}"/>
              </a:ext>
            </a:extLst>
          </p:cNvPr>
          <p:cNvSpPr txBox="1"/>
          <p:nvPr/>
        </p:nvSpPr>
        <p:spPr>
          <a:xfrm>
            <a:off x="2104182" y="372570"/>
            <a:ext cx="7063992" cy="1938992"/>
          </a:xfrm>
          <a:prstGeom prst="rect">
            <a:avLst/>
          </a:prstGeom>
          <a:noFill/>
        </p:spPr>
        <p:txBody>
          <a:bodyPr wrap="square" rtlCol="0">
            <a:prstTxWarp prst="textWave1">
              <a:avLst/>
            </a:prstTxWarp>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en-US" sz="12000" b="1" kern="0" spc="50" dirty="0" err="1">
                <a:ln w="9525" cmpd="sng">
                  <a:solidFill>
                    <a:schemeClr val="accent1"/>
                  </a:solidFill>
                  <a:prstDash val="solid"/>
                </a:ln>
                <a:solidFill>
                  <a:srgbClr val="FF0000"/>
                </a:solidFill>
                <a:effectLst>
                  <a:glow rad="38100">
                    <a:schemeClr val="accent1">
                      <a:alpha val="40000"/>
                    </a:schemeClr>
                  </a:glow>
                </a:effectLst>
                <a:latin typeface="#9Slide05 SVNClementine" panose="020F0502020204030203" pitchFamily="34" charset="0"/>
                <a:sym typeface="Arial"/>
              </a:rPr>
              <a:t>Khởi</a:t>
            </a:r>
            <a:r>
              <a:rPr lang="en-US" sz="12000" b="1" kern="0" spc="50" dirty="0">
                <a:ln w="9525" cmpd="sng">
                  <a:solidFill>
                    <a:schemeClr val="accent1"/>
                  </a:solidFill>
                  <a:prstDash val="solid"/>
                </a:ln>
                <a:solidFill>
                  <a:srgbClr val="FF0000"/>
                </a:solidFill>
                <a:effectLst>
                  <a:glow rad="38100">
                    <a:schemeClr val="accent1">
                      <a:alpha val="40000"/>
                    </a:schemeClr>
                  </a:glow>
                </a:effectLst>
                <a:latin typeface="#9Slide05 SVNClementine" panose="020F0502020204030203" pitchFamily="34" charset="0"/>
                <a:sym typeface="Arial"/>
              </a:rPr>
              <a:t> </a:t>
            </a:r>
            <a:r>
              <a:rPr lang="en-US" sz="12000" b="1" kern="0" spc="50" dirty="0" err="1">
                <a:ln w="9525" cmpd="sng">
                  <a:solidFill>
                    <a:schemeClr val="accent1"/>
                  </a:solidFill>
                  <a:prstDash val="solid"/>
                </a:ln>
                <a:solidFill>
                  <a:srgbClr val="FF0000"/>
                </a:solidFill>
                <a:effectLst>
                  <a:glow rad="38100">
                    <a:schemeClr val="accent1">
                      <a:alpha val="40000"/>
                    </a:schemeClr>
                  </a:glow>
                </a:effectLst>
                <a:latin typeface="#9Slide05 SVNClementine" panose="020F0502020204030203" pitchFamily="34" charset="0"/>
                <a:sym typeface="Arial"/>
              </a:rPr>
              <a:t>động</a:t>
            </a:r>
            <a:endParaRPr lang="en-US" sz="12000" b="1" kern="0" spc="50" dirty="0">
              <a:ln w="9525" cmpd="sng">
                <a:solidFill>
                  <a:schemeClr val="accent1"/>
                </a:solidFill>
                <a:prstDash val="solid"/>
              </a:ln>
              <a:solidFill>
                <a:srgbClr val="FF0000"/>
              </a:solidFill>
              <a:effectLst>
                <a:glow rad="38100">
                  <a:schemeClr val="accent1">
                    <a:alpha val="40000"/>
                  </a:schemeClr>
                </a:glow>
              </a:effectLst>
              <a:latin typeface="#9Slide05 SVNClementine" panose="020F0502020204030203" pitchFamily="34" charset="0"/>
              <a:sym typeface="Arial"/>
            </a:endParaRPr>
          </a:p>
        </p:txBody>
      </p:sp>
    </p:spTree>
    <p:extLst>
      <p:ext uri="{BB962C8B-B14F-4D97-AF65-F5344CB8AC3E}">
        <p14:creationId xmlns:p14="http://schemas.microsoft.com/office/powerpoint/2010/main" val="98494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decel="100000"/>
                                        <p:tgtEl>
                                          <p:spTgt spid="9"/>
                                        </p:tgtEl>
                                      </p:cBhvr>
                                    </p:animEffect>
                                    <p:anim calcmode="lin" valueType="num">
                                      <p:cBhvr>
                                        <p:cTn id="8" dur="400" decel="100000" fill="hold"/>
                                        <p:tgtEl>
                                          <p:spTgt spid="9"/>
                                        </p:tgtEl>
                                        <p:attrNameLst>
                                          <p:attrName>style.rotation</p:attrName>
                                        </p:attrNameLst>
                                      </p:cBhvr>
                                      <p:tavLst>
                                        <p:tav tm="0">
                                          <p:val>
                                            <p:fltVal val="-90"/>
                                          </p:val>
                                        </p:tav>
                                        <p:tav tm="100000">
                                          <p:val>
                                            <p:fltVal val="0"/>
                                          </p:val>
                                        </p:tav>
                                      </p:tavLst>
                                    </p:anim>
                                    <p:anim calcmode="lin" valueType="num">
                                      <p:cBhvr>
                                        <p:cTn id="9" dur="400" decel="100000" fill="hold"/>
                                        <p:tgtEl>
                                          <p:spTgt spid="9"/>
                                        </p:tgtEl>
                                        <p:attrNameLst>
                                          <p:attrName>ppt_x</p:attrName>
                                        </p:attrNameLst>
                                      </p:cBhvr>
                                      <p:tavLst>
                                        <p:tav tm="0">
                                          <p:val>
                                            <p:strVal val="#ppt_x+0.4"/>
                                          </p:val>
                                        </p:tav>
                                        <p:tav tm="100000">
                                          <p:val>
                                            <p:strVal val="#ppt_x-0.05"/>
                                          </p:val>
                                        </p:tav>
                                      </p:tavLst>
                                    </p:anim>
                                    <p:anim calcmode="lin" valueType="num">
                                      <p:cBhvr>
                                        <p:cTn id="10" dur="400" decel="100000" fill="hold"/>
                                        <p:tgtEl>
                                          <p:spTgt spid="9"/>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9"/>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9"/>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32" presetClass="emph" presetSubtype="0" repeatCount="indefinite" fill="hold" grpId="1" nodeType="afterEffect">
                                  <p:stCondLst>
                                    <p:cond delay="0"/>
                                  </p:stCondLst>
                                  <p:iterate type="lt">
                                    <p:tmPct val="10000"/>
                                  </p:iterate>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1BD326FC-58FB-879C-A365-C9EB15C30364}"/>
              </a:ext>
            </a:extLst>
          </p:cNvPr>
          <p:cNvSpPr/>
          <p:nvPr/>
        </p:nvSpPr>
        <p:spPr>
          <a:xfrm>
            <a:off x="346841" y="709448"/>
            <a:ext cx="11225049" cy="5880538"/>
          </a:xfrm>
          <a:prstGeom prst="roundRect">
            <a:avLst>
              <a:gd name="adj" fmla="val 13178"/>
            </a:avLst>
          </a:prstGeom>
          <a:solidFill>
            <a:schemeClr val="bg1">
              <a:alpha val="82000"/>
            </a:schemeClr>
          </a:solid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369BABB9-CC95-58A3-8509-6873115AAB56}"/>
              </a:ext>
            </a:extLst>
          </p:cNvPr>
          <p:cNvSpPr txBox="1"/>
          <p:nvPr/>
        </p:nvSpPr>
        <p:spPr>
          <a:xfrm>
            <a:off x="500677" y="948333"/>
            <a:ext cx="11071213" cy="4370427"/>
          </a:xfrm>
          <a:prstGeom prst="rect">
            <a:avLst/>
          </a:prstGeom>
          <a:noFill/>
        </p:spPr>
        <p:txBody>
          <a:bodyPr wrap="square">
            <a:spAutoFit/>
          </a:bodyPr>
          <a:lstStyle/>
          <a:p>
            <a:pPr algn="ctr"/>
            <a:r>
              <a:rPr lang="en-US" sz="50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TRÒ CHƠI TIẾP SỨC</a:t>
            </a:r>
          </a:p>
          <a:p>
            <a:pPr algn="ctr"/>
            <a:r>
              <a:rPr lang="en-US" sz="5000" b="1" dirty="0" err="1" smtClean="0">
                <a:solidFill>
                  <a:srgbClr val="FF0000"/>
                </a:solidFill>
                <a:latin typeface="Calibri" panose="020F0502020204030204" pitchFamily="34" charset="0"/>
                <a:cs typeface="Calibri" panose="020F0502020204030204" pitchFamily="34" charset="0"/>
              </a:rPr>
              <a:t>Luật</a:t>
            </a:r>
            <a:r>
              <a:rPr lang="en-US" sz="5000" b="1" dirty="0" smtClean="0">
                <a:solidFill>
                  <a:srgbClr val="FF0000"/>
                </a:solidFill>
                <a:latin typeface="Calibri" panose="020F0502020204030204" pitchFamily="34" charset="0"/>
                <a:cs typeface="Calibri" panose="020F0502020204030204" pitchFamily="34" charset="0"/>
              </a:rPr>
              <a:t> </a:t>
            </a:r>
            <a:r>
              <a:rPr lang="en-US" sz="5000" b="1" dirty="0" err="1" smtClean="0">
                <a:solidFill>
                  <a:srgbClr val="FF0000"/>
                </a:solidFill>
                <a:latin typeface="Calibri" panose="020F0502020204030204" pitchFamily="34" charset="0"/>
                <a:cs typeface="Calibri" panose="020F0502020204030204" pitchFamily="34" charset="0"/>
              </a:rPr>
              <a:t>chơi</a:t>
            </a:r>
            <a:r>
              <a:rPr lang="en-US" sz="5000" b="1" dirty="0" smtClean="0">
                <a:solidFill>
                  <a:srgbClr val="FF0000"/>
                </a:solidFill>
                <a:latin typeface="Calibri" panose="020F0502020204030204" pitchFamily="34" charset="0"/>
                <a:cs typeface="Calibri" panose="020F0502020204030204" pitchFamily="34" charset="0"/>
              </a:rPr>
              <a:t>:</a:t>
            </a:r>
          </a:p>
          <a:p>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Chọn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2 đội chơi, mỗi đội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3- 4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em, xếp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thành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hàng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dọc</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a:t>
            </a:r>
          </a:p>
          <a:p>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 chia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đôi bảng, mỗi bên bảng viết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cùng</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từ</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thiếu nhi. Lần lượt từng thành viên mỗi đội lên viết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Đội</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nào viết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đự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ơ</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c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nhiều từ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hơn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thắng</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sz="5000" b="1" dirty="0" smtClean="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017862"/>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1BD326FC-58FB-879C-A365-C9EB15C30364}"/>
              </a:ext>
            </a:extLst>
          </p:cNvPr>
          <p:cNvSpPr/>
          <p:nvPr/>
        </p:nvSpPr>
        <p:spPr>
          <a:xfrm>
            <a:off x="483474" y="618008"/>
            <a:ext cx="11225049" cy="5880538"/>
          </a:xfrm>
          <a:prstGeom prst="roundRect">
            <a:avLst>
              <a:gd name="adj" fmla="val 13178"/>
            </a:avLst>
          </a:prstGeom>
          <a:solidFill>
            <a:schemeClr val="bg1">
              <a:alpha val="82000"/>
            </a:schemeClr>
          </a:solid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xmlns="" id="{EB28EFDC-89E2-F9A3-D27E-1084B0445692}"/>
              </a:ext>
            </a:extLst>
          </p:cNvPr>
          <p:cNvSpPr txBox="1"/>
          <p:nvPr/>
        </p:nvSpPr>
        <p:spPr>
          <a:xfrm>
            <a:off x="1859054" y="618008"/>
            <a:ext cx="8614228" cy="861774"/>
          </a:xfrm>
          <a:prstGeom prst="rect">
            <a:avLst/>
          </a:prstGeom>
          <a:noFill/>
        </p:spPr>
        <p:txBody>
          <a:bodyPr wrap="square">
            <a:spAutoFit/>
          </a:bodyPr>
          <a:lstStyle/>
          <a:p>
            <a:pPr algn="ctr"/>
            <a:r>
              <a:rPr lang="en-US" sz="5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ĐÁP ÁN</a:t>
            </a:r>
          </a:p>
        </p:txBody>
      </p:sp>
      <p:sp>
        <p:nvSpPr>
          <p:cNvPr id="6" name="Rectangle 2"/>
          <p:cNvSpPr>
            <a:spLocks noChangeArrowheads="1"/>
          </p:cNvSpPr>
          <p:nvPr/>
        </p:nvSpPr>
        <p:spPr bwMode="auto">
          <a:xfrm>
            <a:off x="679268" y="1209808"/>
            <a:ext cx="4885509"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Trẻ</a:t>
            </a:r>
            <a:r>
              <a:rPr kumimoji="0" lang="en-US" altLang="en-US" sz="4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thơ</a:t>
            </a:r>
            <a:endParaRPr kumimoji="0" lang="en-US" altLang="en-US" sz="4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Con </a:t>
            </a:r>
            <a:r>
              <a:rPr kumimoji="0" lang="en-US" altLang="en-US" sz="40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trẻ</a:t>
            </a:r>
            <a:endParaRPr kumimoji="0" lang="en-US" altLang="en-US" sz="4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Em</a:t>
            </a:r>
            <a:r>
              <a:rPr kumimoji="0" lang="en-US" altLang="en-US" sz="4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nhỏ</a:t>
            </a:r>
            <a:r>
              <a:rPr kumimoji="0" lang="en-US" altLang="en-US" sz="4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Trẻ</a:t>
            </a:r>
            <a:r>
              <a:rPr kumimoji="0" lang="en-US" altLang="en-US" sz="4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40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nhỏ</a:t>
            </a:r>
            <a:endParaRPr kumimoji="0" lang="en-US" altLang="en-US" sz="4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40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p:txBody>
      </p:sp>
      <p:sp>
        <p:nvSpPr>
          <p:cNvPr id="9" name="Rectangle 4"/>
          <p:cNvSpPr>
            <a:spLocks noChangeArrowheads="1"/>
          </p:cNvSpPr>
          <p:nvPr/>
        </p:nvSpPr>
        <p:spPr bwMode="auto">
          <a:xfrm>
            <a:off x="679268" y="3956880"/>
            <a:ext cx="805380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Học</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sinh</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nếu</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đề</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cập</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đến</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trẻ</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đang</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đi</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học</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Mầm</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non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đối</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với</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trẻ</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dưới</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6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tuổi</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a:t>
            </a:r>
          </a:p>
          <a:p>
            <a:pPr eaLnBrk="0" fontAlgn="base" hangingPunct="0">
              <a:spcBef>
                <a:spcPct val="0"/>
              </a:spcBef>
              <a:spcAft>
                <a:spcPct val="0"/>
              </a:spcAft>
              <a:buFontTx/>
              <a:buChar char="•"/>
            </a:pP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Thiếu</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niên</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nhi</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đồng</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gộp</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endParaRPr lang="en-US" altLang="en-US" sz="3600" dirty="0">
              <a:solidFill>
                <a:schemeClr val="accent1"/>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cả</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thiếu</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niên</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và</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nhi</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smtClean="0">
                <a:ln>
                  <a:noFill/>
                </a:ln>
                <a:solidFill>
                  <a:schemeClr val="accent1"/>
                </a:solidFill>
                <a:effectLst/>
                <a:latin typeface="Times New Roman" panose="02020603050405020304" pitchFamily="18" charset="0"/>
                <a:cs typeface="Times New Roman" panose="02020603050405020304" pitchFamily="18" charset="0"/>
              </a:rPr>
              <a:t>đồng</a:t>
            </a:r>
            <a:r>
              <a:rPr kumimoji="0" lang="en-US" altLang="en-US" sz="3600" b="0" i="0" u="none" strike="noStrike" cap="none" normalizeH="0" baseline="0" dirty="0" smtClean="0">
                <a:ln>
                  <a:noFill/>
                </a:ln>
                <a:solidFill>
                  <a:schemeClr val="accent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30305888"/>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barn(inVertical)">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barn(inVertical)">
                                      <p:cBhvr>
                                        <p:cTn id="3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1BD326FC-58FB-879C-A365-C9EB15C30364}"/>
              </a:ext>
            </a:extLst>
          </p:cNvPr>
          <p:cNvSpPr/>
          <p:nvPr/>
        </p:nvSpPr>
        <p:spPr>
          <a:xfrm>
            <a:off x="346841" y="431074"/>
            <a:ext cx="11225049" cy="6158912"/>
          </a:xfrm>
          <a:prstGeom prst="roundRect">
            <a:avLst>
              <a:gd name="adj" fmla="val 13178"/>
            </a:avLst>
          </a:prstGeom>
          <a:solidFill>
            <a:schemeClr val="bg1">
              <a:alpha val="82000"/>
            </a:schemeClr>
          </a:solid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xmlns="" id="{369BABB9-CC95-58A3-8509-6873115AAB56}"/>
              </a:ext>
            </a:extLst>
          </p:cNvPr>
          <p:cNvSpPr txBox="1"/>
          <p:nvPr/>
        </p:nvSpPr>
        <p:spPr>
          <a:xfrm>
            <a:off x="1056825" y="620846"/>
            <a:ext cx="10671819" cy="1569660"/>
          </a:xfrm>
          <a:prstGeom prst="rect">
            <a:avLst/>
          </a:prstGeom>
          <a:noFill/>
        </p:spPr>
        <p:txBody>
          <a:bodyPr wrap="square">
            <a:spAutoFit/>
          </a:bodyPr>
          <a:lstStyle/>
          <a:p>
            <a:pPr algn="just"/>
            <a:r>
              <a:rPr lang="vi-VN" b="1" dirty="0" smtClean="0">
                <a:solidFill>
                  <a:schemeClr val="accent1"/>
                </a:solidFill>
              </a:rPr>
              <a:t> </a:t>
            </a:r>
            <a:r>
              <a:rPr lang="vi-VN" sz="2400" b="1" dirty="0">
                <a:solidFill>
                  <a:schemeClr val="accent1"/>
                </a:solidFill>
              </a:rPr>
              <a:t>Hoạt động 1: Tìm nghĩa phù hợp với từ(BT1</a:t>
            </a:r>
            <a:r>
              <a:rPr lang="vi-VN" sz="2400" b="1" dirty="0" smtClean="0">
                <a:solidFill>
                  <a:schemeClr val="accent1"/>
                </a:solidFill>
              </a:rPr>
              <a:t>):</a:t>
            </a:r>
            <a:endParaRPr lang="en-US" sz="2400" b="1" dirty="0" smtClean="0">
              <a:solidFill>
                <a:schemeClr val="accent1"/>
              </a:solidFill>
            </a:endParaRPr>
          </a:p>
          <a:p>
            <a:pPr algn="just"/>
            <a:r>
              <a:rPr lang="en-US" sz="2400" dirty="0">
                <a:solidFill>
                  <a:srgbClr val="FF0000"/>
                </a:solidFill>
                <a:latin typeface="Times New Roman" panose="02020603050405020304" pitchFamily="18" charset="0"/>
                <a:cs typeface="Times New Roman" panose="02020603050405020304" pitchFamily="18" charset="0"/>
              </a:rPr>
              <a:t>T</a:t>
            </a:r>
            <a:r>
              <a:rPr lang="vi-VN" sz="2400" dirty="0" smtClean="0">
                <a:solidFill>
                  <a:srgbClr val="FF0000"/>
                </a:solidFill>
                <a:latin typeface="Times New Roman" panose="02020603050405020304" pitchFamily="18" charset="0"/>
                <a:cs typeface="Times New Roman" panose="02020603050405020304" pitchFamily="18" charset="0"/>
              </a:rPr>
              <a:t>hảo </a:t>
            </a:r>
            <a:r>
              <a:rPr lang="vi-VN" sz="2400" dirty="0">
                <a:solidFill>
                  <a:srgbClr val="FF0000"/>
                </a:solidFill>
                <a:latin typeface="Times New Roman" panose="02020603050405020304" pitchFamily="18" charset="0"/>
                <a:cs typeface="Times New Roman" panose="02020603050405020304" pitchFamily="18" charset="0"/>
              </a:rPr>
              <a:t>luận nhóm đôi, tìm nghĩa ở bên B phù hợp với từ ở bên A.</a:t>
            </a:r>
            <a:endParaRPr lang="en-US" sz="2400" dirty="0">
              <a:solidFill>
                <a:srgbClr val="FF0000"/>
              </a:solidFill>
              <a:latin typeface="Times New Roman" panose="02020603050405020304" pitchFamily="18" charset="0"/>
              <a:cs typeface="Times New Roman" panose="02020603050405020304" pitchFamily="18" charset="0"/>
            </a:endParaRPr>
          </a:p>
          <a:p>
            <a:pPr algn="just"/>
            <a:endParaRPr lang="en-US" sz="2400" dirty="0">
              <a:solidFill>
                <a:schemeClr val="accent1"/>
              </a:solidFill>
            </a:endParaRPr>
          </a:p>
          <a:p>
            <a:pPr marL="685800" lvl="0" indent="-685800" algn="just">
              <a:buFont typeface="Wingdings" panose="05000000000000000000" pitchFamily="2" charset="2"/>
              <a:buChar char="ü"/>
            </a:pPr>
            <a:endParaRPr kumimoji="0" lang="en-US" sz="2400" b="1" i="0" u="none" strike="noStrike" kern="1200" cap="none" spc="0" normalizeH="0" baseline="0" noProof="0" dirty="0">
              <a:ln>
                <a:noFill/>
              </a:ln>
              <a:solidFill>
                <a:schemeClr val="accent1"/>
              </a:solidFill>
              <a:effectLst/>
              <a:uLnTx/>
              <a:uFillTx/>
              <a:latin typeface="Aptos" panose="02110004020202020204"/>
            </a:endParaRPr>
          </a:p>
        </p:txBody>
      </p:sp>
      <p:pic>
        <p:nvPicPr>
          <p:cNvPr id="6" name="Hình ảnh 1" descr="Ảnh có chứa văn bản, ảnh chụp màn hình, Phông chữ&#10;&#10;Nội dung do AI tạo ra có thể không chính xác.">
            <a:extLst>
              <a:ext uri="{FF2B5EF4-FFF2-40B4-BE49-F238E27FC236}">
                <a16:creationId xmlns:a16="http://schemas.microsoft.com/office/drawing/2014/main" xmlns="" id="{4A61BC6F-BE58-03EF-B439-CA5798621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58" y="1603365"/>
            <a:ext cx="10168214" cy="4612382"/>
          </a:xfrm>
          <a:prstGeom prst="rect">
            <a:avLst/>
          </a:prstGeom>
        </p:spPr>
      </p:pic>
    </p:spTree>
    <p:extLst>
      <p:ext uri="{BB962C8B-B14F-4D97-AF65-F5344CB8AC3E}">
        <p14:creationId xmlns:p14="http://schemas.microsoft.com/office/powerpoint/2010/main" val="2575701892"/>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3753" y="403413"/>
            <a:ext cx="11497235" cy="6199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203" y="-2221596"/>
            <a:ext cx="1533079" cy="1429024"/>
          </a:xfrm>
          <a:prstGeom prst="rect">
            <a:avLst/>
          </a:prstGeom>
        </p:spPr>
      </p:pic>
      <p:sp>
        <p:nvSpPr>
          <p:cNvPr id="5" name="TextBox 4">
            <a:extLst>
              <a:ext uri="{FF2B5EF4-FFF2-40B4-BE49-F238E27FC236}">
                <a16:creationId xmlns:a16="http://schemas.microsoft.com/office/drawing/2014/main" xmlns="" id="{EB28EFDC-89E2-F9A3-D27E-1084B0445692}"/>
              </a:ext>
            </a:extLst>
          </p:cNvPr>
          <p:cNvSpPr txBox="1"/>
          <p:nvPr/>
        </p:nvSpPr>
        <p:spPr>
          <a:xfrm>
            <a:off x="1859054" y="618008"/>
            <a:ext cx="8614228" cy="861774"/>
          </a:xfrm>
          <a:prstGeom prst="rect">
            <a:avLst/>
          </a:prstGeom>
          <a:noFill/>
        </p:spPr>
        <p:txBody>
          <a:bodyPr wrap="square">
            <a:spAutoFit/>
          </a:bodyPr>
          <a:lstStyle/>
          <a:p>
            <a:pPr algn="ctr"/>
            <a:r>
              <a:rPr lang="en-US" sz="5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BÁO CÁO KẾT QUẢ</a:t>
            </a:r>
          </a:p>
        </p:txBody>
      </p:sp>
    </p:spTree>
    <p:extLst>
      <p:ext uri="{BB962C8B-B14F-4D97-AF65-F5344CB8AC3E}">
        <p14:creationId xmlns:p14="http://schemas.microsoft.com/office/powerpoint/2010/main" val="4110937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896600" y="-228600"/>
            <a:ext cx="1783094" cy="1893321"/>
          </a:xfrm>
          <a:prstGeom prst="rect">
            <a:avLst/>
          </a:prstGeom>
        </p:spPr>
      </p:pic>
      <p:pic>
        <p:nvPicPr>
          <p:cNvPr id="3" name="Hình ảnh 2" descr="Ảnh có chứa văn bản, ảnh chụp màn hình, Phông chữ&#10;&#10;Nội dung do AI tạo ra có thể không chính xác.">
            <a:extLst>
              <a:ext uri="{FF2B5EF4-FFF2-40B4-BE49-F238E27FC236}">
                <a16:creationId xmlns:a16="http://schemas.microsoft.com/office/drawing/2014/main" xmlns="" id="{5976D969-49DF-3A4C-3F20-A6FF5D2F90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327" y="304800"/>
            <a:ext cx="11416937" cy="6248400"/>
          </a:xfrm>
          <a:prstGeom prst="rect">
            <a:avLst/>
          </a:prstGeom>
        </p:spPr>
      </p:pic>
      <p:cxnSp>
        <p:nvCxnSpPr>
          <p:cNvPr id="6" name="Đường nối Thẳng 5">
            <a:extLst>
              <a:ext uri="{FF2B5EF4-FFF2-40B4-BE49-F238E27FC236}">
                <a16:creationId xmlns:a16="http://schemas.microsoft.com/office/drawing/2014/main" xmlns="" id="{20F70BBC-4E2E-2832-5D96-8BFF37E4C678}"/>
              </a:ext>
            </a:extLst>
          </p:cNvPr>
          <p:cNvCxnSpPr>
            <a:cxnSpLocks/>
          </p:cNvCxnSpPr>
          <p:nvPr/>
        </p:nvCxnSpPr>
        <p:spPr>
          <a:xfrm flipV="1">
            <a:off x="3086100" y="3429000"/>
            <a:ext cx="1485900" cy="2344615"/>
          </a:xfrm>
          <a:prstGeom prst="line">
            <a:avLst/>
          </a:prstGeom>
        </p:spPr>
        <p:style>
          <a:lnRef idx="2">
            <a:schemeClr val="dk1"/>
          </a:lnRef>
          <a:fillRef idx="0">
            <a:schemeClr val="dk1"/>
          </a:fillRef>
          <a:effectRef idx="1">
            <a:schemeClr val="dk1"/>
          </a:effectRef>
          <a:fontRef idx="minor">
            <a:schemeClr val="tx1"/>
          </a:fontRef>
        </p:style>
      </p:cxnSp>
      <p:cxnSp>
        <p:nvCxnSpPr>
          <p:cNvPr id="9" name="Đường nối Thẳng 8">
            <a:extLst>
              <a:ext uri="{FF2B5EF4-FFF2-40B4-BE49-F238E27FC236}">
                <a16:creationId xmlns:a16="http://schemas.microsoft.com/office/drawing/2014/main" xmlns="" id="{22D3A792-BD92-0AAF-160E-30785D50F9EE}"/>
              </a:ext>
            </a:extLst>
          </p:cNvPr>
          <p:cNvCxnSpPr>
            <a:cxnSpLocks/>
          </p:cNvCxnSpPr>
          <p:nvPr/>
        </p:nvCxnSpPr>
        <p:spPr>
          <a:xfrm>
            <a:off x="3124200" y="3429000"/>
            <a:ext cx="1447800" cy="2362200"/>
          </a:xfrm>
          <a:prstGeom prst="line">
            <a:avLst/>
          </a:prstGeom>
        </p:spPr>
        <p:style>
          <a:lnRef idx="2">
            <a:schemeClr val="dk1"/>
          </a:lnRef>
          <a:fillRef idx="0">
            <a:schemeClr val="dk1"/>
          </a:fillRef>
          <a:effectRef idx="1">
            <a:schemeClr val="dk1"/>
          </a:effectRef>
          <a:fontRef idx="minor">
            <a:schemeClr val="tx1"/>
          </a:fontRef>
        </p:style>
      </p:cxnSp>
      <p:cxnSp>
        <p:nvCxnSpPr>
          <p:cNvPr id="13" name="Đường nối Thẳng 12">
            <a:extLst>
              <a:ext uri="{FF2B5EF4-FFF2-40B4-BE49-F238E27FC236}">
                <a16:creationId xmlns:a16="http://schemas.microsoft.com/office/drawing/2014/main" xmlns="" id="{B66D1603-427B-79E6-7621-5EC2B86A3986}"/>
              </a:ext>
            </a:extLst>
          </p:cNvPr>
          <p:cNvCxnSpPr>
            <a:cxnSpLocks/>
          </p:cNvCxnSpPr>
          <p:nvPr/>
        </p:nvCxnSpPr>
        <p:spPr>
          <a:xfrm flipV="1">
            <a:off x="3086100" y="4601307"/>
            <a:ext cx="1485900" cy="879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7472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3753" y="403413"/>
            <a:ext cx="11497235" cy="6199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203" y="-2221596"/>
            <a:ext cx="1533079" cy="1429024"/>
          </a:xfrm>
          <a:prstGeom prst="rect">
            <a:avLst/>
          </a:prstGeom>
        </p:spPr>
      </p:pic>
      <p:sp>
        <p:nvSpPr>
          <p:cNvPr id="6" name="TextBox 5">
            <a:extLst>
              <a:ext uri="{FF2B5EF4-FFF2-40B4-BE49-F238E27FC236}">
                <a16:creationId xmlns:a16="http://schemas.microsoft.com/office/drawing/2014/main" xmlns="" id="{EB28EFDC-89E2-F9A3-D27E-1084B0445692}"/>
              </a:ext>
            </a:extLst>
          </p:cNvPr>
          <p:cNvSpPr txBox="1"/>
          <p:nvPr/>
        </p:nvSpPr>
        <p:spPr>
          <a:xfrm>
            <a:off x="1528128" y="675474"/>
            <a:ext cx="8614228" cy="861774"/>
          </a:xfrm>
          <a:prstGeom prst="rect">
            <a:avLst/>
          </a:prstGeom>
          <a:noFill/>
        </p:spPr>
        <p:txBody>
          <a:bodyPr wrap="square">
            <a:spAutoFit/>
          </a:bodyPr>
          <a:lstStyle/>
          <a:p>
            <a:pPr algn="ctr"/>
            <a:r>
              <a:rPr lang="en-US" sz="5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THỰC HÀNH LUYỆN TẬP</a:t>
            </a:r>
          </a:p>
        </p:txBody>
      </p:sp>
    </p:spTree>
    <p:extLst>
      <p:ext uri="{BB962C8B-B14F-4D97-AF65-F5344CB8AC3E}">
        <p14:creationId xmlns:p14="http://schemas.microsoft.com/office/powerpoint/2010/main" val="30934986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3256</TotalTime>
  <Words>1002</Words>
  <Application>Microsoft Office PowerPoint</Application>
  <PresentationFormat>Widescreen</PresentationFormat>
  <Paragraphs>61</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#9Slide05 SVNClementine</vt:lpstr>
      <vt:lpstr>Aptos</vt:lpstr>
      <vt:lpstr>Aptos Display</vt:lpstr>
      <vt:lpstr>Arial</vt:lpstr>
      <vt:lpstr>Calibri</vt:lpstr>
      <vt:lpstr>LNTH-LuoLuoNotangYuanTi 1</vt:lpstr>
      <vt:lpstr>Times New Roman</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description>9Slide.vn</dc:description>
  <cp:lastModifiedBy>huyle</cp:lastModifiedBy>
  <cp:revision>25</cp:revision>
  <dcterms:created xsi:type="dcterms:W3CDTF">2023-06-15T08:48:12Z</dcterms:created>
  <dcterms:modified xsi:type="dcterms:W3CDTF">2025-03-03T06:27:04Z</dcterms:modified>
  <cp:category>9Slide.vn</cp:category>
</cp:coreProperties>
</file>