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69" r:id="rId2"/>
    <p:sldId id="280" r:id="rId3"/>
    <p:sldId id="282" r:id="rId4"/>
    <p:sldId id="281" r:id="rId5"/>
    <p:sldId id="279" r:id="rId6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118" d="100"/>
          <a:sy n="118" d="100"/>
        </p:scale>
        <p:origin x="-403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84597" y="64294"/>
            <a:ext cx="8763000" cy="9310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THÀNH PHỐ CHÍ LINH</a:t>
            </a:r>
          </a:p>
          <a:p>
            <a:pPr algn="ctr"/>
            <a:r>
              <a:rPr lang="en-US" sz="2800" b="1" dirty="0" smtClean="0">
                <a:ln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BẾN TẮM</a:t>
            </a:r>
            <a:endParaRPr lang="en-US" sz="2800" b="1" dirty="0">
              <a:ln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019550"/>
            <a:ext cx="342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7030A0"/>
                </a:solidFill>
              </a:rPr>
              <a:t>GVCN: Đào Thị </a:t>
            </a:r>
            <a:r>
              <a:rPr lang="en-US" sz="2100" b="1" dirty="0" err="1" smtClean="0">
                <a:solidFill>
                  <a:srgbClr val="7030A0"/>
                </a:solidFill>
              </a:rPr>
              <a:t>Phương</a:t>
            </a:r>
            <a:r>
              <a:rPr lang="en-US" sz="2100" b="1" dirty="0" smtClean="0">
                <a:solidFill>
                  <a:srgbClr val="7030A0"/>
                </a:solidFill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</a:rPr>
              <a:t>Thúy</a:t>
            </a:r>
            <a:endParaRPr lang="en-US" sz="2100" b="1" dirty="0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46652"/>
            <a:ext cx="7848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068" y="1023334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TIẾT HỌC STEM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HÌNH VUÔNG, HÌNH TRÒN, HÌNH TAM GIÁC, HÌNH CHỮ </a:t>
            </a:r>
            <a:r>
              <a:rPr lang="en-US" sz="2400" b="1" dirty="0" smtClean="0">
                <a:solidFill>
                  <a:srgbClr val="7030A0"/>
                </a:solidFill>
              </a:rPr>
              <a:t>NHẬT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DỤNG CỤ GẤP QUẦN ÁO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temtieuhoc.edu.vn/images/img-stem1/img7Stem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950"/>
            <a:ext cx="7848599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temtieuhoc.edu.vn/images/img-stem1/img10Stem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610599" cy="457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5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temtieuhoc.edu.vn/images/img-stem1/img9Stem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5250"/>
            <a:ext cx="8839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8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45</Words>
  <Application>Microsoft Office PowerPoint</Application>
  <PresentationFormat>On-screen Show (16:9)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RedStar</cp:lastModifiedBy>
  <cp:revision>115</cp:revision>
  <dcterms:created xsi:type="dcterms:W3CDTF">2020-05-18T12:48:51Z</dcterms:created>
  <dcterms:modified xsi:type="dcterms:W3CDTF">2025-02-27T14:06:11Z</dcterms:modified>
</cp:coreProperties>
</file>