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11698" r:id="rId4"/>
    <p:sldId id="260" r:id="rId5"/>
    <p:sldId id="261" r:id="rId6"/>
    <p:sldId id="262" r:id="rId7"/>
    <p:sldId id="263" r:id="rId8"/>
    <p:sldId id="291" r:id="rId9"/>
    <p:sldId id="265" r:id="rId10"/>
    <p:sldId id="292" r:id="rId11"/>
    <p:sldId id="11695" r:id="rId12"/>
    <p:sldId id="11696" r:id="rId13"/>
    <p:sldId id="266" r:id="rId14"/>
    <p:sldId id="264" r:id="rId15"/>
    <p:sldId id="267" r:id="rId16"/>
    <p:sldId id="288" r:id="rId17"/>
    <p:sldId id="11693" r:id="rId18"/>
    <p:sldId id="11694" r:id="rId19"/>
    <p:sldId id="271" r:id="rId20"/>
    <p:sldId id="11697" r:id="rId21"/>
    <p:sldId id="272" r:id="rId22"/>
    <p:sldId id="285" r:id="rId23"/>
    <p:sldId id="289" r:id="rId24"/>
    <p:sldId id="11699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05785-9776-4342-890B-8F05077AFCB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1499A-091D-44A2-AED7-AC3CFA90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8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Hiền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1499A-091D-44A2-AED7-AC3CFA90A0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1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Hiền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39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Hiền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1499A-091D-44A2-AED7-AC3CFA90A0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20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Hiền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1499A-091D-44A2-AED7-AC3CFA90A0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14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3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84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415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9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07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25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15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55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38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9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19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3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74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00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9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33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02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8F0E73-49F7-4C33-85FF-A916E821AEA3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4CA75-9705-4369-9168-53C4B2B8F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2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40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9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6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7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9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0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FBB76-72D6-464A-B452-F38400774CA5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5F0E4-D8A0-4152-95BA-4FAD618AC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442" y="2332941"/>
            <a:ext cx="1701653" cy="15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7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442" y="3607949"/>
            <a:ext cx="1830442" cy="16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2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7.jpeg"/><Relationship Id="rId10" Type="http://schemas.openxmlformats.org/officeDocument/2006/relationships/image" Target="../media/image28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514479210372531/?ref=share_group_link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695325" y="1869251"/>
            <a:ext cx="11410950" cy="3426649"/>
          </a:xfrm>
          <a:custGeom>
            <a:avLst/>
            <a:gdLst>
              <a:gd name="connsiteX0" fmla="*/ 0 w 11410950"/>
              <a:gd name="connsiteY0" fmla="*/ 1713325 h 3426649"/>
              <a:gd name="connsiteX1" fmla="*/ 1713325 w 11410950"/>
              <a:gd name="connsiteY1" fmla="*/ 0 h 3426649"/>
              <a:gd name="connsiteX2" fmla="*/ 2363475 w 11410950"/>
              <a:gd name="connsiteY2" fmla="*/ 0 h 3426649"/>
              <a:gd name="connsiteX3" fmla="*/ 2774096 w 11410950"/>
              <a:gd name="connsiteY3" fmla="*/ 0 h 3426649"/>
              <a:gd name="connsiteX4" fmla="*/ 3184718 w 11410950"/>
              <a:gd name="connsiteY4" fmla="*/ 0 h 3426649"/>
              <a:gd name="connsiteX5" fmla="*/ 3755025 w 11410950"/>
              <a:gd name="connsiteY5" fmla="*/ 0 h 3426649"/>
              <a:gd name="connsiteX6" fmla="*/ 4085803 w 11410950"/>
              <a:gd name="connsiteY6" fmla="*/ 0 h 3426649"/>
              <a:gd name="connsiteX7" fmla="*/ 4576267 w 11410950"/>
              <a:gd name="connsiteY7" fmla="*/ 0 h 3426649"/>
              <a:gd name="connsiteX8" fmla="*/ 5146574 w 11410950"/>
              <a:gd name="connsiteY8" fmla="*/ 0 h 3426649"/>
              <a:gd name="connsiteX9" fmla="*/ 5796725 w 11410950"/>
              <a:gd name="connsiteY9" fmla="*/ 0 h 3426649"/>
              <a:gd name="connsiteX10" fmla="*/ 6446875 w 11410950"/>
              <a:gd name="connsiteY10" fmla="*/ 0 h 3426649"/>
              <a:gd name="connsiteX11" fmla="*/ 6937339 w 11410950"/>
              <a:gd name="connsiteY11" fmla="*/ 0 h 3426649"/>
              <a:gd name="connsiteX12" fmla="*/ 7667332 w 11410950"/>
              <a:gd name="connsiteY12" fmla="*/ 0 h 3426649"/>
              <a:gd name="connsiteX13" fmla="*/ 8157797 w 11410950"/>
              <a:gd name="connsiteY13" fmla="*/ 0 h 3426649"/>
              <a:gd name="connsiteX14" fmla="*/ 8887790 w 11410950"/>
              <a:gd name="connsiteY14" fmla="*/ 0 h 3426649"/>
              <a:gd name="connsiteX15" fmla="*/ 9697626 w 11410950"/>
              <a:gd name="connsiteY15" fmla="*/ 0 h 3426649"/>
              <a:gd name="connsiteX16" fmla="*/ 11410951 w 11410950"/>
              <a:gd name="connsiteY16" fmla="*/ 1713325 h 3426649"/>
              <a:gd name="connsiteX17" fmla="*/ 11410950 w 11410950"/>
              <a:gd name="connsiteY17" fmla="*/ 1713325 h 3426649"/>
              <a:gd name="connsiteX18" fmla="*/ 9697625 w 11410950"/>
              <a:gd name="connsiteY18" fmla="*/ 3426650 h 3426649"/>
              <a:gd name="connsiteX19" fmla="*/ 9127318 w 11410950"/>
              <a:gd name="connsiteY19" fmla="*/ 3426650 h 3426649"/>
              <a:gd name="connsiteX20" fmla="*/ 8557011 w 11410950"/>
              <a:gd name="connsiteY20" fmla="*/ 3426650 h 3426649"/>
              <a:gd name="connsiteX21" fmla="*/ 7986704 w 11410950"/>
              <a:gd name="connsiteY21" fmla="*/ 3426650 h 3426649"/>
              <a:gd name="connsiteX22" fmla="*/ 7256710 w 11410950"/>
              <a:gd name="connsiteY22" fmla="*/ 3426650 h 3426649"/>
              <a:gd name="connsiteX23" fmla="*/ 6526717 w 11410950"/>
              <a:gd name="connsiteY23" fmla="*/ 3426650 h 3426649"/>
              <a:gd name="connsiteX24" fmla="*/ 5876567 w 11410950"/>
              <a:gd name="connsiteY24" fmla="*/ 3426650 h 3426649"/>
              <a:gd name="connsiteX25" fmla="*/ 5306260 w 11410950"/>
              <a:gd name="connsiteY25" fmla="*/ 3426649 h 3426649"/>
              <a:gd name="connsiteX26" fmla="*/ 4895639 w 11410950"/>
              <a:gd name="connsiteY26" fmla="*/ 3426649 h 3426649"/>
              <a:gd name="connsiteX27" fmla="*/ 4245489 w 11410950"/>
              <a:gd name="connsiteY27" fmla="*/ 3426649 h 3426649"/>
              <a:gd name="connsiteX28" fmla="*/ 3595339 w 11410950"/>
              <a:gd name="connsiteY28" fmla="*/ 3426649 h 3426649"/>
              <a:gd name="connsiteX29" fmla="*/ 3264560 w 11410950"/>
              <a:gd name="connsiteY29" fmla="*/ 3426649 h 3426649"/>
              <a:gd name="connsiteX30" fmla="*/ 2694253 w 11410950"/>
              <a:gd name="connsiteY30" fmla="*/ 3426649 h 3426649"/>
              <a:gd name="connsiteX31" fmla="*/ 2363475 w 11410950"/>
              <a:gd name="connsiteY31" fmla="*/ 3426649 h 3426649"/>
              <a:gd name="connsiteX32" fmla="*/ 1713325 w 11410950"/>
              <a:gd name="connsiteY32" fmla="*/ 3426649 h 3426649"/>
              <a:gd name="connsiteX33" fmla="*/ 0 w 11410950"/>
              <a:gd name="connsiteY33" fmla="*/ 1713324 h 3426649"/>
              <a:gd name="connsiteX34" fmla="*/ 0 w 11410950"/>
              <a:gd name="connsiteY34" fmla="*/ 1713325 h 34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410950" h="3426649" fill="none" extrusionOk="0">
                <a:moveTo>
                  <a:pt x="0" y="1713325"/>
                </a:moveTo>
                <a:cubicBezTo>
                  <a:pt x="-121490" y="767972"/>
                  <a:pt x="720456" y="-147948"/>
                  <a:pt x="1713325" y="0"/>
                </a:cubicBezTo>
                <a:cubicBezTo>
                  <a:pt x="1868552" y="-73497"/>
                  <a:pt x="2099953" y="45461"/>
                  <a:pt x="2363475" y="0"/>
                </a:cubicBezTo>
                <a:cubicBezTo>
                  <a:pt x="2626997" y="-45461"/>
                  <a:pt x="2688858" y="20069"/>
                  <a:pt x="2774096" y="0"/>
                </a:cubicBezTo>
                <a:cubicBezTo>
                  <a:pt x="2859334" y="-20069"/>
                  <a:pt x="2994591" y="38715"/>
                  <a:pt x="3184718" y="0"/>
                </a:cubicBezTo>
                <a:cubicBezTo>
                  <a:pt x="3374845" y="-38715"/>
                  <a:pt x="3534934" y="10163"/>
                  <a:pt x="3755025" y="0"/>
                </a:cubicBezTo>
                <a:cubicBezTo>
                  <a:pt x="3975116" y="-10163"/>
                  <a:pt x="3973379" y="15572"/>
                  <a:pt x="4085803" y="0"/>
                </a:cubicBezTo>
                <a:cubicBezTo>
                  <a:pt x="4198227" y="-15572"/>
                  <a:pt x="4383474" y="11422"/>
                  <a:pt x="4576267" y="0"/>
                </a:cubicBezTo>
                <a:cubicBezTo>
                  <a:pt x="4769060" y="-11422"/>
                  <a:pt x="4871804" y="26792"/>
                  <a:pt x="5146574" y="0"/>
                </a:cubicBezTo>
                <a:cubicBezTo>
                  <a:pt x="5421344" y="-26792"/>
                  <a:pt x="5583696" y="47691"/>
                  <a:pt x="5796725" y="0"/>
                </a:cubicBezTo>
                <a:cubicBezTo>
                  <a:pt x="6009754" y="-47691"/>
                  <a:pt x="6195717" y="24703"/>
                  <a:pt x="6446875" y="0"/>
                </a:cubicBezTo>
                <a:cubicBezTo>
                  <a:pt x="6698033" y="-24703"/>
                  <a:pt x="6743424" y="50460"/>
                  <a:pt x="6937339" y="0"/>
                </a:cubicBezTo>
                <a:cubicBezTo>
                  <a:pt x="7131254" y="-50460"/>
                  <a:pt x="7361316" y="45645"/>
                  <a:pt x="7667332" y="0"/>
                </a:cubicBezTo>
                <a:cubicBezTo>
                  <a:pt x="7973348" y="-45645"/>
                  <a:pt x="8043799" y="23790"/>
                  <a:pt x="8157797" y="0"/>
                </a:cubicBezTo>
                <a:cubicBezTo>
                  <a:pt x="8271796" y="-23790"/>
                  <a:pt x="8714489" y="25664"/>
                  <a:pt x="8887790" y="0"/>
                </a:cubicBezTo>
                <a:cubicBezTo>
                  <a:pt x="9061091" y="-25664"/>
                  <a:pt x="9390794" y="76678"/>
                  <a:pt x="9697626" y="0"/>
                </a:cubicBezTo>
                <a:cubicBezTo>
                  <a:pt x="10746170" y="-64334"/>
                  <a:pt x="11397801" y="738166"/>
                  <a:pt x="11410951" y="1713325"/>
                </a:cubicBezTo>
                <a:lnTo>
                  <a:pt x="11410950" y="1713325"/>
                </a:lnTo>
                <a:cubicBezTo>
                  <a:pt x="11219581" y="2482907"/>
                  <a:pt x="10461209" y="3350676"/>
                  <a:pt x="9697625" y="3426650"/>
                </a:cubicBezTo>
                <a:cubicBezTo>
                  <a:pt x="9578328" y="3464474"/>
                  <a:pt x="9379320" y="3380599"/>
                  <a:pt x="9127318" y="3426650"/>
                </a:cubicBezTo>
                <a:cubicBezTo>
                  <a:pt x="8875316" y="3472701"/>
                  <a:pt x="8787783" y="3401463"/>
                  <a:pt x="8557011" y="3426650"/>
                </a:cubicBezTo>
                <a:cubicBezTo>
                  <a:pt x="8326239" y="3451837"/>
                  <a:pt x="8172454" y="3405396"/>
                  <a:pt x="7986704" y="3426650"/>
                </a:cubicBezTo>
                <a:cubicBezTo>
                  <a:pt x="7800954" y="3447904"/>
                  <a:pt x="7533795" y="3397582"/>
                  <a:pt x="7256710" y="3426650"/>
                </a:cubicBezTo>
                <a:cubicBezTo>
                  <a:pt x="6979625" y="3455718"/>
                  <a:pt x="6846845" y="3389084"/>
                  <a:pt x="6526717" y="3426650"/>
                </a:cubicBezTo>
                <a:cubicBezTo>
                  <a:pt x="6206589" y="3464216"/>
                  <a:pt x="6144349" y="3416539"/>
                  <a:pt x="5876567" y="3426650"/>
                </a:cubicBezTo>
                <a:cubicBezTo>
                  <a:pt x="5608785" y="3436761"/>
                  <a:pt x="5511770" y="3369853"/>
                  <a:pt x="5306260" y="3426649"/>
                </a:cubicBezTo>
                <a:cubicBezTo>
                  <a:pt x="5100750" y="3483446"/>
                  <a:pt x="5071490" y="3381598"/>
                  <a:pt x="4895639" y="3426649"/>
                </a:cubicBezTo>
                <a:cubicBezTo>
                  <a:pt x="4719788" y="3471700"/>
                  <a:pt x="4408204" y="3361718"/>
                  <a:pt x="4245489" y="3426649"/>
                </a:cubicBezTo>
                <a:cubicBezTo>
                  <a:pt x="4082774" y="3491580"/>
                  <a:pt x="3750202" y="3381545"/>
                  <a:pt x="3595339" y="3426649"/>
                </a:cubicBezTo>
                <a:cubicBezTo>
                  <a:pt x="3440476" y="3471753"/>
                  <a:pt x="3427597" y="3401940"/>
                  <a:pt x="3264560" y="3426649"/>
                </a:cubicBezTo>
                <a:cubicBezTo>
                  <a:pt x="3101523" y="3451358"/>
                  <a:pt x="2933665" y="3364404"/>
                  <a:pt x="2694253" y="3426649"/>
                </a:cubicBezTo>
                <a:cubicBezTo>
                  <a:pt x="2454841" y="3488894"/>
                  <a:pt x="2509743" y="3415415"/>
                  <a:pt x="2363475" y="3426649"/>
                </a:cubicBezTo>
                <a:cubicBezTo>
                  <a:pt x="2217207" y="3437883"/>
                  <a:pt x="1983386" y="3419199"/>
                  <a:pt x="1713325" y="3426649"/>
                </a:cubicBezTo>
                <a:cubicBezTo>
                  <a:pt x="889346" y="3506873"/>
                  <a:pt x="208302" y="2482404"/>
                  <a:pt x="0" y="1713324"/>
                </a:cubicBezTo>
                <a:lnTo>
                  <a:pt x="0" y="1713325"/>
                </a:lnTo>
                <a:close/>
              </a:path>
              <a:path w="11410950" h="3426649" stroke="0" extrusionOk="0">
                <a:moveTo>
                  <a:pt x="0" y="1713325"/>
                </a:moveTo>
                <a:cubicBezTo>
                  <a:pt x="84558" y="673016"/>
                  <a:pt x="673691" y="-35237"/>
                  <a:pt x="1713325" y="0"/>
                </a:cubicBezTo>
                <a:cubicBezTo>
                  <a:pt x="1843866" y="-2125"/>
                  <a:pt x="2033227" y="13548"/>
                  <a:pt x="2123946" y="0"/>
                </a:cubicBezTo>
                <a:cubicBezTo>
                  <a:pt x="2214665" y="-13548"/>
                  <a:pt x="2439166" y="30122"/>
                  <a:pt x="2694253" y="0"/>
                </a:cubicBezTo>
                <a:cubicBezTo>
                  <a:pt x="2949340" y="-30122"/>
                  <a:pt x="3045113" y="538"/>
                  <a:pt x="3344404" y="0"/>
                </a:cubicBezTo>
                <a:cubicBezTo>
                  <a:pt x="3643695" y="-538"/>
                  <a:pt x="3560174" y="11068"/>
                  <a:pt x="3755025" y="0"/>
                </a:cubicBezTo>
                <a:cubicBezTo>
                  <a:pt x="3949876" y="-11068"/>
                  <a:pt x="4053789" y="1543"/>
                  <a:pt x="4165646" y="0"/>
                </a:cubicBezTo>
                <a:cubicBezTo>
                  <a:pt x="4277503" y="-1543"/>
                  <a:pt x="4492306" y="7550"/>
                  <a:pt x="4656110" y="0"/>
                </a:cubicBezTo>
                <a:cubicBezTo>
                  <a:pt x="4819914" y="-7550"/>
                  <a:pt x="4905512" y="32639"/>
                  <a:pt x="4986888" y="0"/>
                </a:cubicBezTo>
                <a:cubicBezTo>
                  <a:pt x="5068264" y="-32639"/>
                  <a:pt x="5365447" y="8496"/>
                  <a:pt x="5716882" y="0"/>
                </a:cubicBezTo>
                <a:cubicBezTo>
                  <a:pt x="6068317" y="-8496"/>
                  <a:pt x="5962370" y="31861"/>
                  <a:pt x="6207346" y="0"/>
                </a:cubicBezTo>
                <a:cubicBezTo>
                  <a:pt x="6452322" y="-31861"/>
                  <a:pt x="6636067" y="57029"/>
                  <a:pt x="6777653" y="0"/>
                </a:cubicBezTo>
                <a:cubicBezTo>
                  <a:pt x="6919239" y="-57029"/>
                  <a:pt x="6945617" y="24551"/>
                  <a:pt x="7108431" y="0"/>
                </a:cubicBezTo>
                <a:cubicBezTo>
                  <a:pt x="7271245" y="-24551"/>
                  <a:pt x="7342789" y="1612"/>
                  <a:pt x="7439209" y="0"/>
                </a:cubicBezTo>
                <a:cubicBezTo>
                  <a:pt x="7535629" y="-1612"/>
                  <a:pt x="7947531" y="43337"/>
                  <a:pt x="8089360" y="0"/>
                </a:cubicBezTo>
                <a:cubicBezTo>
                  <a:pt x="8231189" y="-43337"/>
                  <a:pt x="8599821" y="8142"/>
                  <a:pt x="8819353" y="0"/>
                </a:cubicBezTo>
                <a:cubicBezTo>
                  <a:pt x="9038885" y="-8142"/>
                  <a:pt x="9390118" y="62578"/>
                  <a:pt x="9697626" y="0"/>
                </a:cubicBezTo>
                <a:cubicBezTo>
                  <a:pt x="10550119" y="8434"/>
                  <a:pt x="11431272" y="788552"/>
                  <a:pt x="11410951" y="1713325"/>
                </a:cubicBezTo>
                <a:lnTo>
                  <a:pt x="11410950" y="1713325"/>
                </a:lnTo>
                <a:cubicBezTo>
                  <a:pt x="11573601" y="2678726"/>
                  <a:pt x="10676854" y="3392010"/>
                  <a:pt x="9697625" y="3426650"/>
                </a:cubicBezTo>
                <a:cubicBezTo>
                  <a:pt x="9596494" y="3440298"/>
                  <a:pt x="9484248" y="3415596"/>
                  <a:pt x="9366847" y="3426650"/>
                </a:cubicBezTo>
                <a:cubicBezTo>
                  <a:pt x="9249446" y="3437704"/>
                  <a:pt x="9159210" y="3387034"/>
                  <a:pt x="9036069" y="3426650"/>
                </a:cubicBezTo>
                <a:cubicBezTo>
                  <a:pt x="8912928" y="3466266"/>
                  <a:pt x="8584394" y="3363584"/>
                  <a:pt x="8385919" y="3426650"/>
                </a:cubicBezTo>
                <a:cubicBezTo>
                  <a:pt x="8187444" y="3489716"/>
                  <a:pt x="7953001" y="3392899"/>
                  <a:pt x="7655925" y="3426650"/>
                </a:cubicBezTo>
                <a:cubicBezTo>
                  <a:pt x="7358849" y="3460401"/>
                  <a:pt x="7289949" y="3401659"/>
                  <a:pt x="7085618" y="3426650"/>
                </a:cubicBezTo>
                <a:cubicBezTo>
                  <a:pt x="6881287" y="3451641"/>
                  <a:pt x="6725388" y="3373212"/>
                  <a:pt x="6515311" y="3426650"/>
                </a:cubicBezTo>
                <a:cubicBezTo>
                  <a:pt x="6305234" y="3480088"/>
                  <a:pt x="6305066" y="3412394"/>
                  <a:pt x="6184533" y="3426650"/>
                </a:cubicBezTo>
                <a:cubicBezTo>
                  <a:pt x="6064000" y="3440906"/>
                  <a:pt x="5638008" y="3343683"/>
                  <a:pt x="5454540" y="3426649"/>
                </a:cubicBezTo>
                <a:cubicBezTo>
                  <a:pt x="5271072" y="3509615"/>
                  <a:pt x="5092849" y="3393757"/>
                  <a:pt x="4964076" y="3426649"/>
                </a:cubicBezTo>
                <a:cubicBezTo>
                  <a:pt x="4835303" y="3459541"/>
                  <a:pt x="4543421" y="3425555"/>
                  <a:pt x="4393769" y="3426649"/>
                </a:cubicBezTo>
                <a:cubicBezTo>
                  <a:pt x="4244117" y="3427743"/>
                  <a:pt x="3957670" y="3413165"/>
                  <a:pt x="3823461" y="3426649"/>
                </a:cubicBezTo>
                <a:cubicBezTo>
                  <a:pt x="3689252" y="3440133"/>
                  <a:pt x="3538238" y="3418240"/>
                  <a:pt x="3253154" y="3426649"/>
                </a:cubicBezTo>
                <a:cubicBezTo>
                  <a:pt x="2968070" y="3435058"/>
                  <a:pt x="2958442" y="3381911"/>
                  <a:pt x="2682847" y="3426649"/>
                </a:cubicBezTo>
                <a:cubicBezTo>
                  <a:pt x="2407252" y="3471387"/>
                  <a:pt x="2049123" y="3395526"/>
                  <a:pt x="1713325" y="3426649"/>
                </a:cubicBezTo>
                <a:cubicBezTo>
                  <a:pt x="788996" y="3432180"/>
                  <a:pt x="-44273" y="2675135"/>
                  <a:pt x="0" y="1713324"/>
                </a:cubicBezTo>
                <a:lnTo>
                  <a:pt x="0" y="1713325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38B9B-3533-9574-B7E5-D76B39F8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673" y="1225237"/>
            <a:ext cx="3944454" cy="135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5FF6EC-7B96-E08C-FF09-A6963A60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386" y="2656609"/>
            <a:ext cx="10577477" cy="240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647AB-BE2C-DCFB-B6BE-39292CA834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2245" y1="23163" x2="24796" y2="65408"/>
                        <a14:backgroundMark x1="78265" y1="39694" x2="88061" y2="56633"/>
                        <a14:backgroundMark x1="76327" y1="70918" x2="68265" y2="7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4" t="9422" r="12718" b="7568"/>
          <a:stretch/>
        </p:blipFill>
        <p:spPr>
          <a:xfrm>
            <a:off x="495073" y="3565193"/>
            <a:ext cx="2229077" cy="2835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C47F60-02F5-98B4-7E5F-887834623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628" y="2275294"/>
            <a:ext cx="220694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3355" y="274236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29A3A6-EDC1-7421-9D21-44D35376DA61}"/>
              </a:ext>
            </a:extLst>
          </p:cNvPr>
          <p:cNvSpPr/>
          <p:nvPr/>
        </p:nvSpPr>
        <p:spPr>
          <a:xfrm>
            <a:off x="2200274" y="2143125"/>
            <a:ext cx="70770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686183-D424-701E-E630-6A212896E732}"/>
              </a:ext>
            </a:extLst>
          </p:cNvPr>
          <p:cNvGrpSpPr/>
          <p:nvPr/>
        </p:nvGrpSpPr>
        <p:grpSpPr>
          <a:xfrm>
            <a:off x="252548" y="2427351"/>
            <a:ext cx="11215552" cy="1315974"/>
            <a:chOff x="124835" y="1414805"/>
            <a:chExt cx="11215552" cy="13159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ECF6A39-3F32-7A7A-1453-F36E577F0028}"/>
                </a:ext>
              </a:extLst>
            </p:cNvPr>
            <p:cNvSpPr/>
            <p:nvPr/>
          </p:nvSpPr>
          <p:spPr>
            <a:xfrm>
              <a:off x="663797" y="1968778"/>
              <a:ext cx="10676590" cy="762001"/>
            </a:xfrm>
            <a:custGeom>
              <a:avLst/>
              <a:gdLst>
                <a:gd name="connsiteX0" fmla="*/ 0 w 10676590"/>
                <a:gd name="connsiteY0" fmla="*/ 127003 h 762001"/>
                <a:gd name="connsiteX1" fmla="*/ 127003 w 10676590"/>
                <a:gd name="connsiteY1" fmla="*/ 0 h 762001"/>
                <a:gd name="connsiteX2" fmla="*/ 10549587 w 10676590"/>
                <a:gd name="connsiteY2" fmla="*/ 0 h 762001"/>
                <a:gd name="connsiteX3" fmla="*/ 10676590 w 10676590"/>
                <a:gd name="connsiteY3" fmla="*/ 127003 h 762001"/>
                <a:gd name="connsiteX4" fmla="*/ 10676590 w 10676590"/>
                <a:gd name="connsiteY4" fmla="*/ 634998 h 762001"/>
                <a:gd name="connsiteX5" fmla="*/ 10549587 w 10676590"/>
                <a:gd name="connsiteY5" fmla="*/ 762001 h 762001"/>
                <a:gd name="connsiteX6" fmla="*/ 127003 w 10676590"/>
                <a:gd name="connsiteY6" fmla="*/ 762001 h 762001"/>
                <a:gd name="connsiteX7" fmla="*/ 0 w 10676590"/>
                <a:gd name="connsiteY7" fmla="*/ 634998 h 762001"/>
                <a:gd name="connsiteX8" fmla="*/ 0 w 10676590"/>
                <a:gd name="connsiteY8" fmla="*/ 127003 h 76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6590" h="762001" fill="none" extrusionOk="0">
                  <a:moveTo>
                    <a:pt x="0" y="127003"/>
                  </a:moveTo>
                  <a:cubicBezTo>
                    <a:pt x="-11935" y="51869"/>
                    <a:pt x="58330" y="1672"/>
                    <a:pt x="127003" y="0"/>
                  </a:cubicBezTo>
                  <a:cubicBezTo>
                    <a:pt x="3891505" y="-61902"/>
                    <a:pt x="7297989" y="-101778"/>
                    <a:pt x="10549587" y="0"/>
                  </a:cubicBezTo>
                  <a:cubicBezTo>
                    <a:pt x="10618866" y="-271"/>
                    <a:pt x="10679014" y="53630"/>
                    <a:pt x="10676590" y="127003"/>
                  </a:cubicBezTo>
                  <a:cubicBezTo>
                    <a:pt x="10639834" y="227970"/>
                    <a:pt x="10712725" y="410412"/>
                    <a:pt x="10676590" y="634998"/>
                  </a:cubicBezTo>
                  <a:cubicBezTo>
                    <a:pt x="10665437" y="699680"/>
                    <a:pt x="10617012" y="749444"/>
                    <a:pt x="10549587" y="762001"/>
                  </a:cubicBezTo>
                  <a:cubicBezTo>
                    <a:pt x="8495976" y="619609"/>
                    <a:pt x="2551540" y="873102"/>
                    <a:pt x="127003" y="762001"/>
                  </a:cubicBezTo>
                  <a:cubicBezTo>
                    <a:pt x="51246" y="764810"/>
                    <a:pt x="-1388" y="711467"/>
                    <a:pt x="0" y="634998"/>
                  </a:cubicBezTo>
                  <a:cubicBezTo>
                    <a:pt x="24369" y="507014"/>
                    <a:pt x="-18480" y="186344"/>
                    <a:pt x="0" y="127003"/>
                  </a:cubicBezTo>
                  <a:close/>
                </a:path>
                <a:path w="10676590" h="762001" stroke="0" extrusionOk="0">
                  <a:moveTo>
                    <a:pt x="0" y="127003"/>
                  </a:moveTo>
                  <a:cubicBezTo>
                    <a:pt x="-7915" y="46401"/>
                    <a:pt x="51029" y="-9755"/>
                    <a:pt x="127003" y="0"/>
                  </a:cubicBezTo>
                  <a:cubicBezTo>
                    <a:pt x="4228173" y="-164947"/>
                    <a:pt x="8111880" y="-52288"/>
                    <a:pt x="10549587" y="0"/>
                  </a:cubicBezTo>
                  <a:cubicBezTo>
                    <a:pt x="10619506" y="-3497"/>
                    <a:pt x="10665685" y="58607"/>
                    <a:pt x="10676590" y="127003"/>
                  </a:cubicBezTo>
                  <a:cubicBezTo>
                    <a:pt x="10718616" y="304090"/>
                    <a:pt x="10703139" y="411152"/>
                    <a:pt x="10676590" y="634998"/>
                  </a:cubicBezTo>
                  <a:cubicBezTo>
                    <a:pt x="10678752" y="707932"/>
                    <a:pt x="10614141" y="751833"/>
                    <a:pt x="10549587" y="762001"/>
                  </a:cubicBezTo>
                  <a:cubicBezTo>
                    <a:pt x="8746977" y="920542"/>
                    <a:pt x="4236726" y="620165"/>
                    <a:pt x="127003" y="762001"/>
                  </a:cubicBezTo>
                  <a:cubicBezTo>
                    <a:pt x="56529" y="767830"/>
                    <a:pt x="12657" y="700739"/>
                    <a:pt x="0" y="634998"/>
                  </a:cubicBezTo>
                  <a:cubicBezTo>
                    <a:pt x="-32898" y="452520"/>
                    <a:pt x="13657" y="249433"/>
                    <a:pt x="0" y="12700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200" dirty="0">
                  <a:solidFill>
                    <a:schemeClr val="tx1"/>
                  </a:solidFill>
                </a:rPr>
                <a:t>Bước 1: Xác định chữ số chỉ hàng cần làm tròn.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76B31E-4B3D-CC30-7902-9EFD31D3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835" y="1414805"/>
              <a:ext cx="1058873" cy="105887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FB54B1-9663-21A1-4029-E11D911A17A9}"/>
              </a:ext>
            </a:extLst>
          </p:cNvPr>
          <p:cNvGrpSpPr/>
          <p:nvPr/>
        </p:nvGrpSpPr>
        <p:grpSpPr>
          <a:xfrm>
            <a:off x="328748" y="3532251"/>
            <a:ext cx="11206027" cy="1630299"/>
            <a:chOff x="134360" y="1281455"/>
            <a:chExt cx="11206027" cy="163029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2251D63-5BFA-ECC7-47CD-7B0A8E90E546}"/>
                </a:ext>
              </a:extLst>
            </p:cNvPr>
            <p:cNvSpPr/>
            <p:nvPr/>
          </p:nvSpPr>
          <p:spPr>
            <a:xfrm>
              <a:off x="663797" y="1810892"/>
              <a:ext cx="10676590" cy="1100862"/>
            </a:xfrm>
            <a:custGeom>
              <a:avLst/>
              <a:gdLst>
                <a:gd name="connsiteX0" fmla="*/ 0 w 10676590"/>
                <a:gd name="connsiteY0" fmla="*/ 183481 h 1100862"/>
                <a:gd name="connsiteX1" fmla="*/ 183481 w 10676590"/>
                <a:gd name="connsiteY1" fmla="*/ 0 h 1100862"/>
                <a:gd name="connsiteX2" fmla="*/ 10493109 w 10676590"/>
                <a:gd name="connsiteY2" fmla="*/ 0 h 1100862"/>
                <a:gd name="connsiteX3" fmla="*/ 10676590 w 10676590"/>
                <a:gd name="connsiteY3" fmla="*/ 183481 h 1100862"/>
                <a:gd name="connsiteX4" fmla="*/ 10676590 w 10676590"/>
                <a:gd name="connsiteY4" fmla="*/ 917381 h 1100862"/>
                <a:gd name="connsiteX5" fmla="*/ 10493109 w 10676590"/>
                <a:gd name="connsiteY5" fmla="*/ 1100862 h 1100862"/>
                <a:gd name="connsiteX6" fmla="*/ 183481 w 10676590"/>
                <a:gd name="connsiteY6" fmla="*/ 1100862 h 1100862"/>
                <a:gd name="connsiteX7" fmla="*/ 0 w 10676590"/>
                <a:gd name="connsiteY7" fmla="*/ 917381 h 1100862"/>
                <a:gd name="connsiteX8" fmla="*/ 0 w 10676590"/>
                <a:gd name="connsiteY8" fmla="*/ 183481 h 110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6590" h="1100862" fill="none" extrusionOk="0">
                  <a:moveTo>
                    <a:pt x="0" y="183481"/>
                  </a:moveTo>
                  <a:cubicBezTo>
                    <a:pt x="-17153" y="74973"/>
                    <a:pt x="92649" y="11954"/>
                    <a:pt x="183481" y="0"/>
                  </a:cubicBezTo>
                  <a:cubicBezTo>
                    <a:pt x="4746137" y="-61902"/>
                    <a:pt x="7142523" y="-101778"/>
                    <a:pt x="10493109" y="0"/>
                  </a:cubicBezTo>
                  <a:cubicBezTo>
                    <a:pt x="10583120" y="-3550"/>
                    <a:pt x="10678189" y="80017"/>
                    <a:pt x="10676590" y="183481"/>
                  </a:cubicBezTo>
                  <a:cubicBezTo>
                    <a:pt x="10715783" y="281166"/>
                    <a:pt x="10684222" y="798206"/>
                    <a:pt x="10676590" y="917381"/>
                  </a:cubicBezTo>
                  <a:cubicBezTo>
                    <a:pt x="10665848" y="1013456"/>
                    <a:pt x="10591402" y="1086804"/>
                    <a:pt x="10493109" y="1100862"/>
                  </a:cubicBezTo>
                  <a:cubicBezTo>
                    <a:pt x="6527870" y="958470"/>
                    <a:pt x="4625342" y="1211963"/>
                    <a:pt x="183481" y="1100862"/>
                  </a:cubicBezTo>
                  <a:cubicBezTo>
                    <a:pt x="74230" y="1104823"/>
                    <a:pt x="-2772" y="1031352"/>
                    <a:pt x="0" y="917381"/>
                  </a:cubicBezTo>
                  <a:cubicBezTo>
                    <a:pt x="-36958" y="686118"/>
                    <a:pt x="-53652" y="319602"/>
                    <a:pt x="0" y="183481"/>
                  </a:cubicBezTo>
                  <a:close/>
                </a:path>
                <a:path w="10676590" h="1100862" stroke="0" extrusionOk="0">
                  <a:moveTo>
                    <a:pt x="0" y="183481"/>
                  </a:moveTo>
                  <a:cubicBezTo>
                    <a:pt x="-12201" y="66022"/>
                    <a:pt x="74467" y="-12846"/>
                    <a:pt x="183481" y="0"/>
                  </a:cubicBezTo>
                  <a:cubicBezTo>
                    <a:pt x="3817699" y="-164947"/>
                    <a:pt x="5770816" y="-52288"/>
                    <a:pt x="10493109" y="0"/>
                  </a:cubicBezTo>
                  <a:cubicBezTo>
                    <a:pt x="10593180" y="-19788"/>
                    <a:pt x="10671799" y="82914"/>
                    <a:pt x="10676590" y="183481"/>
                  </a:cubicBezTo>
                  <a:cubicBezTo>
                    <a:pt x="10708836" y="261462"/>
                    <a:pt x="10620191" y="652247"/>
                    <a:pt x="10676590" y="917381"/>
                  </a:cubicBezTo>
                  <a:cubicBezTo>
                    <a:pt x="10680192" y="1023365"/>
                    <a:pt x="10591146" y="1094862"/>
                    <a:pt x="10493109" y="1100862"/>
                  </a:cubicBezTo>
                  <a:cubicBezTo>
                    <a:pt x="9149030" y="1259403"/>
                    <a:pt x="2478446" y="959026"/>
                    <a:pt x="183481" y="1100862"/>
                  </a:cubicBezTo>
                  <a:cubicBezTo>
                    <a:pt x="81830" y="1106425"/>
                    <a:pt x="1488" y="1018198"/>
                    <a:pt x="0" y="917381"/>
                  </a:cubicBezTo>
                  <a:cubicBezTo>
                    <a:pt x="-54171" y="837404"/>
                    <a:pt x="-10868" y="484439"/>
                    <a:pt x="0" y="18348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200" dirty="0">
                  <a:solidFill>
                    <a:schemeClr val="tx1"/>
                  </a:solidFill>
                </a:rPr>
                <a:t>Bước 2: Đếm tiếp số tròn trăm nghìn tiếp theo. </a:t>
              </a:r>
              <a:endParaRPr lang="en-US" sz="3200" dirty="0">
                <a:solidFill>
                  <a:schemeClr val="tx1"/>
                </a:solidFill>
              </a:endParaRPr>
            </a:p>
            <a:p>
              <a:pPr marL="282575" algn="just"/>
              <a:r>
                <a:rPr lang="vi-VN" sz="3200" dirty="0">
                  <a:solidFill>
                    <a:schemeClr val="tx1"/>
                  </a:solidFill>
                </a:rPr>
                <a:t>(300 000 -&gt; 400 000)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B21E977-771E-D7F3-4903-54CD6DBC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F05A52-2743-66F4-4201-19B736C8BD3A}"/>
              </a:ext>
            </a:extLst>
          </p:cNvPr>
          <p:cNvGrpSpPr/>
          <p:nvPr/>
        </p:nvGrpSpPr>
        <p:grpSpPr>
          <a:xfrm>
            <a:off x="319223" y="5046726"/>
            <a:ext cx="11206027" cy="1449325"/>
            <a:chOff x="134360" y="1281455"/>
            <a:chExt cx="11206027" cy="144932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4284F1A-345A-C0A5-3EE3-CF02FE661F60}"/>
                </a:ext>
              </a:extLst>
            </p:cNvPr>
            <p:cNvSpPr/>
            <p:nvPr/>
          </p:nvSpPr>
          <p:spPr>
            <a:xfrm>
              <a:off x="663797" y="1810892"/>
              <a:ext cx="10676590" cy="919888"/>
            </a:xfrm>
            <a:custGeom>
              <a:avLst/>
              <a:gdLst>
                <a:gd name="connsiteX0" fmla="*/ 0 w 10676590"/>
                <a:gd name="connsiteY0" fmla="*/ 153318 h 919888"/>
                <a:gd name="connsiteX1" fmla="*/ 153318 w 10676590"/>
                <a:gd name="connsiteY1" fmla="*/ 0 h 919888"/>
                <a:gd name="connsiteX2" fmla="*/ 10523272 w 10676590"/>
                <a:gd name="connsiteY2" fmla="*/ 0 h 919888"/>
                <a:gd name="connsiteX3" fmla="*/ 10676590 w 10676590"/>
                <a:gd name="connsiteY3" fmla="*/ 153318 h 919888"/>
                <a:gd name="connsiteX4" fmla="*/ 10676590 w 10676590"/>
                <a:gd name="connsiteY4" fmla="*/ 766570 h 919888"/>
                <a:gd name="connsiteX5" fmla="*/ 10523272 w 10676590"/>
                <a:gd name="connsiteY5" fmla="*/ 919888 h 919888"/>
                <a:gd name="connsiteX6" fmla="*/ 153318 w 10676590"/>
                <a:gd name="connsiteY6" fmla="*/ 919888 h 919888"/>
                <a:gd name="connsiteX7" fmla="*/ 0 w 10676590"/>
                <a:gd name="connsiteY7" fmla="*/ 766570 h 919888"/>
                <a:gd name="connsiteX8" fmla="*/ 0 w 10676590"/>
                <a:gd name="connsiteY8" fmla="*/ 153318 h 9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6590" h="919888" fill="none" extrusionOk="0">
                  <a:moveTo>
                    <a:pt x="0" y="153318"/>
                  </a:moveTo>
                  <a:cubicBezTo>
                    <a:pt x="-4100" y="66928"/>
                    <a:pt x="73272" y="5269"/>
                    <a:pt x="153318" y="0"/>
                  </a:cubicBezTo>
                  <a:cubicBezTo>
                    <a:pt x="3679507" y="-61902"/>
                    <a:pt x="7926595" y="-101778"/>
                    <a:pt x="10523272" y="0"/>
                  </a:cubicBezTo>
                  <a:cubicBezTo>
                    <a:pt x="10592767" y="-4759"/>
                    <a:pt x="10679702" y="64496"/>
                    <a:pt x="10676590" y="153318"/>
                  </a:cubicBezTo>
                  <a:cubicBezTo>
                    <a:pt x="10693185" y="276697"/>
                    <a:pt x="10718354" y="618571"/>
                    <a:pt x="10676590" y="766570"/>
                  </a:cubicBezTo>
                  <a:cubicBezTo>
                    <a:pt x="10671154" y="848584"/>
                    <a:pt x="10604899" y="905798"/>
                    <a:pt x="10523272" y="919888"/>
                  </a:cubicBezTo>
                  <a:cubicBezTo>
                    <a:pt x="6877926" y="777496"/>
                    <a:pt x="2511652" y="1030989"/>
                    <a:pt x="153318" y="919888"/>
                  </a:cubicBezTo>
                  <a:cubicBezTo>
                    <a:pt x="63068" y="922677"/>
                    <a:pt x="-3006" y="864952"/>
                    <a:pt x="0" y="766570"/>
                  </a:cubicBezTo>
                  <a:cubicBezTo>
                    <a:pt x="-48922" y="479394"/>
                    <a:pt x="-1597" y="369318"/>
                    <a:pt x="0" y="153318"/>
                  </a:cubicBezTo>
                  <a:close/>
                </a:path>
                <a:path w="10676590" h="919888" stroke="0" extrusionOk="0">
                  <a:moveTo>
                    <a:pt x="0" y="153318"/>
                  </a:moveTo>
                  <a:cubicBezTo>
                    <a:pt x="-2876" y="64842"/>
                    <a:pt x="64358" y="-7167"/>
                    <a:pt x="153318" y="0"/>
                  </a:cubicBezTo>
                  <a:cubicBezTo>
                    <a:pt x="3426720" y="-164947"/>
                    <a:pt x="8637441" y="-52288"/>
                    <a:pt x="10523272" y="0"/>
                  </a:cubicBezTo>
                  <a:cubicBezTo>
                    <a:pt x="10607529" y="-6552"/>
                    <a:pt x="10674922" y="68910"/>
                    <a:pt x="10676590" y="153318"/>
                  </a:cubicBezTo>
                  <a:cubicBezTo>
                    <a:pt x="10670026" y="344669"/>
                    <a:pt x="10701501" y="600608"/>
                    <a:pt x="10676590" y="766570"/>
                  </a:cubicBezTo>
                  <a:cubicBezTo>
                    <a:pt x="10684052" y="860879"/>
                    <a:pt x="10603213" y="911274"/>
                    <a:pt x="10523272" y="919888"/>
                  </a:cubicBezTo>
                  <a:cubicBezTo>
                    <a:pt x="7928165" y="1078429"/>
                    <a:pt x="4027684" y="778052"/>
                    <a:pt x="153318" y="919888"/>
                  </a:cubicBezTo>
                  <a:cubicBezTo>
                    <a:pt x="67795" y="934778"/>
                    <a:pt x="13093" y="846692"/>
                    <a:pt x="0" y="766570"/>
                  </a:cubicBezTo>
                  <a:cubicBezTo>
                    <a:pt x="-25681" y="689158"/>
                    <a:pt x="45498" y="218032"/>
                    <a:pt x="0" y="153318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200" dirty="0">
                  <a:solidFill>
                    <a:schemeClr val="tx1"/>
                  </a:solidFill>
                </a:rPr>
                <a:t>Bước 3: So sánh số đã cho với 2 mốc vừa đếm thì làm tròn đến mốc gần hơn.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3A505D-9BD8-1BE7-8573-44810A4F1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1D77E6-E43F-0172-E17E-E3D01A0C18C8}"/>
              </a:ext>
            </a:extLst>
          </p:cNvPr>
          <p:cNvGrpSpPr/>
          <p:nvPr/>
        </p:nvGrpSpPr>
        <p:grpSpPr>
          <a:xfrm>
            <a:off x="1335571" y="1094961"/>
            <a:ext cx="9534525" cy="947026"/>
            <a:chOff x="1181100" y="2162175"/>
            <a:chExt cx="9534525" cy="9470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FC0C0A-688B-ADD3-AE39-FD6A909B3085}"/>
                </a:ext>
              </a:extLst>
            </p:cNvPr>
            <p:cNvGrpSpPr/>
            <p:nvPr/>
          </p:nvGrpSpPr>
          <p:grpSpPr>
            <a:xfrm>
              <a:off x="1181100" y="2162175"/>
              <a:ext cx="9534525" cy="412888"/>
              <a:chOff x="600075" y="2019300"/>
              <a:chExt cx="9534525" cy="412888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A41F4FD-83CA-946E-9358-E08E16E034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075" y="2190750"/>
                <a:ext cx="9534525" cy="76200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7367144-71CA-CFF0-9E02-53B50A55FC2D}"/>
                  </a:ext>
                </a:extLst>
              </p:cNvPr>
              <p:cNvCxnSpPr/>
              <p:nvPr/>
            </p:nvCxnSpPr>
            <p:spPr>
              <a:xfrm>
                <a:off x="1276350" y="2019300"/>
                <a:ext cx="0" cy="35242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F0746FC-9EC2-106E-8FA1-AE1DE9189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5975" y="206692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94D0CC8-7C3B-6987-33A4-9D286A004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79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9510D84-02E1-65DA-2AB7-F09ECAA330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18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3BC9A0B-A111-7335-5F36-58CAB909F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250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B84AC5A-D93D-DE54-7EE9-AB7F7DBC8D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8725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4C4BA45-952C-A18A-958A-193D71D799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0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C90675B-5CA2-6762-4263-3D0EC45DD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E3E8AC0-0F97-B16F-D82F-90BE1F2BDE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09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39D7481-4D5F-C110-4C08-DAF581CE40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2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080E09F-E2D6-FFF8-2280-00D3B96EE3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9053" y="2085147"/>
                <a:ext cx="0" cy="347041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57C2F4-7390-5CF2-3B59-EABFC3CE841E}"/>
                </a:ext>
              </a:extLst>
            </p:cNvPr>
            <p:cNvSpPr txBox="1"/>
            <p:nvPr/>
          </p:nvSpPr>
          <p:spPr>
            <a:xfrm>
              <a:off x="1238250" y="260985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300 000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CB3B8B-0D4D-188A-B766-66370AC1C411}"/>
                </a:ext>
              </a:extLst>
            </p:cNvPr>
            <p:cNvSpPr txBox="1"/>
            <p:nvPr/>
          </p:nvSpPr>
          <p:spPr>
            <a:xfrm>
              <a:off x="8693426" y="2647536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400 000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D0F5007-F38D-5F23-6582-0592A6E96D93}"/>
              </a:ext>
            </a:extLst>
          </p:cNvPr>
          <p:cNvCxnSpPr/>
          <p:nvPr/>
        </p:nvCxnSpPr>
        <p:spPr>
          <a:xfrm>
            <a:off x="3592996" y="742536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F67FD4E-42CC-CC55-45D4-79F4C2BC3282}"/>
              </a:ext>
            </a:extLst>
          </p:cNvPr>
          <p:cNvSpPr txBox="1"/>
          <p:nvPr/>
        </p:nvSpPr>
        <p:spPr>
          <a:xfrm>
            <a:off x="2992921" y="285336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320 000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EF9E04B-D7A6-5852-7AFC-DE946A1752E4}"/>
              </a:ext>
            </a:extLst>
          </p:cNvPr>
          <p:cNvCxnSpPr/>
          <p:nvPr/>
        </p:nvCxnSpPr>
        <p:spPr>
          <a:xfrm>
            <a:off x="5769666" y="752475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5C41007-6004-123E-A231-5B7D71732FA8}"/>
              </a:ext>
            </a:extLst>
          </p:cNvPr>
          <p:cNvSpPr txBox="1"/>
          <p:nvPr/>
        </p:nvSpPr>
        <p:spPr>
          <a:xfrm>
            <a:off x="5249104" y="275397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350 000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8A786F0-7AE0-8A81-D80F-88EAC239B24B}"/>
              </a:ext>
            </a:extLst>
          </p:cNvPr>
          <p:cNvCxnSpPr/>
          <p:nvPr/>
        </p:nvCxnSpPr>
        <p:spPr>
          <a:xfrm>
            <a:off x="7200901" y="762414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5F017CC-168B-42BA-96F7-2CF01093D881}"/>
              </a:ext>
            </a:extLst>
          </p:cNvPr>
          <p:cNvSpPr txBox="1"/>
          <p:nvPr/>
        </p:nvSpPr>
        <p:spPr>
          <a:xfrm>
            <a:off x="6680339" y="285336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370 000</a:t>
            </a:r>
          </a:p>
        </p:txBody>
      </p:sp>
    </p:spTree>
    <p:extLst>
      <p:ext uri="{BB962C8B-B14F-4D97-AF65-F5344CB8AC3E}">
        <p14:creationId xmlns:p14="http://schemas.microsoft.com/office/powerpoint/2010/main" val="23355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3355" y="274236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F05A52-2743-66F4-4201-19B736C8BD3A}"/>
              </a:ext>
            </a:extLst>
          </p:cNvPr>
          <p:cNvGrpSpPr/>
          <p:nvPr/>
        </p:nvGrpSpPr>
        <p:grpSpPr>
          <a:xfrm>
            <a:off x="76200" y="2570226"/>
            <a:ext cx="11706225" cy="3573399"/>
            <a:chOff x="134360" y="1281455"/>
            <a:chExt cx="11206027" cy="357339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4284F1A-345A-C0A5-3EE3-CF02FE661F60}"/>
                </a:ext>
              </a:extLst>
            </p:cNvPr>
            <p:cNvSpPr/>
            <p:nvPr/>
          </p:nvSpPr>
          <p:spPr>
            <a:xfrm>
              <a:off x="663797" y="1810891"/>
              <a:ext cx="10676590" cy="3043963"/>
            </a:xfrm>
            <a:custGeom>
              <a:avLst/>
              <a:gdLst>
                <a:gd name="connsiteX0" fmla="*/ 0 w 10676590"/>
                <a:gd name="connsiteY0" fmla="*/ 507337 h 3043963"/>
                <a:gd name="connsiteX1" fmla="*/ 507337 w 10676590"/>
                <a:gd name="connsiteY1" fmla="*/ 0 h 3043963"/>
                <a:gd name="connsiteX2" fmla="*/ 10169253 w 10676590"/>
                <a:gd name="connsiteY2" fmla="*/ 0 h 3043963"/>
                <a:gd name="connsiteX3" fmla="*/ 10676590 w 10676590"/>
                <a:gd name="connsiteY3" fmla="*/ 507337 h 3043963"/>
                <a:gd name="connsiteX4" fmla="*/ 10676590 w 10676590"/>
                <a:gd name="connsiteY4" fmla="*/ 2536626 h 3043963"/>
                <a:gd name="connsiteX5" fmla="*/ 10169253 w 10676590"/>
                <a:gd name="connsiteY5" fmla="*/ 3043963 h 3043963"/>
                <a:gd name="connsiteX6" fmla="*/ 507337 w 10676590"/>
                <a:gd name="connsiteY6" fmla="*/ 3043963 h 3043963"/>
                <a:gd name="connsiteX7" fmla="*/ 0 w 10676590"/>
                <a:gd name="connsiteY7" fmla="*/ 2536626 h 3043963"/>
                <a:gd name="connsiteX8" fmla="*/ 0 w 10676590"/>
                <a:gd name="connsiteY8" fmla="*/ 507337 h 304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76590" h="3043963" fill="none" extrusionOk="0">
                  <a:moveTo>
                    <a:pt x="0" y="507337"/>
                  </a:moveTo>
                  <a:cubicBezTo>
                    <a:pt x="-48959" y="206667"/>
                    <a:pt x="234322" y="8171"/>
                    <a:pt x="507337" y="0"/>
                  </a:cubicBezTo>
                  <a:cubicBezTo>
                    <a:pt x="4787087" y="-61902"/>
                    <a:pt x="8843445" y="-101778"/>
                    <a:pt x="10169253" y="0"/>
                  </a:cubicBezTo>
                  <a:cubicBezTo>
                    <a:pt x="10397833" y="-16183"/>
                    <a:pt x="10679135" y="223751"/>
                    <a:pt x="10676590" y="507337"/>
                  </a:cubicBezTo>
                  <a:cubicBezTo>
                    <a:pt x="10734244" y="956884"/>
                    <a:pt x="10692865" y="1559205"/>
                    <a:pt x="10676590" y="2536626"/>
                  </a:cubicBezTo>
                  <a:cubicBezTo>
                    <a:pt x="10665230" y="2811258"/>
                    <a:pt x="10445197" y="3024319"/>
                    <a:pt x="10169253" y="3043963"/>
                  </a:cubicBezTo>
                  <a:cubicBezTo>
                    <a:pt x="8109031" y="2901571"/>
                    <a:pt x="3765158" y="3155064"/>
                    <a:pt x="507337" y="3043963"/>
                  </a:cubicBezTo>
                  <a:cubicBezTo>
                    <a:pt x="183863" y="3065617"/>
                    <a:pt x="-3006" y="2830525"/>
                    <a:pt x="0" y="2536626"/>
                  </a:cubicBezTo>
                  <a:cubicBezTo>
                    <a:pt x="-60195" y="1609159"/>
                    <a:pt x="-117669" y="1056123"/>
                    <a:pt x="0" y="507337"/>
                  </a:cubicBezTo>
                  <a:close/>
                </a:path>
                <a:path w="10676590" h="3043963" stroke="0" extrusionOk="0">
                  <a:moveTo>
                    <a:pt x="0" y="507337"/>
                  </a:moveTo>
                  <a:cubicBezTo>
                    <a:pt x="-4186" y="221610"/>
                    <a:pt x="217864" y="-15521"/>
                    <a:pt x="507337" y="0"/>
                  </a:cubicBezTo>
                  <a:cubicBezTo>
                    <a:pt x="4333809" y="-164947"/>
                    <a:pt x="6093385" y="-52288"/>
                    <a:pt x="10169253" y="0"/>
                  </a:cubicBezTo>
                  <a:cubicBezTo>
                    <a:pt x="10447607" y="-28826"/>
                    <a:pt x="10662265" y="229436"/>
                    <a:pt x="10676590" y="507337"/>
                  </a:cubicBezTo>
                  <a:cubicBezTo>
                    <a:pt x="10533265" y="1228903"/>
                    <a:pt x="10770040" y="2285309"/>
                    <a:pt x="10676590" y="2536626"/>
                  </a:cubicBezTo>
                  <a:cubicBezTo>
                    <a:pt x="10706304" y="2855184"/>
                    <a:pt x="10424868" y="2999237"/>
                    <a:pt x="10169253" y="3043963"/>
                  </a:cubicBezTo>
                  <a:cubicBezTo>
                    <a:pt x="6432244" y="3202504"/>
                    <a:pt x="4985334" y="2902127"/>
                    <a:pt x="507337" y="3043963"/>
                  </a:cubicBezTo>
                  <a:cubicBezTo>
                    <a:pt x="225613" y="3070831"/>
                    <a:pt x="8978" y="2813698"/>
                    <a:pt x="0" y="2536626"/>
                  </a:cubicBezTo>
                  <a:cubicBezTo>
                    <a:pt x="108226" y="1741425"/>
                    <a:pt x="-136457" y="724175"/>
                    <a:pt x="0" y="507337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Khi làm tròn số đến hàng trăm nghìn, ta xét chữ số hàng chục nghìn.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739775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Nếu chữ số hàng chục nghìn bé hơn 5 thì làm tròn xuống (lùi), tức là ta giữ nguyên chữ số hàng trăm nghìn của số đó.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739775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Còn lại nếu chữ số hàng chục nghìn là từ 5 trở lên thì ta làm tròn lên (tiến), tức là tăng chữ số hàng trăm nghìn thêm 1.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3A505D-9BD8-1BE7-8573-44810A4F1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3A4C4A5-545F-4AD9-9632-9025E9CEB247}"/>
              </a:ext>
            </a:extLst>
          </p:cNvPr>
          <p:cNvGrpSpPr/>
          <p:nvPr/>
        </p:nvGrpSpPr>
        <p:grpSpPr>
          <a:xfrm>
            <a:off x="1335571" y="1352136"/>
            <a:ext cx="9534525" cy="947026"/>
            <a:chOff x="1181100" y="2162175"/>
            <a:chExt cx="9534525" cy="9470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92B84E-5FD0-A3BE-6C69-672FDF8245DF}"/>
                </a:ext>
              </a:extLst>
            </p:cNvPr>
            <p:cNvGrpSpPr/>
            <p:nvPr/>
          </p:nvGrpSpPr>
          <p:grpSpPr>
            <a:xfrm>
              <a:off x="1181100" y="2162175"/>
              <a:ext cx="9534525" cy="412888"/>
              <a:chOff x="600075" y="2019300"/>
              <a:chExt cx="9534525" cy="412888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18449DB1-DE59-DC38-A9DB-CB893C8C5D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075" y="2190750"/>
                <a:ext cx="9534525" cy="76200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48DAAD0-2882-C328-6696-9F6336D7F39E}"/>
                  </a:ext>
                </a:extLst>
              </p:cNvPr>
              <p:cNvCxnSpPr/>
              <p:nvPr/>
            </p:nvCxnSpPr>
            <p:spPr>
              <a:xfrm>
                <a:off x="1276350" y="2019300"/>
                <a:ext cx="0" cy="35242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7080D8D-1903-A3C4-A4A8-E0FEE1E002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5975" y="206692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5720B84-906D-73FD-95BE-9BF4AC2CDA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79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41FBC92-E4F5-98CF-BE2A-F2FEA247FB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18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A6A4A16-38D1-018E-09B6-2FE86FC40D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250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BA920E6-6261-3036-3B44-7B480A5F0C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8725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B449CC5-F3C0-2C65-6208-EF1EBB4C9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0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0BF0FE9-3B79-6577-CE44-C645AD94CA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41C8C25-405E-A050-CC51-8CD2EE2F7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09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42EF063-4187-CCAF-4995-14303A69F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2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4CF43BD-3397-D6E0-FD79-08D86E12A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9053" y="2085147"/>
                <a:ext cx="0" cy="347041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B3F8B7-221C-6D71-0A9F-D03DFF29876E}"/>
                </a:ext>
              </a:extLst>
            </p:cNvPr>
            <p:cNvSpPr txBox="1"/>
            <p:nvPr/>
          </p:nvSpPr>
          <p:spPr>
            <a:xfrm>
              <a:off x="1238250" y="260985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4FBD28B-0006-9E0D-67BE-ACFD4B872DCC}"/>
                </a:ext>
              </a:extLst>
            </p:cNvPr>
            <p:cNvSpPr txBox="1"/>
            <p:nvPr/>
          </p:nvSpPr>
          <p:spPr>
            <a:xfrm>
              <a:off x="8693426" y="2647536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400 000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FA2D452-D8D6-52CD-F058-87CAD33D3CFA}"/>
              </a:ext>
            </a:extLst>
          </p:cNvPr>
          <p:cNvCxnSpPr/>
          <p:nvPr/>
        </p:nvCxnSpPr>
        <p:spPr>
          <a:xfrm>
            <a:off x="3592996" y="999711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4507B14-43C2-6D85-AF21-F3309885C64B}"/>
              </a:ext>
            </a:extLst>
          </p:cNvPr>
          <p:cNvSpPr txBox="1"/>
          <p:nvPr/>
        </p:nvSpPr>
        <p:spPr>
          <a:xfrm>
            <a:off x="2992921" y="542511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320 000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5B2F7E5-1E29-A9AB-A4D9-9A2A778E3492}"/>
              </a:ext>
            </a:extLst>
          </p:cNvPr>
          <p:cNvCxnSpPr/>
          <p:nvPr/>
        </p:nvCxnSpPr>
        <p:spPr>
          <a:xfrm>
            <a:off x="5769666" y="1009650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FAA52B7-C6C0-142B-ABCD-DC9F537BC10C}"/>
              </a:ext>
            </a:extLst>
          </p:cNvPr>
          <p:cNvSpPr txBox="1"/>
          <p:nvPr/>
        </p:nvSpPr>
        <p:spPr>
          <a:xfrm>
            <a:off x="5249104" y="532572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350 000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B1F4CD5-850D-7646-135F-7B04E8A1BB7D}"/>
              </a:ext>
            </a:extLst>
          </p:cNvPr>
          <p:cNvCxnSpPr/>
          <p:nvPr/>
        </p:nvCxnSpPr>
        <p:spPr>
          <a:xfrm>
            <a:off x="7200901" y="1019589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2B2643C-D996-71DF-264C-DEFE2B4C4272}"/>
              </a:ext>
            </a:extLst>
          </p:cNvPr>
          <p:cNvSpPr txBox="1"/>
          <p:nvPr/>
        </p:nvSpPr>
        <p:spPr>
          <a:xfrm>
            <a:off x="6680339" y="542511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370 000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1D85A5-49A2-E905-0666-F733F6A5CD50}"/>
              </a:ext>
            </a:extLst>
          </p:cNvPr>
          <p:cNvSpPr txBox="1"/>
          <p:nvPr/>
        </p:nvSpPr>
        <p:spPr>
          <a:xfrm>
            <a:off x="3143250" y="523875"/>
            <a:ext cx="37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79200E-DE85-CC98-8E4B-455DD9AF9007}"/>
              </a:ext>
            </a:extLst>
          </p:cNvPr>
          <p:cNvSpPr txBox="1"/>
          <p:nvPr/>
        </p:nvSpPr>
        <p:spPr>
          <a:xfrm>
            <a:off x="5400675" y="523875"/>
            <a:ext cx="37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6AE0DE-3F68-5C23-E218-C458641D6CD6}"/>
              </a:ext>
            </a:extLst>
          </p:cNvPr>
          <p:cNvSpPr txBox="1"/>
          <p:nvPr/>
        </p:nvSpPr>
        <p:spPr>
          <a:xfrm>
            <a:off x="6838950" y="533400"/>
            <a:ext cx="37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971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-72" b="16378"/>
          <a:stretch/>
        </p:blipFill>
        <p:spPr>
          <a:xfrm>
            <a:off x="0" y="-65314"/>
            <a:ext cx="12200709" cy="6923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A8D991-2444-1CD5-61F3-30BDB0663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7425" y="685800"/>
            <a:ext cx="66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/>
        </p:blipFill>
        <p:spPr>
          <a:xfrm>
            <a:off x="486359" y="-325207"/>
            <a:ext cx="4268520" cy="7026866"/>
          </a:xfrm>
          <a:prstGeom prst="rect">
            <a:avLst/>
          </a:prstGeom>
        </p:spPr>
      </p:pic>
      <p:grpSp>
        <p:nvGrpSpPr>
          <p:cNvPr id="10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754879" y="932326"/>
            <a:ext cx="6722746" cy="3458700"/>
            <a:chOff x="1139185" y="1145244"/>
            <a:chExt cx="7173783" cy="6901295"/>
          </a:xfrm>
        </p:grpSpPr>
        <p:sp>
          <p:nvSpPr>
            <p:cNvPr id="11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4"/>
              <a:ext cx="7173783" cy="6901295"/>
            </a:xfrm>
            <a:custGeom>
              <a:avLst/>
              <a:gdLst>
                <a:gd name="connsiteX0" fmla="*/ 0 w 7173783"/>
                <a:gd name="connsiteY0" fmla="*/ 1150239 h 6901295"/>
                <a:gd name="connsiteX1" fmla="*/ 1150239 w 7173783"/>
                <a:gd name="connsiteY1" fmla="*/ 0 h 6901295"/>
                <a:gd name="connsiteX2" fmla="*/ 1195631 w 7173783"/>
                <a:gd name="connsiteY2" fmla="*/ 0 h 6901295"/>
                <a:gd name="connsiteX3" fmla="*/ 1195631 w 7173783"/>
                <a:gd name="connsiteY3" fmla="*/ 0 h 6901295"/>
                <a:gd name="connsiteX4" fmla="*/ 2989076 w 7173783"/>
                <a:gd name="connsiteY4" fmla="*/ 0 h 6901295"/>
                <a:gd name="connsiteX5" fmla="*/ 6023544 w 7173783"/>
                <a:gd name="connsiteY5" fmla="*/ 0 h 6901295"/>
                <a:gd name="connsiteX6" fmla="*/ 7173783 w 7173783"/>
                <a:gd name="connsiteY6" fmla="*/ 1150239 h 6901295"/>
                <a:gd name="connsiteX7" fmla="*/ 7173783 w 7173783"/>
                <a:gd name="connsiteY7" fmla="*/ 4025755 h 6901295"/>
                <a:gd name="connsiteX8" fmla="*/ 7173783 w 7173783"/>
                <a:gd name="connsiteY8" fmla="*/ 4025755 h 6901295"/>
                <a:gd name="connsiteX9" fmla="*/ 7173783 w 7173783"/>
                <a:gd name="connsiteY9" fmla="*/ 5751079 h 6901295"/>
                <a:gd name="connsiteX10" fmla="*/ 7173783 w 7173783"/>
                <a:gd name="connsiteY10" fmla="*/ 5751056 h 6901295"/>
                <a:gd name="connsiteX11" fmla="*/ 6023544 w 7173783"/>
                <a:gd name="connsiteY11" fmla="*/ 6901295 h 6901295"/>
                <a:gd name="connsiteX12" fmla="*/ 2989076 w 7173783"/>
                <a:gd name="connsiteY12" fmla="*/ 6901295 h 6901295"/>
                <a:gd name="connsiteX13" fmla="*/ 1195631 w 7173783"/>
                <a:gd name="connsiteY13" fmla="*/ 6901295 h 6901295"/>
                <a:gd name="connsiteX14" fmla="*/ 1195631 w 7173783"/>
                <a:gd name="connsiteY14" fmla="*/ 6901295 h 6901295"/>
                <a:gd name="connsiteX15" fmla="*/ 1150239 w 7173783"/>
                <a:gd name="connsiteY15" fmla="*/ 6901295 h 6901295"/>
                <a:gd name="connsiteX16" fmla="*/ 0 w 7173783"/>
                <a:gd name="connsiteY16" fmla="*/ 5751056 h 6901295"/>
                <a:gd name="connsiteX17" fmla="*/ 0 w 7173783"/>
                <a:gd name="connsiteY17" fmla="*/ 5751079 h 6901295"/>
                <a:gd name="connsiteX18" fmla="*/ -423038 w 7173783"/>
                <a:gd name="connsiteY18" fmla="*/ 5121796 h 6901295"/>
                <a:gd name="connsiteX19" fmla="*/ 0 w 7173783"/>
                <a:gd name="connsiteY19" fmla="*/ 4025755 h 6901295"/>
                <a:gd name="connsiteX20" fmla="*/ 0 w 7173783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67456" y="3583"/>
                    <a:pt x="1178445" y="385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067595" y="169626"/>
                    <a:pt x="5271465" y="166819"/>
                    <a:pt x="6023544" y="0"/>
                  </a:cubicBezTo>
                  <a:cubicBezTo>
                    <a:pt x="6694077" y="-52898"/>
                    <a:pt x="7121162" y="476467"/>
                    <a:pt x="7173783" y="1150239"/>
                  </a:cubicBezTo>
                  <a:cubicBezTo>
                    <a:pt x="7068731" y="1810597"/>
                    <a:pt x="7342393" y="2937825"/>
                    <a:pt x="7173783" y="4025755"/>
                  </a:cubicBezTo>
                  <a:lnTo>
                    <a:pt x="7173783" y="4025755"/>
                  </a:lnTo>
                  <a:cubicBezTo>
                    <a:pt x="7263876" y="4765876"/>
                    <a:pt x="7281517" y="5177506"/>
                    <a:pt x="7173783" y="5751079"/>
                  </a:cubicBezTo>
                  <a:cubicBezTo>
                    <a:pt x="7173784" y="5751067"/>
                    <a:pt x="7173781" y="5751059"/>
                    <a:pt x="7173783" y="5751056"/>
                  </a:cubicBezTo>
                  <a:cubicBezTo>
                    <a:pt x="7270770" y="6310199"/>
                    <a:pt x="6683161" y="6964235"/>
                    <a:pt x="6023544" y="6901295"/>
                  </a:cubicBezTo>
                  <a:cubicBezTo>
                    <a:pt x="5386066" y="6824333"/>
                    <a:pt x="3959644" y="6872236"/>
                    <a:pt x="2989076" y="6901295"/>
                  </a:cubicBezTo>
                  <a:cubicBezTo>
                    <a:pt x="2457844" y="6884288"/>
                    <a:pt x="1832322" y="6867035"/>
                    <a:pt x="1195631" y="6901295"/>
                  </a:cubicBezTo>
                  <a:lnTo>
                    <a:pt x="1195631" y="6901295"/>
                  </a:lnTo>
                  <a:cubicBezTo>
                    <a:pt x="1182463" y="6898664"/>
                    <a:pt x="1160010" y="6898812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17417" y="5584360"/>
                    <a:pt x="-347455" y="5186912"/>
                    <a:pt x="-423038" y="5121796"/>
                  </a:cubicBezTo>
                  <a:cubicBezTo>
                    <a:pt x="-417812" y="4972110"/>
                    <a:pt x="-96327" y="4386516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3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68565" y="-1142"/>
                    <a:pt x="1176783" y="2740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965402" y="117495"/>
                    <a:pt x="5284435" y="-81622"/>
                    <a:pt x="6023544" y="0"/>
                  </a:cubicBezTo>
                  <a:cubicBezTo>
                    <a:pt x="6601158" y="-23202"/>
                    <a:pt x="7241404" y="530430"/>
                    <a:pt x="7173783" y="1150239"/>
                  </a:cubicBezTo>
                  <a:cubicBezTo>
                    <a:pt x="7132282" y="2144477"/>
                    <a:pt x="7302418" y="3735154"/>
                    <a:pt x="7173783" y="4025755"/>
                  </a:cubicBezTo>
                  <a:lnTo>
                    <a:pt x="7173783" y="4025755"/>
                  </a:lnTo>
                  <a:cubicBezTo>
                    <a:pt x="7018703" y="4398548"/>
                    <a:pt x="7084831" y="5530361"/>
                    <a:pt x="7173783" y="5751079"/>
                  </a:cubicBezTo>
                  <a:cubicBezTo>
                    <a:pt x="7173781" y="5751076"/>
                    <a:pt x="7173782" y="5751058"/>
                    <a:pt x="7173783" y="5751056"/>
                  </a:cubicBezTo>
                  <a:cubicBezTo>
                    <a:pt x="7216241" y="6333494"/>
                    <a:pt x="6590058" y="6896140"/>
                    <a:pt x="6023544" y="6901295"/>
                  </a:cubicBezTo>
                  <a:cubicBezTo>
                    <a:pt x="4630265" y="6756211"/>
                    <a:pt x="3678567" y="6936374"/>
                    <a:pt x="2989076" y="6901295"/>
                  </a:cubicBezTo>
                  <a:cubicBezTo>
                    <a:pt x="2198558" y="6940385"/>
                    <a:pt x="1678911" y="6862629"/>
                    <a:pt x="1195631" y="6901295"/>
                  </a:cubicBezTo>
                  <a:lnTo>
                    <a:pt x="1195631" y="6901295"/>
                  </a:lnTo>
                  <a:cubicBezTo>
                    <a:pt x="1189456" y="6897881"/>
                    <a:pt x="1165786" y="6897291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50639" y="5625019"/>
                    <a:pt x="-382804" y="5250512"/>
                    <a:pt x="-423038" y="5121796"/>
                  </a:cubicBezTo>
                  <a:cubicBezTo>
                    <a:pt x="-382138" y="4754875"/>
                    <a:pt x="-153085" y="4412856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379218" y="1431322"/>
              <a:ext cx="669371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đang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muốn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mở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cửa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hàng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mở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cửa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hàng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tuyển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dụng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đầu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bếp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quyết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6388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FCC9C0-65A2-95AC-F330-002ABDB0B7FD}"/>
              </a:ext>
            </a:extLst>
          </p:cNvPr>
          <p:cNvGrpSpPr/>
          <p:nvPr/>
        </p:nvGrpSpPr>
        <p:grpSpPr>
          <a:xfrm>
            <a:off x="450847" y="447606"/>
            <a:ext cx="11026778" cy="757670"/>
            <a:chOff x="450847" y="447606"/>
            <a:chExt cx="11026778" cy="7576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7B6D95-C7D3-E4B0-9CB2-318D522C8F06}"/>
                </a:ext>
              </a:extLst>
            </p:cNvPr>
            <p:cNvGrpSpPr/>
            <p:nvPr/>
          </p:nvGrpSpPr>
          <p:grpSpPr>
            <a:xfrm>
              <a:off x="450847" y="447606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7" name="Isosceles Triangle 8">
                <a:extLst>
                  <a:ext uri="{FF2B5EF4-FFF2-40B4-BE49-F238E27FC236}">
                    <a16:creationId xmlns:a16="http://schemas.microsoft.com/office/drawing/2014/main" id="{55FD8A21-04ED-E283-D029-F64320550062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15">
                <a:extLst>
                  <a:ext uri="{FF2B5EF4-FFF2-40B4-BE49-F238E27FC236}">
                    <a16:creationId xmlns:a16="http://schemas.microsoft.com/office/drawing/2014/main" id="{CC44AFA9-020B-926B-5968-C843D6F7F2E1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01980D-5BA7-F7FF-5CE5-363A1FC8A403}"/>
                </a:ext>
              </a:extLst>
            </p:cNvPr>
            <p:cNvSpPr txBox="1"/>
            <p:nvPr/>
          </p:nvSpPr>
          <p:spPr>
            <a:xfrm>
              <a:off x="1223007" y="472967"/>
              <a:ext cx="102546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Làm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tròn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các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sau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đến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hàng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trăm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nghìn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B5391C0-957F-0D6F-98E6-F8B1272DA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1587611"/>
            <a:ext cx="11385386" cy="192711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21F5638-DD6E-E352-68B9-7329BA0D2D57}"/>
              </a:ext>
            </a:extLst>
          </p:cNvPr>
          <p:cNvGrpSpPr/>
          <p:nvPr/>
        </p:nvGrpSpPr>
        <p:grpSpPr>
          <a:xfrm>
            <a:off x="1050997" y="2600025"/>
            <a:ext cx="844478" cy="2143423"/>
            <a:chOff x="1870147" y="2514300"/>
            <a:chExt cx="844478" cy="214342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EF3B030-A0DA-095F-2B2B-22262EE90BC4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2533650"/>
              <a:ext cx="0" cy="2009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7D9D7F-8A63-0E41-D51C-C36293A7359F}"/>
                </a:ext>
              </a:extLst>
            </p:cNvPr>
            <p:cNvSpPr txBox="1"/>
            <p:nvPr/>
          </p:nvSpPr>
          <p:spPr>
            <a:xfrm rot="16200000">
              <a:off x="1152378" y="3232069"/>
              <a:ext cx="214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1544C3-36A6-AFFD-D0AD-189D24ACB959}"/>
              </a:ext>
            </a:extLst>
          </p:cNvPr>
          <p:cNvSpPr/>
          <p:nvPr/>
        </p:nvSpPr>
        <p:spPr>
          <a:xfrm>
            <a:off x="428626" y="4629151"/>
            <a:ext cx="2495549" cy="7238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C49511-FB86-CB3F-FE8B-5F4E12F04045}"/>
              </a:ext>
            </a:extLst>
          </p:cNvPr>
          <p:cNvGrpSpPr/>
          <p:nvPr/>
        </p:nvGrpSpPr>
        <p:grpSpPr>
          <a:xfrm>
            <a:off x="3317947" y="3390600"/>
            <a:ext cx="844478" cy="2143423"/>
            <a:chOff x="1870147" y="2514300"/>
            <a:chExt cx="844478" cy="214342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0939511-4159-C112-2E37-6048B1AA91EC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2533650"/>
              <a:ext cx="0" cy="2009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B709A6-CBD5-D1AE-0219-FE366001CCAA}"/>
                </a:ext>
              </a:extLst>
            </p:cNvPr>
            <p:cNvSpPr txBox="1"/>
            <p:nvPr/>
          </p:nvSpPr>
          <p:spPr>
            <a:xfrm rot="16200000">
              <a:off x="1152378" y="3232069"/>
              <a:ext cx="214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4BD0812-B43C-E9C3-EFCE-C18140872A06}"/>
              </a:ext>
            </a:extLst>
          </p:cNvPr>
          <p:cNvSpPr/>
          <p:nvPr/>
        </p:nvSpPr>
        <p:spPr>
          <a:xfrm>
            <a:off x="2695576" y="5419726"/>
            <a:ext cx="2495549" cy="8953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300 000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2E28C4-4DA5-2145-403D-CAFE1169FCF4}"/>
              </a:ext>
            </a:extLst>
          </p:cNvPr>
          <p:cNvGrpSpPr/>
          <p:nvPr/>
        </p:nvGrpSpPr>
        <p:grpSpPr>
          <a:xfrm>
            <a:off x="5632522" y="2495250"/>
            <a:ext cx="844478" cy="2143423"/>
            <a:chOff x="1870147" y="2514300"/>
            <a:chExt cx="844478" cy="214342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35579A9-3815-D871-5128-4809C112FD4E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2533650"/>
              <a:ext cx="0" cy="2009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9C303B-C882-2E7A-854D-7CD6AC22098F}"/>
                </a:ext>
              </a:extLst>
            </p:cNvPr>
            <p:cNvSpPr txBox="1"/>
            <p:nvPr/>
          </p:nvSpPr>
          <p:spPr>
            <a:xfrm rot="16200000">
              <a:off x="1152378" y="3232069"/>
              <a:ext cx="214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838319-2ADB-2347-C6E8-2A18317C0423}"/>
              </a:ext>
            </a:extLst>
          </p:cNvPr>
          <p:cNvSpPr/>
          <p:nvPr/>
        </p:nvSpPr>
        <p:spPr>
          <a:xfrm>
            <a:off x="5010151" y="4524376"/>
            <a:ext cx="2495549" cy="8953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srgbClr val="002060"/>
                </a:solidFill>
              </a:rPr>
              <a:t>900 000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0D087A-2338-6D10-C97C-E89C6DA58013}"/>
              </a:ext>
            </a:extLst>
          </p:cNvPr>
          <p:cNvGrpSpPr/>
          <p:nvPr/>
        </p:nvGrpSpPr>
        <p:grpSpPr>
          <a:xfrm>
            <a:off x="7870897" y="3342975"/>
            <a:ext cx="844478" cy="2143423"/>
            <a:chOff x="1870147" y="2514300"/>
            <a:chExt cx="844478" cy="2143423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7C4AD96-5B9F-B19D-25A9-5FA098861EAA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2533650"/>
              <a:ext cx="0" cy="2009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ED787E-E7F4-1854-1CB8-823D8AA0A125}"/>
                </a:ext>
              </a:extLst>
            </p:cNvPr>
            <p:cNvSpPr txBox="1"/>
            <p:nvPr/>
          </p:nvSpPr>
          <p:spPr>
            <a:xfrm rot="16200000">
              <a:off x="1152378" y="3232069"/>
              <a:ext cx="214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12C0099-5DFD-E655-7358-CB7E22A869D6}"/>
              </a:ext>
            </a:extLst>
          </p:cNvPr>
          <p:cNvSpPr/>
          <p:nvPr/>
        </p:nvSpPr>
        <p:spPr>
          <a:xfrm>
            <a:off x="7372351" y="5400675"/>
            <a:ext cx="2495549" cy="8191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9 400 000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C5A6EE-849F-7BED-5D9C-FE1C760DA8BD}"/>
              </a:ext>
            </a:extLst>
          </p:cNvPr>
          <p:cNvGrpSpPr/>
          <p:nvPr/>
        </p:nvGrpSpPr>
        <p:grpSpPr>
          <a:xfrm>
            <a:off x="10109272" y="2485725"/>
            <a:ext cx="844478" cy="2143423"/>
            <a:chOff x="1870147" y="2514300"/>
            <a:chExt cx="844478" cy="2143423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D871566-FEFF-5B32-ADE5-5C7957D77267}"/>
                </a:ext>
              </a:extLst>
            </p:cNvPr>
            <p:cNvCxnSpPr>
              <a:cxnSpLocks/>
            </p:cNvCxnSpPr>
            <p:nvPr/>
          </p:nvCxnSpPr>
          <p:spPr>
            <a:xfrm>
              <a:off x="2714625" y="2533650"/>
              <a:ext cx="0" cy="200977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739DDD-1166-45C7-59EF-1032BEA320C7}"/>
                </a:ext>
              </a:extLst>
            </p:cNvPr>
            <p:cNvSpPr txBox="1"/>
            <p:nvPr/>
          </p:nvSpPr>
          <p:spPr>
            <a:xfrm rot="16200000">
              <a:off x="1152378" y="3232069"/>
              <a:ext cx="2143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tròn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trăm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nghìn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E311149-09CA-554B-9313-DF2F255B8112}"/>
              </a:ext>
            </a:extLst>
          </p:cNvPr>
          <p:cNvSpPr/>
          <p:nvPr/>
        </p:nvSpPr>
        <p:spPr>
          <a:xfrm>
            <a:off x="9610726" y="4543425"/>
            <a:ext cx="2495549" cy="8191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 6 700 000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6364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40" grpId="0" animBg="1"/>
      <p:bldP spid="44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/>
        </p:blipFill>
        <p:spPr>
          <a:xfrm>
            <a:off x="-412382" y="-168866"/>
            <a:ext cx="4268520" cy="7026866"/>
          </a:xfrm>
          <a:prstGeom prst="rect">
            <a:avLst/>
          </a:prstGeom>
        </p:spPr>
      </p:pic>
      <p:pic>
        <p:nvPicPr>
          <p:cNvPr id="20" name="Hình ảnh 8">
            <a:extLst>
              <a:ext uri="{FF2B5EF4-FFF2-40B4-BE49-F238E27FC236}">
                <a16:creationId xmlns:a16="http://schemas.microsoft.com/office/drawing/2014/main" id="{E6083E62-8B1C-361B-2A85-1EDE46DF8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31" y="492103"/>
            <a:ext cx="5517678" cy="65003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983132" y="-148988"/>
            <a:ext cx="2453463" cy="2858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2645271" y="1386559"/>
            <a:ext cx="2082387" cy="2426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4AF6C3-07CB-2F87-83EE-B1D74A23BE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36" y="0"/>
            <a:ext cx="11455377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25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86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5015" r="4519" b="4636"/>
          <a:stretch/>
        </p:blipFill>
        <p:spPr>
          <a:xfrm>
            <a:off x="1" y="-26126"/>
            <a:ext cx="12226834" cy="68944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714" y1="21429" x2="54694" y2="33776"/>
                        <a14:foregroundMark x1="53163" y1="15510" x2="60612" y2="32347"/>
                        <a14:foregroundMark x1="61122" y1="32347" x2="38061" y2="28367"/>
                        <a14:foregroundMark x1="54184" y1="27347" x2="44490" y2="26429"/>
                        <a14:foregroundMark x1="39592" y1="33571" x2="35918" y2="32857"/>
                        <a14:foregroundMark x1="33878" y1="19694" x2="34898" y2="22245"/>
                        <a14:foregroundMark x1="39592" y1="17959" x2="28980" y2="25918"/>
                        <a14:foregroundMark x1="29490" y1="26633" x2="31429" y2="31122"/>
                        <a14:foregroundMark x1="37857" y1="17041" x2="63776" y2="15510"/>
                        <a14:foregroundMark x1="55612" y1="13571" x2="66735" y2="24388"/>
                        <a14:foregroundMark x1="59592" y1="15306" x2="45510" y2="12041"/>
                        <a14:foregroundMark x1="45510" y1="58571" x2="51429" y2="69388"/>
                        <a14:foregroundMark x1="53878" y1="60204" x2="40306" y2="70918"/>
                        <a14:foregroundMark x1="41020" y1="60204" x2="47449" y2="75306"/>
                        <a14:foregroundMark x1="52959" y1="62449" x2="53367" y2="74592"/>
                        <a14:foregroundMark x1="54898" y1="59796" x2="58061" y2="72143"/>
                        <a14:foregroundMark x1="50714" y1="59796" x2="43776" y2="60000"/>
                        <a14:foregroundMark x1="44286" y1="58776" x2="35918" y2="63980"/>
                        <a14:foregroundMark x1="50714" y1="58265" x2="62041" y2="64490"/>
                        <a14:foregroundMark x1="54388" y1="59490" x2="58571" y2="61020"/>
                        <a14:backgroundMark x1="25204" y1="44184" x2="19796" y2="68367"/>
                        <a14:backgroundMark x1="16122" y1="35306" x2="28265" y2="55102"/>
                        <a14:backgroundMark x1="21531" y1="39796" x2="30714" y2="44898"/>
                        <a14:backgroundMark x1="34388" y1="52551" x2="27755" y2="47857"/>
                        <a14:backgroundMark x1="38061" y1="57551" x2="31939" y2="52857"/>
                        <a14:backgroundMark x1="26020" y1="51837" x2="32143" y2="73367"/>
                        <a14:backgroundMark x1="28980" y1="70612" x2="37653" y2="78571"/>
                        <a14:backgroundMark x1="76633" y1="40000" x2="76633" y2="53367"/>
                        <a14:backgroundMark x1="63265" y1="53061" x2="70000" y2="52347"/>
                        <a14:backgroundMark x1="74184" y1="37041" x2="76633" y2="57041"/>
                        <a14:backgroundMark x1="71735" y1="53878" x2="75408" y2="69898"/>
                        <a14:backgroundMark x1="72959" y1="56531" x2="83571" y2="73571"/>
                        <a14:backgroundMark x1="73163" y1="38469" x2="79388" y2="58061"/>
                        <a14:backgroundMark x1="76122" y1="32041" x2="80306" y2="61735"/>
                        <a14:backgroundMark x1="72449" y1="62755" x2="67755" y2="75102"/>
                        <a14:backgroundMark x1="64796" y1="70918" x2="64490" y2="81531"/>
                        <a14:backgroundMark x1="49694" y1="82245" x2="49490" y2="85918"/>
                        <a14:backgroundMark x1="45918" y1="11735" x2="45714" y2="12653"/>
                        <a14:backgroundMark x1="46429" y1="13367" x2="45714" y2="1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3" t="-355" r="22615" b="29001"/>
          <a:stretch/>
        </p:blipFill>
        <p:spPr>
          <a:xfrm>
            <a:off x="3483170" y="-337987"/>
            <a:ext cx="3801292" cy="52482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8516" r="16670" b="28788"/>
          <a:stretch/>
        </p:blipFill>
        <p:spPr>
          <a:xfrm>
            <a:off x="1134923" y="612587"/>
            <a:ext cx="4145393" cy="4297680"/>
          </a:xfrm>
          <a:prstGeom prst="rect">
            <a:avLst/>
          </a:prstGeom>
        </p:spPr>
      </p:pic>
      <p:grpSp>
        <p:nvGrpSpPr>
          <p:cNvPr id="2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6005513" y="233463"/>
            <a:ext cx="6186487" cy="2594646"/>
            <a:chOff x="1139185" y="1145243"/>
            <a:chExt cx="7173783" cy="6901296"/>
          </a:xfrm>
        </p:grpSpPr>
        <p:sp>
          <p:nvSpPr>
            <p:cNvPr id="2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3"/>
              <a:ext cx="7173783" cy="6901296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379218" y="1431322"/>
              <a:ext cx="669371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chúng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chuẩn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bị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và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chế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biến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mở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cửa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hàng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701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5015" r="4519" b="4636"/>
          <a:stretch/>
        </p:blipFill>
        <p:spPr>
          <a:xfrm>
            <a:off x="1" y="-26126"/>
            <a:ext cx="12226834" cy="6894452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333949"/>
            <a:ext cx="11123049" cy="1200329"/>
            <a:chOff x="678426" y="324424"/>
            <a:chExt cx="11123049" cy="1200329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500416" y="324424"/>
              <a:ext cx="103010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tròn các số sau đến hàng chục nghìn, hàng trăm nghìn: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6B1416-8403-C34F-3BAA-0DE451C3F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" y="1790700"/>
            <a:ext cx="10810875" cy="35242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6228F2-682A-07C5-032E-27C5B5E79C67}"/>
              </a:ext>
            </a:extLst>
          </p:cNvPr>
          <p:cNvSpPr/>
          <p:nvPr/>
        </p:nvSpPr>
        <p:spPr>
          <a:xfrm>
            <a:off x="4886325" y="3248025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680 000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6E68B-03A7-6821-5C18-BC84424CA409}"/>
              </a:ext>
            </a:extLst>
          </p:cNvPr>
          <p:cNvSpPr/>
          <p:nvPr/>
        </p:nvSpPr>
        <p:spPr>
          <a:xfrm>
            <a:off x="8562975" y="3257550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F54FD0-5E09-A6EA-0F44-06D6C0933C73}"/>
              </a:ext>
            </a:extLst>
          </p:cNvPr>
          <p:cNvSpPr/>
          <p:nvPr/>
        </p:nvSpPr>
        <p:spPr>
          <a:xfrm>
            <a:off x="4905375" y="3914775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23 410 000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9F89DF-1C0B-6A35-BEC6-BB893E0F9090}"/>
              </a:ext>
            </a:extLst>
          </p:cNvPr>
          <p:cNvSpPr/>
          <p:nvPr/>
        </p:nvSpPr>
        <p:spPr>
          <a:xfrm>
            <a:off x="8467725" y="3905250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23 400 000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9401B4-AD64-30C5-7A36-A92B7E792035}"/>
              </a:ext>
            </a:extLst>
          </p:cNvPr>
          <p:cNvSpPr/>
          <p:nvPr/>
        </p:nvSpPr>
        <p:spPr>
          <a:xfrm>
            <a:off x="4886325" y="4610100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407 160 000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26589D7-8207-F683-36B0-C7B0808D4F1C}"/>
              </a:ext>
            </a:extLst>
          </p:cNvPr>
          <p:cNvSpPr/>
          <p:nvPr/>
        </p:nvSpPr>
        <p:spPr>
          <a:xfrm>
            <a:off x="8458200" y="4600575"/>
            <a:ext cx="2571750" cy="5429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407 200 000</a:t>
            </a:r>
          </a:p>
        </p:txBody>
      </p:sp>
    </p:spTree>
    <p:extLst>
      <p:ext uri="{BB962C8B-B14F-4D97-AF65-F5344CB8AC3E}">
        <p14:creationId xmlns:p14="http://schemas.microsoft.com/office/powerpoint/2010/main" val="61362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2232" y="2475029"/>
            <a:ext cx="8538699" cy="2579570"/>
            <a:chOff x="1972232" y="2475029"/>
            <a:chExt cx="8538699" cy="25795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 r="59221" b="56132"/>
            <a:stretch/>
          </p:blipFill>
          <p:spPr>
            <a:xfrm>
              <a:off x="1972232" y="2729410"/>
              <a:ext cx="4101737" cy="23251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 r="59221" b="56132"/>
            <a:stretch/>
          </p:blipFill>
          <p:spPr>
            <a:xfrm>
              <a:off x="5111134" y="2721893"/>
              <a:ext cx="4101737" cy="23251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 r="59221" b="56132"/>
            <a:stretch/>
          </p:blipFill>
          <p:spPr>
            <a:xfrm rot="342117" flipV="1">
              <a:off x="4647683" y="2475029"/>
              <a:ext cx="4101737" cy="23251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 r="59221" b="56132"/>
            <a:stretch/>
          </p:blipFill>
          <p:spPr>
            <a:xfrm rot="9993538" flipH="1">
              <a:off x="2174555" y="2721892"/>
              <a:ext cx="4101737" cy="23251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2" r="59221" b="56132"/>
            <a:stretch/>
          </p:blipFill>
          <p:spPr>
            <a:xfrm rot="342117" flipH="1">
              <a:off x="6409194" y="2721891"/>
              <a:ext cx="4101737" cy="2325189"/>
            </a:xfrm>
            <a:prstGeom prst="rect">
              <a:avLst/>
            </a:prstGeom>
          </p:spPr>
        </p:pic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991101" y="233463"/>
            <a:ext cx="7200900" cy="1423059"/>
            <a:chOff x="1139185" y="1145243"/>
            <a:chExt cx="7173783" cy="6901296"/>
          </a:xfrm>
        </p:grpSpPr>
        <p:sp>
          <p:nvSpPr>
            <p:cNvPr id="18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3"/>
              <a:ext cx="7173783" cy="6901296"/>
            </a:xfrm>
            <a:prstGeom prst="wedgeRoundRectCallout">
              <a:avLst>
                <a:gd name="adj1" fmla="val -31030"/>
                <a:gd name="adj2" fmla="val 71738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379218" y="1431322"/>
              <a:ext cx="669371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Chúng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bò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rồi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tiếp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tục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chế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biến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8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r="-72" b="16378"/>
          <a:stretch/>
        </p:blipFill>
        <p:spPr>
          <a:xfrm>
            <a:off x="0" y="-65314"/>
            <a:ext cx="12200709" cy="6923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887B07-6901-7A8D-D9CF-F7F4FFA66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850" y="409575"/>
            <a:ext cx="557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1AD151-6AFB-4615-0249-F2D7C8C29B42}"/>
              </a:ext>
            </a:extLst>
          </p:cNvPr>
          <p:cNvSpPr txBox="1"/>
          <p:nvPr/>
        </p:nvSpPr>
        <p:spPr>
          <a:xfrm>
            <a:off x="900769" y="1910188"/>
            <a:ext cx="103049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45720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được số đến tròn trăm, tròn nghìn, tròn chục nghìn, tròn trăm nghìn. </a:t>
            </a:r>
          </a:p>
          <a:p>
            <a:pPr marL="914400" indent="-45720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được cách làm tròn số trong một số trường hợp đơn giản.</a:t>
            </a:r>
          </a:p>
        </p:txBody>
      </p:sp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5ACA97F5-17C5-03DA-1F45-3D686775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56" y="496271"/>
            <a:ext cx="5969482" cy="1052587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C35D3956-4DAA-B555-7658-68C3BA4A28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09" y="400692"/>
            <a:ext cx="1093341" cy="1279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E0BE6C-412A-671C-F3D2-BCAF195F9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252" y="491373"/>
            <a:ext cx="1205005" cy="1205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661980-0616-9559-98EC-63D24339A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326" y="648200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5015" r="4519" b="4636"/>
          <a:stretch/>
        </p:blipFill>
        <p:spPr>
          <a:xfrm>
            <a:off x="1" y="-26126"/>
            <a:ext cx="12226834" cy="6894452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ừ 1.7: Điện lực TP.HCM thay đổi mẫu hóa đơn tiền điện">
            <a:extLst>
              <a:ext uri="{FF2B5EF4-FFF2-40B4-BE49-F238E27FC236}">
                <a16:creationId xmlns:a16="http://schemas.microsoft.com/office/drawing/2014/main" id="{3EE95006-EC28-4A03-FFF2-DBAB1878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" y="581024"/>
            <a:ext cx="5667375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8CE87E-09F6-16AF-0CF6-F01078C262A6}"/>
              </a:ext>
            </a:extLst>
          </p:cNvPr>
          <p:cNvSpPr/>
          <p:nvPr/>
        </p:nvSpPr>
        <p:spPr>
          <a:xfrm>
            <a:off x="5514974" y="4800600"/>
            <a:ext cx="657225" cy="209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EEF66C-848C-963A-842B-DC112383F1A6}"/>
              </a:ext>
            </a:extLst>
          </p:cNvPr>
          <p:cNvSpPr/>
          <p:nvPr/>
        </p:nvSpPr>
        <p:spPr>
          <a:xfrm>
            <a:off x="6334126" y="571501"/>
            <a:ext cx="4791074" cy="20002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</a:rPr>
              <a:t>Hãy giúp cô làm tròn số tiền trên hóa đơn đến các hàng đã học.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3B293-71C6-540D-C152-8481BF2D8399}"/>
              </a:ext>
            </a:extLst>
          </p:cNvPr>
          <p:cNvSpPr txBox="1"/>
          <p:nvPr/>
        </p:nvSpPr>
        <p:spPr>
          <a:xfrm>
            <a:off x="6315075" y="2867025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nghìn</a:t>
            </a:r>
            <a:r>
              <a:rPr lang="en-US" sz="2400" b="1" dirty="0">
                <a:solidFill>
                  <a:srgbClr val="FF0000"/>
                </a:solidFill>
              </a:rPr>
              <a:t>: 1 000 000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15325-369A-196F-0668-733D6E6ECA51}"/>
              </a:ext>
            </a:extLst>
          </p:cNvPr>
          <p:cNvSpPr txBox="1"/>
          <p:nvPr/>
        </p:nvSpPr>
        <p:spPr>
          <a:xfrm>
            <a:off x="6353175" y="3495675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chục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nghìn</a:t>
            </a:r>
            <a:r>
              <a:rPr lang="en-US" sz="2400" b="1" dirty="0">
                <a:solidFill>
                  <a:srgbClr val="FF0000"/>
                </a:solidFill>
              </a:rPr>
              <a:t>: 1 020 000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396BE-9F91-2A17-2B50-1B7B8B862C51}"/>
              </a:ext>
            </a:extLst>
          </p:cNvPr>
          <p:cNvSpPr txBox="1"/>
          <p:nvPr/>
        </p:nvSpPr>
        <p:spPr>
          <a:xfrm>
            <a:off x="6286500" y="4143375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nghìn</a:t>
            </a:r>
            <a:r>
              <a:rPr lang="en-US" sz="2400" b="1" dirty="0">
                <a:solidFill>
                  <a:srgbClr val="FF0000"/>
                </a:solidFill>
              </a:rPr>
              <a:t>: 1 018 000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65BA0-147E-6785-EC04-FBB14D1B0212}"/>
              </a:ext>
            </a:extLst>
          </p:cNvPr>
          <p:cNvSpPr txBox="1"/>
          <p:nvPr/>
        </p:nvSpPr>
        <p:spPr>
          <a:xfrm>
            <a:off x="6276975" y="4781550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trăm</a:t>
            </a:r>
            <a:r>
              <a:rPr lang="en-US" sz="2400" b="1" dirty="0">
                <a:solidFill>
                  <a:srgbClr val="FF0000"/>
                </a:solidFill>
              </a:rPr>
              <a:t>: 1 018 400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B7677-493F-83EF-2B47-F731CB0B2EA4}"/>
              </a:ext>
            </a:extLst>
          </p:cNvPr>
          <p:cNvSpPr txBox="1"/>
          <p:nvPr/>
        </p:nvSpPr>
        <p:spPr>
          <a:xfrm>
            <a:off x="6324600" y="5438775"/>
            <a:ext cx="56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hàng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chục</a:t>
            </a:r>
            <a:r>
              <a:rPr lang="en-US" sz="2400" b="1" dirty="0">
                <a:solidFill>
                  <a:srgbClr val="FF0000"/>
                </a:solidFill>
              </a:rPr>
              <a:t>: 1 018 450</a:t>
            </a:r>
          </a:p>
        </p:txBody>
      </p:sp>
    </p:spTree>
    <p:extLst>
      <p:ext uri="{BB962C8B-B14F-4D97-AF65-F5344CB8AC3E}">
        <p14:creationId xmlns:p14="http://schemas.microsoft.com/office/powerpoint/2010/main" val="27168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117346" y="265863"/>
            <a:ext cx="6186487" cy="1850320"/>
            <a:chOff x="1139185" y="1145243"/>
            <a:chExt cx="7173783" cy="6901296"/>
          </a:xfrm>
        </p:grpSpPr>
        <p:sp>
          <p:nvSpPr>
            <p:cNvPr id="18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1139185" y="1145243"/>
              <a:ext cx="7173783" cy="6901296"/>
            </a:xfrm>
            <a:prstGeom prst="wedgeRoundRectCallout">
              <a:avLst>
                <a:gd name="adj1" fmla="val -1855"/>
                <a:gd name="adj2" fmla="val 5870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1379218" y="1431322"/>
              <a:ext cx="669371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bò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bít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tết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Cảm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rất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nhiều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2906" y="1216718"/>
            <a:ext cx="8663167" cy="4590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8485" r="69481" b="8109"/>
          <a:stretch/>
        </p:blipFill>
        <p:spPr>
          <a:xfrm>
            <a:off x="7010231" y="19019"/>
            <a:ext cx="2612571" cy="2455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44" b="94167" l="46875" r="86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43" t="38382" r="7794" b="6119"/>
          <a:stretch/>
        </p:blipFill>
        <p:spPr>
          <a:xfrm rot="3418715">
            <a:off x="7356954" y="-379883"/>
            <a:ext cx="6018635" cy="373072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784272" y="2398330"/>
            <a:ext cx="6487380" cy="2897812"/>
            <a:chOff x="2784272" y="2398330"/>
            <a:chExt cx="6487380" cy="289781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48485" r="69481" b="8109"/>
            <a:stretch/>
          </p:blipFill>
          <p:spPr>
            <a:xfrm>
              <a:off x="2784272" y="2840325"/>
              <a:ext cx="2612571" cy="245581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48485" r="69481" b="8109"/>
            <a:stretch/>
          </p:blipFill>
          <p:spPr>
            <a:xfrm>
              <a:off x="4509832" y="2398330"/>
              <a:ext cx="2612571" cy="245581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48485" r="69481" b="8109"/>
            <a:stretch/>
          </p:blipFill>
          <p:spPr>
            <a:xfrm>
              <a:off x="6659081" y="2436583"/>
              <a:ext cx="2612571" cy="2455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801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651 0.317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59342" y="1431211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52823" y="2104922"/>
            <a:ext cx="6516030" cy="842139"/>
            <a:chOff x="5132916" y="1809663"/>
            <a:chExt cx="6516030" cy="842139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130085" y="182808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9" t="16613" r="4144" b="31834"/>
            <a:stretch/>
          </p:blipFill>
          <p:spPr>
            <a:xfrm rot="5929754" flipH="1">
              <a:off x="5279591" y="1662988"/>
              <a:ext cx="842139" cy="113548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306762" y="3976099"/>
            <a:ext cx="6516030" cy="842139"/>
            <a:chOff x="5132916" y="1809663"/>
            <a:chExt cx="6516030" cy="842139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130085" y="182808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9" t="16613" r="4144" b="31834"/>
            <a:stretch/>
          </p:blipFill>
          <p:spPr>
            <a:xfrm rot="5929754" flipH="1">
              <a:off x="5279591" y="1662988"/>
              <a:ext cx="842139" cy="1135489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248859" y="2987379"/>
            <a:ext cx="6516030" cy="842139"/>
            <a:chOff x="5132916" y="1809663"/>
            <a:chExt cx="6516030" cy="842139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130085" y="182808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9" t="16613" r="4144" b="31834"/>
            <a:stretch/>
          </p:blipFill>
          <p:spPr>
            <a:xfrm rot="5929754" flipH="1">
              <a:off x="5279591" y="1662988"/>
              <a:ext cx="842139" cy="1135489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332851" y="4953453"/>
            <a:ext cx="6516030" cy="842139"/>
            <a:chOff x="5132916" y="1809663"/>
            <a:chExt cx="6516030" cy="842139"/>
          </a:xfrm>
        </p:grpSpPr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130085" y="182808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9" t="16613" r="4144" b="31834"/>
            <a:stretch/>
          </p:blipFill>
          <p:spPr>
            <a:xfrm rot="5929754" flipH="1">
              <a:off x="5279591" y="1662988"/>
              <a:ext cx="842139" cy="1135489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8673" y1="23265" x2="24286" y2="49184"/>
                        <a14:backgroundMark x1="70000" y1="70510" x2="78163" y2="79796"/>
                        <a14:backgroundMark x1="78163" y1="38469" x2="88673" y2="4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19769" b="8354"/>
          <a:stretch/>
        </p:blipFill>
        <p:spPr>
          <a:xfrm>
            <a:off x="486359" y="-325207"/>
            <a:ext cx="4268520" cy="7026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5A7A1-AF0A-3F0A-06FB-FCEBB5BC8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764" y="173652"/>
            <a:ext cx="628552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2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04799" y="1508825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9"/>
            <a:ext cx="1648604" cy="1468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785812" y="1157287"/>
            <a:ext cx="11026959" cy="14159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EM </a:t>
            </a:r>
            <a:r>
              <a:rPr kumimoji="0" lang="vi-VN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HIỀN</a:t>
            </a: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TRẦN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NHÓM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67" b="1" kern="0" dirty="0" smtClean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Zalo+ Fb ( vi phạm em xin ngừng bàn giao không hoàn phí)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345672" y="3114675"/>
            <a:ext cx="11644313" cy="29203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835526">
              <a:defRPr/>
            </a:pP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link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Facebook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Hien Tran PowerPoin</a:t>
            </a:r>
          </a:p>
          <a:p>
            <a:pPr lvl="0" algn="ctr" defTabSz="835526">
              <a:defRPr/>
            </a:pPr>
            <a:r>
              <a:rPr lang="en-US" sz="2667" b="1" kern="0" dirty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https://www.facebook.com/profile.php?id=100061892167622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endParaRPr lang="vi-VN" sz="2667" b="1" kern="0" dirty="0" smtClean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5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667" b="1" kern="0" dirty="0" smtClean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  <a:hlinkClick r:id="rId3"/>
              </a:rPr>
              <a:t>https://www.facebook.com/groups/514479210372531/?ref=share_group_link</a:t>
            </a:r>
            <a:endParaRPr lang="vi-VN" sz="2667" b="1" kern="0" dirty="0" smtClean="0">
              <a:solidFill>
                <a:srgbClr val="0070C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Duy nhất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Hiền Trần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0353095025 </a:t>
            </a:r>
          </a:p>
          <a:p>
            <a:pPr lvl="0" algn="ctr" defTabSz="835526"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( mọi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tài khoản khác đều giả mạo)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08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5816" y1="48265" x2="28061" y2="86735"/>
                        <a14:backgroundMark x1="76122" y1="59796" x2="80816" y2="75612"/>
                        <a14:backgroundMark x1="41429" y1="56939" x2="36735" y2="57551"/>
                        <a14:backgroundMark x1="63469" y1="57245" x2="65612" y2="5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03" t="6355" r="16392" b="8268"/>
          <a:stretch/>
        </p:blipFill>
        <p:spPr>
          <a:xfrm>
            <a:off x="649483" y="137830"/>
            <a:ext cx="4395793" cy="6641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879B1D-3BC7-0D7D-FF24-663F91070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318" y="1539083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48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441107-6595-71DF-7DC8-74E9A4302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112" y="-371475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70161" y="855526"/>
            <a:ext cx="12200182" cy="6204180"/>
            <a:chOff x="-270161" y="855526"/>
            <a:chExt cx="12200182" cy="62041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957" y="855526"/>
              <a:ext cx="10671064" cy="600247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23" t="68650" r="-1275" b="-1546"/>
            <a:stretch/>
          </p:blipFill>
          <p:spPr>
            <a:xfrm flipH="1">
              <a:off x="-270161" y="5085133"/>
              <a:ext cx="2822713" cy="197457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C9D7D98-A2B8-81D6-8BA7-2A94EC81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51" y="387665"/>
            <a:ext cx="10364098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35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6060122802975209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37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47FBD0-AA9D-2219-D218-A6929ADDC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064" y="-123825"/>
            <a:ext cx="6952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5C6428-7302-486B-6FBE-35B53706F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528637"/>
            <a:ext cx="7510462" cy="4320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802BED-47F9-6174-125F-9F9A7965C3F8}"/>
              </a:ext>
            </a:extLst>
          </p:cNvPr>
          <p:cNvSpPr txBox="1"/>
          <p:nvPr/>
        </p:nvSpPr>
        <p:spPr>
          <a:xfrm>
            <a:off x="1104900" y="5241237"/>
            <a:ext cx="10477499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Tiền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điện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của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gia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đình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cô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gái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trong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tranh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là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 bao </a:t>
            </a:r>
            <a:r>
              <a:rPr lang="en-US" sz="3200" b="1" dirty="0" err="1">
                <a:solidFill>
                  <a:srgbClr val="5B9BD5">
                    <a:lumMod val="75000"/>
                  </a:srgbClr>
                </a:solidFill>
              </a:rPr>
              <a:t>nhiêu</a:t>
            </a:r>
            <a:r>
              <a:rPr lang="en-US" sz="3200" b="1" dirty="0">
                <a:solidFill>
                  <a:srgbClr val="5B9BD5">
                    <a:lumMod val="75000"/>
                  </a:srgbClr>
                </a:solidFill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642A4-B107-40D5-89CA-2FD48751FCCC}"/>
              </a:ext>
            </a:extLst>
          </p:cNvPr>
          <p:cNvSpPr txBox="1"/>
          <p:nvPr/>
        </p:nvSpPr>
        <p:spPr>
          <a:xfrm>
            <a:off x="733425" y="5212662"/>
            <a:ext cx="1122045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>
                <a:solidFill>
                  <a:srgbClr val="5B9BD5">
                    <a:lumMod val="75000"/>
                  </a:srgbClr>
                </a:solidFill>
              </a:rPr>
              <a:t>Cô gái trong tranh đã trả người thu tiền điện bao nhiêu?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801DB-4ABA-21C0-9426-687AB930C564}"/>
              </a:ext>
            </a:extLst>
          </p:cNvPr>
          <p:cNvSpPr txBox="1"/>
          <p:nvPr/>
        </p:nvSpPr>
        <p:spPr>
          <a:xfrm>
            <a:off x="542925" y="5222187"/>
            <a:ext cx="11220450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5B9BD5">
                    <a:lumMod val="75000"/>
                  </a:srgbClr>
                </a:solidFill>
              </a:rPr>
              <a:t>Vì sao cô gái lại trả 300 000 đồng cho người thu tiền?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1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3355" y="274236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86B88-3799-B4FF-2961-9FDAD7AAC5B5}"/>
              </a:ext>
            </a:extLst>
          </p:cNvPr>
          <p:cNvSpPr txBox="1"/>
          <p:nvPr/>
        </p:nvSpPr>
        <p:spPr>
          <a:xfrm>
            <a:off x="714375" y="485775"/>
            <a:ext cx="10610850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 Làm tròn các số 320 000, 370 000 và 350 000 đến hàng trăm nghìn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B89D2D8-3CDB-3A53-5367-81BE45CDCFBF}"/>
              </a:ext>
            </a:extLst>
          </p:cNvPr>
          <p:cNvGrpSpPr/>
          <p:nvPr/>
        </p:nvGrpSpPr>
        <p:grpSpPr>
          <a:xfrm>
            <a:off x="1449871" y="2190336"/>
            <a:ext cx="9534525" cy="947026"/>
            <a:chOff x="1181100" y="2162175"/>
            <a:chExt cx="9534525" cy="94702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8C09ABF-7F1E-41C9-AF37-78DE9EEB31A4}"/>
                </a:ext>
              </a:extLst>
            </p:cNvPr>
            <p:cNvGrpSpPr/>
            <p:nvPr/>
          </p:nvGrpSpPr>
          <p:grpSpPr>
            <a:xfrm>
              <a:off x="1181100" y="2162175"/>
              <a:ext cx="9534525" cy="412888"/>
              <a:chOff x="600075" y="2019300"/>
              <a:chExt cx="9534525" cy="412888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1A080E95-64CB-22D7-0A95-02AF7F10E5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075" y="2190750"/>
                <a:ext cx="9534525" cy="76200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624063C-6D05-2AE7-F290-2FE3C9ADCC53}"/>
                  </a:ext>
                </a:extLst>
              </p:cNvPr>
              <p:cNvCxnSpPr/>
              <p:nvPr/>
            </p:nvCxnSpPr>
            <p:spPr>
              <a:xfrm>
                <a:off x="1276350" y="2019300"/>
                <a:ext cx="0" cy="35242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BA638F5-18DF-E930-92BC-296124EAC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5975" y="206692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FAE7BBC-F5C1-63B2-F004-308943DBF9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79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5EB30FE-4BE6-3B34-1148-96105883F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18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97EC70D-892A-6632-8276-D229A8569B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250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64238CE-B35A-78E7-22D4-9EACC1A2AE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8725" y="2085975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EFBDDB7-199F-B26A-1AC5-4230F64B8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0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3C616C97-A5C3-D2AF-EB6F-A847FBB8C8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7000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2382C75-5373-5D2F-9F50-A9020014D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0900" y="207645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E271A0C-F8A4-C3BC-945F-4C83D62F7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275" y="2095500"/>
                <a:ext cx="0" cy="26670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C36B115-093E-509B-3C3A-814E1F582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9053" y="2085147"/>
                <a:ext cx="0" cy="347041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3C45132-6E06-3C1C-DEA4-B80453987EDF}"/>
                </a:ext>
              </a:extLst>
            </p:cNvPr>
            <p:cNvSpPr txBox="1"/>
            <p:nvPr/>
          </p:nvSpPr>
          <p:spPr>
            <a:xfrm>
              <a:off x="1238250" y="260985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300 000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DEBEA38-BFBC-93D5-576B-FAA5BB380600}"/>
                </a:ext>
              </a:extLst>
            </p:cNvPr>
            <p:cNvSpPr txBox="1"/>
            <p:nvPr/>
          </p:nvSpPr>
          <p:spPr>
            <a:xfrm>
              <a:off x="8693426" y="2647536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400 000</a:t>
              </a:r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145D8D2-CCDA-19A2-11E3-4567CB79D8A3}"/>
              </a:ext>
            </a:extLst>
          </p:cNvPr>
          <p:cNvCxnSpPr/>
          <p:nvPr/>
        </p:nvCxnSpPr>
        <p:spPr>
          <a:xfrm>
            <a:off x="3707296" y="1837911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DF993D62-CD41-FC56-20C1-060441EB9220}"/>
              </a:ext>
            </a:extLst>
          </p:cNvPr>
          <p:cNvSpPr txBox="1"/>
          <p:nvPr/>
        </p:nvSpPr>
        <p:spPr>
          <a:xfrm>
            <a:off x="3107221" y="1380711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320 000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876A7157-8B65-CCA2-F74F-5EEE029B9A28}"/>
              </a:ext>
            </a:extLst>
          </p:cNvPr>
          <p:cNvCxnSpPr/>
          <p:nvPr/>
        </p:nvCxnSpPr>
        <p:spPr>
          <a:xfrm>
            <a:off x="5883966" y="1847850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D233B92B-3528-B6FD-2C73-2648E5462872}"/>
              </a:ext>
            </a:extLst>
          </p:cNvPr>
          <p:cNvSpPr txBox="1"/>
          <p:nvPr/>
        </p:nvSpPr>
        <p:spPr>
          <a:xfrm>
            <a:off x="5363404" y="1370772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350 000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6DED4FE-F7DA-4E6A-7FF9-E516CD3F9A42}"/>
              </a:ext>
            </a:extLst>
          </p:cNvPr>
          <p:cNvCxnSpPr/>
          <p:nvPr/>
        </p:nvCxnSpPr>
        <p:spPr>
          <a:xfrm>
            <a:off x="7315201" y="1857789"/>
            <a:ext cx="0" cy="3619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5581ACFB-6509-385D-8952-CBC3DFBCB575}"/>
              </a:ext>
            </a:extLst>
          </p:cNvPr>
          <p:cNvSpPr txBox="1"/>
          <p:nvPr/>
        </p:nvSpPr>
        <p:spPr>
          <a:xfrm>
            <a:off x="6794639" y="1380711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370 000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733477F-155A-430B-8F06-C85DF626D622}"/>
              </a:ext>
            </a:extLst>
          </p:cNvPr>
          <p:cNvSpPr txBox="1"/>
          <p:nvPr/>
        </p:nvSpPr>
        <p:spPr>
          <a:xfrm>
            <a:off x="944217" y="3250096"/>
            <a:ext cx="11022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thấy: Số 320 000 gần với số 300 000 hơn số 400 000.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Vậy: Khi làm tròn số 320 000 đến hàng trăm nghìn, ta được số 300 000.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5EF215C-671B-2209-04F7-AE6ED963EC67}"/>
              </a:ext>
            </a:extLst>
          </p:cNvPr>
          <p:cNvSpPr txBox="1"/>
          <p:nvPr/>
        </p:nvSpPr>
        <p:spPr>
          <a:xfrm>
            <a:off x="914399" y="4253948"/>
            <a:ext cx="11022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thấy: Số 370 000 gần với số 400 000 hơn số 300 000.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Vậy: Khi làm tròn số 370 000 đến hàng trăm nghìn, ta được số 400 000.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3F86EF5-889C-BD9F-CE1E-D58CB8A61C86}"/>
              </a:ext>
            </a:extLst>
          </p:cNvPr>
          <p:cNvSpPr txBox="1"/>
          <p:nvPr/>
        </p:nvSpPr>
        <p:spPr>
          <a:xfrm>
            <a:off x="864703" y="5307496"/>
            <a:ext cx="11509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thấy: Số 350 000 cách đều hai số 300 000 và 400 000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 ước: Khi làm tròn số 350 000 đến hàng trăm nghìn, ta được số 400 000.</a:t>
            </a:r>
          </a:p>
        </p:txBody>
      </p:sp>
    </p:spTree>
    <p:extLst>
      <p:ext uri="{BB962C8B-B14F-4D97-AF65-F5344CB8AC3E}">
        <p14:creationId xmlns:p14="http://schemas.microsoft.com/office/powerpoint/2010/main" val="20376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7" grpId="0"/>
      <p:bldP spid="96" grpId="0"/>
      <p:bldP spid="104" grpId="0"/>
      <p:bldP spid="106" grpId="0" uiExpand="1" build="p"/>
      <p:bldP spid="107" grpId="0" uiExpand="1" build="p"/>
      <p:bldP spid="10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-571" r="4762" b="-1961"/>
          <a:stretch/>
        </p:blipFill>
        <p:spPr>
          <a:xfrm>
            <a:off x="-40341" y="-39189"/>
            <a:ext cx="12241050" cy="703166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3355" y="274236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E2FB6B-71F6-9FDF-AF99-CCF56E3F02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3939611" y="2043960"/>
            <a:ext cx="2874574" cy="598561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4960245-9EAA-9B05-354D-92E049AD1D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33" y="762000"/>
            <a:ext cx="6941992" cy="2666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1503D9-3787-FCF6-6191-20D80A290D67}"/>
              </a:ext>
            </a:extLst>
          </p:cNvPr>
          <p:cNvSpPr txBox="1"/>
          <p:nvPr/>
        </p:nvSpPr>
        <p:spPr>
          <a:xfrm>
            <a:off x="2547562" y="1077150"/>
            <a:ext cx="62344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lại cách làm tròn một số đến hàng trăm nghìn.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4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769</Words>
  <Application>Microsoft Office PowerPoint</Application>
  <PresentationFormat>Widescreen</PresentationFormat>
  <Paragraphs>94</Paragraphs>
  <Slides>24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微软雅黑</vt:lpstr>
      <vt:lpstr>Arial</vt:lpstr>
      <vt:lpstr>Calibri</vt:lpstr>
      <vt:lpstr>Calibri Light</vt:lpstr>
      <vt:lpstr>Cambria</vt:lpstr>
      <vt:lpstr>等线</vt:lpstr>
      <vt:lpstr>OpenSans</vt:lpstr>
      <vt:lpstr>Times New Roman</vt:lpstr>
      <vt:lpstr>UTM Cookies</vt:lpstr>
      <vt:lpstr>Wingdings</vt:lpstr>
      <vt:lpstr>思源黑体 CN Bold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34</cp:revision>
  <dcterms:created xsi:type="dcterms:W3CDTF">2023-08-24T08:06:49Z</dcterms:created>
  <dcterms:modified xsi:type="dcterms:W3CDTF">2023-08-28T01:23:14Z</dcterms:modified>
</cp:coreProperties>
</file>