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0" r:id="rId2"/>
    <p:sldMasterId id="2147483742" r:id="rId3"/>
  </p:sldMasterIdLst>
  <p:notesMasterIdLst>
    <p:notesMasterId r:id="rId28"/>
  </p:notesMasterIdLst>
  <p:sldIdLst>
    <p:sldId id="257" r:id="rId4"/>
    <p:sldId id="337" r:id="rId5"/>
    <p:sldId id="362" r:id="rId6"/>
    <p:sldId id="355" r:id="rId7"/>
    <p:sldId id="349" r:id="rId8"/>
    <p:sldId id="350" r:id="rId9"/>
    <p:sldId id="357" r:id="rId10"/>
    <p:sldId id="358" r:id="rId11"/>
    <p:sldId id="359" r:id="rId12"/>
    <p:sldId id="360" r:id="rId13"/>
    <p:sldId id="364" r:id="rId14"/>
    <p:sldId id="361" r:id="rId15"/>
    <p:sldId id="344" r:id="rId16"/>
    <p:sldId id="366" r:id="rId17"/>
    <p:sldId id="369" r:id="rId18"/>
    <p:sldId id="370" r:id="rId19"/>
    <p:sldId id="371" r:id="rId20"/>
    <p:sldId id="372" r:id="rId21"/>
    <p:sldId id="373" r:id="rId22"/>
    <p:sldId id="374" r:id="rId23"/>
    <p:sldId id="375" r:id="rId24"/>
    <p:sldId id="376" r:id="rId25"/>
    <p:sldId id="377" r:id="rId26"/>
    <p:sldId id="2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B1C07-D06B-46A3-B9DE-8936C1879218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BF737-AB4F-4AB4-9EBD-63DAA8658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8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618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994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298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14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230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521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980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08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769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087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196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767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575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29934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45900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71580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30359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62043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04997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9389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59959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81705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42351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50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3511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58033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30769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93070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23950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750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75747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05524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92203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22107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53544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38238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71839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218325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794301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584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452749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12604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038858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55838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62438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645432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818952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697417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963812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68968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218239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840141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393512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718632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994625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60664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596089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68165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597550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5841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95362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5119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086722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889174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502493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9111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97793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662942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836121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7073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163381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460495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967599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242608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284325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069870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494228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71632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269182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274172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408409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147163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8922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664009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430526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784272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124362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445223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50246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670007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742555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One column title and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 flipH="1">
            <a:off x="5308718" y="3412681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"/>
          <p:cNvSpPr/>
          <p:nvPr/>
        </p:nvSpPr>
        <p:spPr>
          <a:xfrm flipH="1">
            <a:off x="5369727" y="3784063"/>
            <a:ext cx="6802406" cy="3087269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664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body" idx="1"/>
          </p:nvPr>
        </p:nvSpPr>
        <p:spPr>
          <a:xfrm>
            <a:off x="415600" y="3072975"/>
            <a:ext cx="5664900" cy="314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2"/>
          </p:nvPr>
        </p:nvSpPr>
        <p:spPr>
          <a:xfrm>
            <a:off x="415600" y="1729075"/>
            <a:ext cx="5664900" cy="97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 flipH="1">
            <a:off x="-7" y="6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066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Title &amp; bod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"/>
          <p:cNvSpPr txBox="1">
            <a:spLocks noGrp="1"/>
          </p:cNvSpPr>
          <p:nvPr>
            <p:ph type="body" idx="1"/>
          </p:nvPr>
        </p:nvSpPr>
        <p:spPr>
          <a:xfrm>
            <a:off x="1533650" y="1536642"/>
            <a:ext cx="89700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6" name="Google Shape;266;p6"/>
          <p:cNvSpPr txBox="1">
            <a:spLocks noGrp="1"/>
          </p:cNvSpPr>
          <p:nvPr>
            <p:ph type="title"/>
          </p:nvPr>
        </p:nvSpPr>
        <p:spPr>
          <a:xfrm>
            <a:off x="1533650" y="593375"/>
            <a:ext cx="897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7" name="Google Shape;267;p6"/>
          <p:cNvSpPr/>
          <p:nvPr/>
        </p:nvSpPr>
        <p:spPr>
          <a:xfrm>
            <a:off x="0" y="4083051"/>
            <a:ext cx="12201625" cy="2770846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6"/>
          <p:cNvSpPr/>
          <p:nvPr/>
        </p:nvSpPr>
        <p:spPr>
          <a:xfrm>
            <a:off x="0" y="4381179"/>
            <a:ext cx="12079609" cy="2480078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6"/>
          <p:cNvSpPr/>
          <p:nvPr/>
        </p:nvSpPr>
        <p:spPr>
          <a:xfrm rot="10800000" flipH="1">
            <a:off x="0" y="3699"/>
            <a:ext cx="6863414" cy="2266278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6"/>
          <p:cNvSpPr/>
          <p:nvPr/>
        </p:nvSpPr>
        <p:spPr>
          <a:xfrm rot="238541">
            <a:off x="11382529" y="308684"/>
            <a:ext cx="523560" cy="427333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6"/>
          <p:cNvSpPr/>
          <p:nvPr/>
        </p:nvSpPr>
        <p:spPr>
          <a:xfrm rot="-2448634">
            <a:off x="10924358" y="844085"/>
            <a:ext cx="392007" cy="295429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4" descr="Arctic Clipart Mountains - Vector Landscape - Png Download (#1164599) -  PikPng">
            <a:extLst>
              <a:ext uri="{FF2B5EF4-FFF2-40B4-BE49-F238E27FC236}">
                <a16:creationId xmlns:a16="http://schemas.microsoft.com/office/drawing/2014/main" id="{5B59F10C-D6B5-4158-A3D2-6CA675CEDE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6" b="96535" l="4762" r="96429">
                        <a14:foregroundMark x1="5119" y1="39109" x2="9881" y2="60891"/>
                        <a14:foregroundMark x1="44524" y1="90347" x2="76310" y2="89851"/>
                        <a14:foregroundMark x1="69529" y1="79740" x2="86190" y2="84406"/>
                        <a14:foregroundMark x1="60139" y1="77111" x2="60260" y2="77145"/>
                        <a14:foregroundMark x1="57024" y1="76238" x2="59483" y2="76927"/>
                        <a14:foregroundMark x1="4762" y1="87871" x2="20119" y2="94307"/>
                        <a14:foregroundMark x1="90693" y1="79012" x2="91667" y2="96782"/>
                        <a14:foregroundMark x1="89048" y1="49010" x2="90210" y2="70210"/>
                        <a14:foregroundMark x1="96332" y1="79027" x2="96310" y2="85396"/>
                        <a14:foregroundMark x1="96429" y1="51485" x2="96355" y2="72690"/>
                        <a14:foregroundMark x1="55476" y1="42327" x2="51667" y2="41584"/>
                        <a14:foregroundMark x1="7857" y1="14356" x2="8690" y2="34158"/>
                        <a14:foregroundMark x1="8690" y1="34158" x2="8690" y2="34158"/>
                        <a14:foregroundMark x1="16667" y1="20297" x2="33571" y2="22772"/>
                        <a14:foregroundMark x1="33929" y1="16337" x2="35119" y2="16337"/>
                        <a14:foregroundMark x1="53095" y1="14356" x2="53095" y2="14356"/>
                        <a14:foregroundMark x1="5238" y1="12129" x2="5238" y2="12129"/>
                        <a14:foregroundMark x1="14643" y1="15842" x2="14643" y2="15842"/>
                        <a14:foregroundMark x1="8690" y1="14109" x2="8690" y2="14109"/>
                        <a14:foregroundMark x1="16667" y1="9406" x2="16667" y2="9406"/>
                        <a14:foregroundMark x1="86786" y1="68317" x2="86752" y2="68718"/>
                        <a14:backgroundMark x1="67262" y1="73020" x2="79524" y2="73515"/>
                        <a14:backgroundMark x1="85952" y1="74752" x2="93810" y2="74505"/>
                        <a14:backgroundMark x1="82024" y1="75248" x2="87024" y2="72525"/>
                        <a14:backgroundMark x1="62857" y1="75990" x2="71071" y2="75248"/>
                        <a14:backgroundMark x1="62381" y1="73762" x2="62381" y2="73762"/>
                        <a14:backgroundMark x1="63571" y1="74010" x2="63571" y2="74010"/>
                        <a14:backgroundMark x1="63095" y1="73267" x2="63929" y2="73267"/>
                        <a14:backgroundMark x1="60238" y1="77228" x2="66548" y2="73515"/>
                        <a14:backgroundMark x1="66548" y1="73515" x2="78571" y2="72030"/>
                        <a14:backgroundMark x1="78571" y1="72030" x2="83690" y2="73020"/>
                        <a14:backgroundMark x1="95833" y1="75990" x2="97262" y2="75990"/>
                        <a14:backgroundMark x1="59405" y1="77228" x2="60238" y2="76733"/>
                        <a14:backgroundMark x1="95833" y1="74257" x2="96786" y2="7450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127" y="-893464"/>
            <a:ext cx="12848253" cy="810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6108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rgbClr val="6FA8DC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275" name="Google Shape;275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" name="Google Shape;276;p7"/>
          <p:cNvSpPr/>
          <p:nvPr/>
        </p:nvSpPr>
        <p:spPr>
          <a:xfrm rot="-338559">
            <a:off x="9210333" y="882783"/>
            <a:ext cx="1680439" cy="1475829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7"/>
          <p:cNvSpPr/>
          <p:nvPr/>
        </p:nvSpPr>
        <p:spPr>
          <a:xfrm rot="583655">
            <a:off x="11377785" y="1945754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7"/>
          <p:cNvSpPr/>
          <p:nvPr/>
        </p:nvSpPr>
        <p:spPr>
          <a:xfrm rot="583655">
            <a:off x="11650095" y="2544671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7"/>
          <p:cNvSpPr/>
          <p:nvPr/>
        </p:nvSpPr>
        <p:spPr>
          <a:xfrm rot="-848969">
            <a:off x="10802392" y="2432894"/>
            <a:ext cx="614460" cy="540583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7"/>
          <p:cNvSpPr/>
          <p:nvPr/>
        </p:nvSpPr>
        <p:spPr>
          <a:xfrm flipH="1">
            <a:off x="0" y="3401275"/>
            <a:ext cx="12201625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7"/>
          <p:cNvSpPr/>
          <p:nvPr/>
        </p:nvSpPr>
        <p:spPr>
          <a:xfrm flipH="1">
            <a:off x="-729354" y="3770731"/>
            <a:ext cx="12930978" cy="3087269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7"/>
          <p:cNvSpPr/>
          <p:nvPr/>
        </p:nvSpPr>
        <p:spPr>
          <a:xfrm rot="10800000" flipH="1">
            <a:off x="-7" y="6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5728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8"/>
          <p:cNvSpPr txBox="1">
            <a:spLocks noGrp="1"/>
          </p:cNvSpPr>
          <p:nvPr>
            <p:ph type="title"/>
          </p:nvPr>
        </p:nvSpPr>
        <p:spPr>
          <a:xfrm>
            <a:off x="3413250" y="1123500"/>
            <a:ext cx="57849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286" name="Google Shape;286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87" name="Google Shape;287;p8"/>
          <p:cNvGrpSpPr/>
          <p:nvPr/>
        </p:nvGrpSpPr>
        <p:grpSpPr>
          <a:xfrm>
            <a:off x="88218" y="544708"/>
            <a:ext cx="12015759" cy="6112289"/>
            <a:chOff x="4516205" y="1482294"/>
            <a:chExt cx="5373774" cy="2733582"/>
          </a:xfrm>
        </p:grpSpPr>
        <p:grpSp>
          <p:nvGrpSpPr>
            <p:cNvPr id="288" name="Google Shape;288;p8"/>
            <p:cNvGrpSpPr/>
            <p:nvPr/>
          </p:nvGrpSpPr>
          <p:grpSpPr>
            <a:xfrm>
              <a:off x="5224213" y="1482294"/>
              <a:ext cx="3703218" cy="2358199"/>
              <a:chOff x="5325278" y="1424542"/>
              <a:chExt cx="3703218" cy="2358199"/>
            </a:xfrm>
          </p:grpSpPr>
          <p:sp>
            <p:nvSpPr>
              <p:cNvPr id="289" name="Google Shape;289;p8"/>
              <p:cNvSpPr/>
              <p:nvPr/>
            </p:nvSpPr>
            <p:spPr>
              <a:xfrm rot="5400000">
                <a:off x="6334496" y="462442"/>
                <a:ext cx="1731900" cy="3656100"/>
              </a:xfrm>
              <a:prstGeom prst="moon">
                <a:avLst>
                  <a:gd name="adj" fmla="val 1561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 rot="5400000">
                <a:off x="6440977" y="595197"/>
                <a:ext cx="1501500" cy="3622200"/>
              </a:xfrm>
              <a:prstGeom prst="moon">
                <a:avLst>
                  <a:gd name="adj" fmla="val 17525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 rot="5400000">
                <a:off x="6452259" y="818129"/>
                <a:ext cx="1466100" cy="3622200"/>
              </a:xfrm>
              <a:prstGeom prst="moon">
                <a:avLst>
                  <a:gd name="adj" fmla="val 13814"/>
                </a:avLst>
              </a:pr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 rot="5400000">
                <a:off x="6448212" y="996123"/>
                <a:ext cx="1474200" cy="3662400"/>
              </a:xfrm>
              <a:prstGeom prst="moon">
                <a:avLst>
                  <a:gd name="adj" fmla="val 17122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 rot="5400000">
                <a:off x="6431378" y="1194341"/>
                <a:ext cx="1482300" cy="3694500"/>
              </a:xfrm>
              <a:prstGeom prst="moon">
                <a:avLst>
                  <a:gd name="adj" fmla="val 15848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" name="Google Shape;294;p8"/>
            <p:cNvGrpSpPr/>
            <p:nvPr/>
          </p:nvGrpSpPr>
          <p:grpSpPr>
            <a:xfrm>
              <a:off x="4516205" y="2962970"/>
              <a:ext cx="1817064" cy="1233640"/>
              <a:chOff x="8313506" y="1158236"/>
              <a:chExt cx="1339030" cy="948370"/>
            </a:xfrm>
          </p:grpSpPr>
          <p:sp>
            <p:nvSpPr>
              <p:cNvPr id="295" name="Google Shape;295;p8"/>
              <p:cNvSpPr/>
              <p:nvPr/>
            </p:nvSpPr>
            <p:spPr>
              <a:xfrm>
                <a:off x="8313506" y="1158236"/>
                <a:ext cx="1339030" cy="948370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>
                <a:off x="8335477" y="1742952"/>
                <a:ext cx="1276600" cy="331571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" name="Google Shape;297;p8"/>
            <p:cNvGrpSpPr/>
            <p:nvPr/>
          </p:nvGrpSpPr>
          <p:grpSpPr>
            <a:xfrm>
              <a:off x="7811045" y="2817083"/>
              <a:ext cx="2078934" cy="1398792"/>
              <a:chOff x="7984257" y="2869929"/>
              <a:chExt cx="1657050" cy="1114931"/>
            </a:xfrm>
          </p:grpSpPr>
          <p:sp>
            <p:nvSpPr>
              <p:cNvPr id="298" name="Google Shape;298;p8"/>
              <p:cNvSpPr/>
              <p:nvPr/>
            </p:nvSpPr>
            <p:spPr>
              <a:xfrm rot="10800000">
                <a:off x="7984257" y="2869929"/>
                <a:ext cx="1657050" cy="1114931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1114931" extrusionOk="0">
                    <a:moveTo>
                      <a:pt x="796492" y="1114931"/>
                    </a:moveTo>
                    <a:cubicBezTo>
                      <a:pt x="687683" y="1114931"/>
                      <a:pt x="591749" y="1059801"/>
                      <a:pt x="535101" y="975950"/>
                    </a:cubicBezTo>
                    <a:lnTo>
                      <a:pt x="507260" y="924658"/>
                    </a:lnTo>
                    <a:lnTo>
                      <a:pt x="499041" y="929120"/>
                    </a:lnTo>
                    <a:cubicBezTo>
                      <a:pt x="470156" y="941337"/>
                      <a:pt x="438399" y="948093"/>
                      <a:pt x="405064" y="948093"/>
                    </a:cubicBezTo>
                    <a:cubicBezTo>
                      <a:pt x="271724" y="948093"/>
                      <a:pt x="163630" y="839999"/>
                      <a:pt x="163630" y="706659"/>
                    </a:cubicBezTo>
                    <a:lnTo>
                      <a:pt x="174949" y="650595"/>
                    </a:lnTo>
                    <a:lnTo>
                      <a:pt x="145383" y="647615"/>
                    </a:lnTo>
                    <a:cubicBezTo>
                      <a:pt x="62413" y="630637"/>
                      <a:pt x="0" y="557225"/>
                      <a:pt x="0" y="469236"/>
                    </a:cubicBezTo>
                    <a:cubicBezTo>
                      <a:pt x="0" y="418956"/>
                      <a:pt x="20380" y="373437"/>
                      <a:pt x="53329" y="340487"/>
                    </a:cubicBezTo>
                    <a:lnTo>
                      <a:pt x="63666" y="333518"/>
                    </a:lnTo>
                    <a:lnTo>
                      <a:pt x="65940" y="330046"/>
                    </a:lnTo>
                    <a:cubicBezTo>
                      <a:pt x="94821" y="299360"/>
                      <a:pt x="151234" y="259709"/>
                      <a:pt x="239175" y="227155"/>
                    </a:cubicBezTo>
                    <a:lnTo>
                      <a:pt x="294182" y="209693"/>
                    </a:lnTo>
                    <a:lnTo>
                      <a:pt x="297816" y="181374"/>
                    </a:lnTo>
                    <a:cubicBezTo>
                      <a:pt x="324780" y="77864"/>
                      <a:pt x="441369" y="0"/>
                      <a:pt x="581109" y="0"/>
                    </a:cubicBezTo>
                    <a:cubicBezTo>
                      <a:pt x="680923" y="0"/>
                      <a:pt x="768927" y="39727"/>
                      <a:pt x="820892" y="100150"/>
                    </a:cubicBezTo>
                    <a:lnTo>
                      <a:pt x="846431" y="137111"/>
                    </a:lnTo>
                    <a:lnTo>
                      <a:pt x="853971" y="133896"/>
                    </a:lnTo>
                    <a:cubicBezTo>
                      <a:pt x="880468" y="125093"/>
                      <a:pt x="909600" y="120224"/>
                      <a:pt x="940179" y="120224"/>
                    </a:cubicBezTo>
                    <a:cubicBezTo>
                      <a:pt x="1031917" y="120224"/>
                      <a:pt x="1110628" y="164039"/>
                      <a:pt x="1144250" y="226482"/>
                    </a:cubicBezTo>
                    <a:lnTo>
                      <a:pt x="1155997" y="256208"/>
                    </a:lnTo>
                    <a:lnTo>
                      <a:pt x="1203920" y="282748"/>
                    </a:lnTo>
                    <a:cubicBezTo>
                      <a:pt x="1347998" y="375232"/>
                      <a:pt x="1362579" y="506585"/>
                      <a:pt x="1313851" y="614418"/>
                    </a:cubicBezTo>
                    <a:cubicBezTo>
                      <a:pt x="1292194" y="662344"/>
                      <a:pt x="1248479" y="692021"/>
                      <a:pt x="1191730" y="709204"/>
                    </a:cubicBezTo>
                    <a:lnTo>
                      <a:pt x="1102027" y="725583"/>
                    </a:lnTo>
                    <a:lnTo>
                      <a:pt x="1105315" y="736175"/>
                    </a:lnTo>
                    <a:cubicBezTo>
                      <a:pt x="1109514" y="756695"/>
                      <a:pt x="1111719" y="777942"/>
                      <a:pt x="1111719" y="799704"/>
                    </a:cubicBezTo>
                    <a:cubicBezTo>
                      <a:pt x="1111719" y="973799"/>
                      <a:pt x="970587" y="1114931"/>
                      <a:pt x="796492" y="11149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 rot="10800000">
                <a:off x="8020734" y="3474978"/>
                <a:ext cx="1561214" cy="464964"/>
              </a:xfrm>
              <a:custGeom>
                <a:avLst/>
                <a:gdLst/>
                <a:ahLst/>
                <a:cxnLst/>
                <a:rect l="l" t="t" r="r" b="b"/>
                <a:pathLst>
                  <a:path w="1656460" h="542232" extrusionOk="0">
                    <a:moveTo>
                      <a:pt x="21051" y="542232"/>
                    </a:moveTo>
                    <a:lnTo>
                      <a:pt x="13673" y="531841"/>
                    </a:lnTo>
                    <a:cubicBezTo>
                      <a:pt x="4828" y="512320"/>
                      <a:pt x="0" y="491234"/>
                      <a:pt x="0" y="469236"/>
                    </a:cubicBezTo>
                    <a:cubicBezTo>
                      <a:pt x="0" y="418956"/>
                      <a:pt x="25222" y="373437"/>
                      <a:pt x="65999" y="340487"/>
                    </a:cubicBezTo>
                    <a:lnTo>
                      <a:pt x="78791" y="333518"/>
                    </a:lnTo>
                    <a:lnTo>
                      <a:pt x="81606" y="330046"/>
                    </a:lnTo>
                    <a:cubicBezTo>
                      <a:pt x="117348" y="299360"/>
                      <a:pt x="187164" y="259709"/>
                      <a:pt x="295997" y="227155"/>
                    </a:cubicBezTo>
                    <a:lnTo>
                      <a:pt x="364073" y="209693"/>
                    </a:lnTo>
                    <a:lnTo>
                      <a:pt x="368570" y="181374"/>
                    </a:lnTo>
                    <a:cubicBezTo>
                      <a:pt x="401940" y="77864"/>
                      <a:pt x="546228" y="0"/>
                      <a:pt x="719166" y="0"/>
                    </a:cubicBezTo>
                    <a:cubicBezTo>
                      <a:pt x="842694" y="0"/>
                      <a:pt x="951605" y="39727"/>
                      <a:pt x="1015916" y="100150"/>
                    </a:cubicBezTo>
                    <a:lnTo>
                      <a:pt x="1047522" y="137111"/>
                    </a:lnTo>
                    <a:lnTo>
                      <a:pt x="1056854" y="133896"/>
                    </a:lnTo>
                    <a:cubicBezTo>
                      <a:pt x="1089646" y="125093"/>
                      <a:pt x="1125699" y="120224"/>
                      <a:pt x="1163543" y="120224"/>
                    </a:cubicBezTo>
                    <a:cubicBezTo>
                      <a:pt x="1277075" y="120224"/>
                      <a:pt x="1374486" y="164039"/>
                      <a:pt x="1416096" y="226482"/>
                    </a:cubicBezTo>
                    <a:lnTo>
                      <a:pt x="1430634" y="256208"/>
                    </a:lnTo>
                    <a:lnTo>
                      <a:pt x="1489942" y="282748"/>
                    </a:lnTo>
                    <a:cubicBezTo>
                      <a:pt x="1601384" y="340551"/>
                      <a:pt x="1650224" y="413536"/>
                      <a:pt x="1656460" y="486474"/>
                    </a:cubicBezTo>
                    <a:cubicBezTo>
                      <a:pt x="1656159" y="497321"/>
                      <a:pt x="1655857" y="508168"/>
                      <a:pt x="1655556" y="519015"/>
                    </a:cubicBezTo>
                    <a:lnTo>
                      <a:pt x="1643289" y="492945"/>
                    </a:lnTo>
                    <a:cubicBezTo>
                      <a:pt x="1617178" y="450621"/>
                      <a:pt x="1572849" y="410474"/>
                      <a:pt x="1505984" y="375792"/>
                    </a:cubicBezTo>
                    <a:lnTo>
                      <a:pt x="1446676" y="349252"/>
                    </a:lnTo>
                    <a:lnTo>
                      <a:pt x="1432138" y="319526"/>
                    </a:lnTo>
                    <a:cubicBezTo>
                      <a:pt x="1390528" y="257083"/>
                      <a:pt x="1293117" y="213268"/>
                      <a:pt x="1179585" y="213268"/>
                    </a:cubicBezTo>
                    <a:cubicBezTo>
                      <a:pt x="1141741" y="213268"/>
                      <a:pt x="1105688" y="218137"/>
                      <a:pt x="1072896" y="226940"/>
                    </a:cubicBezTo>
                    <a:lnTo>
                      <a:pt x="1063564" y="230155"/>
                    </a:lnTo>
                    <a:lnTo>
                      <a:pt x="1031958" y="193194"/>
                    </a:lnTo>
                    <a:cubicBezTo>
                      <a:pt x="967647" y="132771"/>
                      <a:pt x="858736" y="93044"/>
                      <a:pt x="735208" y="93044"/>
                    </a:cubicBezTo>
                    <a:cubicBezTo>
                      <a:pt x="562270" y="93044"/>
                      <a:pt x="417982" y="170908"/>
                      <a:pt x="384612" y="274418"/>
                    </a:cubicBezTo>
                    <a:lnTo>
                      <a:pt x="380115" y="302737"/>
                    </a:lnTo>
                    <a:lnTo>
                      <a:pt x="312039" y="320199"/>
                    </a:lnTo>
                    <a:cubicBezTo>
                      <a:pt x="203206" y="352753"/>
                      <a:pt x="133390" y="392404"/>
                      <a:pt x="97648" y="423090"/>
                    </a:cubicBezTo>
                    <a:lnTo>
                      <a:pt x="94833" y="426562"/>
                    </a:lnTo>
                    <a:lnTo>
                      <a:pt x="82041" y="433531"/>
                    </a:lnTo>
                    <a:cubicBezTo>
                      <a:pt x="61652" y="450006"/>
                      <a:pt x="45153" y="469623"/>
                      <a:pt x="33750" y="491407"/>
                    </a:cubicBezTo>
                    <a:lnTo>
                      <a:pt x="21051" y="542232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7" name="Google Shape;347;p8"/>
          <p:cNvSpPr/>
          <p:nvPr/>
        </p:nvSpPr>
        <p:spPr>
          <a:xfrm rot="10800000">
            <a:off x="7707905" y="3432"/>
            <a:ext cx="4484097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8"/>
          <p:cNvSpPr/>
          <p:nvPr/>
        </p:nvSpPr>
        <p:spPr>
          <a:xfrm rot="10800000" flipH="1">
            <a:off x="5" y="-5118"/>
            <a:ext cx="4484097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963A0A4-76CB-C20A-C97C-515D6CE32B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276225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238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">
  <p:cSld name="Background Image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9"/>
          <p:cNvGrpSpPr/>
          <p:nvPr/>
        </p:nvGrpSpPr>
        <p:grpSpPr>
          <a:xfrm>
            <a:off x="66259" y="4977963"/>
            <a:ext cx="2465020" cy="1604168"/>
            <a:chOff x="8313506" y="1158236"/>
            <a:chExt cx="1339030" cy="948370"/>
          </a:xfrm>
        </p:grpSpPr>
        <p:sp>
          <p:nvSpPr>
            <p:cNvPr id="352" name="Google Shape;352;p9"/>
            <p:cNvSpPr/>
            <p:nvPr/>
          </p:nvSpPr>
          <p:spPr>
            <a:xfrm>
              <a:off x="8313506" y="1158236"/>
              <a:ext cx="1339030" cy="948370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8335477" y="1742952"/>
              <a:ext cx="1276600" cy="331571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4" name="Google Shape;354;p9"/>
          <p:cNvSpPr txBox="1">
            <a:spLocks noGrp="1"/>
          </p:cNvSpPr>
          <p:nvPr>
            <p:ph type="title"/>
          </p:nvPr>
        </p:nvSpPr>
        <p:spPr>
          <a:xfrm>
            <a:off x="3413250" y="1123500"/>
            <a:ext cx="57849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355" name="Google Shape;355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6" name="Google Shape;356;p9"/>
          <p:cNvSpPr/>
          <p:nvPr/>
        </p:nvSpPr>
        <p:spPr>
          <a:xfrm rot="10135448">
            <a:off x="203180" y="5129730"/>
            <a:ext cx="729500" cy="493434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 rot="8709156">
            <a:off x="228020" y="5315505"/>
            <a:ext cx="602823" cy="453182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/>
          <p:nvPr/>
        </p:nvSpPr>
        <p:spPr>
          <a:xfrm rot="10212306">
            <a:off x="376077" y="5244069"/>
            <a:ext cx="526029" cy="437811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9"/>
          <p:cNvSpPr/>
          <p:nvPr/>
        </p:nvSpPr>
        <p:spPr>
          <a:xfrm rot="-10275230">
            <a:off x="524027" y="5225151"/>
            <a:ext cx="488585" cy="423822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 rot="8705611">
            <a:off x="437741" y="5424664"/>
            <a:ext cx="463251" cy="314955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/>
          <p:nvPr/>
        </p:nvSpPr>
        <p:spPr>
          <a:xfrm rot="-344436">
            <a:off x="798174" y="4942478"/>
            <a:ext cx="1118529" cy="864729"/>
          </a:xfrm>
          <a:custGeom>
            <a:avLst/>
            <a:gdLst/>
            <a:ahLst/>
            <a:cxnLst/>
            <a:rect l="l" t="t" r="r" b="b"/>
            <a:pathLst>
              <a:path w="2355385" h="1820936" extrusionOk="0">
                <a:moveTo>
                  <a:pt x="1807046" y="0"/>
                </a:moveTo>
                <a:cubicBezTo>
                  <a:pt x="1816543" y="83805"/>
                  <a:pt x="1824289" y="154677"/>
                  <a:pt x="1830596" y="214803"/>
                </a:cubicBezTo>
                <a:lnTo>
                  <a:pt x="1832248" y="230975"/>
                </a:lnTo>
                <a:lnTo>
                  <a:pt x="1834676" y="203072"/>
                </a:lnTo>
                <a:lnTo>
                  <a:pt x="1889590" y="889920"/>
                </a:lnTo>
                <a:lnTo>
                  <a:pt x="2120543" y="1115740"/>
                </a:lnTo>
                <a:lnTo>
                  <a:pt x="2330965" y="1331295"/>
                </a:lnTo>
                <a:cubicBezTo>
                  <a:pt x="2317279" y="1473287"/>
                  <a:pt x="2426768" y="1492105"/>
                  <a:pt x="2269377" y="1752139"/>
                </a:cubicBezTo>
                <a:cubicBezTo>
                  <a:pt x="2170582" y="1756631"/>
                  <a:pt x="2154303" y="1780767"/>
                  <a:pt x="2003933" y="1772979"/>
                </a:cubicBezTo>
                <a:lnTo>
                  <a:pt x="2002813" y="1772896"/>
                </a:lnTo>
                <a:lnTo>
                  <a:pt x="1942126" y="1728193"/>
                </a:lnTo>
                <a:lnTo>
                  <a:pt x="1828907" y="1614925"/>
                </a:lnTo>
                <a:lnTo>
                  <a:pt x="1725358" y="1459601"/>
                </a:lnTo>
                <a:lnTo>
                  <a:pt x="1647545" y="1334919"/>
                </a:lnTo>
                <a:cubicBezTo>
                  <a:pt x="939481" y="1130148"/>
                  <a:pt x="948387" y="1275180"/>
                  <a:pt x="634945" y="1306993"/>
                </a:cubicBezTo>
                <a:lnTo>
                  <a:pt x="589764" y="1310159"/>
                </a:lnTo>
                <a:cubicBezTo>
                  <a:pt x="545362" y="1203457"/>
                  <a:pt x="466017" y="1129848"/>
                  <a:pt x="456557" y="990052"/>
                </a:cubicBezTo>
                <a:cubicBezTo>
                  <a:pt x="488411" y="1162567"/>
                  <a:pt x="605885" y="1291113"/>
                  <a:pt x="680549" y="1441643"/>
                </a:cubicBezTo>
                <a:cubicBezTo>
                  <a:pt x="645495" y="1570735"/>
                  <a:pt x="743732" y="1605404"/>
                  <a:pt x="557221" y="1820936"/>
                </a:cubicBezTo>
                <a:cubicBezTo>
                  <a:pt x="465191" y="1809500"/>
                  <a:pt x="446335" y="1829242"/>
                  <a:pt x="308569" y="1798319"/>
                </a:cubicBezTo>
                <a:lnTo>
                  <a:pt x="307546" y="1798065"/>
                </a:lnTo>
                <a:lnTo>
                  <a:pt x="258503" y="1747169"/>
                </a:lnTo>
                <a:lnTo>
                  <a:pt x="171720" y="1624606"/>
                </a:lnTo>
                <a:lnTo>
                  <a:pt x="100510" y="1464694"/>
                </a:lnTo>
                <a:cubicBezTo>
                  <a:pt x="76437" y="1344282"/>
                  <a:pt x="-14753" y="1065398"/>
                  <a:pt x="2054" y="878299"/>
                </a:cubicBezTo>
                <a:cubicBezTo>
                  <a:pt x="7173" y="645264"/>
                  <a:pt x="165920" y="447239"/>
                  <a:pt x="201351" y="342101"/>
                </a:cubicBezTo>
                <a:lnTo>
                  <a:pt x="203998" y="338413"/>
                </a:lnTo>
                <a:lnTo>
                  <a:pt x="202783" y="331571"/>
                </a:lnTo>
                <a:lnTo>
                  <a:pt x="348448" y="107440"/>
                </a:lnTo>
                <a:lnTo>
                  <a:pt x="325071" y="15570"/>
                </a:lnTo>
                <a:lnTo>
                  <a:pt x="1807046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"/>
          <p:cNvSpPr/>
          <p:nvPr/>
        </p:nvSpPr>
        <p:spPr>
          <a:xfrm rot="-846593" flipH="1">
            <a:off x="692657" y="4421936"/>
            <a:ext cx="410624" cy="924137"/>
          </a:xfrm>
          <a:custGeom>
            <a:avLst/>
            <a:gdLst/>
            <a:ahLst/>
            <a:cxnLst/>
            <a:rect l="l" t="t" r="r" b="b"/>
            <a:pathLst>
              <a:path w="870461" h="1959028" extrusionOk="0">
                <a:moveTo>
                  <a:pt x="0" y="4044"/>
                </a:moveTo>
                <a:cubicBezTo>
                  <a:pt x="58553" y="-49697"/>
                  <a:pt x="440486" y="445721"/>
                  <a:pt x="598501" y="683144"/>
                </a:cubicBezTo>
                <a:cubicBezTo>
                  <a:pt x="740391" y="900726"/>
                  <a:pt x="570497" y="1040644"/>
                  <a:pt x="787539" y="1284870"/>
                </a:cubicBezTo>
                <a:cubicBezTo>
                  <a:pt x="1004581" y="1529096"/>
                  <a:pt x="734348" y="1948255"/>
                  <a:pt x="669663" y="1959028"/>
                </a:cubicBezTo>
                <a:cubicBezTo>
                  <a:pt x="694171" y="1530925"/>
                  <a:pt x="543289" y="1629198"/>
                  <a:pt x="430090" y="1304000"/>
                </a:cubicBezTo>
                <a:lnTo>
                  <a:pt x="0" y="4044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 rot="-1020297" flipH="1">
            <a:off x="603710" y="4180899"/>
            <a:ext cx="477133" cy="917203"/>
          </a:xfrm>
          <a:custGeom>
            <a:avLst/>
            <a:gdLst/>
            <a:ahLst/>
            <a:cxnLst/>
            <a:rect l="l" t="t" r="r" b="b"/>
            <a:pathLst>
              <a:path w="885966" h="1754609" extrusionOk="0">
                <a:moveTo>
                  <a:pt x="0" y="3337"/>
                </a:moveTo>
                <a:cubicBezTo>
                  <a:pt x="58553" y="-50404"/>
                  <a:pt x="409873" y="559472"/>
                  <a:pt x="567888" y="796895"/>
                </a:cubicBezTo>
                <a:cubicBezTo>
                  <a:pt x="725903" y="1034318"/>
                  <a:pt x="879041" y="1185803"/>
                  <a:pt x="885524" y="1345534"/>
                </a:cubicBezTo>
                <a:cubicBezTo>
                  <a:pt x="894347" y="1562905"/>
                  <a:pt x="770020" y="1699263"/>
                  <a:pt x="620828" y="1754609"/>
                </a:cubicBezTo>
                <a:cubicBezTo>
                  <a:pt x="709060" y="1366389"/>
                  <a:pt x="364154" y="1305431"/>
                  <a:pt x="283944" y="1080841"/>
                </a:cubicBezTo>
                <a:lnTo>
                  <a:pt x="0" y="3337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 rot="263922">
            <a:off x="1619012" y="4936626"/>
            <a:ext cx="159237" cy="490058"/>
          </a:xfrm>
          <a:custGeom>
            <a:avLst/>
            <a:gdLst/>
            <a:ahLst/>
            <a:cxnLst/>
            <a:rect l="l" t="t" r="r" b="b"/>
            <a:pathLst>
              <a:path w="444107" h="1034716" extrusionOk="0">
                <a:moveTo>
                  <a:pt x="0" y="336884"/>
                </a:moveTo>
                <a:cubicBezTo>
                  <a:pt x="201112" y="742749"/>
                  <a:pt x="47915" y="797293"/>
                  <a:pt x="419647" y="1034716"/>
                </a:cubicBezTo>
                <a:cubicBezTo>
                  <a:pt x="311296" y="719490"/>
                  <a:pt x="435618" y="812532"/>
                  <a:pt x="443815" y="548639"/>
                </a:cubicBezTo>
                <a:cubicBezTo>
                  <a:pt x="452012" y="284746"/>
                  <a:pt x="285549" y="184484"/>
                  <a:pt x="279132" y="0"/>
                </a:cubicBezTo>
                <a:lnTo>
                  <a:pt x="0" y="336884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 rot="1334941">
            <a:off x="1443418" y="4349028"/>
            <a:ext cx="425798" cy="895891"/>
          </a:xfrm>
          <a:custGeom>
            <a:avLst/>
            <a:gdLst/>
            <a:ahLst/>
            <a:cxnLst/>
            <a:rect l="l" t="t" r="r" b="b"/>
            <a:pathLst>
              <a:path w="895672" h="1884520" extrusionOk="0">
                <a:moveTo>
                  <a:pt x="0" y="2781"/>
                </a:moveTo>
                <a:cubicBezTo>
                  <a:pt x="58553" y="-50960"/>
                  <a:pt x="419499" y="689383"/>
                  <a:pt x="577514" y="926806"/>
                </a:cubicBezTo>
                <a:cubicBezTo>
                  <a:pt x="735529" y="1164229"/>
                  <a:pt x="888667" y="1315714"/>
                  <a:pt x="895150" y="1475445"/>
                </a:cubicBezTo>
                <a:cubicBezTo>
                  <a:pt x="903973" y="1692816"/>
                  <a:pt x="800474" y="1808563"/>
                  <a:pt x="630454" y="1884520"/>
                </a:cubicBezTo>
                <a:cubicBezTo>
                  <a:pt x="718686" y="1496300"/>
                  <a:pt x="459393" y="1356624"/>
                  <a:pt x="379183" y="1132034"/>
                </a:cubicBezTo>
                <a:lnTo>
                  <a:pt x="0" y="278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 rot="692801">
            <a:off x="1441033" y="4066587"/>
            <a:ext cx="420484" cy="828449"/>
          </a:xfrm>
          <a:custGeom>
            <a:avLst/>
            <a:gdLst/>
            <a:ahLst/>
            <a:cxnLst/>
            <a:rect l="l" t="t" r="r" b="b"/>
            <a:pathLst>
              <a:path w="885966" h="1754609" extrusionOk="0">
                <a:moveTo>
                  <a:pt x="0" y="3337"/>
                </a:moveTo>
                <a:cubicBezTo>
                  <a:pt x="58553" y="-50404"/>
                  <a:pt x="409873" y="559472"/>
                  <a:pt x="567888" y="796895"/>
                </a:cubicBezTo>
                <a:cubicBezTo>
                  <a:pt x="725903" y="1034318"/>
                  <a:pt x="879041" y="1185803"/>
                  <a:pt x="885524" y="1345534"/>
                </a:cubicBezTo>
                <a:cubicBezTo>
                  <a:pt x="894347" y="1562905"/>
                  <a:pt x="770020" y="1699263"/>
                  <a:pt x="620828" y="1754609"/>
                </a:cubicBezTo>
                <a:cubicBezTo>
                  <a:pt x="709060" y="1366389"/>
                  <a:pt x="364154" y="1305431"/>
                  <a:pt x="283944" y="1080841"/>
                </a:cubicBezTo>
                <a:lnTo>
                  <a:pt x="0" y="3337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 rot="767453" flipH="1">
            <a:off x="838332" y="3951402"/>
            <a:ext cx="174274" cy="289039"/>
          </a:xfrm>
          <a:custGeom>
            <a:avLst/>
            <a:gdLst/>
            <a:ahLst/>
            <a:cxnLst/>
            <a:rect l="l" t="t" r="r" b="b"/>
            <a:pathLst>
              <a:path w="367459" h="609441" extrusionOk="0">
                <a:moveTo>
                  <a:pt x="0" y="272557"/>
                </a:moveTo>
                <a:cubicBezTo>
                  <a:pt x="44116" y="179513"/>
                  <a:pt x="214964" y="-134912"/>
                  <a:pt x="341697" y="65614"/>
                </a:cubicBezTo>
                <a:cubicBezTo>
                  <a:pt x="468430" y="266140"/>
                  <a:pt x="89035" y="572544"/>
                  <a:pt x="38502" y="609441"/>
                </a:cubicBezTo>
                <a:lnTo>
                  <a:pt x="0" y="272557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 rot="236087">
            <a:off x="1571702" y="4042290"/>
            <a:ext cx="174035" cy="288641"/>
          </a:xfrm>
          <a:custGeom>
            <a:avLst/>
            <a:gdLst/>
            <a:ahLst/>
            <a:cxnLst/>
            <a:rect l="l" t="t" r="r" b="b"/>
            <a:pathLst>
              <a:path w="367459" h="609441" extrusionOk="0">
                <a:moveTo>
                  <a:pt x="0" y="272557"/>
                </a:moveTo>
                <a:cubicBezTo>
                  <a:pt x="44116" y="179513"/>
                  <a:pt x="214964" y="-134912"/>
                  <a:pt x="341697" y="65614"/>
                </a:cubicBezTo>
                <a:cubicBezTo>
                  <a:pt x="468430" y="266140"/>
                  <a:pt x="89035" y="572544"/>
                  <a:pt x="38502" y="609441"/>
                </a:cubicBezTo>
                <a:lnTo>
                  <a:pt x="0" y="272557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 rot="236087">
            <a:off x="1038057" y="5302610"/>
            <a:ext cx="298593" cy="494724"/>
          </a:xfrm>
          <a:custGeom>
            <a:avLst/>
            <a:gdLst/>
            <a:ahLst/>
            <a:cxnLst/>
            <a:rect l="l" t="t" r="r" b="b"/>
            <a:pathLst>
              <a:path w="630454" h="1044567" extrusionOk="0">
                <a:moveTo>
                  <a:pt x="0" y="221381"/>
                </a:moveTo>
                <a:lnTo>
                  <a:pt x="134753" y="707457"/>
                </a:lnTo>
                <a:lnTo>
                  <a:pt x="202130" y="991402"/>
                </a:lnTo>
                <a:cubicBezTo>
                  <a:pt x="417094" y="1055571"/>
                  <a:pt x="473241" y="1086050"/>
                  <a:pt x="630454" y="938463"/>
                </a:cubicBezTo>
                <a:lnTo>
                  <a:pt x="553452" y="356135"/>
                </a:lnTo>
                <a:lnTo>
                  <a:pt x="553452" y="0"/>
                </a:lnTo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"/>
          <p:cNvSpPr/>
          <p:nvPr/>
        </p:nvSpPr>
        <p:spPr>
          <a:xfrm rot="-934353" flipH="1">
            <a:off x="1351676" y="5280610"/>
            <a:ext cx="299424" cy="496101"/>
          </a:xfrm>
          <a:custGeom>
            <a:avLst/>
            <a:gdLst/>
            <a:ahLst/>
            <a:cxnLst/>
            <a:rect l="l" t="t" r="r" b="b"/>
            <a:pathLst>
              <a:path w="630454" h="1044567" extrusionOk="0">
                <a:moveTo>
                  <a:pt x="0" y="221381"/>
                </a:moveTo>
                <a:lnTo>
                  <a:pt x="134753" y="707457"/>
                </a:lnTo>
                <a:lnTo>
                  <a:pt x="202130" y="991402"/>
                </a:lnTo>
                <a:cubicBezTo>
                  <a:pt x="417094" y="1055571"/>
                  <a:pt x="473241" y="1086050"/>
                  <a:pt x="630454" y="938463"/>
                </a:cubicBezTo>
                <a:lnTo>
                  <a:pt x="553452" y="356135"/>
                </a:lnTo>
                <a:lnTo>
                  <a:pt x="553452" y="0"/>
                </a:lnTo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"/>
          <p:cNvSpPr/>
          <p:nvPr/>
        </p:nvSpPr>
        <p:spPr>
          <a:xfrm rot="225104">
            <a:off x="806675" y="4004044"/>
            <a:ext cx="863468" cy="1088167"/>
          </a:xfrm>
          <a:custGeom>
            <a:avLst/>
            <a:gdLst/>
            <a:ahLst/>
            <a:cxnLst/>
            <a:rect l="l" t="t" r="r" b="b"/>
            <a:pathLst>
              <a:path w="1883317" h="2297570" extrusionOk="0">
                <a:moveTo>
                  <a:pt x="62501" y="1114799"/>
                </a:moveTo>
                <a:cubicBezTo>
                  <a:pt x="344039" y="294090"/>
                  <a:pt x="670314" y="11442"/>
                  <a:pt x="967276" y="213"/>
                </a:cubicBezTo>
                <a:cubicBezTo>
                  <a:pt x="1264238" y="-11016"/>
                  <a:pt x="1791334" y="422731"/>
                  <a:pt x="1844272" y="1047422"/>
                </a:cubicBezTo>
                <a:cubicBezTo>
                  <a:pt x="2051215" y="2066749"/>
                  <a:pt x="1388942" y="2275908"/>
                  <a:pt x="952838" y="2296762"/>
                </a:cubicBezTo>
                <a:cubicBezTo>
                  <a:pt x="516734" y="2317616"/>
                  <a:pt x="-219037" y="1935508"/>
                  <a:pt x="62501" y="1114799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 rot="237339">
            <a:off x="789951" y="4695609"/>
            <a:ext cx="830376" cy="405346"/>
          </a:xfrm>
          <a:custGeom>
            <a:avLst/>
            <a:gdLst/>
            <a:ahLst/>
            <a:cxnLst/>
            <a:rect l="l" t="t" r="r" b="b"/>
            <a:pathLst>
              <a:path w="1762549" h="855852" extrusionOk="0">
                <a:moveTo>
                  <a:pt x="766030" y="0"/>
                </a:moveTo>
                <a:cubicBezTo>
                  <a:pt x="1118955" y="0"/>
                  <a:pt x="1442646" y="91764"/>
                  <a:pt x="1695129" y="244521"/>
                </a:cubicBezTo>
                <a:lnTo>
                  <a:pt x="1762549" y="289443"/>
                </a:lnTo>
                <a:lnTo>
                  <a:pt x="1746067" y="342947"/>
                </a:lnTo>
                <a:cubicBezTo>
                  <a:pt x="1593365" y="737366"/>
                  <a:pt x="1199473" y="840707"/>
                  <a:pt x="909109" y="855044"/>
                </a:cubicBezTo>
                <a:cubicBezTo>
                  <a:pt x="592348" y="870685"/>
                  <a:pt x="112342" y="659659"/>
                  <a:pt x="7164" y="206932"/>
                </a:cubicBezTo>
                <a:lnTo>
                  <a:pt x="0" y="160331"/>
                </a:lnTo>
                <a:lnTo>
                  <a:pt x="69805" y="129241"/>
                </a:lnTo>
                <a:cubicBezTo>
                  <a:pt x="276767" y="46818"/>
                  <a:pt x="513941" y="0"/>
                  <a:pt x="766030" y="0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"/>
          <p:cNvSpPr/>
          <p:nvPr/>
        </p:nvSpPr>
        <p:spPr>
          <a:xfrm rot="3070795">
            <a:off x="916473" y="5515923"/>
            <a:ext cx="133998" cy="251317"/>
          </a:xfrm>
          <a:prstGeom prst="moon">
            <a:avLst>
              <a:gd name="adj" fmla="val 50000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"/>
          <p:cNvSpPr/>
          <p:nvPr/>
        </p:nvSpPr>
        <p:spPr>
          <a:xfrm rot="10417582">
            <a:off x="893583" y="5593437"/>
            <a:ext cx="212862" cy="138836"/>
          </a:xfrm>
          <a:custGeom>
            <a:avLst/>
            <a:gdLst/>
            <a:ahLst/>
            <a:cxnLst/>
            <a:rect l="l" t="t" r="r" b="b"/>
            <a:pathLst>
              <a:path w="450099" h="293570" extrusionOk="0">
                <a:moveTo>
                  <a:pt x="146785" y="0"/>
                </a:moveTo>
                <a:lnTo>
                  <a:pt x="303314" y="0"/>
                </a:lnTo>
                <a:cubicBezTo>
                  <a:pt x="384381" y="0"/>
                  <a:pt x="450099" y="65718"/>
                  <a:pt x="450099" y="146785"/>
                </a:cubicBezTo>
                <a:lnTo>
                  <a:pt x="450099" y="293570"/>
                </a:lnTo>
                <a:lnTo>
                  <a:pt x="450099" y="293570"/>
                </a:lnTo>
                <a:cubicBezTo>
                  <a:pt x="300066" y="293570"/>
                  <a:pt x="197449" y="224172"/>
                  <a:pt x="0" y="293570"/>
                </a:cubicBezTo>
                <a:lnTo>
                  <a:pt x="0" y="293570"/>
                </a:lnTo>
                <a:lnTo>
                  <a:pt x="0" y="146785"/>
                </a:lnTo>
                <a:cubicBezTo>
                  <a:pt x="0" y="65718"/>
                  <a:pt x="65718" y="0"/>
                  <a:pt x="146785" y="0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"/>
          <p:cNvSpPr/>
          <p:nvPr/>
        </p:nvSpPr>
        <p:spPr>
          <a:xfrm rot="-377214">
            <a:off x="927785" y="5594138"/>
            <a:ext cx="249299" cy="275240"/>
          </a:xfrm>
          <a:prstGeom prst="roundRect">
            <a:avLst>
              <a:gd name="adj" fmla="val 48077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9"/>
          <p:cNvSpPr/>
          <p:nvPr/>
        </p:nvSpPr>
        <p:spPr>
          <a:xfrm rot="10417582">
            <a:off x="1399318" y="5649779"/>
            <a:ext cx="223320" cy="138836"/>
          </a:xfrm>
          <a:custGeom>
            <a:avLst/>
            <a:gdLst/>
            <a:ahLst/>
            <a:cxnLst/>
            <a:rect l="l" t="t" r="r" b="b"/>
            <a:pathLst>
              <a:path w="472213" h="293570" extrusionOk="0">
                <a:moveTo>
                  <a:pt x="146785" y="0"/>
                </a:moveTo>
                <a:lnTo>
                  <a:pt x="325428" y="0"/>
                </a:lnTo>
                <a:cubicBezTo>
                  <a:pt x="406495" y="0"/>
                  <a:pt x="472213" y="65718"/>
                  <a:pt x="472213" y="146785"/>
                </a:cubicBezTo>
                <a:lnTo>
                  <a:pt x="472213" y="293570"/>
                </a:lnTo>
                <a:lnTo>
                  <a:pt x="472213" y="293570"/>
                </a:lnTo>
                <a:cubicBezTo>
                  <a:pt x="314809" y="293570"/>
                  <a:pt x="269872" y="216889"/>
                  <a:pt x="0" y="293570"/>
                </a:cubicBezTo>
                <a:lnTo>
                  <a:pt x="0" y="293570"/>
                </a:lnTo>
                <a:lnTo>
                  <a:pt x="0" y="146785"/>
                </a:lnTo>
                <a:cubicBezTo>
                  <a:pt x="0" y="65718"/>
                  <a:pt x="65718" y="0"/>
                  <a:pt x="146785" y="0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"/>
          <p:cNvSpPr/>
          <p:nvPr/>
        </p:nvSpPr>
        <p:spPr>
          <a:xfrm rot="236087">
            <a:off x="967051" y="3970063"/>
            <a:ext cx="382525" cy="410281"/>
          </a:xfrm>
          <a:custGeom>
            <a:avLst/>
            <a:gdLst/>
            <a:ahLst/>
            <a:cxnLst/>
            <a:rect l="l" t="t" r="r" b="b"/>
            <a:pathLst>
              <a:path w="807668" h="866273" extrusionOk="0">
                <a:moveTo>
                  <a:pt x="789272" y="72190"/>
                </a:moveTo>
                <a:cubicBezTo>
                  <a:pt x="826169" y="145984"/>
                  <a:pt x="819751" y="425917"/>
                  <a:pt x="654518" y="611203"/>
                </a:cubicBezTo>
                <a:cubicBezTo>
                  <a:pt x="489285" y="796489"/>
                  <a:pt x="72189" y="865471"/>
                  <a:pt x="0" y="866273"/>
                </a:cubicBezTo>
                <a:cubicBezTo>
                  <a:pt x="78606" y="758791"/>
                  <a:pt x="182078" y="712269"/>
                  <a:pt x="269508" y="567890"/>
                </a:cubicBezTo>
                <a:cubicBezTo>
                  <a:pt x="356938" y="423511"/>
                  <a:pt x="439555" y="60960"/>
                  <a:pt x="524578" y="0"/>
                </a:cubicBezTo>
                <a:lnTo>
                  <a:pt x="789272" y="72190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9"/>
          <p:cNvSpPr/>
          <p:nvPr/>
        </p:nvSpPr>
        <p:spPr>
          <a:xfrm rot="2579848" flipH="1">
            <a:off x="761266" y="4241307"/>
            <a:ext cx="237287" cy="386815"/>
          </a:xfrm>
          <a:custGeom>
            <a:avLst/>
            <a:gdLst/>
            <a:ahLst/>
            <a:cxnLst/>
            <a:rect l="l" t="t" r="r" b="b"/>
            <a:pathLst>
              <a:path w="938096" h="946818" extrusionOk="0">
                <a:moveTo>
                  <a:pt x="819577" y="0"/>
                </a:moveTo>
                <a:cubicBezTo>
                  <a:pt x="856474" y="73794"/>
                  <a:pt x="1099072" y="430957"/>
                  <a:pt x="760095" y="688725"/>
                </a:cubicBezTo>
                <a:cubicBezTo>
                  <a:pt x="421118" y="946493"/>
                  <a:pt x="72190" y="946016"/>
                  <a:pt x="1" y="946818"/>
                </a:cubicBezTo>
                <a:cubicBezTo>
                  <a:pt x="78607" y="839336"/>
                  <a:pt x="351849" y="721088"/>
                  <a:pt x="435773" y="527623"/>
                </a:cubicBezTo>
                <a:cubicBezTo>
                  <a:pt x="519697" y="334158"/>
                  <a:pt x="622322" y="153912"/>
                  <a:pt x="704327" y="58241"/>
                </a:cubicBezTo>
                <a:lnTo>
                  <a:pt x="819577" y="0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9"/>
          <p:cNvSpPr/>
          <p:nvPr/>
        </p:nvSpPr>
        <p:spPr>
          <a:xfrm rot="253146">
            <a:off x="1020608" y="4843916"/>
            <a:ext cx="36699" cy="59249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9"/>
          <p:cNvSpPr/>
          <p:nvPr/>
        </p:nvSpPr>
        <p:spPr>
          <a:xfrm rot="253146">
            <a:off x="1328484" y="4876038"/>
            <a:ext cx="36699" cy="59249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9"/>
          <p:cNvSpPr/>
          <p:nvPr/>
        </p:nvSpPr>
        <p:spPr>
          <a:xfrm rot="-647552">
            <a:off x="1379934" y="4476617"/>
            <a:ext cx="97729" cy="163335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9"/>
          <p:cNvSpPr/>
          <p:nvPr/>
        </p:nvSpPr>
        <p:spPr>
          <a:xfrm rot="1119473" flipH="1">
            <a:off x="1010097" y="4436485"/>
            <a:ext cx="97525" cy="163364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9"/>
          <p:cNvSpPr/>
          <p:nvPr/>
        </p:nvSpPr>
        <p:spPr>
          <a:xfrm rot="243691" flipH="1">
            <a:off x="1386273" y="4508844"/>
            <a:ext cx="50828" cy="4993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9"/>
          <p:cNvSpPr/>
          <p:nvPr/>
        </p:nvSpPr>
        <p:spPr>
          <a:xfrm rot="231928" flipH="1">
            <a:off x="1433823" y="4581286"/>
            <a:ext cx="22251" cy="21652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9"/>
          <p:cNvSpPr/>
          <p:nvPr/>
        </p:nvSpPr>
        <p:spPr>
          <a:xfrm rot="243691" flipH="1">
            <a:off x="1058312" y="4480657"/>
            <a:ext cx="50828" cy="4993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9"/>
          <p:cNvSpPr/>
          <p:nvPr/>
        </p:nvSpPr>
        <p:spPr>
          <a:xfrm rot="231928" flipH="1">
            <a:off x="1027725" y="4559082"/>
            <a:ext cx="22251" cy="21652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9"/>
          <p:cNvSpPr/>
          <p:nvPr/>
        </p:nvSpPr>
        <p:spPr>
          <a:xfrm rot="5827501">
            <a:off x="1198679" y="4548350"/>
            <a:ext cx="21768" cy="385354"/>
          </a:xfrm>
          <a:prstGeom prst="moon">
            <a:avLst>
              <a:gd name="adj" fmla="val 2601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9"/>
          <p:cNvSpPr/>
          <p:nvPr/>
        </p:nvSpPr>
        <p:spPr>
          <a:xfrm rot="6187657">
            <a:off x="1020236" y="5566595"/>
            <a:ext cx="87178" cy="201069"/>
          </a:xfrm>
          <a:prstGeom prst="moon">
            <a:avLst>
              <a:gd name="adj" fmla="val 2200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9"/>
          <p:cNvSpPr/>
          <p:nvPr/>
        </p:nvSpPr>
        <p:spPr>
          <a:xfrm rot="-8078648" flipH="1">
            <a:off x="1600334" y="4082989"/>
            <a:ext cx="34154" cy="172470"/>
          </a:xfrm>
          <a:prstGeom prst="moon">
            <a:avLst>
              <a:gd name="adj" fmla="val 22008"/>
            </a:avLst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9"/>
          <p:cNvSpPr/>
          <p:nvPr/>
        </p:nvSpPr>
        <p:spPr>
          <a:xfrm rot="-1504048" flipH="1">
            <a:off x="947056" y="4008142"/>
            <a:ext cx="41068" cy="166598"/>
          </a:xfrm>
          <a:prstGeom prst="moon">
            <a:avLst>
              <a:gd name="adj" fmla="val 22008"/>
            </a:avLst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9"/>
          <p:cNvSpPr/>
          <p:nvPr/>
        </p:nvSpPr>
        <p:spPr>
          <a:xfrm rot="-2101337">
            <a:off x="1299943" y="3931881"/>
            <a:ext cx="302453" cy="442956"/>
          </a:xfrm>
          <a:custGeom>
            <a:avLst/>
            <a:gdLst/>
            <a:ahLst/>
            <a:cxnLst/>
            <a:rect l="l" t="t" r="r" b="b"/>
            <a:pathLst>
              <a:path w="780117" h="1012057" extrusionOk="0">
                <a:moveTo>
                  <a:pt x="530907" y="0"/>
                </a:moveTo>
                <a:cubicBezTo>
                  <a:pt x="567804" y="73794"/>
                  <a:pt x="936483" y="502118"/>
                  <a:pt x="703332" y="761536"/>
                </a:cubicBezTo>
                <a:cubicBezTo>
                  <a:pt x="470181" y="1020954"/>
                  <a:pt x="72189" y="1011255"/>
                  <a:pt x="0" y="1012057"/>
                </a:cubicBezTo>
                <a:cubicBezTo>
                  <a:pt x="78606" y="904575"/>
                  <a:pt x="210818" y="854954"/>
                  <a:pt x="288408" y="713075"/>
                </a:cubicBezTo>
                <a:cubicBezTo>
                  <a:pt x="365998" y="571196"/>
                  <a:pt x="383537" y="256454"/>
                  <a:pt x="465542" y="160783"/>
                </a:cubicBezTo>
                <a:lnTo>
                  <a:pt x="530907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9"/>
          <p:cNvSpPr/>
          <p:nvPr/>
        </p:nvSpPr>
        <p:spPr>
          <a:xfrm rot="236087">
            <a:off x="826990" y="3928888"/>
            <a:ext cx="399917" cy="415901"/>
          </a:xfrm>
          <a:custGeom>
            <a:avLst/>
            <a:gdLst/>
            <a:ahLst/>
            <a:cxnLst/>
            <a:rect l="l" t="t" r="r" b="b"/>
            <a:pathLst>
              <a:path w="844390" h="878139" extrusionOk="0">
                <a:moveTo>
                  <a:pt x="815514" y="37"/>
                </a:moveTo>
                <a:cubicBezTo>
                  <a:pt x="735304" y="-2369"/>
                  <a:pt x="554828" y="113133"/>
                  <a:pt x="444940" y="211792"/>
                </a:cubicBezTo>
                <a:cubicBezTo>
                  <a:pt x="335052" y="310451"/>
                  <a:pt x="227573" y="546270"/>
                  <a:pt x="156186" y="591990"/>
                </a:cubicBezTo>
                <a:cubicBezTo>
                  <a:pt x="84799" y="637710"/>
                  <a:pt x="66348" y="555094"/>
                  <a:pt x="16617" y="486113"/>
                </a:cubicBezTo>
                <a:cubicBezTo>
                  <a:pt x="-4238" y="507770"/>
                  <a:pt x="-29906" y="754015"/>
                  <a:pt x="108057" y="847060"/>
                </a:cubicBezTo>
                <a:cubicBezTo>
                  <a:pt x="246020" y="940105"/>
                  <a:pt x="464192" y="813372"/>
                  <a:pt x="642259" y="611241"/>
                </a:cubicBezTo>
                <a:cubicBezTo>
                  <a:pt x="820326" y="409110"/>
                  <a:pt x="777013" y="303232"/>
                  <a:pt x="844390" y="149228"/>
                </a:cubicBezTo>
                <a:lnTo>
                  <a:pt x="815514" y="37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9"/>
          <p:cNvSpPr/>
          <p:nvPr/>
        </p:nvSpPr>
        <p:spPr>
          <a:xfrm rot="-44356">
            <a:off x="1145964" y="3954684"/>
            <a:ext cx="312572" cy="434064"/>
          </a:xfrm>
          <a:custGeom>
            <a:avLst/>
            <a:gdLst/>
            <a:ahLst/>
            <a:cxnLst/>
            <a:rect l="l" t="t" r="r" b="b"/>
            <a:pathLst>
              <a:path w="806569" h="986446" extrusionOk="0">
                <a:moveTo>
                  <a:pt x="611374" y="0"/>
                </a:moveTo>
                <a:cubicBezTo>
                  <a:pt x="648271" y="73794"/>
                  <a:pt x="991187" y="599215"/>
                  <a:pt x="671267" y="815471"/>
                </a:cubicBezTo>
                <a:cubicBezTo>
                  <a:pt x="351347" y="1031727"/>
                  <a:pt x="72189" y="981024"/>
                  <a:pt x="0" y="981826"/>
                </a:cubicBezTo>
                <a:cubicBezTo>
                  <a:pt x="78606" y="874344"/>
                  <a:pt x="170089" y="857610"/>
                  <a:pt x="336604" y="662044"/>
                </a:cubicBezTo>
                <a:cubicBezTo>
                  <a:pt x="503119" y="466478"/>
                  <a:pt x="456900" y="278617"/>
                  <a:pt x="538905" y="182946"/>
                </a:cubicBezTo>
                <a:lnTo>
                  <a:pt x="611374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9"/>
          <p:cNvSpPr/>
          <p:nvPr/>
        </p:nvSpPr>
        <p:spPr>
          <a:xfrm rot="-10432592">
            <a:off x="1167586" y="3916668"/>
            <a:ext cx="255458" cy="151036"/>
          </a:xfrm>
          <a:custGeom>
            <a:avLst/>
            <a:gdLst/>
            <a:ahLst/>
            <a:cxnLst/>
            <a:rect l="l" t="t" r="r" b="b"/>
            <a:pathLst>
              <a:path w="10000" h="11737" extrusionOk="0">
                <a:moveTo>
                  <a:pt x="625" y="2928"/>
                </a:moveTo>
                <a:cubicBezTo>
                  <a:pt x="4924" y="-2692"/>
                  <a:pt x="8171" y="1271"/>
                  <a:pt x="9445" y="2573"/>
                </a:cubicBezTo>
                <a:cubicBezTo>
                  <a:pt x="10719" y="3875"/>
                  <a:pt x="9580" y="9377"/>
                  <a:pt x="8266" y="10738"/>
                </a:cubicBezTo>
                <a:cubicBezTo>
                  <a:pt x="6952" y="12100"/>
                  <a:pt x="2834" y="12040"/>
                  <a:pt x="1561" y="10738"/>
                </a:cubicBezTo>
                <a:cubicBezTo>
                  <a:pt x="287" y="9436"/>
                  <a:pt x="-689" y="4289"/>
                  <a:pt x="625" y="2928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9"/>
          <p:cNvSpPr/>
          <p:nvPr/>
        </p:nvSpPr>
        <p:spPr>
          <a:xfrm rot="-10432651">
            <a:off x="1209845" y="3818241"/>
            <a:ext cx="191523" cy="126483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E6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9"/>
          <p:cNvSpPr/>
          <p:nvPr/>
        </p:nvSpPr>
        <p:spPr>
          <a:xfrm rot="-10432939">
            <a:off x="1240404" y="3729502"/>
            <a:ext cx="159042" cy="107954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9"/>
          <p:cNvSpPr/>
          <p:nvPr/>
        </p:nvSpPr>
        <p:spPr>
          <a:xfrm rot="-10432793">
            <a:off x="1266177" y="3638128"/>
            <a:ext cx="128643" cy="106433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9"/>
          <p:cNvSpPr/>
          <p:nvPr/>
        </p:nvSpPr>
        <p:spPr>
          <a:xfrm rot="-10432112">
            <a:off x="1292366" y="3541799"/>
            <a:ext cx="89930" cy="107158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9"/>
          <p:cNvSpPr/>
          <p:nvPr/>
        </p:nvSpPr>
        <p:spPr>
          <a:xfrm rot="3068467">
            <a:off x="1702064" y="5419517"/>
            <a:ext cx="134841" cy="263076"/>
          </a:xfrm>
          <a:prstGeom prst="moon">
            <a:avLst>
              <a:gd name="adj" fmla="val 50000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9"/>
          <p:cNvSpPr/>
          <p:nvPr/>
        </p:nvSpPr>
        <p:spPr>
          <a:xfrm rot="-220067">
            <a:off x="1710906" y="5494796"/>
            <a:ext cx="257928" cy="275369"/>
          </a:xfrm>
          <a:prstGeom prst="roundRect">
            <a:avLst>
              <a:gd name="adj" fmla="val 48077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9"/>
          <p:cNvSpPr/>
          <p:nvPr/>
        </p:nvSpPr>
        <p:spPr>
          <a:xfrm rot="6187657">
            <a:off x="1816919" y="5472768"/>
            <a:ext cx="87178" cy="201069"/>
          </a:xfrm>
          <a:prstGeom prst="moon">
            <a:avLst>
              <a:gd name="adj" fmla="val 2200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9"/>
          <p:cNvSpPr/>
          <p:nvPr/>
        </p:nvSpPr>
        <p:spPr>
          <a:xfrm>
            <a:off x="843983" y="4750056"/>
            <a:ext cx="133500" cy="133500"/>
          </a:xfrm>
          <a:prstGeom prst="ellipse">
            <a:avLst/>
          </a:prstGeom>
          <a:gradFill>
            <a:gsLst>
              <a:gs pos="0">
                <a:srgbClr val="E6B1AF">
                  <a:alpha val="66666"/>
                </a:srgbClr>
              </a:gs>
              <a:gs pos="84000">
                <a:srgbClr val="E6B1AF">
                  <a:alpha val="0"/>
                </a:srgbClr>
              </a:gs>
              <a:gs pos="96380">
                <a:srgbClr val="FFF2CC"/>
              </a:gs>
              <a:gs pos="100000">
                <a:srgbClr val="FFF2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9"/>
          <p:cNvSpPr/>
          <p:nvPr/>
        </p:nvSpPr>
        <p:spPr>
          <a:xfrm>
            <a:off x="1426554" y="4830143"/>
            <a:ext cx="133500" cy="133500"/>
          </a:xfrm>
          <a:prstGeom prst="ellipse">
            <a:avLst/>
          </a:prstGeom>
          <a:gradFill>
            <a:gsLst>
              <a:gs pos="0">
                <a:srgbClr val="E6B1AF">
                  <a:alpha val="66666"/>
                </a:srgbClr>
              </a:gs>
              <a:gs pos="84000">
                <a:srgbClr val="E6B1AF">
                  <a:alpha val="0"/>
                </a:srgbClr>
              </a:gs>
              <a:gs pos="96400">
                <a:srgbClr val="FFF2CC"/>
              </a:gs>
              <a:gs pos="100000">
                <a:srgbClr val="FFF2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9"/>
          <p:cNvSpPr/>
          <p:nvPr/>
        </p:nvSpPr>
        <p:spPr>
          <a:xfrm rot="10800000" flipH="1">
            <a:off x="6" y="-1639"/>
            <a:ext cx="6863414" cy="220641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9"/>
          <p:cNvSpPr/>
          <p:nvPr/>
        </p:nvSpPr>
        <p:spPr>
          <a:xfrm rot="10800000" flipH="1">
            <a:off x="0" y="-1513"/>
            <a:ext cx="6863414" cy="169329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6" name="Google Shape;406;p9"/>
          <p:cNvGrpSpPr/>
          <p:nvPr/>
        </p:nvGrpSpPr>
        <p:grpSpPr>
          <a:xfrm>
            <a:off x="9691421" y="195611"/>
            <a:ext cx="2336876" cy="1811906"/>
            <a:chOff x="9114068" y="534589"/>
            <a:chExt cx="2884320" cy="2236369"/>
          </a:xfrm>
        </p:grpSpPr>
        <p:sp>
          <p:nvSpPr>
            <p:cNvPr id="407" name="Google Shape;407;p9"/>
            <p:cNvSpPr/>
            <p:nvPr/>
          </p:nvSpPr>
          <p:spPr>
            <a:xfrm rot="-338559">
              <a:off x="9180433" y="613833"/>
              <a:ext cx="1680439" cy="147582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9"/>
            <p:cNvSpPr/>
            <p:nvPr/>
          </p:nvSpPr>
          <p:spPr>
            <a:xfrm rot="583655">
              <a:off x="11347885" y="1676804"/>
              <a:ext cx="355594" cy="31596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9"/>
            <p:cNvSpPr/>
            <p:nvPr/>
          </p:nvSpPr>
          <p:spPr>
            <a:xfrm rot="583655">
              <a:off x="11620195" y="2275721"/>
              <a:ext cx="355594" cy="31596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9"/>
            <p:cNvSpPr/>
            <p:nvPr/>
          </p:nvSpPr>
          <p:spPr>
            <a:xfrm rot="-848969">
              <a:off x="10772492" y="2163944"/>
              <a:ext cx="614460" cy="540583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97192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or Process" userDrawn="1">
  <p:cSld name="Timeline or Proces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287;p8">
            <a:extLst>
              <a:ext uri="{FF2B5EF4-FFF2-40B4-BE49-F238E27FC236}">
                <a16:creationId xmlns:a16="http://schemas.microsoft.com/office/drawing/2014/main" id="{6C6C7933-F04A-49FF-8E76-49C8477D6006}"/>
              </a:ext>
            </a:extLst>
          </p:cNvPr>
          <p:cNvGrpSpPr/>
          <p:nvPr userDrawn="1"/>
        </p:nvGrpSpPr>
        <p:grpSpPr>
          <a:xfrm>
            <a:off x="415547" y="51618"/>
            <a:ext cx="12015759" cy="6112289"/>
            <a:chOff x="4516205" y="1482294"/>
            <a:chExt cx="5373774" cy="2733582"/>
          </a:xfrm>
        </p:grpSpPr>
        <p:grpSp>
          <p:nvGrpSpPr>
            <p:cNvPr id="32" name="Google Shape;288;p8">
              <a:extLst>
                <a:ext uri="{FF2B5EF4-FFF2-40B4-BE49-F238E27FC236}">
                  <a16:creationId xmlns:a16="http://schemas.microsoft.com/office/drawing/2014/main" id="{938A59F6-2D43-421B-B81C-639829E5CB7B}"/>
                </a:ext>
              </a:extLst>
            </p:cNvPr>
            <p:cNvGrpSpPr/>
            <p:nvPr/>
          </p:nvGrpSpPr>
          <p:grpSpPr>
            <a:xfrm>
              <a:off x="5224213" y="1482294"/>
              <a:ext cx="3703218" cy="2358199"/>
              <a:chOff x="5325278" y="1424542"/>
              <a:chExt cx="3703218" cy="2358199"/>
            </a:xfrm>
          </p:grpSpPr>
          <p:sp>
            <p:nvSpPr>
              <p:cNvPr id="39" name="Google Shape;289;p8">
                <a:extLst>
                  <a:ext uri="{FF2B5EF4-FFF2-40B4-BE49-F238E27FC236}">
                    <a16:creationId xmlns:a16="http://schemas.microsoft.com/office/drawing/2014/main" id="{439A2BDB-0D40-467B-8ACB-C980D8C64B7A}"/>
                  </a:ext>
                </a:extLst>
              </p:cNvPr>
              <p:cNvSpPr/>
              <p:nvPr/>
            </p:nvSpPr>
            <p:spPr>
              <a:xfrm rot="5400000">
                <a:off x="6334496" y="462442"/>
                <a:ext cx="1731900" cy="3656100"/>
              </a:xfrm>
              <a:prstGeom prst="moon">
                <a:avLst>
                  <a:gd name="adj" fmla="val 1561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290;p8">
                <a:extLst>
                  <a:ext uri="{FF2B5EF4-FFF2-40B4-BE49-F238E27FC236}">
                    <a16:creationId xmlns:a16="http://schemas.microsoft.com/office/drawing/2014/main" id="{FCC667D0-5F46-4ABB-8063-601C82145CBC}"/>
                  </a:ext>
                </a:extLst>
              </p:cNvPr>
              <p:cNvSpPr/>
              <p:nvPr/>
            </p:nvSpPr>
            <p:spPr>
              <a:xfrm rot="5400000">
                <a:off x="6440977" y="595197"/>
                <a:ext cx="1501500" cy="3622200"/>
              </a:xfrm>
              <a:prstGeom prst="moon">
                <a:avLst>
                  <a:gd name="adj" fmla="val 17525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291;p8">
                <a:extLst>
                  <a:ext uri="{FF2B5EF4-FFF2-40B4-BE49-F238E27FC236}">
                    <a16:creationId xmlns:a16="http://schemas.microsoft.com/office/drawing/2014/main" id="{2F9D945B-4728-4471-8233-C3B4DC29DFD3}"/>
                  </a:ext>
                </a:extLst>
              </p:cNvPr>
              <p:cNvSpPr/>
              <p:nvPr/>
            </p:nvSpPr>
            <p:spPr>
              <a:xfrm rot="5400000">
                <a:off x="6452259" y="818129"/>
                <a:ext cx="1466100" cy="3622200"/>
              </a:xfrm>
              <a:prstGeom prst="moon">
                <a:avLst>
                  <a:gd name="adj" fmla="val 13814"/>
                </a:avLst>
              </a:pr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292;p8">
                <a:extLst>
                  <a:ext uri="{FF2B5EF4-FFF2-40B4-BE49-F238E27FC236}">
                    <a16:creationId xmlns:a16="http://schemas.microsoft.com/office/drawing/2014/main" id="{FBDE83C3-05C3-43B2-89D1-56DDF7962555}"/>
                  </a:ext>
                </a:extLst>
              </p:cNvPr>
              <p:cNvSpPr/>
              <p:nvPr/>
            </p:nvSpPr>
            <p:spPr>
              <a:xfrm rot="5400000">
                <a:off x="6448212" y="996123"/>
                <a:ext cx="1474200" cy="3662400"/>
              </a:xfrm>
              <a:prstGeom prst="moon">
                <a:avLst>
                  <a:gd name="adj" fmla="val 17122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293;p8">
                <a:extLst>
                  <a:ext uri="{FF2B5EF4-FFF2-40B4-BE49-F238E27FC236}">
                    <a16:creationId xmlns:a16="http://schemas.microsoft.com/office/drawing/2014/main" id="{690774FF-B975-485D-9635-B97EEF622A64}"/>
                  </a:ext>
                </a:extLst>
              </p:cNvPr>
              <p:cNvSpPr/>
              <p:nvPr/>
            </p:nvSpPr>
            <p:spPr>
              <a:xfrm rot="5400000">
                <a:off x="6431378" y="1194341"/>
                <a:ext cx="1482300" cy="3694500"/>
              </a:xfrm>
              <a:prstGeom prst="moon">
                <a:avLst>
                  <a:gd name="adj" fmla="val 15848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" name="Google Shape;294;p8">
              <a:extLst>
                <a:ext uri="{FF2B5EF4-FFF2-40B4-BE49-F238E27FC236}">
                  <a16:creationId xmlns:a16="http://schemas.microsoft.com/office/drawing/2014/main" id="{83A04142-3AA1-4AB4-B857-76B474090BB7}"/>
                </a:ext>
              </a:extLst>
            </p:cNvPr>
            <p:cNvGrpSpPr/>
            <p:nvPr/>
          </p:nvGrpSpPr>
          <p:grpSpPr>
            <a:xfrm>
              <a:off x="4516205" y="2962970"/>
              <a:ext cx="1817064" cy="1233640"/>
              <a:chOff x="8313506" y="1158236"/>
              <a:chExt cx="1339030" cy="948370"/>
            </a:xfrm>
          </p:grpSpPr>
          <p:sp>
            <p:nvSpPr>
              <p:cNvPr id="37" name="Google Shape;295;p8">
                <a:extLst>
                  <a:ext uri="{FF2B5EF4-FFF2-40B4-BE49-F238E27FC236}">
                    <a16:creationId xmlns:a16="http://schemas.microsoft.com/office/drawing/2014/main" id="{B402D6F7-A892-4605-9B86-AB60E008A21A}"/>
                  </a:ext>
                </a:extLst>
              </p:cNvPr>
              <p:cNvSpPr/>
              <p:nvPr/>
            </p:nvSpPr>
            <p:spPr>
              <a:xfrm>
                <a:off x="8313506" y="1158236"/>
                <a:ext cx="1339030" cy="948370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296;p8">
                <a:extLst>
                  <a:ext uri="{FF2B5EF4-FFF2-40B4-BE49-F238E27FC236}">
                    <a16:creationId xmlns:a16="http://schemas.microsoft.com/office/drawing/2014/main" id="{FB34975A-1C39-4145-A5E5-47711294D8CE}"/>
                  </a:ext>
                </a:extLst>
              </p:cNvPr>
              <p:cNvSpPr/>
              <p:nvPr/>
            </p:nvSpPr>
            <p:spPr>
              <a:xfrm>
                <a:off x="8335477" y="1742952"/>
                <a:ext cx="1276600" cy="331571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" name="Google Shape;297;p8">
              <a:extLst>
                <a:ext uri="{FF2B5EF4-FFF2-40B4-BE49-F238E27FC236}">
                  <a16:creationId xmlns:a16="http://schemas.microsoft.com/office/drawing/2014/main" id="{324D84E4-A1F5-4215-A1FC-7FCCC83B640F}"/>
                </a:ext>
              </a:extLst>
            </p:cNvPr>
            <p:cNvGrpSpPr/>
            <p:nvPr/>
          </p:nvGrpSpPr>
          <p:grpSpPr>
            <a:xfrm>
              <a:off x="7811045" y="2817083"/>
              <a:ext cx="2078934" cy="1398792"/>
              <a:chOff x="7984257" y="2869929"/>
              <a:chExt cx="1657050" cy="1114931"/>
            </a:xfrm>
          </p:grpSpPr>
          <p:sp>
            <p:nvSpPr>
              <p:cNvPr id="35" name="Google Shape;298;p8">
                <a:extLst>
                  <a:ext uri="{FF2B5EF4-FFF2-40B4-BE49-F238E27FC236}">
                    <a16:creationId xmlns:a16="http://schemas.microsoft.com/office/drawing/2014/main" id="{F303F367-0CCB-4AF6-A120-C90F27356653}"/>
                  </a:ext>
                </a:extLst>
              </p:cNvPr>
              <p:cNvSpPr/>
              <p:nvPr/>
            </p:nvSpPr>
            <p:spPr>
              <a:xfrm rot="10800000">
                <a:off x="7984257" y="2869929"/>
                <a:ext cx="1657050" cy="1114931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1114931" extrusionOk="0">
                    <a:moveTo>
                      <a:pt x="796492" y="1114931"/>
                    </a:moveTo>
                    <a:cubicBezTo>
                      <a:pt x="687683" y="1114931"/>
                      <a:pt x="591749" y="1059801"/>
                      <a:pt x="535101" y="975950"/>
                    </a:cubicBezTo>
                    <a:lnTo>
                      <a:pt x="507260" y="924658"/>
                    </a:lnTo>
                    <a:lnTo>
                      <a:pt x="499041" y="929120"/>
                    </a:lnTo>
                    <a:cubicBezTo>
                      <a:pt x="470156" y="941337"/>
                      <a:pt x="438399" y="948093"/>
                      <a:pt x="405064" y="948093"/>
                    </a:cubicBezTo>
                    <a:cubicBezTo>
                      <a:pt x="271724" y="948093"/>
                      <a:pt x="163630" y="839999"/>
                      <a:pt x="163630" y="706659"/>
                    </a:cubicBezTo>
                    <a:lnTo>
                      <a:pt x="174949" y="650595"/>
                    </a:lnTo>
                    <a:lnTo>
                      <a:pt x="145383" y="647615"/>
                    </a:lnTo>
                    <a:cubicBezTo>
                      <a:pt x="62413" y="630637"/>
                      <a:pt x="0" y="557225"/>
                      <a:pt x="0" y="469236"/>
                    </a:cubicBezTo>
                    <a:cubicBezTo>
                      <a:pt x="0" y="418956"/>
                      <a:pt x="20380" y="373437"/>
                      <a:pt x="53329" y="340487"/>
                    </a:cubicBezTo>
                    <a:lnTo>
                      <a:pt x="63666" y="333518"/>
                    </a:lnTo>
                    <a:lnTo>
                      <a:pt x="65940" y="330046"/>
                    </a:lnTo>
                    <a:cubicBezTo>
                      <a:pt x="94821" y="299360"/>
                      <a:pt x="151234" y="259709"/>
                      <a:pt x="239175" y="227155"/>
                    </a:cubicBezTo>
                    <a:lnTo>
                      <a:pt x="294182" y="209693"/>
                    </a:lnTo>
                    <a:lnTo>
                      <a:pt x="297816" y="181374"/>
                    </a:lnTo>
                    <a:cubicBezTo>
                      <a:pt x="324780" y="77864"/>
                      <a:pt x="441369" y="0"/>
                      <a:pt x="581109" y="0"/>
                    </a:cubicBezTo>
                    <a:cubicBezTo>
                      <a:pt x="680923" y="0"/>
                      <a:pt x="768927" y="39727"/>
                      <a:pt x="820892" y="100150"/>
                    </a:cubicBezTo>
                    <a:lnTo>
                      <a:pt x="846431" y="137111"/>
                    </a:lnTo>
                    <a:lnTo>
                      <a:pt x="853971" y="133896"/>
                    </a:lnTo>
                    <a:cubicBezTo>
                      <a:pt x="880468" y="125093"/>
                      <a:pt x="909600" y="120224"/>
                      <a:pt x="940179" y="120224"/>
                    </a:cubicBezTo>
                    <a:cubicBezTo>
                      <a:pt x="1031917" y="120224"/>
                      <a:pt x="1110628" y="164039"/>
                      <a:pt x="1144250" y="226482"/>
                    </a:cubicBezTo>
                    <a:lnTo>
                      <a:pt x="1155997" y="256208"/>
                    </a:lnTo>
                    <a:lnTo>
                      <a:pt x="1203920" y="282748"/>
                    </a:lnTo>
                    <a:cubicBezTo>
                      <a:pt x="1347998" y="375232"/>
                      <a:pt x="1362579" y="506585"/>
                      <a:pt x="1313851" y="614418"/>
                    </a:cubicBezTo>
                    <a:cubicBezTo>
                      <a:pt x="1292194" y="662344"/>
                      <a:pt x="1248479" y="692021"/>
                      <a:pt x="1191730" y="709204"/>
                    </a:cubicBezTo>
                    <a:lnTo>
                      <a:pt x="1102027" y="725583"/>
                    </a:lnTo>
                    <a:lnTo>
                      <a:pt x="1105315" y="736175"/>
                    </a:lnTo>
                    <a:cubicBezTo>
                      <a:pt x="1109514" y="756695"/>
                      <a:pt x="1111719" y="777942"/>
                      <a:pt x="1111719" y="799704"/>
                    </a:cubicBezTo>
                    <a:cubicBezTo>
                      <a:pt x="1111719" y="973799"/>
                      <a:pt x="970587" y="1114931"/>
                      <a:pt x="796492" y="11149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299;p8">
                <a:extLst>
                  <a:ext uri="{FF2B5EF4-FFF2-40B4-BE49-F238E27FC236}">
                    <a16:creationId xmlns:a16="http://schemas.microsoft.com/office/drawing/2014/main" id="{1FD06497-D761-41A6-92EA-A17330AC6427}"/>
                  </a:ext>
                </a:extLst>
              </p:cNvPr>
              <p:cNvSpPr/>
              <p:nvPr/>
            </p:nvSpPr>
            <p:spPr>
              <a:xfrm rot="10800000">
                <a:off x="8020734" y="3474978"/>
                <a:ext cx="1561214" cy="464964"/>
              </a:xfrm>
              <a:custGeom>
                <a:avLst/>
                <a:gdLst/>
                <a:ahLst/>
                <a:cxnLst/>
                <a:rect l="l" t="t" r="r" b="b"/>
                <a:pathLst>
                  <a:path w="1656460" h="542232" extrusionOk="0">
                    <a:moveTo>
                      <a:pt x="21051" y="542232"/>
                    </a:moveTo>
                    <a:lnTo>
                      <a:pt x="13673" y="531841"/>
                    </a:lnTo>
                    <a:cubicBezTo>
                      <a:pt x="4828" y="512320"/>
                      <a:pt x="0" y="491234"/>
                      <a:pt x="0" y="469236"/>
                    </a:cubicBezTo>
                    <a:cubicBezTo>
                      <a:pt x="0" y="418956"/>
                      <a:pt x="25222" y="373437"/>
                      <a:pt x="65999" y="340487"/>
                    </a:cubicBezTo>
                    <a:lnTo>
                      <a:pt x="78791" y="333518"/>
                    </a:lnTo>
                    <a:lnTo>
                      <a:pt x="81606" y="330046"/>
                    </a:lnTo>
                    <a:cubicBezTo>
                      <a:pt x="117348" y="299360"/>
                      <a:pt x="187164" y="259709"/>
                      <a:pt x="295997" y="227155"/>
                    </a:cubicBezTo>
                    <a:lnTo>
                      <a:pt x="364073" y="209693"/>
                    </a:lnTo>
                    <a:lnTo>
                      <a:pt x="368570" y="181374"/>
                    </a:lnTo>
                    <a:cubicBezTo>
                      <a:pt x="401940" y="77864"/>
                      <a:pt x="546228" y="0"/>
                      <a:pt x="719166" y="0"/>
                    </a:cubicBezTo>
                    <a:cubicBezTo>
                      <a:pt x="842694" y="0"/>
                      <a:pt x="951605" y="39727"/>
                      <a:pt x="1015916" y="100150"/>
                    </a:cubicBezTo>
                    <a:lnTo>
                      <a:pt x="1047522" y="137111"/>
                    </a:lnTo>
                    <a:lnTo>
                      <a:pt x="1056854" y="133896"/>
                    </a:lnTo>
                    <a:cubicBezTo>
                      <a:pt x="1089646" y="125093"/>
                      <a:pt x="1125699" y="120224"/>
                      <a:pt x="1163543" y="120224"/>
                    </a:cubicBezTo>
                    <a:cubicBezTo>
                      <a:pt x="1277075" y="120224"/>
                      <a:pt x="1374486" y="164039"/>
                      <a:pt x="1416096" y="226482"/>
                    </a:cubicBezTo>
                    <a:lnTo>
                      <a:pt x="1430634" y="256208"/>
                    </a:lnTo>
                    <a:lnTo>
                      <a:pt x="1489942" y="282748"/>
                    </a:lnTo>
                    <a:cubicBezTo>
                      <a:pt x="1601384" y="340551"/>
                      <a:pt x="1650224" y="413536"/>
                      <a:pt x="1656460" y="486474"/>
                    </a:cubicBezTo>
                    <a:cubicBezTo>
                      <a:pt x="1656159" y="497321"/>
                      <a:pt x="1655857" y="508168"/>
                      <a:pt x="1655556" y="519015"/>
                    </a:cubicBezTo>
                    <a:lnTo>
                      <a:pt x="1643289" y="492945"/>
                    </a:lnTo>
                    <a:cubicBezTo>
                      <a:pt x="1617178" y="450621"/>
                      <a:pt x="1572849" y="410474"/>
                      <a:pt x="1505984" y="375792"/>
                    </a:cubicBezTo>
                    <a:lnTo>
                      <a:pt x="1446676" y="349252"/>
                    </a:lnTo>
                    <a:lnTo>
                      <a:pt x="1432138" y="319526"/>
                    </a:lnTo>
                    <a:cubicBezTo>
                      <a:pt x="1390528" y="257083"/>
                      <a:pt x="1293117" y="213268"/>
                      <a:pt x="1179585" y="213268"/>
                    </a:cubicBezTo>
                    <a:cubicBezTo>
                      <a:pt x="1141741" y="213268"/>
                      <a:pt x="1105688" y="218137"/>
                      <a:pt x="1072896" y="226940"/>
                    </a:cubicBezTo>
                    <a:lnTo>
                      <a:pt x="1063564" y="230155"/>
                    </a:lnTo>
                    <a:lnTo>
                      <a:pt x="1031958" y="193194"/>
                    </a:lnTo>
                    <a:cubicBezTo>
                      <a:pt x="967647" y="132771"/>
                      <a:pt x="858736" y="93044"/>
                      <a:pt x="735208" y="93044"/>
                    </a:cubicBezTo>
                    <a:cubicBezTo>
                      <a:pt x="562270" y="93044"/>
                      <a:pt x="417982" y="170908"/>
                      <a:pt x="384612" y="274418"/>
                    </a:cubicBezTo>
                    <a:lnTo>
                      <a:pt x="380115" y="302737"/>
                    </a:lnTo>
                    <a:lnTo>
                      <a:pt x="312039" y="320199"/>
                    </a:lnTo>
                    <a:cubicBezTo>
                      <a:pt x="203206" y="352753"/>
                      <a:pt x="133390" y="392404"/>
                      <a:pt x="97648" y="423090"/>
                    </a:cubicBezTo>
                    <a:lnTo>
                      <a:pt x="94833" y="426562"/>
                    </a:lnTo>
                    <a:lnTo>
                      <a:pt x="82041" y="433531"/>
                    </a:lnTo>
                    <a:cubicBezTo>
                      <a:pt x="61652" y="450006"/>
                      <a:pt x="45153" y="469623"/>
                      <a:pt x="33750" y="491407"/>
                    </a:cubicBezTo>
                    <a:lnTo>
                      <a:pt x="21051" y="542232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2" name="Google Shape;442;p13"/>
          <p:cNvGrpSpPr/>
          <p:nvPr/>
        </p:nvGrpSpPr>
        <p:grpSpPr>
          <a:xfrm>
            <a:off x="2908851" y="2016296"/>
            <a:ext cx="1887477" cy="1129063"/>
            <a:chOff x="5582189" y="-750031"/>
            <a:chExt cx="1442805" cy="1021869"/>
          </a:xfrm>
        </p:grpSpPr>
        <p:sp>
          <p:nvSpPr>
            <p:cNvPr id="443" name="Google Shape;443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445;p13"/>
          <p:cNvGrpSpPr/>
          <p:nvPr/>
        </p:nvGrpSpPr>
        <p:grpSpPr>
          <a:xfrm>
            <a:off x="337687" y="1825250"/>
            <a:ext cx="4741352" cy="3027166"/>
            <a:chOff x="5582189" y="-750031"/>
            <a:chExt cx="1442805" cy="1021869"/>
          </a:xfrm>
        </p:grpSpPr>
        <p:sp>
          <p:nvSpPr>
            <p:cNvPr id="446" name="Google Shape;446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8" name="Google Shape;448;p13"/>
          <p:cNvGrpSpPr/>
          <p:nvPr/>
        </p:nvGrpSpPr>
        <p:grpSpPr>
          <a:xfrm flipH="1">
            <a:off x="6183859" y="1959115"/>
            <a:ext cx="5020587" cy="3226392"/>
            <a:chOff x="5582189" y="-750031"/>
            <a:chExt cx="1442805" cy="1021869"/>
          </a:xfrm>
        </p:grpSpPr>
        <p:sp>
          <p:nvSpPr>
            <p:cNvPr id="449" name="Google Shape;449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13"/>
          <p:cNvGrpSpPr/>
          <p:nvPr/>
        </p:nvGrpSpPr>
        <p:grpSpPr>
          <a:xfrm flipH="1">
            <a:off x="6774961" y="1539366"/>
            <a:ext cx="1887477" cy="1129063"/>
            <a:chOff x="5582189" y="-750031"/>
            <a:chExt cx="1442805" cy="1021869"/>
          </a:xfrm>
        </p:grpSpPr>
        <p:sp>
          <p:nvSpPr>
            <p:cNvPr id="452" name="Google Shape;452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4" name="Google Shape;454;p13"/>
          <p:cNvGrpSpPr/>
          <p:nvPr/>
        </p:nvGrpSpPr>
        <p:grpSpPr>
          <a:xfrm>
            <a:off x="9725890" y="769049"/>
            <a:ext cx="2191765" cy="1378296"/>
            <a:chOff x="5582189" y="-750031"/>
            <a:chExt cx="1442805" cy="1021869"/>
          </a:xfrm>
        </p:grpSpPr>
        <p:sp>
          <p:nvSpPr>
            <p:cNvPr id="455" name="Google Shape;455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7" name="Google Shape;457;p13"/>
          <p:cNvSpPr txBox="1">
            <a:spLocks noGrp="1"/>
          </p:cNvSpPr>
          <p:nvPr>
            <p:ph type="sldNum" idx="12"/>
          </p:nvPr>
        </p:nvSpPr>
        <p:spPr>
          <a:xfrm>
            <a:off x="10813718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body" idx="1"/>
          </p:nvPr>
        </p:nvSpPr>
        <p:spPr>
          <a:xfrm>
            <a:off x="408738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subTitle" idx="2"/>
          </p:nvPr>
        </p:nvSpPr>
        <p:spPr>
          <a:xfrm>
            <a:off x="408738" y="2613933"/>
            <a:ext cx="2238062" cy="7224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body" idx="3"/>
          </p:nvPr>
        </p:nvSpPr>
        <p:spPr>
          <a:xfrm>
            <a:off x="2727301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subTitle" idx="4"/>
          </p:nvPr>
        </p:nvSpPr>
        <p:spPr>
          <a:xfrm>
            <a:off x="2727301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body" idx="5"/>
          </p:nvPr>
        </p:nvSpPr>
        <p:spPr>
          <a:xfrm>
            <a:off x="5045864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6"/>
          </p:nvPr>
        </p:nvSpPr>
        <p:spPr>
          <a:xfrm>
            <a:off x="5045864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3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body" idx="7"/>
          </p:nvPr>
        </p:nvSpPr>
        <p:spPr>
          <a:xfrm>
            <a:off x="7364428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6" name="Google Shape;466;p13"/>
          <p:cNvSpPr txBox="1">
            <a:spLocks noGrp="1"/>
          </p:cNvSpPr>
          <p:nvPr>
            <p:ph type="body" idx="9"/>
          </p:nvPr>
        </p:nvSpPr>
        <p:spPr>
          <a:xfrm>
            <a:off x="9682991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13"/>
          </p:nvPr>
        </p:nvSpPr>
        <p:spPr>
          <a:xfrm>
            <a:off x="9682991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5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9" name="Google Shape;469;p13"/>
          <p:cNvSpPr/>
          <p:nvPr/>
        </p:nvSpPr>
        <p:spPr>
          <a:xfrm rot="10800000" flipH="1">
            <a:off x="0" y="-1922"/>
            <a:ext cx="6863414" cy="246297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3"/>
          <p:cNvSpPr/>
          <p:nvPr/>
        </p:nvSpPr>
        <p:spPr>
          <a:xfrm flipH="1">
            <a:off x="5328575" y="4395028"/>
            <a:ext cx="6863414" cy="246297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621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5204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283" y="1495814"/>
            <a:ext cx="1709283" cy="15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6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1349" y="2355103"/>
            <a:ext cx="1521349" cy="13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1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32" y="3582192"/>
            <a:ext cx="1611501" cy="14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549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514479210372531/?ref=share_group_link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9.xml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12" Type="http://schemas.openxmlformats.org/officeDocument/2006/relationships/image" Target="../media/image18.gif"/><Relationship Id="rId17" Type="http://schemas.openxmlformats.org/officeDocument/2006/relationships/slide" Target="slide12.xml"/><Relationship Id="rId2" Type="http://schemas.openxmlformats.org/officeDocument/2006/relationships/audio" Target="../media/audio1.wav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5.gif"/><Relationship Id="rId11" Type="http://schemas.openxmlformats.org/officeDocument/2006/relationships/slide" Target="slide6.xml"/><Relationship Id="rId5" Type="http://schemas.openxmlformats.org/officeDocument/2006/relationships/audio" Target="../media/audio4.wav"/><Relationship Id="rId15" Type="http://schemas.openxmlformats.org/officeDocument/2006/relationships/slide" Target="slide10.xml"/><Relationship Id="rId10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DD3B7B-436F-406F-8B6F-E40941E3F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002891" y="1546452"/>
            <a:ext cx="10146890" cy="3739923"/>
            <a:chOff x="2156178" y="1371600"/>
            <a:chExt cx="7879644" cy="33761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2440147" y="524802"/>
            <a:ext cx="72234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2023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D3EDD99-BA61-4A6A-B904-BFE0C31491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9186" y="2704850"/>
            <a:ext cx="4778907" cy="4778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9F3844-64CF-8818-79B2-6C9E4274D6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042" y="1309815"/>
            <a:ext cx="2517866" cy="145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F452E-117E-4378-2117-4D65384A0A0B}"/>
              </a:ext>
            </a:extLst>
          </p:cNvPr>
          <p:cNvSpPr txBox="1"/>
          <p:nvPr/>
        </p:nvSpPr>
        <p:spPr>
          <a:xfrm>
            <a:off x="5314950" y="4162425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849193-C687-9AE7-1EF0-49ADD05261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3208" y="2521377"/>
            <a:ext cx="723048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6914" y="176981"/>
            <a:ext cx="11858171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1246" y="2428631"/>
            <a:ext cx="2032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1354" y="123092"/>
            <a:ext cx="11620826" cy="2305539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lớn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59 876, 651 321, 499 873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1379" y="2969868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651 321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1379" y="4112863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59 876</a:t>
            </a:r>
          </a:p>
        </p:txBody>
      </p:sp>
      <p:sp>
        <p:nvSpPr>
          <p:cNvPr id="7" name="Oval 6"/>
          <p:cNvSpPr/>
          <p:nvPr/>
        </p:nvSpPr>
        <p:spPr>
          <a:xfrm>
            <a:off x="1268046" y="3122268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1268046" y="424833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1379" y="5239577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499 873</a:t>
            </a:r>
          </a:p>
        </p:txBody>
      </p:sp>
      <p:sp>
        <p:nvSpPr>
          <p:cNvPr id="10" name="Oval 9"/>
          <p:cNvSpPr/>
          <p:nvPr/>
        </p:nvSpPr>
        <p:spPr>
          <a:xfrm>
            <a:off x="1268046" y="5425843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10598313" y="5874576"/>
            <a:ext cx="1303867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750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0CDCA4-1613-E062-5236-5FFDC310C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724" y="2325561"/>
            <a:ext cx="816325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31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501445"/>
            <a:ext cx="11858171" cy="608010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495300" y="841435"/>
            <a:ext cx="792937" cy="663516"/>
            <a:chOff x="621568" y="835857"/>
            <a:chExt cx="658601" cy="5851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24653" y="836219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61265" y="846022"/>
            <a:ext cx="10569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B6C84E-720E-1A87-5602-A4F6E5BEA20D}"/>
              </a:ext>
            </a:extLst>
          </p:cNvPr>
          <p:cNvSpPr txBox="1"/>
          <p:nvPr/>
        </p:nvSpPr>
        <p:spPr>
          <a:xfrm>
            <a:off x="428625" y="2743200"/>
            <a:ext cx="409575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E09BF-B29B-A6BB-C50D-97196DF1A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766887"/>
            <a:ext cx="2720936" cy="6715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1609C1-4E6A-A2A5-0FC0-2CF66A85F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638" y="1752600"/>
            <a:ext cx="2776538" cy="7051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206E98-6235-ACE6-07D5-BB5847A6A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237" y="1776412"/>
            <a:ext cx="2690813" cy="6235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534BF8-3A45-2D60-7EE7-18F9CF53DE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650" y="1747837"/>
            <a:ext cx="2676525" cy="63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93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17709 0.170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30638 0.2893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98812" y="159487"/>
            <a:ext cx="11858171" cy="6560289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D9A3E-BF08-D94B-9E5B-E72A85B3E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428625"/>
            <a:ext cx="7305675" cy="99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C175D5-74D2-A3A5-A3AF-AE27798C1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" y="2010443"/>
            <a:ext cx="11544300" cy="25213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3344534-97CC-1933-DEF8-52F33411EB61}"/>
              </a:ext>
            </a:extLst>
          </p:cNvPr>
          <p:cNvSpPr/>
          <p:nvPr/>
        </p:nvSpPr>
        <p:spPr>
          <a:xfrm>
            <a:off x="2476499" y="2019300"/>
            <a:ext cx="428625" cy="66675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89B650-8A87-EBB1-5C1D-238E0BDF72F5}"/>
              </a:ext>
            </a:extLst>
          </p:cNvPr>
          <p:cNvSpPr/>
          <p:nvPr/>
        </p:nvSpPr>
        <p:spPr>
          <a:xfrm>
            <a:off x="8667749" y="2019300"/>
            <a:ext cx="428625" cy="66675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3AC704-036E-6534-2696-0EBA120983F8}"/>
              </a:ext>
            </a:extLst>
          </p:cNvPr>
          <p:cNvSpPr/>
          <p:nvPr/>
        </p:nvSpPr>
        <p:spPr>
          <a:xfrm>
            <a:off x="2466974" y="2895600"/>
            <a:ext cx="428625" cy="66675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67BA21-09AC-C312-6047-E64768FE4DDD}"/>
              </a:ext>
            </a:extLst>
          </p:cNvPr>
          <p:cNvSpPr/>
          <p:nvPr/>
        </p:nvSpPr>
        <p:spPr>
          <a:xfrm>
            <a:off x="8467724" y="2886075"/>
            <a:ext cx="428625" cy="66675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9A549D-084B-8C0B-2DA4-696DC139DD57}"/>
              </a:ext>
            </a:extLst>
          </p:cNvPr>
          <p:cNvSpPr/>
          <p:nvPr/>
        </p:nvSpPr>
        <p:spPr>
          <a:xfrm>
            <a:off x="1047749" y="3781425"/>
            <a:ext cx="428625" cy="66675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9B26C8-0935-3307-FAEE-550043FC9792}"/>
              </a:ext>
            </a:extLst>
          </p:cNvPr>
          <p:cNvSpPr/>
          <p:nvPr/>
        </p:nvSpPr>
        <p:spPr>
          <a:xfrm>
            <a:off x="7448549" y="3762375"/>
            <a:ext cx="428625" cy="66675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66742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171451"/>
            <a:ext cx="11858171" cy="6410102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561311" y="525116"/>
            <a:ext cx="792937" cy="663516"/>
            <a:chOff x="621568" y="835857"/>
            <a:chExt cx="658601" cy="5851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24653" y="836219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32690" y="360247"/>
            <a:ext cx="10569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thống kê dưới đây cho biết số lượng người của một số dân tộc ở Tây Nguyên tính đến ngày 1 tháng 4 năm 2019: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16B854-3731-DC59-8B68-E540F7B01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850" y="1543050"/>
            <a:ext cx="8477250" cy="35667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B864CC-CBCA-F95F-7DD8-9430901D4BFE}"/>
              </a:ext>
            </a:extLst>
          </p:cNvPr>
          <p:cNvSpPr txBox="1"/>
          <p:nvPr/>
        </p:nvSpPr>
        <p:spPr>
          <a:xfrm>
            <a:off x="809625" y="5181600"/>
            <a:ext cx="10182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đọc bảng và sắp xếp tên các dân tộc trên theo thứ tự số người tăng dần.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EB3091-2B20-B206-EFC3-608E5D91311F}"/>
              </a:ext>
            </a:extLst>
          </p:cNvPr>
          <p:cNvSpPr/>
          <p:nvPr/>
        </p:nvSpPr>
        <p:spPr>
          <a:xfrm>
            <a:off x="2657475" y="5686425"/>
            <a:ext cx="1228725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Mnông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109 883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01AF09-143E-88B6-AE73-90F5EC0810A0}"/>
              </a:ext>
            </a:extLst>
          </p:cNvPr>
          <p:cNvSpPr/>
          <p:nvPr/>
        </p:nvSpPr>
        <p:spPr>
          <a:xfrm>
            <a:off x="4191000" y="5676900"/>
            <a:ext cx="1228725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Na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258 723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FC301D6-F013-6AA7-76E3-8F4B9DCA309E}"/>
              </a:ext>
            </a:extLst>
          </p:cNvPr>
          <p:cNvSpPr/>
          <p:nvPr/>
        </p:nvSpPr>
        <p:spPr>
          <a:xfrm>
            <a:off x="5810250" y="5715000"/>
            <a:ext cx="1228725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359 334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7F04FC1-0D4F-06DF-1BE1-A63D075D43F1}"/>
              </a:ext>
            </a:extLst>
          </p:cNvPr>
          <p:cNvSpPr/>
          <p:nvPr/>
        </p:nvSpPr>
        <p:spPr>
          <a:xfrm>
            <a:off x="7439025" y="5705475"/>
            <a:ext cx="1228725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 Rai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506 372</a:t>
            </a:r>
          </a:p>
        </p:txBody>
      </p:sp>
    </p:spTree>
    <p:extLst>
      <p:ext uri="{BB962C8B-B14F-4D97-AF65-F5344CB8AC3E}">
        <p14:creationId xmlns:p14="http://schemas.microsoft.com/office/powerpoint/2010/main" val="3337186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 animBg="1"/>
      <p:bldP spid="18" grpId="0" animBg="1"/>
      <p:bldP spid="19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142875"/>
            <a:ext cx="11858171" cy="643867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CA9AED-7348-4DDF-A03A-D85F129B25E4}"/>
              </a:ext>
            </a:extLst>
          </p:cNvPr>
          <p:cNvGrpSpPr/>
          <p:nvPr/>
        </p:nvGrpSpPr>
        <p:grpSpPr>
          <a:xfrm>
            <a:off x="608936" y="372716"/>
            <a:ext cx="792937" cy="663516"/>
            <a:chOff x="621568" y="835857"/>
            <a:chExt cx="658601" cy="5851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0ECCB9-4A74-4F89-B171-665679B9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24653" y="836219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27940" y="169747"/>
            <a:ext cx="10569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 mặt trời gồm 8 hành tinh đó là: Sao Thủy, Sao Kim, Trái đất, Sao Hỏa, Sao Mộc, Sao Thổ, Sao Thiên Vương, Sao Hải Vương.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BB061-F3F8-9926-1E86-2B865C454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625" y="1009650"/>
            <a:ext cx="7724775" cy="4223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CB5A2A-8A77-08D7-D31F-DB6F104CBE69}"/>
              </a:ext>
            </a:extLst>
          </p:cNvPr>
          <p:cNvSpPr txBox="1"/>
          <p:nvPr/>
        </p:nvSpPr>
        <p:spPr>
          <a:xfrm>
            <a:off x="1057275" y="5391150"/>
            <a:ext cx="10086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 sánh đường kính của Trái Đất với đường kính của các hành tinh: Sao Mộc, Sao Thủy, Sao Hỏa, Sao Thổ.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194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142875"/>
            <a:ext cx="11858171" cy="643867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51CDA1E5-CA10-F061-1030-9E3538AE8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558236" y="1624860"/>
            <a:ext cx="2874574" cy="5985615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1E867D2-F287-2C86-0D62-65FDD83F208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8" y="352425"/>
            <a:ext cx="5338194" cy="2666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FA2B98-4781-34D7-9C9B-EE4025DAAFFE}"/>
              </a:ext>
            </a:extLst>
          </p:cNvPr>
          <p:cNvSpPr txBox="1"/>
          <p:nvPr/>
        </p:nvSpPr>
        <p:spPr>
          <a:xfrm>
            <a:off x="937838" y="667575"/>
            <a:ext cx="47015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của trái đất là bao nhiêu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88B4E51-A163-FF49-6849-A8CABD5B747E}"/>
              </a:ext>
            </a:extLst>
          </p:cNvPr>
          <p:cNvSpPr/>
          <p:nvPr/>
        </p:nvSpPr>
        <p:spPr>
          <a:xfrm>
            <a:off x="6134100" y="2748979"/>
            <a:ext cx="3419475" cy="1480121"/>
          </a:xfrm>
          <a:custGeom>
            <a:avLst/>
            <a:gdLst>
              <a:gd name="connsiteX0" fmla="*/ 0 w 3419475"/>
              <a:gd name="connsiteY0" fmla="*/ 246692 h 1480121"/>
              <a:gd name="connsiteX1" fmla="*/ 246692 w 3419475"/>
              <a:gd name="connsiteY1" fmla="*/ 0 h 1480121"/>
              <a:gd name="connsiteX2" fmla="*/ 1994694 w 3419475"/>
              <a:gd name="connsiteY2" fmla="*/ 0 h 1480121"/>
              <a:gd name="connsiteX3" fmla="*/ 1994694 w 3419475"/>
              <a:gd name="connsiteY3" fmla="*/ 0 h 1480121"/>
              <a:gd name="connsiteX4" fmla="*/ 2849563 w 3419475"/>
              <a:gd name="connsiteY4" fmla="*/ 0 h 1480121"/>
              <a:gd name="connsiteX5" fmla="*/ 3172783 w 3419475"/>
              <a:gd name="connsiteY5" fmla="*/ 0 h 1480121"/>
              <a:gd name="connsiteX6" fmla="*/ 3419475 w 3419475"/>
              <a:gd name="connsiteY6" fmla="*/ 246692 h 1480121"/>
              <a:gd name="connsiteX7" fmla="*/ 3419475 w 3419475"/>
              <a:gd name="connsiteY7" fmla="*/ 863404 h 1480121"/>
              <a:gd name="connsiteX8" fmla="*/ 3419475 w 3419475"/>
              <a:gd name="connsiteY8" fmla="*/ 863404 h 1480121"/>
              <a:gd name="connsiteX9" fmla="*/ 3419475 w 3419475"/>
              <a:gd name="connsiteY9" fmla="*/ 1233434 h 1480121"/>
              <a:gd name="connsiteX10" fmla="*/ 3419475 w 3419475"/>
              <a:gd name="connsiteY10" fmla="*/ 1233429 h 1480121"/>
              <a:gd name="connsiteX11" fmla="*/ 3172783 w 3419475"/>
              <a:gd name="connsiteY11" fmla="*/ 1480121 h 1480121"/>
              <a:gd name="connsiteX12" fmla="*/ 2849563 w 3419475"/>
              <a:gd name="connsiteY12" fmla="*/ 1480121 h 1480121"/>
              <a:gd name="connsiteX13" fmla="*/ 3594826 w 3419475"/>
              <a:gd name="connsiteY13" fmla="*/ 1719827 h 1480121"/>
              <a:gd name="connsiteX14" fmla="*/ 1994694 w 3419475"/>
              <a:gd name="connsiteY14" fmla="*/ 1480121 h 1480121"/>
              <a:gd name="connsiteX15" fmla="*/ 246692 w 3419475"/>
              <a:gd name="connsiteY15" fmla="*/ 1480121 h 1480121"/>
              <a:gd name="connsiteX16" fmla="*/ 0 w 3419475"/>
              <a:gd name="connsiteY16" fmla="*/ 1233429 h 1480121"/>
              <a:gd name="connsiteX17" fmla="*/ 0 w 3419475"/>
              <a:gd name="connsiteY17" fmla="*/ 1233434 h 1480121"/>
              <a:gd name="connsiteX18" fmla="*/ 0 w 3419475"/>
              <a:gd name="connsiteY18" fmla="*/ 863404 h 1480121"/>
              <a:gd name="connsiteX19" fmla="*/ 0 w 3419475"/>
              <a:gd name="connsiteY19" fmla="*/ 863404 h 1480121"/>
              <a:gd name="connsiteX20" fmla="*/ 0 w 3419475"/>
              <a:gd name="connsiteY20" fmla="*/ 246692 h 14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19475" h="1480121" fill="none" extrusionOk="0">
                <a:moveTo>
                  <a:pt x="0" y="246692"/>
                </a:moveTo>
                <a:cubicBezTo>
                  <a:pt x="-6020" y="97959"/>
                  <a:pt x="107753" y="21935"/>
                  <a:pt x="246692" y="0"/>
                </a:cubicBezTo>
                <a:cubicBezTo>
                  <a:pt x="767862" y="-69635"/>
                  <a:pt x="1675172" y="-7549"/>
                  <a:pt x="1994694" y="0"/>
                </a:cubicBezTo>
                <a:lnTo>
                  <a:pt x="1994694" y="0"/>
                </a:lnTo>
                <a:cubicBezTo>
                  <a:pt x="2121900" y="53064"/>
                  <a:pt x="2694242" y="52342"/>
                  <a:pt x="2849563" y="0"/>
                </a:cubicBezTo>
                <a:cubicBezTo>
                  <a:pt x="2935115" y="-12050"/>
                  <a:pt x="3038931" y="4646"/>
                  <a:pt x="3172783" y="0"/>
                </a:cubicBezTo>
                <a:cubicBezTo>
                  <a:pt x="3305963" y="-497"/>
                  <a:pt x="3406773" y="109411"/>
                  <a:pt x="3419475" y="246692"/>
                </a:cubicBezTo>
                <a:cubicBezTo>
                  <a:pt x="3419061" y="535383"/>
                  <a:pt x="3446970" y="575325"/>
                  <a:pt x="3419475" y="863404"/>
                </a:cubicBezTo>
                <a:lnTo>
                  <a:pt x="3419475" y="863404"/>
                </a:lnTo>
                <a:cubicBezTo>
                  <a:pt x="3442214" y="1045788"/>
                  <a:pt x="3444545" y="1075950"/>
                  <a:pt x="3419475" y="1233434"/>
                </a:cubicBezTo>
                <a:lnTo>
                  <a:pt x="3419475" y="1233429"/>
                </a:lnTo>
                <a:cubicBezTo>
                  <a:pt x="3435554" y="1385057"/>
                  <a:pt x="3304981" y="1479489"/>
                  <a:pt x="3172783" y="1480121"/>
                </a:cubicBezTo>
                <a:cubicBezTo>
                  <a:pt x="3121670" y="1500455"/>
                  <a:pt x="2969913" y="1504952"/>
                  <a:pt x="2849563" y="1480121"/>
                </a:cubicBezTo>
                <a:cubicBezTo>
                  <a:pt x="3143720" y="1553128"/>
                  <a:pt x="3355495" y="1714280"/>
                  <a:pt x="3594826" y="1719827"/>
                </a:cubicBezTo>
                <a:cubicBezTo>
                  <a:pt x="3335958" y="1606690"/>
                  <a:pt x="2625941" y="1473030"/>
                  <a:pt x="1994694" y="1480121"/>
                </a:cubicBezTo>
                <a:cubicBezTo>
                  <a:pt x="1773709" y="1432757"/>
                  <a:pt x="479480" y="1629607"/>
                  <a:pt x="246692" y="1480121"/>
                </a:cubicBezTo>
                <a:cubicBezTo>
                  <a:pt x="110540" y="1476124"/>
                  <a:pt x="2560" y="1369751"/>
                  <a:pt x="0" y="1233429"/>
                </a:cubicBezTo>
                <a:lnTo>
                  <a:pt x="0" y="1233434"/>
                </a:lnTo>
                <a:cubicBezTo>
                  <a:pt x="-26744" y="1107748"/>
                  <a:pt x="8475" y="979911"/>
                  <a:pt x="0" y="863404"/>
                </a:cubicBezTo>
                <a:lnTo>
                  <a:pt x="0" y="863404"/>
                </a:lnTo>
                <a:cubicBezTo>
                  <a:pt x="-19210" y="622405"/>
                  <a:pt x="20865" y="505269"/>
                  <a:pt x="0" y="246692"/>
                </a:cubicBezTo>
                <a:close/>
              </a:path>
              <a:path w="3419475" h="1480121" stroke="0" extrusionOk="0">
                <a:moveTo>
                  <a:pt x="0" y="246692"/>
                </a:moveTo>
                <a:cubicBezTo>
                  <a:pt x="12007" y="105630"/>
                  <a:pt x="97094" y="655"/>
                  <a:pt x="246692" y="0"/>
                </a:cubicBezTo>
                <a:cubicBezTo>
                  <a:pt x="599950" y="-50724"/>
                  <a:pt x="1556035" y="52949"/>
                  <a:pt x="1994694" y="0"/>
                </a:cubicBezTo>
                <a:lnTo>
                  <a:pt x="1994694" y="0"/>
                </a:lnTo>
                <a:cubicBezTo>
                  <a:pt x="2294735" y="-45168"/>
                  <a:pt x="2710346" y="6578"/>
                  <a:pt x="2849563" y="0"/>
                </a:cubicBezTo>
                <a:cubicBezTo>
                  <a:pt x="2975333" y="-9437"/>
                  <a:pt x="3093080" y="-2222"/>
                  <a:pt x="3172783" y="0"/>
                </a:cubicBezTo>
                <a:cubicBezTo>
                  <a:pt x="3297468" y="6441"/>
                  <a:pt x="3442385" y="109084"/>
                  <a:pt x="3419475" y="246692"/>
                </a:cubicBezTo>
                <a:cubicBezTo>
                  <a:pt x="3376840" y="466810"/>
                  <a:pt x="3384032" y="732556"/>
                  <a:pt x="3419475" y="863404"/>
                </a:cubicBezTo>
                <a:lnTo>
                  <a:pt x="3419475" y="863404"/>
                </a:lnTo>
                <a:cubicBezTo>
                  <a:pt x="3407361" y="902244"/>
                  <a:pt x="3408013" y="1122808"/>
                  <a:pt x="3419475" y="1233434"/>
                </a:cubicBezTo>
                <a:lnTo>
                  <a:pt x="3419475" y="1233429"/>
                </a:lnTo>
                <a:cubicBezTo>
                  <a:pt x="3431710" y="1348080"/>
                  <a:pt x="3320958" y="1492587"/>
                  <a:pt x="3172783" y="1480121"/>
                </a:cubicBezTo>
                <a:cubicBezTo>
                  <a:pt x="3032972" y="1472019"/>
                  <a:pt x="2919418" y="1503634"/>
                  <a:pt x="2849563" y="1480121"/>
                </a:cubicBezTo>
                <a:cubicBezTo>
                  <a:pt x="3098892" y="1569668"/>
                  <a:pt x="3462316" y="1710269"/>
                  <a:pt x="3594826" y="1719827"/>
                </a:cubicBezTo>
                <a:cubicBezTo>
                  <a:pt x="2935800" y="1532624"/>
                  <a:pt x="2722076" y="1451875"/>
                  <a:pt x="1994694" y="1480121"/>
                </a:cubicBezTo>
                <a:cubicBezTo>
                  <a:pt x="1664239" y="1439290"/>
                  <a:pt x="567120" y="1602310"/>
                  <a:pt x="246692" y="1480121"/>
                </a:cubicBezTo>
                <a:cubicBezTo>
                  <a:pt x="113484" y="1481081"/>
                  <a:pt x="1658" y="1375945"/>
                  <a:pt x="0" y="1233429"/>
                </a:cubicBezTo>
                <a:lnTo>
                  <a:pt x="0" y="1233434"/>
                </a:lnTo>
                <a:cubicBezTo>
                  <a:pt x="-5935" y="1067910"/>
                  <a:pt x="26841" y="974827"/>
                  <a:pt x="0" y="863404"/>
                </a:cubicBezTo>
                <a:lnTo>
                  <a:pt x="0" y="863404"/>
                </a:lnTo>
                <a:cubicBezTo>
                  <a:pt x="21860" y="590564"/>
                  <a:pt x="-17359" y="404064"/>
                  <a:pt x="0" y="24669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55128"/>
                      <a:gd name="adj2" fmla="val 6619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/>
              </a:rPr>
              <a:t>12 756 km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4B3C73-B4F7-BBD3-0491-48CFD26F7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218" y="28569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3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142875"/>
            <a:ext cx="11858171" cy="643867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51CDA1E5-CA10-F061-1030-9E3538AE8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558236" y="1624860"/>
            <a:ext cx="2874574" cy="5985615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1E867D2-F287-2C86-0D62-65FDD83F208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8" y="352425"/>
            <a:ext cx="5338194" cy="2666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FA2B98-4781-34D7-9C9B-EE4025DAAFFE}"/>
              </a:ext>
            </a:extLst>
          </p:cNvPr>
          <p:cNvSpPr txBox="1"/>
          <p:nvPr/>
        </p:nvSpPr>
        <p:spPr>
          <a:xfrm>
            <a:off x="937838" y="667575"/>
            <a:ext cx="47015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hangingPunct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của sao Thuỷ là bao nhiêu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88B4E51-A163-FF49-6849-A8CABD5B747E}"/>
              </a:ext>
            </a:extLst>
          </p:cNvPr>
          <p:cNvSpPr/>
          <p:nvPr/>
        </p:nvSpPr>
        <p:spPr>
          <a:xfrm>
            <a:off x="6134100" y="2748979"/>
            <a:ext cx="3419475" cy="1480121"/>
          </a:xfrm>
          <a:custGeom>
            <a:avLst/>
            <a:gdLst>
              <a:gd name="connsiteX0" fmla="*/ 0 w 3419475"/>
              <a:gd name="connsiteY0" fmla="*/ 246692 h 1480121"/>
              <a:gd name="connsiteX1" fmla="*/ 246692 w 3419475"/>
              <a:gd name="connsiteY1" fmla="*/ 0 h 1480121"/>
              <a:gd name="connsiteX2" fmla="*/ 1994694 w 3419475"/>
              <a:gd name="connsiteY2" fmla="*/ 0 h 1480121"/>
              <a:gd name="connsiteX3" fmla="*/ 1994694 w 3419475"/>
              <a:gd name="connsiteY3" fmla="*/ 0 h 1480121"/>
              <a:gd name="connsiteX4" fmla="*/ 2849563 w 3419475"/>
              <a:gd name="connsiteY4" fmla="*/ 0 h 1480121"/>
              <a:gd name="connsiteX5" fmla="*/ 3172783 w 3419475"/>
              <a:gd name="connsiteY5" fmla="*/ 0 h 1480121"/>
              <a:gd name="connsiteX6" fmla="*/ 3419475 w 3419475"/>
              <a:gd name="connsiteY6" fmla="*/ 246692 h 1480121"/>
              <a:gd name="connsiteX7" fmla="*/ 3419475 w 3419475"/>
              <a:gd name="connsiteY7" fmla="*/ 863404 h 1480121"/>
              <a:gd name="connsiteX8" fmla="*/ 3419475 w 3419475"/>
              <a:gd name="connsiteY8" fmla="*/ 863404 h 1480121"/>
              <a:gd name="connsiteX9" fmla="*/ 3419475 w 3419475"/>
              <a:gd name="connsiteY9" fmla="*/ 1233434 h 1480121"/>
              <a:gd name="connsiteX10" fmla="*/ 3419475 w 3419475"/>
              <a:gd name="connsiteY10" fmla="*/ 1233429 h 1480121"/>
              <a:gd name="connsiteX11" fmla="*/ 3172783 w 3419475"/>
              <a:gd name="connsiteY11" fmla="*/ 1480121 h 1480121"/>
              <a:gd name="connsiteX12" fmla="*/ 2849563 w 3419475"/>
              <a:gd name="connsiteY12" fmla="*/ 1480121 h 1480121"/>
              <a:gd name="connsiteX13" fmla="*/ 3594826 w 3419475"/>
              <a:gd name="connsiteY13" fmla="*/ 1719827 h 1480121"/>
              <a:gd name="connsiteX14" fmla="*/ 1994694 w 3419475"/>
              <a:gd name="connsiteY14" fmla="*/ 1480121 h 1480121"/>
              <a:gd name="connsiteX15" fmla="*/ 246692 w 3419475"/>
              <a:gd name="connsiteY15" fmla="*/ 1480121 h 1480121"/>
              <a:gd name="connsiteX16" fmla="*/ 0 w 3419475"/>
              <a:gd name="connsiteY16" fmla="*/ 1233429 h 1480121"/>
              <a:gd name="connsiteX17" fmla="*/ 0 w 3419475"/>
              <a:gd name="connsiteY17" fmla="*/ 1233434 h 1480121"/>
              <a:gd name="connsiteX18" fmla="*/ 0 w 3419475"/>
              <a:gd name="connsiteY18" fmla="*/ 863404 h 1480121"/>
              <a:gd name="connsiteX19" fmla="*/ 0 w 3419475"/>
              <a:gd name="connsiteY19" fmla="*/ 863404 h 1480121"/>
              <a:gd name="connsiteX20" fmla="*/ 0 w 3419475"/>
              <a:gd name="connsiteY20" fmla="*/ 246692 h 14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19475" h="1480121" fill="none" extrusionOk="0">
                <a:moveTo>
                  <a:pt x="0" y="246692"/>
                </a:moveTo>
                <a:cubicBezTo>
                  <a:pt x="-6020" y="97959"/>
                  <a:pt x="107753" y="21935"/>
                  <a:pt x="246692" y="0"/>
                </a:cubicBezTo>
                <a:cubicBezTo>
                  <a:pt x="767862" y="-69635"/>
                  <a:pt x="1675172" y="-7549"/>
                  <a:pt x="1994694" y="0"/>
                </a:cubicBezTo>
                <a:lnTo>
                  <a:pt x="1994694" y="0"/>
                </a:lnTo>
                <a:cubicBezTo>
                  <a:pt x="2121900" y="53064"/>
                  <a:pt x="2694242" y="52342"/>
                  <a:pt x="2849563" y="0"/>
                </a:cubicBezTo>
                <a:cubicBezTo>
                  <a:pt x="2935115" y="-12050"/>
                  <a:pt x="3038931" y="4646"/>
                  <a:pt x="3172783" y="0"/>
                </a:cubicBezTo>
                <a:cubicBezTo>
                  <a:pt x="3305963" y="-497"/>
                  <a:pt x="3406773" y="109411"/>
                  <a:pt x="3419475" y="246692"/>
                </a:cubicBezTo>
                <a:cubicBezTo>
                  <a:pt x="3419061" y="535383"/>
                  <a:pt x="3446970" y="575325"/>
                  <a:pt x="3419475" y="863404"/>
                </a:cubicBezTo>
                <a:lnTo>
                  <a:pt x="3419475" y="863404"/>
                </a:lnTo>
                <a:cubicBezTo>
                  <a:pt x="3442214" y="1045788"/>
                  <a:pt x="3444545" y="1075950"/>
                  <a:pt x="3419475" y="1233434"/>
                </a:cubicBezTo>
                <a:lnTo>
                  <a:pt x="3419475" y="1233429"/>
                </a:lnTo>
                <a:cubicBezTo>
                  <a:pt x="3435554" y="1385057"/>
                  <a:pt x="3304981" y="1479489"/>
                  <a:pt x="3172783" y="1480121"/>
                </a:cubicBezTo>
                <a:cubicBezTo>
                  <a:pt x="3121670" y="1500455"/>
                  <a:pt x="2969913" y="1504952"/>
                  <a:pt x="2849563" y="1480121"/>
                </a:cubicBezTo>
                <a:cubicBezTo>
                  <a:pt x="3143720" y="1553128"/>
                  <a:pt x="3355495" y="1714280"/>
                  <a:pt x="3594826" y="1719827"/>
                </a:cubicBezTo>
                <a:cubicBezTo>
                  <a:pt x="3335958" y="1606690"/>
                  <a:pt x="2625941" y="1473030"/>
                  <a:pt x="1994694" y="1480121"/>
                </a:cubicBezTo>
                <a:cubicBezTo>
                  <a:pt x="1773709" y="1432757"/>
                  <a:pt x="479480" y="1629607"/>
                  <a:pt x="246692" y="1480121"/>
                </a:cubicBezTo>
                <a:cubicBezTo>
                  <a:pt x="110540" y="1476124"/>
                  <a:pt x="2560" y="1369751"/>
                  <a:pt x="0" y="1233429"/>
                </a:cubicBezTo>
                <a:lnTo>
                  <a:pt x="0" y="1233434"/>
                </a:lnTo>
                <a:cubicBezTo>
                  <a:pt x="-26744" y="1107748"/>
                  <a:pt x="8475" y="979911"/>
                  <a:pt x="0" y="863404"/>
                </a:cubicBezTo>
                <a:lnTo>
                  <a:pt x="0" y="863404"/>
                </a:lnTo>
                <a:cubicBezTo>
                  <a:pt x="-19210" y="622405"/>
                  <a:pt x="20865" y="505269"/>
                  <a:pt x="0" y="246692"/>
                </a:cubicBezTo>
                <a:close/>
              </a:path>
              <a:path w="3419475" h="1480121" stroke="0" extrusionOk="0">
                <a:moveTo>
                  <a:pt x="0" y="246692"/>
                </a:moveTo>
                <a:cubicBezTo>
                  <a:pt x="12007" y="105630"/>
                  <a:pt x="97094" y="655"/>
                  <a:pt x="246692" y="0"/>
                </a:cubicBezTo>
                <a:cubicBezTo>
                  <a:pt x="599950" y="-50724"/>
                  <a:pt x="1556035" y="52949"/>
                  <a:pt x="1994694" y="0"/>
                </a:cubicBezTo>
                <a:lnTo>
                  <a:pt x="1994694" y="0"/>
                </a:lnTo>
                <a:cubicBezTo>
                  <a:pt x="2294735" y="-45168"/>
                  <a:pt x="2710346" y="6578"/>
                  <a:pt x="2849563" y="0"/>
                </a:cubicBezTo>
                <a:cubicBezTo>
                  <a:pt x="2975333" y="-9437"/>
                  <a:pt x="3093080" y="-2222"/>
                  <a:pt x="3172783" y="0"/>
                </a:cubicBezTo>
                <a:cubicBezTo>
                  <a:pt x="3297468" y="6441"/>
                  <a:pt x="3442385" y="109084"/>
                  <a:pt x="3419475" y="246692"/>
                </a:cubicBezTo>
                <a:cubicBezTo>
                  <a:pt x="3376840" y="466810"/>
                  <a:pt x="3384032" y="732556"/>
                  <a:pt x="3419475" y="863404"/>
                </a:cubicBezTo>
                <a:lnTo>
                  <a:pt x="3419475" y="863404"/>
                </a:lnTo>
                <a:cubicBezTo>
                  <a:pt x="3407361" y="902244"/>
                  <a:pt x="3408013" y="1122808"/>
                  <a:pt x="3419475" y="1233434"/>
                </a:cubicBezTo>
                <a:lnTo>
                  <a:pt x="3419475" y="1233429"/>
                </a:lnTo>
                <a:cubicBezTo>
                  <a:pt x="3431710" y="1348080"/>
                  <a:pt x="3320958" y="1492587"/>
                  <a:pt x="3172783" y="1480121"/>
                </a:cubicBezTo>
                <a:cubicBezTo>
                  <a:pt x="3032972" y="1472019"/>
                  <a:pt x="2919418" y="1503634"/>
                  <a:pt x="2849563" y="1480121"/>
                </a:cubicBezTo>
                <a:cubicBezTo>
                  <a:pt x="3098892" y="1569668"/>
                  <a:pt x="3462316" y="1710269"/>
                  <a:pt x="3594826" y="1719827"/>
                </a:cubicBezTo>
                <a:cubicBezTo>
                  <a:pt x="2935800" y="1532624"/>
                  <a:pt x="2722076" y="1451875"/>
                  <a:pt x="1994694" y="1480121"/>
                </a:cubicBezTo>
                <a:cubicBezTo>
                  <a:pt x="1664239" y="1439290"/>
                  <a:pt x="567120" y="1602310"/>
                  <a:pt x="246692" y="1480121"/>
                </a:cubicBezTo>
                <a:cubicBezTo>
                  <a:pt x="113484" y="1481081"/>
                  <a:pt x="1658" y="1375945"/>
                  <a:pt x="0" y="1233429"/>
                </a:cubicBezTo>
                <a:lnTo>
                  <a:pt x="0" y="1233434"/>
                </a:lnTo>
                <a:cubicBezTo>
                  <a:pt x="-5935" y="1067910"/>
                  <a:pt x="26841" y="974827"/>
                  <a:pt x="0" y="863404"/>
                </a:cubicBezTo>
                <a:lnTo>
                  <a:pt x="0" y="863404"/>
                </a:lnTo>
                <a:cubicBezTo>
                  <a:pt x="21860" y="590564"/>
                  <a:pt x="-17359" y="404064"/>
                  <a:pt x="0" y="24669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55128"/>
                      <a:gd name="adj2" fmla="val 6619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/>
              </a:rPr>
              <a:t>4 879 km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4B3C73-B4F7-BBD3-0491-48CFD26F7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218" y="28569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8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142875"/>
            <a:ext cx="11858171" cy="643867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51CDA1E5-CA10-F061-1030-9E3538AE8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558236" y="1624860"/>
            <a:ext cx="2874574" cy="5985615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1E867D2-F287-2C86-0D62-65FDD83F208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8" y="352425"/>
            <a:ext cx="5338194" cy="2666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FA2B98-4781-34D7-9C9B-EE4025DAAFFE}"/>
              </a:ext>
            </a:extLst>
          </p:cNvPr>
          <p:cNvSpPr txBox="1"/>
          <p:nvPr/>
        </p:nvSpPr>
        <p:spPr>
          <a:xfrm>
            <a:off x="937838" y="639000"/>
            <a:ext cx="47015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hangingPunct="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bạn biết đường kính của trái đất lớn hơn sao Thuỷ?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88B4E51-A163-FF49-6849-A8CABD5B747E}"/>
              </a:ext>
            </a:extLst>
          </p:cNvPr>
          <p:cNvSpPr/>
          <p:nvPr/>
        </p:nvSpPr>
        <p:spPr>
          <a:xfrm>
            <a:off x="4162424" y="3133725"/>
            <a:ext cx="5391151" cy="1095375"/>
          </a:xfrm>
          <a:custGeom>
            <a:avLst/>
            <a:gdLst>
              <a:gd name="connsiteX0" fmla="*/ 0 w 5391151"/>
              <a:gd name="connsiteY0" fmla="*/ 182566 h 1095375"/>
              <a:gd name="connsiteX1" fmla="*/ 182566 w 5391151"/>
              <a:gd name="connsiteY1" fmla="*/ 0 h 1095375"/>
              <a:gd name="connsiteX2" fmla="*/ 3144838 w 5391151"/>
              <a:gd name="connsiteY2" fmla="*/ 0 h 1095375"/>
              <a:gd name="connsiteX3" fmla="*/ 3144838 w 5391151"/>
              <a:gd name="connsiteY3" fmla="*/ 0 h 1095375"/>
              <a:gd name="connsiteX4" fmla="*/ 4492626 w 5391151"/>
              <a:gd name="connsiteY4" fmla="*/ 0 h 1095375"/>
              <a:gd name="connsiteX5" fmla="*/ 5208585 w 5391151"/>
              <a:gd name="connsiteY5" fmla="*/ 0 h 1095375"/>
              <a:gd name="connsiteX6" fmla="*/ 5391151 w 5391151"/>
              <a:gd name="connsiteY6" fmla="*/ 182566 h 1095375"/>
              <a:gd name="connsiteX7" fmla="*/ 5391151 w 5391151"/>
              <a:gd name="connsiteY7" fmla="*/ 638969 h 1095375"/>
              <a:gd name="connsiteX8" fmla="*/ 5391151 w 5391151"/>
              <a:gd name="connsiteY8" fmla="*/ 638969 h 1095375"/>
              <a:gd name="connsiteX9" fmla="*/ 5391151 w 5391151"/>
              <a:gd name="connsiteY9" fmla="*/ 912813 h 1095375"/>
              <a:gd name="connsiteX10" fmla="*/ 5391151 w 5391151"/>
              <a:gd name="connsiteY10" fmla="*/ 912809 h 1095375"/>
              <a:gd name="connsiteX11" fmla="*/ 5208585 w 5391151"/>
              <a:gd name="connsiteY11" fmla="*/ 1095375 h 1095375"/>
              <a:gd name="connsiteX12" fmla="*/ 4492626 w 5391151"/>
              <a:gd name="connsiteY12" fmla="*/ 1095375 h 1095375"/>
              <a:gd name="connsiteX13" fmla="*/ 5667609 w 5391151"/>
              <a:gd name="connsiteY13" fmla="*/ 1272771 h 1095375"/>
              <a:gd name="connsiteX14" fmla="*/ 3144838 w 5391151"/>
              <a:gd name="connsiteY14" fmla="*/ 1095375 h 1095375"/>
              <a:gd name="connsiteX15" fmla="*/ 182566 w 5391151"/>
              <a:gd name="connsiteY15" fmla="*/ 1095375 h 1095375"/>
              <a:gd name="connsiteX16" fmla="*/ 0 w 5391151"/>
              <a:gd name="connsiteY16" fmla="*/ 912809 h 1095375"/>
              <a:gd name="connsiteX17" fmla="*/ 0 w 5391151"/>
              <a:gd name="connsiteY17" fmla="*/ 912813 h 1095375"/>
              <a:gd name="connsiteX18" fmla="*/ 0 w 5391151"/>
              <a:gd name="connsiteY18" fmla="*/ 638969 h 1095375"/>
              <a:gd name="connsiteX19" fmla="*/ 0 w 5391151"/>
              <a:gd name="connsiteY19" fmla="*/ 638969 h 1095375"/>
              <a:gd name="connsiteX20" fmla="*/ 0 w 5391151"/>
              <a:gd name="connsiteY20" fmla="*/ 182566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91151" h="1095375" fill="none" extrusionOk="0">
                <a:moveTo>
                  <a:pt x="0" y="182566"/>
                </a:moveTo>
                <a:cubicBezTo>
                  <a:pt x="-7382" y="66424"/>
                  <a:pt x="79781" y="15929"/>
                  <a:pt x="182566" y="0"/>
                </a:cubicBezTo>
                <a:cubicBezTo>
                  <a:pt x="1384767" y="-61564"/>
                  <a:pt x="1929702" y="-155430"/>
                  <a:pt x="3144838" y="0"/>
                </a:cubicBezTo>
                <a:lnTo>
                  <a:pt x="3144838" y="0"/>
                </a:lnTo>
                <a:cubicBezTo>
                  <a:pt x="3813688" y="8661"/>
                  <a:pt x="3931839" y="-26958"/>
                  <a:pt x="4492626" y="0"/>
                </a:cubicBezTo>
                <a:cubicBezTo>
                  <a:pt x="4838298" y="-54660"/>
                  <a:pt x="5132213" y="39270"/>
                  <a:pt x="5208585" y="0"/>
                </a:cubicBezTo>
                <a:cubicBezTo>
                  <a:pt x="5304082" y="-865"/>
                  <a:pt x="5384280" y="81177"/>
                  <a:pt x="5391151" y="182566"/>
                </a:cubicBezTo>
                <a:cubicBezTo>
                  <a:pt x="5371145" y="405581"/>
                  <a:pt x="5418511" y="415850"/>
                  <a:pt x="5391151" y="638969"/>
                </a:cubicBezTo>
                <a:lnTo>
                  <a:pt x="5391151" y="638969"/>
                </a:lnTo>
                <a:cubicBezTo>
                  <a:pt x="5405787" y="766232"/>
                  <a:pt x="5399969" y="809397"/>
                  <a:pt x="5391151" y="912813"/>
                </a:cubicBezTo>
                <a:lnTo>
                  <a:pt x="5391151" y="912809"/>
                </a:lnTo>
                <a:cubicBezTo>
                  <a:pt x="5392336" y="1014770"/>
                  <a:pt x="5301241" y="1094099"/>
                  <a:pt x="5208585" y="1095375"/>
                </a:cubicBezTo>
                <a:cubicBezTo>
                  <a:pt x="5107467" y="1114519"/>
                  <a:pt x="4594179" y="1131709"/>
                  <a:pt x="4492626" y="1095375"/>
                </a:cubicBezTo>
                <a:cubicBezTo>
                  <a:pt x="4638731" y="1116532"/>
                  <a:pt x="5217044" y="1230854"/>
                  <a:pt x="5667609" y="1272771"/>
                </a:cubicBezTo>
                <a:cubicBezTo>
                  <a:pt x="4447843" y="1200518"/>
                  <a:pt x="3951120" y="1046588"/>
                  <a:pt x="3144838" y="1095375"/>
                </a:cubicBezTo>
                <a:cubicBezTo>
                  <a:pt x="2183204" y="1153834"/>
                  <a:pt x="1075702" y="932943"/>
                  <a:pt x="182566" y="1095375"/>
                </a:cubicBezTo>
                <a:cubicBezTo>
                  <a:pt x="82163" y="1076816"/>
                  <a:pt x="7734" y="1013873"/>
                  <a:pt x="0" y="912809"/>
                </a:cubicBezTo>
                <a:lnTo>
                  <a:pt x="0" y="912813"/>
                </a:lnTo>
                <a:cubicBezTo>
                  <a:pt x="6131" y="836534"/>
                  <a:pt x="-2797" y="676056"/>
                  <a:pt x="0" y="638969"/>
                </a:cubicBezTo>
                <a:lnTo>
                  <a:pt x="0" y="638969"/>
                </a:lnTo>
                <a:cubicBezTo>
                  <a:pt x="-10483" y="562647"/>
                  <a:pt x="-35113" y="260235"/>
                  <a:pt x="0" y="182566"/>
                </a:cubicBezTo>
                <a:close/>
              </a:path>
              <a:path w="5391151" h="1095375" stroke="0" extrusionOk="0">
                <a:moveTo>
                  <a:pt x="0" y="182566"/>
                </a:moveTo>
                <a:cubicBezTo>
                  <a:pt x="2963" y="80549"/>
                  <a:pt x="73386" y="410"/>
                  <a:pt x="182566" y="0"/>
                </a:cubicBezTo>
                <a:cubicBezTo>
                  <a:pt x="1171391" y="120733"/>
                  <a:pt x="1779059" y="-81149"/>
                  <a:pt x="3144838" y="0"/>
                </a:cubicBezTo>
                <a:lnTo>
                  <a:pt x="3144838" y="0"/>
                </a:lnTo>
                <a:cubicBezTo>
                  <a:pt x="3402549" y="26064"/>
                  <a:pt x="4149768" y="35455"/>
                  <a:pt x="4492626" y="0"/>
                </a:cubicBezTo>
                <a:cubicBezTo>
                  <a:pt x="4745275" y="44680"/>
                  <a:pt x="5029100" y="-60183"/>
                  <a:pt x="5208585" y="0"/>
                </a:cubicBezTo>
                <a:cubicBezTo>
                  <a:pt x="5293451" y="8895"/>
                  <a:pt x="5411226" y="80543"/>
                  <a:pt x="5391151" y="182566"/>
                </a:cubicBezTo>
                <a:cubicBezTo>
                  <a:pt x="5361393" y="283737"/>
                  <a:pt x="5407687" y="424703"/>
                  <a:pt x="5391151" y="638969"/>
                </a:cubicBezTo>
                <a:lnTo>
                  <a:pt x="5391151" y="638969"/>
                </a:lnTo>
                <a:cubicBezTo>
                  <a:pt x="5388009" y="673677"/>
                  <a:pt x="5404973" y="802424"/>
                  <a:pt x="5391151" y="912813"/>
                </a:cubicBezTo>
                <a:lnTo>
                  <a:pt x="5391151" y="912809"/>
                </a:lnTo>
                <a:cubicBezTo>
                  <a:pt x="5392359" y="1011505"/>
                  <a:pt x="5316358" y="1102631"/>
                  <a:pt x="5208585" y="1095375"/>
                </a:cubicBezTo>
                <a:cubicBezTo>
                  <a:pt x="4869456" y="1063428"/>
                  <a:pt x="4745758" y="1117694"/>
                  <a:pt x="4492626" y="1095375"/>
                </a:cubicBezTo>
                <a:cubicBezTo>
                  <a:pt x="4966167" y="1212254"/>
                  <a:pt x="5185734" y="1299064"/>
                  <a:pt x="5667609" y="1272771"/>
                </a:cubicBezTo>
                <a:cubicBezTo>
                  <a:pt x="5023167" y="1351763"/>
                  <a:pt x="3523215" y="1190038"/>
                  <a:pt x="3144838" y="1095375"/>
                </a:cubicBezTo>
                <a:cubicBezTo>
                  <a:pt x="2833321" y="1233222"/>
                  <a:pt x="522412" y="1213489"/>
                  <a:pt x="182566" y="1095375"/>
                </a:cubicBezTo>
                <a:cubicBezTo>
                  <a:pt x="90333" y="1098092"/>
                  <a:pt x="2296" y="1022320"/>
                  <a:pt x="0" y="912809"/>
                </a:cubicBezTo>
                <a:lnTo>
                  <a:pt x="0" y="912813"/>
                </a:lnTo>
                <a:cubicBezTo>
                  <a:pt x="3109" y="859119"/>
                  <a:pt x="660" y="752792"/>
                  <a:pt x="0" y="638969"/>
                </a:cubicBezTo>
                <a:lnTo>
                  <a:pt x="0" y="638969"/>
                </a:lnTo>
                <a:cubicBezTo>
                  <a:pt x="-2402" y="481802"/>
                  <a:pt x="-35910" y="247272"/>
                  <a:pt x="0" y="18256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55128"/>
                      <a:gd name="adj2" fmla="val 6619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n-NO" sz="4000" dirty="0">
                <a:solidFill>
                  <a:prstClr val="black"/>
                </a:solidFill>
                <a:latin typeface="Calibri"/>
              </a:rPr>
              <a:t>vì 12 756 km &gt; 4 879 km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4B3C73-B4F7-BBD3-0491-48CFD26F7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218" y="28569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76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142875"/>
            <a:ext cx="11858171" cy="643867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51CDA1E5-CA10-F061-1030-9E3538AE8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558236" y="1624860"/>
            <a:ext cx="2874574" cy="5985615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1E867D2-F287-2C86-0D62-65FDD83F208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8" y="352425"/>
            <a:ext cx="5338194" cy="2666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FA2B98-4781-34D7-9C9B-EE4025DAAFFE}"/>
              </a:ext>
            </a:extLst>
          </p:cNvPr>
          <p:cNvSpPr txBox="1"/>
          <p:nvPr/>
        </p:nvSpPr>
        <p:spPr>
          <a:xfrm>
            <a:off x="928313" y="505650"/>
            <a:ext cx="47015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hangingPunct="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bảng trên, hành tinh nào có đường kính bé nhất?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88B4E51-A163-FF49-6849-A8CABD5B747E}"/>
              </a:ext>
            </a:extLst>
          </p:cNvPr>
          <p:cNvSpPr/>
          <p:nvPr/>
        </p:nvSpPr>
        <p:spPr>
          <a:xfrm>
            <a:off x="4191001" y="2971800"/>
            <a:ext cx="5372100" cy="1257300"/>
          </a:xfrm>
          <a:custGeom>
            <a:avLst/>
            <a:gdLst>
              <a:gd name="connsiteX0" fmla="*/ 0 w 5372100"/>
              <a:gd name="connsiteY0" fmla="*/ 209554 h 1257300"/>
              <a:gd name="connsiteX1" fmla="*/ 209554 w 5372100"/>
              <a:gd name="connsiteY1" fmla="*/ 0 h 1257300"/>
              <a:gd name="connsiteX2" fmla="*/ 3133725 w 5372100"/>
              <a:gd name="connsiteY2" fmla="*/ 0 h 1257300"/>
              <a:gd name="connsiteX3" fmla="*/ 3133725 w 5372100"/>
              <a:gd name="connsiteY3" fmla="*/ 0 h 1257300"/>
              <a:gd name="connsiteX4" fmla="*/ 4476750 w 5372100"/>
              <a:gd name="connsiteY4" fmla="*/ 0 h 1257300"/>
              <a:gd name="connsiteX5" fmla="*/ 5162546 w 5372100"/>
              <a:gd name="connsiteY5" fmla="*/ 0 h 1257300"/>
              <a:gd name="connsiteX6" fmla="*/ 5372100 w 5372100"/>
              <a:gd name="connsiteY6" fmla="*/ 209554 h 1257300"/>
              <a:gd name="connsiteX7" fmla="*/ 5372100 w 5372100"/>
              <a:gd name="connsiteY7" fmla="*/ 733425 h 1257300"/>
              <a:gd name="connsiteX8" fmla="*/ 5372100 w 5372100"/>
              <a:gd name="connsiteY8" fmla="*/ 733425 h 1257300"/>
              <a:gd name="connsiteX9" fmla="*/ 5372100 w 5372100"/>
              <a:gd name="connsiteY9" fmla="*/ 1047750 h 1257300"/>
              <a:gd name="connsiteX10" fmla="*/ 5372100 w 5372100"/>
              <a:gd name="connsiteY10" fmla="*/ 1047746 h 1257300"/>
              <a:gd name="connsiteX11" fmla="*/ 5162546 w 5372100"/>
              <a:gd name="connsiteY11" fmla="*/ 1257300 h 1257300"/>
              <a:gd name="connsiteX12" fmla="*/ 4476750 w 5372100"/>
              <a:gd name="connsiteY12" fmla="*/ 1257300 h 1257300"/>
              <a:gd name="connsiteX13" fmla="*/ 5647581 w 5372100"/>
              <a:gd name="connsiteY13" fmla="*/ 1460920 h 1257300"/>
              <a:gd name="connsiteX14" fmla="*/ 3133725 w 5372100"/>
              <a:gd name="connsiteY14" fmla="*/ 1257300 h 1257300"/>
              <a:gd name="connsiteX15" fmla="*/ 209554 w 5372100"/>
              <a:gd name="connsiteY15" fmla="*/ 1257300 h 1257300"/>
              <a:gd name="connsiteX16" fmla="*/ 0 w 5372100"/>
              <a:gd name="connsiteY16" fmla="*/ 1047746 h 1257300"/>
              <a:gd name="connsiteX17" fmla="*/ 0 w 5372100"/>
              <a:gd name="connsiteY17" fmla="*/ 1047750 h 1257300"/>
              <a:gd name="connsiteX18" fmla="*/ 0 w 5372100"/>
              <a:gd name="connsiteY18" fmla="*/ 733425 h 1257300"/>
              <a:gd name="connsiteX19" fmla="*/ 0 w 5372100"/>
              <a:gd name="connsiteY19" fmla="*/ 733425 h 1257300"/>
              <a:gd name="connsiteX20" fmla="*/ 0 w 5372100"/>
              <a:gd name="connsiteY20" fmla="*/ 209554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72100" h="1257300" fill="none" extrusionOk="0">
                <a:moveTo>
                  <a:pt x="0" y="209554"/>
                </a:moveTo>
                <a:cubicBezTo>
                  <a:pt x="-815" y="92130"/>
                  <a:pt x="92145" y="13641"/>
                  <a:pt x="209554" y="0"/>
                </a:cubicBezTo>
                <a:cubicBezTo>
                  <a:pt x="1011820" y="-61564"/>
                  <a:pt x="1774587" y="-155430"/>
                  <a:pt x="3133725" y="0"/>
                </a:cubicBezTo>
                <a:lnTo>
                  <a:pt x="3133725" y="0"/>
                </a:lnTo>
                <a:cubicBezTo>
                  <a:pt x="3630111" y="-78156"/>
                  <a:pt x="3947643" y="-75215"/>
                  <a:pt x="4476750" y="0"/>
                </a:cubicBezTo>
                <a:cubicBezTo>
                  <a:pt x="4775948" y="8430"/>
                  <a:pt x="4911548" y="-53879"/>
                  <a:pt x="5162546" y="0"/>
                </a:cubicBezTo>
                <a:cubicBezTo>
                  <a:pt x="5274224" y="-658"/>
                  <a:pt x="5370250" y="93670"/>
                  <a:pt x="5372100" y="209554"/>
                </a:cubicBezTo>
                <a:cubicBezTo>
                  <a:pt x="5389538" y="419207"/>
                  <a:pt x="5325495" y="591251"/>
                  <a:pt x="5372100" y="733425"/>
                </a:cubicBezTo>
                <a:lnTo>
                  <a:pt x="5372100" y="733425"/>
                </a:lnTo>
                <a:cubicBezTo>
                  <a:pt x="5398629" y="873957"/>
                  <a:pt x="5356377" y="1002450"/>
                  <a:pt x="5372100" y="1047750"/>
                </a:cubicBezTo>
                <a:lnTo>
                  <a:pt x="5372100" y="1047746"/>
                </a:lnTo>
                <a:cubicBezTo>
                  <a:pt x="5378826" y="1169915"/>
                  <a:pt x="5266651" y="1255485"/>
                  <a:pt x="5162546" y="1257300"/>
                </a:cubicBezTo>
                <a:cubicBezTo>
                  <a:pt x="5090230" y="1267212"/>
                  <a:pt x="4774183" y="1305012"/>
                  <a:pt x="4476750" y="1257300"/>
                </a:cubicBezTo>
                <a:cubicBezTo>
                  <a:pt x="4945529" y="1269075"/>
                  <a:pt x="5180181" y="1434506"/>
                  <a:pt x="5647581" y="1460920"/>
                </a:cubicBezTo>
                <a:cubicBezTo>
                  <a:pt x="5232644" y="1440840"/>
                  <a:pt x="4349926" y="1250244"/>
                  <a:pt x="3133725" y="1257300"/>
                </a:cubicBezTo>
                <a:cubicBezTo>
                  <a:pt x="2102038" y="1315759"/>
                  <a:pt x="1086730" y="1094868"/>
                  <a:pt x="209554" y="1257300"/>
                </a:cubicBezTo>
                <a:cubicBezTo>
                  <a:pt x="93905" y="1253628"/>
                  <a:pt x="20950" y="1164119"/>
                  <a:pt x="0" y="1047746"/>
                </a:cubicBezTo>
                <a:lnTo>
                  <a:pt x="0" y="1047750"/>
                </a:lnTo>
                <a:cubicBezTo>
                  <a:pt x="-22196" y="975398"/>
                  <a:pt x="7407" y="868584"/>
                  <a:pt x="0" y="733425"/>
                </a:cubicBezTo>
                <a:lnTo>
                  <a:pt x="0" y="733425"/>
                </a:lnTo>
                <a:cubicBezTo>
                  <a:pt x="44492" y="648422"/>
                  <a:pt x="-10753" y="372292"/>
                  <a:pt x="0" y="209554"/>
                </a:cubicBezTo>
                <a:close/>
              </a:path>
              <a:path w="5372100" h="1257300" stroke="0" extrusionOk="0">
                <a:moveTo>
                  <a:pt x="0" y="209554"/>
                </a:moveTo>
                <a:cubicBezTo>
                  <a:pt x="21434" y="85221"/>
                  <a:pt x="75887" y="880"/>
                  <a:pt x="209554" y="0"/>
                </a:cubicBezTo>
                <a:cubicBezTo>
                  <a:pt x="1134108" y="120733"/>
                  <a:pt x="2435402" y="-81149"/>
                  <a:pt x="3133725" y="0"/>
                </a:cubicBezTo>
                <a:lnTo>
                  <a:pt x="3133725" y="0"/>
                </a:lnTo>
                <a:cubicBezTo>
                  <a:pt x="3438015" y="-9738"/>
                  <a:pt x="4327459" y="120157"/>
                  <a:pt x="4476750" y="0"/>
                </a:cubicBezTo>
                <a:cubicBezTo>
                  <a:pt x="4809770" y="-470"/>
                  <a:pt x="5059015" y="-60659"/>
                  <a:pt x="5162546" y="0"/>
                </a:cubicBezTo>
                <a:cubicBezTo>
                  <a:pt x="5259763" y="10318"/>
                  <a:pt x="5393445" y="92550"/>
                  <a:pt x="5372100" y="209554"/>
                </a:cubicBezTo>
                <a:cubicBezTo>
                  <a:pt x="5353403" y="320823"/>
                  <a:pt x="5390502" y="504655"/>
                  <a:pt x="5372100" y="733425"/>
                </a:cubicBezTo>
                <a:lnTo>
                  <a:pt x="5372100" y="733425"/>
                </a:lnTo>
                <a:cubicBezTo>
                  <a:pt x="5371288" y="801399"/>
                  <a:pt x="5363764" y="1002284"/>
                  <a:pt x="5372100" y="1047750"/>
                </a:cubicBezTo>
                <a:lnTo>
                  <a:pt x="5372100" y="1047746"/>
                </a:lnTo>
                <a:cubicBezTo>
                  <a:pt x="5380884" y="1147976"/>
                  <a:pt x="5282249" y="1261448"/>
                  <a:pt x="5162546" y="1257300"/>
                </a:cubicBezTo>
                <a:cubicBezTo>
                  <a:pt x="5083034" y="1274019"/>
                  <a:pt x="4734324" y="1216090"/>
                  <a:pt x="4476750" y="1257300"/>
                </a:cubicBezTo>
                <a:cubicBezTo>
                  <a:pt x="4856705" y="1320209"/>
                  <a:pt x="5180876" y="1359243"/>
                  <a:pt x="5647581" y="1460920"/>
                </a:cubicBezTo>
                <a:cubicBezTo>
                  <a:pt x="4758149" y="1513285"/>
                  <a:pt x="4045536" y="1399267"/>
                  <a:pt x="3133725" y="1257300"/>
                </a:cubicBezTo>
                <a:cubicBezTo>
                  <a:pt x="2738167" y="1395147"/>
                  <a:pt x="814698" y="1375414"/>
                  <a:pt x="209554" y="1257300"/>
                </a:cubicBezTo>
                <a:cubicBezTo>
                  <a:pt x="109363" y="1262213"/>
                  <a:pt x="2542" y="1173094"/>
                  <a:pt x="0" y="1047746"/>
                </a:cubicBezTo>
                <a:lnTo>
                  <a:pt x="0" y="1047750"/>
                </a:lnTo>
                <a:cubicBezTo>
                  <a:pt x="26952" y="962120"/>
                  <a:pt x="2893" y="860677"/>
                  <a:pt x="0" y="733425"/>
                </a:cubicBezTo>
                <a:lnTo>
                  <a:pt x="0" y="733425"/>
                </a:lnTo>
                <a:cubicBezTo>
                  <a:pt x="631" y="588415"/>
                  <a:pt x="17452" y="444260"/>
                  <a:pt x="0" y="20955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55128"/>
                      <a:gd name="adj2" fmla="val 6619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Calibri"/>
              </a:rPr>
              <a:t>Sao Thuỷ có đường kính bé nhất là 4 879 km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4B3C73-B4F7-BBD3-0491-48CFD26F7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218" y="28569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11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154112" y="236306"/>
            <a:ext cx="11794733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529CE6-C983-AD4B-1AEE-C7B4ADD3F6AD}"/>
              </a:ext>
            </a:extLst>
          </p:cNvPr>
          <p:cNvSpPr txBox="1"/>
          <p:nvPr/>
        </p:nvSpPr>
        <p:spPr>
          <a:xfrm>
            <a:off x="367934" y="1820198"/>
            <a:ext cx="109001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 sánh được các số có nhiều chữ số </a:t>
            </a:r>
          </a:p>
          <a:p>
            <a:pPr marL="9144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 cách so sánh các số có nhiều chữ số trong 2 trường hợp hai số không cùng số chữ số và hai số có cùng số chữ số.</a:t>
            </a:r>
          </a:p>
        </p:txBody>
      </p: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C529B7BB-A202-C3E6-5204-63BFFD29E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6CDA8428-8CB0-468D-9960-959E246BD32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145495-E32C-9987-0621-23C755563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12A82F-3424-4E8E-1C22-3481D26C2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5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142875"/>
            <a:ext cx="11858171" cy="643867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51CDA1E5-CA10-F061-1030-9E3538AE8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558236" y="1624860"/>
            <a:ext cx="2874574" cy="5985615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1E867D2-F287-2C86-0D62-65FDD83F208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8" y="352425"/>
            <a:ext cx="5338194" cy="2666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FA2B98-4781-34D7-9C9B-EE4025DAAFFE}"/>
              </a:ext>
            </a:extLst>
          </p:cNvPr>
          <p:cNvSpPr txBox="1"/>
          <p:nvPr/>
        </p:nvSpPr>
        <p:spPr>
          <a:xfrm>
            <a:off x="928312" y="505650"/>
            <a:ext cx="49009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bảng trên, hành tinh nào có đường kính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nhất?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88B4E51-A163-FF49-6849-A8CABD5B747E}"/>
              </a:ext>
            </a:extLst>
          </p:cNvPr>
          <p:cNvSpPr/>
          <p:nvPr/>
        </p:nvSpPr>
        <p:spPr>
          <a:xfrm>
            <a:off x="4191001" y="2971800"/>
            <a:ext cx="5372100" cy="1257300"/>
          </a:xfrm>
          <a:custGeom>
            <a:avLst/>
            <a:gdLst>
              <a:gd name="connsiteX0" fmla="*/ 0 w 5372100"/>
              <a:gd name="connsiteY0" fmla="*/ 209554 h 1257300"/>
              <a:gd name="connsiteX1" fmla="*/ 209554 w 5372100"/>
              <a:gd name="connsiteY1" fmla="*/ 0 h 1257300"/>
              <a:gd name="connsiteX2" fmla="*/ 3133725 w 5372100"/>
              <a:gd name="connsiteY2" fmla="*/ 0 h 1257300"/>
              <a:gd name="connsiteX3" fmla="*/ 3133725 w 5372100"/>
              <a:gd name="connsiteY3" fmla="*/ 0 h 1257300"/>
              <a:gd name="connsiteX4" fmla="*/ 4476750 w 5372100"/>
              <a:gd name="connsiteY4" fmla="*/ 0 h 1257300"/>
              <a:gd name="connsiteX5" fmla="*/ 5162546 w 5372100"/>
              <a:gd name="connsiteY5" fmla="*/ 0 h 1257300"/>
              <a:gd name="connsiteX6" fmla="*/ 5372100 w 5372100"/>
              <a:gd name="connsiteY6" fmla="*/ 209554 h 1257300"/>
              <a:gd name="connsiteX7" fmla="*/ 5372100 w 5372100"/>
              <a:gd name="connsiteY7" fmla="*/ 733425 h 1257300"/>
              <a:gd name="connsiteX8" fmla="*/ 5372100 w 5372100"/>
              <a:gd name="connsiteY8" fmla="*/ 733425 h 1257300"/>
              <a:gd name="connsiteX9" fmla="*/ 5372100 w 5372100"/>
              <a:gd name="connsiteY9" fmla="*/ 1047750 h 1257300"/>
              <a:gd name="connsiteX10" fmla="*/ 5372100 w 5372100"/>
              <a:gd name="connsiteY10" fmla="*/ 1047746 h 1257300"/>
              <a:gd name="connsiteX11" fmla="*/ 5162546 w 5372100"/>
              <a:gd name="connsiteY11" fmla="*/ 1257300 h 1257300"/>
              <a:gd name="connsiteX12" fmla="*/ 4476750 w 5372100"/>
              <a:gd name="connsiteY12" fmla="*/ 1257300 h 1257300"/>
              <a:gd name="connsiteX13" fmla="*/ 5647581 w 5372100"/>
              <a:gd name="connsiteY13" fmla="*/ 1460920 h 1257300"/>
              <a:gd name="connsiteX14" fmla="*/ 3133725 w 5372100"/>
              <a:gd name="connsiteY14" fmla="*/ 1257300 h 1257300"/>
              <a:gd name="connsiteX15" fmla="*/ 209554 w 5372100"/>
              <a:gd name="connsiteY15" fmla="*/ 1257300 h 1257300"/>
              <a:gd name="connsiteX16" fmla="*/ 0 w 5372100"/>
              <a:gd name="connsiteY16" fmla="*/ 1047746 h 1257300"/>
              <a:gd name="connsiteX17" fmla="*/ 0 w 5372100"/>
              <a:gd name="connsiteY17" fmla="*/ 1047750 h 1257300"/>
              <a:gd name="connsiteX18" fmla="*/ 0 w 5372100"/>
              <a:gd name="connsiteY18" fmla="*/ 733425 h 1257300"/>
              <a:gd name="connsiteX19" fmla="*/ 0 w 5372100"/>
              <a:gd name="connsiteY19" fmla="*/ 733425 h 1257300"/>
              <a:gd name="connsiteX20" fmla="*/ 0 w 5372100"/>
              <a:gd name="connsiteY20" fmla="*/ 209554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72100" h="1257300" fill="none" extrusionOk="0">
                <a:moveTo>
                  <a:pt x="0" y="209554"/>
                </a:moveTo>
                <a:cubicBezTo>
                  <a:pt x="-815" y="92130"/>
                  <a:pt x="92145" y="13641"/>
                  <a:pt x="209554" y="0"/>
                </a:cubicBezTo>
                <a:cubicBezTo>
                  <a:pt x="1011820" y="-61564"/>
                  <a:pt x="1774587" y="-155430"/>
                  <a:pt x="3133725" y="0"/>
                </a:cubicBezTo>
                <a:lnTo>
                  <a:pt x="3133725" y="0"/>
                </a:lnTo>
                <a:cubicBezTo>
                  <a:pt x="3630111" y="-78156"/>
                  <a:pt x="3947643" y="-75215"/>
                  <a:pt x="4476750" y="0"/>
                </a:cubicBezTo>
                <a:cubicBezTo>
                  <a:pt x="4775948" y="8430"/>
                  <a:pt x="4911548" y="-53879"/>
                  <a:pt x="5162546" y="0"/>
                </a:cubicBezTo>
                <a:cubicBezTo>
                  <a:pt x="5274224" y="-658"/>
                  <a:pt x="5370250" y="93670"/>
                  <a:pt x="5372100" y="209554"/>
                </a:cubicBezTo>
                <a:cubicBezTo>
                  <a:pt x="5389538" y="419207"/>
                  <a:pt x="5325495" y="591251"/>
                  <a:pt x="5372100" y="733425"/>
                </a:cubicBezTo>
                <a:lnTo>
                  <a:pt x="5372100" y="733425"/>
                </a:lnTo>
                <a:cubicBezTo>
                  <a:pt x="5398629" y="873957"/>
                  <a:pt x="5356377" y="1002450"/>
                  <a:pt x="5372100" y="1047750"/>
                </a:cubicBezTo>
                <a:lnTo>
                  <a:pt x="5372100" y="1047746"/>
                </a:lnTo>
                <a:cubicBezTo>
                  <a:pt x="5378826" y="1169915"/>
                  <a:pt x="5266651" y="1255485"/>
                  <a:pt x="5162546" y="1257300"/>
                </a:cubicBezTo>
                <a:cubicBezTo>
                  <a:pt x="5090230" y="1267212"/>
                  <a:pt x="4774183" y="1305012"/>
                  <a:pt x="4476750" y="1257300"/>
                </a:cubicBezTo>
                <a:cubicBezTo>
                  <a:pt x="4945529" y="1269075"/>
                  <a:pt x="5180181" y="1434506"/>
                  <a:pt x="5647581" y="1460920"/>
                </a:cubicBezTo>
                <a:cubicBezTo>
                  <a:pt x="5232644" y="1440840"/>
                  <a:pt x="4349926" y="1250244"/>
                  <a:pt x="3133725" y="1257300"/>
                </a:cubicBezTo>
                <a:cubicBezTo>
                  <a:pt x="2102038" y="1315759"/>
                  <a:pt x="1086730" y="1094868"/>
                  <a:pt x="209554" y="1257300"/>
                </a:cubicBezTo>
                <a:cubicBezTo>
                  <a:pt x="93905" y="1253628"/>
                  <a:pt x="20950" y="1164119"/>
                  <a:pt x="0" y="1047746"/>
                </a:cubicBezTo>
                <a:lnTo>
                  <a:pt x="0" y="1047750"/>
                </a:lnTo>
                <a:cubicBezTo>
                  <a:pt x="-22196" y="975398"/>
                  <a:pt x="7407" y="868584"/>
                  <a:pt x="0" y="733425"/>
                </a:cubicBezTo>
                <a:lnTo>
                  <a:pt x="0" y="733425"/>
                </a:lnTo>
                <a:cubicBezTo>
                  <a:pt x="44492" y="648422"/>
                  <a:pt x="-10753" y="372292"/>
                  <a:pt x="0" y="209554"/>
                </a:cubicBezTo>
                <a:close/>
              </a:path>
              <a:path w="5372100" h="1257300" stroke="0" extrusionOk="0">
                <a:moveTo>
                  <a:pt x="0" y="209554"/>
                </a:moveTo>
                <a:cubicBezTo>
                  <a:pt x="21434" y="85221"/>
                  <a:pt x="75887" y="880"/>
                  <a:pt x="209554" y="0"/>
                </a:cubicBezTo>
                <a:cubicBezTo>
                  <a:pt x="1134108" y="120733"/>
                  <a:pt x="2435402" y="-81149"/>
                  <a:pt x="3133725" y="0"/>
                </a:cubicBezTo>
                <a:lnTo>
                  <a:pt x="3133725" y="0"/>
                </a:lnTo>
                <a:cubicBezTo>
                  <a:pt x="3438015" y="-9738"/>
                  <a:pt x="4327459" y="120157"/>
                  <a:pt x="4476750" y="0"/>
                </a:cubicBezTo>
                <a:cubicBezTo>
                  <a:pt x="4809770" y="-470"/>
                  <a:pt x="5059015" y="-60659"/>
                  <a:pt x="5162546" y="0"/>
                </a:cubicBezTo>
                <a:cubicBezTo>
                  <a:pt x="5259763" y="10318"/>
                  <a:pt x="5393445" y="92550"/>
                  <a:pt x="5372100" y="209554"/>
                </a:cubicBezTo>
                <a:cubicBezTo>
                  <a:pt x="5353403" y="320823"/>
                  <a:pt x="5390502" y="504655"/>
                  <a:pt x="5372100" y="733425"/>
                </a:cubicBezTo>
                <a:lnTo>
                  <a:pt x="5372100" y="733425"/>
                </a:lnTo>
                <a:cubicBezTo>
                  <a:pt x="5371288" y="801399"/>
                  <a:pt x="5363764" y="1002284"/>
                  <a:pt x="5372100" y="1047750"/>
                </a:cubicBezTo>
                <a:lnTo>
                  <a:pt x="5372100" y="1047746"/>
                </a:lnTo>
                <a:cubicBezTo>
                  <a:pt x="5380884" y="1147976"/>
                  <a:pt x="5282249" y="1261448"/>
                  <a:pt x="5162546" y="1257300"/>
                </a:cubicBezTo>
                <a:cubicBezTo>
                  <a:pt x="5083034" y="1274019"/>
                  <a:pt x="4734324" y="1216090"/>
                  <a:pt x="4476750" y="1257300"/>
                </a:cubicBezTo>
                <a:cubicBezTo>
                  <a:pt x="4856705" y="1320209"/>
                  <a:pt x="5180876" y="1359243"/>
                  <a:pt x="5647581" y="1460920"/>
                </a:cubicBezTo>
                <a:cubicBezTo>
                  <a:pt x="4758149" y="1513285"/>
                  <a:pt x="4045536" y="1399267"/>
                  <a:pt x="3133725" y="1257300"/>
                </a:cubicBezTo>
                <a:cubicBezTo>
                  <a:pt x="2738167" y="1395147"/>
                  <a:pt x="814698" y="1375414"/>
                  <a:pt x="209554" y="1257300"/>
                </a:cubicBezTo>
                <a:cubicBezTo>
                  <a:pt x="109363" y="1262213"/>
                  <a:pt x="2542" y="1173094"/>
                  <a:pt x="0" y="1047746"/>
                </a:cubicBezTo>
                <a:lnTo>
                  <a:pt x="0" y="1047750"/>
                </a:lnTo>
                <a:cubicBezTo>
                  <a:pt x="26952" y="962120"/>
                  <a:pt x="2893" y="860677"/>
                  <a:pt x="0" y="733425"/>
                </a:cubicBezTo>
                <a:lnTo>
                  <a:pt x="0" y="733425"/>
                </a:lnTo>
                <a:cubicBezTo>
                  <a:pt x="631" y="588415"/>
                  <a:pt x="17452" y="444260"/>
                  <a:pt x="0" y="20955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87542700">
                  <a:prstGeom prst="wedgeRoundRectCallout">
                    <a:avLst>
                      <a:gd name="adj1" fmla="val 55128"/>
                      <a:gd name="adj2" fmla="val 6619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Calibri"/>
              </a:rPr>
              <a:t>Sao Thổ có đường kính lớn nhất là 120 536 km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4B3C73-B4F7-BBD3-0491-48CFD26F7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218" y="28569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7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66914" y="142875"/>
            <a:ext cx="11858171" cy="643867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1EAB1F-2EBA-1439-E5F4-98F3377D53C4}"/>
              </a:ext>
            </a:extLst>
          </p:cNvPr>
          <p:cNvSpPr txBox="1"/>
          <p:nvPr/>
        </p:nvSpPr>
        <p:spPr>
          <a:xfrm>
            <a:off x="619125" y="657225"/>
            <a:ext cx="10925175" cy="15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D3B432-D5BA-BF01-86F6-949C3C1DBEAD}"/>
              </a:ext>
            </a:extLst>
          </p:cNvPr>
          <p:cNvSpPr txBox="1"/>
          <p:nvPr/>
        </p:nvSpPr>
        <p:spPr>
          <a:xfrm>
            <a:off x="600075" y="695325"/>
            <a:ext cx="1114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ường kính của Trái Đất </a:t>
            </a:r>
            <a:r>
              <a:rPr lang="en-US" sz="36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60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 kính của Sao Mộc.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0D9F72-ED17-9D67-CA79-D1CF8602BC66}"/>
              </a:ext>
            </a:extLst>
          </p:cNvPr>
          <p:cNvSpPr txBox="1"/>
          <p:nvPr/>
        </p:nvSpPr>
        <p:spPr>
          <a:xfrm>
            <a:off x="647700" y="1981200"/>
            <a:ext cx="1114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của Trái Đất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của Sao Thủy.</a:t>
            </a:r>
            <a:endParaRPr lang="vi-VN" sz="360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3974C4-384A-DD80-9B40-0BAA8D51CB39}"/>
              </a:ext>
            </a:extLst>
          </p:cNvPr>
          <p:cNvSpPr txBox="1"/>
          <p:nvPr/>
        </p:nvSpPr>
        <p:spPr>
          <a:xfrm>
            <a:off x="571500" y="3267075"/>
            <a:ext cx="1114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của Trái Đất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của Sao Hỏa.</a:t>
            </a:r>
            <a:endParaRPr lang="vi-VN" sz="360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4131EC-F6D3-6561-E413-3B876B4CC3D5}"/>
              </a:ext>
            </a:extLst>
          </p:cNvPr>
          <p:cNvSpPr txBox="1"/>
          <p:nvPr/>
        </p:nvSpPr>
        <p:spPr>
          <a:xfrm>
            <a:off x="590550" y="4543425"/>
            <a:ext cx="1114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của Trái Đất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của Sao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Thổ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6AA44C5-1FA6-9869-AD5F-41E08AD853E4}"/>
              </a:ext>
            </a:extLst>
          </p:cNvPr>
          <p:cNvSpPr/>
          <p:nvPr/>
        </p:nvSpPr>
        <p:spPr>
          <a:xfrm>
            <a:off x="5514975" y="733425"/>
            <a:ext cx="762000" cy="571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C34A955-622A-977F-46AD-B9503B67B05D}"/>
              </a:ext>
            </a:extLst>
          </p:cNvPr>
          <p:cNvSpPr/>
          <p:nvPr/>
        </p:nvSpPr>
        <p:spPr>
          <a:xfrm>
            <a:off x="5562600" y="2038350"/>
            <a:ext cx="762000" cy="571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AE2E903-8AD2-8A4C-32E4-86E6946B77F4}"/>
              </a:ext>
            </a:extLst>
          </p:cNvPr>
          <p:cNvSpPr/>
          <p:nvPr/>
        </p:nvSpPr>
        <p:spPr>
          <a:xfrm>
            <a:off x="5495925" y="3257550"/>
            <a:ext cx="762000" cy="571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0D718A-D9DD-623E-FEF3-CF1B243AB961}"/>
              </a:ext>
            </a:extLst>
          </p:cNvPr>
          <p:cNvSpPr/>
          <p:nvPr/>
        </p:nvSpPr>
        <p:spPr>
          <a:xfrm>
            <a:off x="5524500" y="4619625"/>
            <a:ext cx="762000" cy="571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B95696-5FDA-1140-5489-BA64C4D387D9}"/>
              </a:ext>
            </a:extLst>
          </p:cNvPr>
          <p:cNvSpPr/>
          <p:nvPr/>
        </p:nvSpPr>
        <p:spPr>
          <a:xfrm>
            <a:off x="5505450" y="723900"/>
            <a:ext cx="762000" cy="571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761BA2B-E25E-C1AD-AAF7-18573D429253}"/>
              </a:ext>
            </a:extLst>
          </p:cNvPr>
          <p:cNvSpPr/>
          <p:nvPr/>
        </p:nvSpPr>
        <p:spPr>
          <a:xfrm>
            <a:off x="5562600" y="2038350"/>
            <a:ext cx="762000" cy="571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2FFFB3F-EB64-A730-5FBC-D7AC3903BB27}"/>
              </a:ext>
            </a:extLst>
          </p:cNvPr>
          <p:cNvSpPr/>
          <p:nvPr/>
        </p:nvSpPr>
        <p:spPr>
          <a:xfrm>
            <a:off x="5505450" y="3248025"/>
            <a:ext cx="762000" cy="571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DE66836-79CA-A402-A0B4-491207C7239D}"/>
              </a:ext>
            </a:extLst>
          </p:cNvPr>
          <p:cNvSpPr/>
          <p:nvPr/>
        </p:nvSpPr>
        <p:spPr>
          <a:xfrm>
            <a:off x="5505450" y="4610100"/>
            <a:ext cx="762000" cy="571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4273752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 hành tinh trong hệ Mặt Trời_720p">
            <a:hlinkClick r:id="" action="ppaction://media"/>
            <a:extLst>
              <a:ext uri="{FF2B5EF4-FFF2-40B4-BE49-F238E27FC236}">
                <a16:creationId xmlns:a16="http://schemas.microsoft.com/office/drawing/2014/main" id="{7553A47D-E731-28DB-2997-C9C09DD659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68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04799" y="1508825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9"/>
            <a:ext cx="1648604" cy="14685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785812" y="1157287"/>
            <a:ext cx="11026959" cy="141597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EM </a:t>
            </a:r>
            <a:r>
              <a:rPr kumimoji="0" lang="vi-VN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HIỀN</a:t>
            </a:r>
            <a:r>
              <a:rPr kumimoji="0" lang="vi-VN" sz="2667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TRẦN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. 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VÀO CÁC HỘI 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NHÓM</a:t>
            </a:r>
            <a:endParaRPr kumimoji="0" lang="vi-VN" sz="2667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667" b="1" kern="0" dirty="0" smtClean="0">
                <a:solidFill>
                  <a:prstClr val="black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Zalo+ Fb ( vi phạm em xin ngừng bàn giao không hoàn phí)</a:t>
            </a:r>
            <a:r>
              <a:rPr kumimoji="0" lang="en-US" sz="2667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667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345672" y="3114675"/>
            <a:ext cx="11644313" cy="292036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835526">
              <a:defRPr/>
            </a:pP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Thầy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/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Cô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đăng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ký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lấy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giáo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án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liên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hệ</a:t>
            </a:r>
            <a:r>
              <a:rPr lang="en-US" sz="2667" b="1" kern="0" dirty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link</a:t>
            </a:r>
            <a:r>
              <a:rPr lang="vi-VN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Facebook</a:t>
            </a:r>
            <a:r>
              <a:rPr lang="vi-VN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Hien Tran PowerPoin</a:t>
            </a:r>
          </a:p>
          <a:p>
            <a:pPr lvl="0" algn="ctr" defTabSz="835526">
              <a:defRPr/>
            </a:pPr>
            <a:r>
              <a:rPr lang="en-US" sz="2667" b="1" kern="0" dirty="0">
                <a:solidFill>
                  <a:srgbClr val="0070C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https://www.facebook.com/profile.php?id=100061892167622</a:t>
            </a:r>
            <a:r>
              <a:rPr lang="en-US" sz="2667" b="1" kern="0" dirty="0" smtClean="0">
                <a:solidFill>
                  <a:srgbClr val="FF000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endParaRPr lang="vi-VN" sz="2667" b="1" kern="0" dirty="0" smtClean="0">
              <a:solidFill>
                <a:srgbClr val="FF000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500" b="1" kern="0" dirty="0" smtClean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667" b="1" kern="0" dirty="0" smtClean="0">
                <a:solidFill>
                  <a:srgbClr val="0070C0"/>
                </a:solidFill>
                <a:latin typeface="Times New Roman"/>
                <a:ea typeface="微软雅黑"/>
                <a:cs typeface="Times New Roman" panose="02020603050405020304" pitchFamily="18" charset="0"/>
                <a:hlinkClick r:id="rId3"/>
              </a:rPr>
              <a:t>https://www.facebook.com/groups/514479210372531/?ref=share_group_link</a:t>
            </a:r>
            <a:endParaRPr lang="vi-VN" sz="2667" b="1" kern="0" dirty="0" smtClean="0">
              <a:solidFill>
                <a:srgbClr val="0070C0"/>
              </a:solidFill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SĐT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Duy nhất</a:t>
            </a:r>
            <a:r>
              <a:rPr kumimoji="0" lang="vi-VN" sz="3200" b="1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lang="vi-VN" sz="3200" b="1" kern="0" dirty="0" smtClean="0">
                <a:solidFill>
                  <a:srgbClr val="00B0F0"/>
                </a:solidFill>
                <a:latin typeface="Times New Roman"/>
                <a:ea typeface="微软雅黑"/>
                <a:cs typeface="Times New Roman" panose="02020603050405020304" pitchFamily="18" charset="0"/>
              </a:rPr>
              <a:t>Hiền Trần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0353095025 </a:t>
            </a:r>
          </a:p>
          <a:p>
            <a:pPr lvl="0" algn="ctr" defTabSz="835526"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( mọi</a:t>
            </a:r>
            <a:r>
              <a:rPr kumimoji="0" lang="vi-VN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tài khoản khác đều giả mạo)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730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DD3B7B-436F-406F-8B6F-E40941E3F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7406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D40E541-EBA9-4A03-9258-A5B12ED82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6112" y="2680497"/>
            <a:ext cx="5066215" cy="5066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39F55-FD14-4759-95EE-4BC86FAC1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6284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184386-9706-DEE5-33E0-5BC5CBB0F90D}"/>
              </a:ext>
            </a:extLst>
          </p:cNvPr>
          <p:cNvSpPr txBox="1"/>
          <p:nvPr/>
        </p:nvSpPr>
        <p:spPr>
          <a:xfrm>
            <a:off x="2247900" y="2600325"/>
            <a:ext cx="81629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762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84332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6914" y="176981"/>
            <a:ext cx="11858171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90" y="1498600"/>
            <a:ext cx="8637111" cy="4933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72" y="1600200"/>
            <a:ext cx="3048000" cy="304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6000" y="270934"/>
            <a:ext cx="101600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MÊ 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CUNG BÍ ẤN</a:t>
            </a:r>
          </a:p>
        </p:txBody>
      </p:sp>
    </p:spTree>
    <p:extLst>
      <p:ext uri="{BB962C8B-B14F-4D97-AF65-F5344CB8AC3E}">
        <p14:creationId xmlns:p14="http://schemas.microsoft.com/office/powerpoint/2010/main" val="1503545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672" y="1946728"/>
            <a:ext cx="2066472" cy="206647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65" y="1112941"/>
            <a:ext cx="2032000" cy="2032000"/>
          </a:xfrm>
          <a:prstGeom prst="rect">
            <a:avLst/>
          </a:prstGeom>
        </p:spPr>
      </p:pic>
      <p:sp>
        <p:nvSpPr>
          <p:cNvPr id="6" name="Rounded Rectangle 5">
            <a:hlinkClick r:id="rId10" action="ppaction://hlinksldjump"/>
          </p:cNvPr>
          <p:cNvSpPr/>
          <p:nvPr/>
        </p:nvSpPr>
        <p:spPr>
          <a:xfrm>
            <a:off x="84364" y="298502"/>
            <a:ext cx="1422400" cy="711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Luật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11" action="ppaction://hlinksldjump"/>
              </a:rPr>
              <a:t>chơi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209800"/>
            <a:ext cx="2146299" cy="1740243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970" y="2413001"/>
            <a:ext cx="1274031" cy="1274031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8801" y="2149685"/>
            <a:ext cx="1909721" cy="1990516"/>
          </a:xfrm>
          <a:prstGeom prst="rect">
            <a:avLst/>
          </a:prstGeom>
        </p:spPr>
      </p:pic>
      <p:sp>
        <p:nvSpPr>
          <p:cNvPr id="8" name="Rounded Rectangle 7">
            <a:hlinkClick r:id="rId17" action="ppaction://hlinksldjump"/>
          </p:cNvPr>
          <p:cNvSpPr/>
          <p:nvPr/>
        </p:nvSpPr>
        <p:spPr>
          <a:xfrm>
            <a:off x="10647321" y="5969000"/>
            <a:ext cx="1422400" cy="711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Kết thúc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805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9806 C 0.00382 0.09374 0.01753 0.09066 0.03455 0.09066 C 0.05225 0.09066 0.06632 0.09374 0.06632 0.09806 C 0.06632 0.10207 0.08003 0.10546 0.09774 0.10546 C 0.11475 0.10546 0.12882 0.10207 0.12882 0.0980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0.09806 L 0.12882 -0.1520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-0.15216 L 0.37882 -0.1521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48 -0.15216 L 0.39548 -0.2854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48 -0.2855 L 0.47639 -0.2753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05 -0.27531 L 0.46805 0.198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05 0.19876 L 0.52639 0.198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72 0.19383 L 0.53472 -0.02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72 -0.0284 L 0.67639 -0.0234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194 -0.02346 L 0.68472 -0.2901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1333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72 -0.29013 L 0.75139 -0.2901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139 -0.29013 L 0.75556 0.0209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555 0.02099 L 0.87639 0.0209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4000" y="2311400"/>
            <a:ext cx="6502400" cy="3293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sng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Luật</a:t>
            </a:r>
            <a:r>
              <a:rPr kumimoji="0" lang="en-US" sz="3733" b="1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3733" b="1" i="0" u="sng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chơi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Nhấn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vào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chướng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ngại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vật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xuất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hiện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ở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từng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chặng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đường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và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trả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lời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câu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hỏi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để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đi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tiếp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Tiffany" pitchFamily="18" charset="0"/>
                <a:cs typeface="Arial" pitchFamily="34" charset="0"/>
              </a:rPr>
              <a:t>.</a:t>
            </a: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5283200" y="5891213"/>
            <a:ext cx="1727200" cy="889000"/>
          </a:xfrm>
          <a:prstGeom prst="rightArrow">
            <a:avLst>
              <a:gd name="adj1" fmla="val 50000"/>
              <a:gd name="adj2" fmla="val 6132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tục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37865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66914" y="176981"/>
            <a:ext cx="11858171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&gt;</a:t>
            </a:r>
          </a:p>
        </p:txBody>
      </p:sp>
      <p:sp>
        <p:nvSpPr>
          <p:cNvPr id="6" name="Rectangle 5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&lt;</a:t>
            </a:r>
          </a:p>
        </p:txBody>
      </p:sp>
      <p:sp>
        <p:nvSpPr>
          <p:cNvPr id="7" name="Oval 6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727200" y="5274734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</a:t>
            </a:r>
          </a:p>
        </p:txBody>
      </p:sp>
      <p:sp>
        <p:nvSpPr>
          <p:cNvPr id="10" name="Oval 9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6800" y="550334"/>
            <a:ext cx="843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So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sánh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số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693 251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và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693 500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10651067" y="5909733"/>
            <a:ext cx="1303867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8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6914" y="176981"/>
            <a:ext cx="11858171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4133" y="2565400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=</a:t>
            </a:r>
          </a:p>
        </p:txBody>
      </p:sp>
      <p:sp>
        <p:nvSpPr>
          <p:cNvPr id="6" name="Rectangle 5"/>
          <p:cNvSpPr/>
          <p:nvPr/>
        </p:nvSpPr>
        <p:spPr>
          <a:xfrm>
            <a:off x="1744133" y="3937000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&lt;</a:t>
            </a:r>
          </a:p>
        </p:txBody>
      </p:sp>
      <p:sp>
        <p:nvSpPr>
          <p:cNvPr id="7" name="Oval 6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744133" y="5274734"/>
            <a:ext cx="8619067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&gt;</a:t>
            </a:r>
          </a:p>
        </p:txBody>
      </p:sp>
      <p:sp>
        <p:nvSpPr>
          <p:cNvPr id="10" name="Oval 9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8325" y="655126"/>
            <a:ext cx="9907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So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sánh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vantGarde" pitchFamily="2" charset="0"/>
                <a:cs typeface="Arial" pitchFamily="34" charset="0"/>
              </a:rPr>
              <a:t> 200 000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98 487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10651067" y="5909733"/>
            <a:ext cx="1303867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295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66914" y="176981"/>
            <a:ext cx="11858171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2006600"/>
            <a:ext cx="2032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2400" y="0"/>
            <a:ext cx="9448800" cy="2209800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4133" y="2565400"/>
            <a:ext cx="8619067" cy="11853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499 873</a:t>
            </a:r>
          </a:p>
        </p:txBody>
      </p:sp>
      <p:sp>
        <p:nvSpPr>
          <p:cNvPr id="7" name="Rectangle 6"/>
          <p:cNvSpPr/>
          <p:nvPr/>
        </p:nvSpPr>
        <p:spPr>
          <a:xfrm>
            <a:off x="1744133" y="3937001"/>
            <a:ext cx="8619067" cy="1191846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59 876</a:t>
            </a:r>
          </a:p>
        </p:txBody>
      </p:sp>
      <p:sp>
        <p:nvSpPr>
          <p:cNvPr id="8" name="Oval 7"/>
          <p:cNvSpPr/>
          <p:nvPr/>
        </p:nvSpPr>
        <p:spPr>
          <a:xfrm>
            <a:off x="1320800" y="271780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1320800" y="4072467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44133" y="5274734"/>
                <a:ext cx="8619067" cy="1178820"/>
              </a:xfrm>
              <a:prstGeom prst="rect">
                <a:avLst/>
              </a:prstGeom>
              <a:solidFill>
                <a:srgbClr val="F79646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𝟔𝟓𝟏</m:t>
                      </m:r>
                      <m:r>
                        <a:rPr kumimoji="0" lang="en-US" sz="48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48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𝟑𝟐𝟏</m:t>
                      </m:r>
                    </m:oMath>
                  </m:oMathPara>
                </a14:m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4133" y="5274734"/>
                <a:ext cx="8619067" cy="11788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1320800" y="5461000"/>
            <a:ext cx="6096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0" y="117145"/>
            <a:ext cx="9276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lớn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nhất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59 876, 651 321, 499 873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13" name="Right Arrow 12">
            <a:hlinkClick r:id="rId2" action="ppaction://hlinksldjump"/>
          </p:cNvPr>
          <p:cNvSpPr/>
          <p:nvPr/>
        </p:nvSpPr>
        <p:spPr>
          <a:xfrm>
            <a:off x="10651067" y="5909733"/>
            <a:ext cx="1303867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tục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022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0178 Mateo · 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D5A6BD"/>
      </a:accent1>
      <a:accent2>
        <a:srgbClr val="B4A7D6"/>
      </a:accent2>
      <a:accent3>
        <a:srgbClr val="A4C2F4"/>
      </a:accent3>
      <a:accent4>
        <a:srgbClr val="EA9999"/>
      </a:accent4>
      <a:accent5>
        <a:srgbClr val="B6D7A8"/>
      </a:accent5>
      <a:accent6>
        <a:srgbClr val="3D85C6"/>
      </a:accent6>
      <a:hlink>
        <a:srgbClr val="A64D7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562</Words>
  <Application>Microsoft Office PowerPoint</Application>
  <PresentationFormat>Widescreen</PresentationFormat>
  <Paragraphs>112</Paragraphs>
  <Slides>24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微软雅黑</vt:lpstr>
      <vt:lpstr>#9Slide07 SVNZiclets</vt:lpstr>
      <vt:lpstr>Arial</vt:lpstr>
      <vt:lpstr>AvantGarde</vt:lpstr>
      <vt:lpstr>Calibri</vt:lpstr>
      <vt:lpstr>Cambria</vt:lpstr>
      <vt:lpstr>Cambria Math</vt:lpstr>
      <vt:lpstr>等线</vt:lpstr>
      <vt:lpstr>等线 Light</vt:lpstr>
      <vt:lpstr>Tiffany</vt:lpstr>
      <vt:lpstr>Times New Roman</vt:lpstr>
      <vt:lpstr>UVF TypoSlabserif</vt:lpstr>
      <vt:lpstr>思源黑体 CN Bold</vt:lpstr>
      <vt:lpstr>千图网拥有20W+精美PPT模板 更多PPT模板下载至：www.58pic.com/office/ppt​​</vt:lpstr>
      <vt:lpstr>1_Office Theme</vt:lpstr>
      <vt:lpstr>0178 Mateo · 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26</cp:revision>
  <dcterms:created xsi:type="dcterms:W3CDTF">2023-08-24T06:55:12Z</dcterms:created>
  <dcterms:modified xsi:type="dcterms:W3CDTF">2023-08-28T01:17:51Z</dcterms:modified>
</cp:coreProperties>
</file>