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 id="2147483711" r:id="rId5"/>
    <p:sldMasterId id="2147483718" r:id="rId6"/>
  </p:sldMasterIdLst>
  <p:notesMasterIdLst>
    <p:notesMasterId r:id="rId27"/>
  </p:notesMasterIdLst>
  <p:sldIdLst>
    <p:sldId id="293" r:id="rId7"/>
    <p:sldId id="327" r:id="rId8"/>
    <p:sldId id="260" r:id="rId9"/>
    <p:sldId id="748" r:id="rId10"/>
    <p:sldId id="328" r:id="rId11"/>
    <p:sldId id="316" r:id="rId12"/>
    <p:sldId id="337" r:id="rId13"/>
    <p:sldId id="295" r:id="rId14"/>
    <p:sldId id="291" r:id="rId15"/>
    <p:sldId id="732" r:id="rId16"/>
    <p:sldId id="749" r:id="rId17"/>
    <p:sldId id="750" r:id="rId18"/>
    <p:sldId id="737" r:id="rId19"/>
    <p:sldId id="738" r:id="rId20"/>
    <p:sldId id="744" r:id="rId21"/>
    <p:sldId id="751" r:id="rId22"/>
    <p:sldId id="746" r:id="rId23"/>
    <p:sldId id="747" r:id="rId24"/>
    <p:sldId id="752" r:id="rId25"/>
    <p:sldId id="74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8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8CDEFA-D98F-4A57-9B7C-4E56C6FBAA91}"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81F61-D3D5-48B8-B774-FF44F11D866B}" type="slidenum">
              <a:rPr lang="en-US" smtClean="0"/>
              <a:t>‹#›</a:t>
            </a:fld>
            <a:endParaRPr lang="en-US"/>
          </a:p>
        </p:txBody>
      </p:sp>
    </p:spTree>
    <p:extLst>
      <p:ext uri="{BB962C8B-B14F-4D97-AF65-F5344CB8AC3E}">
        <p14:creationId xmlns:p14="http://schemas.microsoft.com/office/powerpoint/2010/main" val="296080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04787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69465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64365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2689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4230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con </a:t>
            </a:r>
            <a:r>
              <a:rPr lang="en-US" dirty="0" err="1"/>
              <a:t>vật</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B7A81F61-D3D5-48B8-B774-FF44F11D866B}" type="slidenum">
              <a:rPr lang="en-US" smtClean="0"/>
              <a:t>18</a:t>
            </a:fld>
            <a:endParaRPr lang="en-US"/>
          </a:p>
        </p:txBody>
      </p:sp>
    </p:spTree>
    <p:extLst>
      <p:ext uri="{BB962C8B-B14F-4D97-AF65-F5344CB8AC3E}">
        <p14:creationId xmlns:p14="http://schemas.microsoft.com/office/powerpoint/2010/main" val="25493193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4208110416"/>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6678817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2929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8695058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1174904596"/>
      </p:ext>
    </p:extLst>
  </p:cSld>
  <p:clrMapOvr>
    <a:masterClrMapping/>
  </p:clrMapOvr>
  <p:transition spd="slow">
    <p:wip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8/28/2023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15511849"/>
      </p:ext>
    </p:extLst>
  </p:cSld>
  <p:clrMapOvr>
    <a:masterClrMapping/>
  </p:clrMapOvr>
  <p:transition spd="slow">
    <p:wip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8/28/2023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389959324"/>
      </p:ext>
    </p:extLst>
  </p:cSld>
  <p:clrMapOvr>
    <a:masterClrMapping/>
  </p:clrMapOvr>
  <p:transition spd="slow">
    <p:wip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8/28/2023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3241972031"/>
      </p:ext>
    </p:extLst>
  </p:cSld>
  <p:clrMapOvr>
    <a:masterClrMapping/>
  </p:clrMapOvr>
  <p:transition spd="slow">
    <p:wip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8/28/2023</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3515622401"/>
      </p:ext>
    </p:extLst>
  </p:cSld>
  <p:clrMapOvr>
    <a:masterClrMapping/>
  </p:clrMapOvr>
  <p:transition spd="slow">
    <p:wip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8/28/2023</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3386678165"/>
      </p:ext>
    </p:extLst>
  </p:cSld>
  <p:clrMapOvr>
    <a:masterClrMapping/>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8/28/2023</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177754079"/>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890774"/>
      </p:ext>
    </p:extLst>
  </p:cSld>
  <p:clrMapOvr>
    <a:masterClrMapping/>
  </p:clrMapOvr>
  <p:transition spd="slow">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8/28/2023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1197889011"/>
      </p:ext>
    </p:extLst>
  </p:cSld>
  <p:clrMapOvr>
    <a:masterClrMapping/>
  </p:clrMapOvr>
  <p:transition spd="slow">
    <p:wip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8/28/2023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1860143429"/>
      </p:ext>
    </p:extLst>
  </p:cSld>
  <p:clrMapOvr>
    <a:masterClrMapping/>
  </p:clrMapOvr>
  <p:transition spd="slow">
    <p:wip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8/28/2023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62522498"/>
      </p:ext>
    </p:extLst>
  </p:cSld>
  <p:clrMapOvr>
    <a:masterClrMapping/>
  </p:clrMapOvr>
  <p:transition spd="slow">
    <p:wip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8/28/2023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686995122"/>
      </p:ext>
    </p:extLst>
  </p:cSld>
  <p:clrMapOvr>
    <a:masterClrMapping/>
  </p:clrMapOvr>
  <p:transition spd="slow">
    <p:wip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7917205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11327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2300513"/>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080766"/>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34967216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57641619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7855000"/>
      </p:ext>
    </p:extLst>
  </p:cSld>
  <p:clrMapOvr>
    <a:masterClrMapping/>
  </p:clrMapOvr>
  <p:transition spd="slow">
    <p:wip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1053577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818976775"/>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46659329"/>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769278275"/>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72722562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93981066"/>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2842464379"/>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257572"/>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1833658"/>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025637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692119"/>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59120573"/>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7444491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0335577"/>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368284332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489089343"/>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74506104"/>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9112627"/>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42375100"/>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8/28/2023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5" name="图片 11">
            <a:extLst>
              <a:ext uri="{FF2B5EF4-FFF2-40B4-BE49-F238E27FC236}">
                <a16:creationId xmlns:a16="http://schemas.microsoft.com/office/drawing/2014/main" id="{F8D25706-2844-4610-9B87-EBA858FB32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527941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8/28/2023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图片 14">
            <a:extLst>
              <a:ext uri="{FF2B5EF4-FFF2-40B4-BE49-F238E27FC236}">
                <a16:creationId xmlns:a16="http://schemas.microsoft.com/office/drawing/2014/main" id="{D5D8C801-AC8F-4E62-828F-E7AC8731CE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34393510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008137835"/>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479339"/>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8/28/2023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05725413"/>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8/28/2023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87106562"/>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8/28/2023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5039326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72"/>
        <p:cNvGrpSpPr/>
        <p:nvPr/>
      </p:nvGrpSpPr>
      <p:grpSpPr>
        <a:xfrm>
          <a:off x="0" y="0"/>
          <a:ext cx="0" cy="0"/>
          <a:chOff x="0" y="0"/>
          <a:chExt cx="0" cy="0"/>
        </a:xfrm>
      </p:grpSpPr>
      <p:sp>
        <p:nvSpPr>
          <p:cNvPr id="73" name="Google Shape;73;p3"/>
          <p:cNvSpPr/>
          <p:nvPr/>
        </p:nvSpPr>
        <p:spPr>
          <a:xfrm flipH="1">
            <a:off x="5308718" y="3412681"/>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4" name="Google Shape;74;p3"/>
          <p:cNvSpPr/>
          <p:nvPr/>
        </p:nvSpPr>
        <p:spPr>
          <a:xfrm flipH="1">
            <a:off x="5369727" y="3784063"/>
            <a:ext cx="6802406"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 name="Google Shape;75;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3"/>
          <p:cNvSpPr txBox="1">
            <a:spLocks noGrp="1"/>
          </p:cNvSpPr>
          <p:nvPr>
            <p:ph type="title"/>
          </p:nvPr>
        </p:nvSpPr>
        <p:spPr>
          <a:xfrm>
            <a:off x="415600" y="593375"/>
            <a:ext cx="5664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6000"/>
              <a:buNone/>
              <a:defRPr>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7" name="Google Shape;77;p3"/>
          <p:cNvSpPr txBox="1">
            <a:spLocks noGrp="1"/>
          </p:cNvSpPr>
          <p:nvPr>
            <p:ph type="body" idx="1"/>
          </p:nvPr>
        </p:nvSpPr>
        <p:spPr>
          <a:xfrm>
            <a:off x="415600" y="3072975"/>
            <a:ext cx="5664900" cy="31449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8" name="Google Shape;78;p3"/>
          <p:cNvSpPr txBox="1">
            <a:spLocks noGrp="1"/>
          </p:cNvSpPr>
          <p:nvPr>
            <p:ph type="subTitle" idx="2"/>
          </p:nvPr>
        </p:nvSpPr>
        <p:spPr>
          <a:xfrm>
            <a:off x="415600" y="1729075"/>
            <a:ext cx="5664900" cy="9717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000"/>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sp>
        <p:nvSpPr>
          <p:cNvPr id="79" name="Google Shape;79;p3"/>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0439165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mp; body">
  <p:cSld name="Title &amp; body">
    <p:spTree>
      <p:nvGrpSpPr>
        <p:cNvPr id="1" name="Shape 263"/>
        <p:cNvGrpSpPr/>
        <p:nvPr/>
      </p:nvGrpSpPr>
      <p:grpSpPr>
        <a:xfrm>
          <a:off x="0" y="0"/>
          <a:ext cx="0" cy="0"/>
          <a:chOff x="0" y="0"/>
          <a:chExt cx="0" cy="0"/>
        </a:xfrm>
      </p:grpSpPr>
      <p:sp>
        <p:nvSpPr>
          <p:cNvPr id="264" name="Google Shape;264;p6"/>
          <p:cNvSpPr txBox="1">
            <a:spLocks noGrp="1"/>
          </p:cNvSpPr>
          <p:nvPr>
            <p:ph type="body" idx="1"/>
          </p:nvPr>
        </p:nvSpPr>
        <p:spPr>
          <a:xfrm>
            <a:off x="1533650" y="1536642"/>
            <a:ext cx="89700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6"/>
          <p:cNvSpPr txBox="1">
            <a:spLocks noGrp="1"/>
          </p:cNvSpPr>
          <p:nvPr>
            <p:ph type="title"/>
          </p:nvPr>
        </p:nvSpPr>
        <p:spPr>
          <a:xfrm>
            <a:off x="1533650" y="593375"/>
            <a:ext cx="89700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67" name="Google Shape;267;p6"/>
          <p:cNvSpPr/>
          <p:nvPr/>
        </p:nvSpPr>
        <p:spPr>
          <a:xfrm>
            <a:off x="0" y="4083051"/>
            <a:ext cx="12201625" cy="2770846"/>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8" name="Google Shape;268;p6"/>
          <p:cNvSpPr/>
          <p:nvPr/>
        </p:nvSpPr>
        <p:spPr>
          <a:xfrm>
            <a:off x="0" y="4381179"/>
            <a:ext cx="12079609" cy="2480078"/>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9" name="Google Shape;269;p6"/>
          <p:cNvSpPr/>
          <p:nvPr/>
        </p:nvSpPr>
        <p:spPr>
          <a:xfrm rot="10800000" flipH="1">
            <a:off x="0" y="3699"/>
            <a:ext cx="6863414" cy="2266278"/>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0" name="Google Shape;270;p6"/>
          <p:cNvSpPr/>
          <p:nvPr/>
        </p:nvSpPr>
        <p:spPr>
          <a:xfrm rot="238541">
            <a:off x="11382529" y="308684"/>
            <a:ext cx="523560" cy="427333"/>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271" name="Google Shape;271;p6"/>
          <p:cNvSpPr/>
          <p:nvPr/>
        </p:nvSpPr>
        <p:spPr>
          <a:xfrm rot="-2448634">
            <a:off x="10924358" y="844085"/>
            <a:ext cx="392007" cy="295429"/>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pic>
        <p:nvPicPr>
          <p:cNvPr id="11" name="Picture 4" descr="Arctic Clipart Mountains - Vector Landscape - Png Download (#1164599) -  PikPng">
            <a:extLst>
              <a:ext uri="{FF2B5EF4-FFF2-40B4-BE49-F238E27FC236}">
                <a16:creationId xmlns:a16="http://schemas.microsoft.com/office/drawing/2014/main" id="{5B59F10C-D6B5-4158-A3D2-6CA675CEDEF1}"/>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406" b="96535" l="4762" r="96429">
                        <a14:foregroundMark x1="5119" y1="39109" x2="9881" y2="60891"/>
                        <a14:foregroundMark x1="44524" y1="90347" x2="76310" y2="89851"/>
                        <a14:foregroundMark x1="69529" y1="79740" x2="86190" y2="84406"/>
                        <a14:foregroundMark x1="60139" y1="77111" x2="60260" y2="77145"/>
                        <a14:foregroundMark x1="57024" y1="76238" x2="59483" y2="76927"/>
                        <a14:foregroundMark x1="4762" y1="87871" x2="20119" y2="94307"/>
                        <a14:foregroundMark x1="90693" y1="79012" x2="91667" y2="96782"/>
                        <a14:foregroundMark x1="89048" y1="49010" x2="90210" y2="70210"/>
                        <a14:foregroundMark x1="96332" y1="79027" x2="96310" y2="85396"/>
                        <a14:foregroundMark x1="96429" y1="51485" x2="96355" y2="72690"/>
                        <a14:foregroundMark x1="55476" y1="42327" x2="51667" y2="41584"/>
                        <a14:foregroundMark x1="7857" y1="14356" x2="8690" y2="34158"/>
                        <a14:foregroundMark x1="8690" y1="34158" x2="8690" y2="34158"/>
                        <a14:foregroundMark x1="16667" y1="20297" x2="33571" y2="22772"/>
                        <a14:foregroundMark x1="33929" y1="16337" x2="35119" y2="16337"/>
                        <a14:foregroundMark x1="53095" y1="14356" x2="53095" y2="14356"/>
                        <a14:foregroundMark x1="5238" y1="12129" x2="5238" y2="12129"/>
                        <a14:foregroundMark x1="14643" y1="15842" x2="14643" y2="15842"/>
                        <a14:foregroundMark x1="8690" y1="14109" x2="8690" y2="14109"/>
                        <a14:foregroundMark x1="16667" y1="9406" x2="16667" y2="9406"/>
                        <a14:foregroundMark x1="86786" y1="68317" x2="86752" y2="68718"/>
                        <a14:backgroundMark x1="67262" y1="73020" x2="79524" y2="73515"/>
                        <a14:backgroundMark x1="85952" y1="74752" x2="93810" y2="74505"/>
                        <a14:backgroundMark x1="82024" y1="75248" x2="87024" y2="72525"/>
                        <a14:backgroundMark x1="62857" y1="75990" x2="71071" y2="75248"/>
                        <a14:backgroundMark x1="62381" y1="73762" x2="62381" y2="73762"/>
                        <a14:backgroundMark x1="63571" y1="74010" x2="63571" y2="74010"/>
                        <a14:backgroundMark x1="63095" y1="73267" x2="63929" y2="73267"/>
                        <a14:backgroundMark x1="60238" y1="77228" x2="66548" y2="73515"/>
                        <a14:backgroundMark x1="66548" y1="73515" x2="78571" y2="72030"/>
                        <a14:backgroundMark x1="78571" y1="72030" x2="83690" y2="73020"/>
                        <a14:backgroundMark x1="95833" y1="75990" x2="97262" y2="75990"/>
                        <a14:backgroundMark x1="59405" y1="77228" x2="60238" y2="76733"/>
                        <a14:backgroundMark x1="95833" y1="74257" x2="96786" y2="74505"/>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28127" y="-893464"/>
            <a:ext cx="12848253" cy="8108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620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rgbClr val="6FA8DC"/>
        </a:solidFill>
        <a:effectLst/>
      </p:bgPr>
    </p:bg>
    <p:spTree>
      <p:nvGrpSpPr>
        <p:cNvPr id="1" name="Shape 273"/>
        <p:cNvGrpSpPr/>
        <p:nvPr/>
      </p:nvGrpSpPr>
      <p:grpSpPr>
        <a:xfrm>
          <a:off x="0" y="0"/>
          <a:ext cx="0" cy="0"/>
          <a:chOff x="0" y="0"/>
          <a:chExt cx="0" cy="0"/>
        </a:xfrm>
      </p:grpSpPr>
      <p:sp>
        <p:nvSpPr>
          <p:cNvPr id="274" name="Google Shape;274;p7"/>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275" name="Google Shape;275;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76" name="Google Shape;276;p7"/>
          <p:cNvSpPr/>
          <p:nvPr/>
        </p:nvSpPr>
        <p:spPr>
          <a:xfrm rot="-338559">
            <a:off x="9210333" y="88278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7" name="Google Shape;277;p7"/>
          <p:cNvSpPr/>
          <p:nvPr/>
        </p:nvSpPr>
        <p:spPr>
          <a:xfrm rot="583655">
            <a:off x="11377785" y="194575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8" name="Google Shape;278;p7"/>
          <p:cNvSpPr/>
          <p:nvPr/>
        </p:nvSpPr>
        <p:spPr>
          <a:xfrm rot="583655">
            <a:off x="11650095" y="254467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9" name="Google Shape;279;p7"/>
          <p:cNvSpPr/>
          <p:nvPr/>
        </p:nvSpPr>
        <p:spPr>
          <a:xfrm rot="-848969">
            <a:off x="10802392" y="243289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0" name="Google Shape;280;p7"/>
          <p:cNvSpPr/>
          <p:nvPr/>
        </p:nvSpPr>
        <p:spPr>
          <a:xfrm flipH="1">
            <a:off x="0" y="3401275"/>
            <a:ext cx="12201625"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1" name="Google Shape;281;p7"/>
          <p:cNvSpPr/>
          <p:nvPr/>
        </p:nvSpPr>
        <p:spPr>
          <a:xfrm flipH="1">
            <a:off x="-729354" y="3770731"/>
            <a:ext cx="12930978"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2" name="Google Shape;282;p7"/>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425833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284"/>
        <p:cNvGrpSpPr/>
        <p:nvPr/>
      </p:nvGrpSpPr>
      <p:grpSpPr>
        <a:xfrm>
          <a:off x="0" y="0"/>
          <a:ext cx="0" cy="0"/>
          <a:chOff x="0" y="0"/>
          <a:chExt cx="0" cy="0"/>
        </a:xfrm>
      </p:grpSpPr>
      <p:sp>
        <p:nvSpPr>
          <p:cNvPr id="285" name="Google Shape;285;p8"/>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286" name="Google Shape;286;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87" name="Google Shape;287;p8"/>
          <p:cNvGrpSpPr/>
          <p:nvPr/>
        </p:nvGrpSpPr>
        <p:grpSpPr>
          <a:xfrm>
            <a:off x="88218" y="544708"/>
            <a:ext cx="12015759" cy="6112289"/>
            <a:chOff x="4516205" y="1482294"/>
            <a:chExt cx="5373774" cy="2733582"/>
          </a:xfrm>
        </p:grpSpPr>
        <p:grpSp>
          <p:nvGrpSpPr>
            <p:cNvPr id="288" name="Google Shape;288;p8"/>
            <p:cNvGrpSpPr/>
            <p:nvPr/>
          </p:nvGrpSpPr>
          <p:grpSpPr>
            <a:xfrm>
              <a:off x="5224213" y="1482294"/>
              <a:ext cx="3703218" cy="2358199"/>
              <a:chOff x="5325278" y="1424542"/>
              <a:chExt cx="3703218" cy="2358199"/>
            </a:xfrm>
          </p:grpSpPr>
          <p:sp>
            <p:nvSpPr>
              <p:cNvPr id="289" name="Google Shape;289;p8"/>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0" name="Google Shape;290;p8"/>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1" name="Google Shape;291;p8"/>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2" name="Google Shape;292;p8"/>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3" name="Google Shape;293;p8"/>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4" name="Google Shape;294;p8"/>
            <p:cNvGrpSpPr/>
            <p:nvPr/>
          </p:nvGrpSpPr>
          <p:grpSpPr>
            <a:xfrm>
              <a:off x="4516205" y="2962970"/>
              <a:ext cx="1817064" cy="1233640"/>
              <a:chOff x="8313506" y="1158236"/>
              <a:chExt cx="1339030" cy="948370"/>
            </a:xfrm>
          </p:grpSpPr>
          <p:sp>
            <p:nvSpPr>
              <p:cNvPr id="295" name="Google Shape;295;p8"/>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6" name="Google Shape;296;p8"/>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7" name="Google Shape;297;p8"/>
            <p:cNvGrpSpPr/>
            <p:nvPr/>
          </p:nvGrpSpPr>
          <p:grpSpPr>
            <a:xfrm>
              <a:off x="7811045" y="2817083"/>
              <a:ext cx="2078934" cy="1398792"/>
              <a:chOff x="7984257" y="2869929"/>
              <a:chExt cx="1657050" cy="1114931"/>
            </a:xfrm>
          </p:grpSpPr>
          <p:sp>
            <p:nvSpPr>
              <p:cNvPr id="298" name="Google Shape;298;p8"/>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9" name="Google Shape;299;p8"/>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347" name="Google Shape;347;p8"/>
          <p:cNvSpPr/>
          <p:nvPr/>
        </p:nvSpPr>
        <p:spPr>
          <a:xfrm rot="10800000">
            <a:off x="7707905" y="3432"/>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8" name="Google Shape;348;p8"/>
          <p:cNvSpPr/>
          <p:nvPr/>
        </p:nvSpPr>
        <p:spPr>
          <a:xfrm rot="10800000" flipH="1">
            <a:off x="5" y="-5118"/>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D963A0A4-76CB-C20A-C97C-515D6CE32B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96800" y="276225"/>
            <a:ext cx="1428750" cy="1428750"/>
          </a:xfrm>
          <a:prstGeom prst="rect">
            <a:avLst/>
          </a:prstGeom>
        </p:spPr>
      </p:pic>
    </p:spTree>
    <p:extLst>
      <p:ext uri="{BB962C8B-B14F-4D97-AF65-F5344CB8AC3E}">
        <p14:creationId xmlns:p14="http://schemas.microsoft.com/office/powerpoint/2010/main" val="41538003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350"/>
        <p:cNvGrpSpPr/>
        <p:nvPr/>
      </p:nvGrpSpPr>
      <p:grpSpPr>
        <a:xfrm>
          <a:off x="0" y="0"/>
          <a:ext cx="0" cy="0"/>
          <a:chOff x="0" y="0"/>
          <a:chExt cx="0" cy="0"/>
        </a:xfrm>
      </p:grpSpPr>
      <p:grpSp>
        <p:nvGrpSpPr>
          <p:cNvPr id="351" name="Google Shape;351;p9"/>
          <p:cNvGrpSpPr/>
          <p:nvPr/>
        </p:nvGrpSpPr>
        <p:grpSpPr>
          <a:xfrm>
            <a:off x="66259" y="4977963"/>
            <a:ext cx="2465020" cy="1604168"/>
            <a:chOff x="8313506" y="1158236"/>
            <a:chExt cx="1339030" cy="948370"/>
          </a:xfrm>
        </p:grpSpPr>
        <p:sp>
          <p:nvSpPr>
            <p:cNvPr id="352" name="Google Shape;352;p9"/>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3" name="Google Shape;353;p9"/>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354" name="Google Shape;354;p9"/>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355" name="Google Shape;35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9"/>
          <p:cNvSpPr/>
          <p:nvPr/>
        </p:nvSpPr>
        <p:spPr>
          <a:xfrm rot="10135448">
            <a:off x="203180" y="5129730"/>
            <a:ext cx="729500" cy="49343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9"/>
          <p:cNvSpPr/>
          <p:nvPr/>
        </p:nvSpPr>
        <p:spPr>
          <a:xfrm rot="8709156">
            <a:off x="228020" y="5315505"/>
            <a:ext cx="602823" cy="45318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8" name="Google Shape;358;p9"/>
          <p:cNvSpPr/>
          <p:nvPr/>
        </p:nvSpPr>
        <p:spPr>
          <a:xfrm rot="10212306">
            <a:off x="376077" y="5244069"/>
            <a:ext cx="526029" cy="43781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9" name="Google Shape;359;p9"/>
          <p:cNvSpPr/>
          <p:nvPr/>
        </p:nvSpPr>
        <p:spPr>
          <a:xfrm rot="-10275230">
            <a:off x="524027" y="5225151"/>
            <a:ext cx="488585" cy="42382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0" name="Google Shape;360;p9"/>
          <p:cNvSpPr/>
          <p:nvPr/>
        </p:nvSpPr>
        <p:spPr>
          <a:xfrm rot="8705611">
            <a:off x="437741" y="5424664"/>
            <a:ext cx="463251" cy="31495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9"/>
          <p:cNvSpPr/>
          <p:nvPr/>
        </p:nvSpPr>
        <p:spPr>
          <a:xfrm rot="-344436">
            <a:off x="798174" y="4942478"/>
            <a:ext cx="1118529" cy="864729"/>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2" name="Google Shape;362;p9"/>
          <p:cNvSpPr/>
          <p:nvPr/>
        </p:nvSpPr>
        <p:spPr>
          <a:xfrm rot="-846593" flipH="1">
            <a:off x="692657" y="4421936"/>
            <a:ext cx="410624" cy="924137"/>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3" name="Google Shape;363;p9"/>
          <p:cNvSpPr/>
          <p:nvPr/>
        </p:nvSpPr>
        <p:spPr>
          <a:xfrm rot="-1020297" flipH="1">
            <a:off x="603710" y="4180899"/>
            <a:ext cx="477133" cy="91720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4" name="Google Shape;364;p9"/>
          <p:cNvSpPr/>
          <p:nvPr/>
        </p:nvSpPr>
        <p:spPr>
          <a:xfrm rot="263922">
            <a:off x="1619012" y="4936626"/>
            <a:ext cx="159237" cy="490058"/>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5" name="Google Shape;365;p9"/>
          <p:cNvSpPr/>
          <p:nvPr/>
        </p:nvSpPr>
        <p:spPr>
          <a:xfrm rot="1334941">
            <a:off x="1443418" y="4349028"/>
            <a:ext cx="425798" cy="895891"/>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6" name="Google Shape;366;p9"/>
          <p:cNvSpPr/>
          <p:nvPr/>
        </p:nvSpPr>
        <p:spPr>
          <a:xfrm rot="692801">
            <a:off x="1441033" y="4066587"/>
            <a:ext cx="420484" cy="8284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7" name="Google Shape;367;p9"/>
          <p:cNvSpPr/>
          <p:nvPr/>
        </p:nvSpPr>
        <p:spPr>
          <a:xfrm rot="767453" flipH="1">
            <a:off x="838332" y="3951402"/>
            <a:ext cx="174274" cy="289039"/>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8" name="Google Shape;368;p9"/>
          <p:cNvSpPr/>
          <p:nvPr/>
        </p:nvSpPr>
        <p:spPr>
          <a:xfrm rot="236087">
            <a:off x="1571702" y="4042290"/>
            <a:ext cx="174035" cy="28864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9" name="Google Shape;369;p9"/>
          <p:cNvSpPr/>
          <p:nvPr/>
        </p:nvSpPr>
        <p:spPr>
          <a:xfrm rot="236087">
            <a:off x="1038057" y="5302610"/>
            <a:ext cx="298593" cy="49472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0" name="Google Shape;370;p9"/>
          <p:cNvSpPr/>
          <p:nvPr/>
        </p:nvSpPr>
        <p:spPr>
          <a:xfrm rot="-934353" flipH="1">
            <a:off x="1351676" y="5280610"/>
            <a:ext cx="299424" cy="496101"/>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1" name="Google Shape;371;p9"/>
          <p:cNvSpPr/>
          <p:nvPr/>
        </p:nvSpPr>
        <p:spPr>
          <a:xfrm rot="225104">
            <a:off x="806675" y="4004044"/>
            <a:ext cx="863468" cy="1088167"/>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2" name="Google Shape;372;p9"/>
          <p:cNvSpPr/>
          <p:nvPr/>
        </p:nvSpPr>
        <p:spPr>
          <a:xfrm rot="237339">
            <a:off x="789951" y="4695609"/>
            <a:ext cx="830376" cy="405346"/>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3" name="Google Shape;373;p9"/>
          <p:cNvSpPr/>
          <p:nvPr/>
        </p:nvSpPr>
        <p:spPr>
          <a:xfrm rot="3070795">
            <a:off x="916473" y="5515923"/>
            <a:ext cx="133998" cy="25131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4" name="Google Shape;374;p9"/>
          <p:cNvSpPr/>
          <p:nvPr/>
        </p:nvSpPr>
        <p:spPr>
          <a:xfrm rot="10417582">
            <a:off x="893583" y="5593437"/>
            <a:ext cx="212862" cy="138836"/>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5" name="Google Shape;375;p9"/>
          <p:cNvSpPr/>
          <p:nvPr/>
        </p:nvSpPr>
        <p:spPr>
          <a:xfrm rot="-377214">
            <a:off x="927785" y="5594138"/>
            <a:ext cx="249299" cy="27524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6" name="Google Shape;376;p9"/>
          <p:cNvSpPr/>
          <p:nvPr/>
        </p:nvSpPr>
        <p:spPr>
          <a:xfrm rot="10417582">
            <a:off x="1399318" y="5649779"/>
            <a:ext cx="223320" cy="138836"/>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7" name="Google Shape;377;p9"/>
          <p:cNvSpPr/>
          <p:nvPr/>
        </p:nvSpPr>
        <p:spPr>
          <a:xfrm rot="236087">
            <a:off x="967051" y="3970063"/>
            <a:ext cx="382525" cy="410281"/>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8" name="Google Shape;378;p9"/>
          <p:cNvSpPr/>
          <p:nvPr/>
        </p:nvSpPr>
        <p:spPr>
          <a:xfrm rot="2579848" flipH="1">
            <a:off x="761266" y="4241307"/>
            <a:ext cx="237287" cy="386815"/>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9" name="Google Shape;379;p9"/>
          <p:cNvSpPr/>
          <p:nvPr/>
        </p:nvSpPr>
        <p:spPr>
          <a:xfrm rot="253146">
            <a:off x="1020608" y="4843916"/>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0" name="Google Shape;380;p9"/>
          <p:cNvSpPr/>
          <p:nvPr/>
        </p:nvSpPr>
        <p:spPr>
          <a:xfrm rot="253146">
            <a:off x="1328484" y="4876038"/>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1" name="Google Shape;381;p9"/>
          <p:cNvSpPr/>
          <p:nvPr/>
        </p:nvSpPr>
        <p:spPr>
          <a:xfrm rot="-647552">
            <a:off x="1379934" y="4476617"/>
            <a:ext cx="97729" cy="163335"/>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2" name="Google Shape;382;p9"/>
          <p:cNvSpPr/>
          <p:nvPr/>
        </p:nvSpPr>
        <p:spPr>
          <a:xfrm rot="1119473" flipH="1">
            <a:off x="1010097" y="4436485"/>
            <a:ext cx="97525" cy="16336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3" name="Google Shape;383;p9"/>
          <p:cNvSpPr/>
          <p:nvPr/>
        </p:nvSpPr>
        <p:spPr>
          <a:xfrm rot="243691" flipH="1">
            <a:off x="1386273" y="4508844"/>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4" name="Google Shape;384;p9"/>
          <p:cNvSpPr/>
          <p:nvPr/>
        </p:nvSpPr>
        <p:spPr>
          <a:xfrm rot="231928" flipH="1">
            <a:off x="1433823" y="4581286"/>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5" name="Google Shape;385;p9"/>
          <p:cNvSpPr/>
          <p:nvPr/>
        </p:nvSpPr>
        <p:spPr>
          <a:xfrm rot="243691" flipH="1">
            <a:off x="1058312" y="4480657"/>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6" name="Google Shape;386;p9"/>
          <p:cNvSpPr/>
          <p:nvPr/>
        </p:nvSpPr>
        <p:spPr>
          <a:xfrm rot="231928" flipH="1">
            <a:off x="1027725" y="4559082"/>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7" name="Google Shape;387;p9"/>
          <p:cNvSpPr/>
          <p:nvPr/>
        </p:nvSpPr>
        <p:spPr>
          <a:xfrm rot="5827501">
            <a:off x="1198679" y="4548350"/>
            <a:ext cx="21768" cy="38535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8" name="Google Shape;388;p9"/>
          <p:cNvSpPr/>
          <p:nvPr/>
        </p:nvSpPr>
        <p:spPr>
          <a:xfrm rot="6187657">
            <a:off x="1020236" y="5566595"/>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9" name="Google Shape;389;p9"/>
          <p:cNvSpPr/>
          <p:nvPr/>
        </p:nvSpPr>
        <p:spPr>
          <a:xfrm rot="-8078648" flipH="1">
            <a:off x="1600334" y="4082989"/>
            <a:ext cx="34154" cy="172470"/>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0" name="Google Shape;390;p9"/>
          <p:cNvSpPr/>
          <p:nvPr/>
        </p:nvSpPr>
        <p:spPr>
          <a:xfrm rot="-1504048" flipH="1">
            <a:off x="947056" y="4008142"/>
            <a:ext cx="41068" cy="16659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1" name="Google Shape;391;p9"/>
          <p:cNvSpPr/>
          <p:nvPr/>
        </p:nvSpPr>
        <p:spPr>
          <a:xfrm rot="-2101337">
            <a:off x="1299943" y="3931881"/>
            <a:ext cx="302453" cy="442956"/>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2" name="Google Shape;392;p9"/>
          <p:cNvSpPr/>
          <p:nvPr/>
        </p:nvSpPr>
        <p:spPr>
          <a:xfrm rot="236087">
            <a:off x="826990" y="3928888"/>
            <a:ext cx="399917" cy="415901"/>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3" name="Google Shape;393;p9"/>
          <p:cNvSpPr/>
          <p:nvPr/>
        </p:nvSpPr>
        <p:spPr>
          <a:xfrm rot="-44356">
            <a:off x="1145964" y="3954684"/>
            <a:ext cx="312572" cy="434064"/>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4" name="Google Shape;394;p9"/>
          <p:cNvSpPr/>
          <p:nvPr/>
        </p:nvSpPr>
        <p:spPr>
          <a:xfrm rot="-10432592">
            <a:off x="1167586" y="3916668"/>
            <a:ext cx="255458" cy="151036"/>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5" name="Google Shape;395;p9"/>
          <p:cNvSpPr/>
          <p:nvPr/>
        </p:nvSpPr>
        <p:spPr>
          <a:xfrm rot="-10432651">
            <a:off x="1209845" y="3818241"/>
            <a:ext cx="191523" cy="12648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6" name="Google Shape;396;p9"/>
          <p:cNvSpPr/>
          <p:nvPr/>
        </p:nvSpPr>
        <p:spPr>
          <a:xfrm rot="-10432939">
            <a:off x="1240404" y="3729502"/>
            <a:ext cx="159042" cy="10795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7" name="Google Shape;397;p9"/>
          <p:cNvSpPr/>
          <p:nvPr/>
        </p:nvSpPr>
        <p:spPr>
          <a:xfrm rot="-10432793">
            <a:off x="1266177" y="3638128"/>
            <a:ext cx="128643" cy="10643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8" name="Google Shape;398;p9"/>
          <p:cNvSpPr/>
          <p:nvPr/>
        </p:nvSpPr>
        <p:spPr>
          <a:xfrm rot="-10432112">
            <a:off x="1292366" y="3541799"/>
            <a:ext cx="89930" cy="1071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9" name="Google Shape;399;p9"/>
          <p:cNvSpPr/>
          <p:nvPr/>
        </p:nvSpPr>
        <p:spPr>
          <a:xfrm rot="3068467">
            <a:off x="1702064" y="5419517"/>
            <a:ext cx="134841" cy="263076"/>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0" name="Google Shape;400;p9"/>
          <p:cNvSpPr/>
          <p:nvPr/>
        </p:nvSpPr>
        <p:spPr>
          <a:xfrm rot="-220067">
            <a:off x="1710906" y="5494796"/>
            <a:ext cx="257928" cy="275369"/>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1" name="Google Shape;401;p9"/>
          <p:cNvSpPr/>
          <p:nvPr/>
        </p:nvSpPr>
        <p:spPr>
          <a:xfrm rot="6187657">
            <a:off x="1816919" y="5472768"/>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2" name="Google Shape;402;p9"/>
          <p:cNvSpPr/>
          <p:nvPr/>
        </p:nvSpPr>
        <p:spPr>
          <a:xfrm>
            <a:off x="843983" y="4750056"/>
            <a:ext cx="133500" cy="133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3" name="Google Shape;403;p9"/>
          <p:cNvSpPr/>
          <p:nvPr/>
        </p:nvSpPr>
        <p:spPr>
          <a:xfrm>
            <a:off x="1426554" y="4830143"/>
            <a:ext cx="133500" cy="1335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4" name="Google Shape;404;p9"/>
          <p:cNvSpPr/>
          <p:nvPr/>
        </p:nvSpPr>
        <p:spPr>
          <a:xfrm rot="10800000" flipH="1">
            <a:off x="6" y="-1639"/>
            <a:ext cx="6863414" cy="220641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5" name="Google Shape;405;p9"/>
          <p:cNvSpPr/>
          <p:nvPr/>
        </p:nvSpPr>
        <p:spPr>
          <a:xfrm rot="10800000" flipH="1">
            <a:off x="0" y="-1513"/>
            <a:ext cx="6863414" cy="169329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406" name="Google Shape;406;p9"/>
          <p:cNvGrpSpPr/>
          <p:nvPr/>
        </p:nvGrpSpPr>
        <p:grpSpPr>
          <a:xfrm>
            <a:off x="9691421" y="195611"/>
            <a:ext cx="2336876" cy="1811906"/>
            <a:chOff x="9114068" y="534589"/>
            <a:chExt cx="2884320" cy="2236369"/>
          </a:xfrm>
        </p:grpSpPr>
        <p:sp>
          <p:nvSpPr>
            <p:cNvPr id="407" name="Google Shape;407;p9"/>
            <p:cNvSpPr/>
            <p:nvPr/>
          </p:nvSpPr>
          <p:spPr>
            <a:xfrm rot="-338559">
              <a:off x="9180433" y="61383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8" name="Google Shape;408;p9"/>
            <p:cNvSpPr/>
            <p:nvPr/>
          </p:nvSpPr>
          <p:spPr>
            <a:xfrm rot="583655">
              <a:off x="11347885" y="167680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9"/>
            <p:cNvSpPr/>
            <p:nvPr/>
          </p:nvSpPr>
          <p:spPr>
            <a:xfrm rot="583655">
              <a:off x="11620195" y="227572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0" name="Google Shape;410;p9"/>
            <p:cNvSpPr/>
            <p:nvPr/>
          </p:nvSpPr>
          <p:spPr>
            <a:xfrm rot="-848969">
              <a:off x="10772492" y="216394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488928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meline or Process" userDrawn="1">
  <p:cSld name="Timeline or Process">
    <p:spTree>
      <p:nvGrpSpPr>
        <p:cNvPr id="1" name="Shape 441"/>
        <p:cNvGrpSpPr/>
        <p:nvPr/>
      </p:nvGrpSpPr>
      <p:grpSpPr>
        <a:xfrm>
          <a:off x="0" y="0"/>
          <a:ext cx="0" cy="0"/>
          <a:chOff x="0" y="0"/>
          <a:chExt cx="0" cy="0"/>
        </a:xfrm>
      </p:grpSpPr>
      <p:grpSp>
        <p:nvGrpSpPr>
          <p:cNvPr id="31" name="Google Shape;287;p8">
            <a:extLst>
              <a:ext uri="{FF2B5EF4-FFF2-40B4-BE49-F238E27FC236}">
                <a16:creationId xmlns:a16="http://schemas.microsoft.com/office/drawing/2014/main" id="{6C6C7933-F04A-49FF-8E76-49C8477D6006}"/>
              </a:ext>
            </a:extLst>
          </p:cNvPr>
          <p:cNvGrpSpPr/>
          <p:nvPr userDrawn="1"/>
        </p:nvGrpSpPr>
        <p:grpSpPr>
          <a:xfrm>
            <a:off x="415547" y="51618"/>
            <a:ext cx="12015759" cy="6112289"/>
            <a:chOff x="4516205" y="1482294"/>
            <a:chExt cx="5373774" cy="2733582"/>
          </a:xfrm>
        </p:grpSpPr>
        <p:grpSp>
          <p:nvGrpSpPr>
            <p:cNvPr id="32" name="Google Shape;288;p8">
              <a:extLst>
                <a:ext uri="{FF2B5EF4-FFF2-40B4-BE49-F238E27FC236}">
                  <a16:creationId xmlns:a16="http://schemas.microsoft.com/office/drawing/2014/main" id="{938A59F6-2D43-421B-B81C-639829E5CB7B}"/>
                </a:ext>
              </a:extLst>
            </p:cNvPr>
            <p:cNvGrpSpPr/>
            <p:nvPr/>
          </p:nvGrpSpPr>
          <p:grpSpPr>
            <a:xfrm>
              <a:off x="5224213" y="1482294"/>
              <a:ext cx="3703218" cy="2358199"/>
              <a:chOff x="5325278" y="1424542"/>
              <a:chExt cx="3703218" cy="2358199"/>
            </a:xfrm>
          </p:grpSpPr>
          <p:sp>
            <p:nvSpPr>
              <p:cNvPr id="39" name="Google Shape;289;p8">
                <a:extLst>
                  <a:ext uri="{FF2B5EF4-FFF2-40B4-BE49-F238E27FC236}">
                    <a16:creationId xmlns:a16="http://schemas.microsoft.com/office/drawing/2014/main" id="{439A2BDB-0D40-467B-8ACB-C980D8C64B7A}"/>
                  </a:ext>
                </a:extLst>
              </p:cNvPr>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 name="Google Shape;290;p8">
                <a:extLst>
                  <a:ext uri="{FF2B5EF4-FFF2-40B4-BE49-F238E27FC236}">
                    <a16:creationId xmlns:a16="http://schemas.microsoft.com/office/drawing/2014/main" id="{FCC667D0-5F46-4ABB-8063-601C82145CBC}"/>
                  </a:ext>
                </a:extLst>
              </p:cNvPr>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291;p8">
                <a:extLst>
                  <a:ext uri="{FF2B5EF4-FFF2-40B4-BE49-F238E27FC236}">
                    <a16:creationId xmlns:a16="http://schemas.microsoft.com/office/drawing/2014/main" id="{2F9D945B-4728-4471-8233-C3B4DC29DFD3}"/>
                  </a:ext>
                </a:extLst>
              </p:cNvPr>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 name="Google Shape;292;p8">
                <a:extLst>
                  <a:ext uri="{FF2B5EF4-FFF2-40B4-BE49-F238E27FC236}">
                    <a16:creationId xmlns:a16="http://schemas.microsoft.com/office/drawing/2014/main" id="{FBDE83C3-05C3-43B2-89D1-56DDF7962555}"/>
                  </a:ext>
                </a:extLst>
              </p:cNvPr>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 name="Google Shape;293;p8">
                <a:extLst>
                  <a:ext uri="{FF2B5EF4-FFF2-40B4-BE49-F238E27FC236}">
                    <a16:creationId xmlns:a16="http://schemas.microsoft.com/office/drawing/2014/main" id="{690774FF-B975-485D-9635-B97EEF622A64}"/>
                  </a:ext>
                </a:extLst>
              </p:cNvPr>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3" name="Google Shape;294;p8">
              <a:extLst>
                <a:ext uri="{FF2B5EF4-FFF2-40B4-BE49-F238E27FC236}">
                  <a16:creationId xmlns:a16="http://schemas.microsoft.com/office/drawing/2014/main" id="{83A04142-3AA1-4AB4-B857-76B474090BB7}"/>
                </a:ext>
              </a:extLst>
            </p:cNvPr>
            <p:cNvGrpSpPr/>
            <p:nvPr/>
          </p:nvGrpSpPr>
          <p:grpSpPr>
            <a:xfrm>
              <a:off x="4516205" y="2962970"/>
              <a:ext cx="1817064" cy="1233640"/>
              <a:chOff x="8313506" y="1158236"/>
              <a:chExt cx="1339030" cy="948370"/>
            </a:xfrm>
          </p:grpSpPr>
          <p:sp>
            <p:nvSpPr>
              <p:cNvPr id="37" name="Google Shape;295;p8">
                <a:extLst>
                  <a:ext uri="{FF2B5EF4-FFF2-40B4-BE49-F238E27FC236}">
                    <a16:creationId xmlns:a16="http://schemas.microsoft.com/office/drawing/2014/main" id="{B402D6F7-A892-4605-9B86-AB60E008A21A}"/>
                  </a:ext>
                </a:extLst>
              </p:cNvPr>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 name="Google Shape;296;p8">
                <a:extLst>
                  <a:ext uri="{FF2B5EF4-FFF2-40B4-BE49-F238E27FC236}">
                    <a16:creationId xmlns:a16="http://schemas.microsoft.com/office/drawing/2014/main" id="{FB34975A-1C39-4145-A5E5-47711294D8CE}"/>
                  </a:ext>
                </a:extLst>
              </p:cNvPr>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4" name="Google Shape;297;p8">
              <a:extLst>
                <a:ext uri="{FF2B5EF4-FFF2-40B4-BE49-F238E27FC236}">
                  <a16:creationId xmlns:a16="http://schemas.microsoft.com/office/drawing/2014/main" id="{324D84E4-A1F5-4215-A1FC-7FCCC83B640F}"/>
                </a:ext>
              </a:extLst>
            </p:cNvPr>
            <p:cNvGrpSpPr/>
            <p:nvPr/>
          </p:nvGrpSpPr>
          <p:grpSpPr>
            <a:xfrm>
              <a:off x="7811045" y="2817083"/>
              <a:ext cx="2078934" cy="1398792"/>
              <a:chOff x="7984257" y="2869929"/>
              <a:chExt cx="1657050" cy="1114931"/>
            </a:xfrm>
          </p:grpSpPr>
          <p:sp>
            <p:nvSpPr>
              <p:cNvPr id="35" name="Google Shape;298;p8">
                <a:extLst>
                  <a:ext uri="{FF2B5EF4-FFF2-40B4-BE49-F238E27FC236}">
                    <a16:creationId xmlns:a16="http://schemas.microsoft.com/office/drawing/2014/main" id="{F303F367-0CCB-4AF6-A120-C90F27356653}"/>
                  </a:ext>
                </a:extLst>
              </p:cNvPr>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 name="Google Shape;299;p8">
                <a:extLst>
                  <a:ext uri="{FF2B5EF4-FFF2-40B4-BE49-F238E27FC236}">
                    <a16:creationId xmlns:a16="http://schemas.microsoft.com/office/drawing/2014/main" id="{1FD06497-D761-41A6-92EA-A17330AC6427}"/>
                  </a:ext>
                </a:extLst>
              </p:cNvPr>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grpSp>
        <p:nvGrpSpPr>
          <p:cNvPr id="442" name="Google Shape;442;p13"/>
          <p:cNvGrpSpPr/>
          <p:nvPr/>
        </p:nvGrpSpPr>
        <p:grpSpPr>
          <a:xfrm>
            <a:off x="2908851" y="2016296"/>
            <a:ext cx="1887477" cy="1129063"/>
            <a:chOff x="5582189" y="-750031"/>
            <a:chExt cx="1442805" cy="1021869"/>
          </a:xfrm>
        </p:grpSpPr>
        <p:sp>
          <p:nvSpPr>
            <p:cNvPr id="443" name="Google Shape;443;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4" name="Google Shape;444;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5" name="Google Shape;445;p13"/>
          <p:cNvGrpSpPr/>
          <p:nvPr/>
        </p:nvGrpSpPr>
        <p:grpSpPr>
          <a:xfrm>
            <a:off x="337687" y="1825250"/>
            <a:ext cx="4741352" cy="3027166"/>
            <a:chOff x="5582189" y="-750031"/>
            <a:chExt cx="1442805" cy="1021869"/>
          </a:xfrm>
        </p:grpSpPr>
        <p:sp>
          <p:nvSpPr>
            <p:cNvPr id="446" name="Google Shape;446;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7" name="Google Shape;447;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8" name="Google Shape;448;p13"/>
          <p:cNvGrpSpPr/>
          <p:nvPr/>
        </p:nvGrpSpPr>
        <p:grpSpPr>
          <a:xfrm flipH="1">
            <a:off x="6183859" y="1959115"/>
            <a:ext cx="5020587" cy="3226392"/>
            <a:chOff x="5582189" y="-750031"/>
            <a:chExt cx="1442805" cy="1021869"/>
          </a:xfrm>
        </p:grpSpPr>
        <p:sp>
          <p:nvSpPr>
            <p:cNvPr id="449" name="Google Shape;449;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0" name="Google Shape;450;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1" name="Google Shape;451;p13"/>
          <p:cNvGrpSpPr/>
          <p:nvPr/>
        </p:nvGrpSpPr>
        <p:grpSpPr>
          <a:xfrm flipH="1">
            <a:off x="6774961" y="1539366"/>
            <a:ext cx="1887477" cy="1129063"/>
            <a:chOff x="5582189" y="-750031"/>
            <a:chExt cx="1442805" cy="1021869"/>
          </a:xfrm>
        </p:grpSpPr>
        <p:sp>
          <p:nvSpPr>
            <p:cNvPr id="452" name="Google Shape;452;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3" name="Google Shape;453;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4" name="Google Shape;454;p13"/>
          <p:cNvGrpSpPr/>
          <p:nvPr/>
        </p:nvGrpSpPr>
        <p:grpSpPr>
          <a:xfrm>
            <a:off x="9725890" y="769049"/>
            <a:ext cx="2191765" cy="1378296"/>
            <a:chOff x="5582189" y="-750031"/>
            <a:chExt cx="1442805" cy="1021869"/>
          </a:xfrm>
        </p:grpSpPr>
        <p:sp>
          <p:nvSpPr>
            <p:cNvPr id="455" name="Google Shape;455;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6" name="Google Shape;456;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457" name="Google Shape;457;p13"/>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58" name="Google Shape;458;p13"/>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59" name="Google Shape;459;p13"/>
          <p:cNvSpPr txBox="1">
            <a:spLocks noGrp="1"/>
          </p:cNvSpPr>
          <p:nvPr>
            <p:ph type="subTitle" idx="2"/>
          </p:nvPr>
        </p:nvSpPr>
        <p:spPr>
          <a:xfrm>
            <a:off x="408738" y="2613933"/>
            <a:ext cx="2238062" cy="722456"/>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1"/>
                </a:solidFill>
              </a:defRPr>
            </a:lvl1pPr>
            <a:lvl2pPr lvl="1" algn="ctr" rtl="0">
              <a:spcBef>
                <a:spcPts val="2100"/>
              </a:spcBef>
              <a:spcAft>
                <a:spcPts val="0"/>
              </a:spcAft>
              <a:buNone/>
              <a:defRPr sz="3200" b="1">
                <a:solidFill>
                  <a:schemeClr val="accent1"/>
                </a:solidFill>
              </a:defRPr>
            </a:lvl2pPr>
            <a:lvl3pPr lvl="2" algn="ctr" rtl="0">
              <a:spcBef>
                <a:spcPts val="2100"/>
              </a:spcBef>
              <a:spcAft>
                <a:spcPts val="0"/>
              </a:spcAft>
              <a:buNone/>
              <a:defRPr sz="3200" b="1">
                <a:solidFill>
                  <a:schemeClr val="accent1"/>
                </a:solidFill>
              </a:defRPr>
            </a:lvl3pPr>
            <a:lvl4pPr lvl="3" algn="ctr" rtl="0">
              <a:spcBef>
                <a:spcPts val="2100"/>
              </a:spcBef>
              <a:spcAft>
                <a:spcPts val="0"/>
              </a:spcAft>
              <a:buNone/>
              <a:defRPr sz="3200" b="1">
                <a:solidFill>
                  <a:schemeClr val="accent1"/>
                </a:solidFill>
              </a:defRPr>
            </a:lvl4pPr>
            <a:lvl5pPr lvl="4" algn="ctr" rtl="0">
              <a:spcBef>
                <a:spcPts val="2100"/>
              </a:spcBef>
              <a:spcAft>
                <a:spcPts val="0"/>
              </a:spcAft>
              <a:buNone/>
              <a:defRPr sz="3200" b="1">
                <a:solidFill>
                  <a:schemeClr val="accent1"/>
                </a:solidFill>
              </a:defRPr>
            </a:lvl5pPr>
            <a:lvl6pPr lvl="5" algn="ctr" rtl="0">
              <a:spcBef>
                <a:spcPts val="2100"/>
              </a:spcBef>
              <a:spcAft>
                <a:spcPts val="0"/>
              </a:spcAft>
              <a:buNone/>
              <a:defRPr sz="3200" b="1">
                <a:solidFill>
                  <a:schemeClr val="accent1"/>
                </a:solidFill>
              </a:defRPr>
            </a:lvl6pPr>
            <a:lvl7pPr lvl="6" algn="ctr" rtl="0">
              <a:spcBef>
                <a:spcPts val="2100"/>
              </a:spcBef>
              <a:spcAft>
                <a:spcPts val="0"/>
              </a:spcAft>
              <a:buNone/>
              <a:defRPr sz="3200" b="1">
                <a:solidFill>
                  <a:schemeClr val="accent1"/>
                </a:solidFill>
              </a:defRPr>
            </a:lvl7pPr>
            <a:lvl8pPr lvl="7" algn="ctr" rtl="0">
              <a:spcBef>
                <a:spcPts val="2100"/>
              </a:spcBef>
              <a:spcAft>
                <a:spcPts val="0"/>
              </a:spcAft>
              <a:buNone/>
              <a:defRPr sz="3200" b="1">
                <a:solidFill>
                  <a:schemeClr val="accent1"/>
                </a:solidFill>
              </a:defRPr>
            </a:lvl8pPr>
            <a:lvl9pPr lvl="8" algn="ctr" rtl="0">
              <a:spcBef>
                <a:spcPts val="2100"/>
              </a:spcBef>
              <a:spcAft>
                <a:spcPts val="2100"/>
              </a:spcAft>
              <a:buNone/>
              <a:defRPr sz="3200" b="1">
                <a:solidFill>
                  <a:schemeClr val="accent1"/>
                </a:solidFill>
              </a:defRPr>
            </a:lvl9pPr>
          </a:lstStyle>
          <a:p>
            <a:endParaRPr/>
          </a:p>
        </p:txBody>
      </p:sp>
      <p:sp>
        <p:nvSpPr>
          <p:cNvPr id="460" name="Google Shape;460;p13"/>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1" name="Google Shape;461;p13"/>
          <p:cNvSpPr txBox="1">
            <a:spLocks noGrp="1"/>
          </p:cNvSpPr>
          <p:nvPr>
            <p:ph type="subTitle" idx="4"/>
          </p:nvPr>
        </p:nvSpPr>
        <p:spPr>
          <a:xfrm>
            <a:off x="272730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2" name="Google Shape;462;p13"/>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3" name="Google Shape;463;p13"/>
          <p:cNvSpPr txBox="1">
            <a:spLocks noGrp="1"/>
          </p:cNvSpPr>
          <p:nvPr>
            <p:ph type="subTitle" idx="6"/>
          </p:nvPr>
        </p:nvSpPr>
        <p:spPr>
          <a:xfrm>
            <a:off x="5045864"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3"/>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4" name="Google Shape;464;p13"/>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6" name="Google Shape;466;p13"/>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7" name="Google Shape;467;p13"/>
          <p:cNvSpPr txBox="1">
            <a:spLocks noGrp="1"/>
          </p:cNvSpPr>
          <p:nvPr>
            <p:ph type="subTitle" idx="13"/>
          </p:nvPr>
        </p:nvSpPr>
        <p:spPr>
          <a:xfrm>
            <a:off x="968299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5"/>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8" name="Google Shape;468;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69" name="Google Shape;469;p13"/>
          <p:cNvSpPr/>
          <p:nvPr/>
        </p:nvSpPr>
        <p:spPr>
          <a:xfrm rot="10800000" flipH="1">
            <a:off x="0" y="-1922"/>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0" name="Google Shape;470;p13"/>
          <p:cNvSpPr/>
          <p:nvPr/>
        </p:nvSpPr>
        <p:spPr>
          <a:xfrm flipH="1">
            <a:off x="5328575" y="4395028"/>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250475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87096882"/>
      </p:ext>
    </p:extLst>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107329084"/>
      </p:ext>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508097800"/>
      </p:ext>
    </p:extLst>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817875219"/>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7.jpg"/><Relationship Id="rId5" Type="http://schemas.openxmlformats.org/officeDocument/2006/relationships/slideLayout" Target="../slideLayouts/slideLayout52.xml"/><Relationship Id="rId10" Type="http://schemas.openxmlformats.org/officeDocument/2006/relationships/tags" Target="../tags/tag3.xml"/><Relationship Id="rId4" Type="http://schemas.openxmlformats.org/officeDocument/2006/relationships/slideLayout" Target="../slideLayouts/slideLayout51.xml"/><Relationship Id="rId9" Type="http://schemas.openxmlformats.org/officeDocument/2006/relationships/tags" Target="../tags/tag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04714" y="2294304"/>
            <a:ext cx="1404714" cy="1711025"/>
          </a:xfrm>
          <a:prstGeom prst="rect">
            <a:avLst/>
          </a:prstGeom>
        </p:spPr>
      </p:pic>
    </p:spTree>
    <p:extLst>
      <p:ext uri="{BB962C8B-B14F-4D97-AF65-F5344CB8AC3E}">
        <p14:creationId xmlns:p14="http://schemas.microsoft.com/office/powerpoint/2010/main" val="2507513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wip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790" y="3247342"/>
            <a:ext cx="1752790" cy="1556478"/>
          </a:xfrm>
          <a:prstGeom prst="rect">
            <a:avLst/>
          </a:prstGeom>
        </p:spPr>
      </p:pic>
    </p:spTree>
    <p:extLst>
      <p:ext uri="{BB962C8B-B14F-4D97-AF65-F5344CB8AC3E}">
        <p14:creationId xmlns:p14="http://schemas.microsoft.com/office/powerpoint/2010/main" val="21402499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p:transition>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9852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p:wip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E4F555F-DB5F-4BCB-8BD6-15A557D0E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136554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nk background with white leaves and black text&#10;&#10;Description automatically generated">
            <a:extLst>
              <a:ext uri="{FF2B5EF4-FFF2-40B4-BE49-F238E27FC236}">
                <a16:creationId xmlns:a16="http://schemas.microsoft.com/office/drawing/2014/main" id="{646760A2-134D-7F99-FBBF-F2E3B6DB689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2379735" y="391139"/>
            <a:ext cx="1562100" cy="1562100"/>
          </a:xfrm>
          <a:prstGeom prst="rect">
            <a:avLst/>
          </a:prstGeom>
        </p:spPr>
      </p:pic>
    </p:spTree>
    <p:extLst>
      <p:ext uri="{BB962C8B-B14F-4D97-AF65-F5344CB8AC3E}">
        <p14:creationId xmlns:p14="http://schemas.microsoft.com/office/powerpoint/2010/main" val="406007505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Lst>
  <p:transition spd="slow">
    <p:wip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23094384"/>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image" Target="../media/image21.png"/><Relationship Id="rId2" Type="http://schemas.openxmlformats.org/officeDocument/2006/relationships/audio" Target="../media/audio1.wav"/><Relationship Id="rId16"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14.gif"/><Relationship Id="rId11" Type="http://schemas.microsoft.com/office/2007/relationships/hdphoto" Target="../media/hdphoto3.wdp"/><Relationship Id="rId5" Type="http://schemas.openxmlformats.org/officeDocument/2006/relationships/image" Target="../media/image13.png"/><Relationship Id="rId15" Type="http://schemas.microsoft.com/office/2007/relationships/hdphoto" Target="../media/hdphoto5.wdp"/><Relationship Id="rId10" Type="http://schemas.openxmlformats.org/officeDocument/2006/relationships/image" Target="../media/image17.png"/><Relationship Id="rId4" Type="http://schemas.openxmlformats.org/officeDocument/2006/relationships/image" Target="../media/image12.png"/><Relationship Id="rId9" Type="http://schemas.microsoft.com/office/2007/relationships/hdphoto" Target="../media/hdphoto2.wdp"/><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5.png"/><Relationship Id="rId12"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Layout" Target="../slideLayouts/slideLayout20.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19.png"/><Relationship Id="rId4" Type="http://schemas.microsoft.com/office/2007/relationships/hdphoto" Target="../media/hdphoto4.wdp"/><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5.xml"/><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5.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5.png"/><Relationship Id="rId12" Type="http://schemas.openxmlformats.org/officeDocument/2006/relationships/image" Target="../media/image63.png"/><Relationship Id="rId2" Type="http://schemas.openxmlformats.org/officeDocument/2006/relationships/image" Target="../media/image43.png"/><Relationship Id="rId1" Type="http://schemas.openxmlformats.org/officeDocument/2006/relationships/slideLayout" Target="../slideLayouts/slideLayout20.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19.png"/><Relationship Id="rId4" Type="http://schemas.microsoft.com/office/2007/relationships/hdphoto" Target="../media/hdphoto4.wdp"/><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groups/514479210372531/?ref=share_group_link" TargetMode="External"/><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png"/><Relationship Id="rId3" Type="http://schemas.openxmlformats.org/officeDocument/2006/relationships/image" Target="../media/image67.png"/><Relationship Id="rId7" Type="http://schemas.microsoft.com/office/2007/relationships/hdphoto" Target="../media/hdphoto6.wdp"/><Relationship Id="rId12" Type="http://schemas.openxmlformats.org/officeDocument/2006/relationships/image" Target="../media/image74.png"/><Relationship Id="rId2" Type="http://schemas.openxmlformats.org/officeDocument/2006/relationships/image" Target="../media/image66.png"/><Relationship Id="rId1" Type="http://schemas.openxmlformats.org/officeDocument/2006/relationships/slideLayout" Target="../slideLayouts/slideLayout38.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68.png"/><Relationship Id="rId9" Type="http://schemas.microsoft.com/office/2007/relationships/hdphoto" Target="../media/hdphoto7.wdp"/></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sv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sv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sv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sv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5.png"/><Relationship Id="rId12"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0.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19.png"/><Relationship Id="rId4" Type="http://schemas.microsoft.com/office/2007/relationships/hdphoto" Target="../media/hdphoto4.wdp"/><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6"/>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ADA0C2-5783-95F7-160F-16E4CD16686B}"/>
              </a:ext>
            </a:extLst>
          </p:cNvPr>
          <p:cNvSpPr txBox="1"/>
          <p:nvPr/>
        </p:nvSpPr>
        <p:spPr>
          <a:xfrm>
            <a:off x="962025" y="733425"/>
            <a:ext cx="6257925" cy="584775"/>
          </a:xfrm>
          <a:prstGeom prst="rect">
            <a:avLst/>
          </a:prstGeom>
          <a:noFill/>
        </p:spPr>
        <p:txBody>
          <a:bodyPr wrap="square" rtlCol="0">
            <a:spAutoFit/>
          </a:bodyPr>
          <a:lstStyle/>
          <a:p>
            <a:r>
              <a:rPr lang="de-DE" sz="3200" b="1" dirty="0">
                <a:latin typeface="Cambria" panose="02040503050406030204" pitchFamily="18" charset="0"/>
                <a:ea typeface="Cambria" panose="02040503050406030204" pitchFamily="18" charset="0"/>
              </a:rPr>
              <a:t>1. So sánh 264 115 và 3 366 967</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9AB596F-F910-1EEF-05F7-B37688CA3AD4}"/>
              </a:ext>
            </a:extLst>
          </p:cNvPr>
          <p:cNvSpPr txBox="1"/>
          <p:nvPr/>
        </p:nvSpPr>
        <p:spPr>
          <a:xfrm>
            <a:off x="714375" y="1495425"/>
            <a:ext cx="10639425" cy="584775"/>
          </a:xfrm>
          <a:prstGeom prst="rect">
            <a:avLst/>
          </a:prstGeom>
          <a:noFill/>
        </p:spPr>
        <p:txBody>
          <a:bodyPr wrap="square" rtlCol="0">
            <a:spAutoFit/>
          </a:bodyPr>
          <a:lstStyle/>
          <a:p>
            <a:r>
              <a:rPr lang="de-DE" sz="3200" dirty="0">
                <a:latin typeface="Cambria" panose="02040503050406030204" pitchFamily="18" charset="0"/>
                <a:ea typeface="Cambria" panose="02040503050406030204" pitchFamily="18" charset="0"/>
              </a:rPr>
              <a:t>Số </a:t>
            </a:r>
            <a:r>
              <a:rPr lang="de-DE" sz="3200" b="1" dirty="0">
                <a:latin typeface="Cambria" panose="02040503050406030204" pitchFamily="18" charset="0"/>
                <a:ea typeface="Cambria" panose="02040503050406030204" pitchFamily="18" charset="0"/>
              </a:rPr>
              <a:t>264 115 </a:t>
            </a:r>
            <a:r>
              <a:rPr lang="de-DE" sz="3200" dirty="0">
                <a:latin typeface="Cambria" panose="02040503050406030204" pitchFamily="18" charset="0"/>
                <a:ea typeface="Cambria" panose="02040503050406030204" pitchFamily="18" charset="0"/>
              </a:rPr>
              <a:t>có sáu chữ số. Số </a:t>
            </a:r>
            <a:r>
              <a:rPr lang="de-DE" sz="3200" b="1" dirty="0">
                <a:latin typeface="Cambria" panose="02040503050406030204" pitchFamily="18" charset="0"/>
                <a:ea typeface="Cambria" panose="02040503050406030204" pitchFamily="18" charset="0"/>
              </a:rPr>
              <a:t>3 366 967 </a:t>
            </a:r>
            <a:r>
              <a:rPr lang="de-DE" sz="3200" dirty="0">
                <a:latin typeface="Cambria" panose="02040503050406030204" pitchFamily="18" charset="0"/>
                <a:ea typeface="Cambria" panose="02040503050406030204" pitchFamily="18" charset="0"/>
              </a:rPr>
              <a:t>có bảy chữ số.</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D3A889E-872D-FC1B-8D2F-82F5AB0B1A4F}"/>
              </a:ext>
            </a:extLst>
          </p:cNvPr>
          <p:cNvSpPr txBox="1"/>
          <p:nvPr/>
        </p:nvSpPr>
        <p:spPr>
          <a:xfrm>
            <a:off x="704850" y="2409825"/>
            <a:ext cx="1063942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Vậy</a:t>
            </a:r>
            <a:r>
              <a:rPr lang="en-US" sz="3200"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264 115 &lt; 3 366 967 </a:t>
            </a:r>
            <a:r>
              <a:rPr lang="en-US" sz="3200" dirty="0">
                <a:latin typeface="Cambria" panose="02040503050406030204" pitchFamily="18" charset="0"/>
                <a:ea typeface="Cambria" panose="02040503050406030204" pitchFamily="18" charset="0"/>
              </a:rPr>
              <a:t>hay </a:t>
            </a:r>
            <a:r>
              <a:rPr lang="vi-VN" sz="3200" b="1" dirty="0">
                <a:latin typeface="Cambria" panose="02040503050406030204" pitchFamily="18" charset="0"/>
                <a:ea typeface="Cambria" panose="02040503050406030204" pitchFamily="18" charset="0"/>
              </a:rPr>
              <a:t>3 366 967 </a:t>
            </a:r>
            <a:r>
              <a:rPr lang="en-US" sz="3200" b="1" dirty="0">
                <a:latin typeface="Cambria" panose="02040503050406030204" pitchFamily="18" charset="0"/>
                <a:ea typeface="Cambria" panose="02040503050406030204" pitchFamily="18" charset="0"/>
              </a:rPr>
              <a:t>&gt; </a:t>
            </a:r>
            <a:r>
              <a:rPr lang="vi-VN" sz="3200" b="1" dirty="0">
                <a:latin typeface="Cambria" panose="02040503050406030204" pitchFamily="18" charset="0"/>
                <a:ea typeface="Cambria" panose="02040503050406030204" pitchFamily="18" charset="0"/>
              </a:rPr>
              <a:t>264 115 </a:t>
            </a:r>
            <a:r>
              <a:rPr lang="en-US" sz="3200" dirty="0">
                <a:latin typeface="Cambria" panose="02040503050406030204" pitchFamily="18" charset="0"/>
                <a:ea typeface="Cambria" panose="02040503050406030204" pitchFamily="18" charset="0"/>
              </a:rPr>
              <a:t>.</a:t>
            </a:r>
          </a:p>
        </p:txBody>
      </p:sp>
      <p:sp>
        <p:nvSpPr>
          <p:cNvPr id="13" name="Rectangle: Rounded Corners 12">
            <a:extLst>
              <a:ext uri="{FF2B5EF4-FFF2-40B4-BE49-F238E27FC236}">
                <a16:creationId xmlns:a16="http://schemas.microsoft.com/office/drawing/2014/main" id="{C5E50485-529F-3288-3B76-F04F0EB4C8A7}"/>
              </a:ext>
            </a:extLst>
          </p:cNvPr>
          <p:cNvSpPr/>
          <p:nvPr/>
        </p:nvSpPr>
        <p:spPr>
          <a:xfrm>
            <a:off x="1304925" y="3476625"/>
            <a:ext cx="9315450" cy="21431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Cambria" panose="02040503050406030204" pitchFamily="18" charset="0"/>
                <a:ea typeface="Cambria" panose="02040503050406030204" pitchFamily="18" charset="0"/>
              </a:rPr>
              <a:t>Trong hai số không có cùng số chữ số</a:t>
            </a:r>
            <a:endParaRPr lang="en-US" sz="3600" b="1" dirty="0">
              <a:solidFill>
                <a:srgbClr val="FF0000"/>
              </a:solidFill>
              <a:latin typeface="Cambria" panose="02040503050406030204" pitchFamily="18" charset="0"/>
              <a:ea typeface="Cambria" panose="02040503050406030204" pitchFamily="18" charset="0"/>
            </a:endParaRPr>
          </a:p>
          <a:p>
            <a:pPr algn="just"/>
            <a:r>
              <a:rPr lang="en-US" sz="3600" b="1" dirty="0">
                <a:solidFill>
                  <a:srgbClr val="FF0000"/>
                </a:solidFill>
                <a:latin typeface="Cambria" panose="02040503050406030204" pitchFamily="18" charset="0"/>
                <a:ea typeface="Cambria" panose="02040503050406030204" pitchFamily="18" charset="0"/>
              </a:rPr>
              <a:t>a. S</a:t>
            </a:r>
            <a:r>
              <a:rPr lang="vi-VN" sz="3600" b="1" dirty="0">
                <a:solidFill>
                  <a:srgbClr val="FF0000"/>
                </a:solidFill>
                <a:latin typeface="Cambria" panose="02040503050406030204" pitchFamily="18" charset="0"/>
                <a:ea typeface="Cambria" panose="02040503050406030204" pitchFamily="18" charset="0"/>
              </a:rPr>
              <a:t>ố nào có ít chữ số hơn thì bé hơn</a:t>
            </a:r>
            <a:r>
              <a:rPr lang="en-US" sz="3600" b="1" dirty="0">
                <a:solidFill>
                  <a:srgbClr val="FF0000"/>
                </a:solidFill>
                <a:latin typeface="Cambria" panose="02040503050406030204" pitchFamily="18" charset="0"/>
                <a:ea typeface="Cambria" panose="02040503050406030204" pitchFamily="18" charset="0"/>
              </a:rPr>
              <a:t>.</a:t>
            </a:r>
          </a:p>
          <a:p>
            <a:pPr algn="just"/>
            <a:r>
              <a:rPr lang="en-US" sz="3600" b="1" dirty="0">
                <a:solidFill>
                  <a:srgbClr val="FF0000"/>
                </a:solidFill>
                <a:latin typeface="Cambria" panose="02040503050406030204" pitchFamily="18" charset="0"/>
                <a:ea typeface="Cambria" panose="02040503050406030204" pitchFamily="18" charset="0"/>
              </a:rPr>
              <a:t>b. S</a:t>
            </a:r>
            <a:r>
              <a:rPr lang="vi-VN" sz="3600" b="1" dirty="0">
                <a:solidFill>
                  <a:srgbClr val="FF0000"/>
                </a:solidFill>
                <a:latin typeface="Cambria" panose="02040503050406030204" pitchFamily="18" charset="0"/>
                <a:ea typeface="Cambria" panose="02040503050406030204" pitchFamily="18" charset="0"/>
              </a:rPr>
              <a:t>ố nào có nhiều chữ số hơn thì lớn hơn.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71829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bg/>
                                          </p:spTgt>
                                        </p:tgtEl>
                                        <p:attrNameLst>
                                          <p:attrName>style.visibility</p:attrName>
                                        </p:attrNameLst>
                                      </p:cBhvr>
                                      <p:to>
                                        <p:strVal val="visible"/>
                                      </p:to>
                                    </p:set>
                                    <p:animEffect transition="in" filter="wipe(down)">
                                      <p:cBhvr>
                                        <p:cTn id="22" dur="500"/>
                                        <p:tgtEl>
                                          <p:spTgt spid="13">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wipe(down)">
                                      <p:cBhvr>
                                        <p:cTn id="32" dur="500"/>
                                        <p:tgtEl>
                                          <p:spTgt spid="1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wipe(down)">
                                      <p:cBhvr>
                                        <p:cTn id="3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ADA0C2-5783-95F7-160F-16E4CD16686B}"/>
              </a:ext>
            </a:extLst>
          </p:cNvPr>
          <p:cNvSpPr txBox="1"/>
          <p:nvPr/>
        </p:nvSpPr>
        <p:spPr>
          <a:xfrm>
            <a:off x="952500" y="381000"/>
            <a:ext cx="6257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So sánh 217 466 và</a:t>
            </a:r>
            <a:r>
              <a:rPr kumimoji="0" lang="de-DE"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213 972</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21B7F6AA-9549-BFCE-C82D-9F97DEEEFF95}"/>
              </a:ext>
            </a:extLst>
          </p:cNvPr>
          <p:cNvPicPr>
            <a:picLocks noChangeAspect="1"/>
          </p:cNvPicPr>
          <p:nvPr/>
        </p:nvPicPr>
        <p:blipFill>
          <a:blip r:embed="rId2"/>
          <a:stretch>
            <a:fillRect/>
          </a:stretch>
        </p:blipFill>
        <p:spPr>
          <a:xfrm>
            <a:off x="1892450" y="1200411"/>
            <a:ext cx="8254699" cy="2761727"/>
          </a:xfrm>
          <a:prstGeom prst="rect">
            <a:avLst/>
          </a:prstGeom>
        </p:spPr>
      </p:pic>
      <p:sp>
        <p:nvSpPr>
          <p:cNvPr id="14" name="Oval 13">
            <a:extLst>
              <a:ext uri="{FF2B5EF4-FFF2-40B4-BE49-F238E27FC236}">
                <a16:creationId xmlns:a16="http://schemas.microsoft.com/office/drawing/2014/main" id="{17EC37A5-DF8F-8919-5BE2-25DB2B461936}"/>
              </a:ext>
            </a:extLst>
          </p:cNvPr>
          <p:cNvSpPr/>
          <p:nvPr/>
        </p:nvSpPr>
        <p:spPr>
          <a:xfrm>
            <a:off x="4991100" y="2400300"/>
            <a:ext cx="876300" cy="1266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7B8C6DB5-9CF8-F88C-D3F9-12C64C337102}"/>
              </a:ext>
            </a:extLst>
          </p:cNvPr>
          <p:cNvCxnSpPr/>
          <p:nvPr/>
        </p:nvCxnSpPr>
        <p:spPr>
          <a:xfrm>
            <a:off x="2714625" y="3810000"/>
            <a:ext cx="0" cy="42862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D6D07F8-4DE3-7976-183D-43656E77D05A}"/>
              </a:ext>
            </a:extLst>
          </p:cNvPr>
          <p:cNvPicPr>
            <a:picLocks noChangeAspect="1"/>
          </p:cNvPicPr>
          <p:nvPr/>
        </p:nvPicPr>
        <p:blipFill>
          <a:blip r:embed="rId3"/>
          <a:stretch>
            <a:fillRect/>
          </a:stretch>
        </p:blipFill>
        <p:spPr>
          <a:xfrm>
            <a:off x="2138362" y="4252912"/>
            <a:ext cx="1209675" cy="638175"/>
          </a:xfrm>
          <a:prstGeom prst="rect">
            <a:avLst/>
          </a:prstGeom>
        </p:spPr>
      </p:pic>
      <p:cxnSp>
        <p:nvCxnSpPr>
          <p:cNvPr id="19" name="Straight Arrow Connector 18">
            <a:extLst>
              <a:ext uri="{FF2B5EF4-FFF2-40B4-BE49-F238E27FC236}">
                <a16:creationId xmlns:a16="http://schemas.microsoft.com/office/drawing/2014/main" id="{8D88FABD-BD55-DD9A-F3C7-9F630B17AA3E}"/>
              </a:ext>
            </a:extLst>
          </p:cNvPr>
          <p:cNvCxnSpPr/>
          <p:nvPr/>
        </p:nvCxnSpPr>
        <p:spPr>
          <a:xfrm>
            <a:off x="4038600" y="3800475"/>
            <a:ext cx="0" cy="42862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8F4AA89-18FB-1FEF-7145-71EEDECACA93}"/>
              </a:ext>
            </a:extLst>
          </p:cNvPr>
          <p:cNvPicPr>
            <a:picLocks noChangeAspect="1"/>
          </p:cNvPicPr>
          <p:nvPr/>
        </p:nvPicPr>
        <p:blipFill>
          <a:blip r:embed="rId4"/>
          <a:stretch>
            <a:fillRect/>
          </a:stretch>
        </p:blipFill>
        <p:spPr>
          <a:xfrm>
            <a:off x="3509962" y="4252912"/>
            <a:ext cx="1247775" cy="638175"/>
          </a:xfrm>
          <a:prstGeom prst="rect">
            <a:avLst/>
          </a:prstGeom>
        </p:spPr>
      </p:pic>
      <p:pic>
        <p:nvPicPr>
          <p:cNvPr id="23" name="Picture 22">
            <a:extLst>
              <a:ext uri="{FF2B5EF4-FFF2-40B4-BE49-F238E27FC236}">
                <a16:creationId xmlns:a16="http://schemas.microsoft.com/office/drawing/2014/main" id="{587A839E-319B-4023-E8FE-C536954DB635}"/>
              </a:ext>
            </a:extLst>
          </p:cNvPr>
          <p:cNvPicPr>
            <a:picLocks noChangeAspect="1"/>
          </p:cNvPicPr>
          <p:nvPr/>
        </p:nvPicPr>
        <p:blipFill>
          <a:blip r:embed="rId5"/>
          <a:stretch>
            <a:fillRect/>
          </a:stretch>
        </p:blipFill>
        <p:spPr>
          <a:xfrm>
            <a:off x="4900612" y="4224337"/>
            <a:ext cx="1266825" cy="657225"/>
          </a:xfrm>
          <a:prstGeom prst="rect">
            <a:avLst/>
          </a:prstGeom>
        </p:spPr>
      </p:pic>
      <p:cxnSp>
        <p:nvCxnSpPr>
          <p:cNvPr id="24" name="Straight Arrow Connector 23">
            <a:extLst>
              <a:ext uri="{FF2B5EF4-FFF2-40B4-BE49-F238E27FC236}">
                <a16:creationId xmlns:a16="http://schemas.microsoft.com/office/drawing/2014/main" id="{98CB88BC-6C23-CAB7-73D9-E2256580EA51}"/>
              </a:ext>
            </a:extLst>
          </p:cNvPr>
          <p:cNvCxnSpPr/>
          <p:nvPr/>
        </p:nvCxnSpPr>
        <p:spPr>
          <a:xfrm>
            <a:off x="5438775" y="3781425"/>
            <a:ext cx="0" cy="42862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EFD84C2-FA5B-E9EA-78B2-D4D5454213E5}"/>
              </a:ext>
            </a:extLst>
          </p:cNvPr>
          <p:cNvSpPr txBox="1"/>
          <p:nvPr/>
        </p:nvSpPr>
        <p:spPr>
          <a:xfrm>
            <a:off x="1057275" y="5219700"/>
            <a:ext cx="1063942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Vậy</a:t>
            </a:r>
            <a:r>
              <a:rPr lang="en-US" sz="3200"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217 466 &gt; 213 972 hay 213 972 &lt; 217 466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9280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2214756" y="504825"/>
            <a:ext cx="9348594" cy="2752725"/>
          </a:xfrm>
          <a:custGeom>
            <a:avLst/>
            <a:gdLst>
              <a:gd name="connsiteX0" fmla="*/ 0 w 9348594"/>
              <a:gd name="connsiteY0" fmla="*/ 458797 h 2752725"/>
              <a:gd name="connsiteX1" fmla="*/ 458797 w 9348594"/>
              <a:gd name="connsiteY1" fmla="*/ 0 h 2752725"/>
              <a:gd name="connsiteX2" fmla="*/ 1558099 w 9348594"/>
              <a:gd name="connsiteY2" fmla="*/ 0 h 2752725"/>
              <a:gd name="connsiteX3" fmla="*/ 1558099 w 9348594"/>
              <a:gd name="connsiteY3" fmla="*/ 0 h 2752725"/>
              <a:gd name="connsiteX4" fmla="*/ 3895248 w 9348594"/>
              <a:gd name="connsiteY4" fmla="*/ 0 h 2752725"/>
              <a:gd name="connsiteX5" fmla="*/ 8889797 w 9348594"/>
              <a:gd name="connsiteY5" fmla="*/ 0 h 2752725"/>
              <a:gd name="connsiteX6" fmla="*/ 9348594 w 9348594"/>
              <a:gd name="connsiteY6" fmla="*/ 458797 h 2752725"/>
              <a:gd name="connsiteX7" fmla="*/ 9348594 w 9348594"/>
              <a:gd name="connsiteY7" fmla="*/ 1605756 h 2752725"/>
              <a:gd name="connsiteX8" fmla="*/ 9348594 w 9348594"/>
              <a:gd name="connsiteY8" fmla="*/ 1605756 h 2752725"/>
              <a:gd name="connsiteX9" fmla="*/ 9348594 w 9348594"/>
              <a:gd name="connsiteY9" fmla="*/ 2293938 h 2752725"/>
              <a:gd name="connsiteX10" fmla="*/ 9348594 w 9348594"/>
              <a:gd name="connsiteY10" fmla="*/ 2293928 h 2752725"/>
              <a:gd name="connsiteX11" fmla="*/ 8889797 w 9348594"/>
              <a:gd name="connsiteY11" fmla="*/ 2752725 h 2752725"/>
              <a:gd name="connsiteX12" fmla="*/ 3895248 w 9348594"/>
              <a:gd name="connsiteY12" fmla="*/ 2752725 h 2752725"/>
              <a:gd name="connsiteX13" fmla="*/ 218570 w 9348594"/>
              <a:gd name="connsiteY13" fmla="*/ 3056406 h 2752725"/>
              <a:gd name="connsiteX14" fmla="*/ 1558099 w 9348594"/>
              <a:gd name="connsiteY14" fmla="*/ 2752725 h 2752725"/>
              <a:gd name="connsiteX15" fmla="*/ 458797 w 9348594"/>
              <a:gd name="connsiteY15" fmla="*/ 2752725 h 2752725"/>
              <a:gd name="connsiteX16" fmla="*/ 0 w 9348594"/>
              <a:gd name="connsiteY16" fmla="*/ 2293928 h 2752725"/>
              <a:gd name="connsiteX17" fmla="*/ 0 w 9348594"/>
              <a:gd name="connsiteY17" fmla="*/ 2293938 h 2752725"/>
              <a:gd name="connsiteX18" fmla="*/ 0 w 9348594"/>
              <a:gd name="connsiteY18" fmla="*/ 1605756 h 2752725"/>
              <a:gd name="connsiteX19" fmla="*/ 0 w 9348594"/>
              <a:gd name="connsiteY19" fmla="*/ 1605756 h 2752725"/>
              <a:gd name="connsiteX20" fmla="*/ 0 w 9348594"/>
              <a:gd name="connsiteY20" fmla="*/ 458797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752725" fill="none" extrusionOk="0">
                <a:moveTo>
                  <a:pt x="0" y="458797"/>
                </a:moveTo>
                <a:cubicBezTo>
                  <a:pt x="-15207" y="200487"/>
                  <a:pt x="198058" y="-14732"/>
                  <a:pt x="458797" y="0"/>
                </a:cubicBezTo>
                <a:cubicBezTo>
                  <a:pt x="625326" y="15099"/>
                  <a:pt x="1447247" y="13698"/>
                  <a:pt x="1558099" y="0"/>
                </a:cubicBezTo>
                <a:lnTo>
                  <a:pt x="1558099" y="0"/>
                </a:lnTo>
                <a:cubicBezTo>
                  <a:pt x="2076869" y="97045"/>
                  <a:pt x="2869197" y="-28500"/>
                  <a:pt x="3895248" y="0"/>
                </a:cubicBezTo>
                <a:cubicBezTo>
                  <a:pt x="5532680" y="-66245"/>
                  <a:pt x="7821400" y="-106919"/>
                  <a:pt x="8889797" y="0"/>
                </a:cubicBezTo>
                <a:cubicBezTo>
                  <a:pt x="9163478" y="23636"/>
                  <a:pt x="9320648" y="171685"/>
                  <a:pt x="9348594" y="458797"/>
                </a:cubicBezTo>
                <a:cubicBezTo>
                  <a:pt x="9390616" y="678094"/>
                  <a:pt x="9325430" y="1407510"/>
                  <a:pt x="9348594" y="1605756"/>
                </a:cubicBezTo>
                <a:lnTo>
                  <a:pt x="9348594" y="1605756"/>
                </a:lnTo>
                <a:cubicBezTo>
                  <a:pt x="9406039" y="1789185"/>
                  <a:pt x="9371655" y="2134536"/>
                  <a:pt x="9348594" y="2293938"/>
                </a:cubicBezTo>
                <a:cubicBezTo>
                  <a:pt x="9348594" y="2293936"/>
                  <a:pt x="9348595" y="2293932"/>
                  <a:pt x="9348594" y="2293928"/>
                </a:cubicBezTo>
                <a:cubicBezTo>
                  <a:pt x="9393793" y="2564887"/>
                  <a:pt x="9134697" y="2742757"/>
                  <a:pt x="8889797" y="2752725"/>
                </a:cubicBezTo>
                <a:cubicBezTo>
                  <a:pt x="7162463" y="2811184"/>
                  <a:pt x="6156894" y="2590293"/>
                  <a:pt x="3895248" y="2752725"/>
                </a:cubicBezTo>
                <a:cubicBezTo>
                  <a:pt x="3303482" y="2873826"/>
                  <a:pt x="887577" y="2925429"/>
                  <a:pt x="218570" y="3056406"/>
                </a:cubicBezTo>
                <a:cubicBezTo>
                  <a:pt x="385683" y="3043708"/>
                  <a:pt x="1316901" y="2747863"/>
                  <a:pt x="1558099" y="2752725"/>
                </a:cubicBezTo>
                <a:cubicBezTo>
                  <a:pt x="1185840" y="2787271"/>
                  <a:pt x="577984" y="2772832"/>
                  <a:pt x="458797" y="2752725"/>
                </a:cubicBezTo>
                <a:cubicBezTo>
                  <a:pt x="234162" y="2755030"/>
                  <a:pt x="18502" y="2561711"/>
                  <a:pt x="0" y="2293928"/>
                </a:cubicBezTo>
                <a:cubicBezTo>
                  <a:pt x="1" y="2293933"/>
                  <a:pt x="1" y="2293935"/>
                  <a:pt x="0" y="2293938"/>
                </a:cubicBezTo>
                <a:cubicBezTo>
                  <a:pt x="6613" y="1956919"/>
                  <a:pt x="-36001" y="1684726"/>
                  <a:pt x="0" y="1605756"/>
                </a:cubicBezTo>
                <a:lnTo>
                  <a:pt x="0" y="1605756"/>
                </a:lnTo>
                <a:cubicBezTo>
                  <a:pt x="62677" y="1439624"/>
                  <a:pt x="-49363" y="790697"/>
                  <a:pt x="0" y="458797"/>
                </a:cubicBezTo>
                <a:close/>
              </a:path>
              <a:path w="9348594" h="2752725" stroke="0" extrusionOk="0">
                <a:moveTo>
                  <a:pt x="0" y="458797"/>
                </a:moveTo>
                <a:cubicBezTo>
                  <a:pt x="18776" y="197877"/>
                  <a:pt x="191845" y="666"/>
                  <a:pt x="458797" y="0"/>
                </a:cubicBezTo>
                <a:cubicBezTo>
                  <a:pt x="948702" y="-64525"/>
                  <a:pt x="1340194" y="70238"/>
                  <a:pt x="1558099" y="0"/>
                </a:cubicBezTo>
                <a:lnTo>
                  <a:pt x="1558099" y="0"/>
                </a:lnTo>
                <a:cubicBezTo>
                  <a:pt x="2677867" y="-111542"/>
                  <a:pt x="3203605" y="18925"/>
                  <a:pt x="3895248" y="0"/>
                </a:cubicBezTo>
                <a:cubicBezTo>
                  <a:pt x="4668493" y="-154272"/>
                  <a:pt x="7034229" y="-5549"/>
                  <a:pt x="8889797" y="0"/>
                </a:cubicBezTo>
                <a:cubicBezTo>
                  <a:pt x="9131345" y="6598"/>
                  <a:pt x="9353910" y="205094"/>
                  <a:pt x="9348594" y="458797"/>
                </a:cubicBezTo>
                <a:cubicBezTo>
                  <a:pt x="9432617" y="622824"/>
                  <a:pt x="9404603" y="1215975"/>
                  <a:pt x="9348594" y="1605756"/>
                </a:cubicBezTo>
                <a:lnTo>
                  <a:pt x="9348594" y="1605756"/>
                </a:lnTo>
                <a:cubicBezTo>
                  <a:pt x="9389413" y="1941231"/>
                  <a:pt x="9382578" y="2160253"/>
                  <a:pt x="9348594" y="2293938"/>
                </a:cubicBezTo>
                <a:cubicBezTo>
                  <a:pt x="9348594" y="2293935"/>
                  <a:pt x="9348593" y="2293931"/>
                  <a:pt x="9348594" y="2293928"/>
                </a:cubicBezTo>
                <a:cubicBezTo>
                  <a:pt x="9304467" y="2538725"/>
                  <a:pt x="9135070" y="2753159"/>
                  <a:pt x="8889797" y="2752725"/>
                </a:cubicBezTo>
                <a:cubicBezTo>
                  <a:pt x="7333894" y="2707968"/>
                  <a:pt x="4406495" y="2857748"/>
                  <a:pt x="3895248" y="2752725"/>
                </a:cubicBezTo>
                <a:cubicBezTo>
                  <a:pt x="2171453" y="3019529"/>
                  <a:pt x="1524444" y="3016665"/>
                  <a:pt x="218570" y="3056406"/>
                </a:cubicBezTo>
                <a:cubicBezTo>
                  <a:pt x="420939" y="3043433"/>
                  <a:pt x="1058860" y="2830719"/>
                  <a:pt x="1558099" y="2752725"/>
                </a:cubicBezTo>
                <a:cubicBezTo>
                  <a:pt x="1127264" y="2666471"/>
                  <a:pt x="568805" y="2819755"/>
                  <a:pt x="458797" y="2752725"/>
                </a:cubicBezTo>
                <a:cubicBezTo>
                  <a:pt x="244088" y="2744502"/>
                  <a:pt x="30811" y="2559822"/>
                  <a:pt x="0" y="2293928"/>
                </a:cubicBezTo>
                <a:cubicBezTo>
                  <a:pt x="0" y="2293929"/>
                  <a:pt x="0" y="2293935"/>
                  <a:pt x="0" y="2293938"/>
                </a:cubicBezTo>
                <a:cubicBezTo>
                  <a:pt x="5795" y="2101205"/>
                  <a:pt x="-26466" y="1948590"/>
                  <a:pt x="0" y="1605756"/>
                </a:cubicBezTo>
                <a:lnTo>
                  <a:pt x="0" y="1605756"/>
                </a:lnTo>
                <a:cubicBezTo>
                  <a:pt x="13512" y="1161836"/>
                  <a:pt x="-103089" y="848887"/>
                  <a:pt x="0" y="458797"/>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287542700">
                  <a:prstGeom prst="wedgeRoundRectCallout">
                    <a:avLst>
                      <a:gd name="adj1" fmla="val -47662"/>
                      <a:gd name="adj2" fmla="val 61032"/>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dirty="0" err="1">
                <a:solidFill>
                  <a:srgbClr val="FF0000"/>
                </a:solidFill>
                <a:latin typeface="Calibri" panose="020F0502020204030204" pitchFamily="34" charset="0"/>
                <a:cs typeface="Calibri" panose="020F0502020204030204" pitchFamily="34" charset="0"/>
              </a:rPr>
              <a:t>Nếu</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hai số có cùng số chữ số, ta lần lượt so sánh từng cặp chữ số trên cùng một hàng (kể từ trái sang phải), cho đến khi xuất hiện cặp chữ số đầu tiên khác nhau. Ở cặp chữ số đầu tiên đó, chữ số nào lớn hơn thì số chứa chữ số đó lớn hơn.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661630" y="2238286"/>
            <a:ext cx="4747855" cy="4747855"/>
          </a:xfrm>
          <a:prstGeom prst="rect">
            <a:avLst/>
          </a:prstGeom>
        </p:spPr>
      </p:pic>
    </p:spTree>
    <p:extLst>
      <p:ext uri="{BB962C8B-B14F-4D97-AF65-F5344CB8AC3E}">
        <p14:creationId xmlns:p14="http://schemas.microsoft.com/office/powerpoint/2010/main" val="2625447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4E7D58-8A00-E9EC-08E8-226BC43736F1}"/>
              </a:ext>
            </a:extLst>
          </p:cNvPr>
          <p:cNvPicPr>
            <a:picLocks noChangeAspect="1"/>
          </p:cNvPicPr>
          <p:nvPr/>
        </p:nvPicPr>
        <p:blipFill>
          <a:blip r:embed="rId12"/>
          <a:stretch>
            <a:fillRect/>
          </a:stretch>
        </p:blipFill>
        <p:spPr>
          <a:xfrm>
            <a:off x="3693614" y="2407418"/>
            <a:ext cx="4176122" cy="2786113"/>
          </a:xfrm>
          <a:prstGeom prst="rect">
            <a:avLst/>
          </a:prstGeom>
        </p:spPr>
      </p:pic>
    </p:spTree>
    <p:extLst>
      <p:ext uri="{BB962C8B-B14F-4D97-AF65-F5344CB8AC3E}">
        <p14:creationId xmlns:p14="http://schemas.microsoft.com/office/powerpoint/2010/main" val="26008064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4587535-F66C-EE52-3ED0-CB0DD67B2A82}"/>
              </a:ext>
            </a:extLst>
          </p:cNvPr>
          <p:cNvPicPr>
            <a:picLocks noChangeAspect="1"/>
          </p:cNvPicPr>
          <p:nvPr/>
        </p:nvPicPr>
        <p:blipFill>
          <a:blip r:embed="rId2"/>
          <a:stretch>
            <a:fillRect/>
          </a:stretch>
        </p:blipFill>
        <p:spPr>
          <a:xfrm>
            <a:off x="852488" y="514350"/>
            <a:ext cx="1663262" cy="1371600"/>
          </a:xfrm>
          <a:prstGeom prst="rect">
            <a:avLst/>
          </a:prstGeom>
        </p:spPr>
      </p:pic>
      <p:pic>
        <p:nvPicPr>
          <p:cNvPr id="37" name="Picture 36">
            <a:extLst>
              <a:ext uri="{FF2B5EF4-FFF2-40B4-BE49-F238E27FC236}">
                <a16:creationId xmlns:a16="http://schemas.microsoft.com/office/drawing/2014/main" id="{10843195-E6FF-220A-F15B-B1D8A8693335}"/>
              </a:ext>
            </a:extLst>
          </p:cNvPr>
          <p:cNvPicPr>
            <a:picLocks noChangeAspect="1"/>
          </p:cNvPicPr>
          <p:nvPr/>
        </p:nvPicPr>
        <p:blipFill>
          <a:blip r:embed="rId3"/>
          <a:stretch>
            <a:fillRect/>
          </a:stretch>
        </p:blipFill>
        <p:spPr>
          <a:xfrm>
            <a:off x="314325" y="2131691"/>
            <a:ext cx="11358562" cy="2659383"/>
          </a:xfrm>
          <a:prstGeom prst="rect">
            <a:avLst/>
          </a:prstGeom>
        </p:spPr>
      </p:pic>
      <p:sp>
        <p:nvSpPr>
          <p:cNvPr id="38" name="Oval 37">
            <a:extLst>
              <a:ext uri="{FF2B5EF4-FFF2-40B4-BE49-F238E27FC236}">
                <a16:creationId xmlns:a16="http://schemas.microsoft.com/office/drawing/2014/main" id="{55B53592-44F6-AA45-C38B-5402527970BE}"/>
              </a:ext>
            </a:extLst>
          </p:cNvPr>
          <p:cNvSpPr/>
          <p:nvPr/>
        </p:nvSpPr>
        <p:spPr>
          <a:xfrm>
            <a:off x="2438400" y="21907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&gt;</a:t>
            </a:r>
          </a:p>
        </p:txBody>
      </p:sp>
      <p:sp>
        <p:nvSpPr>
          <p:cNvPr id="39" name="Oval 38">
            <a:extLst>
              <a:ext uri="{FF2B5EF4-FFF2-40B4-BE49-F238E27FC236}">
                <a16:creationId xmlns:a16="http://schemas.microsoft.com/office/drawing/2014/main" id="{A4FCC1C4-991A-B52F-6F9B-26CA82F13F66}"/>
              </a:ext>
            </a:extLst>
          </p:cNvPr>
          <p:cNvSpPr/>
          <p:nvPr/>
        </p:nvSpPr>
        <p:spPr>
          <a:xfrm>
            <a:off x="8524875" y="21907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&gt;</a:t>
            </a:r>
          </a:p>
        </p:txBody>
      </p:sp>
      <p:sp>
        <p:nvSpPr>
          <p:cNvPr id="40" name="Oval 39">
            <a:extLst>
              <a:ext uri="{FF2B5EF4-FFF2-40B4-BE49-F238E27FC236}">
                <a16:creationId xmlns:a16="http://schemas.microsoft.com/office/drawing/2014/main" id="{C3A7C8AF-2F8B-FDB7-BF56-4FEFD52F8245}"/>
              </a:ext>
            </a:extLst>
          </p:cNvPr>
          <p:cNvSpPr/>
          <p:nvPr/>
        </p:nvSpPr>
        <p:spPr>
          <a:xfrm>
            <a:off x="2438400" y="308610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&lt;</a:t>
            </a:r>
          </a:p>
        </p:txBody>
      </p:sp>
      <p:sp>
        <p:nvSpPr>
          <p:cNvPr id="41" name="Oval 40">
            <a:extLst>
              <a:ext uri="{FF2B5EF4-FFF2-40B4-BE49-F238E27FC236}">
                <a16:creationId xmlns:a16="http://schemas.microsoft.com/office/drawing/2014/main" id="{268A083F-FC32-EDC4-8B29-B1057F160871}"/>
              </a:ext>
            </a:extLst>
          </p:cNvPr>
          <p:cNvSpPr/>
          <p:nvPr/>
        </p:nvSpPr>
        <p:spPr>
          <a:xfrm>
            <a:off x="8505825" y="31051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a:t>
            </a:r>
          </a:p>
        </p:txBody>
      </p:sp>
      <p:sp>
        <p:nvSpPr>
          <p:cNvPr id="42" name="Oval 41">
            <a:extLst>
              <a:ext uri="{FF2B5EF4-FFF2-40B4-BE49-F238E27FC236}">
                <a16:creationId xmlns:a16="http://schemas.microsoft.com/office/drawing/2014/main" id="{C84F4E49-2B07-057D-1092-3F07527B0055}"/>
              </a:ext>
            </a:extLst>
          </p:cNvPr>
          <p:cNvSpPr/>
          <p:nvPr/>
        </p:nvSpPr>
        <p:spPr>
          <a:xfrm>
            <a:off x="2428875" y="40195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&gt;</a:t>
            </a:r>
          </a:p>
        </p:txBody>
      </p:sp>
      <p:sp>
        <p:nvSpPr>
          <p:cNvPr id="43" name="Oval 42">
            <a:extLst>
              <a:ext uri="{FF2B5EF4-FFF2-40B4-BE49-F238E27FC236}">
                <a16:creationId xmlns:a16="http://schemas.microsoft.com/office/drawing/2014/main" id="{2AD48622-54FA-078C-317A-A2CD907567ED}"/>
              </a:ext>
            </a:extLst>
          </p:cNvPr>
          <p:cNvSpPr/>
          <p:nvPr/>
        </p:nvSpPr>
        <p:spPr>
          <a:xfrm>
            <a:off x="8553450" y="4019550"/>
            <a:ext cx="781050" cy="762000"/>
          </a:xfrm>
          <a:prstGeom prst="ellipse">
            <a:avLst/>
          </a:prstGeom>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&lt;</a:t>
            </a:r>
          </a:p>
        </p:txBody>
      </p:sp>
    </p:spTree>
    <p:extLst>
      <p:ext uri="{BB962C8B-B14F-4D97-AF65-F5344CB8AC3E}">
        <p14:creationId xmlns:p14="http://schemas.microsoft.com/office/powerpoint/2010/main" val="179644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down)">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down)">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702699" y="5174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74249" y="554814"/>
            <a:ext cx="9670026" cy="646331"/>
          </a:xfrm>
          <a:prstGeom prst="rect">
            <a:avLst/>
          </a:prstGeom>
          <a:noFill/>
        </p:spPr>
        <p:txBody>
          <a:bodyPr wrap="square" rtlCol="0">
            <a:spAutoFit/>
          </a:bodyPr>
          <a:lstStyle/>
          <a:p>
            <a:pPr lvl="0" algn="just" defTabSz="914173">
              <a:defRPr/>
            </a:pPr>
            <a:r>
              <a:rPr lang="en-US" sz="3600" b="1" dirty="0">
                <a:solidFill>
                  <a:prstClr val="black"/>
                </a:solidFill>
                <a:latin typeface="Calibri" panose="020F0502020204030204" pitchFamily="34" charset="0"/>
                <a:cs typeface="Calibri" panose="020F0502020204030204" pitchFamily="34" charset="0"/>
              </a:rPr>
              <a:t>a) </a:t>
            </a:r>
            <a:r>
              <a:rPr lang="en-US" sz="3600" b="1" dirty="0" err="1">
                <a:solidFill>
                  <a:prstClr val="black"/>
                </a:solidFill>
                <a:latin typeface="Calibri" panose="020F0502020204030204" pitchFamily="34" charset="0"/>
                <a:cs typeface="Calibri" panose="020F0502020204030204" pitchFamily="34" charset="0"/>
              </a:rPr>
              <a:t>Sắp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xếp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số</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sau</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theo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thứ</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tự</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bé</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đến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lớn</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A4B0429-2579-A9B3-3FED-1E802AB9C700}"/>
              </a:ext>
            </a:extLst>
          </p:cNvPr>
          <p:cNvPicPr>
            <a:picLocks noChangeAspect="1"/>
          </p:cNvPicPr>
          <p:nvPr/>
        </p:nvPicPr>
        <p:blipFill>
          <a:blip r:embed="rId2"/>
          <a:stretch>
            <a:fillRect/>
          </a:stretch>
        </p:blipFill>
        <p:spPr>
          <a:xfrm>
            <a:off x="438150" y="1685925"/>
            <a:ext cx="2514600" cy="1066800"/>
          </a:xfrm>
          <a:prstGeom prst="rect">
            <a:avLst/>
          </a:prstGeom>
        </p:spPr>
      </p:pic>
      <p:pic>
        <p:nvPicPr>
          <p:cNvPr id="5" name="Picture 4">
            <a:extLst>
              <a:ext uri="{FF2B5EF4-FFF2-40B4-BE49-F238E27FC236}">
                <a16:creationId xmlns:a16="http://schemas.microsoft.com/office/drawing/2014/main" id="{3EA31B3D-003A-C5D6-826B-02A2F8730991}"/>
              </a:ext>
            </a:extLst>
          </p:cNvPr>
          <p:cNvPicPr>
            <a:picLocks noChangeAspect="1"/>
          </p:cNvPicPr>
          <p:nvPr/>
        </p:nvPicPr>
        <p:blipFill>
          <a:blip r:embed="rId3"/>
          <a:stretch>
            <a:fillRect/>
          </a:stretch>
        </p:blipFill>
        <p:spPr>
          <a:xfrm>
            <a:off x="3500437" y="1719262"/>
            <a:ext cx="2428875" cy="942975"/>
          </a:xfrm>
          <a:prstGeom prst="rect">
            <a:avLst/>
          </a:prstGeom>
        </p:spPr>
      </p:pic>
      <p:pic>
        <p:nvPicPr>
          <p:cNvPr id="7" name="Picture 6">
            <a:extLst>
              <a:ext uri="{FF2B5EF4-FFF2-40B4-BE49-F238E27FC236}">
                <a16:creationId xmlns:a16="http://schemas.microsoft.com/office/drawing/2014/main" id="{D44B728C-3693-5173-C160-DD9957B21B67}"/>
              </a:ext>
            </a:extLst>
          </p:cNvPr>
          <p:cNvPicPr>
            <a:picLocks noChangeAspect="1"/>
          </p:cNvPicPr>
          <p:nvPr/>
        </p:nvPicPr>
        <p:blipFill>
          <a:blip r:embed="rId4"/>
          <a:stretch>
            <a:fillRect/>
          </a:stretch>
        </p:blipFill>
        <p:spPr>
          <a:xfrm>
            <a:off x="6376987" y="1685925"/>
            <a:ext cx="2581275" cy="1028700"/>
          </a:xfrm>
          <a:prstGeom prst="rect">
            <a:avLst/>
          </a:prstGeom>
        </p:spPr>
      </p:pic>
      <p:pic>
        <p:nvPicPr>
          <p:cNvPr id="9" name="Picture 8">
            <a:extLst>
              <a:ext uri="{FF2B5EF4-FFF2-40B4-BE49-F238E27FC236}">
                <a16:creationId xmlns:a16="http://schemas.microsoft.com/office/drawing/2014/main" id="{DB3630EC-D750-F884-7DBD-CE8418B364F8}"/>
              </a:ext>
            </a:extLst>
          </p:cNvPr>
          <p:cNvPicPr>
            <a:picLocks noChangeAspect="1"/>
          </p:cNvPicPr>
          <p:nvPr/>
        </p:nvPicPr>
        <p:blipFill>
          <a:blip r:embed="rId5"/>
          <a:stretch>
            <a:fillRect/>
          </a:stretch>
        </p:blipFill>
        <p:spPr>
          <a:xfrm>
            <a:off x="9339262" y="1695450"/>
            <a:ext cx="2447925" cy="990600"/>
          </a:xfrm>
          <a:prstGeom prst="rect">
            <a:avLst/>
          </a:prstGeom>
        </p:spPr>
      </p:pic>
    </p:spTree>
    <p:extLst>
      <p:ext uri="{BB962C8B-B14F-4D97-AF65-F5344CB8AC3E}">
        <p14:creationId xmlns:p14="http://schemas.microsoft.com/office/powerpoint/2010/main" val="1541479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3.75E-6 -3.33333E-6 L -0.44922 0.25139 " pathEditMode="relative" rAng="0" ptsTypes="AA">
                                      <p:cBhvr>
                                        <p:cTn id="36" dur="2000" fill="hold"/>
                                        <p:tgtEl>
                                          <p:spTgt spid="7"/>
                                        </p:tgtEl>
                                        <p:attrNameLst>
                                          <p:attrName>ppt_x</p:attrName>
                                          <p:attrName>ppt_y</p:attrName>
                                        </p:attrNameLst>
                                      </p:cBhvr>
                                      <p:rCtr x="-22461" y="1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1.25E-6 -4.44444E-6 L -0.00391 0.25 " pathEditMode="relative" rAng="0" ptsTypes="AA">
                                      <p:cBhvr>
                                        <p:cTn id="40" dur="2000" fill="hold"/>
                                        <p:tgtEl>
                                          <p:spTgt spid="5"/>
                                        </p:tgtEl>
                                        <p:attrNameLst>
                                          <p:attrName>ppt_x</p:attrName>
                                          <p:attrName>ppt_y</p:attrName>
                                        </p:attrNameLst>
                                      </p:cBhvr>
                                      <p:rCtr x="-195" y="12500"/>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3.75E-6 -4.44444E-6 L -0.29141 0.24862 " pathEditMode="relative" rAng="0" ptsTypes="AA">
                                      <p:cBhvr>
                                        <p:cTn id="44" dur="2000" fill="hold"/>
                                        <p:tgtEl>
                                          <p:spTgt spid="9"/>
                                        </p:tgtEl>
                                        <p:attrNameLst>
                                          <p:attrName>ppt_x</p:attrName>
                                          <p:attrName>ppt_y</p:attrName>
                                        </p:attrNameLst>
                                      </p:cBhvr>
                                      <p:rCtr x="-14570" y="12431"/>
                                    </p:animMotion>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2.5E-6 -1.11111E-6 L 0.64453 0.24167 " pathEditMode="relative" rAng="0" ptsTypes="AA">
                                      <p:cBhvr>
                                        <p:cTn id="48" dur="2000" fill="hold"/>
                                        <p:tgtEl>
                                          <p:spTgt spid="3"/>
                                        </p:tgtEl>
                                        <p:attrNameLst>
                                          <p:attrName>ppt_x</p:attrName>
                                          <p:attrName>ppt_y</p:attrName>
                                        </p:attrNameLst>
                                      </p:cBhvr>
                                      <p:rCtr x="32227" y="1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702699" y="5174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74249" y="554814"/>
            <a:ext cx="9670026" cy="646331"/>
          </a:xfrm>
          <a:prstGeom prst="rect">
            <a:avLst/>
          </a:prstGeom>
          <a:noFill/>
        </p:spPr>
        <p:txBody>
          <a:bodyPr wrap="square" rtlCol="0">
            <a:spAutoFit/>
          </a:bodyPr>
          <a:lstStyle/>
          <a:p>
            <a:pPr lvl="0" algn="just" defTabSz="914173">
              <a:defRPr/>
            </a:pPr>
            <a:r>
              <a:rPr lang="en-US" sz="3600" b="1" dirty="0">
                <a:solidFill>
                  <a:prstClr val="black"/>
                </a:solidFill>
                <a:latin typeface="Calibri" panose="020F0502020204030204" pitchFamily="34" charset="0"/>
                <a:cs typeface="Calibri" panose="020F0502020204030204" pitchFamily="34" charset="0"/>
              </a:rPr>
              <a:t>b) </a:t>
            </a:r>
            <a:r>
              <a:rPr lang="en-US" sz="3600" b="1" dirty="0" err="1">
                <a:solidFill>
                  <a:prstClr val="black"/>
                </a:solidFill>
                <a:latin typeface="Calibri" panose="020F0502020204030204" pitchFamily="34" charset="0"/>
                <a:cs typeface="Calibri" panose="020F0502020204030204" pitchFamily="34" charset="0"/>
              </a:rPr>
              <a:t>Sắp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xếp</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số</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sau</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theo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thứ</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tự</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lớn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đến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bé</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929002C5-F163-8813-830B-9F435E2CCCB5}"/>
              </a:ext>
            </a:extLst>
          </p:cNvPr>
          <p:cNvPicPr>
            <a:picLocks noChangeAspect="1"/>
          </p:cNvPicPr>
          <p:nvPr/>
        </p:nvPicPr>
        <p:blipFill>
          <a:blip r:embed="rId2"/>
          <a:stretch>
            <a:fillRect/>
          </a:stretch>
        </p:blipFill>
        <p:spPr>
          <a:xfrm>
            <a:off x="352425" y="1719262"/>
            <a:ext cx="2667000" cy="1666875"/>
          </a:xfrm>
          <a:prstGeom prst="rect">
            <a:avLst/>
          </a:prstGeom>
        </p:spPr>
      </p:pic>
      <p:pic>
        <p:nvPicPr>
          <p:cNvPr id="8" name="Picture 7">
            <a:extLst>
              <a:ext uri="{FF2B5EF4-FFF2-40B4-BE49-F238E27FC236}">
                <a16:creationId xmlns:a16="http://schemas.microsoft.com/office/drawing/2014/main" id="{C8FCB98F-7562-EBD7-B445-EDFA3979D70B}"/>
              </a:ext>
            </a:extLst>
          </p:cNvPr>
          <p:cNvPicPr>
            <a:picLocks noChangeAspect="1"/>
          </p:cNvPicPr>
          <p:nvPr/>
        </p:nvPicPr>
        <p:blipFill>
          <a:blip r:embed="rId3"/>
          <a:stretch>
            <a:fillRect/>
          </a:stretch>
        </p:blipFill>
        <p:spPr>
          <a:xfrm>
            <a:off x="3486150" y="2466975"/>
            <a:ext cx="2476500" cy="1752600"/>
          </a:xfrm>
          <a:prstGeom prst="rect">
            <a:avLst/>
          </a:prstGeom>
        </p:spPr>
      </p:pic>
      <p:pic>
        <p:nvPicPr>
          <p:cNvPr id="11" name="Picture 10">
            <a:extLst>
              <a:ext uri="{FF2B5EF4-FFF2-40B4-BE49-F238E27FC236}">
                <a16:creationId xmlns:a16="http://schemas.microsoft.com/office/drawing/2014/main" id="{05B431BB-8635-5212-35FB-6778EDC06D4B}"/>
              </a:ext>
            </a:extLst>
          </p:cNvPr>
          <p:cNvPicPr>
            <a:picLocks noChangeAspect="1"/>
          </p:cNvPicPr>
          <p:nvPr/>
        </p:nvPicPr>
        <p:blipFill>
          <a:blip r:embed="rId4"/>
          <a:stretch>
            <a:fillRect/>
          </a:stretch>
        </p:blipFill>
        <p:spPr>
          <a:xfrm>
            <a:off x="6186487" y="1509712"/>
            <a:ext cx="2581275" cy="1685925"/>
          </a:xfrm>
          <a:prstGeom prst="rect">
            <a:avLst/>
          </a:prstGeom>
        </p:spPr>
      </p:pic>
      <p:pic>
        <p:nvPicPr>
          <p:cNvPr id="13" name="Picture 12">
            <a:extLst>
              <a:ext uri="{FF2B5EF4-FFF2-40B4-BE49-F238E27FC236}">
                <a16:creationId xmlns:a16="http://schemas.microsoft.com/office/drawing/2014/main" id="{105385F6-3A7C-8102-BB30-1257942F9470}"/>
              </a:ext>
            </a:extLst>
          </p:cNvPr>
          <p:cNvPicPr>
            <a:picLocks noChangeAspect="1"/>
          </p:cNvPicPr>
          <p:nvPr/>
        </p:nvPicPr>
        <p:blipFill>
          <a:blip r:embed="rId5"/>
          <a:stretch>
            <a:fillRect/>
          </a:stretch>
        </p:blipFill>
        <p:spPr>
          <a:xfrm>
            <a:off x="9029700" y="2347912"/>
            <a:ext cx="2609850" cy="1628775"/>
          </a:xfrm>
          <a:prstGeom prst="rect">
            <a:avLst/>
          </a:prstGeom>
        </p:spPr>
      </p:pic>
    </p:spTree>
    <p:extLst>
      <p:ext uri="{BB962C8B-B14F-4D97-AF65-F5344CB8AC3E}">
        <p14:creationId xmlns:p14="http://schemas.microsoft.com/office/powerpoint/2010/main" val="4517577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5.55112E-17 0 L -0.24453 0.29583 " pathEditMode="relative" rAng="0" ptsTypes="AA">
                                      <p:cBhvr>
                                        <p:cTn id="32" dur="2000" fill="hold"/>
                                        <p:tgtEl>
                                          <p:spTgt spid="8"/>
                                        </p:tgtEl>
                                        <p:attrNameLst>
                                          <p:attrName>ppt_x</p:attrName>
                                          <p:attrName>ppt_y</p:attrName>
                                        </p:attrNameLst>
                                      </p:cBhvr>
                                      <p:rCtr x="-12227" y="14792"/>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2.22222E-6 L 0.22813 0.42084 " pathEditMode="relative" rAng="0" ptsTypes="AA">
                                      <p:cBhvr>
                                        <p:cTn id="36" dur="2000" fill="hold"/>
                                        <p:tgtEl>
                                          <p:spTgt spid="4"/>
                                        </p:tgtEl>
                                        <p:attrNameLst>
                                          <p:attrName>ppt_x</p:attrName>
                                          <p:attrName>ppt_y</p:attrName>
                                        </p:attrNameLst>
                                      </p:cBhvr>
                                      <p:rCtr x="11406" y="21042"/>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3.75E-6 -1.11111E-6 L -0.26953 0.32361 " pathEditMode="relative" rAng="0" ptsTypes="AA">
                                      <p:cBhvr>
                                        <p:cTn id="40" dur="2000" fill="hold"/>
                                        <p:tgtEl>
                                          <p:spTgt spid="13"/>
                                        </p:tgtEl>
                                        <p:attrNameLst>
                                          <p:attrName>ppt_x</p:attrName>
                                          <p:attrName>ppt_y</p:attrName>
                                        </p:attrNameLst>
                                      </p:cBhvr>
                                      <p:rCtr x="-13477" y="16181"/>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1.25E-6 4.44444E-6 L 0.2086 0.43055 " pathEditMode="relative" rAng="0" ptsTypes="AA">
                                      <p:cBhvr>
                                        <p:cTn id="44" dur="2000" fill="hold"/>
                                        <p:tgtEl>
                                          <p:spTgt spid="11"/>
                                        </p:tgtEl>
                                        <p:attrNameLst>
                                          <p:attrName>ppt_x</p:attrName>
                                          <p:attrName>ppt_y</p:attrName>
                                        </p:attrNameLst>
                                      </p:cBhvr>
                                      <p:rCtr x="10430" y="2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Hỏi</a:t>
            </a:r>
            <a:r>
              <a:rPr kumimoji="0" lang="en-US" sz="5400" b="1" i="0" u="none" strike="noStrike" kern="1200" cap="none" spc="0" normalizeH="0" baseline="0" noProof="0" dirty="0">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 </a:t>
            </a:r>
            <a:r>
              <a:rPr kumimoji="0" lang="en-US" sz="5400" b="1" i="0" u="none" strike="noStrike" kern="1200" cap="none" spc="0" normalizeH="0" baseline="0" noProof="0" dirty="0" err="1">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nhanh</a:t>
            </a:r>
            <a:r>
              <a:rPr kumimoji="0" lang="en-US" sz="5400" b="1" i="0" u="none" strike="noStrike" kern="1200" cap="none" spc="0" normalizeH="0" baseline="0" noProof="0" dirty="0">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 </a:t>
            </a:r>
            <a:r>
              <a:rPr kumimoji="0" lang="en-US" sz="5400" b="1" i="0" u="none" strike="noStrike" kern="1200" cap="none" spc="0" normalizeH="0" baseline="0" noProof="0" dirty="0" err="1">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đáp</a:t>
            </a:r>
            <a:r>
              <a:rPr kumimoji="0" lang="en-US" sz="5400" b="1" i="0" u="none" strike="noStrike" kern="1200" cap="none" spc="0" normalizeH="0" baseline="0" noProof="0" dirty="0">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 </a:t>
            </a:r>
            <a:r>
              <a:rPr kumimoji="0" lang="en-US" sz="5400" b="1" i="0" u="none" strike="noStrike" kern="1200" cap="none" spc="0" normalizeH="0" baseline="0" noProof="0" dirty="0" err="1">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rPr>
              <a:t>đúng</a:t>
            </a:r>
            <a:endParaRPr kumimoji="0" lang="en-US" sz="5400" b="1" i="0" u="none" strike="noStrike" kern="1200" cap="none" spc="0" normalizeH="0" baseline="0" noProof="0" dirty="0">
              <a:ln w="1905"/>
              <a:solidFill>
                <a:srgbClr val="EB7F23">
                  <a:lumMod val="75000"/>
                </a:srgbClr>
              </a:solidFill>
              <a:effectLst>
                <a:innerShdw blurRad="69850" dist="43180" dir="5400000">
                  <a:srgbClr val="000000">
                    <a:alpha val="65000"/>
                  </a:srgbClr>
                </a:innerShdw>
              </a:effectLst>
              <a:uLnTx/>
              <a:uFillTx/>
              <a:latin typeface="Arrial"/>
              <a:ea typeface="+mn-ea"/>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3">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3">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 bạn số 356 872, 283 576, 638 752 số nào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B7F23">
                    <a:lumMod val="75000"/>
                  </a:srgbClr>
                </a:solidFill>
                <a:effectLst/>
                <a:uLnTx/>
                <a:uFillTx/>
                <a:latin typeface="Times New Roman" panose="02020603050405020304" pitchFamily="18" charset="0"/>
                <a:ea typeface="+mn-ea"/>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 bạn số 394 765; 563 947; 349 675 số nào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B7F23">
                    <a:lumMod val="75000"/>
                  </a:srgbClr>
                </a:solidFill>
                <a:effectLst/>
                <a:uLnTx/>
                <a:uFillTx/>
                <a:latin typeface="Times New Roman" panose="02020603050405020304" pitchFamily="18" charset="0"/>
                <a:ea typeface="+mn-ea"/>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EB7F23">
                  <a:lumMod val="75000"/>
                </a:srgbClr>
              </a:solidFill>
              <a:effectLst/>
              <a:uLnTx/>
              <a:uFillTx/>
              <a:latin typeface=".VnArial" pitchFamily="34" charset="0"/>
              <a:ea typeface="+mn-ea"/>
              <a:cs typeface="+mn-cs"/>
            </a:endParaRPr>
          </a:p>
        </p:txBody>
      </p:sp>
    </p:spTree>
    <p:extLst>
      <p:ext uri="{BB962C8B-B14F-4D97-AF65-F5344CB8AC3E}">
        <p14:creationId xmlns:p14="http://schemas.microsoft.com/office/powerpoint/2010/main" val="914153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079C0B21-8F0E-8D81-EF03-564F4CC9C9B2}"/>
              </a:ext>
            </a:extLst>
          </p:cNvPr>
          <p:cNvSpPr/>
          <p:nvPr/>
        </p:nvSpPr>
        <p:spPr>
          <a:xfrm>
            <a:off x="304799" y="1508825"/>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9"/>
            <a:ext cx="1648604" cy="14685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tangle 15">
            <a:extLst>
              <a:ext uri="{FF2B5EF4-FFF2-40B4-BE49-F238E27FC236}">
                <a16:creationId xmlns:a16="http://schemas.microsoft.com/office/drawing/2014/main" id="{E7CC6B95-A46A-40DE-8754-A7822067316E}"/>
              </a:ext>
            </a:extLst>
          </p:cNvPr>
          <p:cNvSpPr/>
          <p:nvPr/>
        </p:nvSpPr>
        <p:spPr>
          <a:xfrm>
            <a:off x="785812" y="1157287"/>
            <a:ext cx="11026959" cy="1415971"/>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835526" rtl="0" eaLnBrk="1" fontAlgn="auto" latinLnBrk="0" hangingPunct="1">
              <a:lnSpc>
                <a:spcPct val="100000"/>
              </a:lnSpc>
              <a:spcBef>
                <a:spcPts val="0"/>
              </a:spcBef>
              <a:spcAft>
                <a:spcPts val="0"/>
              </a:spcAft>
              <a:buClrTx/>
              <a:buSzTx/>
              <a:buFontTx/>
              <a:buNone/>
              <a:tabLst/>
              <a:defRPr/>
            </a:pPr>
            <a:r>
              <a:rPr kumimoji="0" lang="vi-VN" sz="2667" b="1" i="0" u="none" strike="noStrike" kern="0" cap="none" spc="0" normalizeH="0" noProof="0" dirty="0" smtClean="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smtClean="0">
                <a:ln>
                  <a:noFill/>
                </a:ln>
                <a:solidFill>
                  <a:srgbClr val="FF0000"/>
                </a:solidFill>
                <a:effectLst/>
                <a:uLnTx/>
                <a:uFillTx/>
                <a:latin typeface="Times New Roman"/>
                <a:ea typeface="微软雅黑"/>
                <a:cs typeface="Times New Roman" panose="02020603050405020304" pitchFamily="18" charset="0"/>
              </a:rPr>
              <a:t>EM </a:t>
            </a:r>
            <a:r>
              <a:rPr kumimoji="0" lang="vi-VN" sz="2667" b="1" i="0" u="none" strike="noStrike" kern="0" cap="none" spc="0" normalizeH="0" baseline="0" noProof="0" dirty="0" smtClean="0">
                <a:ln>
                  <a:noFill/>
                </a:ln>
                <a:solidFill>
                  <a:srgbClr val="FF0000"/>
                </a:solidFill>
                <a:effectLst/>
                <a:uLnTx/>
                <a:uFillTx/>
                <a:latin typeface="Times New Roman"/>
                <a:ea typeface="微软雅黑"/>
                <a:cs typeface="Times New Roman" panose="02020603050405020304" pitchFamily="18" charset="0"/>
              </a:rPr>
              <a:t>HIỀN</a:t>
            </a:r>
            <a:r>
              <a:rPr kumimoji="0" lang="vi-VN" sz="2667" b="1" i="0" u="none" strike="noStrike" kern="0" cap="none" spc="0" normalizeH="0" noProof="0" dirty="0" smtClean="0">
                <a:ln>
                  <a:noFill/>
                </a:ln>
                <a:solidFill>
                  <a:srgbClr val="FF0000"/>
                </a:solidFill>
                <a:effectLst/>
                <a:uLnTx/>
                <a:uFillTx/>
                <a:latin typeface="Times New Roman"/>
                <a:ea typeface="微软雅黑"/>
                <a:cs typeface="Times New Roman" panose="02020603050405020304" pitchFamily="18" charset="0"/>
              </a:rPr>
              <a:t> TRẦN</a:t>
            </a:r>
            <a:r>
              <a:rPr kumimoji="0" lang="en-US" sz="2667" b="1" i="0" u="none" strike="noStrike" kern="0" cap="none" spc="0" normalizeH="0" baseline="0" noProof="0" dirty="0" smtClean="0">
                <a:ln>
                  <a:noFill/>
                </a:ln>
                <a:solidFill>
                  <a:srgbClr val="FF0000"/>
                </a:solidFill>
                <a:effectLst/>
                <a:uLnTx/>
                <a:uFillTx/>
                <a:latin typeface="Times New Roman"/>
                <a:ea typeface="微软雅黑"/>
                <a:cs typeface="Times New Roman" panose="02020603050405020304" pitchFamily="18" charset="0"/>
              </a:rPr>
              <a:t>. </a:t>
            </a:r>
            <a:endPar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endParaRPr>
          </a:p>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KÍNH MONG QUÝ THẦY CÔ </a:t>
            </a:r>
            <a:r>
              <a:rPr kumimoji="0" lang="en-US" sz="2667" b="1" i="0" u="none" strike="noStrike" kern="0" cap="none" spc="0" normalizeH="0" baseline="0" noProof="0" dirty="0">
                <a:ln>
                  <a:noFill/>
                </a:ln>
                <a:solidFill>
                  <a:srgbClr val="00B0F0"/>
                </a:solidFill>
                <a:effectLst/>
                <a:uLnTx/>
                <a:uFillTx/>
                <a:latin typeface="Times New Roman"/>
                <a:ea typeface="微软雅黑"/>
                <a:cs typeface="Times New Roman" panose="02020603050405020304" pitchFamily="18" charset="0"/>
              </a:rPr>
              <a:t>KHÔNG SHARE </a:t>
            </a: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VÀO CÁC HỘI </a:t>
            </a:r>
            <a:r>
              <a:rPr kumimoji="0" lang="en-US" sz="2667" b="1" i="0" u="none" strike="noStrike" kern="0" cap="none" spc="0" normalizeH="0" baseline="0" noProof="0" dirty="0" smtClean="0">
                <a:ln>
                  <a:noFill/>
                </a:ln>
                <a:solidFill>
                  <a:prstClr val="black"/>
                </a:solidFill>
                <a:effectLst/>
                <a:uLnTx/>
                <a:uFillTx/>
                <a:latin typeface="Times New Roman"/>
                <a:ea typeface="微软雅黑"/>
                <a:cs typeface="Times New Roman" panose="02020603050405020304" pitchFamily="18" charset="0"/>
              </a:rPr>
              <a:t>NHÓM</a:t>
            </a:r>
            <a:endParaRPr kumimoji="0" lang="vi-VN" sz="2667" b="1" i="0" u="none" strike="noStrike" kern="0" cap="none" spc="0" normalizeH="0" baseline="0" noProof="0" dirty="0" smtClean="0">
              <a:ln>
                <a:noFill/>
              </a:ln>
              <a:solidFill>
                <a:prstClr val="black"/>
              </a:solidFill>
              <a:effectLst/>
              <a:uLnTx/>
              <a:uFillTx/>
              <a:latin typeface="Times New Roman"/>
              <a:ea typeface="微软雅黑"/>
              <a:cs typeface="Times New Roman" panose="02020603050405020304" pitchFamily="18" charset="0"/>
            </a:endParaRPr>
          </a:p>
          <a:p>
            <a:pPr marL="0" marR="0" lvl="0" indent="0" algn="ctr" defTabSz="835526" rtl="0" eaLnBrk="1" fontAlgn="auto" latinLnBrk="0" hangingPunct="1">
              <a:lnSpc>
                <a:spcPct val="100000"/>
              </a:lnSpc>
              <a:spcBef>
                <a:spcPts val="0"/>
              </a:spcBef>
              <a:spcAft>
                <a:spcPts val="0"/>
              </a:spcAft>
              <a:buClrTx/>
              <a:buSzTx/>
              <a:buFontTx/>
              <a:buNone/>
              <a:tabLst/>
              <a:defRPr/>
            </a:pPr>
            <a:r>
              <a:rPr lang="vi-VN" sz="2667" b="1" kern="0" dirty="0" smtClean="0">
                <a:solidFill>
                  <a:prstClr val="black"/>
                </a:solidFill>
                <a:latin typeface="Times New Roman"/>
                <a:ea typeface="微软雅黑"/>
                <a:cs typeface="Times New Roman" panose="02020603050405020304" pitchFamily="18" charset="0"/>
              </a:rPr>
              <a:t>Zalo+ Fb ( vi phạm em xin ngừng bàn giao không hoàn phí)</a:t>
            </a:r>
            <a:r>
              <a:rPr kumimoji="0" lang="en-US" sz="2667" b="1" i="0" u="none" strike="noStrike" kern="0" cap="none" spc="0" normalizeH="0" baseline="0" noProof="0" dirty="0" smtClean="0">
                <a:ln>
                  <a:noFill/>
                </a:ln>
                <a:solidFill>
                  <a:prstClr val="black"/>
                </a:solidFill>
                <a:effectLst/>
                <a:uLnTx/>
                <a:uFillTx/>
                <a:latin typeface="Times New Roman"/>
                <a:ea typeface="微软雅黑"/>
                <a:cs typeface="Times New Roman" panose="02020603050405020304" pitchFamily="18" charset="0"/>
              </a:rPr>
              <a:t>.</a:t>
            </a:r>
            <a:endParaRPr kumimoji="0" lang="vi-VN" sz="2667" b="1" i="0" u="none" strike="noStrike" kern="0" cap="none" spc="0" normalizeH="0" baseline="0" noProof="0" dirty="0" smtClean="0">
              <a:ln>
                <a:noFill/>
              </a:ln>
              <a:solidFill>
                <a:prstClr val="black"/>
              </a:solidFill>
              <a:effectLst/>
              <a:uLnTx/>
              <a:uFillTx/>
              <a:latin typeface="Times New Roman"/>
              <a:ea typeface="微软雅黑"/>
              <a:cs typeface="Times New Roman" panose="02020603050405020304" pitchFamily="18" charset="0"/>
            </a:endParaRPr>
          </a:p>
        </p:txBody>
      </p:sp>
      <p:sp>
        <p:nvSpPr>
          <p:cNvPr id="18" name="Rectangle 17">
            <a:extLst>
              <a:ext uri="{FF2B5EF4-FFF2-40B4-BE49-F238E27FC236}">
                <a16:creationId xmlns:a16="http://schemas.microsoft.com/office/drawing/2014/main" id="{EA5D2FFD-8BE3-4F10-AE29-DD13C2C3E721}"/>
              </a:ext>
            </a:extLst>
          </p:cNvPr>
          <p:cNvSpPr/>
          <p:nvPr/>
        </p:nvSpPr>
        <p:spPr>
          <a:xfrm>
            <a:off x="345672" y="3114675"/>
            <a:ext cx="11644313" cy="2920365"/>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lvl="0" algn="ctr" defTabSz="835526">
              <a:defRPr/>
            </a:pPr>
            <a:r>
              <a:rPr lang="en-US" sz="2667" b="1" kern="0" dirty="0" err="1">
                <a:solidFill>
                  <a:srgbClr val="FF0000"/>
                </a:solidFill>
                <a:latin typeface="Times New Roman"/>
                <a:ea typeface="微软雅黑"/>
                <a:cs typeface="Times New Roman" panose="02020603050405020304" pitchFamily="18" charset="0"/>
              </a:rPr>
              <a:t>Thầy</a:t>
            </a:r>
            <a:r>
              <a:rPr lang="en-US" sz="2667" b="1" kern="0" dirty="0">
                <a:solidFill>
                  <a:srgbClr val="FF0000"/>
                </a:solidFill>
                <a:latin typeface="Times New Roman"/>
                <a:ea typeface="微软雅黑"/>
                <a:cs typeface="Times New Roman" panose="02020603050405020304" pitchFamily="18" charset="0"/>
              </a:rPr>
              <a:t>/</a:t>
            </a:r>
            <a:r>
              <a:rPr lang="en-US" sz="2667" b="1" kern="0" dirty="0" err="1">
                <a:solidFill>
                  <a:srgbClr val="FF0000"/>
                </a:solidFill>
                <a:latin typeface="Times New Roman"/>
                <a:ea typeface="微软雅黑"/>
                <a:cs typeface="Times New Roman" panose="02020603050405020304" pitchFamily="18" charset="0"/>
              </a:rPr>
              <a:t>Cô</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đăng</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ký</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lấy</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giáo</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án</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liên</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hệ</a:t>
            </a:r>
            <a:r>
              <a:rPr lang="en-US" sz="2667" b="1" kern="0" dirty="0">
                <a:solidFill>
                  <a:srgbClr val="FF0000"/>
                </a:solidFill>
                <a:latin typeface="Times New Roman"/>
                <a:ea typeface="微软雅黑"/>
                <a:cs typeface="Times New Roman" panose="02020603050405020304" pitchFamily="18" charset="0"/>
              </a:rPr>
              <a:t> </a:t>
            </a:r>
            <a:r>
              <a:rPr lang="en-US" sz="2667" b="1" kern="0" dirty="0" smtClean="0">
                <a:solidFill>
                  <a:srgbClr val="FF0000"/>
                </a:solidFill>
                <a:latin typeface="Times New Roman"/>
                <a:ea typeface="微软雅黑"/>
                <a:cs typeface="Times New Roman" panose="02020603050405020304" pitchFamily="18" charset="0"/>
              </a:rPr>
              <a:t>link</a:t>
            </a:r>
            <a:r>
              <a:rPr lang="vi-VN" sz="2667" b="1" kern="0" dirty="0" smtClean="0">
                <a:solidFill>
                  <a:srgbClr val="FF0000"/>
                </a:solidFill>
                <a:latin typeface="Times New Roman"/>
                <a:ea typeface="微软雅黑"/>
                <a:cs typeface="Times New Roman" panose="02020603050405020304" pitchFamily="18" charset="0"/>
              </a:rPr>
              <a:t> </a:t>
            </a:r>
            <a:r>
              <a:rPr lang="en-US" sz="2667" b="1" kern="0" dirty="0" smtClean="0">
                <a:solidFill>
                  <a:srgbClr val="FF0000"/>
                </a:solidFill>
                <a:latin typeface="Times New Roman"/>
                <a:ea typeface="微软雅黑"/>
                <a:cs typeface="Times New Roman" panose="02020603050405020304" pitchFamily="18" charset="0"/>
              </a:rPr>
              <a:t>Facebook</a:t>
            </a:r>
            <a:r>
              <a:rPr lang="vi-VN" sz="2667" b="1" kern="0" dirty="0" smtClean="0">
                <a:solidFill>
                  <a:srgbClr val="FF0000"/>
                </a:solidFill>
                <a:latin typeface="Times New Roman"/>
                <a:ea typeface="微软雅黑"/>
                <a:cs typeface="Times New Roman" panose="02020603050405020304" pitchFamily="18" charset="0"/>
              </a:rPr>
              <a:t> Hien Tran PowerPoin</a:t>
            </a:r>
          </a:p>
          <a:p>
            <a:pPr lvl="0" algn="ctr" defTabSz="835526">
              <a:defRPr/>
            </a:pPr>
            <a:r>
              <a:rPr lang="en-US" sz="2667" b="1" kern="0" dirty="0">
                <a:solidFill>
                  <a:srgbClr val="0070C0"/>
                </a:solidFill>
                <a:latin typeface="Times New Roman"/>
                <a:ea typeface="微软雅黑"/>
                <a:cs typeface="Times New Roman" panose="02020603050405020304" pitchFamily="18" charset="0"/>
              </a:rPr>
              <a:t>https://www.facebook.com/profile.php?id=100061892167622</a:t>
            </a:r>
            <a:r>
              <a:rPr lang="en-US" sz="2667" b="1" kern="0" dirty="0" smtClean="0">
                <a:solidFill>
                  <a:srgbClr val="FF0000"/>
                </a:solidFill>
                <a:latin typeface="Times New Roman"/>
                <a:ea typeface="微软雅黑"/>
                <a:cs typeface="Times New Roman" panose="02020603050405020304" pitchFamily="18" charset="0"/>
              </a:rPr>
              <a:t> </a:t>
            </a:r>
            <a:endParaRPr lang="vi-VN" sz="2667" b="1" kern="0" dirty="0" smtClean="0">
              <a:solidFill>
                <a:srgbClr val="FF0000"/>
              </a:solidFill>
              <a:latin typeface="Times New Roman"/>
              <a:ea typeface="微软雅黑"/>
              <a:cs typeface="Times New Roman" panose="02020603050405020304" pitchFamily="18" charset="0"/>
            </a:endParaRPr>
          </a:p>
          <a:p>
            <a:pPr lvl="0" algn="ctr" defTabSz="835526">
              <a:defRPr/>
            </a:pPr>
            <a:r>
              <a:rPr lang="vi-VN" sz="2500" b="1" kern="0" dirty="0" smtClean="0">
                <a:solidFill>
                  <a:srgbClr val="00B0F0"/>
                </a:solidFill>
                <a:latin typeface="Times New Roman"/>
                <a:ea typeface="微软雅黑"/>
                <a:cs typeface="Times New Roman" panose="02020603050405020304" pitchFamily="18" charset="0"/>
              </a:rPr>
              <a:t>NHÓM GIÁO ÁN ĐIÊN TỬ 4,8,11 ( coppy link bên dưới vào tìm kiếm fb )</a:t>
            </a:r>
          </a:p>
          <a:p>
            <a:pPr lvl="0" algn="ctr" defTabSz="835526">
              <a:defRPr/>
            </a:pPr>
            <a:r>
              <a:rPr lang="vi-VN" sz="2667" b="1" kern="0" dirty="0" smtClean="0">
                <a:solidFill>
                  <a:srgbClr val="0070C0"/>
                </a:solidFill>
                <a:latin typeface="Times New Roman"/>
                <a:ea typeface="微软雅黑"/>
                <a:cs typeface="Times New Roman" panose="02020603050405020304" pitchFamily="18" charset="0"/>
                <a:hlinkClick r:id="rId3"/>
              </a:rPr>
              <a:t>https://www.facebook.com/groups/514479210372531/?ref=share_group_link</a:t>
            </a:r>
            <a:endParaRPr lang="vi-VN" sz="2667" b="1" kern="0" dirty="0" smtClean="0">
              <a:solidFill>
                <a:srgbClr val="0070C0"/>
              </a:solidFill>
              <a:latin typeface="Times New Roman"/>
              <a:ea typeface="微软雅黑"/>
              <a:cs typeface="Times New Roman" panose="02020603050405020304" pitchFamily="18" charset="0"/>
            </a:endParaRPr>
          </a:p>
          <a:p>
            <a:pPr lvl="0" algn="ctr" defTabSz="835526">
              <a:defRPr/>
            </a:pPr>
            <a:r>
              <a:rPr kumimoji="0" lang="en-US" sz="3200" b="1" i="0" u="none" strike="noStrike" kern="0" cap="none" spc="0" normalizeH="0" baseline="0" noProof="0" dirty="0" smtClean="0">
                <a:ln>
                  <a:noFill/>
                </a:ln>
                <a:solidFill>
                  <a:srgbClr val="00B0F0"/>
                </a:solidFill>
                <a:effectLst/>
                <a:uLnTx/>
                <a:uFillTx/>
                <a:latin typeface="Times New Roman"/>
                <a:ea typeface="微软雅黑"/>
                <a:cs typeface="Times New Roman" panose="02020603050405020304" pitchFamily="18" charset="0"/>
              </a:rPr>
              <a:t>SĐT </a:t>
            </a:r>
            <a:r>
              <a:rPr kumimoji="0" lang="en-US" sz="3200" b="1" i="0" u="none" strike="noStrike" kern="0" cap="none" spc="0" normalizeH="0" baseline="0" noProof="0" dirty="0" err="1">
                <a:ln>
                  <a:noFill/>
                </a:ln>
                <a:solidFill>
                  <a:srgbClr val="00B0F0"/>
                </a:solidFill>
                <a:effectLst/>
                <a:uLnTx/>
                <a:uFillTx/>
                <a:latin typeface="Times New Roman"/>
                <a:ea typeface="微软雅黑"/>
                <a:cs typeface="Times New Roman" panose="02020603050405020304" pitchFamily="18" charset="0"/>
              </a:rPr>
              <a:t>zalo</a:t>
            </a:r>
            <a:r>
              <a:rPr kumimoji="0" lang="en-US" sz="3200" b="1" i="0" u="none" strike="noStrike" kern="0" cap="none" spc="0" normalizeH="0" baseline="0" noProof="0" dirty="0">
                <a:ln>
                  <a:noFill/>
                </a:ln>
                <a:solidFill>
                  <a:srgbClr val="00B0F0"/>
                </a:solidFill>
                <a:effectLst/>
                <a:uLnTx/>
                <a:uFillTx/>
                <a:latin typeface="Times New Roman"/>
                <a:ea typeface="微软雅黑"/>
                <a:cs typeface="Times New Roman" panose="02020603050405020304" pitchFamily="18" charset="0"/>
              </a:rPr>
              <a:t> </a:t>
            </a:r>
            <a:r>
              <a:rPr kumimoji="0" lang="vi-VN" sz="3200" b="1" i="0" u="none" strike="noStrike" kern="0" cap="none" spc="0" normalizeH="0" baseline="0" noProof="0" dirty="0" smtClean="0">
                <a:ln>
                  <a:noFill/>
                </a:ln>
                <a:solidFill>
                  <a:srgbClr val="00B0F0"/>
                </a:solidFill>
                <a:effectLst/>
                <a:uLnTx/>
                <a:uFillTx/>
                <a:latin typeface="Times New Roman"/>
                <a:ea typeface="微软雅黑"/>
                <a:cs typeface="Times New Roman" panose="02020603050405020304" pitchFamily="18" charset="0"/>
              </a:rPr>
              <a:t>Duy nhất</a:t>
            </a:r>
            <a:r>
              <a:rPr kumimoji="0" lang="vi-VN" sz="3200" b="1" i="0" u="none" strike="noStrike" kern="0" cap="none" spc="0" normalizeH="0" noProof="0" dirty="0" smtClean="0">
                <a:ln>
                  <a:noFill/>
                </a:ln>
                <a:solidFill>
                  <a:srgbClr val="00B0F0"/>
                </a:solidFill>
                <a:effectLst/>
                <a:uLnTx/>
                <a:uFillTx/>
                <a:latin typeface="Times New Roman"/>
                <a:ea typeface="微软雅黑"/>
                <a:cs typeface="Times New Roman" panose="02020603050405020304" pitchFamily="18" charset="0"/>
              </a:rPr>
              <a:t> </a:t>
            </a:r>
            <a:r>
              <a:rPr lang="vi-VN" sz="3200" b="1" kern="0" dirty="0" smtClean="0">
                <a:solidFill>
                  <a:srgbClr val="00B0F0"/>
                </a:solidFill>
                <a:latin typeface="Times New Roman"/>
                <a:ea typeface="微软雅黑"/>
                <a:cs typeface="Times New Roman" panose="02020603050405020304" pitchFamily="18" charset="0"/>
              </a:rPr>
              <a:t>Hiền Trần </a:t>
            </a:r>
            <a:r>
              <a:rPr kumimoji="0" lang="en-US" sz="3200" b="1" i="0" u="none" strike="noStrike" kern="0" cap="none" spc="0" normalizeH="0" baseline="0" noProof="0" dirty="0" smtClean="0">
                <a:ln>
                  <a:noFill/>
                </a:ln>
                <a:solidFill>
                  <a:srgbClr val="00B0F0"/>
                </a:solidFill>
                <a:effectLst/>
                <a:uLnTx/>
                <a:uFillTx/>
                <a:latin typeface="Times New Roman"/>
                <a:ea typeface="微软雅黑"/>
                <a:cs typeface="Times New Roman" panose="02020603050405020304" pitchFamily="18" charset="0"/>
              </a:rPr>
              <a:t>: </a:t>
            </a:r>
            <a:r>
              <a:rPr kumimoji="0" lang="vi-VN" sz="3200" b="1" i="0" u="none" strike="noStrike" kern="0" cap="none" spc="0" normalizeH="0" baseline="0" noProof="0" dirty="0" smtClean="0">
                <a:ln>
                  <a:noFill/>
                </a:ln>
                <a:solidFill>
                  <a:srgbClr val="00B0F0"/>
                </a:solidFill>
                <a:effectLst/>
                <a:uLnTx/>
                <a:uFillTx/>
                <a:latin typeface="Times New Roman"/>
                <a:ea typeface="微软雅黑"/>
                <a:cs typeface="Times New Roman" panose="02020603050405020304" pitchFamily="18" charset="0"/>
              </a:rPr>
              <a:t>0353095025 </a:t>
            </a:r>
          </a:p>
          <a:p>
            <a:pPr lvl="0" algn="ctr" defTabSz="835526">
              <a:defRPr/>
            </a:pPr>
            <a:r>
              <a:rPr kumimoji="0" lang="vi-VN" sz="3200" b="1" i="0" u="none" strike="noStrike" kern="0" cap="none" spc="0" normalizeH="0" baseline="0" noProof="0" dirty="0" smtClean="0">
                <a:ln>
                  <a:noFill/>
                </a:ln>
                <a:effectLst/>
                <a:uLnTx/>
                <a:uFillTx/>
                <a:latin typeface="Times New Roman"/>
                <a:ea typeface="微软雅黑"/>
                <a:cs typeface="Times New Roman" panose="02020603050405020304" pitchFamily="18" charset="0"/>
              </a:rPr>
              <a:t>( mọi</a:t>
            </a:r>
            <a:r>
              <a:rPr kumimoji="0" lang="vi-VN" sz="3200" b="1" i="0" u="none" strike="noStrike" kern="0" cap="none" spc="0" normalizeH="0" noProof="0" dirty="0" smtClean="0">
                <a:ln>
                  <a:noFill/>
                </a:ln>
                <a:effectLst/>
                <a:uLnTx/>
                <a:uFillTx/>
                <a:latin typeface="Times New Roman"/>
                <a:ea typeface="微软雅黑"/>
                <a:cs typeface="Times New Roman" panose="02020603050405020304" pitchFamily="18" charset="0"/>
              </a:rPr>
              <a:t> tài khoản khác đều giả mạo)</a:t>
            </a:r>
            <a:endParaRPr kumimoji="0" lang="en-US" sz="3200" b="1" i="0" u="none" strike="noStrike" kern="0" cap="none" spc="0" normalizeH="0" baseline="0" noProof="0" dirty="0">
              <a:ln>
                <a:noFill/>
              </a:ln>
              <a:effectLst/>
              <a:uLnTx/>
              <a:uFillTx/>
              <a:latin typeface="Times New Roman"/>
              <a:ea typeface="微软雅黑"/>
              <a:cs typeface="Times New Roman" panose="02020603050405020304" pitchFamily="18" charset="0"/>
            </a:endParaRPr>
          </a:p>
        </p:txBody>
      </p:sp>
    </p:spTree>
    <p:extLst>
      <p:ext uri="{BB962C8B-B14F-4D97-AF65-F5344CB8AC3E}">
        <p14:creationId xmlns:p14="http://schemas.microsoft.com/office/powerpoint/2010/main" val="1770594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58079" y="2813403"/>
            <a:ext cx="1912160" cy="3692013"/>
          </a:xfrm>
          <a:prstGeom prst="rect">
            <a:avLst/>
          </a:prstGeom>
        </p:spPr>
      </p:pic>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74676" y="352584"/>
            <a:ext cx="694074" cy="892946"/>
          </a:xfrm>
          <a:prstGeom prst="rect">
            <a:avLst/>
          </a:prstGeom>
        </p:spPr>
      </p:pic>
      <p:pic>
        <p:nvPicPr>
          <p:cNvPr id="16" name="图片 7">
            <a:extLst>
              <a:ext uri="{FF2B5EF4-FFF2-40B4-BE49-F238E27FC236}">
                <a16:creationId xmlns:a16="http://schemas.microsoft.com/office/drawing/2014/main" id="{2FF24289-6938-415E-9F47-BC8F4A7B82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43" y="2754410"/>
            <a:ext cx="2615497" cy="3751006"/>
          </a:xfrm>
          <a:prstGeom prst="rect">
            <a:avLst/>
          </a:prstGeom>
        </p:spPr>
      </p:pic>
      <p:pic>
        <p:nvPicPr>
          <p:cNvPr id="18" name="图片 9">
            <a:extLst>
              <a:ext uri="{FF2B5EF4-FFF2-40B4-BE49-F238E27FC236}">
                <a16:creationId xmlns:a16="http://schemas.microsoft.com/office/drawing/2014/main" id="{4DB193D0-8EDE-493C-B23D-8BDA482FC9B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95582" y="3298461"/>
            <a:ext cx="2531002" cy="3424146"/>
          </a:xfrm>
          <a:prstGeom prst="rect">
            <a:avLst/>
          </a:prstGeom>
        </p:spPr>
      </p:pic>
      <p:pic>
        <p:nvPicPr>
          <p:cNvPr id="5" name="Picture 4">
            <a:extLst>
              <a:ext uri="{FF2B5EF4-FFF2-40B4-BE49-F238E27FC236}">
                <a16:creationId xmlns:a16="http://schemas.microsoft.com/office/drawing/2014/main" id="{6BCC6AF7-EBF1-6F0E-E796-5B5A7236E073}"/>
              </a:ext>
            </a:extLst>
          </p:cNvPr>
          <p:cNvPicPr>
            <a:picLocks noChangeAspect="1"/>
          </p:cNvPicPr>
          <p:nvPr/>
        </p:nvPicPr>
        <p:blipFill>
          <a:blip r:embed="rId13"/>
          <a:stretch>
            <a:fillRect/>
          </a:stretch>
        </p:blipFill>
        <p:spPr>
          <a:xfrm>
            <a:off x="2644233" y="336481"/>
            <a:ext cx="8553429" cy="2865368"/>
          </a:xfrm>
          <a:prstGeom prst="rect">
            <a:avLst/>
          </a:prstGeom>
        </p:spPr>
      </p:pic>
    </p:spTree>
    <p:extLst>
      <p:ext uri="{BB962C8B-B14F-4D97-AF65-F5344CB8AC3E}">
        <p14:creationId xmlns:p14="http://schemas.microsoft.com/office/powerpoint/2010/main" val="37716388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8.33333E-7 3.7037E-6 L -0.10013 -0.11436 " pathEditMode="relative" rAng="0" ptsTypes="AA">
                                      <p:cBhvr>
                                        <p:cTn id="6" dur="2000" fill="hold"/>
                                        <p:tgtEl>
                                          <p:spTgt spid="8"/>
                                        </p:tgtEl>
                                        <p:attrNameLst>
                                          <p:attrName>ppt_x</p:attrName>
                                          <p:attrName>ppt_y</p:attrName>
                                        </p:attrNameLst>
                                      </p:cBhvr>
                                      <p:rCtr x="-5013" y="-5718"/>
                                    </p:animMotion>
                                  </p:childTnLst>
                                </p:cTn>
                              </p:par>
                              <p:par>
                                <p:cTn id="7" presetID="3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900" decel="100000" fill="hold"/>
                                        <p:tgtEl>
                                          <p:spTgt spid="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3" presetID="6" presetClass="entr" presetSubtype="16" fill="hold" nodeType="withEffect">
                                  <p:stCondLst>
                                    <p:cond delay="110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000"/>
                                        <p:tgtEl>
                                          <p:spTgt spid="9"/>
                                        </p:tgtEl>
                                      </p:cBhvr>
                                    </p:animEffect>
                                  </p:childTnLst>
                                </p:cTn>
                              </p:par>
                            </p:childTnLst>
                          </p:cTn>
                        </p:par>
                        <p:par>
                          <p:cTn id="16" fill="hold">
                            <p:stCondLst>
                              <p:cond delay="2100"/>
                            </p:stCondLst>
                            <p:childTnLst>
                              <p:par>
                                <p:cTn id="17" presetID="1"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60" presetClass="path" presetSubtype="0" accel="50000" decel="50000" fill="hold" nodeType="withEffect">
                                  <p:stCondLst>
                                    <p:cond delay="0"/>
                                  </p:stCondLst>
                                  <p:childTnLst>
                                    <p:animMotion origin="layout" path="M 2.29167E-6 0.03842 C 0.00143 0.09305 0.03138 0.10023 0.05091 0.10648 C 0.07018 0.11273 0.09661 0.07476 0.11653 0.07638 C 0.13672 0.07847 0.14961 0.11712 0.17044 0.11689 C 0.1914 0.11666 0.22357 0.07916 0.24258 0.07453 C 0.27161 0.06041 0.32122 0.11296 0.34258 0.10995 " pathEditMode="relative" rAng="120000" ptsTypes="AAAAAA">
                                      <p:cBhvr>
                                        <p:cTn id="20" dur="2000" fill="hold"/>
                                        <p:tgtEl>
                                          <p:spTgt spid="2"/>
                                        </p:tgtEl>
                                        <p:attrNameLst>
                                          <p:attrName>ppt_x</p:attrName>
                                          <p:attrName>ppt_y</p:attrName>
                                        </p:attrNameLst>
                                      </p:cBhvr>
                                      <p:rCtr x="17109" y="4444"/>
                                    </p:animMotion>
                                  </p:childTnLst>
                                </p:cTn>
                              </p:par>
                            </p:childTnLst>
                          </p:cTn>
                        </p:par>
                        <p:par>
                          <p:cTn id="21" fill="hold">
                            <p:stCondLst>
                              <p:cond delay="4100"/>
                            </p:stCondLst>
                            <p:childTnLst>
                              <p:par>
                                <p:cTn id="22" presetID="42"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5100"/>
                            </p:stCondLst>
                            <p:childTnLst>
                              <p:par>
                                <p:cTn id="33" presetID="55"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1000" fill="hold"/>
                                        <p:tgtEl>
                                          <p:spTgt spid="18"/>
                                        </p:tgtEl>
                                        <p:attrNameLst>
                                          <p:attrName>ppt_w</p:attrName>
                                        </p:attrNameLst>
                                      </p:cBhvr>
                                      <p:tavLst>
                                        <p:tav tm="0">
                                          <p:val>
                                            <p:strVal val="#ppt_w*0.70"/>
                                          </p:val>
                                        </p:tav>
                                        <p:tav tm="100000">
                                          <p:val>
                                            <p:strVal val="#ppt_w"/>
                                          </p:val>
                                        </p:tav>
                                      </p:tavLst>
                                    </p:anim>
                                    <p:anim calcmode="lin" valueType="num">
                                      <p:cBhvr>
                                        <p:cTn id="36" dur="1000" fill="hold"/>
                                        <p:tgtEl>
                                          <p:spTgt spid="18"/>
                                        </p:tgtEl>
                                        <p:attrNameLst>
                                          <p:attrName>ppt_h</p:attrName>
                                        </p:attrNameLst>
                                      </p:cBhvr>
                                      <p:tavLst>
                                        <p:tav tm="0">
                                          <p:val>
                                            <p:strVal val="#ppt_h"/>
                                          </p:val>
                                        </p:tav>
                                        <p:tav tm="100000">
                                          <p:val>
                                            <p:strVal val="#ppt_h"/>
                                          </p:val>
                                        </p:tav>
                                      </p:tavLst>
                                    </p:anim>
                                    <p:animEffect transition="in" filter="fade">
                                      <p:cBhvr>
                                        <p:cTn id="37" dur="1000"/>
                                        <p:tgtEl>
                                          <p:spTgt spid="18"/>
                                        </p:tgtEl>
                                      </p:cBhvr>
                                    </p:animEffect>
                                  </p:childTnLst>
                                </p:cTn>
                              </p:par>
                              <p:par>
                                <p:cTn id="38" presetID="42"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97" objId="1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10151667" y="2943437"/>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2141849" y="2679349"/>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880113" y="766398"/>
            <a:ext cx="6142383" cy="233461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36104" y="198783"/>
            <a:ext cx="4174435" cy="3052285"/>
          </a:xfrm>
          <a:prstGeom prst="rect">
            <a:avLst/>
          </a:prstGeom>
        </p:spPr>
      </p:pic>
      <p:sp>
        <p:nvSpPr>
          <p:cNvPr id="12" name="TextBox 11">
            <a:extLst>
              <a:ext uri="{FF2B5EF4-FFF2-40B4-BE49-F238E27FC236}">
                <a16:creationId xmlns:a16="http://schemas.microsoft.com/office/drawing/2014/main" id="{9AB6C72F-2C23-4117-BE58-26BD063594E4}"/>
              </a:ext>
            </a:extLst>
          </p:cNvPr>
          <p:cNvSpPr txBox="1"/>
          <p:nvPr/>
        </p:nvSpPr>
        <p:spPr>
          <a:xfrm>
            <a:off x="5158407" y="1132467"/>
            <a:ext cx="5774636" cy="1661993"/>
          </a:xfrm>
          <a:prstGeom prst="rect">
            <a:avLst/>
          </a:prstGeom>
          <a:noFill/>
        </p:spPr>
        <p:txBody>
          <a:bodyPr wrap="square" lIns="0" tIns="0" rIns="0" bIns="0" rtlCol="0">
            <a:spAutoFit/>
          </a:bodyPr>
          <a:lstStyle/>
          <a:p>
            <a:pPr lvl="0" algn="ctr">
              <a:defRPr/>
            </a:pPr>
            <a:r>
              <a:rPr lang="en-US" altLang="zh-CN" sz="3600" b="1" i="1" dirty="0">
                <a:ln w="12700">
                  <a:noFill/>
                </a:ln>
                <a:solidFill>
                  <a:prstClr val="black"/>
                </a:solidFill>
                <a:effectLst>
                  <a:outerShdw blurRad="50800" dist="38100" dir="2700000" algn="tl" rotWithShape="0">
                    <a:prstClr val="black">
                      <a:alpha val="40000"/>
                    </a:prstClr>
                  </a:outerShdw>
                </a:effectLst>
                <a:latin typeface="Calibri" panose="020F0502020204030204" pitchFamily="34" charset="0"/>
                <a:ea typeface="华康海报体W12" panose="040B0C09000000000000" pitchFamily="81" charset="-122"/>
                <a:cs typeface="Calibri" panose="020F0502020204030204" pitchFamily="34" charset="0"/>
              </a:rPr>
              <a:t>23 917 002 = 20 000 000 + </a:t>
            </a:r>
          </a:p>
          <a:p>
            <a:pPr lvl="0" algn="ctr">
              <a:defRPr/>
            </a:pPr>
            <a:r>
              <a:rPr lang="en-US" altLang="zh-CN" sz="3600" b="1" i="1" dirty="0">
                <a:ln w="12700">
                  <a:noFill/>
                </a:ln>
                <a:solidFill>
                  <a:prstClr val="black"/>
                </a:solidFill>
                <a:effectLst>
                  <a:outerShdw blurRad="50800" dist="38100" dir="2700000" algn="tl" rotWithShape="0">
                    <a:prstClr val="black">
                      <a:alpha val="40000"/>
                    </a:prstClr>
                  </a:outerShdw>
                </a:effectLst>
                <a:latin typeface="Calibri" panose="020F0502020204030204" pitchFamily="34" charset="0"/>
                <a:ea typeface="华康海报体W12" panose="040B0C09000000000000" pitchFamily="81" charset="-122"/>
                <a:cs typeface="Calibri" panose="020F0502020204030204" pitchFamily="34" charset="0"/>
              </a:rPr>
              <a:t>3 000 000 + 900 000 + 10 000 + 7 000 + 2</a:t>
            </a: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94AEC777-1302-401B-82D1-34515AAC3421}"/>
              </a:ext>
            </a:extLst>
          </p:cNvPr>
          <p:cNvSpPr txBox="1"/>
          <p:nvPr/>
        </p:nvSpPr>
        <p:spPr>
          <a:xfrm>
            <a:off x="1003852" y="799009"/>
            <a:ext cx="3925957" cy="954107"/>
          </a:xfrm>
          <a:prstGeom prst="rect">
            <a:avLst/>
          </a:prstGeom>
          <a:noFill/>
        </p:spPr>
        <p:txBody>
          <a:bodyPr wrap="square">
            <a:spAutoFit/>
          </a:bodyPr>
          <a:lstStyle/>
          <a:p>
            <a:pPr lvl="0" algn="ctr"/>
            <a:r>
              <a:rPr lang="en-US" sz="2800" b="1" dirty="0" err="1">
                <a:solidFill>
                  <a:srgbClr val="0070C0"/>
                </a:solidFill>
                <a:latin typeface="Calibri" panose="020F0502020204030204" pitchFamily="34" charset="0"/>
                <a:cs typeface="Calibri" panose="020F0502020204030204" pitchFamily="34" charset="0"/>
              </a:rPr>
              <a:t>Viết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số</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sau</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thành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tổng</a:t>
            </a:r>
            <a:r>
              <a:rPr lang="en-US" sz="2800" b="1" dirty="0">
                <a:solidFill>
                  <a:srgbClr val="0070C0"/>
                </a:solidFill>
                <a:latin typeface="Calibri" panose="020F0502020204030204" pitchFamily="34" charset="0"/>
                <a:cs typeface="Calibri" panose="020F0502020204030204" pitchFamily="34" charset="0"/>
              </a:rPr>
              <a:t>: 23 917 002</a:t>
            </a:r>
            <a:endPar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11439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9048424" y="2784410"/>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2141849" y="2679349"/>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885987" y="975120"/>
            <a:ext cx="4182352" cy="183239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36104" y="198783"/>
            <a:ext cx="4765410" cy="3052285"/>
          </a:xfrm>
          <a:prstGeom prst="rect">
            <a:avLst/>
          </a:prstGeom>
        </p:spPr>
      </p:pic>
      <p:sp>
        <p:nvSpPr>
          <p:cNvPr id="12" name="TextBox 11">
            <a:extLst>
              <a:ext uri="{FF2B5EF4-FFF2-40B4-BE49-F238E27FC236}">
                <a16:creationId xmlns:a16="http://schemas.microsoft.com/office/drawing/2014/main" id="{9AB6C72F-2C23-4117-BE58-26BD063594E4}"/>
              </a:ext>
            </a:extLst>
          </p:cNvPr>
          <p:cNvSpPr txBox="1"/>
          <p:nvPr/>
        </p:nvSpPr>
        <p:spPr>
          <a:xfrm>
            <a:off x="6102625" y="1619485"/>
            <a:ext cx="3588026"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dirty="0">
                <a:ln w="12700">
                  <a:noFill/>
                </a:ln>
                <a:solidFill>
                  <a:prstClr val="black"/>
                </a:solidFill>
                <a:effectLst>
                  <a:outerShdw blurRad="50800" dist="38100" dir="2700000" algn="tl" rotWithShape="0">
                    <a:prstClr val="black">
                      <a:alpha val="40000"/>
                    </a:prstClr>
                  </a:outerShdw>
                </a:effectLst>
                <a:uLnTx/>
                <a:uFillTx/>
                <a:latin typeface="Calibri" panose="020F0502020204030204" pitchFamily="34" charset="0"/>
                <a:ea typeface="华康海报体W12" panose="040B0C09000000000000" pitchFamily="81" charset="-122"/>
                <a:cs typeface="Calibri" panose="020F0502020204030204" pitchFamily="34" charset="0"/>
              </a:rPr>
              <a:t>80 503 024</a:t>
            </a:r>
            <a:endPar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94AEC777-1302-401B-82D1-34515AAC3421}"/>
              </a:ext>
            </a:extLst>
          </p:cNvPr>
          <p:cNvSpPr txBox="1"/>
          <p:nvPr/>
        </p:nvSpPr>
        <p:spPr>
          <a:xfrm>
            <a:off x="1003852" y="799009"/>
            <a:ext cx="428376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Viết số gồm: 8 chục triệu, 5 trăm nghìn, 3 nghìn, 2 chục, 4 đơn vị:</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814024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9048424" y="2784410"/>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2141849" y="2679349"/>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885987" y="975120"/>
            <a:ext cx="4182352" cy="183239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36104" y="198783"/>
            <a:ext cx="4765410" cy="3052285"/>
          </a:xfrm>
          <a:prstGeom prst="rect">
            <a:avLst/>
          </a:prstGeom>
        </p:spPr>
      </p:pic>
      <p:sp>
        <p:nvSpPr>
          <p:cNvPr id="12" name="TextBox 11">
            <a:extLst>
              <a:ext uri="{FF2B5EF4-FFF2-40B4-BE49-F238E27FC236}">
                <a16:creationId xmlns:a16="http://schemas.microsoft.com/office/drawing/2014/main" id="{9AB6C72F-2C23-4117-BE58-26BD063594E4}"/>
              </a:ext>
            </a:extLst>
          </p:cNvPr>
          <p:cNvSpPr txBox="1"/>
          <p:nvPr/>
        </p:nvSpPr>
        <p:spPr>
          <a:xfrm>
            <a:off x="6102625" y="1619485"/>
            <a:ext cx="3588026" cy="677108"/>
          </a:xfrm>
          <a:prstGeom prst="rect">
            <a:avLst/>
          </a:prstGeom>
          <a:noFill/>
        </p:spPr>
        <p:txBody>
          <a:bodyPr wrap="square" lIns="0" tIns="0" rIns="0" bIns="0" rtlCol="0">
            <a:spAutoFit/>
          </a:bodyPr>
          <a:lstStyle/>
          <a:p>
            <a:pPr lvl="0" algn="ctr">
              <a:defRPr/>
            </a:pPr>
            <a:r>
              <a:rPr lang="en-US" altLang="zh-CN" sz="4400" b="1" i="1" dirty="0">
                <a:ln w="12700">
                  <a:noFill/>
                </a:ln>
                <a:solidFill>
                  <a:prstClr val="black"/>
                </a:solidFill>
                <a:effectLst>
                  <a:outerShdw blurRad="50800" dist="38100" dir="2700000" algn="tl" rotWithShape="0">
                    <a:prstClr val="black">
                      <a:alpha val="40000"/>
                    </a:prstClr>
                  </a:outerShdw>
                </a:effectLst>
                <a:latin typeface="Calibri" panose="020F0502020204030204" pitchFamily="34" charset="0"/>
                <a:ea typeface="华康海报体W12" panose="040B0C09000000000000" pitchFamily="81" charset="-122"/>
                <a:cs typeface="Calibri" panose="020F0502020204030204" pitchFamily="34" charset="0"/>
              </a:rPr>
              <a:t>1 000 000 000</a:t>
            </a:r>
            <a:endPar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94AEC777-1302-401B-82D1-34515AAC3421}"/>
              </a:ext>
            </a:extLst>
          </p:cNvPr>
          <p:cNvSpPr txBox="1"/>
          <p:nvPr/>
        </p:nvSpPr>
        <p:spPr>
          <a:xfrm>
            <a:off x="1431235" y="1027609"/>
            <a:ext cx="4283765" cy="769441"/>
          </a:xfrm>
          <a:prstGeom prst="rect">
            <a:avLst/>
          </a:prstGeom>
          <a:noFill/>
        </p:spPr>
        <p:txBody>
          <a:bodyPr wrap="square">
            <a:spAutoFit/>
          </a:bodyPr>
          <a:lstStyle/>
          <a:p>
            <a:pPr lvl="0" algn="just">
              <a:defRPr/>
            </a:pPr>
            <a:r>
              <a:rPr lang="vi-VN" sz="4400" b="1" dirty="0">
                <a:solidFill>
                  <a:srgbClr val="0070C0"/>
                </a:solidFill>
                <a:latin typeface="Calibri" panose="020F0502020204030204" pitchFamily="34" charset="0"/>
                <a:cs typeface="Calibri" panose="020F0502020204030204" pitchFamily="34" charset="0"/>
              </a:rPr>
              <a:t>Viết số : 1 tỉ </a:t>
            </a:r>
            <a:endParaRPr kumimoji="0" lang="en-US"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4125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27814" y="339890"/>
            <a:ext cx="9502816" cy="1541240"/>
            <a:chOff x="1196931" y="996158"/>
            <a:chExt cx="8898106" cy="1747535"/>
          </a:xfrm>
        </p:grpSpPr>
        <p:sp>
          <p:nvSpPr>
            <p:cNvPr id="12"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pic>
        <p:nvPicPr>
          <p:cNvPr id="9" name="Picture 8">
            <a:extLst>
              <a:ext uri="{FF2B5EF4-FFF2-40B4-BE49-F238E27FC236}">
                <a16:creationId xmlns:a16="http://schemas.microsoft.com/office/drawing/2014/main" id="{9EB06E15-E1A3-5E75-9BA8-023DC3C52123}"/>
              </a:ext>
            </a:extLst>
          </p:cNvPr>
          <p:cNvPicPr>
            <a:picLocks noChangeAspect="1"/>
          </p:cNvPicPr>
          <p:nvPr/>
        </p:nvPicPr>
        <p:blipFill>
          <a:blip r:embed="rId4"/>
          <a:stretch>
            <a:fillRect/>
          </a:stretch>
        </p:blipFill>
        <p:spPr>
          <a:xfrm>
            <a:off x="2021191" y="604224"/>
            <a:ext cx="9102117" cy="963251"/>
          </a:xfrm>
          <a:prstGeom prst="rect">
            <a:avLst/>
          </a:prstGeom>
        </p:spPr>
      </p:pic>
    </p:spTree>
    <p:extLst>
      <p:ext uri="{BB962C8B-B14F-4D97-AF65-F5344CB8AC3E}">
        <p14:creationId xmlns:p14="http://schemas.microsoft.com/office/powerpoint/2010/main" val="1891765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154112" y="236306"/>
            <a:ext cx="11794733"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3" name="TextBox 2">
            <a:extLst>
              <a:ext uri="{FF2B5EF4-FFF2-40B4-BE49-F238E27FC236}">
                <a16:creationId xmlns:a16="http://schemas.microsoft.com/office/drawing/2014/main" id="{17529CE6-C983-AD4B-1AEE-C7B4ADD3F6AD}"/>
              </a:ext>
            </a:extLst>
          </p:cNvPr>
          <p:cNvSpPr txBox="1"/>
          <p:nvPr/>
        </p:nvSpPr>
        <p:spPr>
          <a:xfrm>
            <a:off x="367934" y="1820198"/>
            <a:ext cx="10900141" cy="2462213"/>
          </a:xfrm>
          <a:prstGeom prst="rect">
            <a:avLst/>
          </a:prstGeom>
          <a:noFill/>
        </p:spPr>
        <p:txBody>
          <a:bodyPr wrap="square" rtlCol="0">
            <a:spAutoFit/>
          </a:bodyPr>
          <a:lstStyle/>
          <a:p>
            <a:pPr marL="914400" lvl="0" indent="-457200" algn="just">
              <a:spcBef>
                <a:spcPts val="1200"/>
              </a:spcBef>
              <a:buFont typeface="Arial" panose="020B0604020202020204" pitchFamily="34" charset="0"/>
              <a:buChar char="•"/>
            </a:pPr>
            <a:r>
              <a:rPr lang="vi-VN" sz="3600" b="1" dirty="0">
                <a:solidFill>
                  <a:srgbClr val="003399"/>
                </a:solidFill>
                <a:latin typeface="Calibri" panose="020F0502020204030204" pitchFamily="34" charset="0"/>
                <a:cs typeface="Calibri" panose="020F0502020204030204" pitchFamily="34" charset="0"/>
              </a:rPr>
              <a:t>So sánh được các số có nhiều chữ số </a:t>
            </a:r>
          </a:p>
          <a:p>
            <a:pPr marL="914400" lvl="0" indent="-457200" algn="just">
              <a:spcBef>
                <a:spcPts val="1200"/>
              </a:spcBef>
              <a:buFont typeface="Arial" panose="020B0604020202020204" pitchFamily="34" charset="0"/>
              <a:buChar char="•"/>
            </a:pPr>
            <a:r>
              <a:rPr lang="vi-VN" sz="3600" b="1" dirty="0">
                <a:solidFill>
                  <a:srgbClr val="003399"/>
                </a:solidFill>
                <a:latin typeface="Calibri" panose="020F0502020204030204" pitchFamily="34" charset="0"/>
                <a:cs typeface="Calibri" panose="020F0502020204030204" pitchFamily="34" charset="0"/>
              </a:rPr>
              <a:t>Biết cách so sánh các số có nhiều chữ số trong 2 trường hợp hai số không cùng số chữ số và hai số có cùng số chữ số.</a:t>
            </a:r>
          </a:p>
        </p:txBody>
      </p:sp>
      <p:pic>
        <p:nvPicPr>
          <p:cNvPr id="5" name="Picture 4" descr="Shape, rectangle&#10;&#10;Description automatically generated">
            <a:extLst>
              <a:ext uri="{FF2B5EF4-FFF2-40B4-BE49-F238E27FC236}">
                <a16:creationId xmlns:a16="http://schemas.microsoft.com/office/drawing/2014/main" id="{C529B7BB-A202-C3E6-5204-63BFFD29E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625" y="95579"/>
            <a:ext cx="5969482" cy="1052587"/>
          </a:xfrm>
          <a:prstGeom prst="rect">
            <a:avLst/>
          </a:prstGeom>
        </p:spPr>
      </p:pic>
      <p:pic>
        <p:nvPicPr>
          <p:cNvPr id="6" name="Picture 5" descr="A cartoon of a child&#10;&#10;Description automatically generated with low confidence">
            <a:extLst>
              <a:ext uri="{FF2B5EF4-FFF2-40B4-BE49-F238E27FC236}">
                <a16:creationId xmlns:a16="http://schemas.microsoft.com/office/drawing/2014/main" id="{6CDA8428-8CB0-468D-9960-959E246BD32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6878" y="0"/>
            <a:ext cx="1093341" cy="1279830"/>
          </a:xfrm>
          <a:prstGeom prst="rect">
            <a:avLst/>
          </a:prstGeom>
        </p:spPr>
      </p:pic>
      <p:pic>
        <p:nvPicPr>
          <p:cNvPr id="7" name="Picture 6">
            <a:extLst>
              <a:ext uri="{FF2B5EF4-FFF2-40B4-BE49-F238E27FC236}">
                <a16:creationId xmlns:a16="http://schemas.microsoft.com/office/drawing/2014/main" id="{BE145495-E32C-9987-0621-23C7555635A2}"/>
              </a:ext>
            </a:extLst>
          </p:cNvPr>
          <p:cNvPicPr>
            <a:picLocks noChangeAspect="1"/>
          </p:cNvPicPr>
          <p:nvPr/>
        </p:nvPicPr>
        <p:blipFill>
          <a:blip r:embed="rId5"/>
          <a:stretch>
            <a:fillRect/>
          </a:stretch>
        </p:blipFill>
        <p:spPr>
          <a:xfrm>
            <a:off x="8941121" y="90681"/>
            <a:ext cx="1205005" cy="1205005"/>
          </a:xfrm>
          <a:prstGeom prst="rect">
            <a:avLst/>
          </a:prstGeom>
        </p:spPr>
      </p:pic>
      <p:pic>
        <p:nvPicPr>
          <p:cNvPr id="8" name="Picture 7">
            <a:extLst>
              <a:ext uri="{FF2B5EF4-FFF2-40B4-BE49-F238E27FC236}">
                <a16:creationId xmlns:a16="http://schemas.microsoft.com/office/drawing/2014/main" id="{B712A82F-3424-4E8E-1C22-3481D26C2B53}"/>
              </a:ext>
            </a:extLst>
          </p:cNvPr>
          <p:cNvPicPr>
            <a:picLocks noChangeAspect="1"/>
          </p:cNvPicPr>
          <p:nvPr/>
        </p:nvPicPr>
        <p:blipFill>
          <a:blip r:embed="rId6"/>
          <a:stretch>
            <a:fillRect/>
          </a:stretch>
        </p:blipFill>
        <p:spPr>
          <a:xfrm>
            <a:off x="4133195" y="247508"/>
            <a:ext cx="4877223" cy="707197"/>
          </a:xfrm>
          <a:prstGeom prst="rect">
            <a:avLst/>
          </a:prstGeom>
        </p:spPr>
      </p:pic>
    </p:spTree>
    <p:extLst>
      <p:ext uri="{BB962C8B-B14F-4D97-AF65-F5344CB8AC3E}">
        <p14:creationId xmlns:p14="http://schemas.microsoft.com/office/powerpoint/2010/main" val="19197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anim calcmode="lin" valueType="num">
                                      <p:cBhvr>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anim calcmode="lin" valueType="num">
                                      <p:cBhvr>
                                        <p:cTn id="3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12"/>
          <a:stretch>
            <a:fillRect/>
          </a:stretch>
        </p:blipFill>
        <p:spPr>
          <a:xfrm>
            <a:off x="3828485" y="1744804"/>
            <a:ext cx="4249280" cy="4054191"/>
          </a:xfrm>
          <a:prstGeom prst="rect">
            <a:avLst/>
          </a:prstGeom>
        </p:spPr>
      </p:pic>
    </p:spTree>
    <p:extLst>
      <p:ext uri="{BB962C8B-B14F-4D97-AF65-F5344CB8AC3E}">
        <p14:creationId xmlns:p14="http://schemas.microsoft.com/office/powerpoint/2010/main" val="3022908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0DD5DE-41E8-5C92-5C0A-9A1A285E78D2}"/>
              </a:ext>
            </a:extLst>
          </p:cNvPr>
          <p:cNvPicPr>
            <a:picLocks noChangeAspect="1"/>
          </p:cNvPicPr>
          <p:nvPr/>
        </p:nvPicPr>
        <p:blipFill>
          <a:blip r:embed="rId2"/>
          <a:stretch>
            <a:fillRect/>
          </a:stretch>
        </p:blipFill>
        <p:spPr>
          <a:xfrm>
            <a:off x="390525" y="1176337"/>
            <a:ext cx="6256051" cy="4000183"/>
          </a:xfrm>
          <a:prstGeom prst="rect">
            <a:avLst/>
          </a:prstGeom>
        </p:spPr>
      </p:pic>
      <p:pic>
        <p:nvPicPr>
          <p:cNvPr id="12" name="Picture 11">
            <a:extLst>
              <a:ext uri="{FF2B5EF4-FFF2-40B4-BE49-F238E27FC236}">
                <a16:creationId xmlns:a16="http://schemas.microsoft.com/office/drawing/2014/main" id="{7F8E9D0B-179D-53D4-CDE8-84FAD74AF704}"/>
              </a:ext>
            </a:extLst>
          </p:cNvPr>
          <p:cNvPicPr>
            <a:picLocks noChangeAspect="1"/>
          </p:cNvPicPr>
          <p:nvPr/>
        </p:nvPicPr>
        <p:blipFill>
          <a:blip r:embed="rId3"/>
          <a:stretch>
            <a:fillRect/>
          </a:stretch>
        </p:blipFill>
        <p:spPr>
          <a:xfrm>
            <a:off x="7510462" y="2309812"/>
            <a:ext cx="3076575" cy="3190875"/>
          </a:xfrm>
          <a:prstGeom prst="rect">
            <a:avLst/>
          </a:prstGeom>
        </p:spPr>
      </p:pic>
      <p:sp>
        <p:nvSpPr>
          <p:cNvPr id="13" name="TextBox 12">
            <a:extLst>
              <a:ext uri="{FF2B5EF4-FFF2-40B4-BE49-F238E27FC236}">
                <a16:creationId xmlns:a16="http://schemas.microsoft.com/office/drawing/2014/main" id="{A830F9D6-B71A-1931-320E-5F4D9A131741}"/>
              </a:ext>
            </a:extLst>
          </p:cNvPr>
          <p:cNvSpPr txBox="1"/>
          <p:nvPr/>
        </p:nvSpPr>
        <p:spPr>
          <a:xfrm>
            <a:off x="6648451" y="666750"/>
            <a:ext cx="5067300" cy="1384995"/>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Năm</a:t>
            </a:r>
            <a:r>
              <a:rPr lang="en-US" sz="2800" b="1" dirty="0">
                <a:latin typeface="Cambria" panose="02040503050406030204" pitchFamily="18" charset="0"/>
                <a:ea typeface="Cambria" panose="02040503050406030204" pitchFamily="18" charset="0"/>
              </a:rPr>
              <a:t> 2019, </a:t>
            </a:r>
            <a:r>
              <a:rPr lang="en-US" sz="2800" b="1" dirty="0" err="1">
                <a:latin typeface="Cambria" panose="02040503050406030204" pitchFamily="18" charset="0"/>
                <a:ea typeface="Cambria" panose="02040503050406030204" pitchFamily="18" charset="0"/>
              </a:rPr>
              <a:t>số</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khách</a:t>
            </a:r>
            <a:r>
              <a:rPr lang="en-US" sz="2800" b="1" dirty="0">
                <a:latin typeface="Cambria" panose="02040503050406030204" pitchFamily="18" charset="0"/>
                <a:ea typeface="Cambria" panose="02040503050406030204" pitchFamily="18" charset="0"/>
              </a:rPr>
              <a:t> du </a:t>
            </a:r>
            <a:r>
              <a:rPr lang="en-US" sz="2800" b="1" dirty="0" err="1">
                <a:latin typeface="Cambria" panose="02040503050406030204" pitchFamily="18" charset="0"/>
                <a:ea typeface="Cambria" panose="02040503050406030204" pitchFamily="18" charset="0"/>
              </a:rPr>
              <a:t>lịch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quốc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Việt</a:t>
            </a:r>
            <a:r>
              <a:rPr lang="en-US" sz="2800" b="1" dirty="0">
                <a:latin typeface="Cambria" panose="02040503050406030204" pitchFamily="18" charset="0"/>
                <a:ea typeface="Cambria" panose="02040503050406030204" pitchFamily="18" charset="0"/>
              </a:rPr>
              <a:t> Nam </a:t>
            </a:r>
            <a:r>
              <a:rPr lang="en-US" sz="2800" b="1" dirty="0" err="1">
                <a:latin typeface="Cambria" panose="02040503050406030204" pitchFamily="18" charset="0"/>
                <a:ea typeface="Cambria" panose="02040503050406030204" pitchFamily="18" charset="0"/>
              </a:rPr>
              <a:t>bằng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nhiều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nhất</a:t>
            </a:r>
            <a:r>
              <a:rPr lang="en-US" sz="28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36247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0178 Mateo · SlidesMania">
  <a:themeElements>
    <a:clrScheme name="Simple Light">
      <a:dk1>
        <a:srgbClr val="000000"/>
      </a:dk1>
      <a:lt1>
        <a:srgbClr val="FFFFFF"/>
      </a:lt1>
      <a:dk2>
        <a:srgbClr val="595959"/>
      </a:dk2>
      <a:lt2>
        <a:srgbClr val="434343"/>
      </a:lt2>
      <a:accent1>
        <a:srgbClr val="D5A6BD"/>
      </a:accent1>
      <a:accent2>
        <a:srgbClr val="B4A7D6"/>
      </a:accent2>
      <a:accent3>
        <a:srgbClr val="A4C2F4"/>
      </a:accent3>
      <a:accent4>
        <a:srgbClr val="EA9999"/>
      </a:accent4>
      <a:accent5>
        <a:srgbClr val="B6D7A8"/>
      </a:accent5>
      <a:accent6>
        <a:srgbClr val="3D85C6"/>
      </a:accent6>
      <a:hlink>
        <a:srgbClr val="A64D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475</Words>
  <Application>Microsoft Office PowerPoint</Application>
  <PresentationFormat>Widescreen</PresentationFormat>
  <Paragraphs>50</Paragraphs>
  <Slides>20</Slides>
  <Notes>6</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20</vt:i4>
      </vt:variant>
    </vt:vector>
  </HeadingPairs>
  <TitlesOfParts>
    <vt:vector size="43" baseType="lpstr">
      <vt:lpstr>微软雅黑</vt:lpstr>
      <vt:lpstr>#9Slide02 Noi dung dai</vt:lpstr>
      <vt:lpstr>#9Slide02 Tieu de dai</vt:lpstr>
      <vt:lpstr>.VnArial</vt:lpstr>
      <vt:lpstr>Arabic Typesetting</vt:lpstr>
      <vt:lpstr>Arial</vt:lpstr>
      <vt:lpstr>Arrial</vt:lpstr>
      <vt:lpstr>Calibri</vt:lpstr>
      <vt:lpstr>Calibri Light</vt:lpstr>
      <vt:lpstr>Cambria</vt:lpstr>
      <vt:lpstr>等线</vt:lpstr>
      <vt:lpstr>Segoe UI</vt:lpstr>
      <vt:lpstr>Times New Roman</vt:lpstr>
      <vt:lpstr>UVF TypoSlabserif</vt:lpstr>
      <vt:lpstr>Verdana</vt:lpstr>
      <vt:lpstr>华康海报体W12</vt:lpstr>
      <vt:lpstr>思源黑体 CN Bold</vt:lpstr>
      <vt:lpstr>Custom Design</vt:lpstr>
      <vt:lpstr>Trở lại Trường học 16x9</vt:lpstr>
      <vt:lpstr>1_Custom Design</vt:lpstr>
      <vt:lpstr>2_Custom Design</vt:lpstr>
      <vt:lpstr>Office Theme</vt:lpstr>
      <vt:lpstr>0178 Mateo · 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29</cp:revision>
  <dcterms:created xsi:type="dcterms:W3CDTF">2023-08-24T03:38:34Z</dcterms:created>
  <dcterms:modified xsi:type="dcterms:W3CDTF">2023-08-28T01:14:20Z</dcterms:modified>
</cp:coreProperties>
</file>