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0"/>
  </p:notesMasterIdLst>
  <p:sldIdLst>
    <p:sldId id="256" r:id="rId2"/>
    <p:sldId id="272" r:id="rId3"/>
    <p:sldId id="266" r:id="rId4"/>
    <p:sldId id="289" r:id="rId5"/>
    <p:sldId id="294" r:id="rId6"/>
    <p:sldId id="279" r:id="rId7"/>
    <p:sldId id="303" r:id="rId8"/>
    <p:sldId id="298" r:id="rId9"/>
    <p:sldId id="281" r:id="rId10"/>
    <p:sldId id="299" r:id="rId11"/>
    <p:sldId id="300" r:id="rId12"/>
    <p:sldId id="301" r:id="rId13"/>
    <p:sldId id="295" r:id="rId14"/>
    <p:sldId id="296" r:id="rId15"/>
    <p:sldId id="297" r:id="rId16"/>
    <p:sldId id="302" r:id="rId17"/>
    <p:sldId id="269" r:id="rId18"/>
    <p:sldId id="293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2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89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34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2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9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4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3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7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075AF-7FFC-40C8-876E-3CD56B9C61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6096001" cy="778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4371" y="714966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8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7999" y="168811"/>
            <a:ext cx="6096001" cy="21523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2CCC3C0A-9315-41F5-8A89-E2BCD2AB4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283" y="2518117"/>
            <a:ext cx="7728455" cy="37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6096001" cy="778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4371" y="714966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2" y="0"/>
            <a:ext cx="4167993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1379" y="96688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753" y="1781159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97EFBD-1C15-45D0-A760-A42CBC1F082C}"/>
              </a:ext>
            </a:extLst>
          </p:cNvPr>
          <p:cNvSpPr/>
          <p:nvPr/>
        </p:nvSpPr>
        <p:spPr>
          <a:xfrm>
            <a:off x="650267" y="1873111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976997-4C54-494F-B443-0B40F4C85503}"/>
              </a:ext>
            </a:extLst>
          </p:cNvPr>
          <p:cNvSpPr/>
          <p:nvPr/>
        </p:nvSpPr>
        <p:spPr>
          <a:xfrm>
            <a:off x="9573784" y="283479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2" y="0"/>
            <a:ext cx="4167993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1379" y="96688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753" y="1781159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97EFBD-1C15-45D0-A760-A42CBC1F082C}"/>
              </a:ext>
            </a:extLst>
          </p:cNvPr>
          <p:cNvSpPr/>
          <p:nvPr/>
        </p:nvSpPr>
        <p:spPr>
          <a:xfrm>
            <a:off x="650267" y="1873111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976997-4C54-494F-B443-0B40F4C85503}"/>
              </a:ext>
            </a:extLst>
          </p:cNvPr>
          <p:cNvSpPr/>
          <p:nvPr/>
        </p:nvSpPr>
        <p:spPr>
          <a:xfrm>
            <a:off x="9573784" y="283479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2" y="0"/>
            <a:ext cx="4167993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1379" y="96688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753" y="1781159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9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D17D5F-62F6-4A1B-85F6-4AE29060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218"/>
            <a:ext cx="12192000" cy="660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BBD547-D4DB-4BDD-9D59-4D1BE3607C2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248443" cy="8721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4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375D7-1935-47A8-34A0-77C0EDD0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17C61E-604F-0F98-E9AE-509EB30917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58A4F6-6DBC-0DF3-F1B9-4AFE2E2CEBEA}"/>
              </a:ext>
            </a:extLst>
          </p:cNvPr>
          <p:cNvSpPr/>
          <p:nvPr/>
        </p:nvSpPr>
        <p:spPr>
          <a:xfrm>
            <a:off x="203200" y="405149"/>
            <a:ext cx="11306295" cy="6047703"/>
          </a:xfrm>
          <a:custGeom>
            <a:avLst/>
            <a:gdLst/>
            <a:ahLst/>
            <a:cxnLst/>
            <a:rect l="l" t="t" r="r" b="b"/>
            <a:pathLst>
              <a:path w="16959442" h="9071555">
                <a:moveTo>
                  <a:pt x="0" y="0"/>
                </a:moveTo>
                <a:lnTo>
                  <a:pt x="16959442" y="0"/>
                </a:lnTo>
                <a:lnTo>
                  <a:pt x="16959442" y="9071554"/>
                </a:lnTo>
                <a:lnTo>
                  <a:pt x="0" y="9071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95C39D-E96C-7392-A15B-9AF536166450}"/>
              </a:ext>
            </a:extLst>
          </p:cNvPr>
          <p:cNvSpPr/>
          <p:nvPr/>
        </p:nvSpPr>
        <p:spPr>
          <a:xfrm>
            <a:off x="11345830" y="657482"/>
            <a:ext cx="545337" cy="5514718"/>
          </a:xfrm>
          <a:custGeom>
            <a:avLst/>
            <a:gdLst/>
            <a:ahLst/>
            <a:cxnLst/>
            <a:rect l="l" t="t" r="r" b="b"/>
            <a:pathLst>
              <a:path w="818005" h="8272077">
                <a:moveTo>
                  <a:pt x="0" y="0"/>
                </a:moveTo>
                <a:lnTo>
                  <a:pt x="818005" y="0"/>
                </a:lnTo>
                <a:lnTo>
                  <a:pt x="818005" y="8272077"/>
                </a:lnTo>
                <a:lnTo>
                  <a:pt x="0" y="8272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F7DC4F-1AA2-BCBB-FCB2-2D6267E7B068}"/>
              </a:ext>
            </a:extLst>
          </p:cNvPr>
          <p:cNvSpPr/>
          <p:nvPr/>
        </p:nvSpPr>
        <p:spPr>
          <a:xfrm>
            <a:off x="1300969" y="5298332"/>
            <a:ext cx="655643" cy="647298"/>
          </a:xfrm>
          <a:custGeom>
            <a:avLst/>
            <a:gdLst/>
            <a:ahLst/>
            <a:cxnLst/>
            <a:rect l="l" t="t" r="r" b="b"/>
            <a:pathLst>
              <a:path w="983464" h="970947">
                <a:moveTo>
                  <a:pt x="0" y="0"/>
                </a:moveTo>
                <a:lnTo>
                  <a:pt x="983464" y="0"/>
                </a:lnTo>
                <a:lnTo>
                  <a:pt x="983464" y="970947"/>
                </a:lnTo>
                <a:lnTo>
                  <a:pt x="0" y="9709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C03C709-8C45-14AE-D39E-BCA55F4B28FA}"/>
              </a:ext>
            </a:extLst>
          </p:cNvPr>
          <p:cNvSpPr/>
          <p:nvPr/>
        </p:nvSpPr>
        <p:spPr>
          <a:xfrm>
            <a:off x="10271363" y="657482"/>
            <a:ext cx="655643" cy="647298"/>
          </a:xfrm>
          <a:custGeom>
            <a:avLst/>
            <a:gdLst/>
            <a:ahLst/>
            <a:cxnLst/>
            <a:rect l="l" t="t" r="r" b="b"/>
            <a:pathLst>
              <a:path w="983464" h="970947">
                <a:moveTo>
                  <a:pt x="0" y="0"/>
                </a:moveTo>
                <a:lnTo>
                  <a:pt x="983464" y="0"/>
                </a:lnTo>
                <a:lnTo>
                  <a:pt x="983464" y="970947"/>
                </a:lnTo>
                <a:lnTo>
                  <a:pt x="0" y="9709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DFDD89-4757-80B0-85A8-1C014EB4069B}"/>
              </a:ext>
            </a:extLst>
          </p:cNvPr>
          <p:cNvSpPr/>
          <p:nvPr/>
        </p:nvSpPr>
        <p:spPr>
          <a:xfrm>
            <a:off x="7723154" y="657483"/>
            <a:ext cx="1382858" cy="311771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8"/>
                </a:lnTo>
                <a:lnTo>
                  <a:pt x="0" y="467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EB86153-D216-9A39-D47E-750C9E64ED51}"/>
              </a:ext>
            </a:extLst>
          </p:cNvPr>
          <p:cNvSpPr/>
          <p:nvPr/>
        </p:nvSpPr>
        <p:spPr>
          <a:xfrm>
            <a:off x="9824729" y="5173715"/>
            <a:ext cx="384935" cy="386340"/>
          </a:xfrm>
          <a:custGeom>
            <a:avLst/>
            <a:gdLst/>
            <a:ahLst/>
            <a:cxnLst/>
            <a:rect l="l" t="t" r="r" b="b"/>
            <a:pathLst>
              <a:path w="577403" h="579510">
                <a:moveTo>
                  <a:pt x="0" y="0"/>
                </a:moveTo>
                <a:lnTo>
                  <a:pt x="577403" y="0"/>
                </a:lnTo>
                <a:lnTo>
                  <a:pt x="577403" y="579510"/>
                </a:lnTo>
                <a:lnTo>
                  <a:pt x="0" y="579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48B228D-DD57-C0A1-8048-58CBDD993295}"/>
              </a:ext>
            </a:extLst>
          </p:cNvPr>
          <p:cNvSpPr/>
          <p:nvPr/>
        </p:nvSpPr>
        <p:spPr>
          <a:xfrm>
            <a:off x="10339041" y="4776144"/>
            <a:ext cx="520289" cy="522188"/>
          </a:xfrm>
          <a:custGeom>
            <a:avLst/>
            <a:gdLst/>
            <a:ahLst/>
            <a:cxnLst/>
            <a:rect l="l" t="t" r="r" b="b"/>
            <a:pathLst>
              <a:path w="780433" h="783282">
                <a:moveTo>
                  <a:pt x="0" y="0"/>
                </a:moveTo>
                <a:lnTo>
                  <a:pt x="780433" y="0"/>
                </a:lnTo>
                <a:lnTo>
                  <a:pt x="780433" y="783282"/>
                </a:lnTo>
                <a:lnTo>
                  <a:pt x="0" y="783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D081E3A-5439-AF1B-C0E4-DCE9FD25FE9F}"/>
              </a:ext>
            </a:extLst>
          </p:cNvPr>
          <p:cNvSpPr/>
          <p:nvPr/>
        </p:nvSpPr>
        <p:spPr>
          <a:xfrm>
            <a:off x="10271364" y="5423442"/>
            <a:ext cx="520289" cy="522188"/>
          </a:xfrm>
          <a:custGeom>
            <a:avLst/>
            <a:gdLst/>
            <a:ahLst/>
            <a:cxnLst/>
            <a:rect l="l" t="t" r="r" b="b"/>
            <a:pathLst>
              <a:path w="780433" h="783282">
                <a:moveTo>
                  <a:pt x="0" y="0"/>
                </a:moveTo>
                <a:lnTo>
                  <a:pt x="780434" y="0"/>
                </a:lnTo>
                <a:lnTo>
                  <a:pt x="780434" y="783282"/>
                </a:lnTo>
                <a:lnTo>
                  <a:pt x="0" y="783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Bài khởi động đầu giờ_Con cào cào (Nguồn- Yêu dân tộc Việt Nam)">
            <a:hlinkClick r:id="" action="ppaction://media"/>
            <a:extLst>
              <a:ext uri="{FF2B5EF4-FFF2-40B4-BE49-F238E27FC236}">
                <a16:creationId xmlns:a16="http://schemas.microsoft.com/office/drawing/2014/main" id="{5C0CEEF6-2BAB-402E-9572-2F318309F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93" y="3522298"/>
            <a:ext cx="3296991" cy="23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121"/>
            <a:ext cx="3173166" cy="23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11" y="3670852"/>
            <a:ext cx="3476171" cy="21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27" y="413388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32" y="2784889"/>
            <a:ext cx="3381016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muỗm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6771" y="2659559"/>
            <a:ext cx="336613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sum họp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7911" y="5837355"/>
            <a:ext cx="3476176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um tùm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5593" y="5837354"/>
            <a:ext cx="329699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nhuộm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434" y="1149531"/>
            <a:ext cx="879566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762C4-8B5D-40E6-9A9E-C0B0DA5CA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44" r="-2247"/>
          <a:stretch/>
        </p:blipFill>
        <p:spPr>
          <a:xfrm>
            <a:off x="0" y="0"/>
            <a:ext cx="1243584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EC0AFD-698A-474D-86A6-F0206127E902}"/>
              </a:ext>
            </a:extLst>
          </p:cNvPr>
          <p:cNvSpPr txBox="1"/>
          <p:nvPr/>
        </p:nvSpPr>
        <p:spPr>
          <a:xfrm>
            <a:off x="-1" y="0"/>
            <a:ext cx="296848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016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E900359E-C354-4FE1-903B-C28BEE117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2850" y="4217726"/>
            <a:ext cx="4339150" cy="20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911795" y="2056212"/>
            <a:ext cx="35520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59559" y="299309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94796" y="4825665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7B47A2-C52F-4683-BCF2-6A09056CF9D4}"/>
              </a:ext>
            </a:extLst>
          </p:cNvPr>
          <p:cNvCxnSpPr>
            <a:cxnSpLocks/>
          </p:cNvCxnSpPr>
          <p:nvPr/>
        </p:nvCxnSpPr>
        <p:spPr>
          <a:xfrm>
            <a:off x="2902226" y="3931144"/>
            <a:ext cx="2027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1ECD7B-73D0-4D74-8278-C72766EBA1C3}"/>
              </a:ext>
            </a:extLst>
          </p:cNvPr>
          <p:cNvCxnSpPr>
            <a:cxnSpLocks/>
          </p:cNvCxnSpPr>
          <p:nvPr/>
        </p:nvCxnSpPr>
        <p:spPr>
          <a:xfrm>
            <a:off x="8772939" y="3931144"/>
            <a:ext cx="21601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6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3A37B5-461D-4D33-94A9-F0C1E81C7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202737"/>
              </p:ext>
            </p:extLst>
          </p:nvPr>
        </p:nvGraphicFramePr>
        <p:xfrm>
          <a:off x="0" y="0"/>
          <a:ext cx="812800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964359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5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5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5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25771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F164CDA-E54C-4493-9615-23C3F3E2AE35}"/>
              </a:ext>
            </a:extLst>
          </p:cNvPr>
          <p:cNvSpPr txBox="1"/>
          <p:nvPr/>
        </p:nvSpPr>
        <p:spPr>
          <a:xfrm>
            <a:off x="489798" y="2066409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80F79-A84F-4384-89A1-2B7258A62860}"/>
              </a:ext>
            </a:extLst>
          </p:cNvPr>
          <p:cNvSpPr txBox="1"/>
          <p:nvPr/>
        </p:nvSpPr>
        <p:spPr>
          <a:xfrm>
            <a:off x="208161" y="869746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B4B75-0B43-4669-871C-80AC7A96BA64}"/>
              </a:ext>
            </a:extLst>
          </p:cNvPr>
          <p:cNvSpPr txBox="1"/>
          <p:nvPr/>
        </p:nvSpPr>
        <p:spPr>
          <a:xfrm>
            <a:off x="208161" y="3206844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735D2-46D1-4ECF-9B61-0F1BDC32C298}"/>
              </a:ext>
            </a:extLst>
          </p:cNvPr>
          <p:cNvSpPr txBox="1"/>
          <p:nvPr/>
        </p:nvSpPr>
        <p:spPr>
          <a:xfrm>
            <a:off x="237657" y="440717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78379-01E0-402E-A684-AD2DD0D47733}"/>
              </a:ext>
            </a:extLst>
          </p:cNvPr>
          <p:cNvSpPr txBox="1"/>
          <p:nvPr/>
        </p:nvSpPr>
        <p:spPr>
          <a:xfrm>
            <a:off x="237657" y="5607502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thêm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" y="0"/>
            <a:ext cx="5658679" cy="778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4371" y="714966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7903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583298" y="3746948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07286" y="2867852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388420" y="1820698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905256" y="4677579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542192" y="1823183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291</TotalTime>
  <Words>564</Words>
  <Application>Microsoft Office PowerPoint</Application>
  <PresentationFormat>Widescreen</PresentationFormat>
  <Paragraphs>85</Paragraphs>
  <Slides>18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Frankfurter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Administrator</cp:lastModifiedBy>
  <cp:revision>92</cp:revision>
  <dcterms:created xsi:type="dcterms:W3CDTF">2021-11-01T14:34:16Z</dcterms:created>
  <dcterms:modified xsi:type="dcterms:W3CDTF">2025-02-15T04:52:48Z</dcterms:modified>
</cp:coreProperties>
</file>