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x-wav"/>
  <Override PartName="/ppt/media/media1.wav" ContentType="audio/x-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media3.wav" ContentType="audio/x-wav"/>
  <Override PartName="/ppt/media/audio11.wav" ContentType="audio/x-wav"/>
  <Override PartName="/ppt/media/audio12.wav" ContentType="audio/x-wav"/>
  <Override PartName="/ppt/media/audio13.wav" ContentType="audio/x-wav"/>
  <Override PartName="/ppt/media/audio14.wav" ContentType="audio/x-wav"/>
  <Override PartName="/ppt/media/audio15.wav" ContentType="audio/x-wav"/>
  <Override PartName="/ppt/media/audio16.wav" ContentType="audio/x-wav"/>
  <Override PartName="/ppt/media/audio17.wav" ContentType="audio/x-wav"/>
  <Override PartName="/ppt/media/audio18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26"/>
  </p:notesMasterIdLst>
  <p:sldIdLst>
    <p:sldId id="257" r:id="rId2"/>
    <p:sldId id="259" r:id="rId3"/>
    <p:sldId id="260" r:id="rId4"/>
    <p:sldId id="508" r:id="rId5"/>
    <p:sldId id="262" r:id="rId6"/>
    <p:sldId id="263" r:id="rId7"/>
    <p:sldId id="503" r:id="rId8"/>
    <p:sldId id="265" r:id="rId9"/>
    <p:sldId id="266" r:id="rId10"/>
    <p:sldId id="479" r:id="rId11"/>
    <p:sldId id="499" r:id="rId12"/>
    <p:sldId id="422" r:id="rId13"/>
    <p:sldId id="501" r:id="rId14"/>
    <p:sldId id="502" r:id="rId15"/>
    <p:sldId id="274" r:id="rId16"/>
    <p:sldId id="360" r:id="rId17"/>
    <p:sldId id="276" r:id="rId18"/>
    <p:sldId id="356" r:id="rId19"/>
    <p:sldId id="357" r:id="rId20"/>
    <p:sldId id="358" r:id="rId21"/>
    <p:sldId id="359" r:id="rId22"/>
    <p:sldId id="323" r:id="rId23"/>
    <p:sldId id="509" r:id="rId24"/>
    <p:sldId id="277" r:id="rId25"/>
  </p:sldIdLst>
  <p:sldSz cx="9144000" cy="5143500" type="screen16x9"/>
  <p:notesSz cx="6858000" cy="9144000"/>
  <p:embeddedFontLst>
    <p:embeddedFont>
      <p:font typeface="Berlin Sans FB" panose="020E0602020502020306" pitchFamily="34" charset="0"/>
      <p:regular r:id="rId27"/>
      <p:bold r:id="rId28"/>
    </p:embeddedFont>
    <p:embeddedFont>
      <p:font typeface="Berlin Sans FB Demi" panose="020E0802020502020306" pitchFamily="34" charset="0"/>
      <p:bold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tamaran" panose="020B0604020202020204" charset="0"/>
      <p:regular r:id="rId34"/>
      <p:bold r:id="rId35"/>
    </p:embeddedFont>
    <p:embeddedFont>
      <p:font typeface="Coiny" panose="020B0604020202020204" charset="0"/>
      <p:regular r:id="rId36"/>
    </p:embeddedFont>
    <p:embeddedFont>
      <p:font typeface="Comic Sans MS" panose="030F0702030302020204" pitchFamily="66" charset="0"/>
      <p:regular r:id="rId37"/>
      <p:bold r:id="rId38"/>
      <p:italic r:id="rId39"/>
      <p:boldItalic r:id="rId40"/>
    </p:embeddedFont>
    <p:embeddedFont>
      <p:font typeface="Quicksand" panose="020B0604020202020204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CFBB5E5-080F-46DB-A6B0-16C741041471}">
  <a:tblStyle styleId="{9CFBB5E5-080F-46DB-A6B0-16C74104147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391" autoAdjust="0"/>
    <p:restoredTop sz="94660"/>
  </p:normalViewPr>
  <p:slideViewPr>
    <p:cSldViewPr snapToGrid="0">
      <p:cViewPr varScale="1">
        <p:scale>
          <a:sx n="90" d="100"/>
          <a:sy n="90" d="100"/>
        </p:scale>
        <p:origin x="492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6" name="Google Shape;2886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7" name="Google Shape;2887;g99f2f57a71_0_207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96410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0" name="Google Shape;2200;gfe65d0333f_0_2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1" name="Google Shape;2201;gfe65d0333f_0_2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9667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"/>
          <p:cNvSpPr txBox="1">
            <a:spLocks noGrp="1"/>
          </p:cNvSpPr>
          <p:nvPr>
            <p:ph type="title"/>
          </p:nvPr>
        </p:nvSpPr>
        <p:spPr>
          <a:xfrm>
            <a:off x="2405925" y="3081688"/>
            <a:ext cx="50676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6" name="Google Shape;56;p3"/>
          <p:cNvSpPr txBox="1">
            <a:spLocks noGrp="1"/>
          </p:cNvSpPr>
          <p:nvPr>
            <p:ph type="title" idx="2" hasCustomPrompt="1"/>
          </p:nvPr>
        </p:nvSpPr>
        <p:spPr>
          <a:xfrm>
            <a:off x="6477639" y="1751735"/>
            <a:ext cx="9009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45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57" name="Google Shape;57;p3"/>
          <p:cNvSpPr txBox="1">
            <a:spLocks noGrp="1"/>
          </p:cNvSpPr>
          <p:nvPr>
            <p:ph type="subTitle" idx="1"/>
          </p:nvPr>
        </p:nvSpPr>
        <p:spPr>
          <a:xfrm>
            <a:off x="2405925" y="3901088"/>
            <a:ext cx="5067600" cy="375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8" name="Google Shape;58;p3"/>
          <p:cNvGrpSpPr/>
          <p:nvPr/>
        </p:nvGrpSpPr>
        <p:grpSpPr>
          <a:xfrm rot="-1122620">
            <a:off x="8033683" y="4015683"/>
            <a:ext cx="775904" cy="775385"/>
            <a:chOff x="2591738" y="4137603"/>
            <a:chExt cx="775865" cy="775346"/>
          </a:xfrm>
        </p:grpSpPr>
        <p:sp>
          <p:nvSpPr>
            <p:cNvPr id="59" name="Google Shape;59;p3"/>
            <p:cNvSpPr/>
            <p:nvPr/>
          </p:nvSpPr>
          <p:spPr>
            <a:xfrm rot="-2862761">
              <a:off x="2730160" y="4286608"/>
              <a:ext cx="527595" cy="477335"/>
            </a:xfrm>
            <a:custGeom>
              <a:avLst/>
              <a:gdLst/>
              <a:ahLst/>
              <a:cxnLst/>
              <a:rect l="l" t="t" r="r" b="b"/>
              <a:pathLst>
                <a:path w="15221" h="13771" extrusionOk="0">
                  <a:moveTo>
                    <a:pt x="10062" y="1"/>
                  </a:moveTo>
                  <a:cubicBezTo>
                    <a:pt x="6263" y="1"/>
                    <a:pt x="705" y="5067"/>
                    <a:pt x="141" y="6147"/>
                  </a:cubicBezTo>
                  <a:cubicBezTo>
                    <a:pt x="0" y="6429"/>
                    <a:pt x="0" y="6738"/>
                    <a:pt x="113" y="7047"/>
                  </a:cubicBezTo>
                  <a:cubicBezTo>
                    <a:pt x="338" y="8004"/>
                    <a:pt x="1604" y="9354"/>
                    <a:pt x="3460" y="10620"/>
                  </a:cubicBezTo>
                  <a:cubicBezTo>
                    <a:pt x="3517" y="10649"/>
                    <a:pt x="3573" y="10705"/>
                    <a:pt x="3629" y="10733"/>
                  </a:cubicBezTo>
                  <a:lnTo>
                    <a:pt x="3826" y="10874"/>
                  </a:lnTo>
                  <a:cubicBezTo>
                    <a:pt x="4333" y="11211"/>
                    <a:pt x="4895" y="11521"/>
                    <a:pt x="5486" y="11858"/>
                  </a:cubicBezTo>
                  <a:lnTo>
                    <a:pt x="5514" y="11858"/>
                  </a:lnTo>
                  <a:cubicBezTo>
                    <a:pt x="7869" y="13091"/>
                    <a:pt x="10139" y="13770"/>
                    <a:pt x="11602" y="13770"/>
                  </a:cubicBezTo>
                  <a:cubicBezTo>
                    <a:pt x="12376" y="13770"/>
                    <a:pt x="12924" y="13580"/>
                    <a:pt x="13138" y="13181"/>
                  </a:cubicBezTo>
                  <a:cubicBezTo>
                    <a:pt x="13138" y="13152"/>
                    <a:pt x="13138" y="13152"/>
                    <a:pt x="13138" y="13124"/>
                  </a:cubicBezTo>
                  <a:cubicBezTo>
                    <a:pt x="13166" y="13096"/>
                    <a:pt x="13166" y="13068"/>
                    <a:pt x="13195" y="13068"/>
                  </a:cubicBezTo>
                  <a:cubicBezTo>
                    <a:pt x="13870" y="11858"/>
                    <a:pt x="15220" y="2265"/>
                    <a:pt x="11591" y="352"/>
                  </a:cubicBezTo>
                  <a:cubicBezTo>
                    <a:pt x="11133" y="108"/>
                    <a:pt x="10616" y="1"/>
                    <a:pt x="10062" y="1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" name="Google Shape;60;p3"/>
            <p:cNvGrpSpPr/>
            <p:nvPr/>
          </p:nvGrpSpPr>
          <p:grpSpPr>
            <a:xfrm rot="-2862761">
              <a:off x="2707086" y="4248809"/>
              <a:ext cx="545169" cy="552933"/>
              <a:chOff x="2948750" y="2167175"/>
              <a:chExt cx="393200" cy="398800"/>
            </a:xfrm>
          </p:grpSpPr>
          <p:sp>
            <p:nvSpPr>
              <p:cNvPr id="61" name="Google Shape;61;p3"/>
              <p:cNvSpPr/>
              <p:nvPr/>
            </p:nvSpPr>
            <p:spPr>
              <a:xfrm>
                <a:off x="2948750" y="2167175"/>
                <a:ext cx="393200" cy="396700"/>
              </a:xfrm>
              <a:custGeom>
                <a:avLst/>
                <a:gdLst/>
                <a:ahLst/>
                <a:cxnLst/>
                <a:rect l="l" t="t" r="r" b="b"/>
                <a:pathLst>
                  <a:path w="15728" h="15868" extrusionOk="0">
                    <a:moveTo>
                      <a:pt x="676" y="7737"/>
                    </a:moveTo>
                    <a:cubicBezTo>
                      <a:pt x="1" y="8947"/>
                      <a:pt x="2420" y="11507"/>
                      <a:pt x="6021" y="13420"/>
                    </a:cubicBezTo>
                    <a:cubicBezTo>
                      <a:pt x="9622" y="15333"/>
                      <a:pt x="13083" y="15867"/>
                      <a:pt x="13730" y="14658"/>
                    </a:cubicBezTo>
                    <a:cubicBezTo>
                      <a:pt x="14377" y="13420"/>
                      <a:pt x="15727" y="3826"/>
                      <a:pt x="12126" y="1913"/>
                    </a:cubicBezTo>
                    <a:cubicBezTo>
                      <a:pt x="8497" y="0"/>
                      <a:pt x="1323" y="6499"/>
                      <a:pt x="676" y="773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2950175" y="2335275"/>
                <a:ext cx="355900" cy="230700"/>
              </a:xfrm>
              <a:custGeom>
                <a:avLst/>
                <a:gdLst/>
                <a:ahLst/>
                <a:cxnLst/>
                <a:rect l="l" t="t" r="r" b="b"/>
                <a:pathLst>
                  <a:path w="14236" h="9228" extrusionOk="0">
                    <a:moveTo>
                      <a:pt x="5992" y="6724"/>
                    </a:moveTo>
                    <a:cubicBezTo>
                      <a:pt x="9593" y="8609"/>
                      <a:pt x="12998" y="9228"/>
                      <a:pt x="13617" y="8046"/>
                    </a:cubicBezTo>
                    <a:cubicBezTo>
                      <a:pt x="14235" y="6893"/>
                      <a:pt x="11816" y="4417"/>
                      <a:pt x="8243" y="2504"/>
                    </a:cubicBezTo>
                    <a:cubicBezTo>
                      <a:pt x="4642" y="591"/>
                      <a:pt x="1238" y="0"/>
                      <a:pt x="619" y="1154"/>
                    </a:cubicBezTo>
                    <a:cubicBezTo>
                      <a:pt x="0" y="2335"/>
                      <a:pt x="2420" y="4811"/>
                      <a:pt x="5992" y="6724"/>
                    </a:cubicBezTo>
                    <a:close/>
                  </a:path>
                </a:pathLst>
              </a:custGeom>
              <a:solidFill>
                <a:srgbClr val="EC3850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2963525" y="2349400"/>
                <a:ext cx="335525" cy="182125"/>
              </a:xfrm>
              <a:custGeom>
                <a:avLst/>
                <a:gdLst/>
                <a:ahLst/>
                <a:cxnLst/>
                <a:rect l="l" t="t" r="r" b="b"/>
                <a:pathLst>
                  <a:path w="13421" h="7285" extrusionOk="0">
                    <a:moveTo>
                      <a:pt x="1614" y="0"/>
                    </a:moveTo>
                    <a:cubicBezTo>
                      <a:pt x="844" y="0"/>
                      <a:pt x="299" y="191"/>
                      <a:pt x="85" y="589"/>
                    </a:cubicBezTo>
                    <a:cubicBezTo>
                      <a:pt x="57" y="701"/>
                      <a:pt x="1" y="785"/>
                      <a:pt x="1" y="898"/>
                    </a:cubicBezTo>
                    <a:cubicBezTo>
                      <a:pt x="555" y="559"/>
                      <a:pt x="1179" y="424"/>
                      <a:pt x="1830" y="424"/>
                    </a:cubicBezTo>
                    <a:cubicBezTo>
                      <a:pt x="3393" y="424"/>
                      <a:pt x="5107" y="1202"/>
                      <a:pt x="6359" y="1798"/>
                    </a:cubicBezTo>
                    <a:cubicBezTo>
                      <a:pt x="8891" y="2980"/>
                      <a:pt x="11901" y="4612"/>
                      <a:pt x="13139" y="7284"/>
                    </a:cubicBezTo>
                    <a:cubicBezTo>
                      <a:pt x="13420" y="6046"/>
                      <a:pt x="11085" y="3739"/>
                      <a:pt x="7709" y="1939"/>
                    </a:cubicBezTo>
                    <a:cubicBezTo>
                      <a:pt x="5351" y="686"/>
                      <a:pt x="3077" y="0"/>
                      <a:pt x="1614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2974775" y="2217400"/>
                <a:ext cx="261675" cy="229725"/>
              </a:xfrm>
              <a:custGeom>
                <a:avLst/>
                <a:gdLst/>
                <a:ahLst/>
                <a:cxnLst/>
                <a:rect l="l" t="t" r="r" b="b"/>
                <a:pathLst>
                  <a:path w="10467" h="9189" extrusionOk="0">
                    <a:moveTo>
                      <a:pt x="9467" y="0"/>
                    </a:moveTo>
                    <a:cubicBezTo>
                      <a:pt x="6964" y="0"/>
                      <a:pt x="4613" y="1841"/>
                      <a:pt x="2898" y="3505"/>
                    </a:cubicBezTo>
                    <a:cubicBezTo>
                      <a:pt x="1886" y="4518"/>
                      <a:pt x="901" y="5587"/>
                      <a:pt x="1" y="6684"/>
                    </a:cubicBezTo>
                    <a:cubicBezTo>
                      <a:pt x="507" y="7669"/>
                      <a:pt x="1210" y="8513"/>
                      <a:pt x="2054" y="9188"/>
                    </a:cubicBezTo>
                    <a:cubicBezTo>
                      <a:pt x="4502" y="4771"/>
                      <a:pt x="7147" y="1874"/>
                      <a:pt x="10466" y="101"/>
                    </a:cubicBezTo>
                    <a:cubicBezTo>
                      <a:pt x="10131" y="32"/>
                      <a:pt x="9798" y="0"/>
                      <a:pt x="9467" y="0"/>
                    </a:cubicBezTo>
                    <a:close/>
                  </a:path>
                </a:pathLst>
              </a:custGeom>
              <a:solidFill>
                <a:srgbClr val="FFFFFF">
                  <a:alpha val="71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3149900" y="2233275"/>
                <a:ext cx="156875" cy="306925"/>
              </a:xfrm>
              <a:custGeom>
                <a:avLst/>
                <a:gdLst/>
                <a:ahLst/>
                <a:cxnLst/>
                <a:rect l="l" t="t" r="r" b="b"/>
                <a:pathLst>
                  <a:path w="6275" h="12277" extrusionOk="0">
                    <a:moveTo>
                      <a:pt x="4530" y="1"/>
                    </a:moveTo>
                    <a:cubicBezTo>
                      <a:pt x="4812" y="1632"/>
                      <a:pt x="4333" y="5627"/>
                      <a:pt x="929" y="10016"/>
                    </a:cubicBezTo>
                    <a:cubicBezTo>
                      <a:pt x="676" y="10326"/>
                      <a:pt x="367" y="10804"/>
                      <a:pt x="1" y="11282"/>
                    </a:cubicBezTo>
                    <a:cubicBezTo>
                      <a:pt x="1173" y="11803"/>
                      <a:pt x="2563" y="12276"/>
                      <a:pt x="4013" y="12276"/>
                    </a:cubicBezTo>
                    <a:cubicBezTo>
                      <a:pt x="4129" y="12276"/>
                      <a:pt x="4245" y="12273"/>
                      <a:pt x="4362" y="12267"/>
                    </a:cubicBezTo>
                    <a:cubicBezTo>
                      <a:pt x="4924" y="10916"/>
                      <a:pt x="5346" y="9482"/>
                      <a:pt x="5571" y="8047"/>
                    </a:cubicBezTo>
                    <a:cubicBezTo>
                      <a:pt x="6021" y="5374"/>
                      <a:pt x="6275" y="2251"/>
                      <a:pt x="4530" y="1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3002925" y="2223425"/>
                <a:ext cx="204675" cy="163500"/>
              </a:xfrm>
              <a:custGeom>
                <a:avLst/>
                <a:gdLst/>
                <a:ahLst/>
                <a:cxnLst/>
                <a:rect l="l" t="t" r="r" b="b"/>
                <a:pathLst>
                  <a:path w="8187" h="6540" extrusionOk="0">
                    <a:moveTo>
                      <a:pt x="8018" y="1"/>
                    </a:moveTo>
                    <a:cubicBezTo>
                      <a:pt x="3882" y="507"/>
                      <a:pt x="675" y="4868"/>
                      <a:pt x="0" y="6331"/>
                    </a:cubicBezTo>
                    <a:cubicBezTo>
                      <a:pt x="44" y="6476"/>
                      <a:pt x="132" y="6540"/>
                      <a:pt x="251" y="6540"/>
                    </a:cubicBezTo>
                    <a:cubicBezTo>
                      <a:pt x="896" y="6540"/>
                      <a:pt x="2472" y="4703"/>
                      <a:pt x="3207" y="3968"/>
                    </a:cubicBezTo>
                    <a:cubicBezTo>
                      <a:pt x="3742" y="3433"/>
                      <a:pt x="5205" y="1998"/>
                      <a:pt x="5852" y="1492"/>
                    </a:cubicBezTo>
                    <a:cubicBezTo>
                      <a:pt x="6808" y="732"/>
                      <a:pt x="8187" y="113"/>
                      <a:pt x="8018" y="1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3197725" y="2260475"/>
                <a:ext cx="115600" cy="266700"/>
              </a:xfrm>
              <a:custGeom>
                <a:avLst/>
                <a:gdLst/>
                <a:ahLst/>
                <a:cxnLst/>
                <a:rect l="l" t="t" r="r" b="b"/>
                <a:pathLst>
                  <a:path w="4624" h="10668" extrusionOk="0">
                    <a:moveTo>
                      <a:pt x="2955" y="0"/>
                    </a:moveTo>
                    <a:lnTo>
                      <a:pt x="2955" y="0"/>
                    </a:lnTo>
                    <a:cubicBezTo>
                      <a:pt x="2953" y="0"/>
                      <a:pt x="2953" y="3"/>
                      <a:pt x="2955" y="10"/>
                    </a:cubicBezTo>
                    <a:cubicBezTo>
                      <a:pt x="3968" y="4005"/>
                      <a:pt x="1" y="10307"/>
                      <a:pt x="1" y="10307"/>
                    </a:cubicBezTo>
                    <a:cubicBezTo>
                      <a:pt x="620" y="10576"/>
                      <a:pt x="1059" y="10668"/>
                      <a:pt x="1370" y="10668"/>
                    </a:cubicBezTo>
                    <a:cubicBezTo>
                      <a:pt x="2033" y="10668"/>
                      <a:pt x="2111" y="10250"/>
                      <a:pt x="2111" y="10250"/>
                    </a:cubicBezTo>
                    <a:cubicBezTo>
                      <a:pt x="4624" y="3640"/>
                      <a:pt x="3000" y="0"/>
                      <a:pt x="2955" y="0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8" name="Google Shape;68;p3"/>
          <p:cNvGrpSpPr/>
          <p:nvPr/>
        </p:nvGrpSpPr>
        <p:grpSpPr>
          <a:xfrm rot="1717465">
            <a:off x="534130" y="4333381"/>
            <a:ext cx="521810" cy="349527"/>
            <a:chOff x="55613" y="5243013"/>
            <a:chExt cx="300350" cy="201175"/>
          </a:xfrm>
        </p:grpSpPr>
        <p:sp>
          <p:nvSpPr>
            <p:cNvPr id="69" name="Google Shape;69;p3"/>
            <p:cNvSpPr/>
            <p:nvPr/>
          </p:nvSpPr>
          <p:spPr>
            <a:xfrm>
              <a:off x="55613" y="5243363"/>
              <a:ext cx="300350" cy="200475"/>
            </a:xfrm>
            <a:custGeom>
              <a:avLst/>
              <a:gdLst/>
              <a:ahLst/>
              <a:cxnLst/>
              <a:rect l="l" t="t" r="r" b="b"/>
              <a:pathLst>
                <a:path w="12014" h="8019" extrusionOk="0">
                  <a:moveTo>
                    <a:pt x="5993" y="0"/>
                  </a:moveTo>
                  <a:cubicBezTo>
                    <a:pt x="2701" y="0"/>
                    <a:pt x="57" y="1773"/>
                    <a:pt x="1" y="3967"/>
                  </a:cubicBezTo>
                  <a:cubicBezTo>
                    <a:pt x="1" y="3967"/>
                    <a:pt x="1" y="3995"/>
                    <a:pt x="1" y="4023"/>
                  </a:cubicBezTo>
                  <a:cubicBezTo>
                    <a:pt x="1" y="5458"/>
                    <a:pt x="1126" y="6696"/>
                    <a:pt x="2814" y="7427"/>
                  </a:cubicBezTo>
                  <a:lnTo>
                    <a:pt x="2898" y="7455"/>
                  </a:lnTo>
                  <a:cubicBezTo>
                    <a:pt x="3067" y="7512"/>
                    <a:pt x="3236" y="7568"/>
                    <a:pt x="3405" y="7624"/>
                  </a:cubicBezTo>
                  <a:lnTo>
                    <a:pt x="3574" y="7681"/>
                  </a:lnTo>
                  <a:lnTo>
                    <a:pt x="3827" y="7765"/>
                  </a:lnTo>
                  <a:lnTo>
                    <a:pt x="4080" y="7821"/>
                  </a:lnTo>
                  <a:lnTo>
                    <a:pt x="4305" y="7877"/>
                  </a:lnTo>
                  <a:cubicBezTo>
                    <a:pt x="4446" y="7906"/>
                    <a:pt x="4614" y="7934"/>
                    <a:pt x="4755" y="7934"/>
                  </a:cubicBezTo>
                  <a:lnTo>
                    <a:pt x="4924" y="7962"/>
                  </a:lnTo>
                  <a:lnTo>
                    <a:pt x="5318" y="8018"/>
                  </a:lnTo>
                  <a:lnTo>
                    <a:pt x="6021" y="8018"/>
                  </a:lnTo>
                  <a:cubicBezTo>
                    <a:pt x="9341" y="8018"/>
                    <a:pt x="12014" y="6218"/>
                    <a:pt x="12014" y="3995"/>
                  </a:cubicBezTo>
                  <a:cubicBezTo>
                    <a:pt x="12014" y="3883"/>
                    <a:pt x="11985" y="3798"/>
                    <a:pt x="11957" y="3686"/>
                  </a:cubicBezTo>
                  <a:cubicBezTo>
                    <a:pt x="11957" y="3629"/>
                    <a:pt x="11957" y="3601"/>
                    <a:pt x="11957" y="3573"/>
                  </a:cubicBezTo>
                  <a:cubicBezTo>
                    <a:pt x="11929" y="3489"/>
                    <a:pt x="11901" y="3376"/>
                    <a:pt x="11873" y="3264"/>
                  </a:cubicBezTo>
                  <a:cubicBezTo>
                    <a:pt x="11873" y="3264"/>
                    <a:pt x="11873" y="3236"/>
                    <a:pt x="11873" y="3236"/>
                  </a:cubicBezTo>
                  <a:cubicBezTo>
                    <a:pt x="11845" y="3095"/>
                    <a:pt x="11788" y="2982"/>
                    <a:pt x="11760" y="2870"/>
                  </a:cubicBezTo>
                  <a:cubicBezTo>
                    <a:pt x="11732" y="2842"/>
                    <a:pt x="11732" y="2814"/>
                    <a:pt x="11704" y="2785"/>
                  </a:cubicBezTo>
                  <a:cubicBezTo>
                    <a:pt x="11648" y="2701"/>
                    <a:pt x="11620" y="2588"/>
                    <a:pt x="11563" y="2504"/>
                  </a:cubicBezTo>
                  <a:cubicBezTo>
                    <a:pt x="11535" y="2476"/>
                    <a:pt x="11535" y="2476"/>
                    <a:pt x="11507" y="2448"/>
                  </a:cubicBezTo>
                  <a:cubicBezTo>
                    <a:pt x="11451" y="2335"/>
                    <a:pt x="11366" y="2251"/>
                    <a:pt x="11310" y="2138"/>
                  </a:cubicBezTo>
                  <a:lnTo>
                    <a:pt x="11226" y="2082"/>
                  </a:lnTo>
                  <a:cubicBezTo>
                    <a:pt x="11198" y="2026"/>
                    <a:pt x="11170" y="1998"/>
                    <a:pt x="11141" y="1941"/>
                  </a:cubicBezTo>
                  <a:cubicBezTo>
                    <a:pt x="10072" y="788"/>
                    <a:pt x="8187" y="0"/>
                    <a:pt x="5993" y="0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0" name="Google Shape;70;p3"/>
            <p:cNvGrpSpPr/>
            <p:nvPr/>
          </p:nvGrpSpPr>
          <p:grpSpPr>
            <a:xfrm>
              <a:off x="55613" y="5243013"/>
              <a:ext cx="300350" cy="201175"/>
              <a:chOff x="1402125" y="1705775"/>
              <a:chExt cx="300350" cy="201175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1402125" y="1705775"/>
                <a:ext cx="300350" cy="201175"/>
              </a:xfrm>
              <a:custGeom>
                <a:avLst/>
                <a:gdLst/>
                <a:ahLst/>
                <a:cxnLst/>
                <a:rect l="l" t="t" r="r" b="b"/>
                <a:pathLst>
                  <a:path w="12014" h="8047" extrusionOk="0">
                    <a:moveTo>
                      <a:pt x="1" y="4024"/>
                    </a:moveTo>
                    <a:cubicBezTo>
                      <a:pt x="1" y="6246"/>
                      <a:pt x="2701" y="8047"/>
                      <a:pt x="6021" y="8047"/>
                    </a:cubicBezTo>
                    <a:cubicBezTo>
                      <a:pt x="9313" y="8047"/>
                      <a:pt x="12014" y="6246"/>
                      <a:pt x="12014" y="4024"/>
                    </a:cubicBezTo>
                    <a:cubicBezTo>
                      <a:pt x="12014" y="1801"/>
                      <a:pt x="9341" y="1"/>
                      <a:pt x="6021" y="1"/>
                    </a:cubicBezTo>
                    <a:cubicBezTo>
                      <a:pt x="2701" y="1"/>
                      <a:pt x="1" y="1801"/>
                      <a:pt x="1" y="402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1402125" y="1754325"/>
                <a:ext cx="300350" cy="152625"/>
              </a:xfrm>
              <a:custGeom>
                <a:avLst/>
                <a:gdLst/>
                <a:ahLst/>
                <a:cxnLst/>
                <a:rect l="l" t="t" r="r" b="b"/>
                <a:pathLst>
                  <a:path w="12014" h="6105" extrusionOk="0">
                    <a:moveTo>
                      <a:pt x="141" y="2166"/>
                    </a:moveTo>
                    <a:cubicBezTo>
                      <a:pt x="113" y="2110"/>
                      <a:pt x="57" y="2082"/>
                      <a:pt x="1" y="2026"/>
                    </a:cubicBezTo>
                    <a:cubicBezTo>
                      <a:pt x="1" y="2026"/>
                      <a:pt x="1" y="2054"/>
                      <a:pt x="1" y="2082"/>
                    </a:cubicBezTo>
                    <a:cubicBezTo>
                      <a:pt x="1" y="4304"/>
                      <a:pt x="2701" y="6105"/>
                      <a:pt x="6021" y="6105"/>
                    </a:cubicBezTo>
                    <a:cubicBezTo>
                      <a:pt x="9341" y="6105"/>
                      <a:pt x="12014" y="4304"/>
                      <a:pt x="12014" y="2082"/>
                    </a:cubicBezTo>
                    <a:cubicBezTo>
                      <a:pt x="12014" y="1294"/>
                      <a:pt x="11704" y="563"/>
                      <a:pt x="11141" y="0"/>
                    </a:cubicBezTo>
                    <a:cubicBezTo>
                      <a:pt x="10776" y="3179"/>
                      <a:pt x="6753" y="4220"/>
                      <a:pt x="4024" y="3714"/>
                    </a:cubicBezTo>
                    <a:cubicBezTo>
                      <a:pt x="2730" y="3489"/>
                      <a:pt x="1154" y="3095"/>
                      <a:pt x="141" y="216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1416900" y="1766975"/>
                <a:ext cx="279950" cy="132950"/>
              </a:xfrm>
              <a:custGeom>
                <a:avLst/>
                <a:gdLst/>
                <a:ahLst/>
                <a:cxnLst/>
                <a:rect l="l" t="t" r="r" b="b"/>
                <a:pathLst>
                  <a:path w="11198" h="5318" extrusionOk="0">
                    <a:moveTo>
                      <a:pt x="8018" y="3770"/>
                    </a:moveTo>
                    <a:cubicBezTo>
                      <a:pt x="6668" y="4164"/>
                      <a:pt x="5261" y="4333"/>
                      <a:pt x="3855" y="4249"/>
                    </a:cubicBezTo>
                    <a:cubicBezTo>
                      <a:pt x="2504" y="4080"/>
                      <a:pt x="1210" y="3686"/>
                      <a:pt x="0" y="3067"/>
                    </a:cubicBezTo>
                    <a:cubicBezTo>
                      <a:pt x="901" y="4361"/>
                      <a:pt x="3292" y="5318"/>
                      <a:pt x="5543" y="5318"/>
                    </a:cubicBezTo>
                    <a:cubicBezTo>
                      <a:pt x="8665" y="5318"/>
                      <a:pt x="11197" y="3601"/>
                      <a:pt x="11197" y="1491"/>
                    </a:cubicBezTo>
                    <a:cubicBezTo>
                      <a:pt x="11197" y="957"/>
                      <a:pt x="11029" y="451"/>
                      <a:pt x="10747" y="0"/>
                    </a:cubicBezTo>
                    <a:cubicBezTo>
                      <a:pt x="10775" y="1717"/>
                      <a:pt x="9678" y="3264"/>
                      <a:pt x="8018" y="377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1410325" y="1722675"/>
                <a:ext cx="261900" cy="84675"/>
              </a:xfrm>
              <a:custGeom>
                <a:avLst/>
                <a:gdLst/>
                <a:ahLst/>
                <a:cxnLst/>
                <a:rect l="l" t="t" r="r" b="b"/>
                <a:pathLst>
                  <a:path w="10476" h="3387" extrusionOk="0">
                    <a:moveTo>
                      <a:pt x="4877" y="0"/>
                    </a:moveTo>
                    <a:cubicBezTo>
                      <a:pt x="3414" y="169"/>
                      <a:pt x="1529" y="703"/>
                      <a:pt x="685" y="2026"/>
                    </a:cubicBezTo>
                    <a:cubicBezTo>
                      <a:pt x="0" y="3102"/>
                      <a:pt x="628" y="3387"/>
                      <a:pt x="1551" y="3387"/>
                    </a:cubicBezTo>
                    <a:cubicBezTo>
                      <a:pt x="2485" y="3387"/>
                      <a:pt x="3721" y="3095"/>
                      <a:pt x="4202" y="3038"/>
                    </a:cubicBezTo>
                    <a:cubicBezTo>
                      <a:pt x="4353" y="3020"/>
                      <a:pt x="4507" y="3012"/>
                      <a:pt x="4664" y="3012"/>
                    </a:cubicBezTo>
                    <a:cubicBezTo>
                      <a:pt x="5584" y="3012"/>
                      <a:pt x="6602" y="3287"/>
                      <a:pt x="7522" y="3287"/>
                    </a:cubicBezTo>
                    <a:cubicBezTo>
                      <a:pt x="8091" y="3287"/>
                      <a:pt x="8622" y="3182"/>
                      <a:pt x="9069" y="2841"/>
                    </a:cubicBezTo>
                    <a:cubicBezTo>
                      <a:pt x="10476" y="1772"/>
                      <a:pt x="9660" y="591"/>
                      <a:pt x="8000" y="309"/>
                    </a:cubicBezTo>
                    <a:cubicBezTo>
                      <a:pt x="6959" y="84"/>
                      <a:pt x="5918" y="0"/>
                      <a:pt x="4877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1472450" y="1788775"/>
                <a:ext cx="230025" cy="118175"/>
              </a:xfrm>
              <a:custGeom>
                <a:avLst/>
                <a:gdLst/>
                <a:ahLst/>
                <a:cxnLst/>
                <a:rect l="l" t="t" r="r" b="b"/>
                <a:pathLst>
                  <a:path w="9201" h="4727" extrusionOk="0">
                    <a:moveTo>
                      <a:pt x="9116" y="1"/>
                    </a:moveTo>
                    <a:lnTo>
                      <a:pt x="9116" y="1"/>
                    </a:lnTo>
                    <a:cubicBezTo>
                      <a:pt x="9144" y="1576"/>
                      <a:pt x="7822" y="2926"/>
                      <a:pt x="6472" y="3573"/>
                    </a:cubicBezTo>
                    <a:cubicBezTo>
                      <a:pt x="6134" y="3742"/>
                      <a:pt x="5796" y="3855"/>
                      <a:pt x="5431" y="3967"/>
                    </a:cubicBezTo>
                    <a:cubicBezTo>
                      <a:pt x="5065" y="4108"/>
                      <a:pt x="4671" y="4192"/>
                      <a:pt x="4277" y="4277"/>
                    </a:cubicBezTo>
                    <a:cubicBezTo>
                      <a:pt x="3680" y="4406"/>
                      <a:pt x="3077" y="4471"/>
                      <a:pt x="2478" y="4471"/>
                    </a:cubicBezTo>
                    <a:cubicBezTo>
                      <a:pt x="1639" y="4471"/>
                      <a:pt x="805" y="4343"/>
                      <a:pt x="1" y="4080"/>
                    </a:cubicBezTo>
                    <a:lnTo>
                      <a:pt x="1" y="4080"/>
                    </a:lnTo>
                    <a:cubicBezTo>
                      <a:pt x="1014" y="4502"/>
                      <a:pt x="2111" y="4727"/>
                      <a:pt x="3208" y="4727"/>
                    </a:cubicBezTo>
                    <a:cubicBezTo>
                      <a:pt x="6528" y="4727"/>
                      <a:pt x="9201" y="2926"/>
                      <a:pt x="9201" y="704"/>
                    </a:cubicBezTo>
                    <a:cubicBezTo>
                      <a:pt x="9201" y="479"/>
                      <a:pt x="9172" y="226"/>
                      <a:pt x="9116" y="1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1436025" y="1728300"/>
                <a:ext cx="126500" cy="60125"/>
              </a:xfrm>
              <a:custGeom>
                <a:avLst/>
                <a:gdLst/>
                <a:ahLst/>
                <a:cxnLst/>
                <a:rect l="l" t="t" r="r" b="b"/>
                <a:pathLst>
                  <a:path w="5060" h="2405" extrusionOk="0">
                    <a:moveTo>
                      <a:pt x="3793" y="0"/>
                    </a:moveTo>
                    <a:cubicBezTo>
                      <a:pt x="3258" y="28"/>
                      <a:pt x="2724" y="141"/>
                      <a:pt x="2218" y="310"/>
                    </a:cubicBezTo>
                    <a:cubicBezTo>
                      <a:pt x="1486" y="478"/>
                      <a:pt x="839" y="872"/>
                      <a:pt x="361" y="1435"/>
                    </a:cubicBezTo>
                    <a:cubicBezTo>
                      <a:pt x="4" y="1858"/>
                      <a:pt x="1" y="2405"/>
                      <a:pt x="405" y="2405"/>
                    </a:cubicBezTo>
                    <a:cubicBezTo>
                      <a:pt x="512" y="2405"/>
                      <a:pt x="647" y="2367"/>
                      <a:pt x="811" y="2279"/>
                    </a:cubicBezTo>
                    <a:cubicBezTo>
                      <a:pt x="1486" y="1941"/>
                      <a:pt x="2077" y="1435"/>
                      <a:pt x="2724" y="1041"/>
                    </a:cubicBezTo>
                    <a:cubicBezTo>
                      <a:pt x="3005" y="872"/>
                      <a:pt x="3315" y="732"/>
                      <a:pt x="3652" y="619"/>
                    </a:cubicBezTo>
                    <a:cubicBezTo>
                      <a:pt x="3877" y="563"/>
                      <a:pt x="4440" y="591"/>
                      <a:pt x="4609" y="450"/>
                    </a:cubicBezTo>
                    <a:cubicBezTo>
                      <a:pt x="5059" y="84"/>
                      <a:pt x="4271" y="0"/>
                      <a:pt x="3793" y="0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1561075" y="1732500"/>
                <a:ext cx="422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1689" h="480" extrusionOk="0">
                    <a:moveTo>
                      <a:pt x="845" y="1"/>
                    </a:moveTo>
                    <a:cubicBezTo>
                      <a:pt x="1" y="85"/>
                      <a:pt x="366" y="479"/>
                      <a:pt x="845" y="479"/>
                    </a:cubicBezTo>
                    <a:cubicBezTo>
                      <a:pt x="1689" y="479"/>
                      <a:pt x="1520" y="57"/>
                      <a:pt x="845" y="1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8" name="Google Shape;78;p3"/>
          <p:cNvGrpSpPr/>
          <p:nvPr/>
        </p:nvGrpSpPr>
        <p:grpSpPr>
          <a:xfrm>
            <a:off x="-727400" y="0"/>
            <a:ext cx="10810035" cy="2642393"/>
            <a:chOff x="-727400" y="0"/>
            <a:chExt cx="10810035" cy="2642393"/>
          </a:xfrm>
        </p:grpSpPr>
        <p:sp>
          <p:nvSpPr>
            <p:cNvPr id="79" name="Google Shape;79;p3"/>
            <p:cNvSpPr/>
            <p:nvPr/>
          </p:nvSpPr>
          <p:spPr>
            <a:xfrm>
              <a:off x="-727400" y="0"/>
              <a:ext cx="10810035" cy="2638411"/>
            </a:xfrm>
            <a:custGeom>
              <a:avLst/>
              <a:gdLst/>
              <a:ahLst/>
              <a:cxnLst/>
              <a:rect l="l" t="t" r="r" b="b"/>
              <a:pathLst>
                <a:path w="119109" h="29071" extrusionOk="0">
                  <a:moveTo>
                    <a:pt x="47240" y="0"/>
                  </a:moveTo>
                  <a:lnTo>
                    <a:pt x="0" y="0"/>
                  </a:lnTo>
                  <a:cubicBezTo>
                    <a:pt x="0" y="0"/>
                    <a:pt x="2423" y="9287"/>
                    <a:pt x="8479" y="9287"/>
                  </a:cubicBezTo>
                  <a:cubicBezTo>
                    <a:pt x="11305" y="8479"/>
                    <a:pt x="14939" y="8075"/>
                    <a:pt x="18169" y="8479"/>
                  </a:cubicBezTo>
                  <a:cubicBezTo>
                    <a:pt x="22207" y="9690"/>
                    <a:pt x="26244" y="20996"/>
                    <a:pt x="31897" y="20996"/>
                  </a:cubicBezTo>
                  <a:cubicBezTo>
                    <a:pt x="38761" y="20996"/>
                    <a:pt x="41991" y="5653"/>
                    <a:pt x="50470" y="9690"/>
                  </a:cubicBezTo>
                  <a:cubicBezTo>
                    <a:pt x="55315" y="12113"/>
                    <a:pt x="57334" y="4845"/>
                    <a:pt x="63390" y="4845"/>
                  </a:cubicBezTo>
                  <a:cubicBezTo>
                    <a:pt x="68639" y="4845"/>
                    <a:pt x="70254" y="12517"/>
                    <a:pt x="76310" y="12517"/>
                  </a:cubicBezTo>
                  <a:cubicBezTo>
                    <a:pt x="82770" y="12517"/>
                    <a:pt x="83174" y="6864"/>
                    <a:pt x="88827" y="6864"/>
                  </a:cubicBezTo>
                  <a:cubicBezTo>
                    <a:pt x="94883" y="6864"/>
                    <a:pt x="94075" y="29071"/>
                    <a:pt x="98921" y="29071"/>
                  </a:cubicBezTo>
                  <a:cubicBezTo>
                    <a:pt x="104169" y="29071"/>
                    <a:pt x="103766" y="6864"/>
                    <a:pt x="109014" y="6864"/>
                  </a:cubicBezTo>
                  <a:cubicBezTo>
                    <a:pt x="113456" y="6864"/>
                    <a:pt x="117897" y="4038"/>
                    <a:pt x="1191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7284156" y="578068"/>
              <a:ext cx="1136000" cy="2064325"/>
            </a:xfrm>
            <a:custGeom>
              <a:avLst/>
              <a:gdLst/>
              <a:ahLst/>
              <a:cxnLst/>
              <a:rect l="l" t="t" r="r" b="b"/>
              <a:pathLst>
                <a:path w="45440" h="82573" extrusionOk="0">
                  <a:moveTo>
                    <a:pt x="290" y="1833"/>
                  </a:moveTo>
                  <a:cubicBezTo>
                    <a:pt x="-789" y="2087"/>
                    <a:pt x="2131" y="1578"/>
                    <a:pt x="3147" y="1737"/>
                  </a:cubicBezTo>
                  <a:cubicBezTo>
                    <a:pt x="4163" y="1896"/>
                    <a:pt x="5227" y="2087"/>
                    <a:pt x="6386" y="2785"/>
                  </a:cubicBezTo>
                  <a:cubicBezTo>
                    <a:pt x="7545" y="3484"/>
                    <a:pt x="9164" y="4912"/>
                    <a:pt x="10100" y="5928"/>
                  </a:cubicBezTo>
                  <a:cubicBezTo>
                    <a:pt x="11037" y="6944"/>
                    <a:pt x="11354" y="7738"/>
                    <a:pt x="12005" y="8881"/>
                  </a:cubicBezTo>
                  <a:cubicBezTo>
                    <a:pt x="12656" y="10024"/>
                    <a:pt x="13196" y="10833"/>
                    <a:pt x="14006" y="12786"/>
                  </a:cubicBezTo>
                  <a:cubicBezTo>
                    <a:pt x="14816" y="14739"/>
                    <a:pt x="15990" y="17835"/>
                    <a:pt x="16863" y="20597"/>
                  </a:cubicBezTo>
                  <a:cubicBezTo>
                    <a:pt x="17736" y="23359"/>
                    <a:pt x="18561" y="26614"/>
                    <a:pt x="19244" y="29360"/>
                  </a:cubicBezTo>
                  <a:cubicBezTo>
                    <a:pt x="19927" y="32106"/>
                    <a:pt x="20372" y="34376"/>
                    <a:pt x="20959" y="37075"/>
                  </a:cubicBezTo>
                  <a:cubicBezTo>
                    <a:pt x="21547" y="39774"/>
                    <a:pt x="22245" y="43060"/>
                    <a:pt x="22769" y="45552"/>
                  </a:cubicBezTo>
                  <a:cubicBezTo>
                    <a:pt x="23293" y="48044"/>
                    <a:pt x="23388" y="48854"/>
                    <a:pt x="24102" y="52029"/>
                  </a:cubicBezTo>
                  <a:cubicBezTo>
                    <a:pt x="24816" y="55204"/>
                    <a:pt x="26118" y="61125"/>
                    <a:pt x="27055" y="64602"/>
                  </a:cubicBezTo>
                  <a:cubicBezTo>
                    <a:pt x="27992" y="68079"/>
                    <a:pt x="28801" y="70587"/>
                    <a:pt x="29722" y="72889"/>
                  </a:cubicBezTo>
                  <a:cubicBezTo>
                    <a:pt x="30643" y="75191"/>
                    <a:pt x="31722" y="77033"/>
                    <a:pt x="32579" y="78414"/>
                  </a:cubicBezTo>
                  <a:cubicBezTo>
                    <a:pt x="33436" y="79795"/>
                    <a:pt x="34008" y="80494"/>
                    <a:pt x="34865" y="81176"/>
                  </a:cubicBezTo>
                  <a:cubicBezTo>
                    <a:pt x="35722" y="81859"/>
                    <a:pt x="36675" y="82382"/>
                    <a:pt x="37723" y="82509"/>
                  </a:cubicBezTo>
                  <a:cubicBezTo>
                    <a:pt x="38771" y="82636"/>
                    <a:pt x="39977" y="82478"/>
                    <a:pt x="41152" y="81938"/>
                  </a:cubicBezTo>
                  <a:cubicBezTo>
                    <a:pt x="42327" y="81398"/>
                    <a:pt x="44104" y="80097"/>
                    <a:pt x="44771" y="79271"/>
                  </a:cubicBezTo>
                  <a:cubicBezTo>
                    <a:pt x="45438" y="78446"/>
                    <a:pt x="45660" y="76953"/>
                    <a:pt x="45152" y="76985"/>
                  </a:cubicBezTo>
                  <a:cubicBezTo>
                    <a:pt x="44644" y="77017"/>
                    <a:pt x="43025" y="79064"/>
                    <a:pt x="41723" y="79461"/>
                  </a:cubicBezTo>
                  <a:cubicBezTo>
                    <a:pt x="40421" y="79858"/>
                    <a:pt x="38850" y="80446"/>
                    <a:pt x="37342" y="79366"/>
                  </a:cubicBezTo>
                  <a:cubicBezTo>
                    <a:pt x="35834" y="78287"/>
                    <a:pt x="34580" y="78270"/>
                    <a:pt x="32675" y="72984"/>
                  </a:cubicBezTo>
                  <a:cubicBezTo>
                    <a:pt x="30770" y="67698"/>
                    <a:pt x="27960" y="56094"/>
                    <a:pt x="25912" y="47648"/>
                  </a:cubicBezTo>
                  <a:cubicBezTo>
                    <a:pt x="23864" y="39203"/>
                    <a:pt x="22149" y="29074"/>
                    <a:pt x="20387" y="22311"/>
                  </a:cubicBezTo>
                  <a:cubicBezTo>
                    <a:pt x="18625" y="15548"/>
                    <a:pt x="17133" y="10754"/>
                    <a:pt x="15339" y="7071"/>
                  </a:cubicBezTo>
                  <a:cubicBezTo>
                    <a:pt x="13545" y="3388"/>
                    <a:pt x="12132" y="1086"/>
                    <a:pt x="9624" y="213"/>
                  </a:cubicBezTo>
                  <a:cubicBezTo>
                    <a:pt x="7116" y="-660"/>
                    <a:pt x="1370" y="1579"/>
                    <a:pt x="290" y="1833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81" name="Google Shape;81;p3"/>
            <p:cNvSpPr/>
            <p:nvPr/>
          </p:nvSpPr>
          <p:spPr>
            <a:xfrm>
              <a:off x="4966376" y="396497"/>
              <a:ext cx="1443325" cy="740750"/>
            </a:xfrm>
            <a:custGeom>
              <a:avLst/>
              <a:gdLst/>
              <a:ahLst/>
              <a:cxnLst/>
              <a:rect l="l" t="t" r="r" b="b"/>
              <a:pathLst>
                <a:path w="57733" h="29630" extrusionOk="0">
                  <a:moveTo>
                    <a:pt x="132" y="1761"/>
                  </a:moveTo>
                  <a:cubicBezTo>
                    <a:pt x="-678" y="2047"/>
                    <a:pt x="3021" y="1618"/>
                    <a:pt x="4418" y="1761"/>
                  </a:cubicBezTo>
                  <a:cubicBezTo>
                    <a:pt x="5815" y="1904"/>
                    <a:pt x="7244" y="2175"/>
                    <a:pt x="8514" y="2619"/>
                  </a:cubicBezTo>
                  <a:cubicBezTo>
                    <a:pt x="9784" y="3064"/>
                    <a:pt x="10641" y="3587"/>
                    <a:pt x="12038" y="4428"/>
                  </a:cubicBezTo>
                  <a:cubicBezTo>
                    <a:pt x="13435" y="5269"/>
                    <a:pt x="14975" y="6000"/>
                    <a:pt x="16896" y="7667"/>
                  </a:cubicBezTo>
                  <a:cubicBezTo>
                    <a:pt x="18817" y="9334"/>
                    <a:pt x="21579" y="12398"/>
                    <a:pt x="23563" y="14430"/>
                  </a:cubicBezTo>
                  <a:cubicBezTo>
                    <a:pt x="25547" y="16462"/>
                    <a:pt x="27056" y="18208"/>
                    <a:pt x="28802" y="19859"/>
                  </a:cubicBezTo>
                  <a:cubicBezTo>
                    <a:pt x="30548" y="21510"/>
                    <a:pt x="32295" y="23066"/>
                    <a:pt x="34041" y="24336"/>
                  </a:cubicBezTo>
                  <a:cubicBezTo>
                    <a:pt x="35787" y="25606"/>
                    <a:pt x="37566" y="26670"/>
                    <a:pt x="39280" y="27479"/>
                  </a:cubicBezTo>
                  <a:cubicBezTo>
                    <a:pt x="40995" y="28289"/>
                    <a:pt x="42280" y="28844"/>
                    <a:pt x="44328" y="29193"/>
                  </a:cubicBezTo>
                  <a:cubicBezTo>
                    <a:pt x="46376" y="29542"/>
                    <a:pt x="49360" y="29685"/>
                    <a:pt x="51567" y="29574"/>
                  </a:cubicBezTo>
                  <a:cubicBezTo>
                    <a:pt x="53774" y="29463"/>
                    <a:pt x="57012" y="28829"/>
                    <a:pt x="57568" y="28527"/>
                  </a:cubicBezTo>
                  <a:cubicBezTo>
                    <a:pt x="58124" y="28226"/>
                    <a:pt x="56870" y="28067"/>
                    <a:pt x="54901" y="27765"/>
                  </a:cubicBezTo>
                  <a:cubicBezTo>
                    <a:pt x="52933" y="27463"/>
                    <a:pt x="48758" y="27416"/>
                    <a:pt x="45757" y="26717"/>
                  </a:cubicBezTo>
                  <a:cubicBezTo>
                    <a:pt x="42757" y="26019"/>
                    <a:pt x="39835" y="25447"/>
                    <a:pt x="36898" y="23574"/>
                  </a:cubicBezTo>
                  <a:cubicBezTo>
                    <a:pt x="33961" y="21701"/>
                    <a:pt x="31469" y="18795"/>
                    <a:pt x="28135" y="15477"/>
                  </a:cubicBezTo>
                  <a:cubicBezTo>
                    <a:pt x="24801" y="12159"/>
                    <a:pt x="20039" y="6238"/>
                    <a:pt x="16896" y="3666"/>
                  </a:cubicBezTo>
                  <a:cubicBezTo>
                    <a:pt x="13753" y="1094"/>
                    <a:pt x="12070" y="365"/>
                    <a:pt x="9276" y="47"/>
                  </a:cubicBezTo>
                  <a:cubicBezTo>
                    <a:pt x="6482" y="-270"/>
                    <a:pt x="942" y="1475"/>
                    <a:pt x="132" y="1761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82" name="Google Shape;82;p3"/>
            <p:cNvSpPr/>
            <p:nvPr/>
          </p:nvSpPr>
          <p:spPr>
            <a:xfrm>
              <a:off x="3502423" y="778328"/>
              <a:ext cx="841275" cy="150350"/>
            </a:xfrm>
            <a:custGeom>
              <a:avLst/>
              <a:gdLst/>
              <a:ahLst/>
              <a:cxnLst/>
              <a:rect l="l" t="t" r="r" b="b"/>
              <a:pathLst>
                <a:path w="33651" h="6014" extrusionOk="0">
                  <a:moveTo>
                    <a:pt x="111" y="2109"/>
                  </a:moveTo>
                  <a:cubicBezTo>
                    <a:pt x="333" y="1950"/>
                    <a:pt x="2111" y="855"/>
                    <a:pt x="3921" y="585"/>
                  </a:cubicBezTo>
                  <a:cubicBezTo>
                    <a:pt x="5731" y="315"/>
                    <a:pt x="8382" y="14"/>
                    <a:pt x="10970" y="490"/>
                  </a:cubicBezTo>
                  <a:cubicBezTo>
                    <a:pt x="13558" y="966"/>
                    <a:pt x="17018" y="3030"/>
                    <a:pt x="19447" y="3443"/>
                  </a:cubicBezTo>
                  <a:cubicBezTo>
                    <a:pt x="21876" y="3856"/>
                    <a:pt x="23209" y="3539"/>
                    <a:pt x="25543" y="2967"/>
                  </a:cubicBezTo>
                  <a:cubicBezTo>
                    <a:pt x="27877" y="2396"/>
                    <a:pt x="32560" y="125"/>
                    <a:pt x="33449" y="14"/>
                  </a:cubicBezTo>
                  <a:cubicBezTo>
                    <a:pt x="34338" y="-97"/>
                    <a:pt x="31877" y="1570"/>
                    <a:pt x="30877" y="2300"/>
                  </a:cubicBezTo>
                  <a:cubicBezTo>
                    <a:pt x="29877" y="3030"/>
                    <a:pt x="28623" y="3839"/>
                    <a:pt x="27448" y="4395"/>
                  </a:cubicBezTo>
                  <a:cubicBezTo>
                    <a:pt x="26273" y="4951"/>
                    <a:pt x="25066" y="5380"/>
                    <a:pt x="23828" y="5634"/>
                  </a:cubicBezTo>
                  <a:cubicBezTo>
                    <a:pt x="22590" y="5888"/>
                    <a:pt x="21510" y="6110"/>
                    <a:pt x="20018" y="5919"/>
                  </a:cubicBezTo>
                  <a:cubicBezTo>
                    <a:pt x="18526" y="5729"/>
                    <a:pt x="16399" y="5031"/>
                    <a:pt x="14875" y="4491"/>
                  </a:cubicBezTo>
                  <a:cubicBezTo>
                    <a:pt x="13351" y="3951"/>
                    <a:pt x="12319" y="3157"/>
                    <a:pt x="10874" y="2681"/>
                  </a:cubicBezTo>
                  <a:cubicBezTo>
                    <a:pt x="9429" y="2205"/>
                    <a:pt x="7588" y="1824"/>
                    <a:pt x="6207" y="1633"/>
                  </a:cubicBezTo>
                  <a:cubicBezTo>
                    <a:pt x="4826" y="1443"/>
                    <a:pt x="3604" y="1459"/>
                    <a:pt x="2588" y="1538"/>
                  </a:cubicBezTo>
                  <a:cubicBezTo>
                    <a:pt x="1572" y="1617"/>
                    <a:pt x="-111" y="2268"/>
                    <a:pt x="111" y="2109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83" name="Google Shape;83;p3"/>
            <p:cNvSpPr/>
            <p:nvPr/>
          </p:nvSpPr>
          <p:spPr>
            <a:xfrm>
              <a:off x="648884" y="716905"/>
              <a:ext cx="1968350" cy="1191650"/>
            </a:xfrm>
            <a:custGeom>
              <a:avLst/>
              <a:gdLst/>
              <a:ahLst/>
              <a:cxnLst/>
              <a:rect l="l" t="t" r="r" b="b"/>
              <a:pathLst>
                <a:path w="78734" h="47666" extrusionOk="0">
                  <a:moveTo>
                    <a:pt x="48" y="1518"/>
                  </a:moveTo>
                  <a:cubicBezTo>
                    <a:pt x="-142" y="1264"/>
                    <a:pt x="5477" y="486"/>
                    <a:pt x="8049" y="280"/>
                  </a:cubicBezTo>
                  <a:cubicBezTo>
                    <a:pt x="10621" y="74"/>
                    <a:pt x="13193" y="-212"/>
                    <a:pt x="15479" y="280"/>
                  </a:cubicBezTo>
                  <a:cubicBezTo>
                    <a:pt x="17765" y="772"/>
                    <a:pt x="18971" y="677"/>
                    <a:pt x="21765" y="3233"/>
                  </a:cubicBezTo>
                  <a:cubicBezTo>
                    <a:pt x="24559" y="5789"/>
                    <a:pt x="28417" y="10837"/>
                    <a:pt x="32243" y="15615"/>
                  </a:cubicBezTo>
                  <a:cubicBezTo>
                    <a:pt x="36069" y="20393"/>
                    <a:pt x="41038" y="27712"/>
                    <a:pt x="44721" y="31903"/>
                  </a:cubicBezTo>
                  <a:cubicBezTo>
                    <a:pt x="48404" y="36094"/>
                    <a:pt x="51293" y="38999"/>
                    <a:pt x="54341" y="40761"/>
                  </a:cubicBezTo>
                  <a:cubicBezTo>
                    <a:pt x="57389" y="42523"/>
                    <a:pt x="59961" y="42524"/>
                    <a:pt x="63009" y="42476"/>
                  </a:cubicBezTo>
                  <a:cubicBezTo>
                    <a:pt x="66057" y="42429"/>
                    <a:pt x="70026" y="41286"/>
                    <a:pt x="72629" y="40476"/>
                  </a:cubicBezTo>
                  <a:cubicBezTo>
                    <a:pt x="75233" y="39666"/>
                    <a:pt x="78043" y="37682"/>
                    <a:pt x="78630" y="37618"/>
                  </a:cubicBezTo>
                  <a:cubicBezTo>
                    <a:pt x="79217" y="37555"/>
                    <a:pt x="77090" y="39238"/>
                    <a:pt x="76153" y="40095"/>
                  </a:cubicBezTo>
                  <a:cubicBezTo>
                    <a:pt x="75216" y="40952"/>
                    <a:pt x="74058" y="41984"/>
                    <a:pt x="73010" y="42762"/>
                  </a:cubicBezTo>
                  <a:cubicBezTo>
                    <a:pt x="71962" y="43540"/>
                    <a:pt x="70883" y="44191"/>
                    <a:pt x="69867" y="44762"/>
                  </a:cubicBezTo>
                  <a:cubicBezTo>
                    <a:pt x="68851" y="45334"/>
                    <a:pt x="67914" y="45794"/>
                    <a:pt x="66914" y="46191"/>
                  </a:cubicBezTo>
                  <a:cubicBezTo>
                    <a:pt x="65914" y="46588"/>
                    <a:pt x="64961" y="46905"/>
                    <a:pt x="63866" y="47143"/>
                  </a:cubicBezTo>
                  <a:cubicBezTo>
                    <a:pt x="62771" y="47381"/>
                    <a:pt x="61755" y="47714"/>
                    <a:pt x="60342" y="47619"/>
                  </a:cubicBezTo>
                  <a:cubicBezTo>
                    <a:pt x="58929" y="47524"/>
                    <a:pt x="56881" y="47064"/>
                    <a:pt x="55389" y="46572"/>
                  </a:cubicBezTo>
                  <a:cubicBezTo>
                    <a:pt x="53897" y="46080"/>
                    <a:pt x="52849" y="45540"/>
                    <a:pt x="51388" y="44667"/>
                  </a:cubicBezTo>
                  <a:cubicBezTo>
                    <a:pt x="49928" y="43794"/>
                    <a:pt x="48658" y="43159"/>
                    <a:pt x="46626" y="41333"/>
                  </a:cubicBezTo>
                  <a:cubicBezTo>
                    <a:pt x="44594" y="39507"/>
                    <a:pt x="41863" y="36856"/>
                    <a:pt x="39196" y="33713"/>
                  </a:cubicBezTo>
                  <a:cubicBezTo>
                    <a:pt x="36529" y="30570"/>
                    <a:pt x="33116" y="25823"/>
                    <a:pt x="30624" y="22473"/>
                  </a:cubicBezTo>
                  <a:cubicBezTo>
                    <a:pt x="28132" y="19123"/>
                    <a:pt x="26084" y="15980"/>
                    <a:pt x="24242" y="13615"/>
                  </a:cubicBezTo>
                  <a:cubicBezTo>
                    <a:pt x="22401" y="11250"/>
                    <a:pt x="20861" y="9646"/>
                    <a:pt x="19575" y="8281"/>
                  </a:cubicBezTo>
                  <a:cubicBezTo>
                    <a:pt x="18289" y="6916"/>
                    <a:pt x="17686" y="6377"/>
                    <a:pt x="16527" y="5424"/>
                  </a:cubicBezTo>
                  <a:cubicBezTo>
                    <a:pt x="15368" y="4472"/>
                    <a:pt x="13844" y="3169"/>
                    <a:pt x="12621" y="2566"/>
                  </a:cubicBezTo>
                  <a:cubicBezTo>
                    <a:pt x="11399" y="1963"/>
                    <a:pt x="11288" y="1979"/>
                    <a:pt x="9192" y="1804"/>
                  </a:cubicBezTo>
                  <a:cubicBezTo>
                    <a:pt x="7097" y="1629"/>
                    <a:pt x="239" y="1772"/>
                    <a:pt x="48" y="1518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84" name="Google Shape;84;p3"/>
            <p:cNvSpPr/>
            <p:nvPr/>
          </p:nvSpPr>
          <p:spPr>
            <a:xfrm>
              <a:off x="6964691" y="451516"/>
              <a:ext cx="770800" cy="291825"/>
            </a:xfrm>
            <a:custGeom>
              <a:avLst/>
              <a:gdLst/>
              <a:ahLst/>
              <a:cxnLst/>
              <a:rect l="l" t="t" r="r" b="b"/>
              <a:pathLst>
                <a:path w="30832" h="11673" extrusionOk="0">
                  <a:moveTo>
                    <a:pt x="399" y="5085"/>
                  </a:moveTo>
                  <a:cubicBezTo>
                    <a:pt x="1209" y="5022"/>
                    <a:pt x="3463" y="3196"/>
                    <a:pt x="6400" y="2704"/>
                  </a:cubicBezTo>
                  <a:cubicBezTo>
                    <a:pt x="9337" y="2212"/>
                    <a:pt x="14656" y="1624"/>
                    <a:pt x="18021" y="2132"/>
                  </a:cubicBezTo>
                  <a:cubicBezTo>
                    <a:pt x="21387" y="2640"/>
                    <a:pt x="24466" y="4165"/>
                    <a:pt x="26593" y="5752"/>
                  </a:cubicBezTo>
                  <a:cubicBezTo>
                    <a:pt x="28720" y="7340"/>
                    <a:pt x="30594" y="11689"/>
                    <a:pt x="30784" y="11657"/>
                  </a:cubicBezTo>
                  <a:cubicBezTo>
                    <a:pt x="30975" y="11625"/>
                    <a:pt x="29800" y="7450"/>
                    <a:pt x="27736" y="5561"/>
                  </a:cubicBezTo>
                  <a:cubicBezTo>
                    <a:pt x="25672" y="3672"/>
                    <a:pt x="21561" y="1100"/>
                    <a:pt x="18402" y="322"/>
                  </a:cubicBezTo>
                  <a:cubicBezTo>
                    <a:pt x="15243" y="-456"/>
                    <a:pt x="11591" y="434"/>
                    <a:pt x="8781" y="894"/>
                  </a:cubicBezTo>
                  <a:cubicBezTo>
                    <a:pt x="5971" y="1355"/>
                    <a:pt x="2939" y="2387"/>
                    <a:pt x="1542" y="3085"/>
                  </a:cubicBezTo>
                  <a:cubicBezTo>
                    <a:pt x="145" y="3784"/>
                    <a:pt x="-411" y="5149"/>
                    <a:pt x="399" y="5085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5" name="Google Shape;85;p3"/>
            <p:cNvSpPr/>
            <p:nvPr/>
          </p:nvSpPr>
          <p:spPr>
            <a:xfrm>
              <a:off x="7748402" y="787439"/>
              <a:ext cx="362050" cy="1527675"/>
            </a:xfrm>
            <a:custGeom>
              <a:avLst/>
              <a:gdLst/>
              <a:ahLst/>
              <a:cxnLst/>
              <a:rect l="l" t="t" r="r" b="b"/>
              <a:pathLst>
                <a:path w="14482" h="61107" extrusionOk="0">
                  <a:moveTo>
                    <a:pt x="8" y="125"/>
                  </a:moveTo>
                  <a:cubicBezTo>
                    <a:pt x="135" y="1554"/>
                    <a:pt x="4406" y="19001"/>
                    <a:pt x="6104" y="26224"/>
                  </a:cubicBezTo>
                  <a:cubicBezTo>
                    <a:pt x="7803" y="33447"/>
                    <a:pt x="8834" y="37749"/>
                    <a:pt x="10199" y="43464"/>
                  </a:cubicBezTo>
                  <a:cubicBezTo>
                    <a:pt x="11564" y="49179"/>
                    <a:pt x="13755" y="58577"/>
                    <a:pt x="14295" y="60514"/>
                  </a:cubicBezTo>
                  <a:cubicBezTo>
                    <a:pt x="14835" y="62451"/>
                    <a:pt x="14041" y="58370"/>
                    <a:pt x="13438" y="55084"/>
                  </a:cubicBezTo>
                  <a:cubicBezTo>
                    <a:pt x="12835" y="51798"/>
                    <a:pt x="12025" y="47036"/>
                    <a:pt x="10676" y="40797"/>
                  </a:cubicBezTo>
                  <a:cubicBezTo>
                    <a:pt x="9327" y="34558"/>
                    <a:pt x="7120" y="24430"/>
                    <a:pt x="5342" y="17651"/>
                  </a:cubicBezTo>
                  <a:cubicBezTo>
                    <a:pt x="3564" y="10872"/>
                    <a:pt x="-119" y="-1304"/>
                    <a:pt x="8" y="125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6" name="Google Shape;86;p3"/>
            <p:cNvSpPr/>
            <p:nvPr/>
          </p:nvSpPr>
          <p:spPr>
            <a:xfrm>
              <a:off x="8119877" y="2356074"/>
              <a:ext cx="102975" cy="157250"/>
            </a:xfrm>
            <a:custGeom>
              <a:avLst/>
              <a:gdLst/>
              <a:ahLst/>
              <a:cxnLst/>
              <a:rect l="l" t="t" r="r" b="b"/>
              <a:pathLst>
                <a:path w="4119" h="6290" extrusionOk="0">
                  <a:moveTo>
                    <a:pt x="8" y="245"/>
                  </a:moveTo>
                  <a:cubicBezTo>
                    <a:pt x="40" y="753"/>
                    <a:pt x="801" y="2960"/>
                    <a:pt x="1341" y="3960"/>
                  </a:cubicBezTo>
                  <a:cubicBezTo>
                    <a:pt x="1881" y="4960"/>
                    <a:pt x="2802" y="6071"/>
                    <a:pt x="3246" y="6246"/>
                  </a:cubicBezTo>
                  <a:cubicBezTo>
                    <a:pt x="3691" y="6421"/>
                    <a:pt x="4357" y="5897"/>
                    <a:pt x="4008" y="5008"/>
                  </a:cubicBezTo>
                  <a:cubicBezTo>
                    <a:pt x="3659" y="4119"/>
                    <a:pt x="1818" y="1706"/>
                    <a:pt x="1151" y="912"/>
                  </a:cubicBezTo>
                  <a:cubicBezTo>
                    <a:pt x="484" y="118"/>
                    <a:pt x="-24" y="-263"/>
                    <a:pt x="8" y="245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7" name="Google Shape;87;p3"/>
            <p:cNvSpPr/>
            <p:nvPr/>
          </p:nvSpPr>
          <p:spPr>
            <a:xfrm>
              <a:off x="8353425" y="1353535"/>
              <a:ext cx="339750" cy="1117525"/>
            </a:xfrm>
            <a:custGeom>
              <a:avLst/>
              <a:gdLst/>
              <a:ahLst/>
              <a:cxnLst/>
              <a:rect l="l" t="t" r="r" b="b"/>
              <a:pathLst>
                <a:path w="13590" h="44701" extrusionOk="0">
                  <a:moveTo>
                    <a:pt x="0" y="44538"/>
                  </a:moveTo>
                  <a:cubicBezTo>
                    <a:pt x="0" y="45014"/>
                    <a:pt x="1127" y="44491"/>
                    <a:pt x="2381" y="41776"/>
                  </a:cubicBezTo>
                  <a:cubicBezTo>
                    <a:pt x="3635" y="39061"/>
                    <a:pt x="5874" y="33981"/>
                    <a:pt x="7525" y="28250"/>
                  </a:cubicBezTo>
                  <a:cubicBezTo>
                    <a:pt x="9176" y="22519"/>
                    <a:pt x="11287" y="12090"/>
                    <a:pt x="12287" y="7391"/>
                  </a:cubicBezTo>
                  <a:cubicBezTo>
                    <a:pt x="13287" y="2692"/>
                    <a:pt x="13653" y="167"/>
                    <a:pt x="13526" y="56"/>
                  </a:cubicBezTo>
                  <a:cubicBezTo>
                    <a:pt x="13399" y="-55"/>
                    <a:pt x="12557" y="2755"/>
                    <a:pt x="11525" y="6724"/>
                  </a:cubicBezTo>
                  <a:cubicBezTo>
                    <a:pt x="10493" y="10693"/>
                    <a:pt x="8858" y="18503"/>
                    <a:pt x="7334" y="23869"/>
                  </a:cubicBezTo>
                  <a:cubicBezTo>
                    <a:pt x="5810" y="29235"/>
                    <a:pt x="3603" y="35473"/>
                    <a:pt x="2381" y="38918"/>
                  </a:cubicBezTo>
                  <a:cubicBezTo>
                    <a:pt x="1159" y="42363"/>
                    <a:pt x="0" y="44062"/>
                    <a:pt x="0" y="44538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8" name="Google Shape;88;p3"/>
            <p:cNvSpPr/>
            <p:nvPr/>
          </p:nvSpPr>
          <p:spPr>
            <a:xfrm>
              <a:off x="8720389" y="592230"/>
              <a:ext cx="405075" cy="633750"/>
            </a:xfrm>
            <a:custGeom>
              <a:avLst/>
              <a:gdLst/>
              <a:ahLst/>
              <a:cxnLst/>
              <a:rect l="l" t="t" r="r" b="b"/>
              <a:pathLst>
                <a:path w="16203" h="25350" extrusionOk="0">
                  <a:moveTo>
                    <a:pt x="16087" y="28"/>
                  </a:moveTo>
                  <a:cubicBezTo>
                    <a:pt x="16548" y="-83"/>
                    <a:pt x="10912" y="838"/>
                    <a:pt x="8753" y="3457"/>
                  </a:cubicBezTo>
                  <a:cubicBezTo>
                    <a:pt x="6594" y="6077"/>
                    <a:pt x="4483" y="12157"/>
                    <a:pt x="3133" y="15745"/>
                  </a:cubicBezTo>
                  <a:cubicBezTo>
                    <a:pt x="1784" y="19333"/>
                    <a:pt x="1101" y="24016"/>
                    <a:pt x="656" y="24984"/>
                  </a:cubicBezTo>
                  <a:cubicBezTo>
                    <a:pt x="212" y="25952"/>
                    <a:pt x="-423" y="25032"/>
                    <a:pt x="466" y="21555"/>
                  </a:cubicBezTo>
                  <a:cubicBezTo>
                    <a:pt x="1355" y="18078"/>
                    <a:pt x="3387" y="7712"/>
                    <a:pt x="5990" y="4124"/>
                  </a:cubicBezTo>
                  <a:cubicBezTo>
                    <a:pt x="8594" y="536"/>
                    <a:pt x="15627" y="139"/>
                    <a:pt x="16087" y="28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9" name="Google Shape;89;p3"/>
            <p:cNvSpPr/>
            <p:nvPr/>
          </p:nvSpPr>
          <p:spPr>
            <a:xfrm>
              <a:off x="6293034" y="619516"/>
              <a:ext cx="648325" cy="410575"/>
            </a:xfrm>
            <a:custGeom>
              <a:avLst/>
              <a:gdLst/>
              <a:ahLst/>
              <a:cxnLst/>
              <a:rect l="l" t="t" r="r" b="b"/>
              <a:pathLst>
                <a:path w="25933" h="16423" extrusionOk="0">
                  <a:moveTo>
                    <a:pt x="25933" y="79"/>
                  </a:moveTo>
                  <a:cubicBezTo>
                    <a:pt x="25933" y="397"/>
                    <a:pt x="18821" y="6271"/>
                    <a:pt x="15932" y="8557"/>
                  </a:cubicBezTo>
                  <a:cubicBezTo>
                    <a:pt x="13043" y="10843"/>
                    <a:pt x="11169" y="12493"/>
                    <a:pt x="8597" y="13795"/>
                  </a:cubicBezTo>
                  <a:cubicBezTo>
                    <a:pt x="6025" y="15097"/>
                    <a:pt x="1644" y="16145"/>
                    <a:pt x="501" y="16367"/>
                  </a:cubicBezTo>
                  <a:cubicBezTo>
                    <a:pt x="-642" y="16589"/>
                    <a:pt x="485" y="15764"/>
                    <a:pt x="1739" y="15129"/>
                  </a:cubicBezTo>
                  <a:cubicBezTo>
                    <a:pt x="2993" y="14494"/>
                    <a:pt x="5661" y="13970"/>
                    <a:pt x="8026" y="12557"/>
                  </a:cubicBezTo>
                  <a:cubicBezTo>
                    <a:pt x="10392" y="11144"/>
                    <a:pt x="12948" y="8732"/>
                    <a:pt x="15932" y="6652"/>
                  </a:cubicBezTo>
                  <a:cubicBezTo>
                    <a:pt x="18917" y="4572"/>
                    <a:pt x="25933" y="-238"/>
                    <a:pt x="25933" y="79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0" name="Google Shape;90;p3"/>
            <p:cNvSpPr/>
            <p:nvPr/>
          </p:nvSpPr>
          <p:spPr>
            <a:xfrm>
              <a:off x="6017425" y="999428"/>
              <a:ext cx="180975" cy="44625"/>
            </a:xfrm>
            <a:custGeom>
              <a:avLst/>
              <a:gdLst/>
              <a:ahLst/>
              <a:cxnLst/>
              <a:rect l="l" t="t" r="r" b="b"/>
              <a:pathLst>
                <a:path w="7239" h="1785" extrusionOk="0">
                  <a:moveTo>
                    <a:pt x="7239" y="1647"/>
                  </a:moveTo>
                  <a:cubicBezTo>
                    <a:pt x="7239" y="1885"/>
                    <a:pt x="3969" y="1774"/>
                    <a:pt x="2762" y="1552"/>
                  </a:cubicBezTo>
                  <a:cubicBezTo>
                    <a:pt x="1556" y="1330"/>
                    <a:pt x="0" y="552"/>
                    <a:pt x="0" y="314"/>
                  </a:cubicBezTo>
                  <a:cubicBezTo>
                    <a:pt x="0" y="76"/>
                    <a:pt x="1556" y="-99"/>
                    <a:pt x="2762" y="123"/>
                  </a:cubicBezTo>
                  <a:cubicBezTo>
                    <a:pt x="3969" y="345"/>
                    <a:pt x="7239" y="1409"/>
                    <a:pt x="7239" y="1647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1" name="Google Shape;91;p3"/>
            <p:cNvSpPr/>
            <p:nvPr/>
          </p:nvSpPr>
          <p:spPr>
            <a:xfrm>
              <a:off x="5021297" y="311851"/>
              <a:ext cx="921600" cy="667200"/>
            </a:xfrm>
            <a:custGeom>
              <a:avLst/>
              <a:gdLst/>
              <a:ahLst/>
              <a:cxnLst/>
              <a:rect l="l" t="t" r="r" b="b"/>
              <a:pathLst>
                <a:path w="36864" h="26688" extrusionOk="0">
                  <a:moveTo>
                    <a:pt x="221" y="1528"/>
                  </a:moveTo>
                  <a:cubicBezTo>
                    <a:pt x="920" y="1782"/>
                    <a:pt x="4603" y="1147"/>
                    <a:pt x="6984" y="1528"/>
                  </a:cubicBezTo>
                  <a:cubicBezTo>
                    <a:pt x="9365" y="1909"/>
                    <a:pt x="11968" y="2115"/>
                    <a:pt x="14508" y="3814"/>
                  </a:cubicBezTo>
                  <a:cubicBezTo>
                    <a:pt x="17048" y="5513"/>
                    <a:pt x="19160" y="8434"/>
                    <a:pt x="22224" y="11720"/>
                  </a:cubicBezTo>
                  <a:cubicBezTo>
                    <a:pt x="25288" y="15006"/>
                    <a:pt x="30463" y="21071"/>
                    <a:pt x="32892" y="23531"/>
                  </a:cubicBezTo>
                  <a:cubicBezTo>
                    <a:pt x="35321" y="25992"/>
                    <a:pt x="37210" y="27182"/>
                    <a:pt x="36797" y="26483"/>
                  </a:cubicBezTo>
                  <a:cubicBezTo>
                    <a:pt x="36384" y="25785"/>
                    <a:pt x="33336" y="22642"/>
                    <a:pt x="30415" y="19340"/>
                  </a:cubicBezTo>
                  <a:cubicBezTo>
                    <a:pt x="27494" y="16038"/>
                    <a:pt x="22097" y="9656"/>
                    <a:pt x="19271" y="6671"/>
                  </a:cubicBezTo>
                  <a:cubicBezTo>
                    <a:pt x="16445" y="3687"/>
                    <a:pt x="16207" y="2544"/>
                    <a:pt x="13461" y="1433"/>
                  </a:cubicBezTo>
                  <a:cubicBezTo>
                    <a:pt x="10715" y="322"/>
                    <a:pt x="5000" y="-12"/>
                    <a:pt x="2793" y="4"/>
                  </a:cubicBezTo>
                  <a:cubicBezTo>
                    <a:pt x="586" y="20"/>
                    <a:pt x="-477" y="1274"/>
                    <a:pt x="221" y="1528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2" name="Google Shape;92;p3"/>
            <p:cNvSpPr/>
            <p:nvPr/>
          </p:nvSpPr>
          <p:spPr>
            <a:xfrm>
              <a:off x="4182164" y="369896"/>
              <a:ext cx="758675" cy="425850"/>
            </a:xfrm>
            <a:custGeom>
              <a:avLst/>
              <a:gdLst/>
              <a:ahLst/>
              <a:cxnLst/>
              <a:rect l="l" t="t" r="r" b="b"/>
              <a:pathLst>
                <a:path w="30347" h="17034" extrusionOk="0">
                  <a:moveTo>
                    <a:pt x="29976" y="444"/>
                  </a:moveTo>
                  <a:cubicBezTo>
                    <a:pt x="28881" y="952"/>
                    <a:pt x="24071" y="1953"/>
                    <a:pt x="21118" y="3302"/>
                  </a:cubicBezTo>
                  <a:cubicBezTo>
                    <a:pt x="18165" y="4651"/>
                    <a:pt x="14974" y="6651"/>
                    <a:pt x="12259" y="8540"/>
                  </a:cubicBezTo>
                  <a:cubicBezTo>
                    <a:pt x="9544" y="10429"/>
                    <a:pt x="6862" y="13223"/>
                    <a:pt x="4830" y="14636"/>
                  </a:cubicBezTo>
                  <a:cubicBezTo>
                    <a:pt x="2798" y="16049"/>
                    <a:pt x="337" y="17050"/>
                    <a:pt x="67" y="17018"/>
                  </a:cubicBezTo>
                  <a:cubicBezTo>
                    <a:pt x="-203" y="16986"/>
                    <a:pt x="1354" y="15986"/>
                    <a:pt x="3211" y="14446"/>
                  </a:cubicBezTo>
                  <a:cubicBezTo>
                    <a:pt x="5069" y="12906"/>
                    <a:pt x="8386" y="9762"/>
                    <a:pt x="11212" y="7778"/>
                  </a:cubicBezTo>
                  <a:cubicBezTo>
                    <a:pt x="14038" y="5794"/>
                    <a:pt x="17419" y="3794"/>
                    <a:pt x="20165" y="2540"/>
                  </a:cubicBezTo>
                  <a:cubicBezTo>
                    <a:pt x="22911" y="1286"/>
                    <a:pt x="26055" y="603"/>
                    <a:pt x="27690" y="254"/>
                  </a:cubicBezTo>
                  <a:cubicBezTo>
                    <a:pt x="29325" y="-95"/>
                    <a:pt x="31071" y="-64"/>
                    <a:pt x="29976" y="444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3" name="Google Shape;93;p3"/>
            <p:cNvSpPr/>
            <p:nvPr/>
          </p:nvSpPr>
          <p:spPr>
            <a:xfrm>
              <a:off x="2711406" y="698114"/>
              <a:ext cx="1325125" cy="753800"/>
            </a:xfrm>
            <a:custGeom>
              <a:avLst/>
              <a:gdLst/>
              <a:ahLst/>
              <a:cxnLst/>
              <a:rect l="l" t="t" r="r" b="b"/>
              <a:pathLst>
                <a:path w="53005" h="30152" extrusionOk="0">
                  <a:moveTo>
                    <a:pt x="52993" y="5413"/>
                  </a:moveTo>
                  <a:cubicBezTo>
                    <a:pt x="53041" y="5651"/>
                    <a:pt x="47246" y="3143"/>
                    <a:pt x="44706" y="2460"/>
                  </a:cubicBezTo>
                  <a:cubicBezTo>
                    <a:pt x="42166" y="1777"/>
                    <a:pt x="40722" y="1142"/>
                    <a:pt x="37753" y="1317"/>
                  </a:cubicBezTo>
                  <a:cubicBezTo>
                    <a:pt x="34784" y="1492"/>
                    <a:pt x="29942" y="2333"/>
                    <a:pt x="26894" y="3508"/>
                  </a:cubicBezTo>
                  <a:cubicBezTo>
                    <a:pt x="23846" y="4683"/>
                    <a:pt x="21862" y="6460"/>
                    <a:pt x="19465" y="8365"/>
                  </a:cubicBezTo>
                  <a:cubicBezTo>
                    <a:pt x="17068" y="10270"/>
                    <a:pt x="15719" y="11334"/>
                    <a:pt x="12512" y="14938"/>
                  </a:cubicBezTo>
                  <a:cubicBezTo>
                    <a:pt x="9305" y="18542"/>
                    <a:pt x="1367" y="28892"/>
                    <a:pt x="224" y="29987"/>
                  </a:cubicBezTo>
                  <a:cubicBezTo>
                    <a:pt x="-919" y="31082"/>
                    <a:pt x="2654" y="25209"/>
                    <a:pt x="5654" y="21510"/>
                  </a:cubicBezTo>
                  <a:cubicBezTo>
                    <a:pt x="8655" y="17811"/>
                    <a:pt x="14782" y="10985"/>
                    <a:pt x="18227" y="7794"/>
                  </a:cubicBezTo>
                  <a:cubicBezTo>
                    <a:pt x="21672" y="4603"/>
                    <a:pt x="23243" y="3651"/>
                    <a:pt x="26323" y="2365"/>
                  </a:cubicBezTo>
                  <a:cubicBezTo>
                    <a:pt x="29403" y="1079"/>
                    <a:pt x="33689" y="301"/>
                    <a:pt x="36705" y="79"/>
                  </a:cubicBezTo>
                  <a:cubicBezTo>
                    <a:pt x="39721" y="-143"/>
                    <a:pt x="41705" y="142"/>
                    <a:pt x="44420" y="1031"/>
                  </a:cubicBezTo>
                  <a:cubicBezTo>
                    <a:pt x="47135" y="1920"/>
                    <a:pt x="52945" y="5175"/>
                    <a:pt x="52993" y="5413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4" name="Google Shape;94;p3"/>
            <p:cNvSpPr/>
            <p:nvPr/>
          </p:nvSpPr>
          <p:spPr>
            <a:xfrm>
              <a:off x="2331870" y="1505639"/>
              <a:ext cx="337450" cy="202925"/>
            </a:xfrm>
            <a:custGeom>
              <a:avLst/>
              <a:gdLst/>
              <a:ahLst/>
              <a:cxnLst/>
              <a:rect l="l" t="t" r="r" b="b"/>
              <a:pathLst>
                <a:path w="13498" h="8117" extrusionOk="0">
                  <a:moveTo>
                    <a:pt x="13405" y="67"/>
                  </a:moveTo>
                  <a:cubicBezTo>
                    <a:pt x="13929" y="337"/>
                    <a:pt x="11993" y="2607"/>
                    <a:pt x="10548" y="3877"/>
                  </a:cubicBezTo>
                  <a:cubicBezTo>
                    <a:pt x="9103" y="5147"/>
                    <a:pt x="6483" y="7036"/>
                    <a:pt x="4737" y="7687"/>
                  </a:cubicBezTo>
                  <a:cubicBezTo>
                    <a:pt x="2991" y="8338"/>
                    <a:pt x="467" y="8132"/>
                    <a:pt x="70" y="7783"/>
                  </a:cubicBezTo>
                  <a:cubicBezTo>
                    <a:pt x="-327" y="7434"/>
                    <a:pt x="1134" y="6513"/>
                    <a:pt x="2356" y="5592"/>
                  </a:cubicBezTo>
                  <a:cubicBezTo>
                    <a:pt x="3578" y="4671"/>
                    <a:pt x="5563" y="3179"/>
                    <a:pt x="7404" y="2258"/>
                  </a:cubicBezTo>
                  <a:cubicBezTo>
                    <a:pt x="9246" y="1337"/>
                    <a:pt x="12881" y="-203"/>
                    <a:pt x="13405" y="67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5" name="Google Shape;95;p3"/>
            <p:cNvSpPr/>
            <p:nvPr/>
          </p:nvSpPr>
          <p:spPr>
            <a:xfrm>
              <a:off x="1784532" y="1434813"/>
              <a:ext cx="402450" cy="295050"/>
            </a:xfrm>
            <a:custGeom>
              <a:avLst/>
              <a:gdLst/>
              <a:ahLst/>
              <a:cxnLst/>
              <a:rect l="l" t="t" r="r" b="b"/>
              <a:pathLst>
                <a:path w="16098" h="11802" extrusionOk="0">
                  <a:moveTo>
                    <a:pt x="16059" y="11187"/>
                  </a:moveTo>
                  <a:cubicBezTo>
                    <a:pt x="16138" y="10997"/>
                    <a:pt x="13614" y="11870"/>
                    <a:pt x="11010" y="10044"/>
                  </a:cubicBezTo>
                  <a:cubicBezTo>
                    <a:pt x="8407" y="8218"/>
                    <a:pt x="1787" y="1265"/>
                    <a:pt x="438" y="233"/>
                  </a:cubicBezTo>
                  <a:cubicBezTo>
                    <a:pt x="-911" y="-799"/>
                    <a:pt x="1231" y="2027"/>
                    <a:pt x="2914" y="3853"/>
                  </a:cubicBezTo>
                  <a:cubicBezTo>
                    <a:pt x="4597" y="5679"/>
                    <a:pt x="8343" y="9965"/>
                    <a:pt x="10534" y="11187"/>
                  </a:cubicBezTo>
                  <a:cubicBezTo>
                    <a:pt x="12725" y="12409"/>
                    <a:pt x="15980" y="11378"/>
                    <a:pt x="16059" y="11187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6" name="Google Shape;96;p3"/>
            <p:cNvSpPr/>
            <p:nvPr/>
          </p:nvSpPr>
          <p:spPr>
            <a:xfrm>
              <a:off x="496088" y="612106"/>
              <a:ext cx="1164050" cy="688650"/>
            </a:xfrm>
            <a:custGeom>
              <a:avLst/>
              <a:gdLst/>
              <a:ahLst/>
              <a:cxnLst/>
              <a:rect l="l" t="t" r="r" b="b"/>
              <a:pathLst>
                <a:path w="46562" h="27546" extrusionOk="0">
                  <a:moveTo>
                    <a:pt x="45880" y="27046"/>
                  </a:moveTo>
                  <a:cubicBezTo>
                    <a:pt x="43943" y="24887"/>
                    <a:pt x="35784" y="12425"/>
                    <a:pt x="32164" y="8282"/>
                  </a:cubicBezTo>
                  <a:cubicBezTo>
                    <a:pt x="28545" y="4139"/>
                    <a:pt x="27354" y="3345"/>
                    <a:pt x="24163" y="2186"/>
                  </a:cubicBezTo>
                  <a:cubicBezTo>
                    <a:pt x="20972" y="1027"/>
                    <a:pt x="16273" y="1281"/>
                    <a:pt x="13018" y="1329"/>
                  </a:cubicBezTo>
                  <a:cubicBezTo>
                    <a:pt x="9764" y="1377"/>
                    <a:pt x="6795" y="2123"/>
                    <a:pt x="4636" y="2472"/>
                  </a:cubicBezTo>
                  <a:cubicBezTo>
                    <a:pt x="2477" y="2821"/>
                    <a:pt x="318" y="3535"/>
                    <a:pt x="64" y="3424"/>
                  </a:cubicBezTo>
                  <a:cubicBezTo>
                    <a:pt x="-190" y="3313"/>
                    <a:pt x="953" y="2329"/>
                    <a:pt x="3112" y="1805"/>
                  </a:cubicBezTo>
                  <a:cubicBezTo>
                    <a:pt x="5271" y="1281"/>
                    <a:pt x="9907" y="535"/>
                    <a:pt x="13018" y="281"/>
                  </a:cubicBezTo>
                  <a:cubicBezTo>
                    <a:pt x="16130" y="27"/>
                    <a:pt x="19051" y="-179"/>
                    <a:pt x="21781" y="281"/>
                  </a:cubicBezTo>
                  <a:cubicBezTo>
                    <a:pt x="24512" y="741"/>
                    <a:pt x="26750" y="1075"/>
                    <a:pt x="29401" y="3043"/>
                  </a:cubicBezTo>
                  <a:cubicBezTo>
                    <a:pt x="32052" y="5012"/>
                    <a:pt x="35291" y="9060"/>
                    <a:pt x="37688" y="12092"/>
                  </a:cubicBezTo>
                  <a:cubicBezTo>
                    <a:pt x="40085" y="15124"/>
                    <a:pt x="42419" y="18744"/>
                    <a:pt x="43784" y="21236"/>
                  </a:cubicBezTo>
                  <a:cubicBezTo>
                    <a:pt x="45149" y="23728"/>
                    <a:pt x="47817" y="29205"/>
                    <a:pt x="45880" y="27046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</p:grpSp>
    </p:spTree>
    <p:extLst>
      <p:ext uri="{BB962C8B-B14F-4D97-AF65-F5344CB8AC3E}">
        <p14:creationId xmlns:p14="http://schemas.microsoft.com/office/powerpoint/2010/main" val="1046095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825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496"/>
            <a:ext cx="77175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iny"/>
              <a:buNone/>
              <a:defRPr sz="2800">
                <a:solidFill>
                  <a:schemeClr val="lt1"/>
                </a:solidFill>
                <a:latin typeface="Coiny"/>
                <a:ea typeface="Coiny"/>
                <a:cs typeface="Coiny"/>
                <a:sym typeface="Coin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31550" y="1152475"/>
            <a:ext cx="7680900" cy="34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●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○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■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●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○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■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●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○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■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17" r:id="rId1"/>
    <p:sldLayoutId id="2147483718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9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.wav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9.pn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6.wav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2.png"/><Relationship Id="rId4" Type="http://schemas.openxmlformats.org/officeDocument/2006/relationships/audio" Target="../media/audio9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8.wav"/><Relationship Id="rId7" Type="http://schemas.openxmlformats.org/officeDocument/2006/relationships/image" Target="../media/image15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audio" Target="../media/audio10.wav"/><Relationship Id="rId10" Type="http://schemas.openxmlformats.org/officeDocument/2006/relationships/image" Target="../media/image17.jpeg"/><Relationship Id="rId4" Type="http://schemas.openxmlformats.org/officeDocument/2006/relationships/audio" Target="../media/audio9.wav"/><Relationship Id="rId9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627961" y="978836"/>
            <a:ext cx="1197665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600" dirty="0">
                <a:latin typeface="Berlin Sans FB" panose="020E0602020502020306" pitchFamily="34" charset="0"/>
              </a:rPr>
              <a:t>Unit</a:t>
            </a:r>
          </a:p>
        </p:txBody>
      </p:sp>
      <p:sp>
        <p:nvSpPr>
          <p:cNvPr id="4" name="Bùi Liễu 0968142780"/>
          <p:cNvSpPr/>
          <p:nvPr/>
        </p:nvSpPr>
        <p:spPr>
          <a:xfrm>
            <a:off x="1825626" y="1099790"/>
            <a:ext cx="457200" cy="409568"/>
          </a:xfrm>
          <a:prstGeom prst="decagon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300" dirty="0">
                <a:solidFill>
                  <a:schemeClr val="tx1"/>
                </a:solidFill>
                <a:latin typeface="Berlin Sans FB" panose="020E0602020502020306" pitchFamily="34" charset="0"/>
              </a:rPr>
              <a:t>6</a:t>
            </a:r>
          </a:p>
        </p:txBody>
      </p:sp>
      <p:sp>
        <p:nvSpPr>
          <p:cNvPr id="7" name="Bùi Liễu 0968142780"/>
          <p:cNvSpPr txBox="1"/>
          <p:nvPr/>
        </p:nvSpPr>
        <p:spPr>
          <a:xfrm>
            <a:off x="2943226" y="1947758"/>
            <a:ext cx="3318584" cy="7001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000" dirty="0">
                <a:latin typeface="Berlin Sans FB" panose="020E0602020502020306" pitchFamily="34" charset="0"/>
              </a:rPr>
              <a:t>Lesson 1 (1+2+3)</a:t>
            </a:r>
          </a:p>
        </p:txBody>
      </p:sp>
      <p:sp>
        <p:nvSpPr>
          <p:cNvPr id="6" name="Bùi Liễu"/>
          <p:cNvSpPr/>
          <p:nvPr/>
        </p:nvSpPr>
        <p:spPr>
          <a:xfrm>
            <a:off x="1370775" y="1809750"/>
            <a:ext cx="6719852" cy="117543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88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erlin Sans FB" pitchFamily="34" charset="0"/>
              </a:rPr>
              <a:t>Our school facilities</a:t>
            </a:r>
            <a:endParaRPr lang="en-US" sz="88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Berlin Sans FB" pitchFamily="34" charset="0"/>
            </a:endParaRPr>
          </a:p>
        </p:txBody>
      </p:sp>
      <p:pic>
        <p:nvPicPr>
          <p:cNvPr id="9" name="Facebook: Bùi Liễu">
            <a:extLst>
              <a:ext uri="{FF2B5EF4-FFF2-40B4-BE49-F238E27FC236}">
                <a16:creationId xmlns:a16="http://schemas.microsoft.com/office/drawing/2014/main" id="{204D9DA3-4D67-7C22-C780-17B1D0EF90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846" y="51832"/>
            <a:ext cx="759002" cy="490936"/>
          </a:xfrm>
          <a:prstGeom prst="rect">
            <a:avLst/>
          </a:prstGeom>
        </p:spPr>
      </p:pic>
      <p:pic>
        <p:nvPicPr>
          <p:cNvPr id="10" name="Bùi Liễu 096814278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E3ED738-F6EE-6E49-BAC2-4EAB9F042F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002" y="114142"/>
            <a:ext cx="1136876" cy="428625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pic>
        <p:nvPicPr>
          <p:cNvPr id="11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226" y="2713536"/>
            <a:ext cx="3382962" cy="2165096"/>
          </a:xfrm>
          <a:prstGeom prst="cloud">
            <a:avLst/>
          </a:prstGeom>
        </p:spPr>
      </p:pic>
    </p:spTree>
    <p:extLst>
      <p:ext uri="{BB962C8B-B14F-4D97-AF65-F5344CB8AC3E}">
        <p14:creationId xmlns:p14="http://schemas.microsoft.com/office/powerpoint/2010/main" val="257551906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7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0" name="Google Shape;2890;p45"/>
          <p:cNvSpPr txBox="1">
            <a:spLocks noGrp="1"/>
          </p:cNvSpPr>
          <p:nvPr>
            <p:ph type="title"/>
          </p:nvPr>
        </p:nvSpPr>
        <p:spPr>
          <a:xfrm>
            <a:off x="304892" y="2145750"/>
            <a:ext cx="7863065" cy="16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/>
            <a:r>
              <a:rPr lang="en-US" sz="5000" dirty="0">
                <a:solidFill>
                  <a:schemeClr val="accent5">
                    <a:lumMod val="75000"/>
                  </a:schemeClr>
                </a:solidFill>
              </a:rPr>
              <a:t>Checking vocabulary</a:t>
            </a:r>
            <a:endParaRPr sz="5000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2924" name="Google Shape;2924;p45"/>
          <p:cNvGrpSpPr/>
          <p:nvPr/>
        </p:nvGrpSpPr>
        <p:grpSpPr>
          <a:xfrm rot="386444" flipH="1">
            <a:off x="6628462" y="63739"/>
            <a:ext cx="2962115" cy="3778528"/>
            <a:chOff x="5111475" y="3562250"/>
            <a:chExt cx="901700" cy="1150225"/>
          </a:xfrm>
        </p:grpSpPr>
        <p:sp>
          <p:nvSpPr>
            <p:cNvPr id="2925" name="Google Shape;2925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extrusionOk="0">
                  <a:moveTo>
                    <a:pt x="11574" y="1"/>
                  </a:moveTo>
                  <a:lnTo>
                    <a:pt x="10998" y="625"/>
                  </a:lnTo>
                  <a:lnTo>
                    <a:pt x="10422" y="1153"/>
                  </a:lnTo>
                  <a:lnTo>
                    <a:pt x="9846" y="1634"/>
                  </a:lnTo>
                  <a:lnTo>
                    <a:pt x="9317" y="2066"/>
                  </a:lnTo>
                  <a:lnTo>
                    <a:pt x="8789" y="2402"/>
                  </a:lnTo>
                  <a:lnTo>
                    <a:pt x="8309" y="2738"/>
                  </a:lnTo>
                  <a:lnTo>
                    <a:pt x="7828" y="2978"/>
                  </a:lnTo>
                  <a:lnTo>
                    <a:pt x="7348" y="3170"/>
                  </a:lnTo>
                  <a:lnTo>
                    <a:pt x="6916" y="3314"/>
                  </a:lnTo>
                  <a:lnTo>
                    <a:pt x="6484" y="3459"/>
                  </a:lnTo>
                  <a:lnTo>
                    <a:pt x="6052" y="3507"/>
                  </a:lnTo>
                  <a:lnTo>
                    <a:pt x="5667" y="3555"/>
                  </a:lnTo>
                  <a:lnTo>
                    <a:pt x="4947" y="3555"/>
                  </a:lnTo>
                  <a:lnTo>
                    <a:pt x="4275" y="3411"/>
                  </a:lnTo>
                  <a:lnTo>
                    <a:pt x="3698" y="3170"/>
                  </a:lnTo>
                  <a:lnTo>
                    <a:pt x="3218" y="2930"/>
                  </a:lnTo>
                  <a:lnTo>
                    <a:pt x="2786" y="2642"/>
                  </a:lnTo>
                  <a:lnTo>
                    <a:pt x="2450" y="2306"/>
                  </a:lnTo>
                  <a:lnTo>
                    <a:pt x="2162" y="2066"/>
                  </a:lnTo>
                  <a:lnTo>
                    <a:pt x="1969" y="1826"/>
                  </a:lnTo>
                  <a:lnTo>
                    <a:pt x="1825" y="1586"/>
                  </a:lnTo>
                  <a:lnTo>
                    <a:pt x="0" y="6868"/>
                  </a:lnTo>
                  <a:lnTo>
                    <a:pt x="1633" y="4563"/>
                  </a:lnTo>
                  <a:lnTo>
                    <a:pt x="1681" y="4659"/>
                  </a:lnTo>
                  <a:lnTo>
                    <a:pt x="1921" y="4899"/>
                  </a:lnTo>
                  <a:lnTo>
                    <a:pt x="2306" y="5235"/>
                  </a:lnTo>
                  <a:lnTo>
                    <a:pt x="2882" y="5620"/>
                  </a:lnTo>
                  <a:lnTo>
                    <a:pt x="3266" y="5812"/>
                  </a:lnTo>
                  <a:lnTo>
                    <a:pt x="3698" y="6004"/>
                  </a:lnTo>
                  <a:lnTo>
                    <a:pt x="4179" y="6148"/>
                  </a:lnTo>
                  <a:lnTo>
                    <a:pt x="4755" y="6292"/>
                  </a:lnTo>
                  <a:lnTo>
                    <a:pt x="5379" y="6436"/>
                  </a:lnTo>
                  <a:lnTo>
                    <a:pt x="6100" y="6532"/>
                  </a:lnTo>
                  <a:lnTo>
                    <a:pt x="6868" y="6580"/>
                  </a:lnTo>
                  <a:lnTo>
                    <a:pt x="7732" y="6580"/>
                  </a:lnTo>
                  <a:lnTo>
                    <a:pt x="8165" y="6532"/>
                  </a:lnTo>
                  <a:lnTo>
                    <a:pt x="8597" y="6484"/>
                  </a:lnTo>
                  <a:lnTo>
                    <a:pt x="9077" y="6388"/>
                  </a:lnTo>
                  <a:lnTo>
                    <a:pt x="9509" y="6244"/>
                  </a:lnTo>
                  <a:lnTo>
                    <a:pt x="10374" y="5908"/>
                  </a:lnTo>
                  <a:lnTo>
                    <a:pt x="11238" y="5476"/>
                  </a:lnTo>
                  <a:lnTo>
                    <a:pt x="12055" y="4995"/>
                  </a:lnTo>
                  <a:lnTo>
                    <a:pt x="12871" y="4467"/>
                  </a:lnTo>
                  <a:lnTo>
                    <a:pt x="13592" y="3891"/>
                  </a:lnTo>
                  <a:lnTo>
                    <a:pt x="14312" y="3314"/>
                  </a:lnTo>
                  <a:lnTo>
                    <a:pt x="14936" y="2690"/>
                  </a:lnTo>
                  <a:lnTo>
                    <a:pt x="15561" y="2162"/>
                  </a:lnTo>
                  <a:lnTo>
                    <a:pt x="16473" y="1153"/>
                  </a:lnTo>
                  <a:lnTo>
                    <a:pt x="17097" y="433"/>
                  </a:lnTo>
                  <a:lnTo>
                    <a:pt x="17289" y="145"/>
                  </a:lnTo>
                  <a:lnTo>
                    <a:pt x="11574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fill="none" extrusionOk="0">
                  <a:moveTo>
                    <a:pt x="17289" y="145"/>
                  </a:moveTo>
                  <a:lnTo>
                    <a:pt x="17289" y="145"/>
                  </a:lnTo>
                  <a:lnTo>
                    <a:pt x="17097" y="433"/>
                  </a:lnTo>
                  <a:lnTo>
                    <a:pt x="16473" y="1153"/>
                  </a:lnTo>
                  <a:lnTo>
                    <a:pt x="15561" y="2162"/>
                  </a:lnTo>
                  <a:lnTo>
                    <a:pt x="14936" y="2690"/>
                  </a:lnTo>
                  <a:lnTo>
                    <a:pt x="14312" y="3314"/>
                  </a:lnTo>
                  <a:lnTo>
                    <a:pt x="13592" y="3891"/>
                  </a:lnTo>
                  <a:lnTo>
                    <a:pt x="12871" y="4467"/>
                  </a:lnTo>
                  <a:lnTo>
                    <a:pt x="12055" y="4995"/>
                  </a:lnTo>
                  <a:lnTo>
                    <a:pt x="11238" y="5476"/>
                  </a:lnTo>
                  <a:lnTo>
                    <a:pt x="10374" y="5908"/>
                  </a:lnTo>
                  <a:lnTo>
                    <a:pt x="9509" y="6244"/>
                  </a:lnTo>
                  <a:lnTo>
                    <a:pt x="9077" y="6388"/>
                  </a:lnTo>
                  <a:lnTo>
                    <a:pt x="8597" y="6484"/>
                  </a:lnTo>
                  <a:lnTo>
                    <a:pt x="8165" y="6532"/>
                  </a:lnTo>
                  <a:lnTo>
                    <a:pt x="7732" y="6580"/>
                  </a:lnTo>
                  <a:lnTo>
                    <a:pt x="7732" y="6580"/>
                  </a:lnTo>
                  <a:lnTo>
                    <a:pt x="6868" y="6580"/>
                  </a:lnTo>
                  <a:lnTo>
                    <a:pt x="6100" y="6532"/>
                  </a:lnTo>
                  <a:lnTo>
                    <a:pt x="5379" y="6436"/>
                  </a:lnTo>
                  <a:lnTo>
                    <a:pt x="4755" y="6292"/>
                  </a:lnTo>
                  <a:lnTo>
                    <a:pt x="4179" y="6148"/>
                  </a:lnTo>
                  <a:lnTo>
                    <a:pt x="3698" y="6004"/>
                  </a:lnTo>
                  <a:lnTo>
                    <a:pt x="3266" y="5812"/>
                  </a:lnTo>
                  <a:lnTo>
                    <a:pt x="2882" y="5620"/>
                  </a:lnTo>
                  <a:lnTo>
                    <a:pt x="2306" y="5235"/>
                  </a:lnTo>
                  <a:lnTo>
                    <a:pt x="1921" y="4899"/>
                  </a:lnTo>
                  <a:lnTo>
                    <a:pt x="1681" y="4659"/>
                  </a:lnTo>
                  <a:lnTo>
                    <a:pt x="1633" y="4563"/>
                  </a:lnTo>
                  <a:lnTo>
                    <a:pt x="0" y="6868"/>
                  </a:lnTo>
                  <a:lnTo>
                    <a:pt x="1825" y="1586"/>
                  </a:lnTo>
                  <a:lnTo>
                    <a:pt x="1825" y="1586"/>
                  </a:lnTo>
                  <a:lnTo>
                    <a:pt x="1969" y="1826"/>
                  </a:lnTo>
                  <a:lnTo>
                    <a:pt x="2162" y="2066"/>
                  </a:lnTo>
                  <a:lnTo>
                    <a:pt x="2450" y="2306"/>
                  </a:lnTo>
                  <a:lnTo>
                    <a:pt x="2786" y="2642"/>
                  </a:lnTo>
                  <a:lnTo>
                    <a:pt x="3218" y="2930"/>
                  </a:lnTo>
                  <a:lnTo>
                    <a:pt x="3698" y="3170"/>
                  </a:lnTo>
                  <a:lnTo>
                    <a:pt x="4275" y="3411"/>
                  </a:lnTo>
                  <a:lnTo>
                    <a:pt x="4947" y="3555"/>
                  </a:lnTo>
                  <a:lnTo>
                    <a:pt x="5283" y="3555"/>
                  </a:lnTo>
                  <a:lnTo>
                    <a:pt x="5667" y="3555"/>
                  </a:lnTo>
                  <a:lnTo>
                    <a:pt x="6052" y="3507"/>
                  </a:lnTo>
                  <a:lnTo>
                    <a:pt x="6484" y="3459"/>
                  </a:lnTo>
                  <a:lnTo>
                    <a:pt x="6916" y="3314"/>
                  </a:lnTo>
                  <a:lnTo>
                    <a:pt x="7348" y="3170"/>
                  </a:lnTo>
                  <a:lnTo>
                    <a:pt x="7828" y="2978"/>
                  </a:lnTo>
                  <a:lnTo>
                    <a:pt x="8309" y="2738"/>
                  </a:lnTo>
                  <a:lnTo>
                    <a:pt x="8789" y="2402"/>
                  </a:lnTo>
                  <a:lnTo>
                    <a:pt x="9317" y="2066"/>
                  </a:lnTo>
                  <a:lnTo>
                    <a:pt x="9846" y="1634"/>
                  </a:lnTo>
                  <a:lnTo>
                    <a:pt x="10422" y="1153"/>
                  </a:lnTo>
                  <a:lnTo>
                    <a:pt x="10998" y="625"/>
                  </a:lnTo>
                  <a:lnTo>
                    <a:pt x="11574" y="1"/>
                  </a:lnTo>
                  <a:lnTo>
                    <a:pt x="17289" y="1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45"/>
            <p:cNvSpPr/>
            <p:nvPr/>
          </p:nvSpPr>
          <p:spPr>
            <a:xfrm>
              <a:off x="5271150" y="4427900"/>
              <a:ext cx="61250" cy="80475"/>
            </a:xfrm>
            <a:custGeom>
              <a:avLst/>
              <a:gdLst/>
              <a:ahLst/>
              <a:cxnLst/>
              <a:rect l="l" t="t" r="r" b="b"/>
              <a:pathLst>
                <a:path w="2450" h="3219" extrusionOk="0">
                  <a:moveTo>
                    <a:pt x="1441" y="3218"/>
                  </a:move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634" y="3218"/>
                  </a:moveTo>
                  <a:lnTo>
                    <a:pt x="1634" y="3218"/>
                  </a:lnTo>
                  <a:lnTo>
                    <a:pt x="1634" y="3218"/>
                  </a:lnTo>
                  <a:close/>
                  <a:moveTo>
                    <a:pt x="2018" y="3218"/>
                  </a:move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close/>
                  <a:moveTo>
                    <a:pt x="2066" y="3170"/>
                  </a:moveTo>
                  <a:lnTo>
                    <a:pt x="2066" y="3170"/>
                  </a:lnTo>
                  <a:lnTo>
                    <a:pt x="2066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54" y="3170"/>
                  </a:move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50" y="3122"/>
                  </a:move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close/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45"/>
            <p:cNvSpPr/>
            <p:nvPr/>
          </p:nvSpPr>
          <p:spPr>
            <a:xfrm>
              <a:off x="53071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45"/>
            <p:cNvSpPr/>
            <p:nvPr/>
          </p:nvSpPr>
          <p:spPr>
            <a:xfrm>
              <a:off x="5307175" y="45083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45"/>
            <p:cNvSpPr/>
            <p:nvPr/>
          </p:nvSpPr>
          <p:spPr>
            <a:xfrm>
              <a:off x="53119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45"/>
            <p:cNvSpPr/>
            <p:nvPr/>
          </p:nvSpPr>
          <p:spPr>
            <a:xfrm>
              <a:off x="5321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45"/>
            <p:cNvSpPr/>
            <p:nvPr/>
          </p:nvSpPr>
          <p:spPr>
            <a:xfrm>
              <a:off x="5322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45"/>
            <p:cNvSpPr/>
            <p:nvPr/>
          </p:nvSpPr>
          <p:spPr>
            <a:xfrm>
              <a:off x="53299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45"/>
            <p:cNvSpPr/>
            <p:nvPr/>
          </p:nvSpPr>
          <p:spPr>
            <a:xfrm>
              <a:off x="53323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45"/>
            <p:cNvSpPr/>
            <p:nvPr/>
          </p:nvSpPr>
          <p:spPr>
            <a:xfrm>
              <a:off x="5271150" y="4427900"/>
              <a:ext cx="18050" cy="3625"/>
            </a:xfrm>
            <a:custGeom>
              <a:avLst/>
              <a:gdLst/>
              <a:ahLst/>
              <a:cxnLst/>
              <a:rect l="l" t="t" r="r" b="b"/>
              <a:pathLst>
                <a:path w="722" h="145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extrusionOk="0">
                  <a:moveTo>
                    <a:pt x="721" y="0"/>
                  </a:move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450" y="3122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45"/>
            <p:cNvSpPr/>
            <p:nvPr/>
          </p:nvSpPr>
          <p:spPr>
            <a:xfrm>
              <a:off x="5111475" y="4382275"/>
              <a:ext cx="69650" cy="138100"/>
            </a:xfrm>
            <a:custGeom>
              <a:avLst/>
              <a:gdLst/>
              <a:ahLst/>
              <a:cxnLst/>
              <a:rect l="l" t="t" r="r" b="b"/>
              <a:pathLst>
                <a:path w="2786" h="5524" extrusionOk="0">
                  <a:moveTo>
                    <a:pt x="1633" y="0"/>
                  </a:moveTo>
                  <a:lnTo>
                    <a:pt x="769" y="2786"/>
                  </a:lnTo>
                  <a:lnTo>
                    <a:pt x="192" y="4659"/>
                  </a:lnTo>
                  <a:lnTo>
                    <a:pt x="0" y="5283"/>
                  </a:lnTo>
                  <a:lnTo>
                    <a:pt x="0" y="5523"/>
                  </a:lnTo>
                  <a:lnTo>
                    <a:pt x="96" y="5475"/>
                  </a:lnTo>
                  <a:lnTo>
                    <a:pt x="288" y="5283"/>
                  </a:lnTo>
                  <a:lnTo>
                    <a:pt x="817" y="4755"/>
                  </a:lnTo>
                  <a:lnTo>
                    <a:pt x="1393" y="4083"/>
                  </a:lnTo>
                  <a:lnTo>
                    <a:pt x="1585" y="3794"/>
                  </a:lnTo>
                  <a:lnTo>
                    <a:pt x="1681" y="3602"/>
                  </a:lnTo>
                  <a:lnTo>
                    <a:pt x="1777" y="3939"/>
                  </a:lnTo>
                  <a:lnTo>
                    <a:pt x="1873" y="4179"/>
                  </a:lnTo>
                  <a:lnTo>
                    <a:pt x="1969" y="4227"/>
                  </a:lnTo>
                  <a:lnTo>
                    <a:pt x="2065" y="4227"/>
                  </a:lnTo>
                  <a:lnTo>
                    <a:pt x="2306" y="4083"/>
                  </a:lnTo>
                  <a:lnTo>
                    <a:pt x="2594" y="3843"/>
                  </a:lnTo>
                  <a:lnTo>
                    <a:pt x="2690" y="3698"/>
                  </a:lnTo>
                  <a:lnTo>
                    <a:pt x="2786" y="3506"/>
                  </a:lnTo>
                  <a:lnTo>
                    <a:pt x="2786" y="3362"/>
                  </a:lnTo>
                  <a:lnTo>
                    <a:pt x="2786" y="3170"/>
                  </a:lnTo>
                  <a:lnTo>
                    <a:pt x="2690" y="3026"/>
                  </a:lnTo>
                  <a:lnTo>
                    <a:pt x="2594" y="2930"/>
                  </a:lnTo>
                  <a:lnTo>
                    <a:pt x="2354" y="2738"/>
                  </a:lnTo>
                  <a:lnTo>
                    <a:pt x="2113" y="2642"/>
                  </a:lnTo>
                  <a:lnTo>
                    <a:pt x="2017" y="2642"/>
                  </a:lnTo>
                  <a:lnTo>
                    <a:pt x="2450" y="1633"/>
                  </a:lnTo>
                  <a:lnTo>
                    <a:pt x="2690" y="961"/>
                  </a:lnTo>
                  <a:lnTo>
                    <a:pt x="2786" y="721"/>
                  </a:lnTo>
                  <a:lnTo>
                    <a:pt x="2786" y="577"/>
                  </a:lnTo>
                  <a:lnTo>
                    <a:pt x="2594" y="433"/>
                  </a:lnTo>
                  <a:lnTo>
                    <a:pt x="2209" y="241"/>
                  </a:lnTo>
                  <a:lnTo>
                    <a:pt x="1825" y="49"/>
                  </a:lnTo>
                  <a:lnTo>
                    <a:pt x="168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extrusionOk="0">
                  <a:moveTo>
                    <a:pt x="11382" y="0"/>
                  </a:moveTo>
                  <a:lnTo>
                    <a:pt x="6772" y="3410"/>
                  </a:lnTo>
                  <a:lnTo>
                    <a:pt x="6820" y="4226"/>
                  </a:lnTo>
                  <a:lnTo>
                    <a:pt x="6820" y="4995"/>
                  </a:lnTo>
                  <a:lnTo>
                    <a:pt x="6724" y="5715"/>
                  </a:lnTo>
                  <a:lnTo>
                    <a:pt x="6676" y="6339"/>
                  </a:lnTo>
                  <a:lnTo>
                    <a:pt x="6531" y="6964"/>
                  </a:lnTo>
                  <a:lnTo>
                    <a:pt x="6387" y="7492"/>
                  </a:lnTo>
                  <a:lnTo>
                    <a:pt x="6195" y="7972"/>
                  </a:lnTo>
                  <a:lnTo>
                    <a:pt x="5955" y="8404"/>
                  </a:lnTo>
                  <a:lnTo>
                    <a:pt x="5715" y="8837"/>
                  </a:lnTo>
                  <a:lnTo>
                    <a:pt x="5475" y="9173"/>
                  </a:lnTo>
                  <a:lnTo>
                    <a:pt x="5187" y="9461"/>
                  </a:lnTo>
                  <a:lnTo>
                    <a:pt x="4899" y="9749"/>
                  </a:lnTo>
                  <a:lnTo>
                    <a:pt x="4610" y="9989"/>
                  </a:lnTo>
                  <a:lnTo>
                    <a:pt x="4274" y="10181"/>
                  </a:lnTo>
                  <a:lnTo>
                    <a:pt x="3938" y="10325"/>
                  </a:lnTo>
                  <a:lnTo>
                    <a:pt x="3602" y="10469"/>
                  </a:lnTo>
                  <a:lnTo>
                    <a:pt x="2978" y="10662"/>
                  </a:lnTo>
                  <a:lnTo>
                    <a:pt x="2305" y="10758"/>
                  </a:lnTo>
                  <a:lnTo>
                    <a:pt x="1729" y="10806"/>
                  </a:lnTo>
                  <a:lnTo>
                    <a:pt x="1153" y="10806"/>
                  </a:lnTo>
                  <a:lnTo>
                    <a:pt x="720" y="10758"/>
                  </a:lnTo>
                  <a:lnTo>
                    <a:pt x="336" y="10710"/>
                  </a:lnTo>
                  <a:lnTo>
                    <a:pt x="0" y="10614"/>
                  </a:lnTo>
                  <a:lnTo>
                    <a:pt x="1825" y="15896"/>
                  </a:lnTo>
                  <a:lnTo>
                    <a:pt x="1825" y="15896"/>
                  </a:lnTo>
                  <a:lnTo>
                    <a:pt x="1681" y="13783"/>
                  </a:lnTo>
                  <a:lnTo>
                    <a:pt x="2161" y="13783"/>
                  </a:lnTo>
                  <a:lnTo>
                    <a:pt x="2786" y="13735"/>
                  </a:lnTo>
                  <a:lnTo>
                    <a:pt x="3506" y="13639"/>
                  </a:lnTo>
                  <a:lnTo>
                    <a:pt x="4418" y="13447"/>
                  </a:lnTo>
                  <a:lnTo>
                    <a:pt x="5427" y="13111"/>
                  </a:lnTo>
                  <a:lnTo>
                    <a:pt x="6003" y="12871"/>
                  </a:lnTo>
                  <a:lnTo>
                    <a:pt x="6531" y="12631"/>
                  </a:lnTo>
                  <a:lnTo>
                    <a:pt x="7108" y="12342"/>
                  </a:lnTo>
                  <a:lnTo>
                    <a:pt x="7684" y="12006"/>
                  </a:lnTo>
                  <a:lnTo>
                    <a:pt x="8020" y="11718"/>
                  </a:lnTo>
                  <a:lnTo>
                    <a:pt x="8356" y="11430"/>
                  </a:lnTo>
                  <a:lnTo>
                    <a:pt x="8693" y="11094"/>
                  </a:lnTo>
                  <a:lnTo>
                    <a:pt x="8981" y="10710"/>
                  </a:lnTo>
                  <a:lnTo>
                    <a:pt x="9221" y="10325"/>
                  </a:lnTo>
                  <a:lnTo>
                    <a:pt x="9509" y="9893"/>
                  </a:lnTo>
                  <a:lnTo>
                    <a:pt x="9941" y="8981"/>
                  </a:lnTo>
                  <a:lnTo>
                    <a:pt x="10325" y="8020"/>
                  </a:lnTo>
                  <a:lnTo>
                    <a:pt x="10614" y="7012"/>
                  </a:lnTo>
                  <a:lnTo>
                    <a:pt x="10854" y="6003"/>
                  </a:lnTo>
                  <a:lnTo>
                    <a:pt x="11046" y="4995"/>
                  </a:lnTo>
                  <a:lnTo>
                    <a:pt x="11190" y="4034"/>
                  </a:lnTo>
                  <a:lnTo>
                    <a:pt x="11286" y="3074"/>
                  </a:lnTo>
                  <a:lnTo>
                    <a:pt x="11382" y="1489"/>
                  </a:lnTo>
                  <a:lnTo>
                    <a:pt x="11382" y="384"/>
                  </a:lnTo>
                  <a:lnTo>
                    <a:pt x="11382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fill="none" extrusionOk="0">
                  <a:moveTo>
                    <a:pt x="11382" y="0"/>
                  </a:moveTo>
                  <a:lnTo>
                    <a:pt x="11382" y="0"/>
                  </a:lnTo>
                  <a:lnTo>
                    <a:pt x="11382" y="384"/>
                  </a:lnTo>
                  <a:lnTo>
                    <a:pt x="11382" y="1489"/>
                  </a:lnTo>
                  <a:lnTo>
                    <a:pt x="11286" y="3074"/>
                  </a:lnTo>
                  <a:lnTo>
                    <a:pt x="11190" y="4034"/>
                  </a:lnTo>
                  <a:lnTo>
                    <a:pt x="11046" y="4995"/>
                  </a:lnTo>
                  <a:lnTo>
                    <a:pt x="10854" y="6003"/>
                  </a:lnTo>
                  <a:lnTo>
                    <a:pt x="10614" y="7012"/>
                  </a:lnTo>
                  <a:lnTo>
                    <a:pt x="10325" y="8020"/>
                  </a:lnTo>
                  <a:lnTo>
                    <a:pt x="9941" y="8981"/>
                  </a:lnTo>
                  <a:lnTo>
                    <a:pt x="9509" y="9893"/>
                  </a:lnTo>
                  <a:lnTo>
                    <a:pt x="9221" y="10325"/>
                  </a:lnTo>
                  <a:lnTo>
                    <a:pt x="8981" y="10710"/>
                  </a:lnTo>
                  <a:lnTo>
                    <a:pt x="8693" y="11094"/>
                  </a:lnTo>
                  <a:lnTo>
                    <a:pt x="8356" y="11430"/>
                  </a:lnTo>
                  <a:lnTo>
                    <a:pt x="8020" y="11718"/>
                  </a:lnTo>
                  <a:lnTo>
                    <a:pt x="7684" y="12006"/>
                  </a:lnTo>
                  <a:lnTo>
                    <a:pt x="7684" y="12006"/>
                  </a:lnTo>
                  <a:lnTo>
                    <a:pt x="7108" y="12342"/>
                  </a:lnTo>
                  <a:lnTo>
                    <a:pt x="6531" y="12631"/>
                  </a:lnTo>
                  <a:lnTo>
                    <a:pt x="6003" y="12871"/>
                  </a:lnTo>
                  <a:lnTo>
                    <a:pt x="5427" y="13111"/>
                  </a:lnTo>
                  <a:lnTo>
                    <a:pt x="4418" y="13447"/>
                  </a:lnTo>
                  <a:lnTo>
                    <a:pt x="3506" y="13639"/>
                  </a:lnTo>
                  <a:lnTo>
                    <a:pt x="2786" y="13735"/>
                  </a:lnTo>
                  <a:lnTo>
                    <a:pt x="2161" y="13783"/>
                  </a:lnTo>
                  <a:lnTo>
                    <a:pt x="1681" y="13783"/>
                  </a:lnTo>
                  <a:lnTo>
                    <a:pt x="1825" y="15896"/>
                  </a:lnTo>
                  <a:lnTo>
                    <a:pt x="0" y="10614"/>
                  </a:lnTo>
                  <a:lnTo>
                    <a:pt x="0" y="10614"/>
                  </a:lnTo>
                  <a:lnTo>
                    <a:pt x="336" y="10710"/>
                  </a:lnTo>
                  <a:lnTo>
                    <a:pt x="720" y="10758"/>
                  </a:lnTo>
                  <a:lnTo>
                    <a:pt x="1153" y="10806"/>
                  </a:lnTo>
                  <a:lnTo>
                    <a:pt x="1729" y="10806"/>
                  </a:lnTo>
                  <a:lnTo>
                    <a:pt x="2305" y="10758"/>
                  </a:lnTo>
                  <a:lnTo>
                    <a:pt x="2978" y="10662"/>
                  </a:lnTo>
                  <a:lnTo>
                    <a:pt x="3602" y="10469"/>
                  </a:lnTo>
                  <a:lnTo>
                    <a:pt x="3938" y="10325"/>
                  </a:lnTo>
                  <a:lnTo>
                    <a:pt x="4274" y="10181"/>
                  </a:lnTo>
                  <a:lnTo>
                    <a:pt x="4610" y="9989"/>
                  </a:lnTo>
                  <a:lnTo>
                    <a:pt x="4899" y="9749"/>
                  </a:lnTo>
                  <a:lnTo>
                    <a:pt x="5187" y="9461"/>
                  </a:lnTo>
                  <a:lnTo>
                    <a:pt x="5475" y="9173"/>
                  </a:lnTo>
                  <a:lnTo>
                    <a:pt x="5715" y="8837"/>
                  </a:lnTo>
                  <a:lnTo>
                    <a:pt x="5955" y="8404"/>
                  </a:lnTo>
                  <a:lnTo>
                    <a:pt x="6195" y="7972"/>
                  </a:lnTo>
                  <a:lnTo>
                    <a:pt x="6387" y="7492"/>
                  </a:lnTo>
                  <a:lnTo>
                    <a:pt x="6531" y="6964"/>
                  </a:lnTo>
                  <a:lnTo>
                    <a:pt x="6676" y="6339"/>
                  </a:lnTo>
                  <a:lnTo>
                    <a:pt x="6724" y="5715"/>
                  </a:lnTo>
                  <a:lnTo>
                    <a:pt x="6820" y="4995"/>
                  </a:lnTo>
                  <a:lnTo>
                    <a:pt x="6820" y="4226"/>
                  </a:lnTo>
                  <a:lnTo>
                    <a:pt x="6772" y="3410"/>
                  </a:lnTo>
                  <a:lnTo>
                    <a:pt x="113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extrusionOk="0">
                  <a:moveTo>
                    <a:pt x="577" y="1"/>
                  </a:moveTo>
                  <a:lnTo>
                    <a:pt x="289" y="433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45"/>
            <p:cNvSpPr/>
            <p:nvPr/>
          </p:nvSpPr>
          <p:spPr>
            <a:xfrm>
              <a:off x="5331175" y="4571975"/>
              <a:ext cx="78075" cy="140500"/>
            </a:xfrm>
            <a:custGeom>
              <a:avLst/>
              <a:gdLst/>
              <a:ahLst/>
              <a:cxnLst/>
              <a:rect l="l" t="t" r="r" b="b"/>
              <a:pathLst>
                <a:path w="3123" h="5620" extrusionOk="0">
                  <a:moveTo>
                    <a:pt x="1009" y="0"/>
                  </a:moveTo>
                  <a:lnTo>
                    <a:pt x="577" y="48"/>
                  </a:lnTo>
                  <a:lnTo>
                    <a:pt x="193" y="145"/>
                  </a:lnTo>
                  <a:lnTo>
                    <a:pt x="49" y="193"/>
                  </a:lnTo>
                  <a:lnTo>
                    <a:pt x="1" y="241"/>
                  </a:lnTo>
                  <a:lnTo>
                    <a:pt x="1009" y="2978"/>
                  </a:lnTo>
                  <a:lnTo>
                    <a:pt x="1682" y="4803"/>
                  </a:lnTo>
                  <a:lnTo>
                    <a:pt x="1970" y="5379"/>
                  </a:lnTo>
                  <a:lnTo>
                    <a:pt x="2066" y="5619"/>
                  </a:lnTo>
                  <a:lnTo>
                    <a:pt x="2114" y="5475"/>
                  </a:lnTo>
                  <a:lnTo>
                    <a:pt x="2162" y="5235"/>
                  </a:lnTo>
                  <a:lnTo>
                    <a:pt x="2258" y="4467"/>
                  </a:lnTo>
                  <a:lnTo>
                    <a:pt x="2306" y="3602"/>
                  </a:lnTo>
                  <a:lnTo>
                    <a:pt x="2258" y="3266"/>
                  </a:lnTo>
                  <a:lnTo>
                    <a:pt x="2210" y="3074"/>
                  </a:lnTo>
                  <a:lnTo>
                    <a:pt x="2498" y="3266"/>
                  </a:lnTo>
                  <a:lnTo>
                    <a:pt x="2738" y="3362"/>
                  </a:lnTo>
                  <a:lnTo>
                    <a:pt x="2834" y="3362"/>
                  </a:lnTo>
                  <a:lnTo>
                    <a:pt x="2930" y="3314"/>
                  </a:lnTo>
                  <a:lnTo>
                    <a:pt x="3027" y="3074"/>
                  </a:lnTo>
                  <a:lnTo>
                    <a:pt x="3123" y="2690"/>
                  </a:lnTo>
                  <a:lnTo>
                    <a:pt x="3075" y="2498"/>
                  </a:lnTo>
                  <a:lnTo>
                    <a:pt x="3075" y="2306"/>
                  </a:lnTo>
                  <a:lnTo>
                    <a:pt x="2979" y="2162"/>
                  </a:lnTo>
                  <a:lnTo>
                    <a:pt x="2834" y="2066"/>
                  </a:lnTo>
                  <a:lnTo>
                    <a:pt x="2690" y="1970"/>
                  </a:lnTo>
                  <a:lnTo>
                    <a:pt x="2258" y="1970"/>
                  </a:lnTo>
                  <a:lnTo>
                    <a:pt x="2018" y="2018"/>
                  </a:lnTo>
                  <a:lnTo>
                    <a:pt x="1922" y="2066"/>
                  </a:lnTo>
                  <a:lnTo>
                    <a:pt x="1634" y="1057"/>
                  </a:lnTo>
                  <a:lnTo>
                    <a:pt x="1442" y="337"/>
                  </a:lnTo>
                  <a:lnTo>
                    <a:pt x="1346" y="97"/>
                  </a:lnTo>
                  <a:lnTo>
                    <a:pt x="125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extrusionOk="0">
                  <a:moveTo>
                    <a:pt x="4899" y="1"/>
                  </a:moveTo>
                  <a:lnTo>
                    <a:pt x="2210" y="1730"/>
                  </a:lnTo>
                  <a:lnTo>
                    <a:pt x="1" y="2690"/>
                  </a:lnTo>
                  <a:lnTo>
                    <a:pt x="2258" y="6868"/>
                  </a:lnTo>
                  <a:lnTo>
                    <a:pt x="3123" y="6532"/>
                  </a:lnTo>
                  <a:lnTo>
                    <a:pt x="4035" y="6100"/>
                  </a:lnTo>
                  <a:lnTo>
                    <a:pt x="4996" y="5620"/>
                  </a:lnTo>
                  <a:lnTo>
                    <a:pt x="5860" y="5091"/>
                  </a:lnTo>
                  <a:lnTo>
                    <a:pt x="7253" y="4227"/>
                  </a:lnTo>
                  <a:lnTo>
                    <a:pt x="7781" y="3843"/>
                  </a:lnTo>
                  <a:lnTo>
                    <a:pt x="8357" y="3651"/>
                  </a:lnTo>
                  <a:lnTo>
                    <a:pt x="8357" y="3651"/>
                  </a:lnTo>
                  <a:lnTo>
                    <a:pt x="7397" y="7253"/>
                  </a:lnTo>
                  <a:lnTo>
                    <a:pt x="12439" y="8693"/>
                  </a:lnTo>
                  <a:lnTo>
                    <a:pt x="12632" y="8261"/>
                  </a:lnTo>
                  <a:lnTo>
                    <a:pt x="12824" y="7781"/>
                  </a:lnTo>
                  <a:lnTo>
                    <a:pt x="13112" y="6772"/>
                  </a:lnTo>
                  <a:lnTo>
                    <a:pt x="13304" y="5716"/>
                  </a:lnTo>
                  <a:lnTo>
                    <a:pt x="13448" y="4707"/>
                  </a:lnTo>
                  <a:lnTo>
                    <a:pt x="13544" y="3795"/>
                  </a:lnTo>
                  <a:lnTo>
                    <a:pt x="13640" y="3074"/>
                  </a:lnTo>
                  <a:lnTo>
                    <a:pt x="13640" y="2402"/>
                  </a:lnTo>
                  <a:lnTo>
                    <a:pt x="489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fill="none" extrusionOk="0">
                  <a:moveTo>
                    <a:pt x="13640" y="2402"/>
                  </a:moveTo>
                  <a:lnTo>
                    <a:pt x="13640" y="2402"/>
                  </a:lnTo>
                  <a:lnTo>
                    <a:pt x="13640" y="3074"/>
                  </a:lnTo>
                  <a:lnTo>
                    <a:pt x="13544" y="3795"/>
                  </a:lnTo>
                  <a:lnTo>
                    <a:pt x="13448" y="4707"/>
                  </a:lnTo>
                  <a:lnTo>
                    <a:pt x="13304" y="5716"/>
                  </a:lnTo>
                  <a:lnTo>
                    <a:pt x="13112" y="6772"/>
                  </a:lnTo>
                  <a:lnTo>
                    <a:pt x="12824" y="7781"/>
                  </a:lnTo>
                  <a:lnTo>
                    <a:pt x="12632" y="8261"/>
                  </a:lnTo>
                  <a:lnTo>
                    <a:pt x="12439" y="8693"/>
                  </a:lnTo>
                  <a:lnTo>
                    <a:pt x="7397" y="7253"/>
                  </a:lnTo>
                  <a:lnTo>
                    <a:pt x="8357" y="3651"/>
                  </a:lnTo>
                  <a:lnTo>
                    <a:pt x="7781" y="3843"/>
                  </a:lnTo>
                  <a:lnTo>
                    <a:pt x="7781" y="3843"/>
                  </a:lnTo>
                  <a:lnTo>
                    <a:pt x="7253" y="4227"/>
                  </a:lnTo>
                  <a:lnTo>
                    <a:pt x="5860" y="5091"/>
                  </a:lnTo>
                  <a:lnTo>
                    <a:pt x="4996" y="5620"/>
                  </a:lnTo>
                  <a:lnTo>
                    <a:pt x="4035" y="6100"/>
                  </a:lnTo>
                  <a:lnTo>
                    <a:pt x="3123" y="6532"/>
                  </a:lnTo>
                  <a:lnTo>
                    <a:pt x="2258" y="6868"/>
                  </a:lnTo>
                  <a:lnTo>
                    <a:pt x="1" y="2690"/>
                  </a:lnTo>
                  <a:lnTo>
                    <a:pt x="2210" y="1730"/>
                  </a:lnTo>
                  <a:lnTo>
                    <a:pt x="4899" y="1"/>
                  </a:lnTo>
                  <a:lnTo>
                    <a:pt x="13640" y="240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extrusionOk="0">
                  <a:moveTo>
                    <a:pt x="12919" y="1"/>
                  </a:moveTo>
                  <a:lnTo>
                    <a:pt x="11286" y="1394"/>
                  </a:lnTo>
                  <a:lnTo>
                    <a:pt x="9797" y="2546"/>
                  </a:lnTo>
                  <a:lnTo>
                    <a:pt x="8501" y="3507"/>
                  </a:lnTo>
                  <a:lnTo>
                    <a:pt x="7300" y="4227"/>
                  </a:lnTo>
                  <a:lnTo>
                    <a:pt x="6244" y="4803"/>
                  </a:lnTo>
                  <a:lnTo>
                    <a:pt x="5283" y="5236"/>
                  </a:lnTo>
                  <a:lnTo>
                    <a:pt x="4467" y="5524"/>
                  </a:lnTo>
                  <a:lnTo>
                    <a:pt x="3794" y="5716"/>
                  </a:lnTo>
                  <a:lnTo>
                    <a:pt x="3170" y="5764"/>
                  </a:lnTo>
                  <a:lnTo>
                    <a:pt x="2690" y="5764"/>
                  </a:lnTo>
                  <a:lnTo>
                    <a:pt x="2306" y="5716"/>
                  </a:lnTo>
                  <a:lnTo>
                    <a:pt x="2017" y="5620"/>
                  </a:lnTo>
                  <a:lnTo>
                    <a:pt x="1777" y="5524"/>
                  </a:lnTo>
                  <a:lnTo>
                    <a:pt x="1633" y="5428"/>
                  </a:lnTo>
                  <a:lnTo>
                    <a:pt x="1489" y="5332"/>
                  </a:lnTo>
                  <a:lnTo>
                    <a:pt x="0" y="8741"/>
                  </a:lnTo>
                  <a:lnTo>
                    <a:pt x="817" y="8934"/>
                  </a:lnTo>
                  <a:lnTo>
                    <a:pt x="1633" y="9078"/>
                  </a:lnTo>
                  <a:lnTo>
                    <a:pt x="2450" y="9174"/>
                  </a:lnTo>
                  <a:lnTo>
                    <a:pt x="3218" y="9174"/>
                  </a:lnTo>
                  <a:lnTo>
                    <a:pt x="3986" y="9126"/>
                  </a:lnTo>
                  <a:lnTo>
                    <a:pt x="4707" y="9030"/>
                  </a:lnTo>
                  <a:lnTo>
                    <a:pt x="5427" y="8885"/>
                  </a:lnTo>
                  <a:lnTo>
                    <a:pt x="6100" y="8693"/>
                  </a:lnTo>
                  <a:lnTo>
                    <a:pt x="6724" y="8501"/>
                  </a:lnTo>
                  <a:lnTo>
                    <a:pt x="7348" y="8213"/>
                  </a:lnTo>
                  <a:lnTo>
                    <a:pt x="7973" y="7925"/>
                  </a:lnTo>
                  <a:lnTo>
                    <a:pt x="8549" y="7589"/>
                  </a:lnTo>
                  <a:lnTo>
                    <a:pt x="9125" y="7253"/>
                  </a:lnTo>
                  <a:lnTo>
                    <a:pt x="9653" y="6868"/>
                  </a:lnTo>
                  <a:lnTo>
                    <a:pt x="10614" y="6100"/>
                  </a:lnTo>
                  <a:lnTo>
                    <a:pt x="11478" y="5284"/>
                  </a:lnTo>
                  <a:lnTo>
                    <a:pt x="12247" y="4467"/>
                  </a:lnTo>
                  <a:lnTo>
                    <a:pt x="12919" y="3699"/>
                  </a:lnTo>
                  <a:lnTo>
                    <a:pt x="13447" y="2978"/>
                  </a:lnTo>
                  <a:lnTo>
                    <a:pt x="13880" y="2402"/>
                  </a:lnTo>
                  <a:lnTo>
                    <a:pt x="14168" y="1922"/>
                  </a:lnTo>
                  <a:lnTo>
                    <a:pt x="14456" y="1490"/>
                  </a:lnTo>
                  <a:lnTo>
                    <a:pt x="12919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fill="none" extrusionOk="0">
                  <a:moveTo>
                    <a:pt x="1489" y="5332"/>
                  </a:moveTo>
                  <a:lnTo>
                    <a:pt x="1489" y="5332"/>
                  </a:lnTo>
                  <a:lnTo>
                    <a:pt x="1633" y="5428"/>
                  </a:lnTo>
                  <a:lnTo>
                    <a:pt x="1777" y="5524"/>
                  </a:lnTo>
                  <a:lnTo>
                    <a:pt x="2017" y="5620"/>
                  </a:lnTo>
                  <a:lnTo>
                    <a:pt x="2306" y="5716"/>
                  </a:lnTo>
                  <a:lnTo>
                    <a:pt x="2690" y="5764"/>
                  </a:lnTo>
                  <a:lnTo>
                    <a:pt x="3170" y="5764"/>
                  </a:lnTo>
                  <a:lnTo>
                    <a:pt x="3794" y="5716"/>
                  </a:lnTo>
                  <a:lnTo>
                    <a:pt x="4467" y="5524"/>
                  </a:lnTo>
                  <a:lnTo>
                    <a:pt x="5283" y="5236"/>
                  </a:lnTo>
                  <a:lnTo>
                    <a:pt x="6244" y="4803"/>
                  </a:lnTo>
                  <a:lnTo>
                    <a:pt x="7300" y="4227"/>
                  </a:lnTo>
                  <a:lnTo>
                    <a:pt x="8501" y="3507"/>
                  </a:lnTo>
                  <a:lnTo>
                    <a:pt x="9797" y="2546"/>
                  </a:lnTo>
                  <a:lnTo>
                    <a:pt x="11286" y="1394"/>
                  </a:lnTo>
                  <a:lnTo>
                    <a:pt x="12919" y="1"/>
                  </a:lnTo>
                  <a:lnTo>
                    <a:pt x="14456" y="1490"/>
                  </a:lnTo>
                  <a:lnTo>
                    <a:pt x="14456" y="1490"/>
                  </a:lnTo>
                  <a:lnTo>
                    <a:pt x="14168" y="1922"/>
                  </a:lnTo>
                  <a:lnTo>
                    <a:pt x="13880" y="2402"/>
                  </a:lnTo>
                  <a:lnTo>
                    <a:pt x="13447" y="2978"/>
                  </a:lnTo>
                  <a:lnTo>
                    <a:pt x="12919" y="3699"/>
                  </a:lnTo>
                  <a:lnTo>
                    <a:pt x="12247" y="4467"/>
                  </a:lnTo>
                  <a:lnTo>
                    <a:pt x="11478" y="5284"/>
                  </a:lnTo>
                  <a:lnTo>
                    <a:pt x="10614" y="6100"/>
                  </a:lnTo>
                  <a:lnTo>
                    <a:pt x="9653" y="6868"/>
                  </a:lnTo>
                  <a:lnTo>
                    <a:pt x="9125" y="7253"/>
                  </a:lnTo>
                  <a:lnTo>
                    <a:pt x="8549" y="7589"/>
                  </a:lnTo>
                  <a:lnTo>
                    <a:pt x="7973" y="7925"/>
                  </a:lnTo>
                  <a:lnTo>
                    <a:pt x="7348" y="8213"/>
                  </a:lnTo>
                  <a:lnTo>
                    <a:pt x="6724" y="8501"/>
                  </a:lnTo>
                  <a:lnTo>
                    <a:pt x="6100" y="8693"/>
                  </a:lnTo>
                  <a:lnTo>
                    <a:pt x="5427" y="8885"/>
                  </a:lnTo>
                  <a:lnTo>
                    <a:pt x="4707" y="9030"/>
                  </a:lnTo>
                  <a:lnTo>
                    <a:pt x="3986" y="9126"/>
                  </a:lnTo>
                  <a:lnTo>
                    <a:pt x="3218" y="9174"/>
                  </a:lnTo>
                  <a:lnTo>
                    <a:pt x="2450" y="9174"/>
                  </a:lnTo>
                  <a:lnTo>
                    <a:pt x="1633" y="9078"/>
                  </a:lnTo>
                  <a:lnTo>
                    <a:pt x="817" y="8934"/>
                  </a:lnTo>
                  <a:lnTo>
                    <a:pt x="0" y="8741"/>
                  </a:lnTo>
                  <a:lnTo>
                    <a:pt x="1489" y="53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extrusionOk="0">
                  <a:moveTo>
                    <a:pt x="817" y="0"/>
                  </a:moveTo>
                  <a:lnTo>
                    <a:pt x="1" y="337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93" y="3891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extrusionOk="0">
                  <a:moveTo>
                    <a:pt x="5043" y="0"/>
                  </a:moveTo>
                  <a:lnTo>
                    <a:pt x="4130" y="96"/>
                  </a:lnTo>
                  <a:lnTo>
                    <a:pt x="3266" y="96"/>
                  </a:lnTo>
                  <a:lnTo>
                    <a:pt x="1681" y="145"/>
                  </a:lnTo>
                  <a:lnTo>
                    <a:pt x="529" y="96"/>
                  </a:lnTo>
                  <a:lnTo>
                    <a:pt x="0" y="48"/>
                  </a:lnTo>
                  <a:lnTo>
                    <a:pt x="673" y="2402"/>
                  </a:lnTo>
                  <a:lnTo>
                    <a:pt x="1105" y="4035"/>
                  </a:lnTo>
                  <a:lnTo>
                    <a:pt x="1297" y="4611"/>
                  </a:lnTo>
                  <a:lnTo>
                    <a:pt x="1393" y="4851"/>
                  </a:lnTo>
                  <a:lnTo>
                    <a:pt x="1633" y="4947"/>
                  </a:lnTo>
                  <a:lnTo>
                    <a:pt x="2113" y="4995"/>
                  </a:lnTo>
                  <a:lnTo>
                    <a:pt x="3410" y="5139"/>
                  </a:lnTo>
                  <a:lnTo>
                    <a:pt x="5331" y="5331"/>
                  </a:lnTo>
                  <a:lnTo>
                    <a:pt x="5043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529" y="96"/>
                  </a:lnTo>
                  <a:lnTo>
                    <a:pt x="1681" y="145"/>
                  </a:lnTo>
                  <a:lnTo>
                    <a:pt x="3266" y="96"/>
                  </a:lnTo>
                  <a:lnTo>
                    <a:pt x="4130" y="96"/>
                  </a:lnTo>
                  <a:lnTo>
                    <a:pt x="5043" y="0"/>
                  </a:lnTo>
                  <a:lnTo>
                    <a:pt x="5331" y="5331"/>
                  </a:lnTo>
                  <a:lnTo>
                    <a:pt x="5331" y="5331"/>
                  </a:lnTo>
                  <a:lnTo>
                    <a:pt x="3410" y="5139"/>
                  </a:lnTo>
                  <a:lnTo>
                    <a:pt x="2113" y="4995"/>
                  </a:lnTo>
                  <a:lnTo>
                    <a:pt x="1633" y="4947"/>
                  </a:lnTo>
                  <a:lnTo>
                    <a:pt x="1393" y="4851"/>
                  </a:lnTo>
                  <a:lnTo>
                    <a:pt x="1393" y="4851"/>
                  </a:lnTo>
                  <a:lnTo>
                    <a:pt x="1297" y="4611"/>
                  </a:lnTo>
                  <a:lnTo>
                    <a:pt x="1105" y="4035"/>
                  </a:lnTo>
                  <a:lnTo>
                    <a:pt x="673" y="2402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lnTo>
                    <a:pt x="865" y="0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97" y="49"/>
                  </a:move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97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extrusionOk="0">
                  <a:moveTo>
                    <a:pt x="241" y="0"/>
                  </a:moveTo>
                  <a:lnTo>
                    <a:pt x="1" y="48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fill="none" extrusionOk="0">
                  <a:moveTo>
                    <a:pt x="241" y="0"/>
                  </a:moveTo>
                  <a:lnTo>
                    <a:pt x="241" y="0"/>
                  </a:lnTo>
                  <a:lnTo>
                    <a:pt x="1" y="48"/>
                  </a:lnTo>
                  <a:lnTo>
                    <a:pt x="1" y="5283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433"/>
                  </a:lnTo>
                  <a:lnTo>
                    <a:pt x="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extrusionOk="0">
                  <a:moveTo>
                    <a:pt x="0" y="49"/>
                  </a:move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249" y="4967"/>
                  </a:lnTo>
                  <a:lnTo>
                    <a:pt x="1249" y="4967"/>
                  </a:lnTo>
                  <a:lnTo>
                    <a:pt x="1345" y="49"/>
                  </a:lnTo>
                  <a:close/>
                  <a:moveTo>
                    <a:pt x="1249" y="4967"/>
                  </a:moveTo>
                  <a:lnTo>
                    <a:pt x="1249" y="4995"/>
                  </a:lnTo>
                  <a:lnTo>
                    <a:pt x="2209" y="5091"/>
                  </a:lnTo>
                  <a:lnTo>
                    <a:pt x="2208" y="5065"/>
                  </a:lnTo>
                  <a:lnTo>
                    <a:pt x="2208" y="5065"/>
                  </a:lnTo>
                  <a:lnTo>
                    <a:pt x="1249" y="4967"/>
                  </a:lnTo>
                  <a:close/>
                  <a:moveTo>
                    <a:pt x="2017" y="0"/>
                  </a:moveTo>
                  <a:lnTo>
                    <a:pt x="2208" y="5065"/>
                  </a:lnTo>
                  <a:lnTo>
                    <a:pt x="2208" y="5065"/>
                  </a:lnTo>
                  <a:lnTo>
                    <a:pt x="2833" y="5129"/>
                  </a:lnTo>
                  <a:lnTo>
                    <a:pt x="2833" y="5129"/>
                  </a:lnTo>
                  <a:lnTo>
                    <a:pt x="2401" y="0"/>
                  </a:lnTo>
                  <a:close/>
                  <a:moveTo>
                    <a:pt x="2833" y="5129"/>
                  </a:moveTo>
                  <a:lnTo>
                    <a:pt x="2834" y="5139"/>
                  </a:lnTo>
                  <a:lnTo>
                    <a:pt x="2930" y="5139"/>
                  </a:lnTo>
                  <a:lnTo>
                    <a:pt x="2833" y="5129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45"/>
            <p:cNvSpPr/>
            <p:nvPr/>
          </p:nvSpPr>
          <p:spPr>
            <a:xfrm>
              <a:off x="5699775" y="42718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fill="none" extrusionOk="0">
                  <a:moveTo>
                    <a:pt x="2401" y="0"/>
                  </a:moveTo>
                  <a:lnTo>
                    <a:pt x="2401" y="0"/>
                  </a:lnTo>
                  <a:lnTo>
                    <a:pt x="2017" y="0"/>
                  </a:lnTo>
                  <a:lnTo>
                    <a:pt x="2209" y="5091"/>
                  </a:lnTo>
                  <a:lnTo>
                    <a:pt x="2209" y="5091"/>
                  </a:lnTo>
                  <a:lnTo>
                    <a:pt x="1249" y="4995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720" y="49"/>
                  </a:lnTo>
                  <a:lnTo>
                    <a:pt x="720" y="49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057" y="4947"/>
                  </a:lnTo>
                  <a:lnTo>
                    <a:pt x="2930" y="5139"/>
                  </a:lnTo>
                  <a:lnTo>
                    <a:pt x="2930" y="5139"/>
                  </a:lnTo>
                  <a:lnTo>
                    <a:pt x="2834" y="5139"/>
                  </a:lnTo>
                  <a:lnTo>
                    <a:pt x="2834" y="5139"/>
                  </a:lnTo>
                  <a:lnTo>
                    <a:pt x="24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529" y="5187"/>
                  </a:lnTo>
                  <a:lnTo>
                    <a:pt x="529" y="5187"/>
                  </a:lnTo>
                  <a:lnTo>
                    <a:pt x="625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769" y="0"/>
                  </a:moveTo>
                  <a:lnTo>
                    <a:pt x="769" y="0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45"/>
            <p:cNvSpPr/>
            <p:nvPr/>
          </p:nvSpPr>
          <p:spPr>
            <a:xfrm>
              <a:off x="5887075" y="3939250"/>
              <a:ext cx="126100" cy="134500"/>
            </a:xfrm>
            <a:custGeom>
              <a:avLst/>
              <a:gdLst/>
              <a:ahLst/>
              <a:cxnLst/>
              <a:rect l="l" t="t" r="r" b="b"/>
              <a:pathLst>
                <a:path w="5044" h="5380" extrusionOk="0">
                  <a:moveTo>
                    <a:pt x="2930" y="0"/>
                  </a:moveTo>
                  <a:lnTo>
                    <a:pt x="2786" y="96"/>
                  </a:lnTo>
                  <a:lnTo>
                    <a:pt x="2546" y="336"/>
                  </a:lnTo>
                  <a:lnTo>
                    <a:pt x="2354" y="625"/>
                  </a:lnTo>
                  <a:lnTo>
                    <a:pt x="1874" y="1249"/>
                  </a:lnTo>
                  <a:lnTo>
                    <a:pt x="1489" y="1825"/>
                  </a:lnTo>
                  <a:lnTo>
                    <a:pt x="1105" y="1873"/>
                  </a:lnTo>
                  <a:lnTo>
                    <a:pt x="1057" y="1537"/>
                  </a:lnTo>
                  <a:lnTo>
                    <a:pt x="1057" y="1201"/>
                  </a:lnTo>
                  <a:lnTo>
                    <a:pt x="1009" y="1057"/>
                  </a:lnTo>
                  <a:lnTo>
                    <a:pt x="961" y="913"/>
                  </a:lnTo>
                  <a:lnTo>
                    <a:pt x="865" y="817"/>
                  </a:lnTo>
                  <a:lnTo>
                    <a:pt x="769" y="769"/>
                  </a:lnTo>
                  <a:lnTo>
                    <a:pt x="673" y="769"/>
                  </a:lnTo>
                  <a:lnTo>
                    <a:pt x="577" y="817"/>
                  </a:lnTo>
                  <a:lnTo>
                    <a:pt x="481" y="961"/>
                  </a:lnTo>
                  <a:lnTo>
                    <a:pt x="385" y="1201"/>
                  </a:lnTo>
                  <a:lnTo>
                    <a:pt x="289" y="1489"/>
                  </a:lnTo>
                  <a:lnTo>
                    <a:pt x="193" y="2113"/>
                  </a:lnTo>
                  <a:lnTo>
                    <a:pt x="193" y="2642"/>
                  </a:lnTo>
                  <a:lnTo>
                    <a:pt x="49" y="2882"/>
                  </a:lnTo>
                  <a:lnTo>
                    <a:pt x="1" y="3122"/>
                  </a:lnTo>
                  <a:lnTo>
                    <a:pt x="1" y="3410"/>
                  </a:lnTo>
                  <a:lnTo>
                    <a:pt x="1" y="3650"/>
                  </a:lnTo>
                  <a:lnTo>
                    <a:pt x="97" y="3938"/>
                  </a:lnTo>
                  <a:lnTo>
                    <a:pt x="193" y="4178"/>
                  </a:lnTo>
                  <a:lnTo>
                    <a:pt x="385" y="4370"/>
                  </a:lnTo>
                  <a:lnTo>
                    <a:pt x="577" y="4563"/>
                  </a:lnTo>
                  <a:lnTo>
                    <a:pt x="1153" y="5043"/>
                  </a:lnTo>
                  <a:lnTo>
                    <a:pt x="1441" y="5235"/>
                  </a:lnTo>
                  <a:lnTo>
                    <a:pt x="1730" y="5331"/>
                  </a:lnTo>
                  <a:lnTo>
                    <a:pt x="2018" y="5379"/>
                  </a:lnTo>
                  <a:lnTo>
                    <a:pt x="2306" y="5379"/>
                  </a:lnTo>
                  <a:lnTo>
                    <a:pt x="2594" y="5331"/>
                  </a:lnTo>
                  <a:lnTo>
                    <a:pt x="2882" y="5235"/>
                  </a:lnTo>
                  <a:lnTo>
                    <a:pt x="3122" y="5043"/>
                  </a:lnTo>
                  <a:lnTo>
                    <a:pt x="3362" y="4803"/>
                  </a:lnTo>
                  <a:lnTo>
                    <a:pt x="3506" y="4611"/>
                  </a:lnTo>
                  <a:lnTo>
                    <a:pt x="3603" y="4419"/>
                  </a:lnTo>
                  <a:lnTo>
                    <a:pt x="3651" y="4178"/>
                  </a:lnTo>
                  <a:lnTo>
                    <a:pt x="3699" y="3938"/>
                  </a:lnTo>
                  <a:lnTo>
                    <a:pt x="4131" y="3698"/>
                  </a:lnTo>
                  <a:lnTo>
                    <a:pt x="4611" y="3458"/>
                  </a:lnTo>
                  <a:lnTo>
                    <a:pt x="4947" y="3218"/>
                  </a:lnTo>
                  <a:lnTo>
                    <a:pt x="4995" y="3074"/>
                  </a:lnTo>
                  <a:lnTo>
                    <a:pt x="5043" y="2978"/>
                  </a:lnTo>
                  <a:lnTo>
                    <a:pt x="4995" y="2930"/>
                  </a:lnTo>
                  <a:lnTo>
                    <a:pt x="4947" y="2930"/>
                  </a:lnTo>
                  <a:lnTo>
                    <a:pt x="4803" y="2882"/>
                  </a:lnTo>
                  <a:lnTo>
                    <a:pt x="4563" y="2882"/>
                  </a:lnTo>
                  <a:lnTo>
                    <a:pt x="4323" y="2930"/>
                  </a:lnTo>
                  <a:lnTo>
                    <a:pt x="3843" y="3074"/>
                  </a:lnTo>
                  <a:lnTo>
                    <a:pt x="3554" y="3170"/>
                  </a:lnTo>
                  <a:lnTo>
                    <a:pt x="3554" y="3170"/>
                  </a:lnTo>
                  <a:lnTo>
                    <a:pt x="3843" y="2930"/>
                  </a:lnTo>
                  <a:lnTo>
                    <a:pt x="4275" y="2546"/>
                  </a:lnTo>
                  <a:lnTo>
                    <a:pt x="4515" y="2305"/>
                  </a:lnTo>
                  <a:lnTo>
                    <a:pt x="4707" y="2113"/>
                  </a:lnTo>
                  <a:lnTo>
                    <a:pt x="4803" y="1921"/>
                  </a:lnTo>
                  <a:lnTo>
                    <a:pt x="4851" y="1729"/>
                  </a:lnTo>
                  <a:lnTo>
                    <a:pt x="4803" y="1681"/>
                  </a:lnTo>
                  <a:lnTo>
                    <a:pt x="4755" y="1681"/>
                  </a:lnTo>
                  <a:lnTo>
                    <a:pt x="4515" y="1729"/>
                  </a:lnTo>
                  <a:lnTo>
                    <a:pt x="4275" y="1873"/>
                  </a:lnTo>
                  <a:lnTo>
                    <a:pt x="3939" y="2065"/>
                  </a:lnTo>
                  <a:lnTo>
                    <a:pt x="3362" y="2449"/>
                  </a:lnTo>
                  <a:lnTo>
                    <a:pt x="3122" y="2642"/>
                  </a:lnTo>
                  <a:lnTo>
                    <a:pt x="3314" y="2401"/>
                  </a:lnTo>
                  <a:lnTo>
                    <a:pt x="3747" y="1825"/>
                  </a:lnTo>
                  <a:lnTo>
                    <a:pt x="3939" y="1489"/>
                  </a:lnTo>
                  <a:lnTo>
                    <a:pt x="4131" y="1153"/>
                  </a:lnTo>
                  <a:lnTo>
                    <a:pt x="4227" y="865"/>
                  </a:lnTo>
                  <a:lnTo>
                    <a:pt x="4227" y="769"/>
                  </a:lnTo>
                  <a:lnTo>
                    <a:pt x="4227" y="673"/>
                  </a:lnTo>
                  <a:lnTo>
                    <a:pt x="4179" y="625"/>
                  </a:lnTo>
                  <a:lnTo>
                    <a:pt x="4083" y="577"/>
                  </a:lnTo>
                  <a:lnTo>
                    <a:pt x="3891" y="673"/>
                  </a:lnTo>
                  <a:lnTo>
                    <a:pt x="3603" y="817"/>
                  </a:lnTo>
                  <a:lnTo>
                    <a:pt x="3266" y="1057"/>
                  </a:lnTo>
                  <a:lnTo>
                    <a:pt x="2690" y="1633"/>
                  </a:lnTo>
                  <a:lnTo>
                    <a:pt x="2306" y="2017"/>
                  </a:lnTo>
                  <a:lnTo>
                    <a:pt x="2258" y="1969"/>
                  </a:lnTo>
                  <a:lnTo>
                    <a:pt x="2498" y="1633"/>
                  </a:lnTo>
                  <a:lnTo>
                    <a:pt x="2786" y="1057"/>
                  </a:lnTo>
                  <a:lnTo>
                    <a:pt x="3026" y="480"/>
                  </a:lnTo>
                  <a:lnTo>
                    <a:pt x="3074" y="240"/>
                  </a:lnTo>
                  <a:lnTo>
                    <a:pt x="3026" y="48"/>
                  </a:lnTo>
                  <a:lnTo>
                    <a:pt x="2978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extrusionOk="0">
                  <a:moveTo>
                    <a:pt x="5092" y="0"/>
                  </a:moveTo>
                  <a:lnTo>
                    <a:pt x="4419" y="144"/>
                  </a:lnTo>
                  <a:lnTo>
                    <a:pt x="3939" y="288"/>
                  </a:lnTo>
                  <a:lnTo>
                    <a:pt x="3699" y="384"/>
                  </a:lnTo>
                  <a:lnTo>
                    <a:pt x="3459" y="576"/>
                  </a:lnTo>
                  <a:lnTo>
                    <a:pt x="3219" y="768"/>
                  </a:lnTo>
                  <a:lnTo>
                    <a:pt x="2979" y="1009"/>
                  </a:lnTo>
                  <a:lnTo>
                    <a:pt x="2594" y="1585"/>
                  </a:lnTo>
                  <a:lnTo>
                    <a:pt x="2210" y="2209"/>
                  </a:lnTo>
                  <a:lnTo>
                    <a:pt x="1826" y="2978"/>
                  </a:lnTo>
                  <a:lnTo>
                    <a:pt x="1538" y="3746"/>
                  </a:lnTo>
                  <a:lnTo>
                    <a:pt x="1250" y="4562"/>
                  </a:lnTo>
                  <a:lnTo>
                    <a:pt x="961" y="5379"/>
                  </a:lnTo>
                  <a:lnTo>
                    <a:pt x="529" y="6964"/>
                  </a:lnTo>
                  <a:lnTo>
                    <a:pt x="241" y="8308"/>
                  </a:lnTo>
                  <a:lnTo>
                    <a:pt x="1" y="9653"/>
                  </a:lnTo>
                  <a:lnTo>
                    <a:pt x="625" y="9941"/>
                  </a:lnTo>
                  <a:lnTo>
                    <a:pt x="1250" y="10181"/>
                  </a:lnTo>
                  <a:lnTo>
                    <a:pt x="1922" y="10421"/>
                  </a:lnTo>
                  <a:lnTo>
                    <a:pt x="2546" y="10662"/>
                  </a:lnTo>
                  <a:lnTo>
                    <a:pt x="3219" y="10806"/>
                  </a:lnTo>
                  <a:lnTo>
                    <a:pt x="3939" y="10998"/>
                  </a:lnTo>
                  <a:lnTo>
                    <a:pt x="5284" y="11190"/>
                  </a:lnTo>
                  <a:lnTo>
                    <a:pt x="6628" y="11334"/>
                  </a:lnTo>
                  <a:lnTo>
                    <a:pt x="7973" y="11382"/>
                  </a:lnTo>
                  <a:lnTo>
                    <a:pt x="9222" y="11382"/>
                  </a:lnTo>
                  <a:lnTo>
                    <a:pt x="10374" y="11334"/>
                  </a:lnTo>
                  <a:lnTo>
                    <a:pt x="10567" y="9941"/>
                  </a:lnTo>
                  <a:lnTo>
                    <a:pt x="10711" y="8452"/>
                  </a:lnTo>
                  <a:lnTo>
                    <a:pt x="10855" y="6772"/>
                  </a:lnTo>
                  <a:lnTo>
                    <a:pt x="10855" y="5859"/>
                  </a:lnTo>
                  <a:lnTo>
                    <a:pt x="10855" y="4947"/>
                  </a:lnTo>
                  <a:lnTo>
                    <a:pt x="10807" y="4082"/>
                  </a:lnTo>
                  <a:lnTo>
                    <a:pt x="10711" y="3266"/>
                  </a:lnTo>
                  <a:lnTo>
                    <a:pt x="10567" y="2497"/>
                  </a:lnTo>
                  <a:lnTo>
                    <a:pt x="10374" y="1825"/>
                  </a:lnTo>
                  <a:lnTo>
                    <a:pt x="10230" y="1537"/>
                  </a:lnTo>
                  <a:lnTo>
                    <a:pt x="10086" y="1297"/>
                  </a:lnTo>
                  <a:lnTo>
                    <a:pt x="9942" y="1105"/>
                  </a:lnTo>
                  <a:lnTo>
                    <a:pt x="9750" y="912"/>
                  </a:lnTo>
                  <a:lnTo>
                    <a:pt x="9462" y="720"/>
                  </a:lnTo>
                  <a:lnTo>
                    <a:pt x="9174" y="528"/>
                  </a:lnTo>
                  <a:lnTo>
                    <a:pt x="8790" y="384"/>
                  </a:lnTo>
                  <a:lnTo>
                    <a:pt x="8405" y="288"/>
                  </a:lnTo>
                  <a:lnTo>
                    <a:pt x="7589" y="96"/>
                  </a:lnTo>
                  <a:lnTo>
                    <a:pt x="6724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fill="none" extrusionOk="0">
                  <a:moveTo>
                    <a:pt x="10374" y="11334"/>
                  </a:moveTo>
                  <a:lnTo>
                    <a:pt x="10374" y="11334"/>
                  </a:lnTo>
                  <a:lnTo>
                    <a:pt x="9222" y="11382"/>
                  </a:lnTo>
                  <a:lnTo>
                    <a:pt x="7973" y="11382"/>
                  </a:lnTo>
                  <a:lnTo>
                    <a:pt x="6628" y="11334"/>
                  </a:lnTo>
                  <a:lnTo>
                    <a:pt x="5284" y="11190"/>
                  </a:lnTo>
                  <a:lnTo>
                    <a:pt x="3939" y="10998"/>
                  </a:lnTo>
                  <a:lnTo>
                    <a:pt x="3219" y="10806"/>
                  </a:lnTo>
                  <a:lnTo>
                    <a:pt x="2546" y="10662"/>
                  </a:lnTo>
                  <a:lnTo>
                    <a:pt x="1922" y="10421"/>
                  </a:lnTo>
                  <a:lnTo>
                    <a:pt x="1250" y="10181"/>
                  </a:lnTo>
                  <a:lnTo>
                    <a:pt x="625" y="9941"/>
                  </a:lnTo>
                  <a:lnTo>
                    <a:pt x="1" y="9653"/>
                  </a:lnTo>
                  <a:lnTo>
                    <a:pt x="1" y="9653"/>
                  </a:lnTo>
                  <a:lnTo>
                    <a:pt x="241" y="8308"/>
                  </a:lnTo>
                  <a:lnTo>
                    <a:pt x="529" y="6964"/>
                  </a:lnTo>
                  <a:lnTo>
                    <a:pt x="961" y="5379"/>
                  </a:lnTo>
                  <a:lnTo>
                    <a:pt x="1250" y="4562"/>
                  </a:lnTo>
                  <a:lnTo>
                    <a:pt x="1538" y="3746"/>
                  </a:lnTo>
                  <a:lnTo>
                    <a:pt x="1826" y="2978"/>
                  </a:lnTo>
                  <a:lnTo>
                    <a:pt x="2210" y="2209"/>
                  </a:lnTo>
                  <a:lnTo>
                    <a:pt x="2594" y="1585"/>
                  </a:lnTo>
                  <a:lnTo>
                    <a:pt x="2979" y="1009"/>
                  </a:lnTo>
                  <a:lnTo>
                    <a:pt x="3219" y="768"/>
                  </a:lnTo>
                  <a:lnTo>
                    <a:pt x="3459" y="576"/>
                  </a:lnTo>
                  <a:lnTo>
                    <a:pt x="3699" y="384"/>
                  </a:lnTo>
                  <a:lnTo>
                    <a:pt x="3939" y="288"/>
                  </a:lnTo>
                  <a:lnTo>
                    <a:pt x="3939" y="288"/>
                  </a:lnTo>
                  <a:lnTo>
                    <a:pt x="4419" y="144"/>
                  </a:lnTo>
                  <a:lnTo>
                    <a:pt x="5092" y="0"/>
                  </a:lnTo>
                  <a:lnTo>
                    <a:pt x="5860" y="0"/>
                  </a:lnTo>
                  <a:lnTo>
                    <a:pt x="6724" y="0"/>
                  </a:lnTo>
                  <a:lnTo>
                    <a:pt x="7589" y="96"/>
                  </a:lnTo>
                  <a:lnTo>
                    <a:pt x="8405" y="288"/>
                  </a:lnTo>
                  <a:lnTo>
                    <a:pt x="8790" y="384"/>
                  </a:lnTo>
                  <a:lnTo>
                    <a:pt x="9174" y="528"/>
                  </a:lnTo>
                  <a:lnTo>
                    <a:pt x="9462" y="720"/>
                  </a:lnTo>
                  <a:lnTo>
                    <a:pt x="9750" y="912"/>
                  </a:lnTo>
                  <a:lnTo>
                    <a:pt x="9750" y="912"/>
                  </a:lnTo>
                  <a:lnTo>
                    <a:pt x="9942" y="1105"/>
                  </a:lnTo>
                  <a:lnTo>
                    <a:pt x="10086" y="1297"/>
                  </a:lnTo>
                  <a:lnTo>
                    <a:pt x="10230" y="1537"/>
                  </a:lnTo>
                  <a:lnTo>
                    <a:pt x="10374" y="1825"/>
                  </a:lnTo>
                  <a:lnTo>
                    <a:pt x="10567" y="2497"/>
                  </a:lnTo>
                  <a:lnTo>
                    <a:pt x="10711" y="3266"/>
                  </a:lnTo>
                  <a:lnTo>
                    <a:pt x="10807" y="4082"/>
                  </a:lnTo>
                  <a:lnTo>
                    <a:pt x="10855" y="4947"/>
                  </a:lnTo>
                  <a:lnTo>
                    <a:pt x="10855" y="5859"/>
                  </a:lnTo>
                  <a:lnTo>
                    <a:pt x="10855" y="6772"/>
                  </a:lnTo>
                  <a:lnTo>
                    <a:pt x="10711" y="8452"/>
                  </a:lnTo>
                  <a:lnTo>
                    <a:pt x="10567" y="9941"/>
                  </a:lnTo>
                  <a:lnTo>
                    <a:pt x="10374" y="113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extrusionOk="0">
                  <a:moveTo>
                    <a:pt x="577" y="0"/>
                  </a:move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fill="none" extrusionOk="0">
                  <a:moveTo>
                    <a:pt x="4515" y="576"/>
                  </a:moveTo>
                  <a:lnTo>
                    <a:pt x="4515" y="528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lnTo>
                    <a:pt x="1681" y="0"/>
                  </a:lnTo>
                  <a:lnTo>
                    <a:pt x="1105" y="0"/>
                  </a:lnTo>
                  <a:lnTo>
                    <a:pt x="577" y="0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210" y="2257"/>
                  </a:lnTo>
                  <a:lnTo>
                    <a:pt x="2210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45"/>
            <p:cNvSpPr/>
            <p:nvPr/>
          </p:nvSpPr>
          <p:spPr>
            <a:xfrm>
              <a:off x="5638550" y="4403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extrusionOk="0">
                  <a:moveTo>
                    <a:pt x="913" y="0"/>
                  </a:moveTo>
                  <a:lnTo>
                    <a:pt x="97" y="336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fill="none" extrusionOk="0">
                  <a:moveTo>
                    <a:pt x="913" y="0"/>
                  </a:moveTo>
                  <a:lnTo>
                    <a:pt x="97" y="336"/>
                  </a:lnTo>
                  <a:lnTo>
                    <a:pt x="97" y="336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extrusionOk="0">
                  <a:moveTo>
                    <a:pt x="817" y="0"/>
                  </a:moveTo>
                  <a:lnTo>
                    <a:pt x="145" y="96"/>
                  </a:lnTo>
                  <a:lnTo>
                    <a:pt x="49" y="288"/>
                  </a:lnTo>
                  <a:lnTo>
                    <a:pt x="1" y="528"/>
                  </a:lnTo>
                  <a:lnTo>
                    <a:pt x="49" y="769"/>
                  </a:lnTo>
                  <a:lnTo>
                    <a:pt x="145" y="1009"/>
                  </a:lnTo>
                  <a:lnTo>
                    <a:pt x="241" y="1201"/>
                  </a:lnTo>
                  <a:lnTo>
                    <a:pt x="433" y="1345"/>
                  </a:lnTo>
                  <a:lnTo>
                    <a:pt x="673" y="1489"/>
                  </a:lnTo>
                  <a:lnTo>
                    <a:pt x="961" y="1633"/>
                  </a:lnTo>
                  <a:lnTo>
                    <a:pt x="1249" y="1681"/>
                  </a:lnTo>
                  <a:lnTo>
                    <a:pt x="1586" y="1729"/>
                  </a:lnTo>
                  <a:lnTo>
                    <a:pt x="1874" y="1681"/>
                  </a:lnTo>
                  <a:lnTo>
                    <a:pt x="2162" y="1633"/>
                  </a:lnTo>
                  <a:lnTo>
                    <a:pt x="2450" y="1537"/>
                  </a:lnTo>
                  <a:lnTo>
                    <a:pt x="2690" y="1393"/>
                  </a:lnTo>
                  <a:lnTo>
                    <a:pt x="2882" y="1249"/>
                  </a:lnTo>
                  <a:lnTo>
                    <a:pt x="3026" y="1057"/>
                  </a:lnTo>
                  <a:lnTo>
                    <a:pt x="3122" y="817"/>
                  </a:lnTo>
                  <a:lnTo>
                    <a:pt x="3170" y="576"/>
                  </a:lnTo>
                  <a:lnTo>
                    <a:pt x="3170" y="384"/>
                  </a:lnTo>
                  <a:lnTo>
                    <a:pt x="3122" y="240"/>
                  </a:lnTo>
                  <a:lnTo>
                    <a:pt x="235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fill="none" extrusionOk="0">
                  <a:moveTo>
                    <a:pt x="1" y="528"/>
                  </a:moveTo>
                  <a:lnTo>
                    <a:pt x="1" y="528"/>
                  </a:lnTo>
                  <a:lnTo>
                    <a:pt x="49" y="28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817" y="0"/>
                  </a:lnTo>
                  <a:lnTo>
                    <a:pt x="1586" y="0"/>
                  </a:lnTo>
                  <a:lnTo>
                    <a:pt x="2354" y="96"/>
                  </a:lnTo>
                  <a:lnTo>
                    <a:pt x="3122" y="240"/>
                  </a:lnTo>
                  <a:lnTo>
                    <a:pt x="3122" y="240"/>
                  </a:lnTo>
                  <a:lnTo>
                    <a:pt x="3170" y="384"/>
                  </a:lnTo>
                  <a:lnTo>
                    <a:pt x="3170" y="576"/>
                  </a:lnTo>
                  <a:lnTo>
                    <a:pt x="3170" y="576"/>
                  </a:lnTo>
                  <a:lnTo>
                    <a:pt x="3122" y="817"/>
                  </a:lnTo>
                  <a:lnTo>
                    <a:pt x="3026" y="1057"/>
                  </a:lnTo>
                  <a:lnTo>
                    <a:pt x="2882" y="1249"/>
                  </a:lnTo>
                  <a:lnTo>
                    <a:pt x="2690" y="1393"/>
                  </a:lnTo>
                  <a:lnTo>
                    <a:pt x="2450" y="1537"/>
                  </a:lnTo>
                  <a:lnTo>
                    <a:pt x="2162" y="1633"/>
                  </a:lnTo>
                  <a:lnTo>
                    <a:pt x="1874" y="1681"/>
                  </a:lnTo>
                  <a:lnTo>
                    <a:pt x="1586" y="1729"/>
                  </a:lnTo>
                  <a:lnTo>
                    <a:pt x="1586" y="1729"/>
                  </a:lnTo>
                  <a:lnTo>
                    <a:pt x="1249" y="1681"/>
                  </a:lnTo>
                  <a:lnTo>
                    <a:pt x="961" y="1633"/>
                  </a:lnTo>
                  <a:lnTo>
                    <a:pt x="673" y="1489"/>
                  </a:lnTo>
                  <a:lnTo>
                    <a:pt x="433" y="1345"/>
                  </a:lnTo>
                  <a:lnTo>
                    <a:pt x="241" y="1201"/>
                  </a:lnTo>
                  <a:lnTo>
                    <a:pt x="145" y="1009"/>
                  </a:lnTo>
                  <a:lnTo>
                    <a:pt x="49" y="769"/>
                  </a:lnTo>
                  <a:lnTo>
                    <a:pt x="1" y="5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extrusionOk="0">
                  <a:moveTo>
                    <a:pt x="336" y="1"/>
                  </a:moveTo>
                  <a:lnTo>
                    <a:pt x="0" y="1489"/>
                  </a:lnTo>
                  <a:lnTo>
                    <a:pt x="1441" y="1585"/>
                  </a:lnTo>
                  <a:lnTo>
                    <a:pt x="1633" y="193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fill="none" extrusionOk="0">
                  <a:moveTo>
                    <a:pt x="1633" y="193"/>
                  </a:moveTo>
                  <a:lnTo>
                    <a:pt x="1441" y="1585"/>
                  </a:lnTo>
                  <a:lnTo>
                    <a:pt x="0" y="1489"/>
                  </a:lnTo>
                  <a:lnTo>
                    <a:pt x="336" y="1"/>
                  </a:lnTo>
                  <a:lnTo>
                    <a:pt x="1633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fill="none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extrusionOk="0">
                  <a:moveTo>
                    <a:pt x="2305" y="1"/>
                  </a:moveTo>
                  <a:lnTo>
                    <a:pt x="2065" y="49"/>
                  </a:lnTo>
                  <a:lnTo>
                    <a:pt x="1777" y="145"/>
                  </a:lnTo>
                  <a:lnTo>
                    <a:pt x="1345" y="337"/>
                  </a:lnTo>
                  <a:lnTo>
                    <a:pt x="913" y="625"/>
                  </a:lnTo>
                  <a:lnTo>
                    <a:pt x="577" y="1009"/>
                  </a:lnTo>
                  <a:lnTo>
                    <a:pt x="288" y="1441"/>
                  </a:lnTo>
                  <a:lnTo>
                    <a:pt x="96" y="1922"/>
                  </a:lnTo>
                  <a:lnTo>
                    <a:pt x="0" y="2498"/>
                  </a:lnTo>
                  <a:lnTo>
                    <a:pt x="0" y="3026"/>
                  </a:lnTo>
                  <a:lnTo>
                    <a:pt x="96" y="3602"/>
                  </a:lnTo>
                  <a:lnTo>
                    <a:pt x="288" y="4131"/>
                  </a:lnTo>
                  <a:lnTo>
                    <a:pt x="577" y="4563"/>
                  </a:lnTo>
                  <a:lnTo>
                    <a:pt x="913" y="4947"/>
                  </a:lnTo>
                  <a:lnTo>
                    <a:pt x="1345" y="5235"/>
                  </a:lnTo>
                  <a:lnTo>
                    <a:pt x="1777" y="5475"/>
                  </a:lnTo>
                  <a:lnTo>
                    <a:pt x="2305" y="5571"/>
                  </a:lnTo>
                  <a:lnTo>
                    <a:pt x="2546" y="5619"/>
                  </a:lnTo>
                  <a:lnTo>
                    <a:pt x="2786" y="5619"/>
                  </a:lnTo>
                  <a:lnTo>
                    <a:pt x="3074" y="5571"/>
                  </a:lnTo>
                  <a:lnTo>
                    <a:pt x="3314" y="5475"/>
                  </a:lnTo>
                  <a:lnTo>
                    <a:pt x="3794" y="5283"/>
                  </a:lnTo>
                  <a:lnTo>
                    <a:pt x="4178" y="4995"/>
                  </a:lnTo>
                  <a:lnTo>
                    <a:pt x="4563" y="4611"/>
                  </a:lnTo>
                  <a:lnTo>
                    <a:pt x="4803" y="4179"/>
                  </a:lnTo>
                  <a:lnTo>
                    <a:pt x="4995" y="3698"/>
                  </a:lnTo>
                  <a:lnTo>
                    <a:pt x="5091" y="3170"/>
                  </a:lnTo>
                  <a:lnTo>
                    <a:pt x="5091" y="2594"/>
                  </a:lnTo>
                  <a:lnTo>
                    <a:pt x="4995" y="2018"/>
                  </a:lnTo>
                  <a:lnTo>
                    <a:pt x="4803" y="1489"/>
                  </a:lnTo>
                  <a:lnTo>
                    <a:pt x="4515" y="1057"/>
                  </a:lnTo>
                  <a:lnTo>
                    <a:pt x="4178" y="673"/>
                  </a:lnTo>
                  <a:lnTo>
                    <a:pt x="3794" y="385"/>
                  </a:lnTo>
                  <a:lnTo>
                    <a:pt x="3314" y="145"/>
                  </a:lnTo>
                  <a:lnTo>
                    <a:pt x="2834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fill="none" extrusionOk="0">
                  <a:moveTo>
                    <a:pt x="5091" y="2594"/>
                  </a:moveTo>
                  <a:lnTo>
                    <a:pt x="5091" y="2594"/>
                  </a:lnTo>
                  <a:lnTo>
                    <a:pt x="5091" y="3170"/>
                  </a:lnTo>
                  <a:lnTo>
                    <a:pt x="4995" y="3698"/>
                  </a:lnTo>
                  <a:lnTo>
                    <a:pt x="4803" y="4179"/>
                  </a:lnTo>
                  <a:lnTo>
                    <a:pt x="4563" y="4611"/>
                  </a:lnTo>
                  <a:lnTo>
                    <a:pt x="4178" y="4995"/>
                  </a:lnTo>
                  <a:lnTo>
                    <a:pt x="3794" y="5283"/>
                  </a:lnTo>
                  <a:lnTo>
                    <a:pt x="3314" y="5475"/>
                  </a:lnTo>
                  <a:lnTo>
                    <a:pt x="3074" y="5571"/>
                  </a:lnTo>
                  <a:lnTo>
                    <a:pt x="2786" y="5619"/>
                  </a:lnTo>
                  <a:lnTo>
                    <a:pt x="2786" y="5619"/>
                  </a:lnTo>
                  <a:lnTo>
                    <a:pt x="2546" y="5619"/>
                  </a:lnTo>
                  <a:lnTo>
                    <a:pt x="2305" y="5571"/>
                  </a:lnTo>
                  <a:lnTo>
                    <a:pt x="1777" y="5475"/>
                  </a:lnTo>
                  <a:lnTo>
                    <a:pt x="1345" y="5235"/>
                  </a:lnTo>
                  <a:lnTo>
                    <a:pt x="913" y="4947"/>
                  </a:lnTo>
                  <a:lnTo>
                    <a:pt x="577" y="4563"/>
                  </a:lnTo>
                  <a:lnTo>
                    <a:pt x="288" y="4131"/>
                  </a:lnTo>
                  <a:lnTo>
                    <a:pt x="96" y="3602"/>
                  </a:lnTo>
                  <a:lnTo>
                    <a:pt x="0" y="3026"/>
                  </a:lnTo>
                  <a:lnTo>
                    <a:pt x="0" y="3026"/>
                  </a:lnTo>
                  <a:lnTo>
                    <a:pt x="0" y="2498"/>
                  </a:lnTo>
                  <a:lnTo>
                    <a:pt x="96" y="1922"/>
                  </a:lnTo>
                  <a:lnTo>
                    <a:pt x="288" y="1441"/>
                  </a:lnTo>
                  <a:lnTo>
                    <a:pt x="577" y="1009"/>
                  </a:lnTo>
                  <a:lnTo>
                    <a:pt x="913" y="625"/>
                  </a:lnTo>
                  <a:lnTo>
                    <a:pt x="1345" y="337"/>
                  </a:lnTo>
                  <a:lnTo>
                    <a:pt x="1777" y="145"/>
                  </a:lnTo>
                  <a:lnTo>
                    <a:pt x="2065" y="49"/>
                  </a:lnTo>
                  <a:lnTo>
                    <a:pt x="2305" y="1"/>
                  </a:lnTo>
                  <a:lnTo>
                    <a:pt x="2305" y="1"/>
                  </a:lnTo>
                  <a:lnTo>
                    <a:pt x="2546" y="1"/>
                  </a:lnTo>
                  <a:lnTo>
                    <a:pt x="2834" y="49"/>
                  </a:lnTo>
                  <a:lnTo>
                    <a:pt x="3314" y="145"/>
                  </a:lnTo>
                  <a:lnTo>
                    <a:pt x="3794" y="385"/>
                  </a:lnTo>
                  <a:lnTo>
                    <a:pt x="4178" y="673"/>
                  </a:lnTo>
                  <a:lnTo>
                    <a:pt x="4515" y="1057"/>
                  </a:lnTo>
                  <a:lnTo>
                    <a:pt x="4803" y="1489"/>
                  </a:lnTo>
                  <a:lnTo>
                    <a:pt x="4995" y="2018"/>
                  </a:lnTo>
                  <a:lnTo>
                    <a:pt x="5091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extrusionOk="0">
                  <a:moveTo>
                    <a:pt x="1" y="0"/>
                  </a:moveTo>
                  <a:lnTo>
                    <a:pt x="97" y="672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7" y="672"/>
                  </a:lnTo>
                  <a:lnTo>
                    <a:pt x="193" y="1825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extrusionOk="0">
                  <a:moveTo>
                    <a:pt x="9845" y="1"/>
                  </a:moveTo>
                  <a:lnTo>
                    <a:pt x="9125" y="49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fill="none" extrusionOk="0">
                  <a:moveTo>
                    <a:pt x="9125" y="49"/>
                  </a:moveTo>
                  <a:lnTo>
                    <a:pt x="5571" y="577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lnTo>
                    <a:pt x="9125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45"/>
            <p:cNvSpPr/>
            <p:nvPr/>
          </p:nvSpPr>
          <p:spPr>
            <a:xfrm>
              <a:off x="5550900" y="3957250"/>
              <a:ext cx="92475" cy="56450"/>
            </a:xfrm>
            <a:custGeom>
              <a:avLst/>
              <a:gdLst/>
              <a:ahLst/>
              <a:cxnLst/>
              <a:rect l="l" t="t" r="r" b="b"/>
              <a:pathLst>
                <a:path w="3699" h="2258" extrusionOk="0">
                  <a:moveTo>
                    <a:pt x="625" y="1"/>
                  </a:moveTo>
                  <a:lnTo>
                    <a:pt x="433" y="49"/>
                  </a:lnTo>
                  <a:lnTo>
                    <a:pt x="337" y="145"/>
                  </a:lnTo>
                  <a:lnTo>
                    <a:pt x="241" y="241"/>
                  </a:lnTo>
                  <a:lnTo>
                    <a:pt x="49" y="529"/>
                  </a:lnTo>
                  <a:lnTo>
                    <a:pt x="1" y="865"/>
                  </a:lnTo>
                  <a:lnTo>
                    <a:pt x="1" y="1057"/>
                  </a:lnTo>
                  <a:lnTo>
                    <a:pt x="49" y="1249"/>
                  </a:lnTo>
                  <a:lnTo>
                    <a:pt x="145" y="1441"/>
                  </a:lnTo>
                  <a:lnTo>
                    <a:pt x="241" y="1633"/>
                  </a:lnTo>
                  <a:lnTo>
                    <a:pt x="433" y="1778"/>
                  </a:lnTo>
                  <a:lnTo>
                    <a:pt x="625" y="1970"/>
                  </a:lnTo>
                  <a:lnTo>
                    <a:pt x="865" y="2066"/>
                  </a:lnTo>
                  <a:lnTo>
                    <a:pt x="1201" y="2162"/>
                  </a:lnTo>
                  <a:lnTo>
                    <a:pt x="1537" y="2258"/>
                  </a:lnTo>
                  <a:lnTo>
                    <a:pt x="2306" y="2258"/>
                  </a:lnTo>
                  <a:lnTo>
                    <a:pt x="2546" y="2210"/>
                  </a:lnTo>
                  <a:lnTo>
                    <a:pt x="2786" y="2114"/>
                  </a:lnTo>
                  <a:lnTo>
                    <a:pt x="3026" y="2018"/>
                  </a:lnTo>
                  <a:lnTo>
                    <a:pt x="3218" y="1874"/>
                  </a:lnTo>
                  <a:lnTo>
                    <a:pt x="3362" y="1729"/>
                  </a:lnTo>
                  <a:lnTo>
                    <a:pt x="3458" y="1585"/>
                  </a:lnTo>
                  <a:lnTo>
                    <a:pt x="3554" y="1393"/>
                  </a:lnTo>
                  <a:lnTo>
                    <a:pt x="3699" y="1057"/>
                  </a:lnTo>
                  <a:lnTo>
                    <a:pt x="3650" y="769"/>
                  </a:lnTo>
                  <a:lnTo>
                    <a:pt x="3650" y="625"/>
                  </a:lnTo>
                  <a:lnTo>
                    <a:pt x="3554" y="481"/>
                  </a:lnTo>
                  <a:lnTo>
                    <a:pt x="3458" y="385"/>
                  </a:lnTo>
                  <a:lnTo>
                    <a:pt x="3362" y="337"/>
                  </a:lnTo>
                  <a:lnTo>
                    <a:pt x="3074" y="241"/>
                  </a:lnTo>
                  <a:lnTo>
                    <a:pt x="2882" y="193"/>
                  </a:lnTo>
                  <a:lnTo>
                    <a:pt x="2786" y="241"/>
                  </a:lnTo>
                  <a:lnTo>
                    <a:pt x="2690" y="289"/>
                  </a:lnTo>
                  <a:lnTo>
                    <a:pt x="2402" y="433"/>
                  </a:lnTo>
                  <a:lnTo>
                    <a:pt x="2162" y="481"/>
                  </a:lnTo>
                  <a:lnTo>
                    <a:pt x="1826" y="529"/>
                  </a:lnTo>
                  <a:lnTo>
                    <a:pt x="1633" y="529"/>
                  </a:lnTo>
                  <a:lnTo>
                    <a:pt x="1441" y="433"/>
                  </a:lnTo>
                  <a:lnTo>
                    <a:pt x="1105" y="193"/>
                  </a:lnTo>
                  <a:lnTo>
                    <a:pt x="961" y="97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45"/>
            <p:cNvSpPr/>
            <p:nvPr/>
          </p:nvSpPr>
          <p:spPr>
            <a:xfrm>
              <a:off x="5465650" y="3866000"/>
              <a:ext cx="86475" cy="108075"/>
            </a:xfrm>
            <a:custGeom>
              <a:avLst/>
              <a:gdLst/>
              <a:ahLst/>
              <a:cxnLst/>
              <a:rect l="l" t="t" r="r" b="b"/>
              <a:pathLst>
                <a:path w="3459" h="4323" extrusionOk="0">
                  <a:moveTo>
                    <a:pt x="1394" y="1"/>
                  </a:moveTo>
                  <a:lnTo>
                    <a:pt x="1105" y="97"/>
                  </a:lnTo>
                  <a:lnTo>
                    <a:pt x="817" y="289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1009"/>
                  </a:lnTo>
                  <a:lnTo>
                    <a:pt x="49" y="1345"/>
                  </a:lnTo>
                  <a:lnTo>
                    <a:pt x="1" y="1682"/>
                  </a:lnTo>
                  <a:lnTo>
                    <a:pt x="1" y="2594"/>
                  </a:lnTo>
                  <a:lnTo>
                    <a:pt x="49" y="2930"/>
                  </a:lnTo>
                  <a:lnTo>
                    <a:pt x="145" y="3266"/>
                  </a:lnTo>
                  <a:lnTo>
                    <a:pt x="289" y="3555"/>
                  </a:lnTo>
                  <a:lnTo>
                    <a:pt x="481" y="3843"/>
                  </a:lnTo>
                  <a:lnTo>
                    <a:pt x="769" y="4035"/>
                  </a:lnTo>
                  <a:lnTo>
                    <a:pt x="1057" y="4179"/>
                  </a:lnTo>
                  <a:lnTo>
                    <a:pt x="1345" y="4323"/>
                  </a:lnTo>
                  <a:lnTo>
                    <a:pt x="2066" y="4323"/>
                  </a:lnTo>
                  <a:lnTo>
                    <a:pt x="2402" y="4227"/>
                  </a:lnTo>
                  <a:lnTo>
                    <a:pt x="2690" y="4035"/>
                  </a:lnTo>
                  <a:lnTo>
                    <a:pt x="2930" y="3843"/>
                  </a:lnTo>
                  <a:lnTo>
                    <a:pt x="3170" y="3603"/>
                  </a:lnTo>
                  <a:lnTo>
                    <a:pt x="3315" y="3314"/>
                  </a:lnTo>
                  <a:lnTo>
                    <a:pt x="3411" y="2978"/>
                  </a:lnTo>
                  <a:lnTo>
                    <a:pt x="3459" y="2642"/>
                  </a:lnTo>
                  <a:lnTo>
                    <a:pt x="3459" y="1730"/>
                  </a:lnTo>
                  <a:lnTo>
                    <a:pt x="3411" y="1393"/>
                  </a:lnTo>
                  <a:lnTo>
                    <a:pt x="3315" y="1057"/>
                  </a:lnTo>
                  <a:lnTo>
                    <a:pt x="3170" y="769"/>
                  </a:lnTo>
                  <a:lnTo>
                    <a:pt x="2978" y="529"/>
                  </a:lnTo>
                  <a:lnTo>
                    <a:pt x="2738" y="289"/>
                  </a:lnTo>
                  <a:lnTo>
                    <a:pt x="2450" y="145"/>
                  </a:lnTo>
                  <a:lnTo>
                    <a:pt x="2114" y="49"/>
                  </a:lnTo>
                  <a:lnTo>
                    <a:pt x="1778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45"/>
            <p:cNvSpPr/>
            <p:nvPr/>
          </p:nvSpPr>
          <p:spPr>
            <a:xfrm>
              <a:off x="5488475" y="3874400"/>
              <a:ext cx="63650" cy="93675"/>
            </a:xfrm>
            <a:custGeom>
              <a:avLst/>
              <a:gdLst/>
              <a:ahLst/>
              <a:cxnLst/>
              <a:rect l="l" t="t" r="r" b="b"/>
              <a:pathLst>
                <a:path w="2546" h="3747" extrusionOk="0">
                  <a:moveTo>
                    <a:pt x="1537" y="1"/>
                  </a:moveTo>
                  <a:lnTo>
                    <a:pt x="1249" y="49"/>
                  </a:lnTo>
                  <a:lnTo>
                    <a:pt x="961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88" y="817"/>
                  </a:lnTo>
                  <a:lnTo>
                    <a:pt x="144" y="1153"/>
                  </a:lnTo>
                  <a:lnTo>
                    <a:pt x="48" y="1490"/>
                  </a:lnTo>
                  <a:lnTo>
                    <a:pt x="0" y="1874"/>
                  </a:lnTo>
                  <a:lnTo>
                    <a:pt x="48" y="2258"/>
                  </a:lnTo>
                  <a:lnTo>
                    <a:pt x="144" y="2594"/>
                  </a:lnTo>
                  <a:lnTo>
                    <a:pt x="240" y="2930"/>
                  </a:lnTo>
                  <a:lnTo>
                    <a:pt x="432" y="3219"/>
                  </a:lnTo>
                  <a:lnTo>
                    <a:pt x="673" y="3411"/>
                  </a:lnTo>
                  <a:lnTo>
                    <a:pt x="913" y="3603"/>
                  </a:lnTo>
                  <a:lnTo>
                    <a:pt x="1201" y="3699"/>
                  </a:lnTo>
                  <a:lnTo>
                    <a:pt x="1489" y="3747"/>
                  </a:lnTo>
                  <a:lnTo>
                    <a:pt x="1729" y="3747"/>
                  </a:lnTo>
                  <a:lnTo>
                    <a:pt x="2065" y="3459"/>
                  </a:lnTo>
                  <a:lnTo>
                    <a:pt x="2305" y="3122"/>
                  </a:lnTo>
                  <a:lnTo>
                    <a:pt x="2498" y="2738"/>
                  </a:lnTo>
                  <a:lnTo>
                    <a:pt x="2546" y="2546"/>
                  </a:lnTo>
                  <a:lnTo>
                    <a:pt x="2546" y="2306"/>
                  </a:lnTo>
                  <a:lnTo>
                    <a:pt x="2546" y="1394"/>
                  </a:lnTo>
                  <a:lnTo>
                    <a:pt x="2498" y="1009"/>
                  </a:lnTo>
                  <a:lnTo>
                    <a:pt x="2402" y="673"/>
                  </a:lnTo>
                  <a:lnTo>
                    <a:pt x="2209" y="337"/>
                  </a:lnTo>
                  <a:lnTo>
                    <a:pt x="1969" y="97"/>
                  </a:lnTo>
                  <a:lnTo>
                    <a:pt x="1777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extrusionOk="0">
                  <a:moveTo>
                    <a:pt x="1681" y="1"/>
                  </a:moveTo>
                  <a:lnTo>
                    <a:pt x="1297" y="49"/>
                  </a:lnTo>
                  <a:lnTo>
                    <a:pt x="1009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40" y="817"/>
                  </a:lnTo>
                  <a:lnTo>
                    <a:pt x="96" y="1105"/>
                  </a:lnTo>
                  <a:lnTo>
                    <a:pt x="48" y="1441"/>
                  </a:lnTo>
                  <a:lnTo>
                    <a:pt x="0" y="1777"/>
                  </a:lnTo>
                  <a:lnTo>
                    <a:pt x="48" y="2690"/>
                  </a:lnTo>
                  <a:lnTo>
                    <a:pt x="96" y="3026"/>
                  </a:lnTo>
                  <a:lnTo>
                    <a:pt x="192" y="3362"/>
                  </a:lnTo>
                  <a:lnTo>
                    <a:pt x="336" y="3650"/>
                  </a:lnTo>
                  <a:lnTo>
                    <a:pt x="577" y="3891"/>
                  </a:lnTo>
                  <a:lnTo>
                    <a:pt x="817" y="4083"/>
                  </a:lnTo>
                  <a:lnTo>
                    <a:pt x="1153" y="4227"/>
                  </a:lnTo>
                  <a:lnTo>
                    <a:pt x="1441" y="4323"/>
                  </a:lnTo>
                  <a:lnTo>
                    <a:pt x="1825" y="4371"/>
                  </a:lnTo>
                  <a:lnTo>
                    <a:pt x="2161" y="4323"/>
                  </a:lnTo>
                  <a:lnTo>
                    <a:pt x="2450" y="4179"/>
                  </a:lnTo>
                  <a:lnTo>
                    <a:pt x="2738" y="4035"/>
                  </a:lnTo>
                  <a:lnTo>
                    <a:pt x="3026" y="3795"/>
                  </a:lnTo>
                  <a:lnTo>
                    <a:pt x="3218" y="3554"/>
                  </a:lnTo>
                  <a:lnTo>
                    <a:pt x="3362" y="3266"/>
                  </a:lnTo>
                  <a:lnTo>
                    <a:pt x="3458" y="2930"/>
                  </a:lnTo>
                  <a:lnTo>
                    <a:pt x="3458" y="2594"/>
                  </a:lnTo>
                  <a:lnTo>
                    <a:pt x="3458" y="1681"/>
                  </a:lnTo>
                  <a:lnTo>
                    <a:pt x="3410" y="1297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481"/>
                  </a:lnTo>
                  <a:lnTo>
                    <a:pt x="2642" y="241"/>
                  </a:lnTo>
                  <a:lnTo>
                    <a:pt x="2353" y="97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fill="none" extrusionOk="0">
                  <a:moveTo>
                    <a:pt x="1825" y="4371"/>
                  </a:moveTo>
                  <a:lnTo>
                    <a:pt x="1825" y="4371"/>
                  </a:lnTo>
                  <a:lnTo>
                    <a:pt x="1825" y="4371"/>
                  </a:lnTo>
                  <a:lnTo>
                    <a:pt x="1441" y="4323"/>
                  </a:lnTo>
                  <a:lnTo>
                    <a:pt x="1153" y="4227"/>
                  </a:lnTo>
                  <a:lnTo>
                    <a:pt x="817" y="4083"/>
                  </a:lnTo>
                  <a:lnTo>
                    <a:pt x="577" y="3891"/>
                  </a:lnTo>
                  <a:lnTo>
                    <a:pt x="336" y="3650"/>
                  </a:lnTo>
                  <a:lnTo>
                    <a:pt x="192" y="3362"/>
                  </a:lnTo>
                  <a:lnTo>
                    <a:pt x="96" y="3026"/>
                  </a:lnTo>
                  <a:lnTo>
                    <a:pt x="48" y="2690"/>
                  </a:lnTo>
                  <a:lnTo>
                    <a:pt x="0" y="1777"/>
                  </a:lnTo>
                  <a:lnTo>
                    <a:pt x="0" y="1777"/>
                  </a:lnTo>
                  <a:lnTo>
                    <a:pt x="48" y="1441"/>
                  </a:lnTo>
                  <a:lnTo>
                    <a:pt x="96" y="1105"/>
                  </a:lnTo>
                  <a:lnTo>
                    <a:pt x="240" y="817"/>
                  </a:lnTo>
                  <a:lnTo>
                    <a:pt x="481" y="529"/>
                  </a:lnTo>
                  <a:lnTo>
                    <a:pt x="721" y="337"/>
                  </a:lnTo>
                  <a:lnTo>
                    <a:pt x="1009" y="145"/>
                  </a:lnTo>
                  <a:lnTo>
                    <a:pt x="1297" y="49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2017" y="1"/>
                  </a:lnTo>
                  <a:lnTo>
                    <a:pt x="2353" y="97"/>
                  </a:lnTo>
                  <a:lnTo>
                    <a:pt x="2642" y="241"/>
                  </a:lnTo>
                  <a:lnTo>
                    <a:pt x="2882" y="481"/>
                  </a:lnTo>
                  <a:lnTo>
                    <a:pt x="3122" y="721"/>
                  </a:lnTo>
                  <a:lnTo>
                    <a:pt x="3266" y="1009"/>
                  </a:lnTo>
                  <a:lnTo>
                    <a:pt x="3410" y="1297"/>
                  </a:lnTo>
                  <a:lnTo>
                    <a:pt x="3458" y="1681"/>
                  </a:lnTo>
                  <a:lnTo>
                    <a:pt x="3458" y="2594"/>
                  </a:lnTo>
                  <a:lnTo>
                    <a:pt x="3458" y="2594"/>
                  </a:lnTo>
                  <a:lnTo>
                    <a:pt x="3458" y="2930"/>
                  </a:lnTo>
                  <a:lnTo>
                    <a:pt x="3362" y="3266"/>
                  </a:lnTo>
                  <a:lnTo>
                    <a:pt x="3218" y="3554"/>
                  </a:lnTo>
                  <a:lnTo>
                    <a:pt x="3026" y="3795"/>
                  </a:lnTo>
                  <a:lnTo>
                    <a:pt x="2738" y="4035"/>
                  </a:lnTo>
                  <a:lnTo>
                    <a:pt x="2450" y="4179"/>
                  </a:lnTo>
                  <a:lnTo>
                    <a:pt x="2161" y="4323"/>
                  </a:lnTo>
                  <a:lnTo>
                    <a:pt x="1825" y="4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45"/>
            <p:cNvSpPr/>
            <p:nvPr/>
          </p:nvSpPr>
          <p:spPr>
            <a:xfrm>
              <a:off x="5654150" y="3869600"/>
              <a:ext cx="63675" cy="93675"/>
            </a:xfrm>
            <a:custGeom>
              <a:avLst/>
              <a:gdLst/>
              <a:ahLst/>
              <a:cxnLst/>
              <a:rect l="l" t="t" r="r" b="b"/>
              <a:pathLst>
                <a:path w="2547" h="3747" extrusionOk="0">
                  <a:moveTo>
                    <a:pt x="1490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337"/>
                  </a:lnTo>
                  <a:lnTo>
                    <a:pt x="433" y="577"/>
                  </a:lnTo>
                  <a:lnTo>
                    <a:pt x="241" y="865"/>
                  </a:lnTo>
                  <a:lnTo>
                    <a:pt x="97" y="1201"/>
                  </a:lnTo>
                  <a:lnTo>
                    <a:pt x="49" y="1538"/>
                  </a:lnTo>
                  <a:lnTo>
                    <a:pt x="1" y="1922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218"/>
                  </a:lnTo>
                  <a:lnTo>
                    <a:pt x="721" y="3459"/>
                  </a:lnTo>
                  <a:lnTo>
                    <a:pt x="1009" y="3603"/>
                  </a:lnTo>
                  <a:lnTo>
                    <a:pt x="1297" y="3699"/>
                  </a:lnTo>
                  <a:lnTo>
                    <a:pt x="1586" y="3747"/>
                  </a:lnTo>
                  <a:lnTo>
                    <a:pt x="1826" y="3699"/>
                  </a:lnTo>
                  <a:lnTo>
                    <a:pt x="2114" y="3411"/>
                  </a:lnTo>
                  <a:lnTo>
                    <a:pt x="2354" y="3074"/>
                  </a:lnTo>
                  <a:lnTo>
                    <a:pt x="2498" y="2690"/>
                  </a:lnTo>
                  <a:lnTo>
                    <a:pt x="2546" y="2450"/>
                  </a:lnTo>
                  <a:lnTo>
                    <a:pt x="2546" y="2258"/>
                  </a:lnTo>
                  <a:lnTo>
                    <a:pt x="2546" y="1345"/>
                  </a:lnTo>
                  <a:lnTo>
                    <a:pt x="2498" y="961"/>
                  </a:lnTo>
                  <a:lnTo>
                    <a:pt x="2354" y="625"/>
                  </a:lnTo>
                  <a:lnTo>
                    <a:pt x="2162" y="289"/>
                  </a:lnTo>
                  <a:lnTo>
                    <a:pt x="1922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extrusionOk="0">
                  <a:moveTo>
                    <a:pt x="2306" y="0"/>
                  </a:moveTo>
                  <a:lnTo>
                    <a:pt x="2066" y="48"/>
                  </a:lnTo>
                  <a:lnTo>
                    <a:pt x="1826" y="144"/>
                  </a:lnTo>
                  <a:lnTo>
                    <a:pt x="1345" y="336"/>
                  </a:lnTo>
                  <a:lnTo>
                    <a:pt x="913" y="624"/>
                  </a:lnTo>
                  <a:lnTo>
                    <a:pt x="577" y="1009"/>
                  </a:lnTo>
                  <a:lnTo>
                    <a:pt x="289" y="1441"/>
                  </a:lnTo>
                  <a:lnTo>
                    <a:pt x="97" y="1921"/>
                  </a:lnTo>
                  <a:lnTo>
                    <a:pt x="1" y="2497"/>
                  </a:lnTo>
                  <a:lnTo>
                    <a:pt x="1" y="3026"/>
                  </a:lnTo>
                  <a:lnTo>
                    <a:pt x="97" y="3602"/>
                  </a:lnTo>
                  <a:lnTo>
                    <a:pt x="337" y="4130"/>
                  </a:lnTo>
                  <a:lnTo>
                    <a:pt x="577" y="4562"/>
                  </a:lnTo>
                  <a:lnTo>
                    <a:pt x="961" y="4947"/>
                  </a:lnTo>
                  <a:lnTo>
                    <a:pt x="1345" y="5235"/>
                  </a:lnTo>
                  <a:lnTo>
                    <a:pt x="1826" y="5475"/>
                  </a:lnTo>
                  <a:lnTo>
                    <a:pt x="2306" y="5571"/>
                  </a:lnTo>
                  <a:lnTo>
                    <a:pt x="2546" y="5619"/>
                  </a:lnTo>
                  <a:lnTo>
                    <a:pt x="2834" y="5619"/>
                  </a:lnTo>
                  <a:lnTo>
                    <a:pt x="3074" y="5571"/>
                  </a:lnTo>
                  <a:lnTo>
                    <a:pt x="3314" y="5523"/>
                  </a:lnTo>
                  <a:lnTo>
                    <a:pt x="3795" y="5283"/>
                  </a:lnTo>
                  <a:lnTo>
                    <a:pt x="4227" y="4995"/>
                  </a:lnTo>
                  <a:lnTo>
                    <a:pt x="4563" y="4610"/>
                  </a:lnTo>
                  <a:lnTo>
                    <a:pt x="4851" y="4178"/>
                  </a:lnTo>
                  <a:lnTo>
                    <a:pt x="5043" y="3698"/>
                  </a:lnTo>
                  <a:lnTo>
                    <a:pt x="5139" y="3170"/>
                  </a:lnTo>
                  <a:lnTo>
                    <a:pt x="5139" y="2593"/>
                  </a:lnTo>
                  <a:lnTo>
                    <a:pt x="5043" y="2017"/>
                  </a:lnTo>
                  <a:lnTo>
                    <a:pt x="4851" y="1537"/>
                  </a:lnTo>
                  <a:lnTo>
                    <a:pt x="4563" y="1057"/>
                  </a:lnTo>
                  <a:lnTo>
                    <a:pt x="4227" y="672"/>
                  </a:lnTo>
                  <a:lnTo>
                    <a:pt x="3795" y="384"/>
                  </a:lnTo>
                  <a:lnTo>
                    <a:pt x="3314" y="144"/>
                  </a:lnTo>
                  <a:lnTo>
                    <a:pt x="2834" y="48"/>
                  </a:lnTo>
                  <a:lnTo>
                    <a:pt x="2594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fill="none" extrusionOk="0">
                  <a:moveTo>
                    <a:pt x="5139" y="2593"/>
                  </a:moveTo>
                  <a:lnTo>
                    <a:pt x="5139" y="2593"/>
                  </a:lnTo>
                  <a:lnTo>
                    <a:pt x="5139" y="3170"/>
                  </a:lnTo>
                  <a:lnTo>
                    <a:pt x="5043" y="3698"/>
                  </a:lnTo>
                  <a:lnTo>
                    <a:pt x="4851" y="4178"/>
                  </a:lnTo>
                  <a:lnTo>
                    <a:pt x="4563" y="4610"/>
                  </a:lnTo>
                  <a:lnTo>
                    <a:pt x="4227" y="4995"/>
                  </a:lnTo>
                  <a:lnTo>
                    <a:pt x="3795" y="5283"/>
                  </a:lnTo>
                  <a:lnTo>
                    <a:pt x="3314" y="5523"/>
                  </a:lnTo>
                  <a:lnTo>
                    <a:pt x="3074" y="5571"/>
                  </a:lnTo>
                  <a:lnTo>
                    <a:pt x="2834" y="5619"/>
                  </a:lnTo>
                  <a:lnTo>
                    <a:pt x="2834" y="5619"/>
                  </a:lnTo>
                  <a:lnTo>
                    <a:pt x="2546" y="5619"/>
                  </a:lnTo>
                  <a:lnTo>
                    <a:pt x="2306" y="5571"/>
                  </a:lnTo>
                  <a:lnTo>
                    <a:pt x="1826" y="5475"/>
                  </a:lnTo>
                  <a:lnTo>
                    <a:pt x="1345" y="5235"/>
                  </a:lnTo>
                  <a:lnTo>
                    <a:pt x="961" y="4947"/>
                  </a:lnTo>
                  <a:lnTo>
                    <a:pt x="577" y="4562"/>
                  </a:lnTo>
                  <a:lnTo>
                    <a:pt x="337" y="4130"/>
                  </a:lnTo>
                  <a:lnTo>
                    <a:pt x="97" y="3602"/>
                  </a:lnTo>
                  <a:lnTo>
                    <a:pt x="1" y="3026"/>
                  </a:lnTo>
                  <a:lnTo>
                    <a:pt x="1" y="3026"/>
                  </a:lnTo>
                  <a:lnTo>
                    <a:pt x="1" y="2497"/>
                  </a:lnTo>
                  <a:lnTo>
                    <a:pt x="97" y="1921"/>
                  </a:lnTo>
                  <a:lnTo>
                    <a:pt x="289" y="1441"/>
                  </a:lnTo>
                  <a:lnTo>
                    <a:pt x="577" y="1009"/>
                  </a:lnTo>
                  <a:lnTo>
                    <a:pt x="913" y="624"/>
                  </a:lnTo>
                  <a:lnTo>
                    <a:pt x="1345" y="336"/>
                  </a:lnTo>
                  <a:lnTo>
                    <a:pt x="1826" y="144"/>
                  </a:lnTo>
                  <a:lnTo>
                    <a:pt x="2066" y="48"/>
                  </a:lnTo>
                  <a:lnTo>
                    <a:pt x="2306" y="0"/>
                  </a:lnTo>
                  <a:lnTo>
                    <a:pt x="2306" y="0"/>
                  </a:lnTo>
                  <a:lnTo>
                    <a:pt x="2594" y="0"/>
                  </a:lnTo>
                  <a:lnTo>
                    <a:pt x="2834" y="48"/>
                  </a:lnTo>
                  <a:lnTo>
                    <a:pt x="3314" y="144"/>
                  </a:lnTo>
                  <a:lnTo>
                    <a:pt x="3795" y="384"/>
                  </a:lnTo>
                  <a:lnTo>
                    <a:pt x="4227" y="672"/>
                  </a:lnTo>
                  <a:lnTo>
                    <a:pt x="4563" y="1057"/>
                  </a:lnTo>
                  <a:lnTo>
                    <a:pt x="4851" y="1537"/>
                  </a:lnTo>
                  <a:lnTo>
                    <a:pt x="5043" y="2017"/>
                  </a:lnTo>
                  <a:lnTo>
                    <a:pt x="5139" y="25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extrusionOk="0">
                  <a:moveTo>
                    <a:pt x="1345" y="1"/>
                  </a:move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fill="none" extrusionOk="0">
                  <a:moveTo>
                    <a:pt x="1489" y="1"/>
                  </a:moveTo>
                  <a:lnTo>
                    <a:pt x="1489" y="1"/>
                  </a:lnTo>
                  <a:lnTo>
                    <a:pt x="1345" y="1"/>
                  </a:lnTo>
                  <a:lnTo>
                    <a:pt x="1345" y="1"/>
                  </a:ln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extrusionOk="0">
                  <a:moveTo>
                    <a:pt x="193" y="0"/>
                  </a:move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fill="none" extrusionOk="0">
                  <a:moveTo>
                    <a:pt x="337" y="0"/>
                  </a:moveTo>
                  <a:lnTo>
                    <a:pt x="337" y="0"/>
                  </a:lnTo>
                  <a:lnTo>
                    <a:pt x="193" y="0"/>
                  </a:lnTo>
                  <a:lnTo>
                    <a:pt x="97" y="48"/>
                  </a:ln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lnTo>
                    <a:pt x="3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extrusionOk="0">
                  <a:moveTo>
                    <a:pt x="241" y="0"/>
                  </a:move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fill="none" extrusionOk="0">
                  <a:moveTo>
                    <a:pt x="385" y="0"/>
                  </a:moveTo>
                  <a:lnTo>
                    <a:pt x="385" y="0"/>
                  </a:lnTo>
                  <a:lnTo>
                    <a:pt x="24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extrusionOk="0">
                  <a:moveTo>
                    <a:pt x="1153" y="1"/>
                  </a:move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53" y="1"/>
                  </a:lnTo>
                  <a:lnTo>
                    <a:pt x="1153" y="1"/>
                  </a:ln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384" y="2018"/>
                  </a:lnTo>
                  <a:lnTo>
                    <a:pt x="480" y="2018"/>
                  </a:lnTo>
                  <a:lnTo>
                    <a:pt x="480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extrusionOk="0">
                  <a:moveTo>
                    <a:pt x="816" y="0"/>
                  </a:move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816" y="0"/>
                  </a:lnTo>
                  <a:lnTo>
                    <a:pt x="816" y="0"/>
                  </a:ln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240" y="1441"/>
                  </a:lnTo>
                  <a:lnTo>
                    <a:pt x="336" y="1441"/>
                  </a:lnTo>
                  <a:lnTo>
                    <a:pt x="336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45"/>
            <p:cNvSpPr/>
            <p:nvPr/>
          </p:nvSpPr>
          <p:spPr>
            <a:xfrm>
              <a:off x="5329975" y="3947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45"/>
            <p:cNvSpPr/>
            <p:nvPr/>
          </p:nvSpPr>
          <p:spPr>
            <a:xfrm>
              <a:off x="5322775" y="39380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8"/>
                  </a:moveTo>
                  <a:lnTo>
                    <a:pt x="1" y="0"/>
                  </a:lnTo>
                  <a:lnTo>
                    <a:pt x="1" y="48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0"/>
                  </a:move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441" y="0"/>
                  </a:lnTo>
                  <a:lnTo>
                    <a:pt x="1441" y="0"/>
                  </a:ln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441" y="2353"/>
                  </a:lnTo>
                  <a:lnTo>
                    <a:pt x="1441" y="2353"/>
                  </a:lnTo>
                  <a:lnTo>
                    <a:pt x="163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45"/>
            <p:cNvSpPr/>
            <p:nvPr/>
          </p:nvSpPr>
          <p:spPr>
            <a:xfrm>
              <a:off x="5648150" y="3825175"/>
              <a:ext cx="72075" cy="37250"/>
            </a:xfrm>
            <a:custGeom>
              <a:avLst/>
              <a:gdLst/>
              <a:ahLst/>
              <a:cxnLst/>
              <a:rect l="l" t="t" r="r" b="b"/>
              <a:pathLst>
                <a:path w="2883" h="1490" extrusionOk="0">
                  <a:moveTo>
                    <a:pt x="1249" y="1"/>
                  </a:moveTo>
                  <a:lnTo>
                    <a:pt x="1057" y="49"/>
                  </a:lnTo>
                  <a:lnTo>
                    <a:pt x="817" y="97"/>
                  </a:lnTo>
                  <a:lnTo>
                    <a:pt x="577" y="193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49" y="721"/>
                  </a:lnTo>
                  <a:lnTo>
                    <a:pt x="1" y="769"/>
                  </a:lnTo>
                  <a:lnTo>
                    <a:pt x="49" y="817"/>
                  </a:lnTo>
                  <a:lnTo>
                    <a:pt x="145" y="865"/>
                  </a:lnTo>
                  <a:lnTo>
                    <a:pt x="241" y="817"/>
                  </a:lnTo>
                  <a:lnTo>
                    <a:pt x="385" y="625"/>
                  </a:lnTo>
                  <a:lnTo>
                    <a:pt x="529" y="481"/>
                  </a:lnTo>
                  <a:lnTo>
                    <a:pt x="721" y="385"/>
                  </a:lnTo>
                  <a:lnTo>
                    <a:pt x="913" y="289"/>
                  </a:lnTo>
                  <a:lnTo>
                    <a:pt x="1105" y="241"/>
                  </a:lnTo>
                  <a:lnTo>
                    <a:pt x="1297" y="241"/>
                  </a:lnTo>
                  <a:lnTo>
                    <a:pt x="1633" y="337"/>
                  </a:lnTo>
                  <a:lnTo>
                    <a:pt x="2018" y="481"/>
                  </a:lnTo>
                  <a:lnTo>
                    <a:pt x="2306" y="721"/>
                  </a:lnTo>
                  <a:lnTo>
                    <a:pt x="2546" y="1057"/>
                  </a:lnTo>
                  <a:lnTo>
                    <a:pt x="2690" y="1442"/>
                  </a:lnTo>
                  <a:lnTo>
                    <a:pt x="2738" y="1490"/>
                  </a:lnTo>
                  <a:lnTo>
                    <a:pt x="2834" y="1490"/>
                  </a:lnTo>
                  <a:lnTo>
                    <a:pt x="2882" y="1442"/>
                  </a:lnTo>
                  <a:lnTo>
                    <a:pt x="2882" y="1346"/>
                  </a:lnTo>
                  <a:lnTo>
                    <a:pt x="2834" y="1153"/>
                  </a:lnTo>
                  <a:lnTo>
                    <a:pt x="2738" y="913"/>
                  </a:lnTo>
                  <a:lnTo>
                    <a:pt x="2594" y="721"/>
                  </a:lnTo>
                  <a:lnTo>
                    <a:pt x="2450" y="529"/>
                  </a:lnTo>
                  <a:lnTo>
                    <a:pt x="2306" y="385"/>
                  </a:lnTo>
                  <a:lnTo>
                    <a:pt x="2114" y="241"/>
                  </a:lnTo>
                  <a:lnTo>
                    <a:pt x="1922" y="145"/>
                  </a:lnTo>
                  <a:lnTo>
                    <a:pt x="1681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45"/>
            <p:cNvSpPr/>
            <p:nvPr/>
          </p:nvSpPr>
          <p:spPr>
            <a:xfrm>
              <a:off x="5466850" y="3820375"/>
              <a:ext cx="72075" cy="31250"/>
            </a:xfrm>
            <a:custGeom>
              <a:avLst/>
              <a:gdLst/>
              <a:ahLst/>
              <a:cxnLst/>
              <a:rect l="l" t="t" r="r" b="b"/>
              <a:pathLst>
                <a:path w="2883" h="1250" extrusionOk="0">
                  <a:moveTo>
                    <a:pt x="1249" y="1"/>
                  </a:moveTo>
                  <a:lnTo>
                    <a:pt x="817" y="193"/>
                  </a:lnTo>
                  <a:lnTo>
                    <a:pt x="481" y="433"/>
                  </a:lnTo>
                  <a:lnTo>
                    <a:pt x="337" y="577"/>
                  </a:lnTo>
                  <a:lnTo>
                    <a:pt x="193" y="721"/>
                  </a:lnTo>
                  <a:lnTo>
                    <a:pt x="97" y="913"/>
                  </a:lnTo>
                  <a:lnTo>
                    <a:pt x="1" y="1153"/>
                  </a:lnTo>
                  <a:lnTo>
                    <a:pt x="1" y="1201"/>
                  </a:lnTo>
                  <a:lnTo>
                    <a:pt x="49" y="1249"/>
                  </a:lnTo>
                  <a:lnTo>
                    <a:pt x="145" y="1249"/>
                  </a:lnTo>
                  <a:lnTo>
                    <a:pt x="193" y="1201"/>
                  </a:lnTo>
                  <a:lnTo>
                    <a:pt x="241" y="1009"/>
                  </a:lnTo>
                  <a:lnTo>
                    <a:pt x="337" y="865"/>
                  </a:lnTo>
                  <a:lnTo>
                    <a:pt x="625" y="625"/>
                  </a:lnTo>
                  <a:lnTo>
                    <a:pt x="961" y="433"/>
                  </a:lnTo>
                  <a:lnTo>
                    <a:pt x="1297" y="289"/>
                  </a:lnTo>
                  <a:lnTo>
                    <a:pt x="1634" y="241"/>
                  </a:lnTo>
                  <a:lnTo>
                    <a:pt x="2018" y="241"/>
                  </a:lnTo>
                  <a:lnTo>
                    <a:pt x="2210" y="289"/>
                  </a:lnTo>
                  <a:lnTo>
                    <a:pt x="2402" y="385"/>
                  </a:lnTo>
                  <a:lnTo>
                    <a:pt x="2546" y="529"/>
                  </a:lnTo>
                  <a:lnTo>
                    <a:pt x="2690" y="673"/>
                  </a:lnTo>
                  <a:lnTo>
                    <a:pt x="2738" y="721"/>
                  </a:lnTo>
                  <a:lnTo>
                    <a:pt x="2834" y="721"/>
                  </a:lnTo>
                  <a:lnTo>
                    <a:pt x="2882" y="673"/>
                  </a:lnTo>
                  <a:lnTo>
                    <a:pt x="2882" y="577"/>
                  </a:lnTo>
                  <a:lnTo>
                    <a:pt x="2738" y="385"/>
                  </a:lnTo>
                  <a:lnTo>
                    <a:pt x="2546" y="241"/>
                  </a:lnTo>
                  <a:lnTo>
                    <a:pt x="2354" y="145"/>
                  </a:lnTo>
                  <a:lnTo>
                    <a:pt x="2114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441" y="1"/>
                  </a:lnTo>
                  <a:lnTo>
                    <a:pt x="1441" y="1"/>
                  </a:ln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45"/>
            <p:cNvSpPr/>
            <p:nvPr/>
          </p:nvSpPr>
          <p:spPr>
            <a:xfrm>
              <a:off x="5591725" y="3923625"/>
              <a:ext cx="19225" cy="20450"/>
            </a:xfrm>
            <a:custGeom>
              <a:avLst/>
              <a:gdLst/>
              <a:ahLst/>
              <a:cxnLst/>
              <a:rect l="l" t="t" r="r" b="b"/>
              <a:pathLst>
                <a:path w="769" h="818" extrusionOk="0">
                  <a:moveTo>
                    <a:pt x="48" y="1"/>
                  </a:moveTo>
                  <a:lnTo>
                    <a:pt x="0" y="49"/>
                  </a:lnTo>
                  <a:lnTo>
                    <a:pt x="0" y="145"/>
                  </a:lnTo>
                  <a:lnTo>
                    <a:pt x="144" y="577"/>
                  </a:lnTo>
                  <a:lnTo>
                    <a:pt x="241" y="625"/>
                  </a:lnTo>
                  <a:lnTo>
                    <a:pt x="337" y="577"/>
                  </a:lnTo>
                  <a:lnTo>
                    <a:pt x="481" y="385"/>
                  </a:lnTo>
                  <a:lnTo>
                    <a:pt x="577" y="241"/>
                  </a:lnTo>
                  <a:lnTo>
                    <a:pt x="577" y="289"/>
                  </a:lnTo>
                  <a:lnTo>
                    <a:pt x="577" y="433"/>
                  </a:lnTo>
                  <a:lnTo>
                    <a:pt x="577" y="577"/>
                  </a:lnTo>
                  <a:lnTo>
                    <a:pt x="529" y="673"/>
                  </a:lnTo>
                  <a:lnTo>
                    <a:pt x="577" y="769"/>
                  </a:lnTo>
                  <a:lnTo>
                    <a:pt x="625" y="817"/>
                  </a:lnTo>
                  <a:lnTo>
                    <a:pt x="721" y="769"/>
                  </a:lnTo>
                  <a:lnTo>
                    <a:pt x="721" y="673"/>
                  </a:lnTo>
                  <a:lnTo>
                    <a:pt x="721" y="577"/>
                  </a:lnTo>
                  <a:lnTo>
                    <a:pt x="769" y="433"/>
                  </a:lnTo>
                  <a:lnTo>
                    <a:pt x="721" y="97"/>
                  </a:lnTo>
                  <a:lnTo>
                    <a:pt x="721" y="49"/>
                  </a:lnTo>
                  <a:lnTo>
                    <a:pt x="625" y="49"/>
                  </a:lnTo>
                  <a:lnTo>
                    <a:pt x="529" y="145"/>
                  </a:lnTo>
                  <a:lnTo>
                    <a:pt x="385" y="241"/>
                  </a:lnTo>
                  <a:lnTo>
                    <a:pt x="281" y="370"/>
                  </a:lnTo>
                  <a:lnTo>
                    <a:pt x="144" y="97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extrusionOk="0">
                  <a:moveTo>
                    <a:pt x="3602" y="1"/>
                  </a:moveTo>
                  <a:lnTo>
                    <a:pt x="0" y="1009"/>
                  </a:lnTo>
                  <a:lnTo>
                    <a:pt x="385" y="1826"/>
                  </a:lnTo>
                  <a:lnTo>
                    <a:pt x="817" y="2546"/>
                  </a:lnTo>
                  <a:lnTo>
                    <a:pt x="1249" y="3170"/>
                  </a:lnTo>
                  <a:lnTo>
                    <a:pt x="1729" y="3795"/>
                  </a:lnTo>
                  <a:lnTo>
                    <a:pt x="2210" y="4371"/>
                  </a:lnTo>
                  <a:lnTo>
                    <a:pt x="2786" y="4851"/>
                  </a:lnTo>
                  <a:lnTo>
                    <a:pt x="3314" y="5284"/>
                  </a:lnTo>
                  <a:lnTo>
                    <a:pt x="3891" y="5716"/>
                  </a:lnTo>
                  <a:lnTo>
                    <a:pt x="4467" y="6052"/>
                  </a:lnTo>
                  <a:lnTo>
                    <a:pt x="5091" y="6388"/>
                  </a:lnTo>
                  <a:lnTo>
                    <a:pt x="5715" y="6676"/>
                  </a:lnTo>
                  <a:lnTo>
                    <a:pt x="6340" y="6916"/>
                  </a:lnTo>
                  <a:lnTo>
                    <a:pt x="6964" y="7108"/>
                  </a:lnTo>
                  <a:lnTo>
                    <a:pt x="7588" y="7301"/>
                  </a:lnTo>
                  <a:lnTo>
                    <a:pt x="8789" y="7589"/>
                  </a:lnTo>
                  <a:lnTo>
                    <a:pt x="9990" y="7733"/>
                  </a:lnTo>
                  <a:lnTo>
                    <a:pt x="11094" y="7829"/>
                  </a:lnTo>
                  <a:lnTo>
                    <a:pt x="12103" y="7829"/>
                  </a:lnTo>
                  <a:lnTo>
                    <a:pt x="13015" y="7781"/>
                  </a:lnTo>
                  <a:lnTo>
                    <a:pt x="13736" y="7733"/>
                  </a:lnTo>
                  <a:lnTo>
                    <a:pt x="14312" y="7685"/>
                  </a:lnTo>
                  <a:lnTo>
                    <a:pt x="14792" y="7589"/>
                  </a:lnTo>
                  <a:lnTo>
                    <a:pt x="14984" y="5476"/>
                  </a:lnTo>
                  <a:lnTo>
                    <a:pt x="12871" y="5091"/>
                  </a:lnTo>
                  <a:lnTo>
                    <a:pt x="11046" y="4707"/>
                  </a:lnTo>
                  <a:lnTo>
                    <a:pt x="9461" y="4275"/>
                  </a:lnTo>
                  <a:lnTo>
                    <a:pt x="8117" y="3795"/>
                  </a:lnTo>
                  <a:lnTo>
                    <a:pt x="7012" y="3363"/>
                  </a:lnTo>
                  <a:lnTo>
                    <a:pt x="6100" y="2882"/>
                  </a:lnTo>
                  <a:lnTo>
                    <a:pt x="5331" y="2450"/>
                  </a:lnTo>
                  <a:lnTo>
                    <a:pt x="4755" y="2018"/>
                  </a:lnTo>
                  <a:lnTo>
                    <a:pt x="4323" y="1634"/>
                  </a:lnTo>
                  <a:lnTo>
                    <a:pt x="4035" y="1249"/>
                  </a:lnTo>
                  <a:lnTo>
                    <a:pt x="3843" y="913"/>
                  </a:lnTo>
                  <a:lnTo>
                    <a:pt x="3698" y="577"/>
                  </a:lnTo>
                  <a:lnTo>
                    <a:pt x="3650" y="337"/>
                  </a:lnTo>
                  <a:lnTo>
                    <a:pt x="3602" y="193"/>
                  </a:lnTo>
                  <a:lnTo>
                    <a:pt x="3602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fill="none" extrusionOk="0">
                  <a:moveTo>
                    <a:pt x="3602" y="1"/>
                  </a:moveTo>
                  <a:lnTo>
                    <a:pt x="3602" y="1"/>
                  </a:lnTo>
                  <a:lnTo>
                    <a:pt x="3602" y="193"/>
                  </a:lnTo>
                  <a:lnTo>
                    <a:pt x="3650" y="337"/>
                  </a:lnTo>
                  <a:lnTo>
                    <a:pt x="3698" y="577"/>
                  </a:lnTo>
                  <a:lnTo>
                    <a:pt x="3843" y="913"/>
                  </a:lnTo>
                  <a:lnTo>
                    <a:pt x="4035" y="1249"/>
                  </a:lnTo>
                  <a:lnTo>
                    <a:pt x="4323" y="1634"/>
                  </a:lnTo>
                  <a:lnTo>
                    <a:pt x="4755" y="2018"/>
                  </a:lnTo>
                  <a:lnTo>
                    <a:pt x="5331" y="2450"/>
                  </a:lnTo>
                  <a:lnTo>
                    <a:pt x="6100" y="2882"/>
                  </a:lnTo>
                  <a:lnTo>
                    <a:pt x="7012" y="3363"/>
                  </a:lnTo>
                  <a:lnTo>
                    <a:pt x="8117" y="3795"/>
                  </a:lnTo>
                  <a:lnTo>
                    <a:pt x="9461" y="4275"/>
                  </a:lnTo>
                  <a:lnTo>
                    <a:pt x="11046" y="4707"/>
                  </a:lnTo>
                  <a:lnTo>
                    <a:pt x="12871" y="5091"/>
                  </a:lnTo>
                  <a:lnTo>
                    <a:pt x="14984" y="5476"/>
                  </a:lnTo>
                  <a:lnTo>
                    <a:pt x="14792" y="7589"/>
                  </a:lnTo>
                  <a:lnTo>
                    <a:pt x="14792" y="7589"/>
                  </a:lnTo>
                  <a:lnTo>
                    <a:pt x="14312" y="7685"/>
                  </a:lnTo>
                  <a:lnTo>
                    <a:pt x="13736" y="7733"/>
                  </a:lnTo>
                  <a:lnTo>
                    <a:pt x="13015" y="7781"/>
                  </a:lnTo>
                  <a:lnTo>
                    <a:pt x="12103" y="7829"/>
                  </a:lnTo>
                  <a:lnTo>
                    <a:pt x="11094" y="7829"/>
                  </a:lnTo>
                  <a:lnTo>
                    <a:pt x="9990" y="7733"/>
                  </a:lnTo>
                  <a:lnTo>
                    <a:pt x="8789" y="7589"/>
                  </a:lnTo>
                  <a:lnTo>
                    <a:pt x="7588" y="7301"/>
                  </a:lnTo>
                  <a:lnTo>
                    <a:pt x="6964" y="7108"/>
                  </a:lnTo>
                  <a:lnTo>
                    <a:pt x="6340" y="6916"/>
                  </a:lnTo>
                  <a:lnTo>
                    <a:pt x="5715" y="6676"/>
                  </a:lnTo>
                  <a:lnTo>
                    <a:pt x="5091" y="6388"/>
                  </a:lnTo>
                  <a:lnTo>
                    <a:pt x="4467" y="6052"/>
                  </a:lnTo>
                  <a:lnTo>
                    <a:pt x="3891" y="5716"/>
                  </a:lnTo>
                  <a:lnTo>
                    <a:pt x="3314" y="5284"/>
                  </a:lnTo>
                  <a:lnTo>
                    <a:pt x="2786" y="4851"/>
                  </a:lnTo>
                  <a:lnTo>
                    <a:pt x="2210" y="4371"/>
                  </a:lnTo>
                  <a:lnTo>
                    <a:pt x="1729" y="3795"/>
                  </a:lnTo>
                  <a:lnTo>
                    <a:pt x="1249" y="3170"/>
                  </a:lnTo>
                  <a:lnTo>
                    <a:pt x="817" y="2546"/>
                  </a:lnTo>
                  <a:lnTo>
                    <a:pt x="385" y="1826"/>
                  </a:lnTo>
                  <a:lnTo>
                    <a:pt x="0" y="1009"/>
                  </a:lnTo>
                  <a:lnTo>
                    <a:pt x="360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A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extrusionOk="0">
                  <a:moveTo>
                    <a:pt x="3026" y="0"/>
                  </a:move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fill="none" extrusionOk="0">
                  <a:moveTo>
                    <a:pt x="3026" y="0"/>
                  </a:moveTo>
                  <a:lnTo>
                    <a:pt x="1" y="1681"/>
                  </a:lnTo>
                  <a:lnTo>
                    <a:pt x="1" y="1681"/>
                  </a:ln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45"/>
            <p:cNvSpPr/>
            <p:nvPr/>
          </p:nvSpPr>
          <p:spPr>
            <a:xfrm>
              <a:off x="5792225" y="4297025"/>
              <a:ext cx="133300" cy="121300"/>
            </a:xfrm>
            <a:custGeom>
              <a:avLst/>
              <a:gdLst/>
              <a:ahLst/>
              <a:cxnLst/>
              <a:rect l="l" t="t" r="r" b="b"/>
              <a:pathLst>
                <a:path w="5332" h="4852" extrusionOk="0">
                  <a:moveTo>
                    <a:pt x="2738" y="1"/>
                  </a:moveTo>
                  <a:lnTo>
                    <a:pt x="2498" y="49"/>
                  </a:lnTo>
                  <a:lnTo>
                    <a:pt x="2210" y="193"/>
                  </a:lnTo>
                  <a:lnTo>
                    <a:pt x="1682" y="529"/>
                  </a:lnTo>
                  <a:lnTo>
                    <a:pt x="1249" y="817"/>
                  </a:lnTo>
                  <a:lnTo>
                    <a:pt x="1009" y="913"/>
                  </a:lnTo>
                  <a:lnTo>
                    <a:pt x="769" y="1009"/>
                  </a:lnTo>
                  <a:lnTo>
                    <a:pt x="529" y="1153"/>
                  </a:lnTo>
                  <a:lnTo>
                    <a:pt x="385" y="1345"/>
                  </a:lnTo>
                  <a:lnTo>
                    <a:pt x="193" y="1586"/>
                  </a:lnTo>
                  <a:lnTo>
                    <a:pt x="97" y="1826"/>
                  </a:lnTo>
                  <a:lnTo>
                    <a:pt x="49" y="2066"/>
                  </a:lnTo>
                  <a:lnTo>
                    <a:pt x="1" y="2354"/>
                  </a:lnTo>
                  <a:lnTo>
                    <a:pt x="1" y="3122"/>
                  </a:lnTo>
                  <a:lnTo>
                    <a:pt x="49" y="3410"/>
                  </a:lnTo>
                  <a:lnTo>
                    <a:pt x="145" y="3699"/>
                  </a:lnTo>
                  <a:lnTo>
                    <a:pt x="289" y="3987"/>
                  </a:lnTo>
                  <a:lnTo>
                    <a:pt x="481" y="4227"/>
                  </a:lnTo>
                  <a:lnTo>
                    <a:pt x="721" y="4419"/>
                  </a:lnTo>
                  <a:lnTo>
                    <a:pt x="961" y="4515"/>
                  </a:lnTo>
                  <a:lnTo>
                    <a:pt x="1249" y="4611"/>
                  </a:lnTo>
                  <a:lnTo>
                    <a:pt x="1585" y="4659"/>
                  </a:lnTo>
                  <a:lnTo>
                    <a:pt x="1826" y="4659"/>
                  </a:lnTo>
                  <a:lnTo>
                    <a:pt x="2066" y="4563"/>
                  </a:lnTo>
                  <a:lnTo>
                    <a:pt x="2258" y="4515"/>
                  </a:lnTo>
                  <a:lnTo>
                    <a:pt x="2450" y="4371"/>
                  </a:lnTo>
                  <a:lnTo>
                    <a:pt x="2930" y="4563"/>
                  </a:lnTo>
                  <a:lnTo>
                    <a:pt x="3410" y="4755"/>
                  </a:lnTo>
                  <a:lnTo>
                    <a:pt x="3843" y="4851"/>
                  </a:lnTo>
                  <a:lnTo>
                    <a:pt x="3987" y="4851"/>
                  </a:lnTo>
                  <a:lnTo>
                    <a:pt x="4035" y="4803"/>
                  </a:lnTo>
                  <a:lnTo>
                    <a:pt x="4083" y="4755"/>
                  </a:lnTo>
                  <a:lnTo>
                    <a:pt x="4083" y="4707"/>
                  </a:lnTo>
                  <a:lnTo>
                    <a:pt x="3987" y="4563"/>
                  </a:lnTo>
                  <a:lnTo>
                    <a:pt x="3843" y="4371"/>
                  </a:lnTo>
                  <a:lnTo>
                    <a:pt x="3651" y="4227"/>
                  </a:lnTo>
                  <a:lnTo>
                    <a:pt x="3266" y="3939"/>
                  </a:lnTo>
                  <a:lnTo>
                    <a:pt x="2978" y="3747"/>
                  </a:lnTo>
                  <a:lnTo>
                    <a:pt x="3362" y="3843"/>
                  </a:lnTo>
                  <a:lnTo>
                    <a:pt x="3939" y="3939"/>
                  </a:lnTo>
                  <a:lnTo>
                    <a:pt x="4227" y="3987"/>
                  </a:lnTo>
                  <a:lnTo>
                    <a:pt x="4515" y="3987"/>
                  </a:lnTo>
                  <a:lnTo>
                    <a:pt x="4755" y="3939"/>
                  </a:lnTo>
                  <a:lnTo>
                    <a:pt x="4899" y="3843"/>
                  </a:lnTo>
                  <a:lnTo>
                    <a:pt x="4899" y="3795"/>
                  </a:lnTo>
                  <a:lnTo>
                    <a:pt x="4899" y="3747"/>
                  </a:lnTo>
                  <a:lnTo>
                    <a:pt x="4707" y="3603"/>
                  </a:lnTo>
                  <a:lnTo>
                    <a:pt x="4419" y="3459"/>
                  </a:lnTo>
                  <a:lnTo>
                    <a:pt x="4083" y="3362"/>
                  </a:lnTo>
                  <a:lnTo>
                    <a:pt x="3410" y="3170"/>
                  </a:lnTo>
                  <a:lnTo>
                    <a:pt x="3122" y="3074"/>
                  </a:lnTo>
                  <a:lnTo>
                    <a:pt x="4131" y="3074"/>
                  </a:lnTo>
                  <a:lnTo>
                    <a:pt x="4563" y="3026"/>
                  </a:lnTo>
                  <a:lnTo>
                    <a:pt x="4899" y="2930"/>
                  </a:lnTo>
                  <a:lnTo>
                    <a:pt x="5187" y="2834"/>
                  </a:lnTo>
                  <a:lnTo>
                    <a:pt x="5283" y="2786"/>
                  </a:lnTo>
                  <a:lnTo>
                    <a:pt x="5331" y="2690"/>
                  </a:lnTo>
                  <a:lnTo>
                    <a:pt x="5331" y="2642"/>
                  </a:lnTo>
                  <a:lnTo>
                    <a:pt x="5331" y="2546"/>
                  </a:lnTo>
                  <a:lnTo>
                    <a:pt x="5139" y="2450"/>
                  </a:lnTo>
                  <a:lnTo>
                    <a:pt x="4803" y="2306"/>
                  </a:lnTo>
                  <a:lnTo>
                    <a:pt x="4419" y="2210"/>
                  </a:lnTo>
                  <a:lnTo>
                    <a:pt x="3603" y="2114"/>
                  </a:lnTo>
                  <a:lnTo>
                    <a:pt x="3074" y="2066"/>
                  </a:lnTo>
                  <a:lnTo>
                    <a:pt x="3074" y="2018"/>
                  </a:lnTo>
                  <a:lnTo>
                    <a:pt x="3506" y="1970"/>
                  </a:lnTo>
                  <a:lnTo>
                    <a:pt x="4131" y="1826"/>
                  </a:lnTo>
                  <a:lnTo>
                    <a:pt x="4707" y="1634"/>
                  </a:lnTo>
                  <a:lnTo>
                    <a:pt x="4947" y="1489"/>
                  </a:lnTo>
                  <a:lnTo>
                    <a:pt x="5091" y="1393"/>
                  </a:lnTo>
                  <a:lnTo>
                    <a:pt x="5091" y="1345"/>
                  </a:lnTo>
                  <a:lnTo>
                    <a:pt x="5043" y="1297"/>
                  </a:lnTo>
                  <a:lnTo>
                    <a:pt x="4851" y="1201"/>
                  </a:lnTo>
                  <a:lnTo>
                    <a:pt x="4179" y="1201"/>
                  </a:lnTo>
                  <a:lnTo>
                    <a:pt x="3362" y="1249"/>
                  </a:lnTo>
                  <a:lnTo>
                    <a:pt x="2738" y="1297"/>
                  </a:lnTo>
                  <a:lnTo>
                    <a:pt x="2402" y="1057"/>
                  </a:lnTo>
                  <a:lnTo>
                    <a:pt x="2690" y="817"/>
                  </a:lnTo>
                  <a:lnTo>
                    <a:pt x="2930" y="577"/>
                  </a:lnTo>
                  <a:lnTo>
                    <a:pt x="3026" y="433"/>
                  </a:lnTo>
                  <a:lnTo>
                    <a:pt x="3074" y="337"/>
                  </a:lnTo>
                  <a:lnTo>
                    <a:pt x="3074" y="193"/>
                  </a:lnTo>
                  <a:lnTo>
                    <a:pt x="3074" y="97"/>
                  </a:lnTo>
                  <a:lnTo>
                    <a:pt x="302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45"/>
            <p:cNvSpPr/>
            <p:nvPr/>
          </p:nvSpPr>
          <p:spPr>
            <a:xfrm>
              <a:off x="5429650" y="4152950"/>
              <a:ext cx="153700" cy="176525"/>
            </a:xfrm>
            <a:custGeom>
              <a:avLst/>
              <a:gdLst/>
              <a:ahLst/>
              <a:cxnLst/>
              <a:rect l="l" t="t" r="r" b="b"/>
              <a:pathLst>
                <a:path w="6148" h="7061" extrusionOk="0">
                  <a:moveTo>
                    <a:pt x="1489" y="1"/>
                  </a:moveTo>
                  <a:lnTo>
                    <a:pt x="1153" y="97"/>
                  </a:lnTo>
                  <a:lnTo>
                    <a:pt x="864" y="241"/>
                  </a:lnTo>
                  <a:lnTo>
                    <a:pt x="528" y="433"/>
                  </a:lnTo>
                  <a:lnTo>
                    <a:pt x="336" y="577"/>
                  </a:lnTo>
                  <a:lnTo>
                    <a:pt x="240" y="721"/>
                  </a:lnTo>
                  <a:lnTo>
                    <a:pt x="144" y="865"/>
                  </a:lnTo>
                  <a:lnTo>
                    <a:pt x="48" y="1057"/>
                  </a:lnTo>
                  <a:lnTo>
                    <a:pt x="0" y="1489"/>
                  </a:lnTo>
                  <a:lnTo>
                    <a:pt x="48" y="1970"/>
                  </a:lnTo>
                  <a:lnTo>
                    <a:pt x="144" y="2498"/>
                  </a:lnTo>
                  <a:lnTo>
                    <a:pt x="336" y="3074"/>
                  </a:lnTo>
                  <a:lnTo>
                    <a:pt x="576" y="3651"/>
                  </a:lnTo>
                  <a:lnTo>
                    <a:pt x="816" y="4179"/>
                  </a:lnTo>
                  <a:lnTo>
                    <a:pt x="1393" y="5283"/>
                  </a:lnTo>
                  <a:lnTo>
                    <a:pt x="1969" y="6196"/>
                  </a:lnTo>
                  <a:lnTo>
                    <a:pt x="2545" y="7060"/>
                  </a:lnTo>
                  <a:lnTo>
                    <a:pt x="6147" y="3362"/>
                  </a:lnTo>
                  <a:lnTo>
                    <a:pt x="5235" y="2354"/>
                  </a:lnTo>
                  <a:lnTo>
                    <a:pt x="4370" y="1489"/>
                  </a:lnTo>
                  <a:lnTo>
                    <a:pt x="3650" y="817"/>
                  </a:lnTo>
                  <a:lnTo>
                    <a:pt x="3314" y="577"/>
                  </a:lnTo>
                  <a:lnTo>
                    <a:pt x="2978" y="337"/>
                  </a:lnTo>
                  <a:lnTo>
                    <a:pt x="2689" y="193"/>
                  </a:lnTo>
                  <a:lnTo>
                    <a:pt x="2401" y="49"/>
                  </a:lnTo>
                  <a:lnTo>
                    <a:pt x="2065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45"/>
            <p:cNvSpPr/>
            <p:nvPr/>
          </p:nvSpPr>
          <p:spPr>
            <a:xfrm>
              <a:off x="5456050" y="4196175"/>
              <a:ext cx="100875" cy="93675"/>
            </a:xfrm>
            <a:custGeom>
              <a:avLst/>
              <a:gdLst/>
              <a:ahLst/>
              <a:cxnLst/>
              <a:rect l="l" t="t" r="r" b="b"/>
              <a:pathLst>
                <a:path w="4035" h="3747" extrusionOk="0">
                  <a:moveTo>
                    <a:pt x="3554" y="1"/>
                  </a:moveTo>
                  <a:lnTo>
                    <a:pt x="1" y="2930"/>
                  </a:lnTo>
                  <a:lnTo>
                    <a:pt x="481" y="3747"/>
                  </a:lnTo>
                  <a:lnTo>
                    <a:pt x="4035" y="481"/>
                  </a:lnTo>
                  <a:lnTo>
                    <a:pt x="3554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45"/>
            <p:cNvSpPr/>
            <p:nvPr/>
          </p:nvSpPr>
          <p:spPr>
            <a:xfrm>
              <a:off x="5475250" y="4215375"/>
              <a:ext cx="103300" cy="98500"/>
            </a:xfrm>
            <a:custGeom>
              <a:avLst/>
              <a:gdLst/>
              <a:ahLst/>
              <a:cxnLst/>
              <a:rect l="l" t="t" r="r" b="b"/>
              <a:pathLst>
                <a:path w="4132" h="3940" extrusionOk="0">
                  <a:moveTo>
                    <a:pt x="3507" y="1"/>
                  </a:moveTo>
                  <a:lnTo>
                    <a:pt x="1" y="3507"/>
                  </a:lnTo>
                  <a:lnTo>
                    <a:pt x="289" y="3939"/>
                  </a:lnTo>
                  <a:lnTo>
                    <a:pt x="4131" y="625"/>
                  </a:lnTo>
                  <a:lnTo>
                    <a:pt x="350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4" name="Google Shape;2826;p44">
            <a:extLst>
              <a:ext uri="{FF2B5EF4-FFF2-40B4-BE49-F238E27FC236}">
                <a16:creationId xmlns:a16="http://schemas.microsoft.com/office/drawing/2014/main" id="{B24E6A5E-74CC-A2F8-1CFF-FA162A3F93A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-649327" y="3347281"/>
            <a:ext cx="6309056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/>
            <a:r>
              <a:rPr lang="en-US" sz="4000" b="1" dirty="0"/>
              <a:t>Guessing game</a:t>
            </a:r>
          </a:p>
        </p:txBody>
      </p:sp>
    </p:spTree>
    <p:extLst>
      <p:ext uri="{BB962C8B-B14F-4D97-AF65-F5344CB8AC3E}">
        <p14:creationId xmlns:p14="http://schemas.microsoft.com/office/powerpoint/2010/main" val="15890210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2647;p54">
            <a:extLst>
              <a:ext uri="{FF2B5EF4-FFF2-40B4-BE49-F238E27FC236}">
                <a16:creationId xmlns:a16="http://schemas.microsoft.com/office/drawing/2014/main" id="{270E0ABE-A4E0-C31D-BCF8-57C5784400F2}"/>
              </a:ext>
            </a:extLst>
          </p:cNvPr>
          <p:cNvSpPr txBox="1">
            <a:spLocks/>
          </p:cNvSpPr>
          <p:nvPr/>
        </p:nvSpPr>
        <p:spPr>
          <a:xfrm>
            <a:off x="5827414" y="52718"/>
            <a:ext cx="2886073" cy="93418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>
              <a:spcAft>
                <a:spcPts val="1200"/>
              </a:spcAft>
            </a:pPr>
            <a:r>
              <a:rPr lang="en-US" sz="4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mountain</a:t>
            </a:r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  <a:r>
              <a:rPr lang="en-US" sz="44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03A13E68-A4D9-A650-941B-FE5BB2401D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137"/>
          <a:stretch/>
        </p:blipFill>
        <p:spPr>
          <a:xfrm>
            <a:off x="818147" y="314495"/>
            <a:ext cx="7507705" cy="3656557"/>
          </a:xfrm>
          <a:prstGeom prst="rect">
            <a:avLst/>
          </a:prstGeom>
        </p:spPr>
      </p:pic>
      <p:sp>
        <p:nvSpPr>
          <p:cNvPr id="2" name="Halka 3">
            <a:extLst>
              <a:ext uri="{FF2B5EF4-FFF2-40B4-BE49-F238E27FC236}">
                <a16:creationId xmlns:a16="http://schemas.microsoft.com/office/drawing/2014/main" id="{F06C3E5D-48E0-0DFE-F4DB-2C0BD56BB098}"/>
              </a:ext>
            </a:extLst>
          </p:cNvPr>
          <p:cNvSpPr/>
          <p:nvPr/>
        </p:nvSpPr>
        <p:spPr>
          <a:xfrm>
            <a:off x="-6066729" y="-5385407"/>
            <a:ext cx="18958719" cy="16834469"/>
          </a:xfrm>
          <a:custGeom>
            <a:avLst/>
            <a:gdLst>
              <a:gd name="connsiteX0" fmla="*/ 0 w 5832648"/>
              <a:gd name="connsiteY0" fmla="*/ 2880320 h 5760640"/>
              <a:gd name="connsiteX1" fmla="*/ 2916324 w 5832648"/>
              <a:gd name="connsiteY1" fmla="*/ 0 h 5760640"/>
              <a:gd name="connsiteX2" fmla="*/ 5832648 w 5832648"/>
              <a:gd name="connsiteY2" fmla="*/ 2880320 h 5760640"/>
              <a:gd name="connsiteX3" fmla="*/ 2916324 w 5832648"/>
              <a:gd name="connsiteY3" fmla="*/ 5760640 h 5760640"/>
              <a:gd name="connsiteX4" fmla="*/ 0 w 5832648"/>
              <a:gd name="connsiteY4" fmla="*/ 2880320 h 5760640"/>
              <a:gd name="connsiteX5" fmla="*/ 2337322 w 5832648"/>
              <a:gd name="connsiteY5" fmla="*/ 2880320 h 5760640"/>
              <a:gd name="connsiteX6" fmla="*/ 2916324 w 5832648"/>
              <a:gd name="connsiteY6" fmla="*/ 3423318 h 5760640"/>
              <a:gd name="connsiteX7" fmla="*/ 3495326 w 5832648"/>
              <a:gd name="connsiteY7" fmla="*/ 2880320 h 5760640"/>
              <a:gd name="connsiteX8" fmla="*/ 2916324 w 5832648"/>
              <a:gd name="connsiteY8" fmla="*/ 2337322 h 5760640"/>
              <a:gd name="connsiteX9" fmla="*/ 2337322 w 5832648"/>
              <a:gd name="connsiteY9" fmla="*/ 2880320 h 5760640"/>
              <a:gd name="connsiteX0" fmla="*/ 607880 w 6440528"/>
              <a:gd name="connsiteY0" fmla="*/ 3263854 h 6144174"/>
              <a:gd name="connsiteX1" fmla="*/ 243598 w 6440528"/>
              <a:gd name="connsiteY1" fmla="*/ 342730 h 6144174"/>
              <a:gd name="connsiteX2" fmla="*/ 3524204 w 6440528"/>
              <a:gd name="connsiteY2" fmla="*/ 383534 h 6144174"/>
              <a:gd name="connsiteX3" fmla="*/ 6440528 w 6440528"/>
              <a:gd name="connsiteY3" fmla="*/ 3263854 h 6144174"/>
              <a:gd name="connsiteX4" fmla="*/ 3524204 w 6440528"/>
              <a:gd name="connsiteY4" fmla="*/ 6144174 h 6144174"/>
              <a:gd name="connsiteX5" fmla="*/ 607880 w 6440528"/>
              <a:gd name="connsiteY5" fmla="*/ 3263854 h 6144174"/>
              <a:gd name="connsiteX6" fmla="*/ 2945202 w 6440528"/>
              <a:gd name="connsiteY6" fmla="*/ 3263854 h 6144174"/>
              <a:gd name="connsiteX7" fmla="*/ 3524204 w 6440528"/>
              <a:gd name="connsiteY7" fmla="*/ 3806852 h 6144174"/>
              <a:gd name="connsiteX8" fmla="*/ 4103206 w 6440528"/>
              <a:gd name="connsiteY8" fmla="*/ 3263854 h 6144174"/>
              <a:gd name="connsiteX9" fmla="*/ 3524204 w 6440528"/>
              <a:gd name="connsiteY9" fmla="*/ 2720856 h 6144174"/>
              <a:gd name="connsiteX10" fmla="*/ 2945202 w 6440528"/>
              <a:gd name="connsiteY10" fmla="*/ 3263854 h 6144174"/>
              <a:gd name="connsiteX0" fmla="*/ 607880 w 7224084"/>
              <a:gd name="connsiteY0" fmla="*/ 3139674 h 6019994"/>
              <a:gd name="connsiteX1" fmla="*/ 243598 w 7224084"/>
              <a:gd name="connsiteY1" fmla="*/ 218550 h 6019994"/>
              <a:gd name="connsiteX2" fmla="*/ 3524204 w 7224084"/>
              <a:gd name="connsiteY2" fmla="*/ 259354 h 6019994"/>
              <a:gd name="connsiteX3" fmla="*/ 7025398 w 7224084"/>
              <a:gd name="connsiteY3" fmla="*/ 199500 h 6019994"/>
              <a:gd name="connsiteX4" fmla="*/ 6440528 w 7224084"/>
              <a:gd name="connsiteY4" fmla="*/ 3139674 h 6019994"/>
              <a:gd name="connsiteX5" fmla="*/ 3524204 w 7224084"/>
              <a:gd name="connsiteY5" fmla="*/ 6019994 h 6019994"/>
              <a:gd name="connsiteX6" fmla="*/ 607880 w 7224084"/>
              <a:gd name="connsiteY6" fmla="*/ 3139674 h 6019994"/>
              <a:gd name="connsiteX7" fmla="*/ 2945202 w 7224084"/>
              <a:gd name="connsiteY7" fmla="*/ 3139674 h 6019994"/>
              <a:gd name="connsiteX8" fmla="*/ 3524204 w 7224084"/>
              <a:gd name="connsiteY8" fmla="*/ 3682672 h 6019994"/>
              <a:gd name="connsiteX9" fmla="*/ 4103206 w 7224084"/>
              <a:gd name="connsiteY9" fmla="*/ 3139674 h 6019994"/>
              <a:gd name="connsiteX10" fmla="*/ 3524204 w 7224084"/>
              <a:gd name="connsiteY10" fmla="*/ 2596676 h 6019994"/>
              <a:gd name="connsiteX11" fmla="*/ 2945202 w 7224084"/>
              <a:gd name="connsiteY11" fmla="*/ 3139674 h 6019994"/>
              <a:gd name="connsiteX0" fmla="*/ 607880 w 8608291"/>
              <a:gd name="connsiteY0" fmla="*/ 3139674 h 6750591"/>
              <a:gd name="connsiteX1" fmla="*/ 243598 w 8608291"/>
              <a:gd name="connsiteY1" fmla="*/ 218550 h 6750591"/>
              <a:gd name="connsiteX2" fmla="*/ 3524204 w 8608291"/>
              <a:gd name="connsiteY2" fmla="*/ 259354 h 6750591"/>
              <a:gd name="connsiteX3" fmla="*/ 7025398 w 8608291"/>
              <a:gd name="connsiteY3" fmla="*/ 199500 h 6750591"/>
              <a:gd name="connsiteX4" fmla="*/ 8478878 w 8608291"/>
              <a:gd name="connsiteY4" fmla="*/ 6263874 h 6750591"/>
              <a:gd name="connsiteX5" fmla="*/ 3524204 w 8608291"/>
              <a:gd name="connsiteY5" fmla="*/ 6019994 h 6750591"/>
              <a:gd name="connsiteX6" fmla="*/ 607880 w 8608291"/>
              <a:gd name="connsiteY6" fmla="*/ 3139674 h 6750591"/>
              <a:gd name="connsiteX7" fmla="*/ 2945202 w 8608291"/>
              <a:gd name="connsiteY7" fmla="*/ 3139674 h 6750591"/>
              <a:gd name="connsiteX8" fmla="*/ 3524204 w 8608291"/>
              <a:gd name="connsiteY8" fmla="*/ 3682672 h 6750591"/>
              <a:gd name="connsiteX9" fmla="*/ 4103206 w 8608291"/>
              <a:gd name="connsiteY9" fmla="*/ 3139674 h 6750591"/>
              <a:gd name="connsiteX10" fmla="*/ 3524204 w 8608291"/>
              <a:gd name="connsiteY10" fmla="*/ 2596676 h 6750591"/>
              <a:gd name="connsiteX11" fmla="*/ 2945202 w 8608291"/>
              <a:gd name="connsiteY11" fmla="*/ 3139674 h 6750591"/>
              <a:gd name="connsiteX0" fmla="*/ 3132736 w 11500120"/>
              <a:gd name="connsiteY0" fmla="*/ 3139674 h 7220147"/>
              <a:gd name="connsiteX1" fmla="*/ 2768454 w 11500120"/>
              <a:gd name="connsiteY1" fmla="*/ 218550 h 7220147"/>
              <a:gd name="connsiteX2" fmla="*/ 6049060 w 11500120"/>
              <a:gd name="connsiteY2" fmla="*/ 259354 h 7220147"/>
              <a:gd name="connsiteX3" fmla="*/ 9550254 w 11500120"/>
              <a:gd name="connsiteY3" fmla="*/ 199500 h 7220147"/>
              <a:gd name="connsiteX4" fmla="*/ 11003734 w 11500120"/>
              <a:gd name="connsiteY4" fmla="*/ 6263874 h 7220147"/>
              <a:gd name="connsiteX5" fmla="*/ 276910 w 11500120"/>
              <a:gd name="connsiteY5" fmla="*/ 6896294 h 7220147"/>
              <a:gd name="connsiteX6" fmla="*/ 3132736 w 11500120"/>
              <a:gd name="connsiteY6" fmla="*/ 3139674 h 7220147"/>
              <a:gd name="connsiteX7" fmla="*/ 5470058 w 11500120"/>
              <a:gd name="connsiteY7" fmla="*/ 3139674 h 7220147"/>
              <a:gd name="connsiteX8" fmla="*/ 6049060 w 11500120"/>
              <a:gd name="connsiteY8" fmla="*/ 3682672 h 7220147"/>
              <a:gd name="connsiteX9" fmla="*/ 6628062 w 11500120"/>
              <a:gd name="connsiteY9" fmla="*/ 3139674 h 7220147"/>
              <a:gd name="connsiteX10" fmla="*/ 6049060 w 11500120"/>
              <a:gd name="connsiteY10" fmla="*/ 2596676 h 7220147"/>
              <a:gd name="connsiteX11" fmla="*/ 5470058 w 11500120"/>
              <a:gd name="connsiteY11" fmla="*/ 3139674 h 7220147"/>
              <a:gd name="connsiteX0" fmla="*/ 3117946 w 11485330"/>
              <a:gd name="connsiteY0" fmla="*/ 3942271 h 8022744"/>
              <a:gd name="connsiteX1" fmla="*/ 1077264 w 11485330"/>
              <a:gd name="connsiteY1" fmla="*/ 106747 h 8022744"/>
              <a:gd name="connsiteX2" fmla="*/ 6034270 w 11485330"/>
              <a:gd name="connsiteY2" fmla="*/ 1061951 h 8022744"/>
              <a:gd name="connsiteX3" fmla="*/ 9535464 w 11485330"/>
              <a:gd name="connsiteY3" fmla="*/ 1002097 h 8022744"/>
              <a:gd name="connsiteX4" fmla="*/ 10988944 w 11485330"/>
              <a:gd name="connsiteY4" fmla="*/ 7066471 h 8022744"/>
              <a:gd name="connsiteX5" fmla="*/ 262120 w 11485330"/>
              <a:gd name="connsiteY5" fmla="*/ 7698891 h 8022744"/>
              <a:gd name="connsiteX6" fmla="*/ 3117946 w 11485330"/>
              <a:gd name="connsiteY6" fmla="*/ 3942271 h 8022744"/>
              <a:gd name="connsiteX7" fmla="*/ 5455268 w 11485330"/>
              <a:gd name="connsiteY7" fmla="*/ 3942271 h 8022744"/>
              <a:gd name="connsiteX8" fmla="*/ 6034270 w 11485330"/>
              <a:gd name="connsiteY8" fmla="*/ 4485269 h 8022744"/>
              <a:gd name="connsiteX9" fmla="*/ 6613272 w 11485330"/>
              <a:gd name="connsiteY9" fmla="*/ 3942271 h 8022744"/>
              <a:gd name="connsiteX10" fmla="*/ 6034270 w 11485330"/>
              <a:gd name="connsiteY10" fmla="*/ 3399273 h 8022744"/>
              <a:gd name="connsiteX11" fmla="*/ 5455268 w 11485330"/>
              <a:gd name="connsiteY11" fmla="*/ 3942271 h 8022744"/>
              <a:gd name="connsiteX0" fmla="*/ 3117946 w 11485330"/>
              <a:gd name="connsiteY0" fmla="*/ 5106236 h 9186709"/>
              <a:gd name="connsiteX1" fmla="*/ 1077264 w 11485330"/>
              <a:gd name="connsiteY1" fmla="*/ 1270712 h 9186709"/>
              <a:gd name="connsiteX2" fmla="*/ 6643870 w 11485330"/>
              <a:gd name="connsiteY2" fmla="*/ 16116 h 9186709"/>
              <a:gd name="connsiteX3" fmla="*/ 9535464 w 11485330"/>
              <a:gd name="connsiteY3" fmla="*/ 2166062 h 9186709"/>
              <a:gd name="connsiteX4" fmla="*/ 10988944 w 11485330"/>
              <a:gd name="connsiteY4" fmla="*/ 8230436 h 9186709"/>
              <a:gd name="connsiteX5" fmla="*/ 262120 w 11485330"/>
              <a:gd name="connsiteY5" fmla="*/ 8862856 h 9186709"/>
              <a:gd name="connsiteX6" fmla="*/ 3117946 w 11485330"/>
              <a:gd name="connsiteY6" fmla="*/ 5106236 h 9186709"/>
              <a:gd name="connsiteX7" fmla="*/ 5455268 w 11485330"/>
              <a:gd name="connsiteY7" fmla="*/ 5106236 h 9186709"/>
              <a:gd name="connsiteX8" fmla="*/ 6034270 w 11485330"/>
              <a:gd name="connsiteY8" fmla="*/ 5649234 h 9186709"/>
              <a:gd name="connsiteX9" fmla="*/ 6613272 w 11485330"/>
              <a:gd name="connsiteY9" fmla="*/ 5106236 h 9186709"/>
              <a:gd name="connsiteX10" fmla="*/ 6034270 w 11485330"/>
              <a:gd name="connsiteY10" fmla="*/ 4563238 h 9186709"/>
              <a:gd name="connsiteX11" fmla="*/ 5455268 w 11485330"/>
              <a:gd name="connsiteY11" fmla="*/ 5106236 h 9186709"/>
              <a:gd name="connsiteX0" fmla="*/ 3117946 w 13191594"/>
              <a:gd name="connsiteY0" fmla="*/ 5737390 h 9958375"/>
              <a:gd name="connsiteX1" fmla="*/ 1077264 w 13191594"/>
              <a:gd name="connsiteY1" fmla="*/ 1901866 h 9958375"/>
              <a:gd name="connsiteX2" fmla="*/ 6643870 w 13191594"/>
              <a:gd name="connsiteY2" fmla="*/ 647270 h 9958375"/>
              <a:gd name="connsiteX3" fmla="*/ 13002564 w 13191594"/>
              <a:gd name="connsiteY3" fmla="*/ 168316 h 9958375"/>
              <a:gd name="connsiteX4" fmla="*/ 10988944 w 13191594"/>
              <a:gd name="connsiteY4" fmla="*/ 8861590 h 9958375"/>
              <a:gd name="connsiteX5" fmla="*/ 262120 w 13191594"/>
              <a:gd name="connsiteY5" fmla="*/ 9494010 h 9958375"/>
              <a:gd name="connsiteX6" fmla="*/ 3117946 w 13191594"/>
              <a:gd name="connsiteY6" fmla="*/ 5737390 h 9958375"/>
              <a:gd name="connsiteX7" fmla="*/ 5455268 w 13191594"/>
              <a:gd name="connsiteY7" fmla="*/ 5737390 h 9958375"/>
              <a:gd name="connsiteX8" fmla="*/ 6034270 w 13191594"/>
              <a:gd name="connsiteY8" fmla="*/ 6280388 h 9958375"/>
              <a:gd name="connsiteX9" fmla="*/ 6613272 w 13191594"/>
              <a:gd name="connsiteY9" fmla="*/ 5737390 h 9958375"/>
              <a:gd name="connsiteX10" fmla="*/ 6034270 w 13191594"/>
              <a:gd name="connsiteY10" fmla="*/ 5194392 h 9958375"/>
              <a:gd name="connsiteX11" fmla="*/ 5455268 w 13191594"/>
              <a:gd name="connsiteY11" fmla="*/ 5737390 h 9958375"/>
              <a:gd name="connsiteX0" fmla="*/ 427271 w 14044219"/>
              <a:gd name="connsiteY0" fmla="*/ 5737390 h 9958375"/>
              <a:gd name="connsiteX1" fmla="*/ 1929889 w 14044219"/>
              <a:gd name="connsiteY1" fmla="*/ 1901866 h 9958375"/>
              <a:gd name="connsiteX2" fmla="*/ 7496495 w 14044219"/>
              <a:gd name="connsiteY2" fmla="*/ 647270 h 9958375"/>
              <a:gd name="connsiteX3" fmla="*/ 13855189 w 14044219"/>
              <a:gd name="connsiteY3" fmla="*/ 168316 h 9958375"/>
              <a:gd name="connsiteX4" fmla="*/ 11841569 w 14044219"/>
              <a:gd name="connsiteY4" fmla="*/ 8861590 h 9958375"/>
              <a:gd name="connsiteX5" fmla="*/ 1114745 w 14044219"/>
              <a:gd name="connsiteY5" fmla="*/ 9494010 h 9958375"/>
              <a:gd name="connsiteX6" fmla="*/ 427271 w 14044219"/>
              <a:gd name="connsiteY6" fmla="*/ 5737390 h 9958375"/>
              <a:gd name="connsiteX7" fmla="*/ 6307893 w 14044219"/>
              <a:gd name="connsiteY7" fmla="*/ 5737390 h 9958375"/>
              <a:gd name="connsiteX8" fmla="*/ 6886895 w 14044219"/>
              <a:gd name="connsiteY8" fmla="*/ 6280388 h 9958375"/>
              <a:gd name="connsiteX9" fmla="*/ 7465897 w 14044219"/>
              <a:gd name="connsiteY9" fmla="*/ 5737390 h 9958375"/>
              <a:gd name="connsiteX10" fmla="*/ 6886895 w 14044219"/>
              <a:gd name="connsiteY10" fmla="*/ 5194392 h 9958375"/>
              <a:gd name="connsiteX11" fmla="*/ 6307893 w 14044219"/>
              <a:gd name="connsiteY11" fmla="*/ 5737390 h 9958375"/>
              <a:gd name="connsiteX0" fmla="*/ 340694 w 13957642"/>
              <a:gd name="connsiteY0" fmla="*/ 6293101 h 10514086"/>
              <a:gd name="connsiteX1" fmla="*/ 243112 w 13957642"/>
              <a:gd name="connsiteY1" fmla="*/ 95377 h 10514086"/>
              <a:gd name="connsiteX2" fmla="*/ 7409918 w 13957642"/>
              <a:gd name="connsiteY2" fmla="*/ 1202981 h 10514086"/>
              <a:gd name="connsiteX3" fmla="*/ 13768612 w 13957642"/>
              <a:gd name="connsiteY3" fmla="*/ 724027 h 10514086"/>
              <a:gd name="connsiteX4" fmla="*/ 11754992 w 13957642"/>
              <a:gd name="connsiteY4" fmla="*/ 9417301 h 10514086"/>
              <a:gd name="connsiteX5" fmla="*/ 1028168 w 13957642"/>
              <a:gd name="connsiteY5" fmla="*/ 10049721 h 10514086"/>
              <a:gd name="connsiteX6" fmla="*/ 340694 w 13957642"/>
              <a:gd name="connsiteY6" fmla="*/ 6293101 h 10514086"/>
              <a:gd name="connsiteX7" fmla="*/ 6221316 w 13957642"/>
              <a:gd name="connsiteY7" fmla="*/ 6293101 h 10514086"/>
              <a:gd name="connsiteX8" fmla="*/ 6800318 w 13957642"/>
              <a:gd name="connsiteY8" fmla="*/ 6836099 h 10514086"/>
              <a:gd name="connsiteX9" fmla="*/ 7379320 w 13957642"/>
              <a:gd name="connsiteY9" fmla="*/ 6293101 h 10514086"/>
              <a:gd name="connsiteX10" fmla="*/ 6800318 w 13957642"/>
              <a:gd name="connsiteY10" fmla="*/ 5750103 h 10514086"/>
              <a:gd name="connsiteX11" fmla="*/ 6221316 w 13957642"/>
              <a:gd name="connsiteY11" fmla="*/ 6293101 h 10514086"/>
              <a:gd name="connsiteX0" fmla="*/ 340694 w 13957642"/>
              <a:gd name="connsiteY0" fmla="*/ 6631404 h 10852389"/>
              <a:gd name="connsiteX1" fmla="*/ 243112 w 13957642"/>
              <a:gd name="connsiteY1" fmla="*/ 433680 h 10852389"/>
              <a:gd name="connsiteX2" fmla="*/ 7829018 w 13957642"/>
              <a:gd name="connsiteY2" fmla="*/ 55384 h 10852389"/>
              <a:gd name="connsiteX3" fmla="*/ 13768612 w 13957642"/>
              <a:gd name="connsiteY3" fmla="*/ 1062330 h 10852389"/>
              <a:gd name="connsiteX4" fmla="*/ 11754992 w 13957642"/>
              <a:gd name="connsiteY4" fmla="*/ 9755604 h 10852389"/>
              <a:gd name="connsiteX5" fmla="*/ 1028168 w 13957642"/>
              <a:gd name="connsiteY5" fmla="*/ 10388024 h 10852389"/>
              <a:gd name="connsiteX6" fmla="*/ 340694 w 13957642"/>
              <a:gd name="connsiteY6" fmla="*/ 6631404 h 10852389"/>
              <a:gd name="connsiteX7" fmla="*/ 6221316 w 13957642"/>
              <a:gd name="connsiteY7" fmla="*/ 6631404 h 10852389"/>
              <a:gd name="connsiteX8" fmla="*/ 6800318 w 13957642"/>
              <a:gd name="connsiteY8" fmla="*/ 7174402 h 10852389"/>
              <a:gd name="connsiteX9" fmla="*/ 7379320 w 13957642"/>
              <a:gd name="connsiteY9" fmla="*/ 6631404 h 10852389"/>
              <a:gd name="connsiteX10" fmla="*/ 6800318 w 13957642"/>
              <a:gd name="connsiteY10" fmla="*/ 6088406 h 10852389"/>
              <a:gd name="connsiteX11" fmla="*/ 6221316 w 13957642"/>
              <a:gd name="connsiteY11" fmla="*/ 6631404 h 10852389"/>
              <a:gd name="connsiteX0" fmla="*/ 451530 w 14650399"/>
              <a:gd name="connsiteY0" fmla="*/ 6631404 h 11764928"/>
              <a:gd name="connsiteX1" fmla="*/ 353948 w 14650399"/>
              <a:gd name="connsiteY1" fmla="*/ 433680 h 11764928"/>
              <a:gd name="connsiteX2" fmla="*/ 7939854 w 14650399"/>
              <a:gd name="connsiteY2" fmla="*/ 55384 h 11764928"/>
              <a:gd name="connsiteX3" fmla="*/ 13879448 w 14650399"/>
              <a:gd name="connsiteY3" fmla="*/ 1062330 h 11764928"/>
              <a:gd name="connsiteX4" fmla="*/ 13427928 w 14650399"/>
              <a:gd name="connsiteY4" fmla="*/ 11089104 h 11764928"/>
              <a:gd name="connsiteX5" fmla="*/ 1139004 w 14650399"/>
              <a:gd name="connsiteY5" fmla="*/ 10388024 h 11764928"/>
              <a:gd name="connsiteX6" fmla="*/ 451530 w 14650399"/>
              <a:gd name="connsiteY6" fmla="*/ 6631404 h 11764928"/>
              <a:gd name="connsiteX7" fmla="*/ 6332152 w 14650399"/>
              <a:gd name="connsiteY7" fmla="*/ 6631404 h 11764928"/>
              <a:gd name="connsiteX8" fmla="*/ 6911154 w 14650399"/>
              <a:gd name="connsiteY8" fmla="*/ 7174402 h 11764928"/>
              <a:gd name="connsiteX9" fmla="*/ 7490156 w 14650399"/>
              <a:gd name="connsiteY9" fmla="*/ 6631404 h 11764928"/>
              <a:gd name="connsiteX10" fmla="*/ 6911154 w 14650399"/>
              <a:gd name="connsiteY10" fmla="*/ 6088406 h 11764928"/>
              <a:gd name="connsiteX11" fmla="*/ 6332152 w 14650399"/>
              <a:gd name="connsiteY11" fmla="*/ 6631404 h 11764928"/>
              <a:gd name="connsiteX0" fmla="*/ 1322292 w 15600907"/>
              <a:gd name="connsiteY0" fmla="*/ 6631404 h 12732166"/>
              <a:gd name="connsiteX1" fmla="*/ 1224710 w 15600907"/>
              <a:gd name="connsiteY1" fmla="*/ 433680 h 12732166"/>
              <a:gd name="connsiteX2" fmla="*/ 8810616 w 15600907"/>
              <a:gd name="connsiteY2" fmla="*/ 55384 h 12732166"/>
              <a:gd name="connsiteX3" fmla="*/ 14750210 w 15600907"/>
              <a:gd name="connsiteY3" fmla="*/ 1062330 h 12732166"/>
              <a:gd name="connsiteX4" fmla="*/ 14298690 w 15600907"/>
              <a:gd name="connsiteY4" fmla="*/ 11089104 h 12732166"/>
              <a:gd name="connsiteX5" fmla="*/ 866766 w 15600907"/>
              <a:gd name="connsiteY5" fmla="*/ 12293024 h 12732166"/>
              <a:gd name="connsiteX6" fmla="*/ 1322292 w 15600907"/>
              <a:gd name="connsiteY6" fmla="*/ 6631404 h 12732166"/>
              <a:gd name="connsiteX7" fmla="*/ 7202914 w 15600907"/>
              <a:gd name="connsiteY7" fmla="*/ 6631404 h 12732166"/>
              <a:gd name="connsiteX8" fmla="*/ 7781916 w 15600907"/>
              <a:gd name="connsiteY8" fmla="*/ 7174402 h 12732166"/>
              <a:gd name="connsiteX9" fmla="*/ 8360918 w 15600907"/>
              <a:gd name="connsiteY9" fmla="*/ 6631404 h 12732166"/>
              <a:gd name="connsiteX10" fmla="*/ 7781916 w 15600907"/>
              <a:gd name="connsiteY10" fmla="*/ 6088406 h 12732166"/>
              <a:gd name="connsiteX11" fmla="*/ 7202914 w 15600907"/>
              <a:gd name="connsiteY11" fmla="*/ 6631404 h 12732166"/>
              <a:gd name="connsiteX0" fmla="*/ 1358636 w 15962114"/>
              <a:gd name="connsiteY0" fmla="*/ 6631404 h 13036209"/>
              <a:gd name="connsiteX1" fmla="*/ 1261054 w 15962114"/>
              <a:gd name="connsiteY1" fmla="*/ 433680 h 13036209"/>
              <a:gd name="connsiteX2" fmla="*/ 8846960 w 15962114"/>
              <a:gd name="connsiteY2" fmla="*/ 55384 h 13036209"/>
              <a:gd name="connsiteX3" fmla="*/ 14786554 w 15962114"/>
              <a:gd name="connsiteY3" fmla="*/ 1062330 h 13036209"/>
              <a:gd name="connsiteX4" fmla="*/ 14830334 w 15962114"/>
              <a:gd name="connsiteY4" fmla="*/ 11736804 h 13036209"/>
              <a:gd name="connsiteX5" fmla="*/ 903110 w 15962114"/>
              <a:gd name="connsiteY5" fmla="*/ 12293024 h 13036209"/>
              <a:gd name="connsiteX6" fmla="*/ 1358636 w 15962114"/>
              <a:gd name="connsiteY6" fmla="*/ 6631404 h 13036209"/>
              <a:gd name="connsiteX7" fmla="*/ 7239258 w 15962114"/>
              <a:gd name="connsiteY7" fmla="*/ 6631404 h 13036209"/>
              <a:gd name="connsiteX8" fmla="*/ 7818260 w 15962114"/>
              <a:gd name="connsiteY8" fmla="*/ 7174402 h 13036209"/>
              <a:gd name="connsiteX9" fmla="*/ 8397262 w 15962114"/>
              <a:gd name="connsiteY9" fmla="*/ 6631404 h 13036209"/>
              <a:gd name="connsiteX10" fmla="*/ 7818260 w 15962114"/>
              <a:gd name="connsiteY10" fmla="*/ 6088406 h 13036209"/>
              <a:gd name="connsiteX11" fmla="*/ 7239258 w 15962114"/>
              <a:gd name="connsiteY11" fmla="*/ 6631404 h 13036209"/>
              <a:gd name="connsiteX0" fmla="*/ 410621 w 16576199"/>
              <a:gd name="connsiteY0" fmla="*/ 6783804 h 13026547"/>
              <a:gd name="connsiteX1" fmla="*/ 1875139 w 16576199"/>
              <a:gd name="connsiteY1" fmla="*/ 433680 h 13026547"/>
              <a:gd name="connsiteX2" fmla="*/ 9461045 w 16576199"/>
              <a:gd name="connsiteY2" fmla="*/ 55384 h 13026547"/>
              <a:gd name="connsiteX3" fmla="*/ 15400639 w 16576199"/>
              <a:gd name="connsiteY3" fmla="*/ 1062330 h 13026547"/>
              <a:gd name="connsiteX4" fmla="*/ 15444419 w 16576199"/>
              <a:gd name="connsiteY4" fmla="*/ 11736804 h 13026547"/>
              <a:gd name="connsiteX5" fmla="*/ 1517195 w 16576199"/>
              <a:gd name="connsiteY5" fmla="*/ 12293024 h 13026547"/>
              <a:gd name="connsiteX6" fmla="*/ 410621 w 16576199"/>
              <a:gd name="connsiteY6" fmla="*/ 6783804 h 13026547"/>
              <a:gd name="connsiteX7" fmla="*/ 7853343 w 16576199"/>
              <a:gd name="connsiteY7" fmla="*/ 6631404 h 13026547"/>
              <a:gd name="connsiteX8" fmla="*/ 8432345 w 16576199"/>
              <a:gd name="connsiteY8" fmla="*/ 7174402 h 13026547"/>
              <a:gd name="connsiteX9" fmla="*/ 9011347 w 16576199"/>
              <a:gd name="connsiteY9" fmla="*/ 6631404 h 13026547"/>
              <a:gd name="connsiteX10" fmla="*/ 8432345 w 16576199"/>
              <a:gd name="connsiteY10" fmla="*/ 6088406 h 13026547"/>
              <a:gd name="connsiteX11" fmla="*/ 7853343 w 16576199"/>
              <a:gd name="connsiteY11" fmla="*/ 6631404 h 13026547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52644 w 16496498"/>
              <a:gd name="connsiteY10" fmla="*/ 6045782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9007367 w 16496498"/>
              <a:gd name="connsiteY9" fmla="*/ 6620918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8352643 w 16496498"/>
              <a:gd name="connsiteY8" fmla="*/ 7017733 h 12983923"/>
              <a:gd name="connsiteX9" fmla="*/ 9007367 w 16496498"/>
              <a:gd name="connsiteY9" fmla="*/ 6620918 h 12983923"/>
              <a:gd name="connsiteX10" fmla="*/ 8360839 w 16496498"/>
              <a:gd name="connsiteY10" fmla="*/ 6143536 h 12983923"/>
              <a:gd name="connsiteX11" fmla="*/ 7650000 w 16496498"/>
              <a:gd name="connsiteY11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8352643 w 16496498"/>
              <a:gd name="connsiteY8" fmla="*/ 7017733 h 12983923"/>
              <a:gd name="connsiteX9" fmla="*/ 9007367 w 16496498"/>
              <a:gd name="connsiteY9" fmla="*/ 6620918 h 12983923"/>
              <a:gd name="connsiteX10" fmla="*/ 8374099 w 16496498"/>
              <a:gd name="connsiteY10" fmla="*/ 5996609 h 12983923"/>
              <a:gd name="connsiteX11" fmla="*/ 7650000 w 16496498"/>
              <a:gd name="connsiteY11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8359273 w 16496498"/>
              <a:gd name="connsiteY8" fmla="*/ 7129397 h 12983923"/>
              <a:gd name="connsiteX9" fmla="*/ 9007367 w 16496498"/>
              <a:gd name="connsiteY9" fmla="*/ 6620918 h 12983923"/>
              <a:gd name="connsiteX10" fmla="*/ 8374099 w 16496498"/>
              <a:gd name="connsiteY10" fmla="*/ 5996609 h 12983923"/>
              <a:gd name="connsiteX11" fmla="*/ 7650000 w 16496498"/>
              <a:gd name="connsiteY11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9007367 w 16496498"/>
              <a:gd name="connsiteY10" fmla="*/ 6620918 h 12983923"/>
              <a:gd name="connsiteX11" fmla="*/ 8374099 w 16496498"/>
              <a:gd name="connsiteY11" fmla="*/ 5996609 h 12983923"/>
              <a:gd name="connsiteX12" fmla="*/ 7650000 w 16496498"/>
              <a:gd name="connsiteY12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9007367 w 16496498"/>
              <a:gd name="connsiteY10" fmla="*/ 6620918 h 12983923"/>
              <a:gd name="connsiteX11" fmla="*/ 8374099 w 16496498"/>
              <a:gd name="connsiteY11" fmla="*/ 5996609 h 12983923"/>
              <a:gd name="connsiteX12" fmla="*/ 7860664 w 16496498"/>
              <a:gd name="connsiteY12" fmla="*/ 6166275 h 12983923"/>
              <a:gd name="connsiteX13" fmla="*/ 7650000 w 16496498"/>
              <a:gd name="connsiteY13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9007367 w 16496498"/>
              <a:gd name="connsiteY10" fmla="*/ 6620918 h 12983923"/>
              <a:gd name="connsiteX11" fmla="*/ 8841959 w 16496498"/>
              <a:gd name="connsiteY11" fmla="*/ 6195661 h 12983923"/>
              <a:gd name="connsiteX12" fmla="*/ 8374099 w 16496498"/>
              <a:gd name="connsiteY12" fmla="*/ 5996609 h 12983923"/>
              <a:gd name="connsiteX13" fmla="*/ 7860664 w 16496498"/>
              <a:gd name="connsiteY13" fmla="*/ 6166275 h 12983923"/>
              <a:gd name="connsiteX14" fmla="*/ 7650000 w 16496498"/>
              <a:gd name="connsiteY14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8848589 w 16496498"/>
              <a:gd name="connsiteY10" fmla="*/ 6965558 h 12983923"/>
              <a:gd name="connsiteX11" fmla="*/ 9007367 w 16496498"/>
              <a:gd name="connsiteY11" fmla="*/ 6620918 h 12983923"/>
              <a:gd name="connsiteX12" fmla="*/ 8841959 w 16496498"/>
              <a:gd name="connsiteY12" fmla="*/ 6195661 h 12983923"/>
              <a:gd name="connsiteX13" fmla="*/ 8374099 w 16496498"/>
              <a:gd name="connsiteY13" fmla="*/ 5996609 h 12983923"/>
              <a:gd name="connsiteX14" fmla="*/ 7860664 w 16496498"/>
              <a:gd name="connsiteY14" fmla="*/ 6166275 h 12983923"/>
              <a:gd name="connsiteX15" fmla="*/ 7650000 w 16496498"/>
              <a:gd name="connsiteY15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8848589 w 16496498"/>
              <a:gd name="connsiteY10" fmla="*/ 6965558 h 12983923"/>
              <a:gd name="connsiteX11" fmla="*/ 9206278 w 16496498"/>
              <a:gd name="connsiteY11" fmla="*/ 6597410 h 12983923"/>
              <a:gd name="connsiteX12" fmla="*/ 8841959 w 16496498"/>
              <a:gd name="connsiteY12" fmla="*/ 6195661 h 12983923"/>
              <a:gd name="connsiteX13" fmla="*/ 8374099 w 16496498"/>
              <a:gd name="connsiteY13" fmla="*/ 5996609 h 12983923"/>
              <a:gd name="connsiteX14" fmla="*/ 7860664 w 16496498"/>
              <a:gd name="connsiteY14" fmla="*/ 6166275 h 12983923"/>
              <a:gd name="connsiteX15" fmla="*/ 7650000 w 16496498"/>
              <a:gd name="connsiteY15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8848589 w 16496498"/>
              <a:gd name="connsiteY10" fmla="*/ 6965558 h 12983923"/>
              <a:gd name="connsiteX11" fmla="*/ 9206278 w 16496498"/>
              <a:gd name="connsiteY11" fmla="*/ 6597410 h 12983923"/>
              <a:gd name="connsiteX12" fmla="*/ 8841959 w 16496498"/>
              <a:gd name="connsiteY12" fmla="*/ 6195661 h 12983923"/>
              <a:gd name="connsiteX13" fmla="*/ 8374099 w 16496498"/>
              <a:gd name="connsiteY13" fmla="*/ 5996609 h 12983923"/>
              <a:gd name="connsiteX14" fmla="*/ 7860664 w 16496498"/>
              <a:gd name="connsiteY14" fmla="*/ 6166275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8848589 w 16496498"/>
              <a:gd name="connsiteY10" fmla="*/ 6965558 h 12983923"/>
              <a:gd name="connsiteX11" fmla="*/ 9206278 w 16496498"/>
              <a:gd name="connsiteY11" fmla="*/ 6597410 h 12983923"/>
              <a:gd name="connsiteX12" fmla="*/ 8841959 w 16496498"/>
              <a:gd name="connsiteY12" fmla="*/ 6195661 h 12983923"/>
              <a:gd name="connsiteX13" fmla="*/ 8374099 w 16496498"/>
              <a:gd name="connsiteY13" fmla="*/ 5996609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8848589 w 16496498"/>
              <a:gd name="connsiteY10" fmla="*/ 6965558 h 12983923"/>
              <a:gd name="connsiteX11" fmla="*/ 9206278 w 16496498"/>
              <a:gd name="connsiteY11" fmla="*/ 6597410 h 12983923"/>
              <a:gd name="connsiteX12" fmla="*/ 8948045 w 16496498"/>
              <a:gd name="connsiteY12" fmla="*/ 6142768 h 12983923"/>
              <a:gd name="connsiteX13" fmla="*/ 8374099 w 16496498"/>
              <a:gd name="connsiteY13" fmla="*/ 5996609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8848589 w 16496498"/>
              <a:gd name="connsiteY10" fmla="*/ 6965558 h 12983923"/>
              <a:gd name="connsiteX11" fmla="*/ 9206278 w 16496498"/>
              <a:gd name="connsiteY11" fmla="*/ 6597410 h 12983923"/>
              <a:gd name="connsiteX12" fmla="*/ 8948045 w 16496498"/>
              <a:gd name="connsiteY12" fmla="*/ 6142768 h 12983923"/>
              <a:gd name="connsiteX13" fmla="*/ 8374099 w 16496498"/>
              <a:gd name="connsiteY13" fmla="*/ 5920207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00820 h 12983923"/>
              <a:gd name="connsiteX9" fmla="*/ 8359273 w 16496498"/>
              <a:gd name="connsiteY9" fmla="*/ 7129397 h 12983923"/>
              <a:gd name="connsiteX10" fmla="*/ 8848589 w 16496498"/>
              <a:gd name="connsiteY10" fmla="*/ 6965558 h 12983923"/>
              <a:gd name="connsiteX11" fmla="*/ 9206278 w 16496498"/>
              <a:gd name="connsiteY11" fmla="*/ 6597410 h 12983923"/>
              <a:gd name="connsiteX12" fmla="*/ 8948045 w 16496498"/>
              <a:gd name="connsiteY12" fmla="*/ 6142768 h 12983923"/>
              <a:gd name="connsiteX13" fmla="*/ 8374099 w 16496498"/>
              <a:gd name="connsiteY13" fmla="*/ 5920207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00820 h 12983923"/>
              <a:gd name="connsiteX9" fmla="*/ 8359273 w 16496498"/>
              <a:gd name="connsiteY9" fmla="*/ 7129397 h 12983923"/>
              <a:gd name="connsiteX10" fmla="*/ 9014349 w 16496498"/>
              <a:gd name="connsiteY10" fmla="*/ 6959681 h 12983923"/>
              <a:gd name="connsiteX11" fmla="*/ 9206278 w 16496498"/>
              <a:gd name="connsiteY11" fmla="*/ 6597410 h 12983923"/>
              <a:gd name="connsiteX12" fmla="*/ 8948045 w 16496498"/>
              <a:gd name="connsiteY12" fmla="*/ 6142768 h 12983923"/>
              <a:gd name="connsiteX13" fmla="*/ 8374099 w 16496498"/>
              <a:gd name="connsiteY13" fmla="*/ 5920207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00820 h 12983923"/>
              <a:gd name="connsiteX9" fmla="*/ 8372534 w 16496498"/>
              <a:gd name="connsiteY9" fmla="*/ 7188168 h 12983923"/>
              <a:gd name="connsiteX10" fmla="*/ 9014349 w 16496498"/>
              <a:gd name="connsiteY10" fmla="*/ 6959681 h 12983923"/>
              <a:gd name="connsiteX11" fmla="*/ 9206278 w 16496498"/>
              <a:gd name="connsiteY11" fmla="*/ 6597410 h 12983923"/>
              <a:gd name="connsiteX12" fmla="*/ 8948045 w 16496498"/>
              <a:gd name="connsiteY12" fmla="*/ 6142768 h 12983923"/>
              <a:gd name="connsiteX13" fmla="*/ 8374099 w 16496498"/>
              <a:gd name="connsiteY13" fmla="*/ 5920207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00820 h 12983923"/>
              <a:gd name="connsiteX9" fmla="*/ 8372534 w 16496498"/>
              <a:gd name="connsiteY9" fmla="*/ 7188168 h 12983923"/>
              <a:gd name="connsiteX10" fmla="*/ 8967936 w 16496498"/>
              <a:gd name="connsiteY10" fmla="*/ 7036083 h 12983923"/>
              <a:gd name="connsiteX11" fmla="*/ 9206278 w 16496498"/>
              <a:gd name="connsiteY11" fmla="*/ 6597410 h 12983923"/>
              <a:gd name="connsiteX12" fmla="*/ 8948045 w 16496498"/>
              <a:gd name="connsiteY12" fmla="*/ 6142768 h 12983923"/>
              <a:gd name="connsiteX13" fmla="*/ 8374099 w 16496498"/>
              <a:gd name="connsiteY13" fmla="*/ 5920207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00820 h 12983923"/>
              <a:gd name="connsiteX9" fmla="*/ 8372534 w 16496498"/>
              <a:gd name="connsiteY9" fmla="*/ 7188168 h 12983923"/>
              <a:gd name="connsiteX10" fmla="*/ 8967936 w 16496498"/>
              <a:gd name="connsiteY10" fmla="*/ 7036083 h 12983923"/>
              <a:gd name="connsiteX11" fmla="*/ 9206278 w 16496498"/>
              <a:gd name="connsiteY11" fmla="*/ 6597410 h 12983923"/>
              <a:gd name="connsiteX12" fmla="*/ 9027609 w 16496498"/>
              <a:gd name="connsiteY12" fmla="*/ 6136891 h 12983923"/>
              <a:gd name="connsiteX13" fmla="*/ 8374099 w 16496498"/>
              <a:gd name="connsiteY13" fmla="*/ 5920207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00820 h 12983923"/>
              <a:gd name="connsiteX9" fmla="*/ 8372534 w 16496498"/>
              <a:gd name="connsiteY9" fmla="*/ 7188168 h 12983923"/>
              <a:gd name="connsiteX10" fmla="*/ 8967936 w 16496498"/>
              <a:gd name="connsiteY10" fmla="*/ 7036083 h 12983923"/>
              <a:gd name="connsiteX11" fmla="*/ 9206278 w 16496498"/>
              <a:gd name="connsiteY11" fmla="*/ 6597410 h 12983923"/>
              <a:gd name="connsiteX12" fmla="*/ 9027609 w 16496498"/>
              <a:gd name="connsiteY12" fmla="*/ 6136891 h 12983923"/>
              <a:gd name="connsiteX13" fmla="*/ 8374099 w 16496498"/>
              <a:gd name="connsiteY13" fmla="*/ 5920207 h 12983923"/>
              <a:gd name="connsiteX14" fmla="*/ 7734687 w 16496498"/>
              <a:gd name="connsiteY14" fmla="*/ 6089873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2534 w 16496498"/>
              <a:gd name="connsiteY9" fmla="*/ 7188168 h 12983923"/>
              <a:gd name="connsiteX10" fmla="*/ 8967936 w 16496498"/>
              <a:gd name="connsiteY10" fmla="*/ 7036083 h 12983923"/>
              <a:gd name="connsiteX11" fmla="*/ 9206278 w 16496498"/>
              <a:gd name="connsiteY11" fmla="*/ 6597410 h 12983923"/>
              <a:gd name="connsiteX12" fmla="*/ 9027609 w 16496498"/>
              <a:gd name="connsiteY12" fmla="*/ 6136891 h 12983923"/>
              <a:gd name="connsiteX13" fmla="*/ 8374099 w 16496498"/>
              <a:gd name="connsiteY13" fmla="*/ 5920207 h 12983923"/>
              <a:gd name="connsiteX14" fmla="*/ 7734687 w 16496498"/>
              <a:gd name="connsiteY14" fmla="*/ 6089873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8967936 w 16496498"/>
              <a:gd name="connsiteY10" fmla="*/ 7036083 h 12983923"/>
              <a:gd name="connsiteX11" fmla="*/ 9206278 w 16496498"/>
              <a:gd name="connsiteY11" fmla="*/ 6597410 h 12983923"/>
              <a:gd name="connsiteX12" fmla="*/ 9027609 w 16496498"/>
              <a:gd name="connsiteY12" fmla="*/ 6136891 h 12983923"/>
              <a:gd name="connsiteX13" fmla="*/ 8374099 w 16496498"/>
              <a:gd name="connsiteY13" fmla="*/ 5920207 h 12983923"/>
              <a:gd name="connsiteX14" fmla="*/ 7734687 w 16496498"/>
              <a:gd name="connsiteY14" fmla="*/ 6089873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206278 w 16496498"/>
              <a:gd name="connsiteY11" fmla="*/ 6597410 h 12983923"/>
              <a:gd name="connsiteX12" fmla="*/ 9027609 w 16496498"/>
              <a:gd name="connsiteY12" fmla="*/ 6136891 h 12983923"/>
              <a:gd name="connsiteX13" fmla="*/ 8374099 w 16496498"/>
              <a:gd name="connsiteY13" fmla="*/ 5920207 h 12983923"/>
              <a:gd name="connsiteX14" fmla="*/ 7734687 w 16496498"/>
              <a:gd name="connsiteY14" fmla="*/ 6089873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199999 w 16496498"/>
              <a:gd name="connsiteY11" fmla="*/ 6771614 h 12983923"/>
              <a:gd name="connsiteX12" fmla="*/ 9206278 w 16496498"/>
              <a:gd name="connsiteY12" fmla="*/ 6597410 h 12983923"/>
              <a:gd name="connsiteX13" fmla="*/ 9027609 w 16496498"/>
              <a:gd name="connsiteY13" fmla="*/ 6136891 h 12983923"/>
              <a:gd name="connsiteX14" fmla="*/ 8374099 w 16496498"/>
              <a:gd name="connsiteY14" fmla="*/ 5920207 h 12983923"/>
              <a:gd name="connsiteX15" fmla="*/ 7734687 w 16496498"/>
              <a:gd name="connsiteY15" fmla="*/ 6089873 h 12983923"/>
              <a:gd name="connsiteX16" fmla="*/ 7451089 w 16496498"/>
              <a:gd name="connsiteY16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199999 w 16496498"/>
              <a:gd name="connsiteY11" fmla="*/ 6771614 h 12983923"/>
              <a:gd name="connsiteX12" fmla="*/ 9265951 w 16496498"/>
              <a:gd name="connsiteY12" fmla="*/ 6597410 h 12983923"/>
              <a:gd name="connsiteX13" fmla="*/ 9027609 w 16496498"/>
              <a:gd name="connsiteY13" fmla="*/ 6136891 h 12983923"/>
              <a:gd name="connsiteX14" fmla="*/ 8374099 w 16496498"/>
              <a:gd name="connsiteY14" fmla="*/ 5920207 h 12983923"/>
              <a:gd name="connsiteX15" fmla="*/ 7734687 w 16496498"/>
              <a:gd name="connsiteY15" fmla="*/ 6089873 h 12983923"/>
              <a:gd name="connsiteX16" fmla="*/ 7451089 w 16496498"/>
              <a:gd name="connsiteY16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259672 w 16496498"/>
              <a:gd name="connsiteY11" fmla="*/ 6789245 h 12983923"/>
              <a:gd name="connsiteX12" fmla="*/ 9265951 w 16496498"/>
              <a:gd name="connsiteY12" fmla="*/ 6597410 h 12983923"/>
              <a:gd name="connsiteX13" fmla="*/ 9027609 w 16496498"/>
              <a:gd name="connsiteY13" fmla="*/ 6136891 h 12983923"/>
              <a:gd name="connsiteX14" fmla="*/ 8374099 w 16496498"/>
              <a:gd name="connsiteY14" fmla="*/ 5920207 h 12983923"/>
              <a:gd name="connsiteX15" fmla="*/ 7734687 w 16496498"/>
              <a:gd name="connsiteY15" fmla="*/ 6089873 h 12983923"/>
              <a:gd name="connsiteX16" fmla="*/ 7451089 w 16496498"/>
              <a:gd name="connsiteY16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259672 w 16496498"/>
              <a:gd name="connsiteY11" fmla="*/ 6789245 h 12983923"/>
              <a:gd name="connsiteX12" fmla="*/ 9265951 w 16496498"/>
              <a:gd name="connsiteY12" fmla="*/ 6597410 h 12983923"/>
              <a:gd name="connsiteX13" fmla="*/ 9213260 w 16496498"/>
              <a:gd name="connsiteY13" fmla="*/ 6336711 h 12983923"/>
              <a:gd name="connsiteX14" fmla="*/ 9027609 w 16496498"/>
              <a:gd name="connsiteY14" fmla="*/ 6136891 h 12983923"/>
              <a:gd name="connsiteX15" fmla="*/ 8374099 w 16496498"/>
              <a:gd name="connsiteY15" fmla="*/ 5920207 h 12983923"/>
              <a:gd name="connsiteX16" fmla="*/ 7734687 w 16496498"/>
              <a:gd name="connsiteY16" fmla="*/ 6089873 h 12983923"/>
              <a:gd name="connsiteX17" fmla="*/ 7451089 w 16496498"/>
              <a:gd name="connsiteY17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259672 w 16496498"/>
              <a:gd name="connsiteY11" fmla="*/ 6789245 h 12983923"/>
              <a:gd name="connsiteX12" fmla="*/ 9318994 w 16496498"/>
              <a:gd name="connsiteY12" fmla="*/ 6556270 h 12983923"/>
              <a:gd name="connsiteX13" fmla="*/ 9213260 w 16496498"/>
              <a:gd name="connsiteY13" fmla="*/ 6336711 h 12983923"/>
              <a:gd name="connsiteX14" fmla="*/ 9027609 w 16496498"/>
              <a:gd name="connsiteY14" fmla="*/ 6136891 h 12983923"/>
              <a:gd name="connsiteX15" fmla="*/ 8374099 w 16496498"/>
              <a:gd name="connsiteY15" fmla="*/ 5920207 h 12983923"/>
              <a:gd name="connsiteX16" fmla="*/ 7734687 w 16496498"/>
              <a:gd name="connsiteY16" fmla="*/ 6089873 h 12983923"/>
              <a:gd name="connsiteX17" fmla="*/ 7451089 w 16496498"/>
              <a:gd name="connsiteY17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259672 w 16496498"/>
              <a:gd name="connsiteY11" fmla="*/ 6789245 h 12983923"/>
              <a:gd name="connsiteX12" fmla="*/ 9318994 w 16496498"/>
              <a:gd name="connsiteY12" fmla="*/ 6556270 h 12983923"/>
              <a:gd name="connsiteX13" fmla="*/ 9253042 w 16496498"/>
              <a:gd name="connsiteY13" fmla="*/ 6319080 h 12983923"/>
              <a:gd name="connsiteX14" fmla="*/ 9027609 w 16496498"/>
              <a:gd name="connsiteY14" fmla="*/ 6136891 h 12983923"/>
              <a:gd name="connsiteX15" fmla="*/ 8374099 w 16496498"/>
              <a:gd name="connsiteY15" fmla="*/ 5920207 h 12983923"/>
              <a:gd name="connsiteX16" fmla="*/ 7734687 w 16496498"/>
              <a:gd name="connsiteY16" fmla="*/ 6089873 h 12983923"/>
              <a:gd name="connsiteX17" fmla="*/ 7451089 w 16496498"/>
              <a:gd name="connsiteY17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259672 w 16496498"/>
              <a:gd name="connsiteY11" fmla="*/ 6789245 h 12983923"/>
              <a:gd name="connsiteX12" fmla="*/ 9318994 w 16496498"/>
              <a:gd name="connsiteY12" fmla="*/ 6556270 h 12983923"/>
              <a:gd name="connsiteX13" fmla="*/ 9253042 w 16496498"/>
              <a:gd name="connsiteY13" fmla="*/ 6319080 h 12983923"/>
              <a:gd name="connsiteX14" fmla="*/ 9034240 w 16496498"/>
              <a:gd name="connsiteY14" fmla="*/ 6078121 h 12983923"/>
              <a:gd name="connsiteX15" fmla="*/ 8374099 w 16496498"/>
              <a:gd name="connsiteY15" fmla="*/ 5920207 h 12983923"/>
              <a:gd name="connsiteX16" fmla="*/ 7734687 w 16496498"/>
              <a:gd name="connsiteY16" fmla="*/ 6089873 h 12983923"/>
              <a:gd name="connsiteX17" fmla="*/ 7451089 w 16496498"/>
              <a:gd name="connsiteY17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259672 w 16496498"/>
              <a:gd name="connsiteY11" fmla="*/ 6789245 h 12983923"/>
              <a:gd name="connsiteX12" fmla="*/ 9318994 w 16496498"/>
              <a:gd name="connsiteY12" fmla="*/ 6556270 h 12983923"/>
              <a:gd name="connsiteX13" fmla="*/ 9253042 w 16496498"/>
              <a:gd name="connsiteY13" fmla="*/ 6319080 h 12983923"/>
              <a:gd name="connsiteX14" fmla="*/ 9034240 w 16496498"/>
              <a:gd name="connsiteY14" fmla="*/ 6078121 h 12983923"/>
              <a:gd name="connsiteX15" fmla="*/ 8815438 w 16496498"/>
              <a:gd name="connsiteY15" fmla="*/ 5966455 h 12983923"/>
              <a:gd name="connsiteX16" fmla="*/ 8374099 w 16496498"/>
              <a:gd name="connsiteY16" fmla="*/ 5920207 h 12983923"/>
              <a:gd name="connsiteX17" fmla="*/ 7734687 w 16496498"/>
              <a:gd name="connsiteY17" fmla="*/ 6089873 h 12983923"/>
              <a:gd name="connsiteX18" fmla="*/ 7451089 w 16496498"/>
              <a:gd name="connsiteY18" fmla="*/ 6588358 h 12983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6496498" h="12983923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451089" y="6588358"/>
                </a:moveTo>
                <a:cubicBezTo>
                  <a:pt x="7452194" y="6752916"/>
                  <a:pt x="7623106" y="6988028"/>
                  <a:pt x="7741318" y="7077222"/>
                </a:cubicBezTo>
                <a:cubicBezTo>
                  <a:pt x="7859530" y="7166416"/>
                  <a:pt x="8166992" y="7231267"/>
                  <a:pt x="8379164" y="7229308"/>
                </a:cubicBezTo>
                <a:cubicBezTo>
                  <a:pt x="8591336" y="7227349"/>
                  <a:pt x="8886384" y="7143709"/>
                  <a:pt x="9014349" y="7065468"/>
                </a:cubicBezTo>
                <a:cubicBezTo>
                  <a:pt x="9142314" y="6987227"/>
                  <a:pt x="9227684" y="6867255"/>
                  <a:pt x="9259672" y="6789245"/>
                </a:cubicBezTo>
                <a:cubicBezTo>
                  <a:pt x="9291660" y="6711235"/>
                  <a:pt x="9333360" y="6631692"/>
                  <a:pt x="9318994" y="6556270"/>
                </a:cubicBezTo>
                <a:cubicBezTo>
                  <a:pt x="9304628" y="6480848"/>
                  <a:pt x="9292766" y="6395833"/>
                  <a:pt x="9253042" y="6319080"/>
                </a:cubicBezTo>
                <a:cubicBezTo>
                  <a:pt x="9213318" y="6242327"/>
                  <a:pt x="9107174" y="6132974"/>
                  <a:pt x="9034240" y="6078121"/>
                </a:cubicBezTo>
                <a:cubicBezTo>
                  <a:pt x="8961306" y="6023268"/>
                  <a:pt x="8925461" y="5992774"/>
                  <a:pt x="8815438" y="5966455"/>
                </a:cubicBezTo>
                <a:cubicBezTo>
                  <a:pt x="8705415" y="5940136"/>
                  <a:pt x="8554224" y="5899637"/>
                  <a:pt x="8374099" y="5920207"/>
                </a:cubicBezTo>
                <a:cubicBezTo>
                  <a:pt x="8193974" y="5940777"/>
                  <a:pt x="7855370" y="5990269"/>
                  <a:pt x="7734687" y="6089873"/>
                </a:cubicBezTo>
                <a:cubicBezTo>
                  <a:pt x="7614004" y="6189477"/>
                  <a:pt x="7449984" y="6423800"/>
                  <a:pt x="7451089" y="6588358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2709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82716E-6 L -0.31701 -0.01142 L -0.00746 -0.40124 L 0.27969 -0.02099 L 0.00538 0.26759 L -2.77778E-7 3.82716E-6 Z " pathEditMode="relative" rAng="0" ptsTypes="AAAAAA">
                                      <p:cBhvr>
                                        <p:cTn id="9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" y="-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21E22-149B-8D7A-8D44-61DF28F32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CAB535D-FC6E-EB3C-FA39-14D77B67A30C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FC2095BD-BB09-A324-4F46-1D1937061A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4108" name="Picture 12" descr="101 mẫu tranh phong cảnh làng quê đơn giản đẹp nhất, chất lượng cao, tải  miễn phí">
            <a:extLst>
              <a:ext uri="{FF2B5EF4-FFF2-40B4-BE49-F238E27FC236}">
                <a16:creationId xmlns:a16="http://schemas.microsoft.com/office/drawing/2014/main" id="{9613A67D-0D2D-554A-04BD-B7731E89F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91" y="250269"/>
            <a:ext cx="7565047" cy="472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2647;p54">
            <a:extLst>
              <a:ext uri="{FF2B5EF4-FFF2-40B4-BE49-F238E27FC236}">
                <a16:creationId xmlns:a16="http://schemas.microsoft.com/office/drawing/2014/main" id="{9BEFAA2E-1198-1CF4-FC76-75A00FAE4872}"/>
              </a:ext>
            </a:extLst>
          </p:cNvPr>
          <p:cNvSpPr txBox="1">
            <a:spLocks/>
          </p:cNvSpPr>
          <p:nvPr/>
        </p:nvSpPr>
        <p:spPr>
          <a:xfrm>
            <a:off x="5841287" y="92876"/>
            <a:ext cx="2173603" cy="841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4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village</a:t>
            </a:r>
            <a:r>
              <a:rPr lang="en-US" sz="44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0" name="Halka 3">
            <a:extLst>
              <a:ext uri="{FF2B5EF4-FFF2-40B4-BE49-F238E27FC236}">
                <a16:creationId xmlns:a16="http://schemas.microsoft.com/office/drawing/2014/main" id="{F06C3E5D-48E0-0DFE-F4DB-2C0BD56BB098}"/>
              </a:ext>
            </a:extLst>
          </p:cNvPr>
          <p:cNvSpPr/>
          <p:nvPr/>
        </p:nvSpPr>
        <p:spPr>
          <a:xfrm>
            <a:off x="-4507645" y="-5343202"/>
            <a:ext cx="18958719" cy="16834469"/>
          </a:xfrm>
          <a:custGeom>
            <a:avLst/>
            <a:gdLst>
              <a:gd name="connsiteX0" fmla="*/ 0 w 5832648"/>
              <a:gd name="connsiteY0" fmla="*/ 2880320 h 5760640"/>
              <a:gd name="connsiteX1" fmla="*/ 2916324 w 5832648"/>
              <a:gd name="connsiteY1" fmla="*/ 0 h 5760640"/>
              <a:gd name="connsiteX2" fmla="*/ 5832648 w 5832648"/>
              <a:gd name="connsiteY2" fmla="*/ 2880320 h 5760640"/>
              <a:gd name="connsiteX3" fmla="*/ 2916324 w 5832648"/>
              <a:gd name="connsiteY3" fmla="*/ 5760640 h 5760640"/>
              <a:gd name="connsiteX4" fmla="*/ 0 w 5832648"/>
              <a:gd name="connsiteY4" fmla="*/ 2880320 h 5760640"/>
              <a:gd name="connsiteX5" fmla="*/ 2337322 w 5832648"/>
              <a:gd name="connsiteY5" fmla="*/ 2880320 h 5760640"/>
              <a:gd name="connsiteX6" fmla="*/ 2916324 w 5832648"/>
              <a:gd name="connsiteY6" fmla="*/ 3423318 h 5760640"/>
              <a:gd name="connsiteX7" fmla="*/ 3495326 w 5832648"/>
              <a:gd name="connsiteY7" fmla="*/ 2880320 h 5760640"/>
              <a:gd name="connsiteX8" fmla="*/ 2916324 w 5832648"/>
              <a:gd name="connsiteY8" fmla="*/ 2337322 h 5760640"/>
              <a:gd name="connsiteX9" fmla="*/ 2337322 w 5832648"/>
              <a:gd name="connsiteY9" fmla="*/ 2880320 h 5760640"/>
              <a:gd name="connsiteX0" fmla="*/ 607880 w 6440528"/>
              <a:gd name="connsiteY0" fmla="*/ 3263854 h 6144174"/>
              <a:gd name="connsiteX1" fmla="*/ 243598 w 6440528"/>
              <a:gd name="connsiteY1" fmla="*/ 342730 h 6144174"/>
              <a:gd name="connsiteX2" fmla="*/ 3524204 w 6440528"/>
              <a:gd name="connsiteY2" fmla="*/ 383534 h 6144174"/>
              <a:gd name="connsiteX3" fmla="*/ 6440528 w 6440528"/>
              <a:gd name="connsiteY3" fmla="*/ 3263854 h 6144174"/>
              <a:gd name="connsiteX4" fmla="*/ 3524204 w 6440528"/>
              <a:gd name="connsiteY4" fmla="*/ 6144174 h 6144174"/>
              <a:gd name="connsiteX5" fmla="*/ 607880 w 6440528"/>
              <a:gd name="connsiteY5" fmla="*/ 3263854 h 6144174"/>
              <a:gd name="connsiteX6" fmla="*/ 2945202 w 6440528"/>
              <a:gd name="connsiteY6" fmla="*/ 3263854 h 6144174"/>
              <a:gd name="connsiteX7" fmla="*/ 3524204 w 6440528"/>
              <a:gd name="connsiteY7" fmla="*/ 3806852 h 6144174"/>
              <a:gd name="connsiteX8" fmla="*/ 4103206 w 6440528"/>
              <a:gd name="connsiteY8" fmla="*/ 3263854 h 6144174"/>
              <a:gd name="connsiteX9" fmla="*/ 3524204 w 6440528"/>
              <a:gd name="connsiteY9" fmla="*/ 2720856 h 6144174"/>
              <a:gd name="connsiteX10" fmla="*/ 2945202 w 6440528"/>
              <a:gd name="connsiteY10" fmla="*/ 3263854 h 6144174"/>
              <a:gd name="connsiteX0" fmla="*/ 607880 w 7224084"/>
              <a:gd name="connsiteY0" fmla="*/ 3139674 h 6019994"/>
              <a:gd name="connsiteX1" fmla="*/ 243598 w 7224084"/>
              <a:gd name="connsiteY1" fmla="*/ 218550 h 6019994"/>
              <a:gd name="connsiteX2" fmla="*/ 3524204 w 7224084"/>
              <a:gd name="connsiteY2" fmla="*/ 259354 h 6019994"/>
              <a:gd name="connsiteX3" fmla="*/ 7025398 w 7224084"/>
              <a:gd name="connsiteY3" fmla="*/ 199500 h 6019994"/>
              <a:gd name="connsiteX4" fmla="*/ 6440528 w 7224084"/>
              <a:gd name="connsiteY4" fmla="*/ 3139674 h 6019994"/>
              <a:gd name="connsiteX5" fmla="*/ 3524204 w 7224084"/>
              <a:gd name="connsiteY5" fmla="*/ 6019994 h 6019994"/>
              <a:gd name="connsiteX6" fmla="*/ 607880 w 7224084"/>
              <a:gd name="connsiteY6" fmla="*/ 3139674 h 6019994"/>
              <a:gd name="connsiteX7" fmla="*/ 2945202 w 7224084"/>
              <a:gd name="connsiteY7" fmla="*/ 3139674 h 6019994"/>
              <a:gd name="connsiteX8" fmla="*/ 3524204 w 7224084"/>
              <a:gd name="connsiteY8" fmla="*/ 3682672 h 6019994"/>
              <a:gd name="connsiteX9" fmla="*/ 4103206 w 7224084"/>
              <a:gd name="connsiteY9" fmla="*/ 3139674 h 6019994"/>
              <a:gd name="connsiteX10" fmla="*/ 3524204 w 7224084"/>
              <a:gd name="connsiteY10" fmla="*/ 2596676 h 6019994"/>
              <a:gd name="connsiteX11" fmla="*/ 2945202 w 7224084"/>
              <a:gd name="connsiteY11" fmla="*/ 3139674 h 6019994"/>
              <a:gd name="connsiteX0" fmla="*/ 607880 w 8608291"/>
              <a:gd name="connsiteY0" fmla="*/ 3139674 h 6750591"/>
              <a:gd name="connsiteX1" fmla="*/ 243598 w 8608291"/>
              <a:gd name="connsiteY1" fmla="*/ 218550 h 6750591"/>
              <a:gd name="connsiteX2" fmla="*/ 3524204 w 8608291"/>
              <a:gd name="connsiteY2" fmla="*/ 259354 h 6750591"/>
              <a:gd name="connsiteX3" fmla="*/ 7025398 w 8608291"/>
              <a:gd name="connsiteY3" fmla="*/ 199500 h 6750591"/>
              <a:gd name="connsiteX4" fmla="*/ 8478878 w 8608291"/>
              <a:gd name="connsiteY4" fmla="*/ 6263874 h 6750591"/>
              <a:gd name="connsiteX5" fmla="*/ 3524204 w 8608291"/>
              <a:gd name="connsiteY5" fmla="*/ 6019994 h 6750591"/>
              <a:gd name="connsiteX6" fmla="*/ 607880 w 8608291"/>
              <a:gd name="connsiteY6" fmla="*/ 3139674 h 6750591"/>
              <a:gd name="connsiteX7" fmla="*/ 2945202 w 8608291"/>
              <a:gd name="connsiteY7" fmla="*/ 3139674 h 6750591"/>
              <a:gd name="connsiteX8" fmla="*/ 3524204 w 8608291"/>
              <a:gd name="connsiteY8" fmla="*/ 3682672 h 6750591"/>
              <a:gd name="connsiteX9" fmla="*/ 4103206 w 8608291"/>
              <a:gd name="connsiteY9" fmla="*/ 3139674 h 6750591"/>
              <a:gd name="connsiteX10" fmla="*/ 3524204 w 8608291"/>
              <a:gd name="connsiteY10" fmla="*/ 2596676 h 6750591"/>
              <a:gd name="connsiteX11" fmla="*/ 2945202 w 8608291"/>
              <a:gd name="connsiteY11" fmla="*/ 3139674 h 6750591"/>
              <a:gd name="connsiteX0" fmla="*/ 3132736 w 11500120"/>
              <a:gd name="connsiteY0" fmla="*/ 3139674 h 7220147"/>
              <a:gd name="connsiteX1" fmla="*/ 2768454 w 11500120"/>
              <a:gd name="connsiteY1" fmla="*/ 218550 h 7220147"/>
              <a:gd name="connsiteX2" fmla="*/ 6049060 w 11500120"/>
              <a:gd name="connsiteY2" fmla="*/ 259354 h 7220147"/>
              <a:gd name="connsiteX3" fmla="*/ 9550254 w 11500120"/>
              <a:gd name="connsiteY3" fmla="*/ 199500 h 7220147"/>
              <a:gd name="connsiteX4" fmla="*/ 11003734 w 11500120"/>
              <a:gd name="connsiteY4" fmla="*/ 6263874 h 7220147"/>
              <a:gd name="connsiteX5" fmla="*/ 276910 w 11500120"/>
              <a:gd name="connsiteY5" fmla="*/ 6896294 h 7220147"/>
              <a:gd name="connsiteX6" fmla="*/ 3132736 w 11500120"/>
              <a:gd name="connsiteY6" fmla="*/ 3139674 h 7220147"/>
              <a:gd name="connsiteX7" fmla="*/ 5470058 w 11500120"/>
              <a:gd name="connsiteY7" fmla="*/ 3139674 h 7220147"/>
              <a:gd name="connsiteX8" fmla="*/ 6049060 w 11500120"/>
              <a:gd name="connsiteY8" fmla="*/ 3682672 h 7220147"/>
              <a:gd name="connsiteX9" fmla="*/ 6628062 w 11500120"/>
              <a:gd name="connsiteY9" fmla="*/ 3139674 h 7220147"/>
              <a:gd name="connsiteX10" fmla="*/ 6049060 w 11500120"/>
              <a:gd name="connsiteY10" fmla="*/ 2596676 h 7220147"/>
              <a:gd name="connsiteX11" fmla="*/ 5470058 w 11500120"/>
              <a:gd name="connsiteY11" fmla="*/ 3139674 h 7220147"/>
              <a:gd name="connsiteX0" fmla="*/ 3117946 w 11485330"/>
              <a:gd name="connsiteY0" fmla="*/ 3942271 h 8022744"/>
              <a:gd name="connsiteX1" fmla="*/ 1077264 w 11485330"/>
              <a:gd name="connsiteY1" fmla="*/ 106747 h 8022744"/>
              <a:gd name="connsiteX2" fmla="*/ 6034270 w 11485330"/>
              <a:gd name="connsiteY2" fmla="*/ 1061951 h 8022744"/>
              <a:gd name="connsiteX3" fmla="*/ 9535464 w 11485330"/>
              <a:gd name="connsiteY3" fmla="*/ 1002097 h 8022744"/>
              <a:gd name="connsiteX4" fmla="*/ 10988944 w 11485330"/>
              <a:gd name="connsiteY4" fmla="*/ 7066471 h 8022744"/>
              <a:gd name="connsiteX5" fmla="*/ 262120 w 11485330"/>
              <a:gd name="connsiteY5" fmla="*/ 7698891 h 8022744"/>
              <a:gd name="connsiteX6" fmla="*/ 3117946 w 11485330"/>
              <a:gd name="connsiteY6" fmla="*/ 3942271 h 8022744"/>
              <a:gd name="connsiteX7" fmla="*/ 5455268 w 11485330"/>
              <a:gd name="connsiteY7" fmla="*/ 3942271 h 8022744"/>
              <a:gd name="connsiteX8" fmla="*/ 6034270 w 11485330"/>
              <a:gd name="connsiteY8" fmla="*/ 4485269 h 8022744"/>
              <a:gd name="connsiteX9" fmla="*/ 6613272 w 11485330"/>
              <a:gd name="connsiteY9" fmla="*/ 3942271 h 8022744"/>
              <a:gd name="connsiteX10" fmla="*/ 6034270 w 11485330"/>
              <a:gd name="connsiteY10" fmla="*/ 3399273 h 8022744"/>
              <a:gd name="connsiteX11" fmla="*/ 5455268 w 11485330"/>
              <a:gd name="connsiteY11" fmla="*/ 3942271 h 8022744"/>
              <a:gd name="connsiteX0" fmla="*/ 3117946 w 11485330"/>
              <a:gd name="connsiteY0" fmla="*/ 5106236 h 9186709"/>
              <a:gd name="connsiteX1" fmla="*/ 1077264 w 11485330"/>
              <a:gd name="connsiteY1" fmla="*/ 1270712 h 9186709"/>
              <a:gd name="connsiteX2" fmla="*/ 6643870 w 11485330"/>
              <a:gd name="connsiteY2" fmla="*/ 16116 h 9186709"/>
              <a:gd name="connsiteX3" fmla="*/ 9535464 w 11485330"/>
              <a:gd name="connsiteY3" fmla="*/ 2166062 h 9186709"/>
              <a:gd name="connsiteX4" fmla="*/ 10988944 w 11485330"/>
              <a:gd name="connsiteY4" fmla="*/ 8230436 h 9186709"/>
              <a:gd name="connsiteX5" fmla="*/ 262120 w 11485330"/>
              <a:gd name="connsiteY5" fmla="*/ 8862856 h 9186709"/>
              <a:gd name="connsiteX6" fmla="*/ 3117946 w 11485330"/>
              <a:gd name="connsiteY6" fmla="*/ 5106236 h 9186709"/>
              <a:gd name="connsiteX7" fmla="*/ 5455268 w 11485330"/>
              <a:gd name="connsiteY7" fmla="*/ 5106236 h 9186709"/>
              <a:gd name="connsiteX8" fmla="*/ 6034270 w 11485330"/>
              <a:gd name="connsiteY8" fmla="*/ 5649234 h 9186709"/>
              <a:gd name="connsiteX9" fmla="*/ 6613272 w 11485330"/>
              <a:gd name="connsiteY9" fmla="*/ 5106236 h 9186709"/>
              <a:gd name="connsiteX10" fmla="*/ 6034270 w 11485330"/>
              <a:gd name="connsiteY10" fmla="*/ 4563238 h 9186709"/>
              <a:gd name="connsiteX11" fmla="*/ 5455268 w 11485330"/>
              <a:gd name="connsiteY11" fmla="*/ 5106236 h 9186709"/>
              <a:gd name="connsiteX0" fmla="*/ 3117946 w 13191594"/>
              <a:gd name="connsiteY0" fmla="*/ 5737390 h 9958375"/>
              <a:gd name="connsiteX1" fmla="*/ 1077264 w 13191594"/>
              <a:gd name="connsiteY1" fmla="*/ 1901866 h 9958375"/>
              <a:gd name="connsiteX2" fmla="*/ 6643870 w 13191594"/>
              <a:gd name="connsiteY2" fmla="*/ 647270 h 9958375"/>
              <a:gd name="connsiteX3" fmla="*/ 13002564 w 13191594"/>
              <a:gd name="connsiteY3" fmla="*/ 168316 h 9958375"/>
              <a:gd name="connsiteX4" fmla="*/ 10988944 w 13191594"/>
              <a:gd name="connsiteY4" fmla="*/ 8861590 h 9958375"/>
              <a:gd name="connsiteX5" fmla="*/ 262120 w 13191594"/>
              <a:gd name="connsiteY5" fmla="*/ 9494010 h 9958375"/>
              <a:gd name="connsiteX6" fmla="*/ 3117946 w 13191594"/>
              <a:gd name="connsiteY6" fmla="*/ 5737390 h 9958375"/>
              <a:gd name="connsiteX7" fmla="*/ 5455268 w 13191594"/>
              <a:gd name="connsiteY7" fmla="*/ 5737390 h 9958375"/>
              <a:gd name="connsiteX8" fmla="*/ 6034270 w 13191594"/>
              <a:gd name="connsiteY8" fmla="*/ 6280388 h 9958375"/>
              <a:gd name="connsiteX9" fmla="*/ 6613272 w 13191594"/>
              <a:gd name="connsiteY9" fmla="*/ 5737390 h 9958375"/>
              <a:gd name="connsiteX10" fmla="*/ 6034270 w 13191594"/>
              <a:gd name="connsiteY10" fmla="*/ 5194392 h 9958375"/>
              <a:gd name="connsiteX11" fmla="*/ 5455268 w 13191594"/>
              <a:gd name="connsiteY11" fmla="*/ 5737390 h 9958375"/>
              <a:gd name="connsiteX0" fmla="*/ 427271 w 14044219"/>
              <a:gd name="connsiteY0" fmla="*/ 5737390 h 9958375"/>
              <a:gd name="connsiteX1" fmla="*/ 1929889 w 14044219"/>
              <a:gd name="connsiteY1" fmla="*/ 1901866 h 9958375"/>
              <a:gd name="connsiteX2" fmla="*/ 7496495 w 14044219"/>
              <a:gd name="connsiteY2" fmla="*/ 647270 h 9958375"/>
              <a:gd name="connsiteX3" fmla="*/ 13855189 w 14044219"/>
              <a:gd name="connsiteY3" fmla="*/ 168316 h 9958375"/>
              <a:gd name="connsiteX4" fmla="*/ 11841569 w 14044219"/>
              <a:gd name="connsiteY4" fmla="*/ 8861590 h 9958375"/>
              <a:gd name="connsiteX5" fmla="*/ 1114745 w 14044219"/>
              <a:gd name="connsiteY5" fmla="*/ 9494010 h 9958375"/>
              <a:gd name="connsiteX6" fmla="*/ 427271 w 14044219"/>
              <a:gd name="connsiteY6" fmla="*/ 5737390 h 9958375"/>
              <a:gd name="connsiteX7" fmla="*/ 6307893 w 14044219"/>
              <a:gd name="connsiteY7" fmla="*/ 5737390 h 9958375"/>
              <a:gd name="connsiteX8" fmla="*/ 6886895 w 14044219"/>
              <a:gd name="connsiteY8" fmla="*/ 6280388 h 9958375"/>
              <a:gd name="connsiteX9" fmla="*/ 7465897 w 14044219"/>
              <a:gd name="connsiteY9" fmla="*/ 5737390 h 9958375"/>
              <a:gd name="connsiteX10" fmla="*/ 6886895 w 14044219"/>
              <a:gd name="connsiteY10" fmla="*/ 5194392 h 9958375"/>
              <a:gd name="connsiteX11" fmla="*/ 6307893 w 14044219"/>
              <a:gd name="connsiteY11" fmla="*/ 5737390 h 9958375"/>
              <a:gd name="connsiteX0" fmla="*/ 340694 w 13957642"/>
              <a:gd name="connsiteY0" fmla="*/ 6293101 h 10514086"/>
              <a:gd name="connsiteX1" fmla="*/ 243112 w 13957642"/>
              <a:gd name="connsiteY1" fmla="*/ 95377 h 10514086"/>
              <a:gd name="connsiteX2" fmla="*/ 7409918 w 13957642"/>
              <a:gd name="connsiteY2" fmla="*/ 1202981 h 10514086"/>
              <a:gd name="connsiteX3" fmla="*/ 13768612 w 13957642"/>
              <a:gd name="connsiteY3" fmla="*/ 724027 h 10514086"/>
              <a:gd name="connsiteX4" fmla="*/ 11754992 w 13957642"/>
              <a:gd name="connsiteY4" fmla="*/ 9417301 h 10514086"/>
              <a:gd name="connsiteX5" fmla="*/ 1028168 w 13957642"/>
              <a:gd name="connsiteY5" fmla="*/ 10049721 h 10514086"/>
              <a:gd name="connsiteX6" fmla="*/ 340694 w 13957642"/>
              <a:gd name="connsiteY6" fmla="*/ 6293101 h 10514086"/>
              <a:gd name="connsiteX7" fmla="*/ 6221316 w 13957642"/>
              <a:gd name="connsiteY7" fmla="*/ 6293101 h 10514086"/>
              <a:gd name="connsiteX8" fmla="*/ 6800318 w 13957642"/>
              <a:gd name="connsiteY8" fmla="*/ 6836099 h 10514086"/>
              <a:gd name="connsiteX9" fmla="*/ 7379320 w 13957642"/>
              <a:gd name="connsiteY9" fmla="*/ 6293101 h 10514086"/>
              <a:gd name="connsiteX10" fmla="*/ 6800318 w 13957642"/>
              <a:gd name="connsiteY10" fmla="*/ 5750103 h 10514086"/>
              <a:gd name="connsiteX11" fmla="*/ 6221316 w 13957642"/>
              <a:gd name="connsiteY11" fmla="*/ 6293101 h 10514086"/>
              <a:gd name="connsiteX0" fmla="*/ 340694 w 13957642"/>
              <a:gd name="connsiteY0" fmla="*/ 6631404 h 10852389"/>
              <a:gd name="connsiteX1" fmla="*/ 243112 w 13957642"/>
              <a:gd name="connsiteY1" fmla="*/ 433680 h 10852389"/>
              <a:gd name="connsiteX2" fmla="*/ 7829018 w 13957642"/>
              <a:gd name="connsiteY2" fmla="*/ 55384 h 10852389"/>
              <a:gd name="connsiteX3" fmla="*/ 13768612 w 13957642"/>
              <a:gd name="connsiteY3" fmla="*/ 1062330 h 10852389"/>
              <a:gd name="connsiteX4" fmla="*/ 11754992 w 13957642"/>
              <a:gd name="connsiteY4" fmla="*/ 9755604 h 10852389"/>
              <a:gd name="connsiteX5" fmla="*/ 1028168 w 13957642"/>
              <a:gd name="connsiteY5" fmla="*/ 10388024 h 10852389"/>
              <a:gd name="connsiteX6" fmla="*/ 340694 w 13957642"/>
              <a:gd name="connsiteY6" fmla="*/ 6631404 h 10852389"/>
              <a:gd name="connsiteX7" fmla="*/ 6221316 w 13957642"/>
              <a:gd name="connsiteY7" fmla="*/ 6631404 h 10852389"/>
              <a:gd name="connsiteX8" fmla="*/ 6800318 w 13957642"/>
              <a:gd name="connsiteY8" fmla="*/ 7174402 h 10852389"/>
              <a:gd name="connsiteX9" fmla="*/ 7379320 w 13957642"/>
              <a:gd name="connsiteY9" fmla="*/ 6631404 h 10852389"/>
              <a:gd name="connsiteX10" fmla="*/ 6800318 w 13957642"/>
              <a:gd name="connsiteY10" fmla="*/ 6088406 h 10852389"/>
              <a:gd name="connsiteX11" fmla="*/ 6221316 w 13957642"/>
              <a:gd name="connsiteY11" fmla="*/ 6631404 h 10852389"/>
              <a:gd name="connsiteX0" fmla="*/ 451530 w 14650399"/>
              <a:gd name="connsiteY0" fmla="*/ 6631404 h 11764928"/>
              <a:gd name="connsiteX1" fmla="*/ 353948 w 14650399"/>
              <a:gd name="connsiteY1" fmla="*/ 433680 h 11764928"/>
              <a:gd name="connsiteX2" fmla="*/ 7939854 w 14650399"/>
              <a:gd name="connsiteY2" fmla="*/ 55384 h 11764928"/>
              <a:gd name="connsiteX3" fmla="*/ 13879448 w 14650399"/>
              <a:gd name="connsiteY3" fmla="*/ 1062330 h 11764928"/>
              <a:gd name="connsiteX4" fmla="*/ 13427928 w 14650399"/>
              <a:gd name="connsiteY4" fmla="*/ 11089104 h 11764928"/>
              <a:gd name="connsiteX5" fmla="*/ 1139004 w 14650399"/>
              <a:gd name="connsiteY5" fmla="*/ 10388024 h 11764928"/>
              <a:gd name="connsiteX6" fmla="*/ 451530 w 14650399"/>
              <a:gd name="connsiteY6" fmla="*/ 6631404 h 11764928"/>
              <a:gd name="connsiteX7" fmla="*/ 6332152 w 14650399"/>
              <a:gd name="connsiteY7" fmla="*/ 6631404 h 11764928"/>
              <a:gd name="connsiteX8" fmla="*/ 6911154 w 14650399"/>
              <a:gd name="connsiteY8" fmla="*/ 7174402 h 11764928"/>
              <a:gd name="connsiteX9" fmla="*/ 7490156 w 14650399"/>
              <a:gd name="connsiteY9" fmla="*/ 6631404 h 11764928"/>
              <a:gd name="connsiteX10" fmla="*/ 6911154 w 14650399"/>
              <a:gd name="connsiteY10" fmla="*/ 6088406 h 11764928"/>
              <a:gd name="connsiteX11" fmla="*/ 6332152 w 14650399"/>
              <a:gd name="connsiteY11" fmla="*/ 6631404 h 11764928"/>
              <a:gd name="connsiteX0" fmla="*/ 1322292 w 15600907"/>
              <a:gd name="connsiteY0" fmla="*/ 6631404 h 12732166"/>
              <a:gd name="connsiteX1" fmla="*/ 1224710 w 15600907"/>
              <a:gd name="connsiteY1" fmla="*/ 433680 h 12732166"/>
              <a:gd name="connsiteX2" fmla="*/ 8810616 w 15600907"/>
              <a:gd name="connsiteY2" fmla="*/ 55384 h 12732166"/>
              <a:gd name="connsiteX3" fmla="*/ 14750210 w 15600907"/>
              <a:gd name="connsiteY3" fmla="*/ 1062330 h 12732166"/>
              <a:gd name="connsiteX4" fmla="*/ 14298690 w 15600907"/>
              <a:gd name="connsiteY4" fmla="*/ 11089104 h 12732166"/>
              <a:gd name="connsiteX5" fmla="*/ 866766 w 15600907"/>
              <a:gd name="connsiteY5" fmla="*/ 12293024 h 12732166"/>
              <a:gd name="connsiteX6" fmla="*/ 1322292 w 15600907"/>
              <a:gd name="connsiteY6" fmla="*/ 6631404 h 12732166"/>
              <a:gd name="connsiteX7" fmla="*/ 7202914 w 15600907"/>
              <a:gd name="connsiteY7" fmla="*/ 6631404 h 12732166"/>
              <a:gd name="connsiteX8" fmla="*/ 7781916 w 15600907"/>
              <a:gd name="connsiteY8" fmla="*/ 7174402 h 12732166"/>
              <a:gd name="connsiteX9" fmla="*/ 8360918 w 15600907"/>
              <a:gd name="connsiteY9" fmla="*/ 6631404 h 12732166"/>
              <a:gd name="connsiteX10" fmla="*/ 7781916 w 15600907"/>
              <a:gd name="connsiteY10" fmla="*/ 6088406 h 12732166"/>
              <a:gd name="connsiteX11" fmla="*/ 7202914 w 15600907"/>
              <a:gd name="connsiteY11" fmla="*/ 6631404 h 12732166"/>
              <a:gd name="connsiteX0" fmla="*/ 1358636 w 15962114"/>
              <a:gd name="connsiteY0" fmla="*/ 6631404 h 13036209"/>
              <a:gd name="connsiteX1" fmla="*/ 1261054 w 15962114"/>
              <a:gd name="connsiteY1" fmla="*/ 433680 h 13036209"/>
              <a:gd name="connsiteX2" fmla="*/ 8846960 w 15962114"/>
              <a:gd name="connsiteY2" fmla="*/ 55384 h 13036209"/>
              <a:gd name="connsiteX3" fmla="*/ 14786554 w 15962114"/>
              <a:gd name="connsiteY3" fmla="*/ 1062330 h 13036209"/>
              <a:gd name="connsiteX4" fmla="*/ 14830334 w 15962114"/>
              <a:gd name="connsiteY4" fmla="*/ 11736804 h 13036209"/>
              <a:gd name="connsiteX5" fmla="*/ 903110 w 15962114"/>
              <a:gd name="connsiteY5" fmla="*/ 12293024 h 13036209"/>
              <a:gd name="connsiteX6" fmla="*/ 1358636 w 15962114"/>
              <a:gd name="connsiteY6" fmla="*/ 6631404 h 13036209"/>
              <a:gd name="connsiteX7" fmla="*/ 7239258 w 15962114"/>
              <a:gd name="connsiteY7" fmla="*/ 6631404 h 13036209"/>
              <a:gd name="connsiteX8" fmla="*/ 7818260 w 15962114"/>
              <a:gd name="connsiteY8" fmla="*/ 7174402 h 13036209"/>
              <a:gd name="connsiteX9" fmla="*/ 8397262 w 15962114"/>
              <a:gd name="connsiteY9" fmla="*/ 6631404 h 13036209"/>
              <a:gd name="connsiteX10" fmla="*/ 7818260 w 15962114"/>
              <a:gd name="connsiteY10" fmla="*/ 6088406 h 13036209"/>
              <a:gd name="connsiteX11" fmla="*/ 7239258 w 15962114"/>
              <a:gd name="connsiteY11" fmla="*/ 6631404 h 13036209"/>
              <a:gd name="connsiteX0" fmla="*/ 410621 w 16576199"/>
              <a:gd name="connsiteY0" fmla="*/ 6783804 h 13026547"/>
              <a:gd name="connsiteX1" fmla="*/ 1875139 w 16576199"/>
              <a:gd name="connsiteY1" fmla="*/ 433680 h 13026547"/>
              <a:gd name="connsiteX2" fmla="*/ 9461045 w 16576199"/>
              <a:gd name="connsiteY2" fmla="*/ 55384 h 13026547"/>
              <a:gd name="connsiteX3" fmla="*/ 15400639 w 16576199"/>
              <a:gd name="connsiteY3" fmla="*/ 1062330 h 13026547"/>
              <a:gd name="connsiteX4" fmla="*/ 15444419 w 16576199"/>
              <a:gd name="connsiteY4" fmla="*/ 11736804 h 13026547"/>
              <a:gd name="connsiteX5" fmla="*/ 1517195 w 16576199"/>
              <a:gd name="connsiteY5" fmla="*/ 12293024 h 13026547"/>
              <a:gd name="connsiteX6" fmla="*/ 410621 w 16576199"/>
              <a:gd name="connsiteY6" fmla="*/ 6783804 h 13026547"/>
              <a:gd name="connsiteX7" fmla="*/ 7853343 w 16576199"/>
              <a:gd name="connsiteY7" fmla="*/ 6631404 h 13026547"/>
              <a:gd name="connsiteX8" fmla="*/ 8432345 w 16576199"/>
              <a:gd name="connsiteY8" fmla="*/ 7174402 h 13026547"/>
              <a:gd name="connsiteX9" fmla="*/ 9011347 w 16576199"/>
              <a:gd name="connsiteY9" fmla="*/ 6631404 h 13026547"/>
              <a:gd name="connsiteX10" fmla="*/ 8432345 w 16576199"/>
              <a:gd name="connsiteY10" fmla="*/ 6088406 h 13026547"/>
              <a:gd name="connsiteX11" fmla="*/ 7853343 w 16576199"/>
              <a:gd name="connsiteY11" fmla="*/ 6631404 h 13026547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52644 w 16496498"/>
              <a:gd name="connsiteY10" fmla="*/ 6045782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9007367 w 16496498"/>
              <a:gd name="connsiteY9" fmla="*/ 6620918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8352643 w 16496498"/>
              <a:gd name="connsiteY8" fmla="*/ 7017733 h 12983923"/>
              <a:gd name="connsiteX9" fmla="*/ 9007367 w 16496498"/>
              <a:gd name="connsiteY9" fmla="*/ 6620918 h 12983923"/>
              <a:gd name="connsiteX10" fmla="*/ 8360839 w 16496498"/>
              <a:gd name="connsiteY10" fmla="*/ 6143536 h 12983923"/>
              <a:gd name="connsiteX11" fmla="*/ 7650000 w 16496498"/>
              <a:gd name="connsiteY11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8352643 w 16496498"/>
              <a:gd name="connsiteY8" fmla="*/ 7017733 h 12983923"/>
              <a:gd name="connsiteX9" fmla="*/ 9007367 w 16496498"/>
              <a:gd name="connsiteY9" fmla="*/ 6620918 h 12983923"/>
              <a:gd name="connsiteX10" fmla="*/ 8374099 w 16496498"/>
              <a:gd name="connsiteY10" fmla="*/ 5996609 h 12983923"/>
              <a:gd name="connsiteX11" fmla="*/ 7650000 w 16496498"/>
              <a:gd name="connsiteY11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8359273 w 16496498"/>
              <a:gd name="connsiteY8" fmla="*/ 7129397 h 12983923"/>
              <a:gd name="connsiteX9" fmla="*/ 9007367 w 16496498"/>
              <a:gd name="connsiteY9" fmla="*/ 6620918 h 12983923"/>
              <a:gd name="connsiteX10" fmla="*/ 8374099 w 16496498"/>
              <a:gd name="connsiteY10" fmla="*/ 5996609 h 12983923"/>
              <a:gd name="connsiteX11" fmla="*/ 7650000 w 16496498"/>
              <a:gd name="connsiteY11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9007367 w 16496498"/>
              <a:gd name="connsiteY10" fmla="*/ 6620918 h 12983923"/>
              <a:gd name="connsiteX11" fmla="*/ 8374099 w 16496498"/>
              <a:gd name="connsiteY11" fmla="*/ 5996609 h 12983923"/>
              <a:gd name="connsiteX12" fmla="*/ 7650000 w 16496498"/>
              <a:gd name="connsiteY12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9007367 w 16496498"/>
              <a:gd name="connsiteY10" fmla="*/ 6620918 h 12983923"/>
              <a:gd name="connsiteX11" fmla="*/ 8374099 w 16496498"/>
              <a:gd name="connsiteY11" fmla="*/ 5996609 h 12983923"/>
              <a:gd name="connsiteX12" fmla="*/ 7860664 w 16496498"/>
              <a:gd name="connsiteY12" fmla="*/ 6166275 h 12983923"/>
              <a:gd name="connsiteX13" fmla="*/ 7650000 w 16496498"/>
              <a:gd name="connsiteY13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9007367 w 16496498"/>
              <a:gd name="connsiteY10" fmla="*/ 6620918 h 12983923"/>
              <a:gd name="connsiteX11" fmla="*/ 8841959 w 16496498"/>
              <a:gd name="connsiteY11" fmla="*/ 6195661 h 12983923"/>
              <a:gd name="connsiteX12" fmla="*/ 8374099 w 16496498"/>
              <a:gd name="connsiteY12" fmla="*/ 5996609 h 12983923"/>
              <a:gd name="connsiteX13" fmla="*/ 7860664 w 16496498"/>
              <a:gd name="connsiteY13" fmla="*/ 6166275 h 12983923"/>
              <a:gd name="connsiteX14" fmla="*/ 7650000 w 16496498"/>
              <a:gd name="connsiteY14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8848589 w 16496498"/>
              <a:gd name="connsiteY10" fmla="*/ 6965558 h 12983923"/>
              <a:gd name="connsiteX11" fmla="*/ 9007367 w 16496498"/>
              <a:gd name="connsiteY11" fmla="*/ 6620918 h 12983923"/>
              <a:gd name="connsiteX12" fmla="*/ 8841959 w 16496498"/>
              <a:gd name="connsiteY12" fmla="*/ 6195661 h 12983923"/>
              <a:gd name="connsiteX13" fmla="*/ 8374099 w 16496498"/>
              <a:gd name="connsiteY13" fmla="*/ 5996609 h 12983923"/>
              <a:gd name="connsiteX14" fmla="*/ 7860664 w 16496498"/>
              <a:gd name="connsiteY14" fmla="*/ 6166275 h 12983923"/>
              <a:gd name="connsiteX15" fmla="*/ 7650000 w 16496498"/>
              <a:gd name="connsiteY15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8848589 w 16496498"/>
              <a:gd name="connsiteY10" fmla="*/ 6965558 h 12983923"/>
              <a:gd name="connsiteX11" fmla="*/ 9206278 w 16496498"/>
              <a:gd name="connsiteY11" fmla="*/ 6597410 h 12983923"/>
              <a:gd name="connsiteX12" fmla="*/ 8841959 w 16496498"/>
              <a:gd name="connsiteY12" fmla="*/ 6195661 h 12983923"/>
              <a:gd name="connsiteX13" fmla="*/ 8374099 w 16496498"/>
              <a:gd name="connsiteY13" fmla="*/ 5996609 h 12983923"/>
              <a:gd name="connsiteX14" fmla="*/ 7860664 w 16496498"/>
              <a:gd name="connsiteY14" fmla="*/ 6166275 h 12983923"/>
              <a:gd name="connsiteX15" fmla="*/ 7650000 w 16496498"/>
              <a:gd name="connsiteY15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8848589 w 16496498"/>
              <a:gd name="connsiteY10" fmla="*/ 6965558 h 12983923"/>
              <a:gd name="connsiteX11" fmla="*/ 9206278 w 16496498"/>
              <a:gd name="connsiteY11" fmla="*/ 6597410 h 12983923"/>
              <a:gd name="connsiteX12" fmla="*/ 8841959 w 16496498"/>
              <a:gd name="connsiteY12" fmla="*/ 6195661 h 12983923"/>
              <a:gd name="connsiteX13" fmla="*/ 8374099 w 16496498"/>
              <a:gd name="connsiteY13" fmla="*/ 5996609 h 12983923"/>
              <a:gd name="connsiteX14" fmla="*/ 7860664 w 16496498"/>
              <a:gd name="connsiteY14" fmla="*/ 6166275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8848589 w 16496498"/>
              <a:gd name="connsiteY10" fmla="*/ 6965558 h 12983923"/>
              <a:gd name="connsiteX11" fmla="*/ 9206278 w 16496498"/>
              <a:gd name="connsiteY11" fmla="*/ 6597410 h 12983923"/>
              <a:gd name="connsiteX12" fmla="*/ 8841959 w 16496498"/>
              <a:gd name="connsiteY12" fmla="*/ 6195661 h 12983923"/>
              <a:gd name="connsiteX13" fmla="*/ 8374099 w 16496498"/>
              <a:gd name="connsiteY13" fmla="*/ 5996609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8848589 w 16496498"/>
              <a:gd name="connsiteY10" fmla="*/ 6965558 h 12983923"/>
              <a:gd name="connsiteX11" fmla="*/ 9206278 w 16496498"/>
              <a:gd name="connsiteY11" fmla="*/ 6597410 h 12983923"/>
              <a:gd name="connsiteX12" fmla="*/ 8948045 w 16496498"/>
              <a:gd name="connsiteY12" fmla="*/ 6142768 h 12983923"/>
              <a:gd name="connsiteX13" fmla="*/ 8374099 w 16496498"/>
              <a:gd name="connsiteY13" fmla="*/ 5996609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8848589 w 16496498"/>
              <a:gd name="connsiteY10" fmla="*/ 6965558 h 12983923"/>
              <a:gd name="connsiteX11" fmla="*/ 9206278 w 16496498"/>
              <a:gd name="connsiteY11" fmla="*/ 6597410 h 12983923"/>
              <a:gd name="connsiteX12" fmla="*/ 8948045 w 16496498"/>
              <a:gd name="connsiteY12" fmla="*/ 6142768 h 12983923"/>
              <a:gd name="connsiteX13" fmla="*/ 8374099 w 16496498"/>
              <a:gd name="connsiteY13" fmla="*/ 5920207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00820 h 12983923"/>
              <a:gd name="connsiteX9" fmla="*/ 8359273 w 16496498"/>
              <a:gd name="connsiteY9" fmla="*/ 7129397 h 12983923"/>
              <a:gd name="connsiteX10" fmla="*/ 8848589 w 16496498"/>
              <a:gd name="connsiteY10" fmla="*/ 6965558 h 12983923"/>
              <a:gd name="connsiteX11" fmla="*/ 9206278 w 16496498"/>
              <a:gd name="connsiteY11" fmla="*/ 6597410 h 12983923"/>
              <a:gd name="connsiteX12" fmla="*/ 8948045 w 16496498"/>
              <a:gd name="connsiteY12" fmla="*/ 6142768 h 12983923"/>
              <a:gd name="connsiteX13" fmla="*/ 8374099 w 16496498"/>
              <a:gd name="connsiteY13" fmla="*/ 5920207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00820 h 12983923"/>
              <a:gd name="connsiteX9" fmla="*/ 8359273 w 16496498"/>
              <a:gd name="connsiteY9" fmla="*/ 7129397 h 12983923"/>
              <a:gd name="connsiteX10" fmla="*/ 9014349 w 16496498"/>
              <a:gd name="connsiteY10" fmla="*/ 6959681 h 12983923"/>
              <a:gd name="connsiteX11" fmla="*/ 9206278 w 16496498"/>
              <a:gd name="connsiteY11" fmla="*/ 6597410 h 12983923"/>
              <a:gd name="connsiteX12" fmla="*/ 8948045 w 16496498"/>
              <a:gd name="connsiteY12" fmla="*/ 6142768 h 12983923"/>
              <a:gd name="connsiteX13" fmla="*/ 8374099 w 16496498"/>
              <a:gd name="connsiteY13" fmla="*/ 5920207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00820 h 12983923"/>
              <a:gd name="connsiteX9" fmla="*/ 8372534 w 16496498"/>
              <a:gd name="connsiteY9" fmla="*/ 7188168 h 12983923"/>
              <a:gd name="connsiteX10" fmla="*/ 9014349 w 16496498"/>
              <a:gd name="connsiteY10" fmla="*/ 6959681 h 12983923"/>
              <a:gd name="connsiteX11" fmla="*/ 9206278 w 16496498"/>
              <a:gd name="connsiteY11" fmla="*/ 6597410 h 12983923"/>
              <a:gd name="connsiteX12" fmla="*/ 8948045 w 16496498"/>
              <a:gd name="connsiteY12" fmla="*/ 6142768 h 12983923"/>
              <a:gd name="connsiteX13" fmla="*/ 8374099 w 16496498"/>
              <a:gd name="connsiteY13" fmla="*/ 5920207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00820 h 12983923"/>
              <a:gd name="connsiteX9" fmla="*/ 8372534 w 16496498"/>
              <a:gd name="connsiteY9" fmla="*/ 7188168 h 12983923"/>
              <a:gd name="connsiteX10" fmla="*/ 8967936 w 16496498"/>
              <a:gd name="connsiteY10" fmla="*/ 7036083 h 12983923"/>
              <a:gd name="connsiteX11" fmla="*/ 9206278 w 16496498"/>
              <a:gd name="connsiteY11" fmla="*/ 6597410 h 12983923"/>
              <a:gd name="connsiteX12" fmla="*/ 8948045 w 16496498"/>
              <a:gd name="connsiteY12" fmla="*/ 6142768 h 12983923"/>
              <a:gd name="connsiteX13" fmla="*/ 8374099 w 16496498"/>
              <a:gd name="connsiteY13" fmla="*/ 5920207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00820 h 12983923"/>
              <a:gd name="connsiteX9" fmla="*/ 8372534 w 16496498"/>
              <a:gd name="connsiteY9" fmla="*/ 7188168 h 12983923"/>
              <a:gd name="connsiteX10" fmla="*/ 8967936 w 16496498"/>
              <a:gd name="connsiteY10" fmla="*/ 7036083 h 12983923"/>
              <a:gd name="connsiteX11" fmla="*/ 9206278 w 16496498"/>
              <a:gd name="connsiteY11" fmla="*/ 6597410 h 12983923"/>
              <a:gd name="connsiteX12" fmla="*/ 9027609 w 16496498"/>
              <a:gd name="connsiteY12" fmla="*/ 6136891 h 12983923"/>
              <a:gd name="connsiteX13" fmla="*/ 8374099 w 16496498"/>
              <a:gd name="connsiteY13" fmla="*/ 5920207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00820 h 12983923"/>
              <a:gd name="connsiteX9" fmla="*/ 8372534 w 16496498"/>
              <a:gd name="connsiteY9" fmla="*/ 7188168 h 12983923"/>
              <a:gd name="connsiteX10" fmla="*/ 8967936 w 16496498"/>
              <a:gd name="connsiteY10" fmla="*/ 7036083 h 12983923"/>
              <a:gd name="connsiteX11" fmla="*/ 9206278 w 16496498"/>
              <a:gd name="connsiteY11" fmla="*/ 6597410 h 12983923"/>
              <a:gd name="connsiteX12" fmla="*/ 9027609 w 16496498"/>
              <a:gd name="connsiteY12" fmla="*/ 6136891 h 12983923"/>
              <a:gd name="connsiteX13" fmla="*/ 8374099 w 16496498"/>
              <a:gd name="connsiteY13" fmla="*/ 5920207 h 12983923"/>
              <a:gd name="connsiteX14" fmla="*/ 7734687 w 16496498"/>
              <a:gd name="connsiteY14" fmla="*/ 6089873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2534 w 16496498"/>
              <a:gd name="connsiteY9" fmla="*/ 7188168 h 12983923"/>
              <a:gd name="connsiteX10" fmla="*/ 8967936 w 16496498"/>
              <a:gd name="connsiteY10" fmla="*/ 7036083 h 12983923"/>
              <a:gd name="connsiteX11" fmla="*/ 9206278 w 16496498"/>
              <a:gd name="connsiteY11" fmla="*/ 6597410 h 12983923"/>
              <a:gd name="connsiteX12" fmla="*/ 9027609 w 16496498"/>
              <a:gd name="connsiteY12" fmla="*/ 6136891 h 12983923"/>
              <a:gd name="connsiteX13" fmla="*/ 8374099 w 16496498"/>
              <a:gd name="connsiteY13" fmla="*/ 5920207 h 12983923"/>
              <a:gd name="connsiteX14" fmla="*/ 7734687 w 16496498"/>
              <a:gd name="connsiteY14" fmla="*/ 6089873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8967936 w 16496498"/>
              <a:gd name="connsiteY10" fmla="*/ 7036083 h 12983923"/>
              <a:gd name="connsiteX11" fmla="*/ 9206278 w 16496498"/>
              <a:gd name="connsiteY11" fmla="*/ 6597410 h 12983923"/>
              <a:gd name="connsiteX12" fmla="*/ 9027609 w 16496498"/>
              <a:gd name="connsiteY12" fmla="*/ 6136891 h 12983923"/>
              <a:gd name="connsiteX13" fmla="*/ 8374099 w 16496498"/>
              <a:gd name="connsiteY13" fmla="*/ 5920207 h 12983923"/>
              <a:gd name="connsiteX14" fmla="*/ 7734687 w 16496498"/>
              <a:gd name="connsiteY14" fmla="*/ 6089873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206278 w 16496498"/>
              <a:gd name="connsiteY11" fmla="*/ 6597410 h 12983923"/>
              <a:gd name="connsiteX12" fmla="*/ 9027609 w 16496498"/>
              <a:gd name="connsiteY12" fmla="*/ 6136891 h 12983923"/>
              <a:gd name="connsiteX13" fmla="*/ 8374099 w 16496498"/>
              <a:gd name="connsiteY13" fmla="*/ 5920207 h 12983923"/>
              <a:gd name="connsiteX14" fmla="*/ 7734687 w 16496498"/>
              <a:gd name="connsiteY14" fmla="*/ 6089873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199999 w 16496498"/>
              <a:gd name="connsiteY11" fmla="*/ 6771614 h 12983923"/>
              <a:gd name="connsiteX12" fmla="*/ 9206278 w 16496498"/>
              <a:gd name="connsiteY12" fmla="*/ 6597410 h 12983923"/>
              <a:gd name="connsiteX13" fmla="*/ 9027609 w 16496498"/>
              <a:gd name="connsiteY13" fmla="*/ 6136891 h 12983923"/>
              <a:gd name="connsiteX14" fmla="*/ 8374099 w 16496498"/>
              <a:gd name="connsiteY14" fmla="*/ 5920207 h 12983923"/>
              <a:gd name="connsiteX15" fmla="*/ 7734687 w 16496498"/>
              <a:gd name="connsiteY15" fmla="*/ 6089873 h 12983923"/>
              <a:gd name="connsiteX16" fmla="*/ 7451089 w 16496498"/>
              <a:gd name="connsiteY16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199999 w 16496498"/>
              <a:gd name="connsiteY11" fmla="*/ 6771614 h 12983923"/>
              <a:gd name="connsiteX12" fmla="*/ 9265951 w 16496498"/>
              <a:gd name="connsiteY12" fmla="*/ 6597410 h 12983923"/>
              <a:gd name="connsiteX13" fmla="*/ 9027609 w 16496498"/>
              <a:gd name="connsiteY13" fmla="*/ 6136891 h 12983923"/>
              <a:gd name="connsiteX14" fmla="*/ 8374099 w 16496498"/>
              <a:gd name="connsiteY14" fmla="*/ 5920207 h 12983923"/>
              <a:gd name="connsiteX15" fmla="*/ 7734687 w 16496498"/>
              <a:gd name="connsiteY15" fmla="*/ 6089873 h 12983923"/>
              <a:gd name="connsiteX16" fmla="*/ 7451089 w 16496498"/>
              <a:gd name="connsiteY16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259672 w 16496498"/>
              <a:gd name="connsiteY11" fmla="*/ 6789245 h 12983923"/>
              <a:gd name="connsiteX12" fmla="*/ 9265951 w 16496498"/>
              <a:gd name="connsiteY12" fmla="*/ 6597410 h 12983923"/>
              <a:gd name="connsiteX13" fmla="*/ 9027609 w 16496498"/>
              <a:gd name="connsiteY13" fmla="*/ 6136891 h 12983923"/>
              <a:gd name="connsiteX14" fmla="*/ 8374099 w 16496498"/>
              <a:gd name="connsiteY14" fmla="*/ 5920207 h 12983923"/>
              <a:gd name="connsiteX15" fmla="*/ 7734687 w 16496498"/>
              <a:gd name="connsiteY15" fmla="*/ 6089873 h 12983923"/>
              <a:gd name="connsiteX16" fmla="*/ 7451089 w 16496498"/>
              <a:gd name="connsiteY16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259672 w 16496498"/>
              <a:gd name="connsiteY11" fmla="*/ 6789245 h 12983923"/>
              <a:gd name="connsiteX12" fmla="*/ 9265951 w 16496498"/>
              <a:gd name="connsiteY12" fmla="*/ 6597410 h 12983923"/>
              <a:gd name="connsiteX13" fmla="*/ 9213260 w 16496498"/>
              <a:gd name="connsiteY13" fmla="*/ 6336711 h 12983923"/>
              <a:gd name="connsiteX14" fmla="*/ 9027609 w 16496498"/>
              <a:gd name="connsiteY14" fmla="*/ 6136891 h 12983923"/>
              <a:gd name="connsiteX15" fmla="*/ 8374099 w 16496498"/>
              <a:gd name="connsiteY15" fmla="*/ 5920207 h 12983923"/>
              <a:gd name="connsiteX16" fmla="*/ 7734687 w 16496498"/>
              <a:gd name="connsiteY16" fmla="*/ 6089873 h 12983923"/>
              <a:gd name="connsiteX17" fmla="*/ 7451089 w 16496498"/>
              <a:gd name="connsiteY17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259672 w 16496498"/>
              <a:gd name="connsiteY11" fmla="*/ 6789245 h 12983923"/>
              <a:gd name="connsiteX12" fmla="*/ 9318994 w 16496498"/>
              <a:gd name="connsiteY12" fmla="*/ 6556270 h 12983923"/>
              <a:gd name="connsiteX13" fmla="*/ 9213260 w 16496498"/>
              <a:gd name="connsiteY13" fmla="*/ 6336711 h 12983923"/>
              <a:gd name="connsiteX14" fmla="*/ 9027609 w 16496498"/>
              <a:gd name="connsiteY14" fmla="*/ 6136891 h 12983923"/>
              <a:gd name="connsiteX15" fmla="*/ 8374099 w 16496498"/>
              <a:gd name="connsiteY15" fmla="*/ 5920207 h 12983923"/>
              <a:gd name="connsiteX16" fmla="*/ 7734687 w 16496498"/>
              <a:gd name="connsiteY16" fmla="*/ 6089873 h 12983923"/>
              <a:gd name="connsiteX17" fmla="*/ 7451089 w 16496498"/>
              <a:gd name="connsiteY17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259672 w 16496498"/>
              <a:gd name="connsiteY11" fmla="*/ 6789245 h 12983923"/>
              <a:gd name="connsiteX12" fmla="*/ 9318994 w 16496498"/>
              <a:gd name="connsiteY12" fmla="*/ 6556270 h 12983923"/>
              <a:gd name="connsiteX13" fmla="*/ 9253042 w 16496498"/>
              <a:gd name="connsiteY13" fmla="*/ 6319080 h 12983923"/>
              <a:gd name="connsiteX14" fmla="*/ 9027609 w 16496498"/>
              <a:gd name="connsiteY14" fmla="*/ 6136891 h 12983923"/>
              <a:gd name="connsiteX15" fmla="*/ 8374099 w 16496498"/>
              <a:gd name="connsiteY15" fmla="*/ 5920207 h 12983923"/>
              <a:gd name="connsiteX16" fmla="*/ 7734687 w 16496498"/>
              <a:gd name="connsiteY16" fmla="*/ 6089873 h 12983923"/>
              <a:gd name="connsiteX17" fmla="*/ 7451089 w 16496498"/>
              <a:gd name="connsiteY17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259672 w 16496498"/>
              <a:gd name="connsiteY11" fmla="*/ 6789245 h 12983923"/>
              <a:gd name="connsiteX12" fmla="*/ 9318994 w 16496498"/>
              <a:gd name="connsiteY12" fmla="*/ 6556270 h 12983923"/>
              <a:gd name="connsiteX13" fmla="*/ 9253042 w 16496498"/>
              <a:gd name="connsiteY13" fmla="*/ 6319080 h 12983923"/>
              <a:gd name="connsiteX14" fmla="*/ 9034240 w 16496498"/>
              <a:gd name="connsiteY14" fmla="*/ 6078121 h 12983923"/>
              <a:gd name="connsiteX15" fmla="*/ 8374099 w 16496498"/>
              <a:gd name="connsiteY15" fmla="*/ 5920207 h 12983923"/>
              <a:gd name="connsiteX16" fmla="*/ 7734687 w 16496498"/>
              <a:gd name="connsiteY16" fmla="*/ 6089873 h 12983923"/>
              <a:gd name="connsiteX17" fmla="*/ 7451089 w 16496498"/>
              <a:gd name="connsiteY17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259672 w 16496498"/>
              <a:gd name="connsiteY11" fmla="*/ 6789245 h 12983923"/>
              <a:gd name="connsiteX12" fmla="*/ 9318994 w 16496498"/>
              <a:gd name="connsiteY12" fmla="*/ 6556270 h 12983923"/>
              <a:gd name="connsiteX13" fmla="*/ 9253042 w 16496498"/>
              <a:gd name="connsiteY13" fmla="*/ 6319080 h 12983923"/>
              <a:gd name="connsiteX14" fmla="*/ 9034240 w 16496498"/>
              <a:gd name="connsiteY14" fmla="*/ 6078121 h 12983923"/>
              <a:gd name="connsiteX15" fmla="*/ 8815438 w 16496498"/>
              <a:gd name="connsiteY15" fmla="*/ 5966455 h 12983923"/>
              <a:gd name="connsiteX16" fmla="*/ 8374099 w 16496498"/>
              <a:gd name="connsiteY16" fmla="*/ 5920207 h 12983923"/>
              <a:gd name="connsiteX17" fmla="*/ 7734687 w 16496498"/>
              <a:gd name="connsiteY17" fmla="*/ 6089873 h 12983923"/>
              <a:gd name="connsiteX18" fmla="*/ 7451089 w 16496498"/>
              <a:gd name="connsiteY18" fmla="*/ 6588358 h 12983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6496498" h="12983923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451089" y="6588358"/>
                </a:moveTo>
                <a:cubicBezTo>
                  <a:pt x="7452194" y="6752916"/>
                  <a:pt x="7623106" y="6988028"/>
                  <a:pt x="7741318" y="7077222"/>
                </a:cubicBezTo>
                <a:cubicBezTo>
                  <a:pt x="7859530" y="7166416"/>
                  <a:pt x="8166992" y="7231267"/>
                  <a:pt x="8379164" y="7229308"/>
                </a:cubicBezTo>
                <a:cubicBezTo>
                  <a:pt x="8591336" y="7227349"/>
                  <a:pt x="8886384" y="7143709"/>
                  <a:pt x="9014349" y="7065468"/>
                </a:cubicBezTo>
                <a:cubicBezTo>
                  <a:pt x="9142314" y="6987227"/>
                  <a:pt x="9227684" y="6867255"/>
                  <a:pt x="9259672" y="6789245"/>
                </a:cubicBezTo>
                <a:cubicBezTo>
                  <a:pt x="9291660" y="6711235"/>
                  <a:pt x="9333360" y="6631692"/>
                  <a:pt x="9318994" y="6556270"/>
                </a:cubicBezTo>
                <a:cubicBezTo>
                  <a:pt x="9304628" y="6480848"/>
                  <a:pt x="9292766" y="6395833"/>
                  <a:pt x="9253042" y="6319080"/>
                </a:cubicBezTo>
                <a:cubicBezTo>
                  <a:pt x="9213318" y="6242327"/>
                  <a:pt x="9107174" y="6132974"/>
                  <a:pt x="9034240" y="6078121"/>
                </a:cubicBezTo>
                <a:cubicBezTo>
                  <a:pt x="8961306" y="6023268"/>
                  <a:pt x="8925461" y="5992774"/>
                  <a:pt x="8815438" y="5966455"/>
                </a:cubicBezTo>
                <a:cubicBezTo>
                  <a:pt x="8705415" y="5940136"/>
                  <a:pt x="8554224" y="5899637"/>
                  <a:pt x="8374099" y="5920207"/>
                </a:cubicBezTo>
                <a:cubicBezTo>
                  <a:pt x="8193974" y="5940777"/>
                  <a:pt x="7855370" y="5990269"/>
                  <a:pt x="7734687" y="6089873"/>
                </a:cubicBezTo>
                <a:cubicBezTo>
                  <a:pt x="7614004" y="6189477"/>
                  <a:pt x="7449984" y="6423800"/>
                  <a:pt x="7451089" y="6588358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6748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31701 -0.01142 L -0.00747 -0.40123 L 0.27969 -0.02098 L 0.00538 0.2676 L 0 0 Z " pathEditMode="relative" ptsTypes="AAAAAA">
                                      <p:cBhvr>
                                        <p:cTn id="9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DEE4D-9095-B1A9-9727-8121B67B4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B061019-D4A3-9F69-230E-45FB8FD972AF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A4471BCC-208F-A083-3B00-A054EC416E1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B3DD48-E471-4241-E84C-18AA64CB1E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490" y="226038"/>
            <a:ext cx="6702035" cy="4691424"/>
          </a:xfrm>
          <a:prstGeom prst="rect">
            <a:avLst/>
          </a:prstGeom>
        </p:spPr>
      </p:pic>
      <p:sp>
        <p:nvSpPr>
          <p:cNvPr id="7" name="Google Shape;2647;p54">
            <a:extLst>
              <a:ext uri="{FF2B5EF4-FFF2-40B4-BE49-F238E27FC236}">
                <a16:creationId xmlns:a16="http://schemas.microsoft.com/office/drawing/2014/main" id="{616B5AE3-A5F6-EED5-5C69-5ACD46A715E9}"/>
              </a:ext>
            </a:extLst>
          </p:cNvPr>
          <p:cNvSpPr txBox="1">
            <a:spLocks/>
          </p:cNvSpPr>
          <p:nvPr/>
        </p:nvSpPr>
        <p:spPr>
          <a:xfrm>
            <a:off x="6291737" y="79335"/>
            <a:ext cx="2173603" cy="841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4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town</a:t>
            </a:r>
            <a:r>
              <a:rPr lang="en-US" sz="44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8" name="Halka 3">
            <a:extLst>
              <a:ext uri="{FF2B5EF4-FFF2-40B4-BE49-F238E27FC236}">
                <a16:creationId xmlns:a16="http://schemas.microsoft.com/office/drawing/2014/main" id="{F06C3E5D-48E0-0DFE-F4DB-2C0BD56BB098}"/>
              </a:ext>
            </a:extLst>
          </p:cNvPr>
          <p:cNvSpPr/>
          <p:nvPr/>
        </p:nvSpPr>
        <p:spPr>
          <a:xfrm>
            <a:off x="-4507645" y="-5343202"/>
            <a:ext cx="18958719" cy="16834469"/>
          </a:xfrm>
          <a:custGeom>
            <a:avLst/>
            <a:gdLst>
              <a:gd name="connsiteX0" fmla="*/ 0 w 5832648"/>
              <a:gd name="connsiteY0" fmla="*/ 2880320 h 5760640"/>
              <a:gd name="connsiteX1" fmla="*/ 2916324 w 5832648"/>
              <a:gd name="connsiteY1" fmla="*/ 0 h 5760640"/>
              <a:gd name="connsiteX2" fmla="*/ 5832648 w 5832648"/>
              <a:gd name="connsiteY2" fmla="*/ 2880320 h 5760640"/>
              <a:gd name="connsiteX3" fmla="*/ 2916324 w 5832648"/>
              <a:gd name="connsiteY3" fmla="*/ 5760640 h 5760640"/>
              <a:gd name="connsiteX4" fmla="*/ 0 w 5832648"/>
              <a:gd name="connsiteY4" fmla="*/ 2880320 h 5760640"/>
              <a:gd name="connsiteX5" fmla="*/ 2337322 w 5832648"/>
              <a:gd name="connsiteY5" fmla="*/ 2880320 h 5760640"/>
              <a:gd name="connsiteX6" fmla="*/ 2916324 w 5832648"/>
              <a:gd name="connsiteY6" fmla="*/ 3423318 h 5760640"/>
              <a:gd name="connsiteX7" fmla="*/ 3495326 w 5832648"/>
              <a:gd name="connsiteY7" fmla="*/ 2880320 h 5760640"/>
              <a:gd name="connsiteX8" fmla="*/ 2916324 w 5832648"/>
              <a:gd name="connsiteY8" fmla="*/ 2337322 h 5760640"/>
              <a:gd name="connsiteX9" fmla="*/ 2337322 w 5832648"/>
              <a:gd name="connsiteY9" fmla="*/ 2880320 h 5760640"/>
              <a:gd name="connsiteX0" fmla="*/ 607880 w 6440528"/>
              <a:gd name="connsiteY0" fmla="*/ 3263854 h 6144174"/>
              <a:gd name="connsiteX1" fmla="*/ 243598 w 6440528"/>
              <a:gd name="connsiteY1" fmla="*/ 342730 h 6144174"/>
              <a:gd name="connsiteX2" fmla="*/ 3524204 w 6440528"/>
              <a:gd name="connsiteY2" fmla="*/ 383534 h 6144174"/>
              <a:gd name="connsiteX3" fmla="*/ 6440528 w 6440528"/>
              <a:gd name="connsiteY3" fmla="*/ 3263854 h 6144174"/>
              <a:gd name="connsiteX4" fmla="*/ 3524204 w 6440528"/>
              <a:gd name="connsiteY4" fmla="*/ 6144174 h 6144174"/>
              <a:gd name="connsiteX5" fmla="*/ 607880 w 6440528"/>
              <a:gd name="connsiteY5" fmla="*/ 3263854 h 6144174"/>
              <a:gd name="connsiteX6" fmla="*/ 2945202 w 6440528"/>
              <a:gd name="connsiteY6" fmla="*/ 3263854 h 6144174"/>
              <a:gd name="connsiteX7" fmla="*/ 3524204 w 6440528"/>
              <a:gd name="connsiteY7" fmla="*/ 3806852 h 6144174"/>
              <a:gd name="connsiteX8" fmla="*/ 4103206 w 6440528"/>
              <a:gd name="connsiteY8" fmla="*/ 3263854 h 6144174"/>
              <a:gd name="connsiteX9" fmla="*/ 3524204 w 6440528"/>
              <a:gd name="connsiteY9" fmla="*/ 2720856 h 6144174"/>
              <a:gd name="connsiteX10" fmla="*/ 2945202 w 6440528"/>
              <a:gd name="connsiteY10" fmla="*/ 3263854 h 6144174"/>
              <a:gd name="connsiteX0" fmla="*/ 607880 w 7224084"/>
              <a:gd name="connsiteY0" fmla="*/ 3139674 h 6019994"/>
              <a:gd name="connsiteX1" fmla="*/ 243598 w 7224084"/>
              <a:gd name="connsiteY1" fmla="*/ 218550 h 6019994"/>
              <a:gd name="connsiteX2" fmla="*/ 3524204 w 7224084"/>
              <a:gd name="connsiteY2" fmla="*/ 259354 h 6019994"/>
              <a:gd name="connsiteX3" fmla="*/ 7025398 w 7224084"/>
              <a:gd name="connsiteY3" fmla="*/ 199500 h 6019994"/>
              <a:gd name="connsiteX4" fmla="*/ 6440528 w 7224084"/>
              <a:gd name="connsiteY4" fmla="*/ 3139674 h 6019994"/>
              <a:gd name="connsiteX5" fmla="*/ 3524204 w 7224084"/>
              <a:gd name="connsiteY5" fmla="*/ 6019994 h 6019994"/>
              <a:gd name="connsiteX6" fmla="*/ 607880 w 7224084"/>
              <a:gd name="connsiteY6" fmla="*/ 3139674 h 6019994"/>
              <a:gd name="connsiteX7" fmla="*/ 2945202 w 7224084"/>
              <a:gd name="connsiteY7" fmla="*/ 3139674 h 6019994"/>
              <a:gd name="connsiteX8" fmla="*/ 3524204 w 7224084"/>
              <a:gd name="connsiteY8" fmla="*/ 3682672 h 6019994"/>
              <a:gd name="connsiteX9" fmla="*/ 4103206 w 7224084"/>
              <a:gd name="connsiteY9" fmla="*/ 3139674 h 6019994"/>
              <a:gd name="connsiteX10" fmla="*/ 3524204 w 7224084"/>
              <a:gd name="connsiteY10" fmla="*/ 2596676 h 6019994"/>
              <a:gd name="connsiteX11" fmla="*/ 2945202 w 7224084"/>
              <a:gd name="connsiteY11" fmla="*/ 3139674 h 6019994"/>
              <a:gd name="connsiteX0" fmla="*/ 607880 w 8608291"/>
              <a:gd name="connsiteY0" fmla="*/ 3139674 h 6750591"/>
              <a:gd name="connsiteX1" fmla="*/ 243598 w 8608291"/>
              <a:gd name="connsiteY1" fmla="*/ 218550 h 6750591"/>
              <a:gd name="connsiteX2" fmla="*/ 3524204 w 8608291"/>
              <a:gd name="connsiteY2" fmla="*/ 259354 h 6750591"/>
              <a:gd name="connsiteX3" fmla="*/ 7025398 w 8608291"/>
              <a:gd name="connsiteY3" fmla="*/ 199500 h 6750591"/>
              <a:gd name="connsiteX4" fmla="*/ 8478878 w 8608291"/>
              <a:gd name="connsiteY4" fmla="*/ 6263874 h 6750591"/>
              <a:gd name="connsiteX5" fmla="*/ 3524204 w 8608291"/>
              <a:gd name="connsiteY5" fmla="*/ 6019994 h 6750591"/>
              <a:gd name="connsiteX6" fmla="*/ 607880 w 8608291"/>
              <a:gd name="connsiteY6" fmla="*/ 3139674 h 6750591"/>
              <a:gd name="connsiteX7" fmla="*/ 2945202 w 8608291"/>
              <a:gd name="connsiteY7" fmla="*/ 3139674 h 6750591"/>
              <a:gd name="connsiteX8" fmla="*/ 3524204 w 8608291"/>
              <a:gd name="connsiteY8" fmla="*/ 3682672 h 6750591"/>
              <a:gd name="connsiteX9" fmla="*/ 4103206 w 8608291"/>
              <a:gd name="connsiteY9" fmla="*/ 3139674 h 6750591"/>
              <a:gd name="connsiteX10" fmla="*/ 3524204 w 8608291"/>
              <a:gd name="connsiteY10" fmla="*/ 2596676 h 6750591"/>
              <a:gd name="connsiteX11" fmla="*/ 2945202 w 8608291"/>
              <a:gd name="connsiteY11" fmla="*/ 3139674 h 6750591"/>
              <a:gd name="connsiteX0" fmla="*/ 3132736 w 11500120"/>
              <a:gd name="connsiteY0" fmla="*/ 3139674 h 7220147"/>
              <a:gd name="connsiteX1" fmla="*/ 2768454 w 11500120"/>
              <a:gd name="connsiteY1" fmla="*/ 218550 h 7220147"/>
              <a:gd name="connsiteX2" fmla="*/ 6049060 w 11500120"/>
              <a:gd name="connsiteY2" fmla="*/ 259354 h 7220147"/>
              <a:gd name="connsiteX3" fmla="*/ 9550254 w 11500120"/>
              <a:gd name="connsiteY3" fmla="*/ 199500 h 7220147"/>
              <a:gd name="connsiteX4" fmla="*/ 11003734 w 11500120"/>
              <a:gd name="connsiteY4" fmla="*/ 6263874 h 7220147"/>
              <a:gd name="connsiteX5" fmla="*/ 276910 w 11500120"/>
              <a:gd name="connsiteY5" fmla="*/ 6896294 h 7220147"/>
              <a:gd name="connsiteX6" fmla="*/ 3132736 w 11500120"/>
              <a:gd name="connsiteY6" fmla="*/ 3139674 h 7220147"/>
              <a:gd name="connsiteX7" fmla="*/ 5470058 w 11500120"/>
              <a:gd name="connsiteY7" fmla="*/ 3139674 h 7220147"/>
              <a:gd name="connsiteX8" fmla="*/ 6049060 w 11500120"/>
              <a:gd name="connsiteY8" fmla="*/ 3682672 h 7220147"/>
              <a:gd name="connsiteX9" fmla="*/ 6628062 w 11500120"/>
              <a:gd name="connsiteY9" fmla="*/ 3139674 h 7220147"/>
              <a:gd name="connsiteX10" fmla="*/ 6049060 w 11500120"/>
              <a:gd name="connsiteY10" fmla="*/ 2596676 h 7220147"/>
              <a:gd name="connsiteX11" fmla="*/ 5470058 w 11500120"/>
              <a:gd name="connsiteY11" fmla="*/ 3139674 h 7220147"/>
              <a:gd name="connsiteX0" fmla="*/ 3117946 w 11485330"/>
              <a:gd name="connsiteY0" fmla="*/ 3942271 h 8022744"/>
              <a:gd name="connsiteX1" fmla="*/ 1077264 w 11485330"/>
              <a:gd name="connsiteY1" fmla="*/ 106747 h 8022744"/>
              <a:gd name="connsiteX2" fmla="*/ 6034270 w 11485330"/>
              <a:gd name="connsiteY2" fmla="*/ 1061951 h 8022744"/>
              <a:gd name="connsiteX3" fmla="*/ 9535464 w 11485330"/>
              <a:gd name="connsiteY3" fmla="*/ 1002097 h 8022744"/>
              <a:gd name="connsiteX4" fmla="*/ 10988944 w 11485330"/>
              <a:gd name="connsiteY4" fmla="*/ 7066471 h 8022744"/>
              <a:gd name="connsiteX5" fmla="*/ 262120 w 11485330"/>
              <a:gd name="connsiteY5" fmla="*/ 7698891 h 8022744"/>
              <a:gd name="connsiteX6" fmla="*/ 3117946 w 11485330"/>
              <a:gd name="connsiteY6" fmla="*/ 3942271 h 8022744"/>
              <a:gd name="connsiteX7" fmla="*/ 5455268 w 11485330"/>
              <a:gd name="connsiteY7" fmla="*/ 3942271 h 8022744"/>
              <a:gd name="connsiteX8" fmla="*/ 6034270 w 11485330"/>
              <a:gd name="connsiteY8" fmla="*/ 4485269 h 8022744"/>
              <a:gd name="connsiteX9" fmla="*/ 6613272 w 11485330"/>
              <a:gd name="connsiteY9" fmla="*/ 3942271 h 8022744"/>
              <a:gd name="connsiteX10" fmla="*/ 6034270 w 11485330"/>
              <a:gd name="connsiteY10" fmla="*/ 3399273 h 8022744"/>
              <a:gd name="connsiteX11" fmla="*/ 5455268 w 11485330"/>
              <a:gd name="connsiteY11" fmla="*/ 3942271 h 8022744"/>
              <a:gd name="connsiteX0" fmla="*/ 3117946 w 11485330"/>
              <a:gd name="connsiteY0" fmla="*/ 5106236 h 9186709"/>
              <a:gd name="connsiteX1" fmla="*/ 1077264 w 11485330"/>
              <a:gd name="connsiteY1" fmla="*/ 1270712 h 9186709"/>
              <a:gd name="connsiteX2" fmla="*/ 6643870 w 11485330"/>
              <a:gd name="connsiteY2" fmla="*/ 16116 h 9186709"/>
              <a:gd name="connsiteX3" fmla="*/ 9535464 w 11485330"/>
              <a:gd name="connsiteY3" fmla="*/ 2166062 h 9186709"/>
              <a:gd name="connsiteX4" fmla="*/ 10988944 w 11485330"/>
              <a:gd name="connsiteY4" fmla="*/ 8230436 h 9186709"/>
              <a:gd name="connsiteX5" fmla="*/ 262120 w 11485330"/>
              <a:gd name="connsiteY5" fmla="*/ 8862856 h 9186709"/>
              <a:gd name="connsiteX6" fmla="*/ 3117946 w 11485330"/>
              <a:gd name="connsiteY6" fmla="*/ 5106236 h 9186709"/>
              <a:gd name="connsiteX7" fmla="*/ 5455268 w 11485330"/>
              <a:gd name="connsiteY7" fmla="*/ 5106236 h 9186709"/>
              <a:gd name="connsiteX8" fmla="*/ 6034270 w 11485330"/>
              <a:gd name="connsiteY8" fmla="*/ 5649234 h 9186709"/>
              <a:gd name="connsiteX9" fmla="*/ 6613272 w 11485330"/>
              <a:gd name="connsiteY9" fmla="*/ 5106236 h 9186709"/>
              <a:gd name="connsiteX10" fmla="*/ 6034270 w 11485330"/>
              <a:gd name="connsiteY10" fmla="*/ 4563238 h 9186709"/>
              <a:gd name="connsiteX11" fmla="*/ 5455268 w 11485330"/>
              <a:gd name="connsiteY11" fmla="*/ 5106236 h 9186709"/>
              <a:gd name="connsiteX0" fmla="*/ 3117946 w 13191594"/>
              <a:gd name="connsiteY0" fmla="*/ 5737390 h 9958375"/>
              <a:gd name="connsiteX1" fmla="*/ 1077264 w 13191594"/>
              <a:gd name="connsiteY1" fmla="*/ 1901866 h 9958375"/>
              <a:gd name="connsiteX2" fmla="*/ 6643870 w 13191594"/>
              <a:gd name="connsiteY2" fmla="*/ 647270 h 9958375"/>
              <a:gd name="connsiteX3" fmla="*/ 13002564 w 13191594"/>
              <a:gd name="connsiteY3" fmla="*/ 168316 h 9958375"/>
              <a:gd name="connsiteX4" fmla="*/ 10988944 w 13191594"/>
              <a:gd name="connsiteY4" fmla="*/ 8861590 h 9958375"/>
              <a:gd name="connsiteX5" fmla="*/ 262120 w 13191594"/>
              <a:gd name="connsiteY5" fmla="*/ 9494010 h 9958375"/>
              <a:gd name="connsiteX6" fmla="*/ 3117946 w 13191594"/>
              <a:gd name="connsiteY6" fmla="*/ 5737390 h 9958375"/>
              <a:gd name="connsiteX7" fmla="*/ 5455268 w 13191594"/>
              <a:gd name="connsiteY7" fmla="*/ 5737390 h 9958375"/>
              <a:gd name="connsiteX8" fmla="*/ 6034270 w 13191594"/>
              <a:gd name="connsiteY8" fmla="*/ 6280388 h 9958375"/>
              <a:gd name="connsiteX9" fmla="*/ 6613272 w 13191594"/>
              <a:gd name="connsiteY9" fmla="*/ 5737390 h 9958375"/>
              <a:gd name="connsiteX10" fmla="*/ 6034270 w 13191594"/>
              <a:gd name="connsiteY10" fmla="*/ 5194392 h 9958375"/>
              <a:gd name="connsiteX11" fmla="*/ 5455268 w 13191594"/>
              <a:gd name="connsiteY11" fmla="*/ 5737390 h 9958375"/>
              <a:gd name="connsiteX0" fmla="*/ 427271 w 14044219"/>
              <a:gd name="connsiteY0" fmla="*/ 5737390 h 9958375"/>
              <a:gd name="connsiteX1" fmla="*/ 1929889 w 14044219"/>
              <a:gd name="connsiteY1" fmla="*/ 1901866 h 9958375"/>
              <a:gd name="connsiteX2" fmla="*/ 7496495 w 14044219"/>
              <a:gd name="connsiteY2" fmla="*/ 647270 h 9958375"/>
              <a:gd name="connsiteX3" fmla="*/ 13855189 w 14044219"/>
              <a:gd name="connsiteY3" fmla="*/ 168316 h 9958375"/>
              <a:gd name="connsiteX4" fmla="*/ 11841569 w 14044219"/>
              <a:gd name="connsiteY4" fmla="*/ 8861590 h 9958375"/>
              <a:gd name="connsiteX5" fmla="*/ 1114745 w 14044219"/>
              <a:gd name="connsiteY5" fmla="*/ 9494010 h 9958375"/>
              <a:gd name="connsiteX6" fmla="*/ 427271 w 14044219"/>
              <a:gd name="connsiteY6" fmla="*/ 5737390 h 9958375"/>
              <a:gd name="connsiteX7" fmla="*/ 6307893 w 14044219"/>
              <a:gd name="connsiteY7" fmla="*/ 5737390 h 9958375"/>
              <a:gd name="connsiteX8" fmla="*/ 6886895 w 14044219"/>
              <a:gd name="connsiteY8" fmla="*/ 6280388 h 9958375"/>
              <a:gd name="connsiteX9" fmla="*/ 7465897 w 14044219"/>
              <a:gd name="connsiteY9" fmla="*/ 5737390 h 9958375"/>
              <a:gd name="connsiteX10" fmla="*/ 6886895 w 14044219"/>
              <a:gd name="connsiteY10" fmla="*/ 5194392 h 9958375"/>
              <a:gd name="connsiteX11" fmla="*/ 6307893 w 14044219"/>
              <a:gd name="connsiteY11" fmla="*/ 5737390 h 9958375"/>
              <a:gd name="connsiteX0" fmla="*/ 340694 w 13957642"/>
              <a:gd name="connsiteY0" fmla="*/ 6293101 h 10514086"/>
              <a:gd name="connsiteX1" fmla="*/ 243112 w 13957642"/>
              <a:gd name="connsiteY1" fmla="*/ 95377 h 10514086"/>
              <a:gd name="connsiteX2" fmla="*/ 7409918 w 13957642"/>
              <a:gd name="connsiteY2" fmla="*/ 1202981 h 10514086"/>
              <a:gd name="connsiteX3" fmla="*/ 13768612 w 13957642"/>
              <a:gd name="connsiteY3" fmla="*/ 724027 h 10514086"/>
              <a:gd name="connsiteX4" fmla="*/ 11754992 w 13957642"/>
              <a:gd name="connsiteY4" fmla="*/ 9417301 h 10514086"/>
              <a:gd name="connsiteX5" fmla="*/ 1028168 w 13957642"/>
              <a:gd name="connsiteY5" fmla="*/ 10049721 h 10514086"/>
              <a:gd name="connsiteX6" fmla="*/ 340694 w 13957642"/>
              <a:gd name="connsiteY6" fmla="*/ 6293101 h 10514086"/>
              <a:gd name="connsiteX7" fmla="*/ 6221316 w 13957642"/>
              <a:gd name="connsiteY7" fmla="*/ 6293101 h 10514086"/>
              <a:gd name="connsiteX8" fmla="*/ 6800318 w 13957642"/>
              <a:gd name="connsiteY8" fmla="*/ 6836099 h 10514086"/>
              <a:gd name="connsiteX9" fmla="*/ 7379320 w 13957642"/>
              <a:gd name="connsiteY9" fmla="*/ 6293101 h 10514086"/>
              <a:gd name="connsiteX10" fmla="*/ 6800318 w 13957642"/>
              <a:gd name="connsiteY10" fmla="*/ 5750103 h 10514086"/>
              <a:gd name="connsiteX11" fmla="*/ 6221316 w 13957642"/>
              <a:gd name="connsiteY11" fmla="*/ 6293101 h 10514086"/>
              <a:gd name="connsiteX0" fmla="*/ 340694 w 13957642"/>
              <a:gd name="connsiteY0" fmla="*/ 6631404 h 10852389"/>
              <a:gd name="connsiteX1" fmla="*/ 243112 w 13957642"/>
              <a:gd name="connsiteY1" fmla="*/ 433680 h 10852389"/>
              <a:gd name="connsiteX2" fmla="*/ 7829018 w 13957642"/>
              <a:gd name="connsiteY2" fmla="*/ 55384 h 10852389"/>
              <a:gd name="connsiteX3" fmla="*/ 13768612 w 13957642"/>
              <a:gd name="connsiteY3" fmla="*/ 1062330 h 10852389"/>
              <a:gd name="connsiteX4" fmla="*/ 11754992 w 13957642"/>
              <a:gd name="connsiteY4" fmla="*/ 9755604 h 10852389"/>
              <a:gd name="connsiteX5" fmla="*/ 1028168 w 13957642"/>
              <a:gd name="connsiteY5" fmla="*/ 10388024 h 10852389"/>
              <a:gd name="connsiteX6" fmla="*/ 340694 w 13957642"/>
              <a:gd name="connsiteY6" fmla="*/ 6631404 h 10852389"/>
              <a:gd name="connsiteX7" fmla="*/ 6221316 w 13957642"/>
              <a:gd name="connsiteY7" fmla="*/ 6631404 h 10852389"/>
              <a:gd name="connsiteX8" fmla="*/ 6800318 w 13957642"/>
              <a:gd name="connsiteY8" fmla="*/ 7174402 h 10852389"/>
              <a:gd name="connsiteX9" fmla="*/ 7379320 w 13957642"/>
              <a:gd name="connsiteY9" fmla="*/ 6631404 h 10852389"/>
              <a:gd name="connsiteX10" fmla="*/ 6800318 w 13957642"/>
              <a:gd name="connsiteY10" fmla="*/ 6088406 h 10852389"/>
              <a:gd name="connsiteX11" fmla="*/ 6221316 w 13957642"/>
              <a:gd name="connsiteY11" fmla="*/ 6631404 h 10852389"/>
              <a:gd name="connsiteX0" fmla="*/ 451530 w 14650399"/>
              <a:gd name="connsiteY0" fmla="*/ 6631404 h 11764928"/>
              <a:gd name="connsiteX1" fmla="*/ 353948 w 14650399"/>
              <a:gd name="connsiteY1" fmla="*/ 433680 h 11764928"/>
              <a:gd name="connsiteX2" fmla="*/ 7939854 w 14650399"/>
              <a:gd name="connsiteY2" fmla="*/ 55384 h 11764928"/>
              <a:gd name="connsiteX3" fmla="*/ 13879448 w 14650399"/>
              <a:gd name="connsiteY3" fmla="*/ 1062330 h 11764928"/>
              <a:gd name="connsiteX4" fmla="*/ 13427928 w 14650399"/>
              <a:gd name="connsiteY4" fmla="*/ 11089104 h 11764928"/>
              <a:gd name="connsiteX5" fmla="*/ 1139004 w 14650399"/>
              <a:gd name="connsiteY5" fmla="*/ 10388024 h 11764928"/>
              <a:gd name="connsiteX6" fmla="*/ 451530 w 14650399"/>
              <a:gd name="connsiteY6" fmla="*/ 6631404 h 11764928"/>
              <a:gd name="connsiteX7" fmla="*/ 6332152 w 14650399"/>
              <a:gd name="connsiteY7" fmla="*/ 6631404 h 11764928"/>
              <a:gd name="connsiteX8" fmla="*/ 6911154 w 14650399"/>
              <a:gd name="connsiteY8" fmla="*/ 7174402 h 11764928"/>
              <a:gd name="connsiteX9" fmla="*/ 7490156 w 14650399"/>
              <a:gd name="connsiteY9" fmla="*/ 6631404 h 11764928"/>
              <a:gd name="connsiteX10" fmla="*/ 6911154 w 14650399"/>
              <a:gd name="connsiteY10" fmla="*/ 6088406 h 11764928"/>
              <a:gd name="connsiteX11" fmla="*/ 6332152 w 14650399"/>
              <a:gd name="connsiteY11" fmla="*/ 6631404 h 11764928"/>
              <a:gd name="connsiteX0" fmla="*/ 1322292 w 15600907"/>
              <a:gd name="connsiteY0" fmla="*/ 6631404 h 12732166"/>
              <a:gd name="connsiteX1" fmla="*/ 1224710 w 15600907"/>
              <a:gd name="connsiteY1" fmla="*/ 433680 h 12732166"/>
              <a:gd name="connsiteX2" fmla="*/ 8810616 w 15600907"/>
              <a:gd name="connsiteY2" fmla="*/ 55384 h 12732166"/>
              <a:gd name="connsiteX3" fmla="*/ 14750210 w 15600907"/>
              <a:gd name="connsiteY3" fmla="*/ 1062330 h 12732166"/>
              <a:gd name="connsiteX4" fmla="*/ 14298690 w 15600907"/>
              <a:gd name="connsiteY4" fmla="*/ 11089104 h 12732166"/>
              <a:gd name="connsiteX5" fmla="*/ 866766 w 15600907"/>
              <a:gd name="connsiteY5" fmla="*/ 12293024 h 12732166"/>
              <a:gd name="connsiteX6" fmla="*/ 1322292 w 15600907"/>
              <a:gd name="connsiteY6" fmla="*/ 6631404 h 12732166"/>
              <a:gd name="connsiteX7" fmla="*/ 7202914 w 15600907"/>
              <a:gd name="connsiteY7" fmla="*/ 6631404 h 12732166"/>
              <a:gd name="connsiteX8" fmla="*/ 7781916 w 15600907"/>
              <a:gd name="connsiteY8" fmla="*/ 7174402 h 12732166"/>
              <a:gd name="connsiteX9" fmla="*/ 8360918 w 15600907"/>
              <a:gd name="connsiteY9" fmla="*/ 6631404 h 12732166"/>
              <a:gd name="connsiteX10" fmla="*/ 7781916 w 15600907"/>
              <a:gd name="connsiteY10" fmla="*/ 6088406 h 12732166"/>
              <a:gd name="connsiteX11" fmla="*/ 7202914 w 15600907"/>
              <a:gd name="connsiteY11" fmla="*/ 6631404 h 12732166"/>
              <a:gd name="connsiteX0" fmla="*/ 1358636 w 15962114"/>
              <a:gd name="connsiteY0" fmla="*/ 6631404 h 13036209"/>
              <a:gd name="connsiteX1" fmla="*/ 1261054 w 15962114"/>
              <a:gd name="connsiteY1" fmla="*/ 433680 h 13036209"/>
              <a:gd name="connsiteX2" fmla="*/ 8846960 w 15962114"/>
              <a:gd name="connsiteY2" fmla="*/ 55384 h 13036209"/>
              <a:gd name="connsiteX3" fmla="*/ 14786554 w 15962114"/>
              <a:gd name="connsiteY3" fmla="*/ 1062330 h 13036209"/>
              <a:gd name="connsiteX4" fmla="*/ 14830334 w 15962114"/>
              <a:gd name="connsiteY4" fmla="*/ 11736804 h 13036209"/>
              <a:gd name="connsiteX5" fmla="*/ 903110 w 15962114"/>
              <a:gd name="connsiteY5" fmla="*/ 12293024 h 13036209"/>
              <a:gd name="connsiteX6" fmla="*/ 1358636 w 15962114"/>
              <a:gd name="connsiteY6" fmla="*/ 6631404 h 13036209"/>
              <a:gd name="connsiteX7" fmla="*/ 7239258 w 15962114"/>
              <a:gd name="connsiteY7" fmla="*/ 6631404 h 13036209"/>
              <a:gd name="connsiteX8" fmla="*/ 7818260 w 15962114"/>
              <a:gd name="connsiteY8" fmla="*/ 7174402 h 13036209"/>
              <a:gd name="connsiteX9" fmla="*/ 8397262 w 15962114"/>
              <a:gd name="connsiteY9" fmla="*/ 6631404 h 13036209"/>
              <a:gd name="connsiteX10" fmla="*/ 7818260 w 15962114"/>
              <a:gd name="connsiteY10" fmla="*/ 6088406 h 13036209"/>
              <a:gd name="connsiteX11" fmla="*/ 7239258 w 15962114"/>
              <a:gd name="connsiteY11" fmla="*/ 6631404 h 13036209"/>
              <a:gd name="connsiteX0" fmla="*/ 410621 w 16576199"/>
              <a:gd name="connsiteY0" fmla="*/ 6783804 h 13026547"/>
              <a:gd name="connsiteX1" fmla="*/ 1875139 w 16576199"/>
              <a:gd name="connsiteY1" fmla="*/ 433680 h 13026547"/>
              <a:gd name="connsiteX2" fmla="*/ 9461045 w 16576199"/>
              <a:gd name="connsiteY2" fmla="*/ 55384 h 13026547"/>
              <a:gd name="connsiteX3" fmla="*/ 15400639 w 16576199"/>
              <a:gd name="connsiteY3" fmla="*/ 1062330 h 13026547"/>
              <a:gd name="connsiteX4" fmla="*/ 15444419 w 16576199"/>
              <a:gd name="connsiteY4" fmla="*/ 11736804 h 13026547"/>
              <a:gd name="connsiteX5" fmla="*/ 1517195 w 16576199"/>
              <a:gd name="connsiteY5" fmla="*/ 12293024 h 13026547"/>
              <a:gd name="connsiteX6" fmla="*/ 410621 w 16576199"/>
              <a:gd name="connsiteY6" fmla="*/ 6783804 h 13026547"/>
              <a:gd name="connsiteX7" fmla="*/ 7853343 w 16576199"/>
              <a:gd name="connsiteY7" fmla="*/ 6631404 h 13026547"/>
              <a:gd name="connsiteX8" fmla="*/ 8432345 w 16576199"/>
              <a:gd name="connsiteY8" fmla="*/ 7174402 h 13026547"/>
              <a:gd name="connsiteX9" fmla="*/ 9011347 w 16576199"/>
              <a:gd name="connsiteY9" fmla="*/ 6631404 h 13026547"/>
              <a:gd name="connsiteX10" fmla="*/ 8432345 w 16576199"/>
              <a:gd name="connsiteY10" fmla="*/ 6088406 h 13026547"/>
              <a:gd name="connsiteX11" fmla="*/ 7853343 w 16576199"/>
              <a:gd name="connsiteY11" fmla="*/ 6631404 h 13026547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52644 w 16496498"/>
              <a:gd name="connsiteY10" fmla="*/ 6045782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9007367 w 16496498"/>
              <a:gd name="connsiteY9" fmla="*/ 6620918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8352643 w 16496498"/>
              <a:gd name="connsiteY8" fmla="*/ 7017733 h 12983923"/>
              <a:gd name="connsiteX9" fmla="*/ 9007367 w 16496498"/>
              <a:gd name="connsiteY9" fmla="*/ 6620918 h 12983923"/>
              <a:gd name="connsiteX10" fmla="*/ 8360839 w 16496498"/>
              <a:gd name="connsiteY10" fmla="*/ 6143536 h 12983923"/>
              <a:gd name="connsiteX11" fmla="*/ 7650000 w 16496498"/>
              <a:gd name="connsiteY11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8352643 w 16496498"/>
              <a:gd name="connsiteY8" fmla="*/ 7017733 h 12983923"/>
              <a:gd name="connsiteX9" fmla="*/ 9007367 w 16496498"/>
              <a:gd name="connsiteY9" fmla="*/ 6620918 h 12983923"/>
              <a:gd name="connsiteX10" fmla="*/ 8374099 w 16496498"/>
              <a:gd name="connsiteY10" fmla="*/ 5996609 h 12983923"/>
              <a:gd name="connsiteX11" fmla="*/ 7650000 w 16496498"/>
              <a:gd name="connsiteY11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8359273 w 16496498"/>
              <a:gd name="connsiteY8" fmla="*/ 7129397 h 12983923"/>
              <a:gd name="connsiteX9" fmla="*/ 9007367 w 16496498"/>
              <a:gd name="connsiteY9" fmla="*/ 6620918 h 12983923"/>
              <a:gd name="connsiteX10" fmla="*/ 8374099 w 16496498"/>
              <a:gd name="connsiteY10" fmla="*/ 5996609 h 12983923"/>
              <a:gd name="connsiteX11" fmla="*/ 7650000 w 16496498"/>
              <a:gd name="connsiteY11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9007367 w 16496498"/>
              <a:gd name="connsiteY10" fmla="*/ 6620918 h 12983923"/>
              <a:gd name="connsiteX11" fmla="*/ 8374099 w 16496498"/>
              <a:gd name="connsiteY11" fmla="*/ 5996609 h 12983923"/>
              <a:gd name="connsiteX12" fmla="*/ 7650000 w 16496498"/>
              <a:gd name="connsiteY12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9007367 w 16496498"/>
              <a:gd name="connsiteY10" fmla="*/ 6620918 h 12983923"/>
              <a:gd name="connsiteX11" fmla="*/ 8374099 w 16496498"/>
              <a:gd name="connsiteY11" fmla="*/ 5996609 h 12983923"/>
              <a:gd name="connsiteX12" fmla="*/ 7860664 w 16496498"/>
              <a:gd name="connsiteY12" fmla="*/ 6166275 h 12983923"/>
              <a:gd name="connsiteX13" fmla="*/ 7650000 w 16496498"/>
              <a:gd name="connsiteY13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9007367 w 16496498"/>
              <a:gd name="connsiteY10" fmla="*/ 6620918 h 12983923"/>
              <a:gd name="connsiteX11" fmla="*/ 8841959 w 16496498"/>
              <a:gd name="connsiteY11" fmla="*/ 6195661 h 12983923"/>
              <a:gd name="connsiteX12" fmla="*/ 8374099 w 16496498"/>
              <a:gd name="connsiteY12" fmla="*/ 5996609 h 12983923"/>
              <a:gd name="connsiteX13" fmla="*/ 7860664 w 16496498"/>
              <a:gd name="connsiteY13" fmla="*/ 6166275 h 12983923"/>
              <a:gd name="connsiteX14" fmla="*/ 7650000 w 16496498"/>
              <a:gd name="connsiteY14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8848589 w 16496498"/>
              <a:gd name="connsiteY10" fmla="*/ 6965558 h 12983923"/>
              <a:gd name="connsiteX11" fmla="*/ 9007367 w 16496498"/>
              <a:gd name="connsiteY11" fmla="*/ 6620918 h 12983923"/>
              <a:gd name="connsiteX12" fmla="*/ 8841959 w 16496498"/>
              <a:gd name="connsiteY12" fmla="*/ 6195661 h 12983923"/>
              <a:gd name="connsiteX13" fmla="*/ 8374099 w 16496498"/>
              <a:gd name="connsiteY13" fmla="*/ 5996609 h 12983923"/>
              <a:gd name="connsiteX14" fmla="*/ 7860664 w 16496498"/>
              <a:gd name="connsiteY14" fmla="*/ 6166275 h 12983923"/>
              <a:gd name="connsiteX15" fmla="*/ 7650000 w 16496498"/>
              <a:gd name="connsiteY15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8848589 w 16496498"/>
              <a:gd name="connsiteY10" fmla="*/ 6965558 h 12983923"/>
              <a:gd name="connsiteX11" fmla="*/ 9206278 w 16496498"/>
              <a:gd name="connsiteY11" fmla="*/ 6597410 h 12983923"/>
              <a:gd name="connsiteX12" fmla="*/ 8841959 w 16496498"/>
              <a:gd name="connsiteY12" fmla="*/ 6195661 h 12983923"/>
              <a:gd name="connsiteX13" fmla="*/ 8374099 w 16496498"/>
              <a:gd name="connsiteY13" fmla="*/ 5996609 h 12983923"/>
              <a:gd name="connsiteX14" fmla="*/ 7860664 w 16496498"/>
              <a:gd name="connsiteY14" fmla="*/ 6166275 h 12983923"/>
              <a:gd name="connsiteX15" fmla="*/ 7650000 w 16496498"/>
              <a:gd name="connsiteY15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8848589 w 16496498"/>
              <a:gd name="connsiteY10" fmla="*/ 6965558 h 12983923"/>
              <a:gd name="connsiteX11" fmla="*/ 9206278 w 16496498"/>
              <a:gd name="connsiteY11" fmla="*/ 6597410 h 12983923"/>
              <a:gd name="connsiteX12" fmla="*/ 8841959 w 16496498"/>
              <a:gd name="connsiteY12" fmla="*/ 6195661 h 12983923"/>
              <a:gd name="connsiteX13" fmla="*/ 8374099 w 16496498"/>
              <a:gd name="connsiteY13" fmla="*/ 5996609 h 12983923"/>
              <a:gd name="connsiteX14" fmla="*/ 7860664 w 16496498"/>
              <a:gd name="connsiteY14" fmla="*/ 6166275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8848589 w 16496498"/>
              <a:gd name="connsiteY10" fmla="*/ 6965558 h 12983923"/>
              <a:gd name="connsiteX11" fmla="*/ 9206278 w 16496498"/>
              <a:gd name="connsiteY11" fmla="*/ 6597410 h 12983923"/>
              <a:gd name="connsiteX12" fmla="*/ 8841959 w 16496498"/>
              <a:gd name="connsiteY12" fmla="*/ 6195661 h 12983923"/>
              <a:gd name="connsiteX13" fmla="*/ 8374099 w 16496498"/>
              <a:gd name="connsiteY13" fmla="*/ 5996609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8848589 w 16496498"/>
              <a:gd name="connsiteY10" fmla="*/ 6965558 h 12983923"/>
              <a:gd name="connsiteX11" fmla="*/ 9206278 w 16496498"/>
              <a:gd name="connsiteY11" fmla="*/ 6597410 h 12983923"/>
              <a:gd name="connsiteX12" fmla="*/ 8948045 w 16496498"/>
              <a:gd name="connsiteY12" fmla="*/ 6142768 h 12983923"/>
              <a:gd name="connsiteX13" fmla="*/ 8374099 w 16496498"/>
              <a:gd name="connsiteY13" fmla="*/ 5996609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8848589 w 16496498"/>
              <a:gd name="connsiteY10" fmla="*/ 6965558 h 12983923"/>
              <a:gd name="connsiteX11" fmla="*/ 9206278 w 16496498"/>
              <a:gd name="connsiteY11" fmla="*/ 6597410 h 12983923"/>
              <a:gd name="connsiteX12" fmla="*/ 8948045 w 16496498"/>
              <a:gd name="connsiteY12" fmla="*/ 6142768 h 12983923"/>
              <a:gd name="connsiteX13" fmla="*/ 8374099 w 16496498"/>
              <a:gd name="connsiteY13" fmla="*/ 5920207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00820 h 12983923"/>
              <a:gd name="connsiteX9" fmla="*/ 8359273 w 16496498"/>
              <a:gd name="connsiteY9" fmla="*/ 7129397 h 12983923"/>
              <a:gd name="connsiteX10" fmla="*/ 8848589 w 16496498"/>
              <a:gd name="connsiteY10" fmla="*/ 6965558 h 12983923"/>
              <a:gd name="connsiteX11" fmla="*/ 9206278 w 16496498"/>
              <a:gd name="connsiteY11" fmla="*/ 6597410 h 12983923"/>
              <a:gd name="connsiteX12" fmla="*/ 8948045 w 16496498"/>
              <a:gd name="connsiteY12" fmla="*/ 6142768 h 12983923"/>
              <a:gd name="connsiteX13" fmla="*/ 8374099 w 16496498"/>
              <a:gd name="connsiteY13" fmla="*/ 5920207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00820 h 12983923"/>
              <a:gd name="connsiteX9" fmla="*/ 8359273 w 16496498"/>
              <a:gd name="connsiteY9" fmla="*/ 7129397 h 12983923"/>
              <a:gd name="connsiteX10" fmla="*/ 9014349 w 16496498"/>
              <a:gd name="connsiteY10" fmla="*/ 6959681 h 12983923"/>
              <a:gd name="connsiteX11" fmla="*/ 9206278 w 16496498"/>
              <a:gd name="connsiteY11" fmla="*/ 6597410 h 12983923"/>
              <a:gd name="connsiteX12" fmla="*/ 8948045 w 16496498"/>
              <a:gd name="connsiteY12" fmla="*/ 6142768 h 12983923"/>
              <a:gd name="connsiteX13" fmla="*/ 8374099 w 16496498"/>
              <a:gd name="connsiteY13" fmla="*/ 5920207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00820 h 12983923"/>
              <a:gd name="connsiteX9" fmla="*/ 8372534 w 16496498"/>
              <a:gd name="connsiteY9" fmla="*/ 7188168 h 12983923"/>
              <a:gd name="connsiteX10" fmla="*/ 9014349 w 16496498"/>
              <a:gd name="connsiteY10" fmla="*/ 6959681 h 12983923"/>
              <a:gd name="connsiteX11" fmla="*/ 9206278 w 16496498"/>
              <a:gd name="connsiteY11" fmla="*/ 6597410 h 12983923"/>
              <a:gd name="connsiteX12" fmla="*/ 8948045 w 16496498"/>
              <a:gd name="connsiteY12" fmla="*/ 6142768 h 12983923"/>
              <a:gd name="connsiteX13" fmla="*/ 8374099 w 16496498"/>
              <a:gd name="connsiteY13" fmla="*/ 5920207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00820 h 12983923"/>
              <a:gd name="connsiteX9" fmla="*/ 8372534 w 16496498"/>
              <a:gd name="connsiteY9" fmla="*/ 7188168 h 12983923"/>
              <a:gd name="connsiteX10" fmla="*/ 8967936 w 16496498"/>
              <a:gd name="connsiteY10" fmla="*/ 7036083 h 12983923"/>
              <a:gd name="connsiteX11" fmla="*/ 9206278 w 16496498"/>
              <a:gd name="connsiteY11" fmla="*/ 6597410 h 12983923"/>
              <a:gd name="connsiteX12" fmla="*/ 8948045 w 16496498"/>
              <a:gd name="connsiteY12" fmla="*/ 6142768 h 12983923"/>
              <a:gd name="connsiteX13" fmla="*/ 8374099 w 16496498"/>
              <a:gd name="connsiteY13" fmla="*/ 5920207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00820 h 12983923"/>
              <a:gd name="connsiteX9" fmla="*/ 8372534 w 16496498"/>
              <a:gd name="connsiteY9" fmla="*/ 7188168 h 12983923"/>
              <a:gd name="connsiteX10" fmla="*/ 8967936 w 16496498"/>
              <a:gd name="connsiteY10" fmla="*/ 7036083 h 12983923"/>
              <a:gd name="connsiteX11" fmla="*/ 9206278 w 16496498"/>
              <a:gd name="connsiteY11" fmla="*/ 6597410 h 12983923"/>
              <a:gd name="connsiteX12" fmla="*/ 9027609 w 16496498"/>
              <a:gd name="connsiteY12" fmla="*/ 6136891 h 12983923"/>
              <a:gd name="connsiteX13" fmla="*/ 8374099 w 16496498"/>
              <a:gd name="connsiteY13" fmla="*/ 5920207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00820 h 12983923"/>
              <a:gd name="connsiteX9" fmla="*/ 8372534 w 16496498"/>
              <a:gd name="connsiteY9" fmla="*/ 7188168 h 12983923"/>
              <a:gd name="connsiteX10" fmla="*/ 8967936 w 16496498"/>
              <a:gd name="connsiteY10" fmla="*/ 7036083 h 12983923"/>
              <a:gd name="connsiteX11" fmla="*/ 9206278 w 16496498"/>
              <a:gd name="connsiteY11" fmla="*/ 6597410 h 12983923"/>
              <a:gd name="connsiteX12" fmla="*/ 9027609 w 16496498"/>
              <a:gd name="connsiteY12" fmla="*/ 6136891 h 12983923"/>
              <a:gd name="connsiteX13" fmla="*/ 8374099 w 16496498"/>
              <a:gd name="connsiteY13" fmla="*/ 5920207 h 12983923"/>
              <a:gd name="connsiteX14" fmla="*/ 7734687 w 16496498"/>
              <a:gd name="connsiteY14" fmla="*/ 6089873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2534 w 16496498"/>
              <a:gd name="connsiteY9" fmla="*/ 7188168 h 12983923"/>
              <a:gd name="connsiteX10" fmla="*/ 8967936 w 16496498"/>
              <a:gd name="connsiteY10" fmla="*/ 7036083 h 12983923"/>
              <a:gd name="connsiteX11" fmla="*/ 9206278 w 16496498"/>
              <a:gd name="connsiteY11" fmla="*/ 6597410 h 12983923"/>
              <a:gd name="connsiteX12" fmla="*/ 9027609 w 16496498"/>
              <a:gd name="connsiteY12" fmla="*/ 6136891 h 12983923"/>
              <a:gd name="connsiteX13" fmla="*/ 8374099 w 16496498"/>
              <a:gd name="connsiteY13" fmla="*/ 5920207 h 12983923"/>
              <a:gd name="connsiteX14" fmla="*/ 7734687 w 16496498"/>
              <a:gd name="connsiteY14" fmla="*/ 6089873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8967936 w 16496498"/>
              <a:gd name="connsiteY10" fmla="*/ 7036083 h 12983923"/>
              <a:gd name="connsiteX11" fmla="*/ 9206278 w 16496498"/>
              <a:gd name="connsiteY11" fmla="*/ 6597410 h 12983923"/>
              <a:gd name="connsiteX12" fmla="*/ 9027609 w 16496498"/>
              <a:gd name="connsiteY12" fmla="*/ 6136891 h 12983923"/>
              <a:gd name="connsiteX13" fmla="*/ 8374099 w 16496498"/>
              <a:gd name="connsiteY13" fmla="*/ 5920207 h 12983923"/>
              <a:gd name="connsiteX14" fmla="*/ 7734687 w 16496498"/>
              <a:gd name="connsiteY14" fmla="*/ 6089873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206278 w 16496498"/>
              <a:gd name="connsiteY11" fmla="*/ 6597410 h 12983923"/>
              <a:gd name="connsiteX12" fmla="*/ 9027609 w 16496498"/>
              <a:gd name="connsiteY12" fmla="*/ 6136891 h 12983923"/>
              <a:gd name="connsiteX13" fmla="*/ 8374099 w 16496498"/>
              <a:gd name="connsiteY13" fmla="*/ 5920207 h 12983923"/>
              <a:gd name="connsiteX14" fmla="*/ 7734687 w 16496498"/>
              <a:gd name="connsiteY14" fmla="*/ 6089873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199999 w 16496498"/>
              <a:gd name="connsiteY11" fmla="*/ 6771614 h 12983923"/>
              <a:gd name="connsiteX12" fmla="*/ 9206278 w 16496498"/>
              <a:gd name="connsiteY12" fmla="*/ 6597410 h 12983923"/>
              <a:gd name="connsiteX13" fmla="*/ 9027609 w 16496498"/>
              <a:gd name="connsiteY13" fmla="*/ 6136891 h 12983923"/>
              <a:gd name="connsiteX14" fmla="*/ 8374099 w 16496498"/>
              <a:gd name="connsiteY14" fmla="*/ 5920207 h 12983923"/>
              <a:gd name="connsiteX15" fmla="*/ 7734687 w 16496498"/>
              <a:gd name="connsiteY15" fmla="*/ 6089873 h 12983923"/>
              <a:gd name="connsiteX16" fmla="*/ 7451089 w 16496498"/>
              <a:gd name="connsiteY16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199999 w 16496498"/>
              <a:gd name="connsiteY11" fmla="*/ 6771614 h 12983923"/>
              <a:gd name="connsiteX12" fmla="*/ 9265951 w 16496498"/>
              <a:gd name="connsiteY12" fmla="*/ 6597410 h 12983923"/>
              <a:gd name="connsiteX13" fmla="*/ 9027609 w 16496498"/>
              <a:gd name="connsiteY13" fmla="*/ 6136891 h 12983923"/>
              <a:gd name="connsiteX14" fmla="*/ 8374099 w 16496498"/>
              <a:gd name="connsiteY14" fmla="*/ 5920207 h 12983923"/>
              <a:gd name="connsiteX15" fmla="*/ 7734687 w 16496498"/>
              <a:gd name="connsiteY15" fmla="*/ 6089873 h 12983923"/>
              <a:gd name="connsiteX16" fmla="*/ 7451089 w 16496498"/>
              <a:gd name="connsiteY16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259672 w 16496498"/>
              <a:gd name="connsiteY11" fmla="*/ 6789245 h 12983923"/>
              <a:gd name="connsiteX12" fmla="*/ 9265951 w 16496498"/>
              <a:gd name="connsiteY12" fmla="*/ 6597410 h 12983923"/>
              <a:gd name="connsiteX13" fmla="*/ 9027609 w 16496498"/>
              <a:gd name="connsiteY13" fmla="*/ 6136891 h 12983923"/>
              <a:gd name="connsiteX14" fmla="*/ 8374099 w 16496498"/>
              <a:gd name="connsiteY14" fmla="*/ 5920207 h 12983923"/>
              <a:gd name="connsiteX15" fmla="*/ 7734687 w 16496498"/>
              <a:gd name="connsiteY15" fmla="*/ 6089873 h 12983923"/>
              <a:gd name="connsiteX16" fmla="*/ 7451089 w 16496498"/>
              <a:gd name="connsiteY16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259672 w 16496498"/>
              <a:gd name="connsiteY11" fmla="*/ 6789245 h 12983923"/>
              <a:gd name="connsiteX12" fmla="*/ 9265951 w 16496498"/>
              <a:gd name="connsiteY12" fmla="*/ 6597410 h 12983923"/>
              <a:gd name="connsiteX13" fmla="*/ 9213260 w 16496498"/>
              <a:gd name="connsiteY13" fmla="*/ 6336711 h 12983923"/>
              <a:gd name="connsiteX14" fmla="*/ 9027609 w 16496498"/>
              <a:gd name="connsiteY14" fmla="*/ 6136891 h 12983923"/>
              <a:gd name="connsiteX15" fmla="*/ 8374099 w 16496498"/>
              <a:gd name="connsiteY15" fmla="*/ 5920207 h 12983923"/>
              <a:gd name="connsiteX16" fmla="*/ 7734687 w 16496498"/>
              <a:gd name="connsiteY16" fmla="*/ 6089873 h 12983923"/>
              <a:gd name="connsiteX17" fmla="*/ 7451089 w 16496498"/>
              <a:gd name="connsiteY17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259672 w 16496498"/>
              <a:gd name="connsiteY11" fmla="*/ 6789245 h 12983923"/>
              <a:gd name="connsiteX12" fmla="*/ 9318994 w 16496498"/>
              <a:gd name="connsiteY12" fmla="*/ 6556270 h 12983923"/>
              <a:gd name="connsiteX13" fmla="*/ 9213260 w 16496498"/>
              <a:gd name="connsiteY13" fmla="*/ 6336711 h 12983923"/>
              <a:gd name="connsiteX14" fmla="*/ 9027609 w 16496498"/>
              <a:gd name="connsiteY14" fmla="*/ 6136891 h 12983923"/>
              <a:gd name="connsiteX15" fmla="*/ 8374099 w 16496498"/>
              <a:gd name="connsiteY15" fmla="*/ 5920207 h 12983923"/>
              <a:gd name="connsiteX16" fmla="*/ 7734687 w 16496498"/>
              <a:gd name="connsiteY16" fmla="*/ 6089873 h 12983923"/>
              <a:gd name="connsiteX17" fmla="*/ 7451089 w 16496498"/>
              <a:gd name="connsiteY17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259672 w 16496498"/>
              <a:gd name="connsiteY11" fmla="*/ 6789245 h 12983923"/>
              <a:gd name="connsiteX12" fmla="*/ 9318994 w 16496498"/>
              <a:gd name="connsiteY12" fmla="*/ 6556270 h 12983923"/>
              <a:gd name="connsiteX13" fmla="*/ 9253042 w 16496498"/>
              <a:gd name="connsiteY13" fmla="*/ 6319080 h 12983923"/>
              <a:gd name="connsiteX14" fmla="*/ 9027609 w 16496498"/>
              <a:gd name="connsiteY14" fmla="*/ 6136891 h 12983923"/>
              <a:gd name="connsiteX15" fmla="*/ 8374099 w 16496498"/>
              <a:gd name="connsiteY15" fmla="*/ 5920207 h 12983923"/>
              <a:gd name="connsiteX16" fmla="*/ 7734687 w 16496498"/>
              <a:gd name="connsiteY16" fmla="*/ 6089873 h 12983923"/>
              <a:gd name="connsiteX17" fmla="*/ 7451089 w 16496498"/>
              <a:gd name="connsiteY17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259672 w 16496498"/>
              <a:gd name="connsiteY11" fmla="*/ 6789245 h 12983923"/>
              <a:gd name="connsiteX12" fmla="*/ 9318994 w 16496498"/>
              <a:gd name="connsiteY12" fmla="*/ 6556270 h 12983923"/>
              <a:gd name="connsiteX13" fmla="*/ 9253042 w 16496498"/>
              <a:gd name="connsiteY13" fmla="*/ 6319080 h 12983923"/>
              <a:gd name="connsiteX14" fmla="*/ 9034240 w 16496498"/>
              <a:gd name="connsiteY14" fmla="*/ 6078121 h 12983923"/>
              <a:gd name="connsiteX15" fmla="*/ 8374099 w 16496498"/>
              <a:gd name="connsiteY15" fmla="*/ 5920207 h 12983923"/>
              <a:gd name="connsiteX16" fmla="*/ 7734687 w 16496498"/>
              <a:gd name="connsiteY16" fmla="*/ 6089873 h 12983923"/>
              <a:gd name="connsiteX17" fmla="*/ 7451089 w 16496498"/>
              <a:gd name="connsiteY17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259672 w 16496498"/>
              <a:gd name="connsiteY11" fmla="*/ 6789245 h 12983923"/>
              <a:gd name="connsiteX12" fmla="*/ 9318994 w 16496498"/>
              <a:gd name="connsiteY12" fmla="*/ 6556270 h 12983923"/>
              <a:gd name="connsiteX13" fmla="*/ 9253042 w 16496498"/>
              <a:gd name="connsiteY13" fmla="*/ 6319080 h 12983923"/>
              <a:gd name="connsiteX14" fmla="*/ 9034240 w 16496498"/>
              <a:gd name="connsiteY14" fmla="*/ 6078121 h 12983923"/>
              <a:gd name="connsiteX15" fmla="*/ 8815438 w 16496498"/>
              <a:gd name="connsiteY15" fmla="*/ 5966455 h 12983923"/>
              <a:gd name="connsiteX16" fmla="*/ 8374099 w 16496498"/>
              <a:gd name="connsiteY16" fmla="*/ 5920207 h 12983923"/>
              <a:gd name="connsiteX17" fmla="*/ 7734687 w 16496498"/>
              <a:gd name="connsiteY17" fmla="*/ 6089873 h 12983923"/>
              <a:gd name="connsiteX18" fmla="*/ 7451089 w 16496498"/>
              <a:gd name="connsiteY18" fmla="*/ 6588358 h 12983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6496498" h="12983923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451089" y="6588358"/>
                </a:moveTo>
                <a:cubicBezTo>
                  <a:pt x="7452194" y="6752916"/>
                  <a:pt x="7623106" y="6988028"/>
                  <a:pt x="7741318" y="7077222"/>
                </a:cubicBezTo>
                <a:cubicBezTo>
                  <a:pt x="7859530" y="7166416"/>
                  <a:pt x="8166992" y="7231267"/>
                  <a:pt x="8379164" y="7229308"/>
                </a:cubicBezTo>
                <a:cubicBezTo>
                  <a:pt x="8591336" y="7227349"/>
                  <a:pt x="8886384" y="7143709"/>
                  <a:pt x="9014349" y="7065468"/>
                </a:cubicBezTo>
                <a:cubicBezTo>
                  <a:pt x="9142314" y="6987227"/>
                  <a:pt x="9227684" y="6867255"/>
                  <a:pt x="9259672" y="6789245"/>
                </a:cubicBezTo>
                <a:cubicBezTo>
                  <a:pt x="9291660" y="6711235"/>
                  <a:pt x="9333360" y="6631692"/>
                  <a:pt x="9318994" y="6556270"/>
                </a:cubicBezTo>
                <a:cubicBezTo>
                  <a:pt x="9304628" y="6480848"/>
                  <a:pt x="9292766" y="6395833"/>
                  <a:pt x="9253042" y="6319080"/>
                </a:cubicBezTo>
                <a:cubicBezTo>
                  <a:pt x="9213318" y="6242327"/>
                  <a:pt x="9107174" y="6132974"/>
                  <a:pt x="9034240" y="6078121"/>
                </a:cubicBezTo>
                <a:cubicBezTo>
                  <a:pt x="8961306" y="6023268"/>
                  <a:pt x="8925461" y="5992774"/>
                  <a:pt x="8815438" y="5966455"/>
                </a:cubicBezTo>
                <a:cubicBezTo>
                  <a:pt x="8705415" y="5940136"/>
                  <a:pt x="8554224" y="5899637"/>
                  <a:pt x="8374099" y="5920207"/>
                </a:cubicBezTo>
                <a:cubicBezTo>
                  <a:pt x="8193974" y="5940777"/>
                  <a:pt x="7855370" y="5990269"/>
                  <a:pt x="7734687" y="6089873"/>
                </a:cubicBezTo>
                <a:cubicBezTo>
                  <a:pt x="7614004" y="6189477"/>
                  <a:pt x="7449984" y="6423800"/>
                  <a:pt x="7451089" y="6588358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8712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31701 -0.01142 L -0.00747 -0.40123 L 0.27969 -0.02098 L 0.00538 0.2676 L 0 0 Z " pathEditMode="relative" ptsTypes="AAAAAA">
                                      <p:cBhvr>
                                        <p:cTn id="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3" name="Google Shape;2213;p41"/>
          <p:cNvGrpSpPr/>
          <p:nvPr/>
        </p:nvGrpSpPr>
        <p:grpSpPr>
          <a:xfrm rot="1965831">
            <a:off x="1036508" y="2256531"/>
            <a:ext cx="1382011" cy="1895041"/>
            <a:chOff x="6694993" y="2146230"/>
            <a:chExt cx="1248812" cy="1712396"/>
          </a:xfrm>
        </p:grpSpPr>
        <p:sp>
          <p:nvSpPr>
            <p:cNvPr id="2214" name="Google Shape;2214;p41"/>
            <p:cNvSpPr/>
            <p:nvPr/>
          </p:nvSpPr>
          <p:spPr>
            <a:xfrm>
              <a:off x="6696605" y="2147766"/>
              <a:ext cx="1245642" cy="1709169"/>
            </a:xfrm>
            <a:custGeom>
              <a:avLst/>
              <a:gdLst/>
              <a:ahLst/>
              <a:cxnLst/>
              <a:rect l="l" t="t" r="r" b="b"/>
              <a:pathLst>
                <a:path w="22001" h="30188" extrusionOk="0">
                  <a:moveTo>
                    <a:pt x="10691" y="0"/>
                  </a:moveTo>
                  <a:cubicBezTo>
                    <a:pt x="10634" y="0"/>
                    <a:pt x="10606" y="29"/>
                    <a:pt x="10550" y="29"/>
                  </a:cubicBezTo>
                  <a:lnTo>
                    <a:pt x="10522" y="29"/>
                  </a:lnTo>
                  <a:lnTo>
                    <a:pt x="10409" y="57"/>
                  </a:lnTo>
                  <a:cubicBezTo>
                    <a:pt x="10353" y="85"/>
                    <a:pt x="10325" y="113"/>
                    <a:pt x="10297" y="141"/>
                  </a:cubicBezTo>
                  <a:lnTo>
                    <a:pt x="10184" y="197"/>
                  </a:lnTo>
                  <a:cubicBezTo>
                    <a:pt x="9959" y="366"/>
                    <a:pt x="9790" y="591"/>
                    <a:pt x="9650" y="873"/>
                  </a:cubicBezTo>
                  <a:lnTo>
                    <a:pt x="0" y="18175"/>
                  </a:lnTo>
                  <a:cubicBezTo>
                    <a:pt x="3095" y="19637"/>
                    <a:pt x="6414" y="20481"/>
                    <a:pt x="9847" y="20650"/>
                  </a:cubicBezTo>
                  <a:lnTo>
                    <a:pt x="9847" y="29343"/>
                  </a:lnTo>
                  <a:cubicBezTo>
                    <a:pt x="9847" y="29737"/>
                    <a:pt x="10100" y="30047"/>
                    <a:pt x="10466" y="30159"/>
                  </a:cubicBezTo>
                  <a:lnTo>
                    <a:pt x="10494" y="30159"/>
                  </a:lnTo>
                  <a:cubicBezTo>
                    <a:pt x="10550" y="30187"/>
                    <a:pt x="10634" y="30187"/>
                    <a:pt x="10691" y="30187"/>
                  </a:cubicBezTo>
                  <a:lnTo>
                    <a:pt x="11338" y="30187"/>
                  </a:lnTo>
                  <a:cubicBezTo>
                    <a:pt x="11816" y="30187"/>
                    <a:pt x="12210" y="29822"/>
                    <a:pt x="12210" y="29343"/>
                  </a:cubicBezTo>
                  <a:lnTo>
                    <a:pt x="12210" y="20678"/>
                  </a:lnTo>
                  <a:cubicBezTo>
                    <a:pt x="18090" y="20425"/>
                    <a:pt x="22000" y="18175"/>
                    <a:pt x="22000" y="18175"/>
                  </a:cubicBezTo>
                  <a:lnTo>
                    <a:pt x="12519" y="844"/>
                  </a:lnTo>
                  <a:cubicBezTo>
                    <a:pt x="12435" y="760"/>
                    <a:pt x="12351" y="704"/>
                    <a:pt x="12266" y="619"/>
                  </a:cubicBezTo>
                  <a:lnTo>
                    <a:pt x="12210" y="563"/>
                  </a:lnTo>
                  <a:cubicBezTo>
                    <a:pt x="12125" y="507"/>
                    <a:pt x="12041" y="451"/>
                    <a:pt x="11985" y="394"/>
                  </a:cubicBezTo>
                  <a:lnTo>
                    <a:pt x="11957" y="394"/>
                  </a:lnTo>
                  <a:cubicBezTo>
                    <a:pt x="11900" y="338"/>
                    <a:pt x="11816" y="310"/>
                    <a:pt x="11732" y="254"/>
                  </a:cubicBezTo>
                  <a:lnTo>
                    <a:pt x="11675" y="226"/>
                  </a:lnTo>
                  <a:lnTo>
                    <a:pt x="11507" y="141"/>
                  </a:lnTo>
                  <a:lnTo>
                    <a:pt x="11478" y="141"/>
                  </a:lnTo>
                  <a:lnTo>
                    <a:pt x="11281" y="57"/>
                  </a:lnTo>
                  <a:lnTo>
                    <a:pt x="11253" y="57"/>
                  </a:lnTo>
                  <a:lnTo>
                    <a:pt x="11085" y="29"/>
                  </a:lnTo>
                  <a:lnTo>
                    <a:pt x="11056" y="29"/>
                  </a:lnTo>
                  <a:cubicBezTo>
                    <a:pt x="11000" y="0"/>
                    <a:pt x="10944" y="0"/>
                    <a:pt x="10888" y="0"/>
                  </a:cubicBezTo>
                  <a:close/>
                </a:path>
              </a:pathLst>
            </a:custGeom>
            <a:solidFill>
              <a:schemeClr val="lt1"/>
            </a:solidFill>
            <a:ln w="152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15" name="Google Shape;2215;p41"/>
            <p:cNvGrpSpPr/>
            <p:nvPr/>
          </p:nvGrpSpPr>
          <p:grpSpPr>
            <a:xfrm>
              <a:off x="6694993" y="2146230"/>
              <a:ext cx="1248812" cy="1712396"/>
              <a:chOff x="1383150" y="4002150"/>
              <a:chExt cx="551425" cy="756125"/>
            </a:xfrm>
          </p:grpSpPr>
          <p:sp>
            <p:nvSpPr>
              <p:cNvPr id="2216" name="Google Shape;2216;p41"/>
              <p:cNvSpPr/>
              <p:nvPr/>
            </p:nvSpPr>
            <p:spPr>
              <a:xfrm>
                <a:off x="1629300" y="4299675"/>
                <a:ext cx="59100" cy="458600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18344" extrusionOk="0">
                    <a:moveTo>
                      <a:pt x="845" y="0"/>
                    </a:moveTo>
                    <a:cubicBezTo>
                      <a:pt x="366" y="0"/>
                      <a:pt x="1" y="394"/>
                      <a:pt x="1" y="844"/>
                    </a:cubicBezTo>
                    <a:lnTo>
                      <a:pt x="1" y="17471"/>
                    </a:lnTo>
                    <a:cubicBezTo>
                      <a:pt x="1" y="17949"/>
                      <a:pt x="366" y="18343"/>
                      <a:pt x="845" y="18343"/>
                    </a:cubicBezTo>
                    <a:lnTo>
                      <a:pt x="1492" y="18343"/>
                    </a:lnTo>
                    <a:cubicBezTo>
                      <a:pt x="1970" y="18343"/>
                      <a:pt x="2364" y="17949"/>
                      <a:pt x="2364" y="17471"/>
                    </a:cubicBezTo>
                    <a:lnTo>
                      <a:pt x="2364" y="844"/>
                    </a:lnTo>
                    <a:cubicBezTo>
                      <a:pt x="2364" y="394"/>
                      <a:pt x="1970" y="0"/>
                      <a:pt x="1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41"/>
              <p:cNvSpPr/>
              <p:nvPr/>
            </p:nvSpPr>
            <p:spPr>
              <a:xfrm>
                <a:off x="1629300" y="4299675"/>
                <a:ext cx="59100" cy="458075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18323" extrusionOk="0">
                    <a:moveTo>
                      <a:pt x="845" y="0"/>
                    </a:moveTo>
                    <a:cubicBezTo>
                      <a:pt x="366" y="0"/>
                      <a:pt x="1" y="394"/>
                      <a:pt x="1" y="844"/>
                    </a:cubicBezTo>
                    <a:lnTo>
                      <a:pt x="1" y="1266"/>
                    </a:lnTo>
                    <a:cubicBezTo>
                      <a:pt x="12" y="1270"/>
                      <a:pt x="22" y="1271"/>
                      <a:pt x="33" y="1271"/>
                    </a:cubicBezTo>
                    <a:cubicBezTo>
                      <a:pt x="138" y="1271"/>
                      <a:pt x="231" y="1106"/>
                      <a:pt x="425" y="1106"/>
                    </a:cubicBezTo>
                    <a:cubicBezTo>
                      <a:pt x="513" y="1106"/>
                      <a:pt x="621" y="1140"/>
                      <a:pt x="760" y="1238"/>
                    </a:cubicBezTo>
                    <a:cubicBezTo>
                      <a:pt x="2251" y="2223"/>
                      <a:pt x="1492" y="6837"/>
                      <a:pt x="1520" y="9481"/>
                    </a:cubicBezTo>
                    <a:cubicBezTo>
                      <a:pt x="1520" y="12097"/>
                      <a:pt x="2279" y="15389"/>
                      <a:pt x="873" y="17752"/>
                    </a:cubicBezTo>
                    <a:cubicBezTo>
                      <a:pt x="760" y="17921"/>
                      <a:pt x="620" y="18090"/>
                      <a:pt x="423" y="18202"/>
                    </a:cubicBezTo>
                    <a:cubicBezTo>
                      <a:pt x="538" y="18272"/>
                      <a:pt x="654" y="18322"/>
                      <a:pt x="770" y="18322"/>
                    </a:cubicBezTo>
                    <a:cubicBezTo>
                      <a:pt x="795" y="18322"/>
                      <a:pt x="820" y="18320"/>
                      <a:pt x="845" y="18315"/>
                    </a:cubicBezTo>
                    <a:lnTo>
                      <a:pt x="1492" y="18315"/>
                    </a:lnTo>
                    <a:cubicBezTo>
                      <a:pt x="1970" y="18315"/>
                      <a:pt x="2364" y="17949"/>
                      <a:pt x="2364" y="17471"/>
                    </a:cubicBezTo>
                    <a:lnTo>
                      <a:pt x="2364" y="844"/>
                    </a:lnTo>
                    <a:cubicBezTo>
                      <a:pt x="2364" y="394"/>
                      <a:pt x="1970" y="0"/>
                      <a:pt x="1492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41"/>
              <p:cNvSpPr/>
              <p:nvPr/>
            </p:nvSpPr>
            <p:spPr>
              <a:xfrm>
                <a:off x="1637050" y="4346800"/>
                <a:ext cx="12675" cy="368725"/>
              </a:xfrm>
              <a:custGeom>
                <a:avLst/>
                <a:gdLst/>
                <a:ahLst/>
                <a:cxnLst/>
                <a:rect l="l" t="t" r="r" b="b"/>
                <a:pathLst>
                  <a:path w="507" h="14749" extrusionOk="0">
                    <a:moveTo>
                      <a:pt x="253" y="0"/>
                    </a:moveTo>
                    <a:cubicBezTo>
                      <a:pt x="113" y="0"/>
                      <a:pt x="0" y="113"/>
                      <a:pt x="0" y="225"/>
                    </a:cubicBezTo>
                    <a:lnTo>
                      <a:pt x="0" y="14517"/>
                    </a:lnTo>
                    <a:cubicBezTo>
                      <a:pt x="0" y="14672"/>
                      <a:pt x="127" y="14749"/>
                      <a:pt x="253" y="14749"/>
                    </a:cubicBezTo>
                    <a:cubicBezTo>
                      <a:pt x="380" y="14749"/>
                      <a:pt x="507" y="14672"/>
                      <a:pt x="507" y="14517"/>
                    </a:cubicBezTo>
                    <a:lnTo>
                      <a:pt x="507" y="225"/>
                    </a:lnTo>
                    <a:cubicBezTo>
                      <a:pt x="507" y="113"/>
                      <a:pt x="394" y="0"/>
                      <a:pt x="253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9" name="Google Shape;2219;p41"/>
              <p:cNvSpPr/>
              <p:nvPr/>
            </p:nvSpPr>
            <p:spPr>
              <a:xfrm>
                <a:off x="1383150" y="4002150"/>
                <a:ext cx="551425" cy="518225"/>
              </a:xfrm>
              <a:custGeom>
                <a:avLst/>
                <a:gdLst/>
                <a:ahLst/>
                <a:cxnLst/>
                <a:rect l="l" t="t" r="r" b="b"/>
                <a:pathLst>
                  <a:path w="22057" h="20729" extrusionOk="0">
                    <a:moveTo>
                      <a:pt x="10871" y="1"/>
                    </a:moveTo>
                    <a:cubicBezTo>
                      <a:pt x="10012" y="1"/>
                      <a:pt x="9650" y="901"/>
                      <a:pt x="9650" y="901"/>
                    </a:cubicBezTo>
                    <a:lnTo>
                      <a:pt x="0" y="18203"/>
                    </a:lnTo>
                    <a:cubicBezTo>
                      <a:pt x="4042" y="20097"/>
                      <a:pt x="7840" y="20729"/>
                      <a:pt x="11107" y="20729"/>
                    </a:cubicBezTo>
                    <a:cubicBezTo>
                      <a:pt x="17643" y="20729"/>
                      <a:pt x="22057" y="18203"/>
                      <a:pt x="22057" y="18203"/>
                    </a:cubicBezTo>
                    <a:lnTo>
                      <a:pt x="12547" y="901"/>
                    </a:lnTo>
                    <a:cubicBezTo>
                      <a:pt x="11854" y="226"/>
                      <a:pt x="11300" y="1"/>
                      <a:pt x="1087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41"/>
              <p:cNvSpPr/>
              <p:nvPr/>
            </p:nvSpPr>
            <p:spPr>
              <a:xfrm>
                <a:off x="1531550" y="4002150"/>
                <a:ext cx="375600" cy="436550"/>
              </a:xfrm>
              <a:custGeom>
                <a:avLst/>
                <a:gdLst/>
                <a:ahLst/>
                <a:cxnLst/>
                <a:rect l="l" t="t" r="r" b="b"/>
                <a:pathLst>
                  <a:path w="15024" h="17462" extrusionOk="0">
                    <a:moveTo>
                      <a:pt x="4931" y="1"/>
                    </a:moveTo>
                    <a:cubicBezTo>
                      <a:pt x="4409" y="1"/>
                      <a:pt x="4080" y="330"/>
                      <a:pt x="3911" y="592"/>
                    </a:cubicBezTo>
                    <a:cubicBezTo>
                      <a:pt x="4006" y="576"/>
                      <a:pt x="4102" y="569"/>
                      <a:pt x="4197" y="569"/>
                    </a:cubicBezTo>
                    <a:cubicBezTo>
                      <a:pt x="5639" y="569"/>
                      <a:pt x="6987" y="2293"/>
                      <a:pt x="7568" y="3349"/>
                    </a:cubicBezTo>
                    <a:cubicBezTo>
                      <a:pt x="8440" y="5009"/>
                      <a:pt x="9143" y="6725"/>
                      <a:pt x="9678" y="8497"/>
                    </a:cubicBezTo>
                    <a:cubicBezTo>
                      <a:pt x="10241" y="10157"/>
                      <a:pt x="10719" y="12126"/>
                      <a:pt x="9819" y="13730"/>
                    </a:cubicBezTo>
                    <a:cubicBezTo>
                      <a:pt x="8335" y="16316"/>
                      <a:pt x="5590" y="17049"/>
                      <a:pt x="2762" y="17049"/>
                    </a:cubicBezTo>
                    <a:cubicBezTo>
                      <a:pt x="1837" y="17049"/>
                      <a:pt x="902" y="16971"/>
                      <a:pt x="0" y="16853"/>
                    </a:cubicBezTo>
                    <a:lnTo>
                      <a:pt x="0" y="16853"/>
                    </a:lnTo>
                    <a:cubicBezTo>
                      <a:pt x="1783" y="17251"/>
                      <a:pt x="3612" y="17462"/>
                      <a:pt x="5441" y="17462"/>
                    </a:cubicBezTo>
                    <a:cubicBezTo>
                      <a:pt x="6067" y="17462"/>
                      <a:pt x="6692" y="17437"/>
                      <a:pt x="7315" y="17387"/>
                    </a:cubicBezTo>
                    <a:cubicBezTo>
                      <a:pt x="9903" y="17190"/>
                      <a:pt x="12491" y="16768"/>
                      <a:pt x="15023" y="16177"/>
                    </a:cubicBezTo>
                    <a:lnTo>
                      <a:pt x="6640" y="901"/>
                    </a:lnTo>
                    <a:cubicBezTo>
                      <a:pt x="5926" y="226"/>
                      <a:pt x="5363" y="1"/>
                      <a:pt x="49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1" name="Google Shape;2221;p41"/>
              <p:cNvSpPr/>
              <p:nvPr/>
            </p:nvSpPr>
            <p:spPr>
              <a:xfrm>
                <a:off x="1383150" y="4378450"/>
                <a:ext cx="551425" cy="142325"/>
              </a:xfrm>
              <a:custGeom>
                <a:avLst/>
                <a:gdLst/>
                <a:ahLst/>
                <a:cxnLst/>
                <a:rect l="l" t="t" r="r" b="b"/>
                <a:pathLst>
                  <a:path w="22057" h="5693" extrusionOk="0">
                    <a:moveTo>
                      <a:pt x="1744" y="0"/>
                    </a:moveTo>
                    <a:lnTo>
                      <a:pt x="0" y="3179"/>
                    </a:lnTo>
                    <a:cubicBezTo>
                      <a:pt x="4042" y="5064"/>
                      <a:pt x="7840" y="5692"/>
                      <a:pt x="11107" y="5692"/>
                    </a:cubicBezTo>
                    <a:cubicBezTo>
                      <a:pt x="17643" y="5692"/>
                      <a:pt x="22057" y="3179"/>
                      <a:pt x="22057" y="3179"/>
                    </a:cubicBezTo>
                    <a:lnTo>
                      <a:pt x="20509" y="338"/>
                    </a:lnTo>
                    <a:cubicBezTo>
                      <a:pt x="17894" y="1567"/>
                      <a:pt x="14380" y="2091"/>
                      <a:pt x="11412" y="2091"/>
                    </a:cubicBezTo>
                    <a:cubicBezTo>
                      <a:pt x="11187" y="2091"/>
                      <a:pt x="10965" y="2088"/>
                      <a:pt x="10747" y="2082"/>
                    </a:cubicBezTo>
                    <a:cubicBezTo>
                      <a:pt x="7849" y="2026"/>
                      <a:pt x="4248" y="1913"/>
                      <a:pt x="17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2" name="Google Shape;2222;p41"/>
              <p:cNvSpPr/>
              <p:nvPr/>
            </p:nvSpPr>
            <p:spPr>
              <a:xfrm>
                <a:off x="1383150" y="4430475"/>
                <a:ext cx="551425" cy="89200"/>
              </a:xfrm>
              <a:custGeom>
                <a:avLst/>
                <a:gdLst/>
                <a:ahLst/>
                <a:cxnLst/>
                <a:rect l="l" t="t" r="r" b="b"/>
                <a:pathLst>
                  <a:path w="22057" h="3568" extrusionOk="0">
                    <a:moveTo>
                      <a:pt x="591" y="1"/>
                    </a:moveTo>
                    <a:lnTo>
                      <a:pt x="0" y="1042"/>
                    </a:lnTo>
                    <a:cubicBezTo>
                      <a:pt x="4042" y="2936"/>
                      <a:pt x="7840" y="3568"/>
                      <a:pt x="11107" y="3568"/>
                    </a:cubicBezTo>
                    <a:cubicBezTo>
                      <a:pt x="17643" y="3568"/>
                      <a:pt x="22057" y="1042"/>
                      <a:pt x="22057" y="1042"/>
                    </a:cubicBezTo>
                    <a:lnTo>
                      <a:pt x="21466" y="1"/>
                    </a:lnTo>
                    <a:cubicBezTo>
                      <a:pt x="18765" y="1576"/>
                      <a:pt x="15530" y="2336"/>
                      <a:pt x="12547" y="2449"/>
                    </a:cubicBezTo>
                    <a:cubicBezTo>
                      <a:pt x="11921" y="2478"/>
                      <a:pt x="11300" y="2495"/>
                      <a:pt x="10685" y="2495"/>
                    </a:cubicBezTo>
                    <a:cubicBezTo>
                      <a:pt x="7161" y="2495"/>
                      <a:pt x="3825" y="1941"/>
                      <a:pt x="591" y="1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3" name="Google Shape;2223;p41"/>
              <p:cNvSpPr/>
              <p:nvPr/>
            </p:nvSpPr>
            <p:spPr>
              <a:xfrm>
                <a:off x="1452775" y="4041550"/>
                <a:ext cx="184300" cy="366275"/>
              </a:xfrm>
              <a:custGeom>
                <a:avLst/>
                <a:gdLst/>
                <a:ahLst/>
                <a:cxnLst/>
                <a:rect l="l" t="t" r="r" b="b"/>
                <a:pathLst>
                  <a:path w="7372" h="14651" extrusionOk="0">
                    <a:moveTo>
                      <a:pt x="7062" y="0"/>
                    </a:moveTo>
                    <a:cubicBezTo>
                      <a:pt x="6358" y="676"/>
                      <a:pt x="5908" y="1998"/>
                      <a:pt x="5430" y="2870"/>
                    </a:cubicBezTo>
                    <a:cubicBezTo>
                      <a:pt x="4924" y="3826"/>
                      <a:pt x="4445" y="4811"/>
                      <a:pt x="3939" y="5768"/>
                    </a:cubicBezTo>
                    <a:cubicBezTo>
                      <a:pt x="2954" y="7681"/>
                      <a:pt x="1773" y="9594"/>
                      <a:pt x="788" y="11507"/>
                    </a:cubicBezTo>
                    <a:cubicBezTo>
                      <a:pt x="478" y="12098"/>
                      <a:pt x="0" y="12632"/>
                      <a:pt x="394" y="13167"/>
                    </a:cubicBezTo>
                    <a:cubicBezTo>
                      <a:pt x="675" y="13532"/>
                      <a:pt x="1632" y="13954"/>
                      <a:pt x="2054" y="14095"/>
                    </a:cubicBezTo>
                    <a:cubicBezTo>
                      <a:pt x="2825" y="14326"/>
                      <a:pt x="4560" y="14650"/>
                      <a:pt x="5902" y="14650"/>
                    </a:cubicBezTo>
                    <a:cubicBezTo>
                      <a:pt x="6519" y="14650"/>
                      <a:pt x="7052" y="14582"/>
                      <a:pt x="7371" y="14405"/>
                    </a:cubicBezTo>
                    <a:cubicBezTo>
                      <a:pt x="6274" y="14179"/>
                      <a:pt x="4220" y="13504"/>
                      <a:pt x="3348" y="12632"/>
                    </a:cubicBezTo>
                    <a:cubicBezTo>
                      <a:pt x="2448" y="11760"/>
                      <a:pt x="2729" y="10578"/>
                      <a:pt x="3067" y="9481"/>
                    </a:cubicBezTo>
                    <a:cubicBezTo>
                      <a:pt x="3883" y="6949"/>
                      <a:pt x="5064" y="4699"/>
                      <a:pt x="6105" y="2279"/>
                    </a:cubicBezTo>
                    <a:cubicBezTo>
                      <a:pt x="6415" y="1576"/>
                      <a:pt x="6583" y="872"/>
                      <a:pt x="6893" y="197"/>
                    </a:cubicBezTo>
                    <a:lnTo>
                      <a:pt x="7062" y="0"/>
                    </a:ln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4" name="Google Shape;2224;p41"/>
              <p:cNvSpPr/>
              <p:nvPr/>
            </p:nvSpPr>
            <p:spPr>
              <a:xfrm>
                <a:off x="1680350" y="4087975"/>
                <a:ext cx="55175" cy="85475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3419" extrusionOk="0">
                    <a:moveTo>
                      <a:pt x="125" y="0"/>
                    </a:moveTo>
                    <a:lnTo>
                      <a:pt x="97" y="113"/>
                    </a:lnTo>
                    <a:cubicBezTo>
                      <a:pt x="49" y="570"/>
                      <a:pt x="1" y="3418"/>
                      <a:pt x="852" y="3418"/>
                    </a:cubicBezTo>
                    <a:cubicBezTo>
                      <a:pt x="995" y="3418"/>
                      <a:pt x="1164" y="3338"/>
                      <a:pt x="1363" y="3151"/>
                    </a:cubicBezTo>
                    <a:cubicBezTo>
                      <a:pt x="2207" y="2363"/>
                      <a:pt x="941" y="338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5" name="Google Shape;2225;p41"/>
              <p:cNvSpPr/>
              <p:nvPr/>
            </p:nvSpPr>
            <p:spPr>
              <a:xfrm>
                <a:off x="1689100" y="4099225"/>
                <a:ext cx="25" cy="725"/>
              </a:xfrm>
              <a:custGeom>
                <a:avLst/>
                <a:gdLst/>
                <a:ahLst/>
                <a:cxnLst/>
                <a:rect l="l" t="t" r="r" b="b"/>
                <a:pathLst>
                  <a:path w="1" h="29" extrusionOk="0">
                    <a:moveTo>
                      <a:pt x="0" y="28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ED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6" name="Google Shape;2226;p41"/>
              <p:cNvSpPr/>
              <p:nvPr/>
            </p:nvSpPr>
            <p:spPr>
              <a:xfrm>
                <a:off x="1686275" y="4099925"/>
                <a:ext cx="19025" cy="621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2486" extrusionOk="0">
                    <a:moveTo>
                      <a:pt x="113" y="0"/>
                    </a:moveTo>
                    <a:lnTo>
                      <a:pt x="113" y="0"/>
                    </a:lnTo>
                    <a:cubicBezTo>
                      <a:pt x="0" y="225"/>
                      <a:pt x="141" y="647"/>
                      <a:pt x="169" y="901"/>
                    </a:cubicBezTo>
                    <a:cubicBezTo>
                      <a:pt x="169" y="1154"/>
                      <a:pt x="197" y="1463"/>
                      <a:pt x="254" y="1773"/>
                    </a:cubicBezTo>
                    <a:cubicBezTo>
                      <a:pt x="282" y="1942"/>
                      <a:pt x="310" y="2364"/>
                      <a:pt x="479" y="2448"/>
                    </a:cubicBezTo>
                    <a:cubicBezTo>
                      <a:pt x="518" y="2474"/>
                      <a:pt x="553" y="2485"/>
                      <a:pt x="583" y="2485"/>
                    </a:cubicBezTo>
                    <a:cubicBezTo>
                      <a:pt x="682" y="2485"/>
                      <a:pt x="732" y="2366"/>
                      <a:pt x="732" y="2279"/>
                    </a:cubicBezTo>
                    <a:cubicBezTo>
                      <a:pt x="760" y="2138"/>
                      <a:pt x="676" y="2054"/>
                      <a:pt x="648" y="1913"/>
                    </a:cubicBezTo>
                    <a:cubicBezTo>
                      <a:pt x="507" y="1576"/>
                      <a:pt x="422" y="1238"/>
                      <a:pt x="366" y="901"/>
                    </a:cubicBezTo>
                    <a:cubicBezTo>
                      <a:pt x="310" y="647"/>
                      <a:pt x="282" y="169"/>
                      <a:pt x="113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7" name="Google Shape;2227;p41"/>
              <p:cNvSpPr/>
              <p:nvPr/>
            </p:nvSpPr>
            <p:spPr>
              <a:xfrm>
                <a:off x="1540475" y="4113275"/>
                <a:ext cx="69875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2795" h="3052" extrusionOk="0">
                    <a:moveTo>
                      <a:pt x="2372" y="1"/>
                    </a:moveTo>
                    <a:lnTo>
                      <a:pt x="2316" y="85"/>
                    </a:lnTo>
                    <a:cubicBezTo>
                      <a:pt x="1991" y="410"/>
                      <a:pt x="0" y="3052"/>
                      <a:pt x="1427" y="3052"/>
                    </a:cubicBezTo>
                    <a:cubicBezTo>
                      <a:pt x="1483" y="3052"/>
                      <a:pt x="1545" y="3048"/>
                      <a:pt x="1612" y="3039"/>
                    </a:cubicBezTo>
                    <a:cubicBezTo>
                      <a:pt x="2682" y="2899"/>
                      <a:pt x="2794" y="676"/>
                      <a:pt x="23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8" name="Google Shape;2228;p41"/>
              <p:cNvSpPr/>
              <p:nvPr/>
            </p:nvSpPr>
            <p:spPr>
              <a:xfrm>
                <a:off x="1569525" y="4124550"/>
                <a:ext cx="29550" cy="54200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2168" extrusionOk="0">
                    <a:moveTo>
                      <a:pt x="1126" y="0"/>
                    </a:moveTo>
                    <a:lnTo>
                      <a:pt x="1126" y="0"/>
                    </a:lnTo>
                    <a:cubicBezTo>
                      <a:pt x="929" y="141"/>
                      <a:pt x="788" y="535"/>
                      <a:pt x="676" y="731"/>
                    </a:cubicBezTo>
                    <a:cubicBezTo>
                      <a:pt x="535" y="957"/>
                      <a:pt x="394" y="1182"/>
                      <a:pt x="282" y="1435"/>
                    </a:cubicBezTo>
                    <a:cubicBezTo>
                      <a:pt x="197" y="1575"/>
                      <a:pt x="0" y="1913"/>
                      <a:pt x="85" y="2082"/>
                    </a:cubicBezTo>
                    <a:cubicBezTo>
                      <a:pt x="110" y="2144"/>
                      <a:pt x="151" y="2168"/>
                      <a:pt x="196" y="2168"/>
                    </a:cubicBezTo>
                    <a:cubicBezTo>
                      <a:pt x="254" y="2168"/>
                      <a:pt x="319" y="2129"/>
                      <a:pt x="366" y="2082"/>
                    </a:cubicBezTo>
                    <a:cubicBezTo>
                      <a:pt x="450" y="1969"/>
                      <a:pt x="450" y="1857"/>
                      <a:pt x="479" y="1716"/>
                    </a:cubicBezTo>
                    <a:cubicBezTo>
                      <a:pt x="591" y="1407"/>
                      <a:pt x="704" y="1097"/>
                      <a:pt x="844" y="816"/>
                    </a:cubicBezTo>
                    <a:cubicBezTo>
                      <a:pt x="929" y="591"/>
                      <a:pt x="1182" y="197"/>
                      <a:pt x="1126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9" name="Google Shape;2229;p41"/>
              <p:cNvSpPr/>
              <p:nvPr/>
            </p:nvSpPr>
            <p:spPr>
              <a:xfrm>
                <a:off x="1597650" y="4124550"/>
                <a:ext cx="7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9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CED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0" name="Google Shape;2230;p41"/>
              <p:cNvSpPr/>
              <p:nvPr/>
            </p:nvSpPr>
            <p:spPr>
              <a:xfrm>
                <a:off x="1465550" y="4294050"/>
                <a:ext cx="72350" cy="82850"/>
              </a:xfrm>
              <a:custGeom>
                <a:avLst/>
                <a:gdLst/>
                <a:ahLst/>
                <a:cxnLst/>
                <a:rect l="l" t="t" r="r" b="b"/>
                <a:pathLst>
                  <a:path w="2894" h="3314" extrusionOk="0">
                    <a:moveTo>
                      <a:pt x="2415" y="0"/>
                    </a:moveTo>
                    <a:lnTo>
                      <a:pt x="2331" y="85"/>
                    </a:lnTo>
                    <a:cubicBezTo>
                      <a:pt x="1982" y="487"/>
                      <a:pt x="0" y="3313"/>
                      <a:pt x="1466" y="3313"/>
                    </a:cubicBezTo>
                    <a:cubicBezTo>
                      <a:pt x="1539" y="3313"/>
                      <a:pt x="1621" y="3306"/>
                      <a:pt x="1712" y="3292"/>
                    </a:cubicBezTo>
                    <a:cubicBezTo>
                      <a:pt x="2837" y="3123"/>
                      <a:pt x="2893" y="732"/>
                      <a:pt x="24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1" name="Google Shape;2231;p41"/>
              <p:cNvSpPr/>
              <p:nvPr/>
            </p:nvSpPr>
            <p:spPr>
              <a:xfrm>
                <a:off x="1523800" y="4306700"/>
                <a:ext cx="7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9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29" y="1"/>
                    </a:lnTo>
                    <a:close/>
                  </a:path>
                </a:pathLst>
              </a:custGeom>
              <a:solidFill>
                <a:srgbClr val="FCED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2" name="Google Shape;2232;p41"/>
              <p:cNvSpPr/>
              <p:nvPr/>
            </p:nvSpPr>
            <p:spPr>
              <a:xfrm>
                <a:off x="1494975" y="4307400"/>
                <a:ext cx="30250" cy="58725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2349" extrusionOk="0">
                    <a:moveTo>
                      <a:pt x="1154" y="1"/>
                    </a:moveTo>
                    <a:cubicBezTo>
                      <a:pt x="929" y="113"/>
                      <a:pt x="816" y="563"/>
                      <a:pt x="675" y="760"/>
                    </a:cubicBezTo>
                    <a:cubicBezTo>
                      <a:pt x="563" y="1042"/>
                      <a:pt x="422" y="1295"/>
                      <a:pt x="282" y="1548"/>
                    </a:cubicBezTo>
                    <a:cubicBezTo>
                      <a:pt x="225" y="1689"/>
                      <a:pt x="0" y="2083"/>
                      <a:pt x="85" y="2251"/>
                    </a:cubicBezTo>
                    <a:cubicBezTo>
                      <a:pt x="120" y="2323"/>
                      <a:pt x="166" y="2349"/>
                      <a:pt x="213" y="2349"/>
                    </a:cubicBezTo>
                    <a:cubicBezTo>
                      <a:pt x="278" y="2349"/>
                      <a:pt x="345" y="2300"/>
                      <a:pt x="394" y="2251"/>
                    </a:cubicBezTo>
                    <a:cubicBezTo>
                      <a:pt x="507" y="2167"/>
                      <a:pt x="478" y="2026"/>
                      <a:pt x="507" y="1886"/>
                    </a:cubicBezTo>
                    <a:cubicBezTo>
                      <a:pt x="619" y="1548"/>
                      <a:pt x="732" y="1210"/>
                      <a:pt x="872" y="901"/>
                    </a:cubicBezTo>
                    <a:cubicBezTo>
                      <a:pt x="957" y="676"/>
                      <a:pt x="1210" y="254"/>
                      <a:pt x="1154" y="1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3" name="Google Shape;2233;p41"/>
              <p:cNvSpPr/>
              <p:nvPr/>
            </p:nvSpPr>
            <p:spPr>
              <a:xfrm>
                <a:off x="1605850" y="4210350"/>
                <a:ext cx="73425" cy="102350"/>
              </a:xfrm>
              <a:custGeom>
                <a:avLst/>
                <a:gdLst/>
                <a:ahLst/>
                <a:cxnLst/>
                <a:rect l="l" t="t" r="r" b="b"/>
                <a:pathLst>
                  <a:path w="2937" h="4094" extrusionOk="0">
                    <a:moveTo>
                      <a:pt x="1389" y="0"/>
                    </a:moveTo>
                    <a:lnTo>
                      <a:pt x="1304" y="113"/>
                    </a:lnTo>
                    <a:cubicBezTo>
                      <a:pt x="1103" y="616"/>
                      <a:pt x="1" y="4093"/>
                      <a:pt x="1222" y="4093"/>
                    </a:cubicBezTo>
                    <a:cubicBezTo>
                      <a:pt x="1366" y="4093"/>
                      <a:pt x="1542" y="4045"/>
                      <a:pt x="1755" y="3939"/>
                    </a:cubicBezTo>
                    <a:cubicBezTo>
                      <a:pt x="2936" y="3320"/>
                      <a:pt x="2177" y="619"/>
                      <a:pt x="13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4" name="Google Shape;2234;p41"/>
              <p:cNvSpPr/>
              <p:nvPr/>
            </p:nvSpPr>
            <p:spPr>
              <a:xfrm>
                <a:off x="1642675" y="4223700"/>
                <a:ext cx="25" cy="725"/>
              </a:xfrm>
              <a:custGeom>
                <a:avLst/>
                <a:gdLst/>
                <a:ahLst/>
                <a:cxnLst/>
                <a:rect l="l" t="t" r="r" b="b"/>
                <a:pathLst>
                  <a:path w="1" h="29" extrusionOk="0">
                    <a:moveTo>
                      <a:pt x="0" y="29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CED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5" name="Google Shape;2235;p41"/>
              <p:cNvSpPr/>
              <p:nvPr/>
            </p:nvSpPr>
            <p:spPr>
              <a:xfrm>
                <a:off x="1628600" y="4225125"/>
                <a:ext cx="16900" cy="74250"/>
              </a:xfrm>
              <a:custGeom>
                <a:avLst/>
                <a:gdLst/>
                <a:ahLst/>
                <a:cxnLst/>
                <a:rect l="l" t="t" r="r" b="b"/>
                <a:pathLst>
                  <a:path w="676" h="2970" extrusionOk="0">
                    <a:moveTo>
                      <a:pt x="535" y="0"/>
                    </a:moveTo>
                    <a:cubicBezTo>
                      <a:pt x="366" y="225"/>
                      <a:pt x="366" y="760"/>
                      <a:pt x="310" y="1041"/>
                    </a:cubicBezTo>
                    <a:cubicBezTo>
                      <a:pt x="226" y="1379"/>
                      <a:pt x="169" y="1716"/>
                      <a:pt x="113" y="2054"/>
                    </a:cubicBezTo>
                    <a:cubicBezTo>
                      <a:pt x="85" y="2251"/>
                      <a:pt x="1" y="2757"/>
                      <a:pt x="141" y="2898"/>
                    </a:cubicBezTo>
                    <a:cubicBezTo>
                      <a:pt x="193" y="2949"/>
                      <a:pt x="241" y="2969"/>
                      <a:pt x="286" y="2969"/>
                    </a:cubicBezTo>
                    <a:cubicBezTo>
                      <a:pt x="388" y="2969"/>
                      <a:pt x="468" y="2864"/>
                      <a:pt x="507" y="2785"/>
                    </a:cubicBezTo>
                    <a:cubicBezTo>
                      <a:pt x="563" y="2673"/>
                      <a:pt x="507" y="2504"/>
                      <a:pt x="507" y="2335"/>
                    </a:cubicBezTo>
                    <a:cubicBezTo>
                      <a:pt x="479" y="1913"/>
                      <a:pt x="479" y="1491"/>
                      <a:pt x="535" y="1097"/>
                    </a:cubicBezTo>
                    <a:cubicBezTo>
                      <a:pt x="563" y="816"/>
                      <a:pt x="676" y="225"/>
                      <a:pt x="535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6" name="Google Shape;2236;p41"/>
              <p:cNvSpPr/>
              <p:nvPr/>
            </p:nvSpPr>
            <p:spPr>
              <a:xfrm>
                <a:off x="1737350" y="4277875"/>
                <a:ext cx="77650" cy="116100"/>
              </a:xfrm>
              <a:custGeom>
                <a:avLst/>
                <a:gdLst/>
                <a:ahLst/>
                <a:cxnLst/>
                <a:rect l="l" t="t" r="r" b="b"/>
                <a:pathLst>
                  <a:path w="3106" h="4644" extrusionOk="0">
                    <a:moveTo>
                      <a:pt x="574" y="0"/>
                    </a:moveTo>
                    <a:lnTo>
                      <a:pt x="518" y="141"/>
                    </a:lnTo>
                    <a:cubicBezTo>
                      <a:pt x="396" y="749"/>
                      <a:pt x="0" y="4643"/>
                      <a:pt x="1208" y="4643"/>
                    </a:cubicBezTo>
                    <a:cubicBezTo>
                      <a:pt x="1396" y="4643"/>
                      <a:pt x="1623" y="4549"/>
                      <a:pt x="1896" y="4333"/>
                    </a:cubicBezTo>
                    <a:cubicBezTo>
                      <a:pt x="3106" y="3348"/>
                      <a:pt x="1587" y="535"/>
                      <a:pt x="5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7" name="Google Shape;2237;p41"/>
              <p:cNvSpPr/>
              <p:nvPr/>
            </p:nvSpPr>
            <p:spPr>
              <a:xfrm>
                <a:off x="1757300" y="4293350"/>
                <a:ext cx="25" cy="725"/>
              </a:xfrm>
              <a:custGeom>
                <a:avLst/>
                <a:gdLst/>
                <a:ahLst/>
                <a:cxnLst/>
                <a:rect l="l" t="t" r="r" b="b"/>
                <a:pathLst>
                  <a:path w="1" h="29" extrusionOk="0">
                    <a:moveTo>
                      <a:pt x="1" y="28"/>
                    </a:moveTo>
                    <a:lnTo>
                      <a:pt x="1" y="28"/>
                    </a:ln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CED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8" name="Google Shape;2238;p41"/>
              <p:cNvSpPr/>
              <p:nvPr/>
            </p:nvSpPr>
            <p:spPr>
              <a:xfrm>
                <a:off x="1753100" y="4294050"/>
                <a:ext cx="20425" cy="84900"/>
              </a:xfrm>
              <a:custGeom>
                <a:avLst/>
                <a:gdLst/>
                <a:ahLst/>
                <a:cxnLst/>
                <a:rect l="l" t="t" r="r" b="b"/>
                <a:pathLst>
                  <a:path w="817" h="3396" extrusionOk="0">
                    <a:moveTo>
                      <a:pt x="169" y="0"/>
                    </a:moveTo>
                    <a:cubicBezTo>
                      <a:pt x="0" y="310"/>
                      <a:pt x="141" y="900"/>
                      <a:pt x="141" y="1238"/>
                    </a:cubicBezTo>
                    <a:cubicBezTo>
                      <a:pt x="141" y="1632"/>
                      <a:pt x="141" y="1998"/>
                      <a:pt x="169" y="2391"/>
                    </a:cubicBezTo>
                    <a:cubicBezTo>
                      <a:pt x="197" y="2617"/>
                      <a:pt x="197" y="3207"/>
                      <a:pt x="394" y="3348"/>
                    </a:cubicBezTo>
                    <a:cubicBezTo>
                      <a:pt x="448" y="3382"/>
                      <a:pt x="495" y="3396"/>
                      <a:pt x="537" y="3396"/>
                    </a:cubicBezTo>
                    <a:cubicBezTo>
                      <a:pt x="670" y="3396"/>
                      <a:pt x="745" y="3251"/>
                      <a:pt x="788" y="3123"/>
                    </a:cubicBezTo>
                    <a:cubicBezTo>
                      <a:pt x="816" y="2954"/>
                      <a:pt x="732" y="2813"/>
                      <a:pt x="675" y="2645"/>
                    </a:cubicBezTo>
                    <a:cubicBezTo>
                      <a:pt x="535" y="2166"/>
                      <a:pt x="450" y="1688"/>
                      <a:pt x="422" y="1238"/>
                    </a:cubicBezTo>
                    <a:cubicBezTo>
                      <a:pt x="366" y="929"/>
                      <a:pt x="366" y="253"/>
                      <a:pt x="169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39" name="Google Shape;2239;p41"/>
          <p:cNvGrpSpPr/>
          <p:nvPr/>
        </p:nvGrpSpPr>
        <p:grpSpPr>
          <a:xfrm>
            <a:off x="3269776" y="1629409"/>
            <a:ext cx="962493" cy="1005468"/>
            <a:chOff x="3407372" y="4057682"/>
            <a:chExt cx="871034" cy="910008"/>
          </a:xfrm>
        </p:grpSpPr>
        <p:sp>
          <p:nvSpPr>
            <p:cNvPr id="2240" name="Google Shape;2240;p41"/>
            <p:cNvSpPr/>
            <p:nvPr/>
          </p:nvSpPr>
          <p:spPr>
            <a:xfrm>
              <a:off x="3408036" y="4058644"/>
              <a:ext cx="869760" cy="908187"/>
            </a:xfrm>
            <a:custGeom>
              <a:avLst/>
              <a:gdLst/>
              <a:ahLst/>
              <a:cxnLst/>
              <a:rect l="l" t="t" r="r" b="b"/>
              <a:pathLst>
                <a:path w="19103" h="19947" extrusionOk="0">
                  <a:moveTo>
                    <a:pt x="5149" y="0"/>
                  </a:moveTo>
                  <a:cubicBezTo>
                    <a:pt x="5008" y="0"/>
                    <a:pt x="4839" y="28"/>
                    <a:pt x="4698" y="28"/>
                  </a:cubicBezTo>
                  <a:cubicBezTo>
                    <a:pt x="4530" y="56"/>
                    <a:pt x="4389" y="85"/>
                    <a:pt x="4220" y="113"/>
                  </a:cubicBezTo>
                  <a:cubicBezTo>
                    <a:pt x="3967" y="197"/>
                    <a:pt x="3714" y="281"/>
                    <a:pt x="3461" y="366"/>
                  </a:cubicBezTo>
                  <a:cubicBezTo>
                    <a:pt x="3376" y="394"/>
                    <a:pt x="3320" y="450"/>
                    <a:pt x="3264" y="478"/>
                  </a:cubicBezTo>
                  <a:cubicBezTo>
                    <a:pt x="3179" y="507"/>
                    <a:pt x="3067" y="535"/>
                    <a:pt x="2982" y="591"/>
                  </a:cubicBezTo>
                  <a:cubicBezTo>
                    <a:pt x="2898" y="647"/>
                    <a:pt x="2785" y="703"/>
                    <a:pt x="2701" y="788"/>
                  </a:cubicBezTo>
                  <a:cubicBezTo>
                    <a:pt x="2560" y="844"/>
                    <a:pt x="2448" y="929"/>
                    <a:pt x="2335" y="1013"/>
                  </a:cubicBezTo>
                  <a:cubicBezTo>
                    <a:pt x="2223" y="1097"/>
                    <a:pt x="2166" y="1154"/>
                    <a:pt x="2082" y="1210"/>
                  </a:cubicBezTo>
                  <a:cubicBezTo>
                    <a:pt x="2026" y="1294"/>
                    <a:pt x="1969" y="1351"/>
                    <a:pt x="1913" y="1407"/>
                  </a:cubicBezTo>
                  <a:cubicBezTo>
                    <a:pt x="1829" y="1463"/>
                    <a:pt x="1801" y="1491"/>
                    <a:pt x="1744" y="1547"/>
                  </a:cubicBezTo>
                  <a:cubicBezTo>
                    <a:pt x="1294" y="2026"/>
                    <a:pt x="929" y="2617"/>
                    <a:pt x="703" y="3264"/>
                  </a:cubicBezTo>
                  <a:cubicBezTo>
                    <a:pt x="703" y="3292"/>
                    <a:pt x="675" y="3348"/>
                    <a:pt x="647" y="3376"/>
                  </a:cubicBezTo>
                  <a:cubicBezTo>
                    <a:pt x="591" y="3517"/>
                    <a:pt x="563" y="3629"/>
                    <a:pt x="535" y="3770"/>
                  </a:cubicBezTo>
                  <a:cubicBezTo>
                    <a:pt x="478" y="3911"/>
                    <a:pt x="450" y="4023"/>
                    <a:pt x="422" y="4136"/>
                  </a:cubicBezTo>
                  <a:lnTo>
                    <a:pt x="422" y="4164"/>
                  </a:lnTo>
                  <a:cubicBezTo>
                    <a:pt x="0" y="6218"/>
                    <a:pt x="450" y="8384"/>
                    <a:pt x="1688" y="10072"/>
                  </a:cubicBezTo>
                  <a:cubicBezTo>
                    <a:pt x="1744" y="10156"/>
                    <a:pt x="1801" y="10213"/>
                    <a:pt x="1885" y="10297"/>
                  </a:cubicBezTo>
                  <a:lnTo>
                    <a:pt x="1913" y="10297"/>
                  </a:lnTo>
                  <a:lnTo>
                    <a:pt x="1941" y="10353"/>
                  </a:lnTo>
                  <a:cubicBezTo>
                    <a:pt x="2026" y="10409"/>
                    <a:pt x="2110" y="10466"/>
                    <a:pt x="2195" y="10522"/>
                  </a:cubicBezTo>
                  <a:lnTo>
                    <a:pt x="2251" y="10550"/>
                  </a:lnTo>
                  <a:cubicBezTo>
                    <a:pt x="2335" y="10606"/>
                    <a:pt x="2420" y="10635"/>
                    <a:pt x="2504" y="10663"/>
                  </a:cubicBezTo>
                  <a:lnTo>
                    <a:pt x="2588" y="10691"/>
                  </a:lnTo>
                  <a:cubicBezTo>
                    <a:pt x="2673" y="10719"/>
                    <a:pt x="2729" y="10719"/>
                    <a:pt x="2813" y="10747"/>
                  </a:cubicBezTo>
                  <a:lnTo>
                    <a:pt x="3292" y="10747"/>
                  </a:lnTo>
                  <a:lnTo>
                    <a:pt x="3461" y="10719"/>
                  </a:lnTo>
                  <a:lnTo>
                    <a:pt x="3601" y="10691"/>
                  </a:lnTo>
                  <a:cubicBezTo>
                    <a:pt x="3686" y="10663"/>
                    <a:pt x="3742" y="10635"/>
                    <a:pt x="3798" y="10606"/>
                  </a:cubicBezTo>
                  <a:lnTo>
                    <a:pt x="3911" y="10578"/>
                  </a:lnTo>
                  <a:cubicBezTo>
                    <a:pt x="4023" y="10522"/>
                    <a:pt x="4108" y="10466"/>
                    <a:pt x="4192" y="10381"/>
                  </a:cubicBezTo>
                  <a:cubicBezTo>
                    <a:pt x="4558" y="10100"/>
                    <a:pt x="4783" y="9706"/>
                    <a:pt x="4867" y="9284"/>
                  </a:cubicBezTo>
                  <a:cubicBezTo>
                    <a:pt x="4867" y="9228"/>
                    <a:pt x="4867" y="9172"/>
                    <a:pt x="4895" y="9115"/>
                  </a:cubicBezTo>
                  <a:cubicBezTo>
                    <a:pt x="4895" y="9059"/>
                    <a:pt x="4895" y="9031"/>
                    <a:pt x="4895" y="8975"/>
                  </a:cubicBezTo>
                  <a:cubicBezTo>
                    <a:pt x="4895" y="8918"/>
                    <a:pt x="4895" y="8862"/>
                    <a:pt x="4895" y="8778"/>
                  </a:cubicBezTo>
                  <a:cubicBezTo>
                    <a:pt x="4867" y="8721"/>
                    <a:pt x="4867" y="8665"/>
                    <a:pt x="4867" y="8581"/>
                  </a:cubicBezTo>
                  <a:cubicBezTo>
                    <a:pt x="4867" y="8553"/>
                    <a:pt x="4839" y="8525"/>
                    <a:pt x="4839" y="8468"/>
                  </a:cubicBezTo>
                  <a:lnTo>
                    <a:pt x="4839" y="8440"/>
                  </a:lnTo>
                  <a:cubicBezTo>
                    <a:pt x="4755" y="8243"/>
                    <a:pt x="4670" y="8046"/>
                    <a:pt x="4558" y="7877"/>
                  </a:cubicBezTo>
                  <a:cubicBezTo>
                    <a:pt x="4333" y="7596"/>
                    <a:pt x="4164" y="7259"/>
                    <a:pt x="4079" y="6921"/>
                  </a:cubicBezTo>
                  <a:cubicBezTo>
                    <a:pt x="3995" y="6583"/>
                    <a:pt x="3939" y="6246"/>
                    <a:pt x="3911" y="5936"/>
                  </a:cubicBezTo>
                  <a:cubicBezTo>
                    <a:pt x="3883" y="5683"/>
                    <a:pt x="3911" y="5458"/>
                    <a:pt x="3939" y="5233"/>
                  </a:cubicBezTo>
                  <a:cubicBezTo>
                    <a:pt x="3939" y="5120"/>
                    <a:pt x="3967" y="5008"/>
                    <a:pt x="3967" y="4895"/>
                  </a:cubicBezTo>
                  <a:cubicBezTo>
                    <a:pt x="3995" y="4783"/>
                    <a:pt x="4023" y="4670"/>
                    <a:pt x="4079" y="4586"/>
                  </a:cubicBezTo>
                  <a:cubicBezTo>
                    <a:pt x="4136" y="4361"/>
                    <a:pt x="4248" y="4164"/>
                    <a:pt x="4389" y="3995"/>
                  </a:cubicBezTo>
                  <a:lnTo>
                    <a:pt x="4501" y="3911"/>
                  </a:lnTo>
                  <a:lnTo>
                    <a:pt x="4586" y="3826"/>
                  </a:lnTo>
                  <a:lnTo>
                    <a:pt x="4642" y="3798"/>
                  </a:lnTo>
                  <a:lnTo>
                    <a:pt x="4727" y="3770"/>
                  </a:lnTo>
                  <a:lnTo>
                    <a:pt x="4755" y="3770"/>
                  </a:lnTo>
                  <a:lnTo>
                    <a:pt x="4839" y="3714"/>
                  </a:lnTo>
                  <a:cubicBezTo>
                    <a:pt x="4895" y="3686"/>
                    <a:pt x="4980" y="3657"/>
                    <a:pt x="5036" y="3657"/>
                  </a:cubicBezTo>
                  <a:cubicBezTo>
                    <a:pt x="5134" y="3629"/>
                    <a:pt x="5233" y="3615"/>
                    <a:pt x="5331" y="3615"/>
                  </a:cubicBezTo>
                  <a:cubicBezTo>
                    <a:pt x="5430" y="3615"/>
                    <a:pt x="5528" y="3629"/>
                    <a:pt x="5627" y="3657"/>
                  </a:cubicBezTo>
                  <a:cubicBezTo>
                    <a:pt x="5824" y="3686"/>
                    <a:pt x="6021" y="3770"/>
                    <a:pt x="6218" y="3883"/>
                  </a:cubicBezTo>
                  <a:cubicBezTo>
                    <a:pt x="6443" y="3995"/>
                    <a:pt x="6668" y="4164"/>
                    <a:pt x="6865" y="4333"/>
                  </a:cubicBezTo>
                  <a:cubicBezTo>
                    <a:pt x="7259" y="4727"/>
                    <a:pt x="7624" y="5149"/>
                    <a:pt x="7962" y="5627"/>
                  </a:cubicBezTo>
                  <a:cubicBezTo>
                    <a:pt x="8243" y="6049"/>
                    <a:pt x="8496" y="6471"/>
                    <a:pt x="8721" y="6865"/>
                  </a:cubicBezTo>
                  <a:cubicBezTo>
                    <a:pt x="8862" y="7118"/>
                    <a:pt x="9003" y="7371"/>
                    <a:pt x="9115" y="7568"/>
                  </a:cubicBezTo>
                  <a:cubicBezTo>
                    <a:pt x="9228" y="7793"/>
                    <a:pt x="9312" y="7990"/>
                    <a:pt x="9425" y="8187"/>
                  </a:cubicBezTo>
                  <a:cubicBezTo>
                    <a:pt x="9622" y="8553"/>
                    <a:pt x="9819" y="8918"/>
                    <a:pt x="10016" y="9312"/>
                  </a:cubicBezTo>
                  <a:lnTo>
                    <a:pt x="10072" y="9397"/>
                  </a:lnTo>
                  <a:cubicBezTo>
                    <a:pt x="10747" y="10606"/>
                    <a:pt x="11422" y="11788"/>
                    <a:pt x="12126" y="12941"/>
                  </a:cubicBezTo>
                  <a:cubicBezTo>
                    <a:pt x="12351" y="13335"/>
                    <a:pt x="12576" y="13729"/>
                    <a:pt x="12829" y="14123"/>
                  </a:cubicBezTo>
                  <a:cubicBezTo>
                    <a:pt x="13054" y="14545"/>
                    <a:pt x="13307" y="14967"/>
                    <a:pt x="13560" y="15389"/>
                  </a:cubicBezTo>
                  <a:cubicBezTo>
                    <a:pt x="13729" y="15698"/>
                    <a:pt x="13898" y="16036"/>
                    <a:pt x="14095" y="16346"/>
                  </a:cubicBezTo>
                  <a:cubicBezTo>
                    <a:pt x="14573" y="17218"/>
                    <a:pt x="15023" y="18118"/>
                    <a:pt x="15445" y="18962"/>
                  </a:cubicBezTo>
                  <a:cubicBezTo>
                    <a:pt x="15502" y="19074"/>
                    <a:pt x="15558" y="19159"/>
                    <a:pt x="15614" y="19271"/>
                  </a:cubicBezTo>
                  <a:lnTo>
                    <a:pt x="15699" y="19328"/>
                  </a:lnTo>
                  <a:cubicBezTo>
                    <a:pt x="15727" y="19384"/>
                    <a:pt x="15783" y="19440"/>
                    <a:pt x="15839" y="19496"/>
                  </a:cubicBezTo>
                  <a:lnTo>
                    <a:pt x="15924" y="19581"/>
                  </a:lnTo>
                  <a:cubicBezTo>
                    <a:pt x="15980" y="19609"/>
                    <a:pt x="16036" y="19665"/>
                    <a:pt x="16092" y="19693"/>
                  </a:cubicBezTo>
                  <a:lnTo>
                    <a:pt x="16205" y="19778"/>
                  </a:lnTo>
                  <a:lnTo>
                    <a:pt x="16261" y="19806"/>
                  </a:lnTo>
                  <a:lnTo>
                    <a:pt x="16317" y="19834"/>
                  </a:lnTo>
                  <a:lnTo>
                    <a:pt x="16458" y="19890"/>
                  </a:lnTo>
                  <a:lnTo>
                    <a:pt x="16486" y="19890"/>
                  </a:lnTo>
                  <a:lnTo>
                    <a:pt x="16599" y="19918"/>
                  </a:lnTo>
                  <a:lnTo>
                    <a:pt x="16683" y="19947"/>
                  </a:lnTo>
                  <a:lnTo>
                    <a:pt x="17499" y="19947"/>
                  </a:lnTo>
                  <a:lnTo>
                    <a:pt x="17555" y="19918"/>
                  </a:lnTo>
                  <a:lnTo>
                    <a:pt x="17612" y="19918"/>
                  </a:lnTo>
                  <a:cubicBezTo>
                    <a:pt x="17668" y="19890"/>
                    <a:pt x="17752" y="19862"/>
                    <a:pt x="17809" y="19834"/>
                  </a:cubicBezTo>
                  <a:cubicBezTo>
                    <a:pt x="17921" y="19778"/>
                    <a:pt x="18005" y="19722"/>
                    <a:pt x="18090" y="19665"/>
                  </a:cubicBezTo>
                  <a:cubicBezTo>
                    <a:pt x="18849" y="19159"/>
                    <a:pt x="19103" y="18174"/>
                    <a:pt x="18709" y="17358"/>
                  </a:cubicBezTo>
                  <a:cubicBezTo>
                    <a:pt x="18596" y="17133"/>
                    <a:pt x="18484" y="16936"/>
                    <a:pt x="18371" y="16711"/>
                  </a:cubicBezTo>
                  <a:cubicBezTo>
                    <a:pt x="17583" y="15136"/>
                    <a:pt x="16711" y="13589"/>
                    <a:pt x="15811" y="12069"/>
                  </a:cubicBezTo>
                  <a:cubicBezTo>
                    <a:pt x="15811" y="12069"/>
                    <a:pt x="15811" y="12041"/>
                    <a:pt x="15811" y="12041"/>
                  </a:cubicBezTo>
                  <a:lnTo>
                    <a:pt x="15220" y="11057"/>
                  </a:lnTo>
                  <a:lnTo>
                    <a:pt x="14826" y="10381"/>
                  </a:lnTo>
                  <a:lnTo>
                    <a:pt x="14376" y="9622"/>
                  </a:lnTo>
                  <a:lnTo>
                    <a:pt x="14011" y="8975"/>
                  </a:lnTo>
                  <a:cubicBezTo>
                    <a:pt x="13814" y="8665"/>
                    <a:pt x="13617" y="8328"/>
                    <a:pt x="13448" y="7990"/>
                  </a:cubicBezTo>
                  <a:cubicBezTo>
                    <a:pt x="13307" y="7737"/>
                    <a:pt x="13167" y="7484"/>
                    <a:pt x="13026" y="7230"/>
                  </a:cubicBezTo>
                  <a:lnTo>
                    <a:pt x="12801" y="6837"/>
                  </a:lnTo>
                  <a:cubicBezTo>
                    <a:pt x="12632" y="6527"/>
                    <a:pt x="12463" y="6218"/>
                    <a:pt x="12323" y="5908"/>
                  </a:cubicBezTo>
                  <a:cubicBezTo>
                    <a:pt x="11253" y="3826"/>
                    <a:pt x="10128" y="2279"/>
                    <a:pt x="8890" y="1294"/>
                  </a:cubicBezTo>
                  <a:lnTo>
                    <a:pt x="8834" y="1238"/>
                  </a:lnTo>
                  <a:cubicBezTo>
                    <a:pt x="8665" y="1125"/>
                    <a:pt x="8496" y="985"/>
                    <a:pt x="8356" y="900"/>
                  </a:cubicBezTo>
                  <a:lnTo>
                    <a:pt x="8215" y="816"/>
                  </a:lnTo>
                  <a:cubicBezTo>
                    <a:pt x="8046" y="703"/>
                    <a:pt x="7877" y="591"/>
                    <a:pt x="7681" y="507"/>
                  </a:cubicBezTo>
                  <a:lnTo>
                    <a:pt x="7652" y="507"/>
                  </a:lnTo>
                  <a:cubicBezTo>
                    <a:pt x="7033" y="197"/>
                    <a:pt x="6386" y="28"/>
                    <a:pt x="5711" y="0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41" name="Google Shape;2241;p41"/>
            <p:cNvGrpSpPr/>
            <p:nvPr/>
          </p:nvGrpSpPr>
          <p:grpSpPr>
            <a:xfrm>
              <a:off x="3407372" y="4057682"/>
              <a:ext cx="871034" cy="910008"/>
              <a:chOff x="1129950" y="1915100"/>
              <a:chExt cx="478275" cy="499675"/>
            </a:xfrm>
          </p:grpSpPr>
          <p:sp>
            <p:nvSpPr>
              <p:cNvPr id="2242" name="Google Shape;2242;p41"/>
              <p:cNvSpPr/>
              <p:nvPr/>
            </p:nvSpPr>
            <p:spPr>
              <a:xfrm>
                <a:off x="1129950" y="1915350"/>
                <a:ext cx="478275" cy="499425"/>
              </a:xfrm>
              <a:custGeom>
                <a:avLst/>
                <a:gdLst/>
                <a:ahLst/>
                <a:cxnLst/>
                <a:rect l="l" t="t" r="r" b="b"/>
                <a:pathLst>
                  <a:path w="19131" h="19977" extrusionOk="0">
                    <a:moveTo>
                      <a:pt x="5512" y="0"/>
                    </a:moveTo>
                    <a:cubicBezTo>
                      <a:pt x="5115" y="0"/>
                      <a:pt x="4713" y="48"/>
                      <a:pt x="4304" y="142"/>
                    </a:cubicBezTo>
                    <a:cubicBezTo>
                      <a:pt x="2616" y="508"/>
                      <a:pt x="1266" y="1746"/>
                      <a:pt x="760" y="3378"/>
                    </a:cubicBezTo>
                    <a:cubicBezTo>
                      <a:pt x="0" y="5656"/>
                      <a:pt x="366" y="8160"/>
                      <a:pt x="1772" y="10101"/>
                    </a:cubicBezTo>
                    <a:cubicBezTo>
                      <a:pt x="2171" y="10576"/>
                      <a:pt x="2657" y="10774"/>
                      <a:pt x="3128" y="10774"/>
                    </a:cubicBezTo>
                    <a:cubicBezTo>
                      <a:pt x="4419" y="10774"/>
                      <a:pt x="5603" y="9288"/>
                      <a:pt x="4614" y="7907"/>
                    </a:cubicBezTo>
                    <a:cubicBezTo>
                      <a:pt x="3967" y="6922"/>
                      <a:pt x="3798" y="5713"/>
                      <a:pt x="4136" y="4587"/>
                    </a:cubicBezTo>
                    <a:cubicBezTo>
                      <a:pt x="4276" y="4109"/>
                      <a:pt x="4642" y="3743"/>
                      <a:pt x="5120" y="3631"/>
                    </a:cubicBezTo>
                    <a:cubicBezTo>
                      <a:pt x="5228" y="3604"/>
                      <a:pt x="5336" y="3592"/>
                      <a:pt x="5444" y="3592"/>
                    </a:cubicBezTo>
                    <a:cubicBezTo>
                      <a:pt x="6940" y="3592"/>
                      <a:pt x="8410" y="6019"/>
                      <a:pt x="9171" y="7541"/>
                    </a:cubicBezTo>
                    <a:cubicBezTo>
                      <a:pt x="10100" y="9398"/>
                      <a:pt x="11169" y="11170"/>
                      <a:pt x="12182" y="12915"/>
                    </a:cubicBezTo>
                    <a:cubicBezTo>
                      <a:pt x="13420" y="14968"/>
                      <a:pt x="14573" y="16910"/>
                      <a:pt x="15530" y="18935"/>
                    </a:cubicBezTo>
                    <a:cubicBezTo>
                      <a:pt x="15837" y="19590"/>
                      <a:pt x="16486" y="19977"/>
                      <a:pt x="17163" y="19977"/>
                    </a:cubicBezTo>
                    <a:cubicBezTo>
                      <a:pt x="17417" y="19977"/>
                      <a:pt x="17675" y="19922"/>
                      <a:pt x="17921" y="19807"/>
                    </a:cubicBezTo>
                    <a:cubicBezTo>
                      <a:pt x="18005" y="19751"/>
                      <a:pt x="18118" y="19695"/>
                      <a:pt x="18202" y="19639"/>
                    </a:cubicBezTo>
                    <a:cubicBezTo>
                      <a:pt x="18906" y="19132"/>
                      <a:pt x="19131" y="18204"/>
                      <a:pt x="18765" y="17416"/>
                    </a:cubicBezTo>
                    <a:cubicBezTo>
                      <a:pt x="17752" y="15222"/>
                      <a:pt x="16486" y="13112"/>
                      <a:pt x="15276" y="11086"/>
                    </a:cubicBezTo>
                    <a:cubicBezTo>
                      <a:pt x="14292" y="9398"/>
                      <a:pt x="13251" y="7654"/>
                      <a:pt x="12379" y="5910"/>
                    </a:cubicBezTo>
                    <a:cubicBezTo>
                      <a:pt x="10382" y="1964"/>
                      <a:pt x="8068" y="0"/>
                      <a:pt x="55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3" name="Google Shape;2243;p41"/>
              <p:cNvSpPr/>
              <p:nvPr/>
            </p:nvSpPr>
            <p:spPr>
              <a:xfrm>
                <a:off x="1129950" y="1915125"/>
                <a:ext cx="478275" cy="499550"/>
              </a:xfrm>
              <a:custGeom>
                <a:avLst/>
                <a:gdLst/>
                <a:ahLst/>
                <a:cxnLst/>
                <a:rect l="l" t="t" r="r" b="b"/>
                <a:pathLst>
                  <a:path w="19131" h="19982" extrusionOk="0">
                    <a:moveTo>
                      <a:pt x="5536" y="1"/>
                    </a:moveTo>
                    <a:cubicBezTo>
                      <a:pt x="5131" y="1"/>
                      <a:pt x="4721" y="51"/>
                      <a:pt x="4304" y="151"/>
                    </a:cubicBezTo>
                    <a:cubicBezTo>
                      <a:pt x="2616" y="517"/>
                      <a:pt x="1266" y="1755"/>
                      <a:pt x="760" y="3387"/>
                    </a:cubicBezTo>
                    <a:cubicBezTo>
                      <a:pt x="0" y="5665"/>
                      <a:pt x="366" y="8169"/>
                      <a:pt x="1772" y="10110"/>
                    </a:cubicBezTo>
                    <a:cubicBezTo>
                      <a:pt x="2110" y="10532"/>
                      <a:pt x="2616" y="10814"/>
                      <a:pt x="3179" y="10814"/>
                    </a:cubicBezTo>
                    <a:cubicBezTo>
                      <a:pt x="1266" y="9801"/>
                      <a:pt x="900" y="7803"/>
                      <a:pt x="1125" y="5806"/>
                    </a:cubicBezTo>
                    <a:cubicBezTo>
                      <a:pt x="1041" y="4202"/>
                      <a:pt x="1519" y="2571"/>
                      <a:pt x="2757" y="1445"/>
                    </a:cubicBezTo>
                    <a:cubicBezTo>
                      <a:pt x="3495" y="777"/>
                      <a:pt x="4361" y="490"/>
                      <a:pt x="5235" y="490"/>
                    </a:cubicBezTo>
                    <a:cubicBezTo>
                      <a:pt x="6459" y="490"/>
                      <a:pt x="7701" y="1054"/>
                      <a:pt x="8637" y="1924"/>
                    </a:cubicBezTo>
                    <a:cubicBezTo>
                      <a:pt x="10916" y="4034"/>
                      <a:pt x="11900" y="6847"/>
                      <a:pt x="13420" y="9463"/>
                    </a:cubicBezTo>
                    <a:cubicBezTo>
                      <a:pt x="14967" y="12108"/>
                      <a:pt x="16683" y="14724"/>
                      <a:pt x="17752" y="17622"/>
                    </a:cubicBezTo>
                    <a:cubicBezTo>
                      <a:pt x="18062" y="18635"/>
                      <a:pt x="17386" y="19676"/>
                      <a:pt x="16317" y="19788"/>
                    </a:cubicBezTo>
                    <a:cubicBezTo>
                      <a:pt x="16578" y="19919"/>
                      <a:pt x="16854" y="19982"/>
                      <a:pt x="17129" y="19982"/>
                    </a:cubicBezTo>
                    <a:cubicBezTo>
                      <a:pt x="17388" y="19982"/>
                      <a:pt x="17647" y="19926"/>
                      <a:pt x="17893" y="19816"/>
                    </a:cubicBezTo>
                    <a:cubicBezTo>
                      <a:pt x="18005" y="19760"/>
                      <a:pt x="18090" y="19704"/>
                      <a:pt x="18174" y="19648"/>
                    </a:cubicBezTo>
                    <a:cubicBezTo>
                      <a:pt x="18877" y="19141"/>
                      <a:pt x="19131" y="18213"/>
                      <a:pt x="18765" y="17425"/>
                    </a:cubicBezTo>
                    <a:cubicBezTo>
                      <a:pt x="17724" y="15259"/>
                      <a:pt x="16486" y="13149"/>
                      <a:pt x="15276" y="11095"/>
                    </a:cubicBezTo>
                    <a:cubicBezTo>
                      <a:pt x="14292" y="9407"/>
                      <a:pt x="13251" y="7663"/>
                      <a:pt x="12379" y="5919"/>
                    </a:cubicBezTo>
                    <a:cubicBezTo>
                      <a:pt x="10388" y="1986"/>
                      <a:pt x="8083" y="1"/>
                      <a:pt x="5536" y="1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4" name="Google Shape;2244;p41"/>
              <p:cNvSpPr/>
              <p:nvPr/>
            </p:nvSpPr>
            <p:spPr>
              <a:xfrm>
                <a:off x="1207300" y="1987375"/>
                <a:ext cx="358025" cy="427175"/>
              </a:xfrm>
              <a:custGeom>
                <a:avLst/>
                <a:gdLst/>
                <a:ahLst/>
                <a:cxnLst/>
                <a:rect l="l" t="t" r="r" b="b"/>
                <a:pathLst>
                  <a:path w="14321" h="17087" extrusionOk="0">
                    <a:moveTo>
                      <a:pt x="2443" y="0"/>
                    </a:moveTo>
                    <a:cubicBezTo>
                      <a:pt x="2123" y="0"/>
                      <a:pt x="1795" y="82"/>
                      <a:pt x="1464" y="271"/>
                    </a:cubicBezTo>
                    <a:cubicBezTo>
                      <a:pt x="1" y="1115"/>
                      <a:pt x="254" y="2410"/>
                      <a:pt x="620" y="3591"/>
                    </a:cubicBezTo>
                    <a:cubicBezTo>
                      <a:pt x="985" y="4773"/>
                      <a:pt x="1464" y="6517"/>
                      <a:pt x="507" y="7558"/>
                    </a:cubicBezTo>
                    <a:cubicBezTo>
                      <a:pt x="366" y="7699"/>
                      <a:pt x="226" y="7811"/>
                      <a:pt x="85" y="7924"/>
                    </a:cubicBezTo>
                    <a:cubicBezTo>
                      <a:pt x="97" y="7924"/>
                      <a:pt x="109" y="7924"/>
                      <a:pt x="121" y="7924"/>
                    </a:cubicBezTo>
                    <a:cubicBezTo>
                      <a:pt x="1618" y="7924"/>
                      <a:pt x="2469" y="6198"/>
                      <a:pt x="1548" y="5026"/>
                    </a:cubicBezTo>
                    <a:cubicBezTo>
                      <a:pt x="901" y="4041"/>
                      <a:pt x="704" y="2832"/>
                      <a:pt x="1070" y="1706"/>
                    </a:cubicBezTo>
                    <a:cubicBezTo>
                      <a:pt x="1182" y="1228"/>
                      <a:pt x="1576" y="862"/>
                      <a:pt x="2054" y="750"/>
                    </a:cubicBezTo>
                    <a:cubicBezTo>
                      <a:pt x="2155" y="727"/>
                      <a:pt x="2256" y="716"/>
                      <a:pt x="2357" y="716"/>
                    </a:cubicBezTo>
                    <a:cubicBezTo>
                      <a:pt x="3860" y="716"/>
                      <a:pt x="5341" y="3157"/>
                      <a:pt x="6106" y="4660"/>
                    </a:cubicBezTo>
                    <a:cubicBezTo>
                      <a:pt x="7034" y="6517"/>
                      <a:pt x="8103" y="8289"/>
                      <a:pt x="9116" y="10034"/>
                    </a:cubicBezTo>
                    <a:cubicBezTo>
                      <a:pt x="10326" y="12087"/>
                      <a:pt x="11479" y="14057"/>
                      <a:pt x="12436" y="16082"/>
                    </a:cubicBezTo>
                    <a:cubicBezTo>
                      <a:pt x="12735" y="16706"/>
                      <a:pt x="13366" y="17086"/>
                      <a:pt x="14054" y="17086"/>
                    </a:cubicBezTo>
                    <a:cubicBezTo>
                      <a:pt x="14142" y="17086"/>
                      <a:pt x="14231" y="17080"/>
                      <a:pt x="14321" y="17067"/>
                    </a:cubicBezTo>
                    <a:cubicBezTo>
                      <a:pt x="12661" y="15520"/>
                      <a:pt x="11535" y="13353"/>
                      <a:pt x="11085" y="12481"/>
                    </a:cubicBezTo>
                    <a:cubicBezTo>
                      <a:pt x="9735" y="9837"/>
                      <a:pt x="7962" y="6095"/>
                      <a:pt x="6387" y="3563"/>
                    </a:cubicBezTo>
                    <a:cubicBezTo>
                      <a:pt x="5836" y="2677"/>
                      <a:pt x="4268" y="0"/>
                      <a:pt x="2443" y="0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5" name="Google Shape;2245;p41"/>
              <p:cNvSpPr/>
              <p:nvPr/>
            </p:nvSpPr>
            <p:spPr>
              <a:xfrm>
                <a:off x="1179175" y="1926375"/>
                <a:ext cx="411475" cy="475725"/>
              </a:xfrm>
              <a:custGeom>
                <a:avLst/>
                <a:gdLst/>
                <a:ahLst/>
                <a:cxnLst/>
                <a:rect l="l" t="t" r="r" b="b"/>
                <a:pathLst>
                  <a:path w="16459" h="19029" extrusionOk="0">
                    <a:moveTo>
                      <a:pt x="4437" y="0"/>
                    </a:moveTo>
                    <a:cubicBezTo>
                      <a:pt x="4115" y="0"/>
                      <a:pt x="3779" y="56"/>
                      <a:pt x="3433" y="179"/>
                    </a:cubicBezTo>
                    <a:cubicBezTo>
                      <a:pt x="2026" y="686"/>
                      <a:pt x="929" y="1586"/>
                      <a:pt x="450" y="3049"/>
                    </a:cubicBezTo>
                    <a:cubicBezTo>
                      <a:pt x="85" y="4090"/>
                      <a:pt x="0" y="5187"/>
                      <a:pt x="225" y="6256"/>
                    </a:cubicBezTo>
                    <a:cubicBezTo>
                      <a:pt x="169" y="5553"/>
                      <a:pt x="225" y="4850"/>
                      <a:pt x="422" y="4174"/>
                    </a:cubicBezTo>
                    <a:cubicBezTo>
                      <a:pt x="967" y="2289"/>
                      <a:pt x="2478" y="887"/>
                      <a:pt x="4158" y="887"/>
                    </a:cubicBezTo>
                    <a:cubicBezTo>
                      <a:pt x="4910" y="887"/>
                      <a:pt x="5695" y="1168"/>
                      <a:pt x="6443" y="1811"/>
                    </a:cubicBezTo>
                    <a:cubicBezTo>
                      <a:pt x="7624" y="2852"/>
                      <a:pt x="11451" y="9463"/>
                      <a:pt x="12379" y="11180"/>
                    </a:cubicBezTo>
                    <a:cubicBezTo>
                      <a:pt x="13223" y="12755"/>
                      <a:pt x="15755" y="17763"/>
                      <a:pt x="15755" y="19029"/>
                    </a:cubicBezTo>
                    <a:cubicBezTo>
                      <a:pt x="15839" y="18944"/>
                      <a:pt x="15952" y="18888"/>
                      <a:pt x="16036" y="18804"/>
                    </a:cubicBezTo>
                    <a:cubicBezTo>
                      <a:pt x="16458" y="16497"/>
                      <a:pt x="15052" y="14893"/>
                      <a:pt x="14011" y="12868"/>
                    </a:cubicBezTo>
                    <a:cubicBezTo>
                      <a:pt x="12238" y="9323"/>
                      <a:pt x="9341" y="4203"/>
                      <a:pt x="7456" y="1783"/>
                    </a:cubicBezTo>
                    <a:cubicBezTo>
                      <a:pt x="6699" y="804"/>
                      <a:pt x="5660" y="0"/>
                      <a:pt x="4437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6" name="Google Shape;2246;p41"/>
              <p:cNvSpPr/>
              <p:nvPr/>
            </p:nvSpPr>
            <p:spPr>
              <a:xfrm>
                <a:off x="1139775" y="1993525"/>
                <a:ext cx="942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3771" h="2108" extrusionOk="0">
                    <a:moveTo>
                      <a:pt x="1296" y="1"/>
                    </a:moveTo>
                    <a:cubicBezTo>
                      <a:pt x="1040" y="1"/>
                      <a:pt x="778" y="56"/>
                      <a:pt x="423" y="138"/>
                    </a:cubicBezTo>
                    <a:cubicBezTo>
                      <a:pt x="423" y="166"/>
                      <a:pt x="367" y="222"/>
                      <a:pt x="367" y="251"/>
                    </a:cubicBezTo>
                    <a:cubicBezTo>
                      <a:pt x="170" y="785"/>
                      <a:pt x="57" y="1320"/>
                      <a:pt x="1" y="1882"/>
                    </a:cubicBezTo>
                    <a:cubicBezTo>
                      <a:pt x="472" y="1669"/>
                      <a:pt x="957" y="1577"/>
                      <a:pt x="1443" y="1577"/>
                    </a:cubicBezTo>
                    <a:cubicBezTo>
                      <a:pt x="2175" y="1577"/>
                      <a:pt x="2909" y="1786"/>
                      <a:pt x="3602" y="2107"/>
                    </a:cubicBezTo>
                    <a:cubicBezTo>
                      <a:pt x="3630" y="1882"/>
                      <a:pt x="3686" y="1685"/>
                      <a:pt x="3743" y="1460"/>
                    </a:cubicBezTo>
                    <a:cubicBezTo>
                      <a:pt x="3743" y="1432"/>
                      <a:pt x="3743" y="1432"/>
                      <a:pt x="3771" y="1404"/>
                    </a:cubicBezTo>
                    <a:cubicBezTo>
                      <a:pt x="3349" y="898"/>
                      <a:pt x="2814" y="504"/>
                      <a:pt x="2195" y="222"/>
                    </a:cubicBezTo>
                    <a:cubicBezTo>
                      <a:pt x="1833" y="63"/>
                      <a:pt x="1568" y="1"/>
                      <a:pt x="12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7" name="Google Shape;2247;p41"/>
              <p:cNvSpPr/>
              <p:nvPr/>
            </p:nvSpPr>
            <p:spPr>
              <a:xfrm>
                <a:off x="1409150" y="2115825"/>
                <a:ext cx="73175" cy="102000"/>
              </a:xfrm>
              <a:custGeom>
                <a:avLst/>
                <a:gdLst/>
                <a:ahLst/>
                <a:cxnLst/>
                <a:rect l="l" t="t" r="r" b="b"/>
                <a:pathLst>
                  <a:path w="2927" h="4080" extrusionOk="0">
                    <a:moveTo>
                      <a:pt x="2364" y="1"/>
                    </a:moveTo>
                    <a:cubicBezTo>
                      <a:pt x="1970" y="1323"/>
                      <a:pt x="1154" y="2420"/>
                      <a:pt x="1" y="3180"/>
                    </a:cubicBezTo>
                    <a:lnTo>
                      <a:pt x="535" y="4080"/>
                    </a:lnTo>
                    <a:cubicBezTo>
                      <a:pt x="592" y="4052"/>
                      <a:pt x="648" y="4024"/>
                      <a:pt x="676" y="3995"/>
                    </a:cubicBezTo>
                    <a:cubicBezTo>
                      <a:pt x="1886" y="3573"/>
                      <a:pt x="2477" y="2251"/>
                      <a:pt x="2927" y="1013"/>
                    </a:cubicBezTo>
                    <a:cubicBezTo>
                      <a:pt x="2730" y="676"/>
                      <a:pt x="2533" y="338"/>
                      <a:pt x="23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8" name="Google Shape;2248;p41"/>
              <p:cNvSpPr/>
              <p:nvPr/>
            </p:nvSpPr>
            <p:spPr>
              <a:xfrm>
                <a:off x="1503400" y="2283225"/>
                <a:ext cx="76000" cy="105525"/>
              </a:xfrm>
              <a:custGeom>
                <a:avLst/>
                <a:gdLst/>
                <a:ahLst/>
                <a:cxnLst/>
                <a:rect l="l" t="t" r="r" b="b"/>
                <a:pathLst>
                  <a:path w="3040" h="4221" extrusionOk="0">
                    <a:moveTo>
                      <a:pt x="2448" y="0"/>
                    </a:moveTo>
                    <a:cubicBezTo>
                      <a:pt x="2308" y="338"/>
                      <a:pt x="2167" y="675"/>
                      <a:pt x="1970" y="985"/>
                    </a:cubicBezTo>
                    <a:cubicBezTo>
                      <a:pt x="1492" y="1829"/>
                      <a:pt x="817" y="2532"/>
                      <a:pt x="1" y="3067"/>
                    </a:cubicBezTo>
                    <a:cubicBezTo>
                      <a:pt x="198" y="3432"/>
                      <a:pt x="395" y="3826"/>
                      <a:pt x="592" y="4220"/>
                    </a:cubicBezTo>
                    <a:cubicBezTo>
                      <a:pt x="1379" y="3714"/>
                      <a:pt x="2083" y="3010"/>
                      <a:pt x="2589" y="2223"/>
                    </a:cubicBezTo>
                    <a:lnTo>
                      <a:pt x="2617" y="2138"/>
                    </a:lnTo>
                    <a:cubicBezTo>
                      <a:pt x="2786" y="1801"/>
                      <a:pt x="2927" y="1463"/>
                      <a:pt x="3039" y="1126"/>
                    </a:cubicBezTo>
                    <a:cubicBezTo>
                      <a:pt x="2842" y="760"/>
                      <a:pt x="2645" y="366"/>
                      <a:pt x="244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9" name="Google Shape;2249;p41"/>
              <p:cNvSpPr/>
              <p:nvPr/>
            </p:nvSpPr>
            <p:spPr>
              <a:xfrm>
                <a:off x="1302950" y="1928025"/>
                <a:ext cx="57700" cy="127350"/>
              </a:xfrm>
              <a:custGeom>
                <a:avLst/>
                <a:gdLst/>
                <a:ahLst/>
                <a:cxnLst/>
                <a:rect l="l" t="t" r="r" b="b"/>
                <a:pathLst>
                  <a:path w="2308" h="5094" extrusionOk="0">
                    <a:moveTo>
                      <a:pt x="817" y="1"/>
                    </a:moveTo>
                    <a:lnTo>
                      <a:pt x="817" y="1"/>
                    </a:lnTo>
                    <a:cubicBezTo>
                      <a:pt x="1042" y="1070"/>
                      <a:pt x="929" y="2195"/>
                      <a:pt x="451" y="3208"/>
                    </a:cubicBezTo>
                    <a:cubicBezTo>
                      <a:pt x="367" y="3433"/>
                      <a:pt x="198" y="3630"/>
                      <a:pt x="1" y="3799"/>
                    </a:cubicBezTo>
                    <a:cubicBezTo>
                      <a:pt x="423" y="4193"/>
                      <a:pt x="789" y="4615"/>
                      <a:pt x="1098" y="5093"/>
                    </a:cubicBezTo>
                    <a:cubicBezTo>
                      <a:pt x="2308" y="4362"/>
                      <a:pt x="2280" y="2392"/>
                      <a:pt x="2055" y="817"/>
                    </a:cubicBezTo>
                    <a:cubicBezTo>
                      <a:pt x="1661" y="507"/>
                      <a:pt x="1267" y="226"/>
                      <a:pt x="8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0" name="Google Shape;2250;p41"/>
              <p:cNvSpPr/>
              <p:nvPr/>
            </p:nvSpPr>
            <p:spPr>
              <a:xfrm>
                <a:off x="1382425" y="2054625"/>
                <a:ext cx="7460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2984" h="4897" extrusionOk="0">
                    <a:moveTo>
                      <a:pt x="2111" y="1"/>
                    </a:moveTo>
                    <a:cubicBezTo>
                      <a:pt x="1830" y="1492"/>
                      <a:pt x="1154" y="2814"/>
                      <a:pt x="1" y="3686"/>
                    </a:cubicBezTo>
                    <a:cubicBezTo>
                      <a:pt x="226" y="4108"/>
                      <a:pt x="451" y="4502"/>
                      <a:pt x="676" y="4896"/>
                    </a:cubicBezTo>
                    <a:cubicBezTo>
                      <a:pt x="704" y="4896"/>
                      <a:pt x="760" y="4868"/>
                      <a:pt x="789" y="4868"/>
                    </a:cubicBezTo>
                    <a:cubicBezTo>
                      <a:pt x="1858" y="4333"/>
                      <a:pt x="2674" y="3236"/>
                      <a:pt x="2983" y="1689"/>
                    </a:cubicBezTo>
                    <a:cubicBezTo>
                      <a:pt x="2758" y="1239"/>
                      <a:pt x="2505" y="817"/>
                      <a:pt x="2280" y="367"/>
                    </a:cubicBezTo>
                    <a:lnTo>
                      <a:pt x="211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1" name="Google Shape;2251;p41"/>
              <p:cNvSpPr/>
              <p:nvPr/>
            </p:nvSpPr>
            <p:spPr>
              <a:xfrm>
                <a:off x="1468250" y="2217100"/>
                <a:ext cx="78800" cy="108475"/>
              </a:xfrm>
              <a:custGeom>
                <a:avLst/>
                <a:gdLst/>
                <a:ahLst/>
                <a:cxnLst/>
                <a:rect l="l" t="t" r="r" b="b"/>
                <a:pathLst>
                  <a:path w="3152" h="4339" extrusionOk="0">
                    <a:moveTo>
                      <a:pt x="2335" y="1"/>
                    </a:moveTo>
                    <a:cubicBezTo>
                      <a:pt x="1913" y="1351"/>
                      <a:pt x="1182" y="2561"/>
                      <a:pt x="0" y="3180"/>
                    </a:cubicBezTo>
                    <a:cubicBezTo>
                      <a:pt x="225" y="3574"/>
                      <a:pt x="450" y="3939"/>
                      <a:pt x="647" y="4305"/>
                    </a:cubicBezTo>
                    <a:lnTo>
                      <a:pt x="788" y="4333"/>
                    </a:lnTo>
                    <a:cubicBezTo>
                      <a:pt x="808" y="4337"/>
                      <a:pt x="829" y="4338"/>
                      <a:pt x="850" y="4338"/>
                    </a:cubicBezTo>
                    <a:cubicBezTo>
                      <a:pt x="1365" y="4338"/>
                      <a:pt x="2205" y="3390"/>
                      <a:pt x="2448" y="3039"/>
                    </a:cubicBezTo>
                    <a:cubicBezTo>
                      <a:pt x="2785" y="2533"/>
                      <a:pt x="3010" y="1998"/>
                      <a:pt x="3151" y="1435"/>
                    </a:cubicBezTo>
                    <a:cubicBezTo>
                      <a:pt x="2870" y="957"/>
                      <a:pt x="2588" y="479"/>
                      <a:pt x="23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2" name="Google Shape;2252;p41"/>
              <p:cNvSpPr/>
              <p:nvPr/>
            </p:nvSpPr>
            <p:spPr>
              <a:xfrm>
                <a:off x="1248800" y="1915100"/>
                <a:ext cx="56300" cy="96650"/>
              </a:xfrm>
              <a:custGeom>
                <a:avLst/>
                <a:gdLst/>
                <a:ahLst/>
                <a:cxnLst/>
                <a:rect l="l" t="t" r="r" b="b"/>
                <a:pathLst>
                  <a:path w="2252" h="3866" extrusionOk="0">
                    <a:moveTo>
                      <a:pt x="809" y="0"/>
                    </a:moveTo>
                    <a:cubicBezTo>
                      <a:pt x="541" y="0"/>
                      <a:pt x="271" y="23"/>
                      <a:pt x="1" y="68"/>
                    </a:cubicBezTo>
                    <a:cubicBezTo>
                      <a:pt x="845" y="1052"/>
                      <a:pt x="1182" y="2347"/>
                      <a:pt x="957" y="3641"/>
                    </a:cubicBezTo>
                    <a:cubicBezTo>
                      <a:pt x="1154" y="3669"/>
                      <a:pt x="1351" y="3753"/>
                      <a:pt x="1520" y="3866"/>
                    </a:cubicBezTo>
                    <a:cubicBezTo>
                      <a:pt x="2082" y="2712"/>
                      <a:pt x="2251" y="1418"/>
                      <a:pt x="1998" y="152"/>
                    </a:cubicBezTo>
                    <a:cubicBezTo>
                      <a:pt x="1610" y="51"/>
                      <a:pt x="1211" y="0"/>
                      <a:pt x="80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3" name="Google Shape;2253;p41"/>
              <p:cNvSpPr/>
              <p:nvPr/>
            </p:nvSpPr>
            <p:spPr>
              <a:xfrm>
                <a:off x="1140500" y="2055375"/>
                <a:ext cx="92850" cy="54150"/>
              </a:xfrm>
              <a:custGeom>
                <a:avLst/>
                <a:gdLst/>
                <a:ahLst/>
                <a:cxnLst/>
                <a:rect l="l" t="t" r="r" b="b"/>
                <a:pathLst>
                  <a:path w="3714" h="2166" extrusionOk="0">
                    <a:moveTo>
                      <a:pt x="2009" y="0"/>
                    </a:moveTo>
                    <a:cubicBezTo>
                      <a:pt x="756" y="0"/>
                      <a:pt x="168" y="780"/>
                      <a:pt x="0" y="843"/>
                    </a:cubicBezTo>
                    <a:cubicBezTo>
                      <a:pt x="28" y="1293"/>
                      <a:pt x="113" y="1743"/>
                      <a:pt x="225" y="2165"/>
                    </a:cubicBezTo>
                    <a:cubicBezTo>
                      <a:pt x="1041" y="1631"/>
                      <a:pt x="1997" y="1349"/>
                      <a:pt x="2954" y="1349"/>
                    </a:cubicBezTo>
                    <a:cubicBezTo>
                      <a:pt x="3095" y="1349"/>
                      <a:pt x="3235" y="1349"/>
                      <a:pt x="3376" y="1378"/>
                    </a:cubicBezTo>
                    <a:lnTo>
                      <a:pt x="3714" y="1321"/>
                    </a:lnTo>
                    <a:cubicBezTo>
                      <a:pt x="3629" y="1012"/>
                      <a:pt x="3573" y="674"/>
                      <a:pt x="3545" y="337"/>
                    </a:cubicBezTo>
                    <a:cubicBezTo>
                      <a:pt x="2948" y="92"/>
                      <a:pt x="2439" y="0"/>
                      <a:pt x="200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41"/>
              <p:cNvSpPr/>
              <p:nvPr/>
            </p:nvSpPr>
            <p:spPr>
              <a:xfrm>
                <a:off x="1176350" y="1924525"/>
                <a:ext cx="88650" cy="90750"/>
              </a:xfrm>
              <a:custGeom>
                <a:avLst/>
                <a:gdLst/>
                <a:ahLst/>
                <a:cxnLst/>
                <a:rect l="l" t="t" r="r" b="b"/>
                <a:pathLst>
                  <a:path w="3546" h="3630" extrusionOk="0">
                    <a:moveTo>
                      <a:pt x="1661" y="0"/>
                    </a:moveTo>
                    <a:cubicBezTo>
                      <a:pt x="1042" y="282"/>
                      <a:pt x="451" y="675"/>
                      <a:pt x="1" y="1182"/>
                    </a:cubicBezTo>
                    <a:cubicBezTo>
                      <a:pt x="1098" y="1407"/>
                      <a:pt x="2026" y="2476"/>
                      <a:pt x="2617" y="3629"/>
                    </a:cubicBezTo>
                    <a:cubicBezTo>
                      <a:pt x="2730" y="3517"/>
                      <a:pt x="2899" y="3404"/>
                      <a:pt x="3067" y="3320"/>
                    </a:cubicBezTo>
                    <a:cubicBezTo>
                      <a:pt x="3067" y="3236"/>
                      <a:pt x="3095" y="3179"/>
                      <a:pt x="3124" y="3095"/>
                    </a:cubicBezTo>
                    <a:cubicBezTo>
                      <a:pt x="3546" y="1998"/>
                      <a:pt x="2786" y="844"/>
                      <a:pt x="16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41"/>
              <p:cNvSpPr/>
              <p:nvPr/>
            </p:nvSpPr>
            <p:spPr>
              <a:xfrm>
                <a:off x="1163700" y="2121225"/>
                <a:ext cx="92150" cy="52300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2092" extrusionOk="0">
                    <a:moveTo>
                      <a:pt x="2599" y="0"/>
                    </a:moveTo>
                    <a:cubicBezTo>
                      <a:pt x="1678" y="0"/>
                      <a:pt x="839" y="541"/>
                      <a:pt x="0" y="1191"/>
                    </a:cubicBezTo>
                    <a:cubicBezTo>
                      <a:pt x="113" y="1416"/>
                      <a:pt x="282" y="1641"/>
                      <a:pt x="451" y="1866"/>
                    </a:cubicBezTo>
                    <a:cubicBezTo>
                      <a:pt x="507" y="1951"/>
                      <a:pt x="563" y="2007"/>
                      <a:pt x="648" y="2091"/>
                    </a:cubicBezTo>
                    <a:cubicBezTo>
                      <a:pt x="1463" y="1613"/>
                      <a:pt x="2335" y="1135"/>
                      <a:pt x="3292" y="1079"/>
                    </a:cubicBezTo>
                    <a:lnTo>
                      <a:pt x="3630" y="1079"/>
                    </a:lnTo>
                    <a:cubicBezTo>
                      <a:pt x="3686" y="797"/>
                      <a:pt x="3658" y="488"/>
                      <a:pt x="3573" y="207"/>
                    </a:cubicBezTo>
                    <a:cubicBezTo>
                      <a:pt x="3237" y="63"/>
                      <a:pt x="2913" y="0"/>
                      <a:pt x="25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41"/>
              <p:cNvSpPr/>
              <p:nvPr/>
            </p:nvSpPr>
            <p:spPr>
              <a:xfrm>
                <a:off x="1350075" y="1983600"/>
                <a:ext cx="55600" cy="135075"/>
              </a:xfrm>
              <a:custGeom>
                <a:avLst/>
                <a:gdLst/>
                <a:ahLst/>
                <a:cxnLst/>
                <a:rect l="l" t="t" r="r" b="b"/>
                <a:pathLst>
                  <a:path w="2224" h="5403" extrusionOk="0">
                    <a:moveTo>
                      <a:pt x="1548" y="0"/>
                    </a:moveTo>
                    <a:cubicBezTo>
                      <a:pt x="1548" y="1576"/>
                      <a:pt x="1098" y="3067"/>
                      <a:pt x="1" y="4108"/>
                    </a:cubicBezTo>
                    <a:cubicBezTo>
                      <a:pt x="141" y="4361"/>
                      <a:pt x="254" y="4586"/>
                      <a:pt x="366" y="4811"/>
                    </a:cubicBezTo>
                    <a:lnTo>
                      <a:pt x="676" y="5402"/>
                    </a:lnTo>
                    <a:cubicBezTo>
                      <a:pt x="1126" y="4952"/>
                      <a:pt x="1492" y="4446"/>
                      <a:pt x="1773" y="3911"/>
                    </a:cubicBezTo>
                    <a:cubicBezTo>
                      <a:pt x="2083" y="2898"/>
                      <a:pt x="2223" y="1857"/>
                      <a:pt x="2167" y="816"/>
                    </a:cubicBezTo>
                    <a:cubicBezTo>
                      <a:pt x="1970" y="535"/>
                      <a:pt x="1745" y="254"/>
                      <a:pt x="154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41"/>
              <p:cNvSpPr/>
              <p:nvPr/>
            </p:nvSpPr>
            <p:spPr>
              <a:xfrm>
                <a:off x="1432375" y="2156625"/>
                <a:ext cx="72475" cy="111150"/>
              </a:xfrm>
              <a:custGeom>
                <a:avLst/>
                <a:gdLst/>
                <a:ahLst/>
                <a:cxnLst/>
                <a:rect l="l" t="t" r="r" b="b"/>
                <a:pathLst>
                  <a:path w="2899" h="4446" extrusionOk="0">
                    <a:moveTo>
                      <a:pt x="2364" y="0"/>
                    </a:moveTo>
                    <a:cubicBezTo>
                      <a:pt x="1885" y="1238"/>
                      <a:pt x="1069" y="2307"/>
                      <a:pt x="0" y="3067"/>
                    </a:cubicBezTo>
                    <a:lnTo>
                      <a:pt x="113" y="3264"/>
                    </a:lnTo>
                    <a:lnTo>
                      <a:pt x="816" y="4445"/>
                    </a:lnTo>
                    <a:cubicBezTo>
                      <a:pt x="1463" y="3798"/>
                      <a:pt x="2054" y="3067"/>
                      <a:pt x="2532" y="2251"/>
                    </a:cubicBezTo>
                    <a:cubicBezTo>
                      <a:pt x="2673" y="1829"/>
                      <a:pt x="2814" y="1379"/>
                      <a:pt x="2898" y="929"/>
                    </a:cubicBezTo>
                    <a:cubicBezTo>
                      <a:pt x="2729" y="619"/>
                      <a:pt x="2560" y="310"/>
                      <a:pt x="23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258;p41"/>
              <p:cNvSpPr/>
              <p:nvPr/>
            </p:nvSpPr>
            <p:spPr>
              <a:xfrm>
                <a:off x="1539275" y="2333850"/>
                <a:ext cx="68950" cy="80925"/>
              </a:xfrm>
              <a:custGeom>
                <a:avLst/>
                <a:gdLst/>
                <a:ahLst/>
                <a:cxnLst/>
                <a:rect l="l" t="t" r="r" b="b"/>
                <a:pathLst>
                  <a:path w="2758" h="3237" extrusionOk="0">
                    <a:moveTo>
                      <a:pt x="2082" y="1"/>
                    </a:moveTo>
                    <a:cubicBezTo>
                      <a:pt x="1773" y="1239"/>
                      <a:pt x="1042" y="2308"/>
                      <a:pt x="1" y="3067"/>
                    </a:cubicBezTo>
                    <a:cubicBezTo>
                      <a:pt x="240" y="3180"/>
                      <a:pt x="500" y="3236"/>
                      <a:pt x="764" y="3236"/>
                    </a:cubicBezTo>
                    <a:cubicBezTo>
                      <a:pt x="1027" y="3236"/>
                      <a:pt x="1295" y="3180"/>
                      <a:pt x="1548" y="3067"/>
                    </a:cubicBezTo>
                    <a:cubicBezTo>
                      <a:pt x="1632" y="3011"/>
                      <a:pt x="1745" y="2955"/>
                      <a:pt x="1829" y="2899"/>
                    </a:cubicBezTo>
                    <a:cubicBezTo>
                      <a:pt x="2533" y="2392"/>
                      <a:pt x="2758" y="1436"/>
                      <a:pt x="2392" y="648"/>
                    </a:cubicBezTo>
                    <a:cubicBezTo>
                      <a:pt x="2279" y="451"/>
                      <a:pt x="2195" y="226"/>
                      <a:pt x="20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41"/>
              <p:cNvSpPr/>
              <p:nvPr/>
            </p:nvSpPr>
            <p:spPr>
              <a:xfrm>
                <a:off x="1153175" y="1925725"/>
                <a:ext cx="130650" cy="200000"/>
              </a:xfrm>
              <a:custGeom>
                <a:avLst/>
                <a:gdLst/>
                <a:ahLst/>
                <a:cxnLst/>
                <a:rect l="l" t="t" r="r" b="b"/>
                <a:pathLst>
                  <a:path w="5226" h="8000" extrusionOk="0">
                    <a:moveTo>
                      <a:pt x="4304" y="1"/>
                    </a:moveTo>
                    <a:cubicBezTo>
                      <a:pt x="4240" y="1"/>
                      <a:pt x="4182" y="4"/>
                      <a:pt x="4135" y="9"/>
                    </a:cubicBezTo>
                    <a:cubicBezTo>
                      <a:pt x="3263" y="65"/>
                      <a:pt x="2419" y="599"/>
                      <a:pt x="1716" y="1134"/>
                    </a:cubicBezTo>
                    <a:cubicBezTo>
                      <a:pt x="1012" y="1668"/>
                      <a:pt x="225" y="2963"/>
                      <a:pt x="112" y="4538"/>
                    </a:cubicBezTo>
                    <a:cubicBezTo>
                      <a:pt x="1" y="5788"/>
                      <a:pt x="493" y="7999"/>
                      <a:pt x="1210" y="7999"/>
                    </a:cubicBezTo>
                    <a:cubicBezTo>
                      <a:pt x="1219" y="7999"/>
                      <a:pt x="1228" y="7999"/>
                      <a:pt x="1237" y="7998"/>
                    </a:cubicBezTo>
                    <a:cubicBezTo>
                      <a:pt x="2025" y="7914"/>
                      <a:pt x="1237" y="5720"/>
                      <a:pt x="1181" y="5241"/>
                    </a:cubicBezTo>
                    <a:cubicBezTo>
                      <a:pt x="928" y="3216"/>
                      <a:pt x="1969" y="1134"/>
                      <a:pt x="4135" y="712"/>
                    </a:cubicBezTo>
                    <a:cubicBezTo>
                      <a:pt x="4208" y="692"/>
                      <a:pt x="4310" y="688"/>
                      <a:pt x="4422" y="688"/>
                    </a:cubicBezTo>
                    <a:cubicBezTo>
                      <a:pt x="4502" y="688"/>
                      <a:pt x="4588" y="690"/>
                      <a:pt x="4671" y="690"/>
                    </a:cubicBezTo>
                    <a:cubicBezTo>
                      <a:pt x="4960" y="690"/>
                      <a:pt x="5226" y="664"/>
                      <a:pt x="5176" y="431"/>
                    </a:cubicBezTo>
                    <a:cubicBezTo>
                      <a:pt x="5106" y="79"/>
                      <a:pt x="4625" y="1"/>
                      <a:pt x="4304" y="1"/>
                    </a:cubicBezTo>
                    <a:close/>
                  </a:path>
                </a:pathLst>
              </a:custGeom>
              <a:solidFill>
                <a:srgbClr val="FFFFFF">
                  <a:alpha val="38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41"/>
              <p:cNvSpPr/>
              <p:nvPr/>
            </p:nvSpPr>
            <p:spPr>
              <a:xfrm>
                <a:off x="1317025" y="1946300"/>
                <a:ext cx="39400" cy="36700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1468" extrusionOk="0">
                    <a:moveTo>
                      <a:pt x="224" y="1"/>
                    </a:moveTo>
                    <a:cubicBezTo>
                      <a:pt x="189" y="1"/>
                      <a:pt x="161" y="10"/>
                      <a:pt x="141" y="30"/>
                    </a:cubicBezTo>
                    <a:cubicBezTo>
                      <a:pt x="0" y="170"/>
                      <a:pt x="197" y="564"/>
                      <a:pt x="563" y="958"/>
                    </a:cubicBezTo>
                    <a:cubicBezTo>
                      <a:pt x="860" y="1278"/>
                      <a:pt x="1175" y="1468"/>
                      <a:pt x="1359" y="1468"/>
                    </a:cubicBezTo>
                    <a:cubicBezTo>
                      <a:pt x="1401" y="1468"/>
                      <a:pt x="1437" y="1457"/>
                      <a:pt x="1463" y="1436"/>
                    </a:cubicBezTo>
                    <a:cubicBezTo>
                      <a:pt x="1576" y="1324"/>
                      <a:pt x="1379" y="902"/>
                      <a:pt x="1013" y="536"/>
                    </a:cubicBezTo>
                    <a:cubicBezTo>
                      <a:pt x="711" y="211"/>
                      <a:pt x="390" y="1"/>
                      <a:pt x="224" y="1"/>
                    </a:cubicBezTo>
                    <a:close/>
                  </a:path>
                </a:pathLst>
              </a:custGeom>
              <a:solidFill>
                <a:srgbClr val="FFFFFF">
                  <a:alpha val="38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61" name="Google Shape;2261;p41"/>
          <p:cNvGrpSpPr/>
          <p:nvPr/>
        </p:nvGrpSpPr>
        <p:grpSpPr>
          <a:xfrm rot="-2289334">
            <a:off x="765449" y="1875567"/>
            <a:ext cx="521797" cy="349529"/>
            <a:chOff x="55613" y="5243013"/>
            <a:chExt cx="300350" cy="201175"/>
          </a:xfrm>
        </p:grpSpPr>
        <p:sp>
          <p:nvSpPr>
            <p:cNvPr id="2262" name="Google Shape;2262;p41"/>
            <p:cNvSpPr/>
            <p:nvPr/>
          </p:nvSpPr>
          <p:spPr>
            <a:xfrm>
              <a:off x="55613" y="5243363"/>
              <a:ext cx="300350" cy="200475"/>
            </a:xfrm>
            <a:custGeom>
              <a:avLst/>
              <a:gdLst/>
              <a:ahLst/>
              <a:cxnLst/>
              <a:rect l="l" t="t" r="r" b="b"/>
              <a:pathLst>
                <a:path w="12014" h="8019" extrusionOk="0">
                  <a:moveTo>
                    <a:pt x="5993" y="0"/>
                  </a:moveTo>
                  <a:cubicBezTo>
                    <a:pt x="2701" y="0"/>
                    <a:pt x="57" y="1773"/>
                    <a:pt x="1" y="3967"/>
                  </a:cubicBezTo>
                  <a:cubicBezTo>
                    <a:pt x="1" y="3967"/>
                    <a:pt x="1" y="3995"/>
                    <a:pt x="1" y="4023"/>
                  </a:cubicBezTo>
                  <a:cubicBezTo>
                    <a:pt x="1" y="5458"/>
                    <a:pt x="1126" y="6696"/>
                    <a:pt x="2814" y="7427"/>
                  </a:cubicBezTo>
                  <a:lnTo>
                    <a:pt x="2898" y="7455"/>
                  </a:lnTo>
                  <a:cubicBezTo>
                    <a:pt x="3067" y="7512"/>
                    <a:pt x="3236" y="7568"/>
                    <a:pt x="3405" y="7624"/>
                  </a:cubicBezTo>
                  <a:lnTo>
                    <a:pt x="3574" y="7681"/>
                  </a:lnTo>
                  <a:lnTo>
                    <a:pt x="3827" y="7765"/>
                  </a:lnTo>
                  <a:lnTo>
                    <a:pt x="4080" y="7821"/>
                  </a:lnTo>
                  <a:lnTo>
                    <a:pt x="4305" y="7877"/>
                  </a:lnTo>
                  <a:cubicBezTo>
                    <a:pt x="4446" y="7906"/>
                    <a:pt x="4614" y="7934"/>
                    <a:pt x="4755" y="7934"/>
                  </a:cubicBezTo>
                  <a:lnTo>
                    <a:pt x="4924" y="7962"/>
                  </a:lnTo>
                  <a:lnTo>
                    <a:pt x="5318" y="8018"/>
                  </a:lnTo>
                  <a:lnTo>
                    <a:pt x="6021" y="8018"/>
                  </a:lnTo>
                  <a:cubicBezTo>
                    <a:pt x="9341" y="8018"/>
                    <a:pt x="12014" y="6218"/>
                    <a:pt x="12014" y="3995"/>
                  </a:cubicBezTo>
                  <a:cubicBezTo>
                    <a:pt x="12014" y="3883"/>
                    <a:pt x="11985" y="3798"/>
                    <a:pt x="11957" y="3686"/>
                  </a:cubicBezTo>
                  <a:cubicBezTo>
                    <a:pt x="11957" y="3629"/>
                    <a:pt x="11957" y="3601"/>
                    <a:pt x="11957" y="3573"/>
                  </a:cubicBezTo>
                  <a:cubicBezTo>
                    <a:pt x="11929" y="3489"/>
                    <a:pt x="11901" y="3376"/>
                    <a:pt x="11873" y="3264"/>
                  </a:cubicBezTo>
                  <a:cubicBezTo>
                    <a:pt x="11873" y="3264"/>
                    <a:pt x="11873" y="3236"/>
                    <a:pt x="11873" y="3236"/>
                  </a:cubicBezTo>
                  <a:cubicBezTo>
                    <a:pt x="11845" y="3095"/>
                    <a:pt x="11788" y="2982"/>
                    <a:pt x="11760" y="2870"/>
                  </a:cubicBezTo>
                  <a:cubicBezTo>
                    <a:pt x="11732" y="2842"/>
                    <a:pt x="11732" y="2814"/>
                    <a:pt x="11704" y="2785"/>
                  </a:cubicBezTo>
                  <a:cubicBezTo>
                    <a:pt x="11648" y="2701"/>
                    <a:pt x="11620" y="2588"/>
                    <a:pt x="11563" y="2504"/>
                  </a:cubicBezTo>
                  <a:cubicBezTo>
                    <a:pt x="11535" y="2476"/>
                    <a:pt x="11535" y="2476"/>
                    <a:pt x="11507" y="2448"/>
                  </a:cubicBezTo>
                  <a:cubicBezTo>
                    <a:pt x="11451" y="2335"/>
                    <a:pt x="11366" y="2251"/>
                    <a:pt x="11310" y="2138"/>
                  </a:cubicBezTo>
                  <a:lnTo>
                    <a:pt x="11226" y="2082"/>
                  </a:lnTo>
                  <a:cubicBezTo>
                    <a:pt x="11198" y="2026"/>
                    <a:pt x="11170" y="1998"/>
                    <a:pt x="11141" y="1941"/>
                  </a:cubicBezTo>
                  <a:cubicBezTo>
                    <a:pt x="10072" y="788"/>
                    <a:pt x="8187" y="0"/>
                    <a:pt x="5993" y="0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63" name="Google Shape;2263;p41"/>
            <p:cNvGrpSpPr/>
            <p:nvPr/>
          </p:nvGrpSpPr>
          <p:grpSpPr>
            <a:xfrm>
              <a:off x="55613" y="5243013"/>
              <a:ext cx="300350" cy="201175"/>
              <a:chOff x="1402125" y="1705775"/>
              <a:chExt cx="300350" cy="201175"/>
            </a:xfrm>
          </p:grpSpPr>
          <p:sp>
            <p:nvSpPr>
              <p:cNvPr id="2264" name="Google Shape;2264;p41"/>
              <p:cNvSpPr/>
              <p:nvPr/>
            </p:nvSpPr>
            <p:spPr>
              <a:xfrm>
                <a:off x="1402125" y="1705775"/>
                <a:ext cx="300350" cy="201175"/>
              </a:xfrm>
              <a:custGeom>
                <a:avLst/>
                <a:gdLst/>
                <a:ahLst/>
                <a:cxnLst/>
                <a:rect l="l" t="t" r="r" b="b"/>
                <a:pathLst>
                  <a:path w="12014" h="8047" extrusionOk="0">
                    <a:moveTo>
                      <a:pt x="1" y="4024"/>
                    </a:moveTo>
                    <a:cubicBezTo>
                      <a:pt x="1" y="6246"/>
                      <a:pt x="2701" y="8047"/>
                      <a:pt x="6021" y="8047"/>
                    </a:cubicBezTo>
                    <a:cubicBezTo>
                      <a:pt x="9313" y="8047"/>
                      <a:pt x="12014" y="6246"/>
                      <a:pt x="12014" y="4024"/>
                    </a:cubicBezTo>
                    <a:cubicBezTo>
                      <a:pt x="12014" y="1801"/>
                      <a:pt x="9341" y="1"/>
                      <a:pt x="6021" y="1"/>
                    </a:cubicBezTo>
                    <a:cubicBezTo>
                      <a:pt x="2701" y="1"/>
                      <a:pt x="1" y="1801"/>
                      <a:pt x="1" y="402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5" name="Google Shape;2265;p41"/>
              <p:cNvSpPr/>
              <p:nvPr/>
            </p:nvSpPr>
            <p:spPr>
              <a:xfrm>
                <a:off x="1402125" y="1754325"/>
                <a:ext cx="300350" cy="152625"/>
              </a:xfrm>
              <a:custGeom>
                <a:avLst/>
                <a:gdLst/>
                <a:ahLst/>
                <a:cxnLst/>
                <a:rect l="l" t="t" r="r" b="b"/>
                <a:pathLst>
                  <a:path w="12014" h="6105" extrusionOk="0">
                    <a:moveTo>
                      <a:pt x="141" y="2166"/>
                    </a:moveTo>
                    <a:cubicBezTo>
                      <a:pt x="113" y="2110"/>
                      <a:pt x="57" y="2082"/>
                      <a:pt x="1" y="2026"/>
                    </a:cubicBezTo>
                    <a:cubicBezTo>
                      <a:pt x="1" y="2026"/>
                      <a:pt x="1" y="2054"/>
                      <a:pt x="1" y="2082"/>
                    </a:cubicBezTo>
                    <a:cubicBezTo>
                      <a:pt x="1" y="4304"/>
                      <a:pt x="2701" y="6105"/>
                      <a:pt x="6021" y="6105"/>
                    </a:cubicBezTo>
                    <a:cubicBezTo>
                      <a:pt x="9341" y="6105"/>
                      <a:pt x="12014" y="4304"/>
                      <a:pt x="12014" y="2082"/>
                    </a:cubicBezTo>
                    <a:cubicBezTo>
                      <a:pt x="12014" y="1294"/>
                      <a:pt x="11704" y="563"/>
                      <a:pt x="11141" y="0"/>
                    </a:cubicBezTo>
                    <a:cubicBezTo>
                      <a:pt x="10776" y="3179"/>
                      <a:pt x="6753" y="4220"/>
                      <a:pt x="4024" y="3714"/>
                    </a:cubicBezTo>
                    <a:cubicBezTo>
                      <a:pt x="2730" y="3489"/>
                      <a:pt x="1154" y="3095"/>
                      <a:pt x="141" y="216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41"/>
              <p:cNvSpPr/>
              <p:nvPr/>
            </p:nvSpPr>
            <p:spPr>
              <a:xfrm>
                <a:off x="1416900" y="1766975"/>
                <a:ext cx="279950" cy="132950"/>
              </a:xfrm>
              <a:custGeom>
                <a:avLst/>
                <a:gdLst/>
                <a:ahLst/>
                <a:cxnLst/>
                <a:rect l="l" t="t" r="r" b="b"/>
                <a:pathLst>
                  <a:path w="11198" h="5318" extrusionOk="0">
                    <a:moveTo>
                      <a:pt x="8018" y="3770"/>
                    </a:moveTo>
                    <a:cubicBezTo>
                      <a:pt x="6668" y="4164"/>
                      <a:pt x="5261" y="4333"/>
                      <a:pt x="3855" y="4249"/>
                    </a:cubicBezTo>
                    <a:cubicBezTo>
                      <a:pt x="2504" y="4080"/>
                      <a:pt x="1210" y="3686"/>
                      <a:pt x="0" y="3067"/>
                    </a:cubicBezTo>
                    <a:cubicBezTo>
                      <a:pt x="901" y="4361"/>
                      <a:pt x="3292" y="5318"/>
                      <a:pt x="5543" y="5318"/>
                    </a:cubicBezTo>
                    <a:cubicBezTo>
                      <a:pt x="8665" y="5318"/>
                      <a:pt x="11197" y="3601"/>
                      <a:pt x="11197" y="1491"/>
                    </a:cubicBezTo>
                    <a:cubicBezTo>
                      <a:pt x="11197" y="957"/>
                      <a:pt x="11029" y="451"/>
                      <a:pt x="10747" y="0"/>
                    </a:cubicBezTo>
                    <a:cubicBezTo>
                      <a:pt x="10775" y="1717"/>
                      <a:pt x="9678" y="3264"/>
                      <a:pt x="8018" y="377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41"/>
              <p:cNvSpPr/>
              <p:nvPr/>
            </p:nvSpPr>
            <p:spPr>
              <a:xfrm>
                <a:off x="1410325" y="1722675"/>
                <a:ext cx="261900" cy="84675"/>
              </a:xfrm>
              <a:custGeom>
                <a:avLst/>
                <a:gdLst/>
                <a:ahLst/>
                <a:cxnLst/>
                <a:rect l="l" t="t" r="r" b="b"/>
                <a:pathLst>
                  <a:path w="10476" h="3387" extrusionOk="0">
                    <a:moveTo>
                      <a:pt x="4877" y="0"/>
                    </a:moveTo>
                    <a:cubicBezTo>
                      <a:pt x="3414" y="169"/>
                      <a:pt x="1529" y="703"/>
                      <a:pt x="685" y="2026"/>
                    </a:cubicBezTo>
                    <a:cubicBezTo>
                      <a:pt x="0" y="3102"/>
                      <a:pt x="628" y="3387"/>
                      <a:pt x="1551" y="3387"/>
                    </a:cubicBezTo>
                    <a:cubicBezTo>
                      <a:pt x="2485" y="3387"/>
                      <a:pt x="3721" y="3095"/>
                      <a:pt x="4202" y="3038"/>
                    </a:cubicBezTo>
                    <a:cubicBezTo>
                      <a:pt x="4353" y="3020"/>
                      <a:pt x="4507" y="3012"/>
                      <a:pt x="4664" y="3012"/>
                    </a:cubicBezTo>
                    <a:cubicBezTo>
                      <a:pt x="5584" y="3012"/>
                      <a:pt x="6602" y="3287"/>
                      <a:pt x="7522" y="3287"/>
                    </a:cubicBezTo>
                    <a:cubicBezTo>
                      <a:pt x="8091" y="3287"/>
                      <a:pt x="8622" y="3182"/>
                      <a:pt x="9069" y="2841"/>
                    </a:cubicBezTo>
                    <a:cubicBezTo>
                      <a:pt x="10476" y="1772"/>
                      <a:pt x="9660" y="591"/>
                      <a:pt x="8000" y="309"/>
                    </a:cubicBezTo>
                    <a:cubicBezTo>
                      <a:pt x="6959" y="84"/>
                      <a:pt x="5918" y="0"/>
                      <a:pt x="4877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41"/>
              <p:cNvSpPr/>
              <p:nvPr/>
            </p:nvSpPr>
            <p:spPr>
              <a:xfrm>
                <a:off x="1472450" y="1788775"/>
                <a:ext cx="230025" cy="118175"/>
              </a:xfrm>
              <a:custGeom>
                <a:avLst/>
                <a:gdLst/>
                <a:ahLst/>
                <a:cxnLst/>
                <a:rect l="l" t="t" r="r" b="b"/>
                <a:pathLst>
                  <a:path w="9201" h="4727" extrusionOk="0">
                    <a:moveTo>
                      <a:pt x="9116" y="1"/>
                    </a:moveTo>
                    <a:lnTo>
                      <a:pt x="9116" y="1"/>
                    </a:lnTo>
                    <a:cubicBezTo>
                      <a:pt x="9144" y="1576"/>
                      <a:pt x="7822" y="2926"/>
                      <a:pt x="6472" y="3573"/>
                    </a:cubicBezTo>
                    <a:cubicBezTo>
                      <a:pt x="6134" y="3742"/>
                      <a:pt x="5796" y="3855"/>
                      <a:pt x="5431" y="3967"/>
                    </a:cubicBezTo>
                    <a:cubicBezTo>
                      <a:pt x="5065" y="4108"/>
                      <a:pt x="4671" y="4192"/>
                      <a:pt x="4277" y="4277"/>
                    </a:cubicBezTo>
                    <a:cubicBezTo>
                      <a:pt x="3680" y="4406"/>
                      <a:pt x="3077" y="4471"/>
                      <a:pt x="2478" y="4471"/>
                    </a:cubicBezTo>
                    <a:cubicBezTo>
                      <a:pt x="1639" y="4471"/>
                      <a:pt x="805" y="4343"/>
                      <a:pt x="1" y="4080"/>
                    </a:cubicBezTo>
                    <a:lnTo>
                      <a:pt x="1" y="4080"/>
                    </a:lnTo>
                    <a:cubicBezTo>
                      <a:pt x="1014" y="4502"/>
                      <a:pt x="2111" y="4727"/>
                      <a:pt x="3208" y="4727"/>
                    </a:cubicBezTo>
                    <a:cubicBezTo>
                      <a:pt x="6528" y="4727"/>
                      <a:pt x="9201" y="2926"/>
                      <a:pt x="9201" y="704"/>
                    </a:cubicBezTo>
                    <a:cubicBezTo>
                      <a:pt x="9201" y="479"/>
                      <a:pt x="9172" y="226"/>
                      <a:pt x="9116" y="1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9" name="Google Shape;2269;p41"/>
              <p:cNvSpPr/>
              <p:nvPr/>
            </p:nvSpPr>
            <p:spPr>
              <a:xfrm>
                <a:off x="1436025" y="1728300"/>
                <a:ext cx="126500" cy="60125"/>
              </a:xfrm>
              <a:custGeom>
                <a:avLst/>
                <a:gdLst/>
                <a:ahLst/>
                <a:cxnLst/>
                <a:rect l="l" t="t" r="r" b="b"/>
                <a:pathLst>
                  <a:path w="5060" h="2405" extrusionOk="0">
                    <a:moveTo>
                      <a:pt x="3793" y="0"/>
                    </a:moveTo>
                    <a:cubicBezTo>
                      <a:pt x="3258" y="28"/>
                      <a:pt x="2724" y="141"/>
                      <a:pt x="2218" y="310"/>
                    </a:cubicBezTo>
                    <a:cubicBezTo>
                      <a:pt x="1486" y="478"/>
                      <a:pt x="839" y="872"/>
                      <a:pt x="361" y="1435"/>
                    </a:cubicBezTo>
                    <a:cubicBezTo>
                      <a:pt x="4" y="1858"/>
                      <a:pt x="1" y="2405"/>
                      <a:pt x="405" y="2405"/>
                    </a:cubicBezTo>
                    <a:cubicBezTo>
                      <a:pt x="512" y="2405"/>
                      <a:pt x="647" y="2367"/>
                      <a:pt x="811" y="2279"/>
                    </a:cubicBezTo>
                    <a:cubicBezTo>
                      <a:pt x="1486" y="1941"/>
                      <a:pt x="2077" y="1435"/>
                      <a:pt x="2724" y="1041"/>
                    </a:cubicBezTo>
                    <a:cubicBezTo>
                      <a:pt x="3005" y="872"/>
                      <a:pt x="3315" y="732"/>
                      <a:pt x="3652" y="619"/>
                    </a:cubicBezTo>
                    <a:cubicBezTo>
                      <a:pt x="3877" y="563"/>
                      <a:pt x="4440" y="591"/>
                      <a:pt x="4609" y="450"/>
                    </a:cubicBezTo>
                    <a:cubicBezTo>
                      <a:pt x="5059" y="84"/>
                      <a:pt x="4271" y="0"/>
                      <a:pt x="3793" y="0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41"/>
              <p:cNvSpPr/>
              <p:nvPr/>
            </p:nvSpPr>
            <p:spPr>
              <a:xfrm>
                <a:off x="1561075" y="1732500"/>
                <a:ext cx="422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1689" h="480" extrusionOk="0">
                    <a:moveTo>
                      <a:pt x="845" y="1"/>
                    </a:moveTo>
                    <a:cubicBezTo>
                      <a:pt x="1" y="85"/>
                      <a:pt x="366" y="479"/>
                      <a:pt x="845" y="479"/>
                    </a:cubicBezTo>
                    <a:cubicBezTo>
                      <a:pt x="1689" y="479"/>
                      <a:pt x="1520" y="57"/>
                      <a:pt x="845" y="1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1030" name="Picture 6" descr="View of buildings and city street 4578715 Vector Art at Vecteezy">
            <a:extLst>
              <a:ext uri="{FF2B5EF4-FFF2-40B4-BE49-F238E27FC236}">
                <a16:creationId xmlns:a16="http://schemas.microsoft.com/office/drawing/2014/main" id="{77818EAD-23A2-EAA5-FBEB-034F1D564D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8"/>
          <a:stretch/>
        </p:blipFill>
        <p:spPr bwMode="auto">
          <a:xfrm>
            <a:off x="0" y="625642"/>
            <a:ext cx="9144000" cy="4339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Google Shape;2647;p54">
            <a:extLst>
              <a:ext uri="{FF2B5EF4-FFF2-40B4-BE49-F238E27FC236}">
                <a16:creationId xmlns:a16="http://schemas.microsoft.com/office/drawing/2014/main" id="{6D0A2363-B63D-8B40-BD50-5358D38296C3}"/>
              </a:ext>
            </a:extLst>
          </p:cNvPr>
          <p:cNvSpPr txBox="1">
            <a:spLocks/>
          </p:cNvSpPr>
          <p:nvPr/>
        </p:nvSpPr>
        <p:spPr>
          <a:xfrm>
            <a:off x="6546885" y="158550"/>
            <a:ext cx="1413207" cy="93418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4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city</a:t>
            </a:r>
            <a:r>
              <a:rPr lang="en-US" sz="44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63" name="Halka 3">
            <a:extLst>
              <a:ext uri="{FF2B5EF4-FFF2-40B4-BE49-F238E27FC236}">
                <a16:creationId xmlns:a16="http://schemas.microsoft.com/office/drawing/2014/main" id="{F06C3E5D-48E0-0DFE-F4DB-2C0BD56BB098}"/>
              </a:ext>
            </a:extLst>
          </p:cNvPr>
          <p:cNvSpPr/>
          <p:nvPr/>
        </p:nvSpPr>
        <p:spPr>
          <a:xfrm>
            <a:off x="-4507645" y="-5343202"/>
            <a:ext cx="18958719" cy="16834469"/>
          </a:xfrm>
          <a:custGeom>
            <a:avLst/>
            <a:gdLst>
              <a:gd name="connsiteX0" fmla="*/ 0 w 5832648"/>
              <a:gd name="connsiteY0" fmla="*/ 2880320 h 5760640"/>
              <a:gd name="connsiteX1" fmla="*/ 2916324 w 5832648"/>
              <a:gd name="connsiteY1" fmla="*/ 0 h 5760640"/>
              <a:gd name="connsiteX2" fmla="*/ 5832648 w 5832648"/>
              <a:gd name="connsiteY2" fmla="*/ 2880320 h 5760640"/>
              <a:gd name="connsiteX3" fmla="*/ 2916324 w 5832648"/>
              <a:gd name="connsiteY3" fmla="*/ 5760640 h 5760640"/>
              <a:gd name="connsiteX4" fmla="*/ 0 w 5832648"/>
              <a:gd name="connsiteY4" fmla="*/ 2880320 h 5760640"/>
              <a:gd name="connsiteX5" fmla="*/ 2337322 w 5832648"/>
              <a:gd name="connsiteY5" fmla="*/ 2880320 h 5760640"/>
              <a:gd name="connsiteX6" fmla="*/ 2916324 w 5832648"/>
              <a:gd name="connsiteY6" fmla="*/ 3423318 h 5760640"/>
              <a:gd name="connsiteX7" fmla="*/ 3495326 w 5832648"/>
              <a:gd name="connsiteY7" fmla="*/ 2880320 h 5760640"/>
              <a:gd name="connsiteX8" fmla="*/ 2916324 w 5832648"/>
              <a:gd name="connsiteY8" fmla="*/ 2337322 h 5760640"/>
              <a:gd name="connsiteX9" fmla="*/ 2337322 w 5832648"/>
              <a:gd name="connsiteY9" fmla="*/ 2880320 h 5760640"/>
              <a:gd name="connsiteX0" fmla="*/ 607880 w 6440528"/>
              <a:gd name="connsiteY0" fmla="*/ 3263854 h 6144174"/>
              <a:gd name="connsiteX1" fmla="*/ 243598 w 6440528"/>
              <a:gd name="connsiteY1" fmla="*/ 342730 h 6144174"/>
              <a:gd name="connsiteX2" fmla="*/ 3524204 w 6440528"/>
              <a:gd name="connsiteY2" fmla="*/ 383534 h 6144174"/>
              <a:gd name="connsiteX3" fmla="*/ 6440528 w 6440528"/>
              <a:gd name="connsiteY3" fmla="*/ 3263854 h 6144174"/>
              <a:gd name="connsiteX4" fmla="*/ 3524204 w 6440528"/>
              <a:gd name="connsiteY4" fmla="*/ 6144174 h 6144174"/>
              <a:gd name="connsiteX5" fmla="*/ 607880 w 6440528"/>
              <a:gd name="connsiteY5" fmla="*/ 3263854 h 6144174"/>
              <a:gd name="connsiteX6" fmla="*/ 2945202 w 6440528"/>
              <a:gd name="connsiteY6" fmla="*/ 3263854 h 6144174"/>
              <a:gd name="connsiteX7" fmla="*/ 3524204 w 6440528"/>
              <a:gd name="connsiteY7" fmla="*/ 3806852 h 6144174"/>
              <a:gd name="connsiteX8" fmla="*/ 4103206 w 6440528"/>
              <a:gd name="connsiteY8" fmla="*/ 3263854 h 6144174"/>
              <a:gd name="connsiteX9" fmla="*/ 3524204 w 6440528"/>
              <a:gd name="connsiteY9" fmla="*/ 2720856 h 6144174"/>
              <a:gd name="connsiteX10" fmla="*/ 2945202 w 6440528"/>
              <a:gd name="connsiteY10" fmla="*/ 3263854 h 6144174"/>
              <a:gd name="connsiteX0" fmla="*/ 607880 w 7224084"/>
              <a:gd name="connsiteY0" fmla="*/ 3139674 h 6019994"/>
              <a:gd name="connsiteX1" fmla="*/ 243598 w 7224084"/>
              <a:gd name="connsiteY1" fmla="*/ 218550 h 6019994"/>
              <a:gd name="connsiteX2" fmla="*/ 3524204 w 7224084"/>
              <a:gd name="connsiteY2" fmla="*/ 259354 h 6019994"/>
              <a:gd name="connsiteX3" fmla="*/ 7025398 w 7224084"/>
              <a:gd name="connsiteY3" fmla="*/ 199500 h 6019994"/>
              <a:gd name="connsiteX4" fmla="*/ 6440528 w 7224084"/>
              <a:gd name="connsiteY4" fmla="*/ 3139674 h 6019994"/>
              <a:gd name="connsiteX5" fmla="*/ 3524204 w 7224084"/>
              <a:gd name="connsiteY5" fmla="*/ 6019994 h 6019994"/>
              <a:gd name="connsiteX6" fmla="*/ 607880 w 7224084"/>
              <a:gd name="connsiteY6" fmla="*/ 3139674 h 6019994"/>
              <a:gd name="connsiteX7" fmla="*/ 2945202 w 7224084"/>
              <a:gd name="connsiteY7" fmla="*/ 3139674 h 6019994"/>
              <a:gd name="connsiteX8" fmla="*/ 3524204 w 7224084"/>
              <a:gd name="connsiteY8" fmla="*/ 3682672 h 6019994"/>
              <a:gd name="connsiteX9" fmla="*/ 4103206 w 7224084"/>
              <a:gd name="connsiteY9" fmla="*/ 3139674 h 6019994"/>
              <a:gd name="connsiteX10" fmla="*/ 3524204 w 7224084"/>
              <a:gd name="connsiteY10" fmla="*/ 2596676 h 6019994"/>
              <a:gd name="connsiteX11" fmla="*/ 2945202 w 7224084"/>
              <a:gd name="connsiteY11" fmla="*/ 3139674 h 6019994"/>
              <a:gd name="connsiteX0" fmla="*/ 607880 w 8608291"/>
              <a:gd name="connsiteY0" fmla="*/ 3139674 h 6750591"/>
              <a:gd name="connsiteX1" fmla="*/ 243598 w 8608291"/>
              <a:gd name="connsiteY1" fmla="*/ 218550 h 6750591"/>
              <a:gd name="connsiteX2" fmla="*/ 3524204 w 8608291"/>
              <a:gd name="connsiteY2" fmla="*/ 259354 h 6750591"/>
              <a:gd name="connsiteX3" fmla="*/ 7025398 w 8608291"/>
              <a:gd name="connsiteY3" fmla="*/ 199500 h 6750591"/>
              <a:gd name="connsiteX4" fmla="*/ 8478878 w 8608291"/>
              <a:gd name="connsiteY4" fmla="*/ 6263874 h 6750591"/>
              <a:gd name="connsiteX5" fmla="*/ 3524204 w 8608291"/>
              <a:gd name="connsiteY5" fmla="*/ 6019994 h 6750591"/>
              <a:gd name="connsiteX6" fmla="*/ 607880 w 8608291"/>
              <a:gd name="connsiteY6" fmla="*/ 3139674 h 6750591"/>
              <a:gd name="connsiteX7" fmla="*/ 2945202 w 8608291"/>
              <a:gd name="connsiteY7" fmla="*/ 3139674 h 6750591"/>
              <a:gd name="connsiteX8" fmla="*/ 3524204 w 8608291"/>
              <a:gd name="connsiteY8" fmla="*/ 3682672 h 6750591"/>
              <a:gd name="connsiteX9" fmla="*/ 4103206 w 8608291"/>
              <a:gd name="connsiteY9" fmla="*/ 3139674 h 6750591"/>
              <a:gd name="connsiteX10" fmla="*/ 3524204 w 8608291"/>
              <a:gd name="connsiteY10" fmla="*/ 2596676 h 6750591"/>
              <a:gd name="connsiteX11" fmla="*/ 2945202 w 8608291"/>
              <a:gd name="connsiteY11" fmla="*/ 3139674 h 6750591"/>
              <a:gd name="connsiteX0" fmla="*/ 3132736 w 11500120"/>
              <a:gd name="connsiteY0" fmla="*/ 3139674 h 7220147"/>
              <a:gd name="connsiteX1" fmla="*/ 2768454 w 11500120"/>
              <a:gd name="connsiteY1" fmla="*/ 218550 h 7220147"/>
              <a:gd name="connsiteX2" fmla="*/ 6049060 w 11500120"/>
              <a:gd name="connsiteY2" fmla="*/ 259354 h 7220147"/>
              <a:gd name="connsiteX3" fmla="*/ 9550254 w 11500120"/>
              <a:gd name="connsiteY3" fmla="*/ 199500 h 7220147"/>
              <a:gd name="connsiteX4" fmla="*/ 11003734 w 11500120"/>
              <a:gd name="connsiteY4" fmla="*/ 6263874 h 7220147"/>
              <a:gd name="connsiteX5" fmla="*/ 276910 w 11500120"/>
              <a:gd name="connsiteY5" fmla="*/ 6896294 h 7220147"/>
              <a:gd name="connsiteX6" fmla="*/ 3132736 w 11500120"/>
              <a:gd name="connsiteY6" fmla="*/ 3139674 h 7220147"/>
              <a:gd name="connsiteX7" fmla="*/ 5470058 w 11500120"/>
              <a:gd name="connsiteY7" fmla="*/ 3139674 h 7220147"/>
              <a:gd name="connsiteX8" fmla="*/ 6049060 w 11500120"/>
              <a:gd name="connsiteY8" fmla="*/ 3682672 h 7220147"/>
              <a:gd name="connsiteX9" fmla="*/ 6628062 w 11500120"/>
              <a:gd name="connsiteY9" fmla="*/ 3139674 h 7220147"/>
              <a:gd name="connsiteX10" fmla="*/ 6049060 w 11500120"/>
              <a:gd name="connsiteY10" fmla="*/ 2596676 h 7220147"/>
              <a:gd name="connsiteX11" fmla="*/ 5470058 w 11500120"/>
              <a:gd name="connsiteY11" fmla="*/ 3139674 h 7220147"/>
              <a:gd name="connsiteX0" fmla="*/ 3117946 w 11485330"/>
              <a:gd name="connsiteY0" fmla="*/ 3942271 h 8022744"/>
              <a:gd name="connsiteX1" fmla="*/ 1077264 w 11485330"/>
              <a:gd name="connsiteY1" fmla="*/ 106747 h 8022744"/>
              <a:gd name="connsiteX2" fmla="*/ 6034270 w 11485330"/>
              <a:gd name="connsiteY2" fmla="*/ 1061951 h 8022744"/>
              <a:gd name="connsiteX3" fmla="*/ 9535464 w 11485330"/>
              <a:gd name="connsiteY3" fmla="*/ 1002097 h 8022744"/>
              <a:gd name="connsiteX4" fmla="*/ 10988944 w 11485330"/>
              <a:gd name="connsiteY4" fmla="*/ 7066471 h 8022744"/>
              <a:gd name="connsiteX5" fmla="*/ 262120 w 11485330"/>
              <a:gd name="connsiteY5" fmla="*/ 7698891 h 8022744"/>
              <a:gd name="connsiteX6" fmla="*/ 3117946 w 11485330"/>
              <a:gd name="connsiteY6" fmla="*/ 3942271 h 8022744"/>
              <a:gd name="connsiteX7" fmla="*/ 5455268 w 11485330"/>
              <a:gd name="connsiteY7" fmla="*/ 3942271 h 8022744"/>
              <a:gd name="connsiteX8" fmla="*/ 6034270 w 11485330"/>
              <a:gd name="connsiteY8" fmla="*/ 4485269 h 8022744"/>
              <a:gd name="connsiteX9" fmla="*/ 6613272 w 11485330"/>
              <a:gd name="connsiteY9" fmla="*/ 3942271 h 8022744"/>
              <a:gd name="connsiteX10" fmla="*/ 6034270 w 11485330"/>
              <a:gd name="connsiteY10" fmla="*/ 3399273 h 8022744"/>
              <a:gd name="connsiteX11" fmla="*/ 5455268 w 11485330"/>
              <a:gd name="connsiteY11" fmla="*/ 3942271 h 8022744"/>
              <a:gd name="connsiteX0" fmla="*/ 3117946 w 11485330"/>
              <a:gd name="connsiteY0" fmla="*/ 5106236 h 9186709"/>
              <a:gd name="connsiteX1" fmla="*/ 1077264 w 11485330"/>
              <a:gd name="connsiteY1" fmla="*/ 1270712 h 9186709"/>
              <a:gd name="connsiteX2" fmla="*/ 6643870 w 11485330"/>
              <a:gd name="connsiteY2" fmla="*/ 16116 h 9186709"/>
              <a:gd name="connsiteX3" fmla="*/ 9535464 w 11485330"/>
              <a:gd name="connsiteY3" fmla="*/ 2166062 h 9186709"/>
              <a:gd name="connsiteX4" fmla="*/ 10988944 w 11485330"/>
              <a:gd name="connsiteY4" fmla="*/ 8230436 h 9186709"/>
              <a:gd name="connsiteX5" fmla="*/ 262120 w 11485330"/>
              <a:gd name="connsiteY5" fmla="*/ 8862856 h 9186709"/>
              <a:gd name="connsiteX6" fmla="*/ 3117946 w 11485330"/>
              <a:gd name="connsiteY6" fmla="*/ 5106236 h 9186709"/>
              <a:gd name="connsiteX7" fmla="*/ 5455268 w 11485330"/>
              <a:gd name="connsiteY7" fmla="*/ 5106236 h 9186709"/>
              <a:gd name="connsiteX8" fmla="*/ 6034270 w 11485330"/>
              <a:gd name="connsiteY8" fmla="*/ 5649234 h 9186709"/>
              <a:gd name="connsiteX9" fmla="*/ 6613272 w 11485330"/>
              <a:gd name="connsiteY9" fmla="*/ 5106236 h 9186709"/>
              <a:gd name="connsiteX10" fmla="*/ 6034270 w 11485330"/>
              <a:gd name="connsiteY10" fmla="*/ 4563238 h 9186709"/>
              <a:gd name="connsiteX11" fmla="*/ 5455268 w 11485330"/>
              <a:gd name="connsiteY11" fmla="*/ 5106236 h 9186709"/>
              <a:gd name="connsiteX0" fmla="*/ 3117946 w 13191594"/>
              <a:gd name="connsiteY0" fmla="*/ 5737390 h 9958375"/>
              <a:gd name="connsiteX1" fmla="*/ 1077264 w 13191594"/>
              <a:gd name="connsiteY1" fmla="*/ 1901866 h 9958375"/>
              <a:gd name="connsiteX2" fmla="*/ 6643870 w 13191594"/>
              <a:gd name="connsiteY2" fmla="*/ 647270 h 9958375"/>
              <a:gd name="connsiteX3" fmla="*/ 13002564 w 13191594"/>
              <a:gd name="connsiteY3" fmla="*/ 168316 h 9958375"/>
              <a:gd name="connsiteX4" fmla="*/ 10988944 w 13191594"/>
              <a:gd name="connsiteY4" fmla="*/ 8861590 h 9958375"/>
              <a:gd name="connsiteX5" fmla="*/ 262120 w 13191594"/>
              <a:gd name="connsiteY5" fmla="*/ 9494010 h 9958375"/>
              <a:gd name="connsiteX6" fmla="*/ 3117946 w 13191594"/>
              <a:gd name="connsiteY6" fmla="*/ 5737390 h 9958375"/>
              <a:gd name="connsiteX7" fmla="*/ 5455268 w 13191594"/>
              <a:gd name="connsiteY7" fmla="*/ 5737390 h 9958375"/>
              <a:gd name="connsiteX8" fmla="*/ 6034270 w 13191594"/>
              <a:gd name="connsiteY8" fmla="*/ 6280388 h 9958375"/>
              <a:gd name="connsiteX9" fmla="*/ 6613272 w 13191594"/>
              <a:gd name="connsiteY9" fmla="*/ 5737390 h 9958375"/>
              <a:gd name="connsiteX10" fmla="*/ 6034270 w 13191594"/>
              <a:gd name="connsiteY10" fmla="*/ 5194392 h 9958375"/>
              <a:gd name="connsiteX11" fmla="*/ 5455268 w 13191594"/>
              <a:gd name="connsiteY11" fmla="*/ 5737390 h 9958375"/>
              <a:gd name="connsiteX0" fmla="*/ 427271 w 14044219"/>
              <a:gd name="connsiteY0" fmla="*/ 5737390 h 9958375"/>
              <a:gd name="connsiteX1" fmla="*/ 1929889 w 14044219"/>
              <a:gd name="connsiteY1" fmla="*/ 1901866 h 9958375"/>
              <a:gd name="connsiteX2" fmla="*/ 7496495 w 14044219"/>
              <a:gd name="connsiteY2" fmla="*/ 647270 h 9958375"/>
              <a:gd name="connsiteX3" fmla="*/ 13855189 w 14044219"/>
              <a:gd name="connsiteY3" fmla="*/ 168316 h 9958375"/>
              <a:gd name="connsiteX4" fmla="*/ 11841569 w 14044219"/>
              <a:gd name="connsiteY4" fmla="*/ 8861590 h 9958375"/>
              <a:gd name="connsiteX5" fmla="*/ 1114745 w 14044219"/>
              <a:gd name="connsiteY5" fmla="*/ 9494010 h 9958375"/>
              <a:gd name="connsiteX6" fmla="*/ 427271 w 14044219"/>
              <a:gd name="connsiteY6" fmla="*/ 5737390 h 9958375"/>
              <a:gd name="connsiteX7" fmla="*/ 6307893 w 14044219"/>
              <a:gd name="connsiteY7" fmla="*/ 5737390 h 9958375"/>
              <a:gd name="connsiteX8" fmla="*/ 6886895 w 14044219"/>
              <a:gd name="connsiteY8" fmla="*/ 6280388 h 9958375"/>
              <a:gd name="connsiteX9" fmla="*/ 7465897 w 14044219"/>
              <a:gd name="connsiteY9" fmla="*/ 5737390 h 9958375"/>
              <a:gd name="connsiteX10" fmla="*/ 6886895 w 14044219"/>
              <a:gd name="connsiteY10" fmla="*/ 5194392 h 9958375"/>
              <a:gd name="connsiteX11" fmla="*/ 6307893 w 14044219"/>
              <a:gd name="connsiteY11" fmla="*/ 5737390 h 9958375"/>
              <a:gd name="connsiteX0" fmla="*/ 340694 w 13957642"/>
              <a:gd name="connsiteY0" fmla="*/ 6293101 h 10514086"/>
              <a:gd name="connsiteX1" fmla="*/ 243112 w 13957642"/>
              <a:gd name="connsiteY1" fmla="*/ 95377 h 10514086"/>
              <a:gd name="connsiteX2" fmla="*/ 7409918 w 13957642"/>
              <a:gd name="connsiteY2" fmla="*/ 1202981 h 10514086"/>
              <a:gd name="connsiteX3" fmla="*/ 13768612 w 13957642"/>
              <a:gd name="connsiteY3" fmla="*/ 724027 h 10514086"/>
              <a:gd name="connsiteX4" fmla="*/ 11754992 w 13957642"/>
              <a:gd name="connsiteY4" fmla="*/ 9417301 h 10514086"/>
              <a:gd name="connsiteX5" fmla="*/ 1028168 w 13957642"/>
              <a:gd name="connsiteY5" fmla="*/ 10049721 h 10514086"/>
              <a:gd name="connsiteX6" fmla="*/ 340694 w 13957642"/>
              <a:gd name="connsiteY6" fmla="*/ 6293101 h 10514086"/>
              <a:gd name="connsiteX7" fmla="*/ 6221316 w 13957642"/>
              <a:gd name="connsiteY7" fmla="*/ 6293101 h 10514086"/>
              <a:gd name="connsiteX8" fmla="*/ 6800318 w 13957642"/>
              <a:gd name="connsiteY8" fmla="*/ 6836099 h 10514086"/>
              <a:gd name="connsiteX9" fmla="*/ 7379320 w 13957642"/>
              <a:gd name="connsiteY9" fmla="*/ 6293101 h 10514086"/>
              <a:gd name="connsiteX10" fmla="*/ 6800318 w 13957642"/>
              <a:gd name="connsiteY10" fmla="*/ 5750103 h 10514086"/>
              <a:gd name="connsiteX11" fmla="*/ 6221316 w 13957642"/>
              <a:gd name="connsiteY11" fmla="*/ 6293101 h 10514086"/>
              <a:gd name="connsiteX0" fmla="*/ 340694 w 13957642"/>
              <a:gd name="connsiteY0" fmla="*/ 6631404 h 10852389"/>
              <a:gd name="connsiteX1" fmla="*/ 243112 w 13957642"/>
              <a:gd name="connsiteY1" fmla="*/ 433680 h 10852389"/>
              <a:gd name="connsiteX2" fmla="*/ 7829018 w 13957642"/>
              <a:gd name="connsiteY2" fmla="*/ 55384 h 10852389"/>
              <a:gd name="connsiteX3" fmla="*/ 13768612 w 13957642"/>
              <a:gd name="connsiteY3" fmla="*/ 1062330 h 10852389"/>
              <a:gd name="connsiteX4" fmla="*/ 11754992 w 13957642"/>
              <a:gd name="connsiteY4" fmla="*/ 9755604 h 10852389"/>
              <a:gd name="connsiteX5" fmla="*/ 1028168 w 13957642"/>
              <a:gd name="connsiteY5" fmla="*/ 10388024 h 10852389"/>
              <a:gd name="connsiteX6" fmla="*/ 340694 w 13957642"/>
              <a:gd name="connsiteY6" fmla="*/ 6631404 h 10852389"/>
              <a:gd name="connsiteX7" fmla="*/ 6221316 w 13957642"/>
              <a:gd name="connsiteY7" fmla="*/ 6631404 h 10852389"/>
              <a:gd name="connsiteX8" fmla="*/ 6800318 w 13957642"/>
              <a:gd name="connsiteY8" fmla="*/ 7174402 h 10852389"/>
              <a:gd name="connsiteX9" fmla="*/ 7379320 w 13957642"/>
              <a:gd name="connsiteY9" fmla="*/ 6631404 h 10852389"/>
              <a:gd name="connsiteX10" fmla="*/ 6800318 w 13957642"/>
              <a:gd name="connsiteY10" fmla="*/ 6088406 h 10852389"/>
              <a:gd name="connsiteX11" fmla="*/ 6221316 w 13957642"/>
              <a:gd name="connsiteY11" fmla="*/ 6631404 h 10852389"/>
              <a:gd name="connsiteX0" fmla="*/ 451530 w 14650399"/>
              <a:gd name="connsiteY0" fmla="*/ 6631404 h 11764928"/>
              <a:gd name="connsiteX1" fmla="*/ 353948 w 14650399"/>
              <a:gd name="connsiteY1" fmla="*/ 433680 h 11764928"/>
              <a:gd name="connsiteX2" fmla="*/ 7939854 w 14650399"/>
              <a:gd name="connsiteY2" fmla="*/ 55384 h 11764928"/>
              <a:gd name="connsiteX3" fmla="*/ 13879448 w 14650399"/>
              <a:gd name="connsiteY3" fmla="*/ 1062330 h 11764928"/>
              <a:gd name="connsiteX4" fmla="*/ 13427928 w 14650399"/>
              <a:gd name="connsiteY4" fmla="*/ 11089104 h 11764928"/>
              <a:gd name="connsiteX5" fmla="*/ 1139004 w 14650399"/>
              <a:gd name="connsiteY5" fmla="*/ 10388024 h 11764928"/>
              <a:gd name="connsiteX6" fmla="*/ 451530 w 14650399"/>
              <a:gd name="connsiteY6" fmla="*/ 6631404 h 11764928"/>
              <a:gd name="connsiteX7" fmla="*/ 6332152 w 14650399"/>
              <a:gd name="connsiteY7" fmla="*/ 6631404 h 11764928"/>
              <a:gd name="connsiteX8" fmla="*/ 6911154 w 14650399"/>
              <a:gd name="connsiteY8" fmla="*/ 7174402 h 11764928"/>
              <a:gd name="connsiteX9" fmla="*/ 7490156 w 14650399"/>
              <a:gd name="connsiteY9" fmla="*/ 6631404 h 11764928"/>
              <a:gd name="connsiteX10" fmla="*/ 6911154 w 14650399"/>
              <a:gd name="connsiteY10" fmla="*/ 6088406 h 11764928"/>
              <a:gd name="connsiteX11" fmla="*/ 6332152 w 14650399"/>
              <a:gd name="connsiteY11" fmla="*/ 6631404 h 11764928"/>
              <a:gd name="connsiteX0" fmla="*/ 1322292 w 15600907"/>
              <a:gd name="connsiteY0" fmla="*/ 6631404 h 12732166"/>
              <a:gd name="connsiteX1" fmla="*/ 1224710 w 15600907"/>
              <a:gd name="connsiteY1" fmla="*/ 433680 h 12732166"/>
              <a:gd name="connsiteX2" fmla="*/ 8810616 w 15600907"/>
              <a:gd name="connsiteY2" fmla="*/ 55384 h 12732166"/>
              <a:gd name="connsiteX3" fmla="*/ 14750210 w 15600907"/>
              <a:gd name="connsiteY3" fmla="*/ 1062330 h 12732166"/>
              <a:gd name="connsiteX4" fmla="*/ 14298690 w 15600907"/>
              <a:gd name="connsiteY4" fmla="*/ 11089104 h 12732166"/>
              <a:gd name="connsiteX5" fmla="*/ 866766 w 15600907"/>
              <a:gd name="connsiteY5" fmla="*/ 12293024 h 12732166"/>
              <a:gd name="connsiteX6" fmla="*/ 1322292 w 15600907"/>
              <a:gd name="connsiteY6" fmla="*/ 6631404 h 12732166"/>
              <a:gd name="connsiteX7" fmla="*/ 7202914 w 15600907"/>
              <a:gd name="connsiteY7" fmla="*/ 6631404 h 12732166"/>
              <a:gd name="connsiteX8" fmla="*/ 7781916 w 15600907"/>
              <a:gd name="connsiteY8" fmla="*/ 7174402 h 12732166"/>
              <a:gd name="connsiteX9" fmla="*/ 8360918 w 15600907"/>
              <a:gd name="connsiteY9" fmla="*/ 6631404 h 12732166"/>
              <a:gd name="connsiteX10" fmla="*/ 7781916 w 15600907"/>
              <a:gd name="connsiteY10" fmla="*/ 6088406 h 12732166"/>
              <a:gd name="connsiteX11" fmla="*/ 7202914 w 15600907"/>
              <a:gd name="connsiteY11" fmla="*/ 6631404 h 12732166"/>
              <a:gd name="connsiteX0" fmla="*/ 1358636 w 15962114"/>
              <a:gd name="connsiteY0" fmla="*/ 6631404 h 13036209"/>
              <a:gd name="connsiteX1" fmla="*/ 1261054 w 15962114"/>
              <a:gd name="connsiteY1" fmla="*/ 433680 h 13036209"/>
              <a:gd name="connsiteX2" fmla="*/ 8846960 w 15962114"/>
              <a:gd name="connsiteY2" fmla="*/ 55384 h 13036209"/>
              <a:gd name="connsiteX3" fmla="*/ 14786554 w 15962114"/>
              <a:gd name="connsiteY3" fmla="*/ 1062330 h 13036209"/>
              <a:gd name="connsiteX4" fmla="*/ 14830334 w 15962114"/>
              <a:gd name="connsiteY4" fmla="*/ 11736804 h 13036209"/>
              <a:gd name="connsiteX5" fmla="*/ 903110 w 15962114"/>
              <a:gd name="connsiteY5" fmla="*/ 12293024 h 13036209"/>
              <a:gd name="connsiteX6" fmla="*/ 1358636 w 15962114"/>
              <a:gd name="connsiteY6" fmla="*/ 6631404 h 13036209"/>
              <a:gd name="connsiteX7" fmla="*/ 7239258 w 15962114"/>
              <a:gd name="connsiteY7" fmla="*/ 6631404 h 13036209"/>
              <a:gd name="connsiteX8" fmla="*/ 7818260 w 15962114"/>
              <a:gd name="connsiteY8" fmla="*/ 7174402 h 13036209"/>
              <a:gd name="connsiteX9" fmla="*/ 8397262 w 15962114"/>
              <a:gd name="connsiteY9" fmla="*/ 6631404 h 13036209"/>
              <a:gd name="connsiteX10" fmla="*/ 7818260 w 15962114"/>
              <a:gd name="connsiteY10" fmla="*/ 6088406 h 13036209"/>
              <a:gd name="connsiteX11" fmla="*/ 7239258 w 15962114"/>
              <a:gd name="connsiteY11" fmla="*/ 6631404 h 13036209"/>
              <a:gd name="connsiteX0" fmla="*/ 410621 w 16576199"/>
              <a:gd name="connsiteY0" fmla="*/ 6783804 h 13026547"/>
              <a:gd name="connsiteX1" fmla="*/ 1875139 w 16576199"/>
              <a:gd name="connsiteY1" fmla="*/ 433680 h 13026547"/>
              <a:gd name="connsiteX2" fmla="*/ 9461045 w 16576199"/>
              <a:gd name="connsiteY2" fmla="*/ 55384 h 13026547"/>
              <a:gd name="connsiteX3" fmla="*/ 15400639 w 16576199"/>
              <a:gd name="connsiteY3" fmla="*/ 1062330 h 13026547"/>
              <a:gd name="connsiteX4" fmla="*/ 15444419 w 16576199"/>
              <a:gd name="connsiteY4" fmla="*/ 11736804 h 13026547"/>
              <a:gd name="connsiteX5" fmla="*/ 1517195 w 16576199"/>
              <a:gd name="connsiteY5" fmla="*/ 12293024 h 13026547"/>
              <a:gd name="connsiteX6" fmla="*/ 410621 w 16576199"/>
              <a:gd name="connsiteY6" fmla="*/ 6783804 h 13026547"/>
              <a:gd name="connsiteX7" fmla="*/ 7853343 w 16576199"/>
              <a:gd name="connsiteY7" fmla="*/ 6631404 h 13026547"/>
              <a:gd name="connsiteX8" fmla="*/ 8432345 w 16576199"/>
              <a:gd name="connsiteY8" fmla="*/ 7174402 h 13026547"/>
              <a:gd name="connsiteX9" fmla="*/ 9011347 w 16576199"/>
              <a:gd name="connsiteY9" fmla="*/ 6631404 h 13026547"/>
              <a:gd name="connsiteX10" fmla="*/ 8432345 w 16576199"/>
              <a:gd name="connsiteY10" fmla="*/ 6088406 h 13026547"/>
              <a:gd name="connsiteX11" fmla="*/ 7853343 w 16576199"/>
              <a:gd name="connsiteY11" fmla="*/ 6631404 h 13026547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52644 w 16496498"/>
              <a:gd name="connsiteY10" fmla="*/ 6045782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9007367 w 16496498"/>
              <a:gd name="connsiteY9" fmla="*/ 6620918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8352643 w 16496498"/>
              <a:gd name="connsiteY8" fmla="*/ 7017733 h 12983923"/>
              <a:gd name="connsiteX9" fmla="*/ 9007367 w 16496498"/>
              <a:gd name="connsiteY9" fmla="*/ 6620918 h 12983923"/>
              <a:gd name="connsiteX10" fmla="*/ 8360839 w 16496498"/>
              <a:gd name="connsiteY10" fmla="*/ 6143536 h 12983923"/>
              <a:gd name="connsiteX11" fmla="*/ 7650000 w 16496498"/>
              <a:gd name="connsiteY11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8352643 w 16496498"/>
              <a:gd name="connsiteY8" fmla="*/ 7017733 h 12983923"/>
              <a:gd name="connsiteX9" fmla="*/ 9007367 w 16496498"/>
              <a:gd name="connsiteY9" fmla="*/ 6620918 h 12983923"/>
              <a:gd name="connsiteX10" fmla="*/ 8374099 w 16496498"/>
              <a:gd name="connsiteY10" fmla="*/ 5996609 h 12983923"/>
              <a:gd name="connsiteX11" fmla="*/ 7650000 w 16496498"/>
              <a:gd name="connsiteY11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8359273 w 16496498"/>
              <a:gd name="connsiteY8" fmla="*/ 7129397 h 12983923"/>
              <a:gd name="connsiteX9" fmla="*/ 9007367 w 16496498"/>
              <a:gd name="connsiteY9" fmla="*/ 6620918 h 12983923"/>
              <a:gd name="connsiteX10" fmla="*/ 8374099 w 16496498"/>
              <a:gd name="connsiteY10" fmla="*/ 5996609 h 12983923"/>
              <a:gd name="connsiteX11" fmla="*/ 7650000 w 16496498"/>
              <a:gd name="connsiteY11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9007367 w 16496498"/>
              <a:gd name="connsiteY10" fmla="*/ 6620918 h 12983923"/>
              <a:gd name="connsiteX11" fmla="*/ 8374099 w 16496498"/>
              <a:gd name="connsiteY11" fmla="*/ 5996609 h 12983923"/>
              <a:gd name="connsiteX12" fmla="*/ 7650000 w 16496498"/>
              <a:gd name="connsiteY12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9007367 w 16496498"/>
              <a:gd name="connsiteY10" fmla="*/ 6620918 h 12983923"/>
              <a:gd name="connsiteX11" fmla="*/ 8374099 w 16496498"/>
              <a:gd name="connsiteY11" fmla="*/ 5996609 h 12983923"/>
              <a:gd name="connsiteX12" fmla="*/ 7860664 w 16496498"/>
              <a:gd name="connsiteY12" fmla="*/ 6166275 h 12983923"/>
              <a:gd name="connsiteX13" fmla="*/ 7650000 w 16496498"/>
              <a:gd name="connsiteY13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9007367 w 16496498"/>
              <a:gd name="connsiteY10" fmla="*/ 6620918 h 12983923"/>
              <a:gd name="connsiteX11" fmla="*/ 8841959 w 16496498"/>
              <a:gd name="connsiteY11" fmla="*/ 6195661 h 12983923"/>
              <a:gd name="connsiteX12" fmla="*/ 8374099 w 16496498"/>
              <a:gd name="connsiteY12" fmla="*/ 5996609 h 12983923"/>
              <a:gd name="connsiteX13" fmla="*/ 7860664 w 16496498"/>
              <a:gd name="connsiteY13" fmla="*/ 6166275 h 12983923"/>
              <a:gd name="connsiteX14" fmla="*/ 7650000 w 16496498"/>
              <a:gd name="connsiteY14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8848589 w 16496498"/>
              <a:gd name="connsiteY10" fmla="*/ 6965558 h 12983923"/>
              <a:gd name="connsiteX11" fmla="*/ 9007367 w 16496498"/>
              <a:gd name="connsiteY11" fmla="*/ 6620918 h 12983923"/>
              <a:gd name="connsiteX12" fmla="*/ 8841959 w 16496498"/>
              <a:gd name="connsiteY12" fmla="*/ 6195661 h 12983923"/>
              <a:gd name="connsiteX13" fmla="*/ 8374099 w 16496498"/>
              <a:gd name="connsiteY13" fmla="*/ 5996609 h 12983923"/>
              <a:gd name="connsiteX14" fmla="*/ 7860664 w 16496498"/>
              <a:gd name="connsiteY14" fmla="*/ 6166275 h 12983923"/>
              <a:gd name="connsiteX15" fmla="*/ 7650000 w 16496498"/>
              <a:gd name="connsiteY15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8848589 w 16496498"/>
              <a:gd name="connsiteY10" fmla="*/ 6965558 h 12983923"/>
              <a:gd name="connsiteX11" fmla="*/ 9206278 w 16496498"/>
              <a:gd name="connsiteY11" fmla="*/ 6597410 h 12983923"/>
              <a:gd name="connsiteX12" fmla="*/ 8841959 w 16496498"/>
              <a:gd name="connsiteY12" fmla="*/ 6195661 h 12983923"/>
              <a:gd name="connsiteX13" fmla="*/ 8374099 w 16496498"/>
              <a:gd name="connsiteY13" fmla="*/ 5996609 h 12983923"/>
              <a:gd name="connsiteX14" fmla="*/ 7860664 w 16496498"/>
              <a:gd name="connsiteY14" fmla="*/ 6166275 h 12983923"/>
              <a:gd name="connsiteX15" fmla="*/ 7650000 w 16496498"/>
              <a:gd name="connsiteY15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8848589 w 16496498"/>
              <a:gd name="connsiteY10" fmla="*/ 6965558 h 12983923"/>
              <a:gd name="connsiteX11" fmla="*/ 9206278 w 16496498"/>
              <a:gd name="connsiteY11" fmla="*/ 6597410 h 12983923"/>
              <a:gd name="connsiteX12" fmla="*/ 8841959 w 16496498"/>
              <a:gd name="connsiteY12" fmla="*/ 6195661 h 12983923"/>
              <a:gd name="connsiteX13" fmla="*/ 8374099 w 16496498"/>
              <a:gd name="connsiteY13" fmla="*/ 5996609 h 12983923"/>
              <a:gd name="connsiteX14" fmla="*/ 7860664 w 16496498"/>
              <a:gd name="connsiteY14" fmla="*/ 6166275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8848589 w 16496498"/>
              <a:gd name="connsiteY10" fmla="*/ 6965558 h 12983923"/>
              <a:gd name="connsiteX11" fmla="*/ 9206278 w 16496498"/>
              <a:gd name="connsiteY11" fmla="*/ 6597410 h 12983923"/>
              <a:gd name="connsiteX12" fmla="*/ 8841959 w 16496498"/>
              <a:gd name="connsiteY12" fmla="*/ 6195661 h 12983923"/>
              <a:gd name="connsiteX13" fmla="*/ 8374099 w 16496498"/>
              <a:gd name="connsiteY13" fmla="*/ 5996609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8848589 w 16496498"/>
              <a:gd name="connsiteY10" fmla="*/ 6965558 h 12983923"/>
              <a:gd name="connsiteX11" fmla="*/ 9206278 w 16496498"/>
              <a:gd name="connsiteY11" fmla="*/ 6597410 h 12983923"/>
              <a:gd name="connsiteX12" fmla="*/ 8948045 w 16496498"/>
              <a:gd name="connsiteY12" fmla="*/ 6142768 h 12983923"/>
              <a:gd name="connsiteX13" fmla="*/ 8374099 w 16496498"/>
              <a:gd name="connsiteY13" fmla="*/ 5996609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8848589 w 16496498"/>
              <a:gd name="connsiteY10" fmla="*/ 6965558 h 12983923"/>
              <a:gd name="connsiteX11" fmla="*/ 9206278 w 16496498"/>
              <a:gd name="connsiteY11" fmla="*/ 6597410 h 12983923"/>
              <a:gd name="connsiteX12" fmla="*/ 8948045 w 16496498"/>
              <a:gd name="connsiteY12" fmla="*/ 6142768 h 12983923"/>
              <a:gd name="connsiteX13" fmla="*/ 8374099 w 16496498"/>
              <a:gd name="connsiteY13" fmla="*/ 5920207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00820 h 12983923"/>
              <a:gd name="connsiteX9" fmla="*/ 8359273 w 16496498"/>
              <a:gd name="connsiteY9" fmla="*/ 7129397 h 12983923"/>
              <a:gd name="connsiteX10" fmla="*/ 8848589 w 16496498"/>
              <a:gd name="connsiteY10" fmla="*/ 6965558 h 12983923"/>
              <a:gd name="connsiteX11" fmla="*/ 9206278 w 16496498"/>
              <a:gd name="connsiteY11" fmla="*/ 6597410 h 12983923"/>
              <a:gd name="connsiteX12" fmla="*/ 8948045 w 16496498"/>
              <a:gd name="connsiteY12" fmla="*/ 6142768 h 12983923"/>
              <a:gd name="connsiteX13" fmla="*/ 8374099 w 16496498"/>
              <a:gd name="connsiteY13" fmla="*/ 5920207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00820 h 12983923"/>
              <a:gd name="connsiteX9" fmla="*/ 8359273 w 16496498"/>
              <a:gd name="connsiteY9" fmla="*/ 7129397 h 12983923"/>
              <a:gd name="connsiteX10" fmla="*/ 9014349 w 16496498"/>
              <a:gd name="connsiteY10" fmla="*/ 6959681 h 12983923"/>
              <a:gd name="connsiteX11" fmla="*/ 9206278 w 16496498"/>
              <a:gd name="connsiteY11" fmla="*/ 6597410 h 12983923"/>
              <a:gd name="connsiteX12" fmla="*/ 8948045 w 16496498"/>
              <a:gd name="connsiteY12" fmla="*/ 6142768 h 12983923"/>
              <a:gd name="connsiteX13" fmla="*/ 8374099 w 16496498"/>
              <a:gd name="connsiteY13" fmla="*/ 5920207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00820 h 12983923"/>
              <a:gd name="connsiteX9" fmla="*/ 8372534 w 16496498"/>
              <a:gd name="connsiteY9" fmla="*/ 7188168 h 12983923"/>
              <a:gd name="connsiteX10" fmla="*/ 9014349 w 16496498"/>
              <a:gd name="connsiteY10" fmla="*/ 6959681 h 12983923"/>
              <a:gd name="connsiteX11" fmla="*/ 9206278 w 16496498"/>
              <a:gd name="connsiteY11" fmla="*/ 6597410 h 12983923"/>
              <a:gd name="connsiteX12" fmla="*/ 8948045 w 16496498"/>
              <a:gd name="connsiteY12" fmla="*/ 6142768 h 12983923"/>
              <a:gd name="connsiteX13" fmla="*/ 8374099 w 16496498"/>
              <a:gd name="connsiteY13" fmla="*/ 5920207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00820 h 12983923"/>
              <a:gd name="connsiteX9" fmla="*/ 8372534 w 16496498"/>
              <a:gd name="connsiteY9" fmla="*/ 7188168 h 12983923"/>
              <a:gd name="connsiteX10" fmla="*/ 8967936 w 16496498"/>
              <a:gd name="connsiteY10" fmla="*/ 7036083 h 12983923"/>
              <a:gd name="connsiteX11" fmla="*/ 9206278 w 16496498"/>
              <a:gd name="connsiteY11" fmla="*/ 6597410 h 12983923"/>
              <a:gd name="connsiteX12" fmla="*/ 8948045 w 16496498"/>
              <a:gd name="connsiteY12" fmla="*/ 6142768 h 12983923"/>
              <a:gd name="connsiteX13" fmla="*/ 8374099 w 16496498"/>
              <a:gd name="connsiteY13" fmla="*/ 5920207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00820 h 12983923"/>
              <a:gd name="connsiteX9" fmla="*/ 8372534 w 16496498"/>
              <a:gd name="connsiteY9" fmla="*/ 7188168 h 12983923"/>
              <a:gd name="connsiteX10" fmla="*/ 8967936 w 16496498"/>
              <a:gd name="connsiteY10" fmla="*/ 7036083 h 12983923"/>
              <a:gd name="connsiteX11" fmla="*/ 9206278 w 16496498"/>
              <a:gd name="connsiteY11" fmla="*/ 6597410 h 12983923"/>
              <a:gd name="connsiteX12" fmla="*/ 9027609 w 16496498"/>
              <a:gd name="connsiteY12" fmla="*/ 6136891 h 12983923"/>
              <a:gd name="connsiteX13" fmla="*/ 8374099 w 16496498"/>
              <a:gd name="connsiteY13" fmla="*/ 5920207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00820 h 12983923"/>
              <a:gd name="connsiteX9" fmla="*/ 8372534 w 16496498"/>
              <a:gd name="connsiteY9" fmla="*/ 7188168 h 12983923"/>
              <a:gd name="connsiteX10" fmla="*/ 8967936 w 16496498"/>
              <a:gd name="connsiteY10" fmla="*/ 7036083 h 12983923"/>
              <a:gd name="connsiteX11" fmla="*/ 9206278 w 16496498"/>
              <a:gd name="connsiteY11" fmla="*/ 6597410 h 12983923"/>
              <a:gd name="connsiteX12" fmla="*/ 9027609 w 16496498"/>
              <a:gd name="connsiteY12" fmla="*/ 6136891 h 12983923"/>
              <a:gd name="connsiteX13" fmla="*/ 8374099 w 16496498"/>
              <a:gd name="connsiteY13" fmla="*/ 5920207 h 12983923"/>
              <a:gd name="connsiteX14" fmla="*/ 7734687 w 16496498"/>
              <a:gd name="connsiteY14" fmla="*/ 6089873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2534 w 16496498"/>
              <a:gd name="connsiteY9" fmla="*/ 7188168 h 12983923"/>
              <a:gd name="connsiteX10" fmla="*/ 8967936 w 16496498"/>
              <a:gd name="connsiteY10" fmla="*/ 7036083 h 12983923"/>
              <a:gd name="connsiteX11" fmla="*/ 9206278 w 16496498"/>
              <a:gd name="connsiteY11" fmla="*/ 6597410 h 12983923"/>
              <a:gd name="connsiteX12" fmla="*/ 9027609 w 16496498"/>
              <a:gd name="connsiteY12" fmla="*/ 6136891 h 12983923"/>
              <a:gd name="connsiteX13" fmla="*/ 8374099 w 16496498"/>
              <a:gd name="connsiteY13" fmla="*/ 5920207 h 12983923"/>
              <a:gd name="connsiteX14" fmla="*/ 7734687 w 16496498"/>
              <a:gd name="connsiteY14" fmla="*/ 6089873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8967936 w 16496498"/>
              <a:gd name="connsiteY10" fmla="*/ 7036083 h 12983923"/>
              <a:gd name="connsiteX11" fmla="*/ 9206278 w 16496498"/>
              <a:gd name="connsiteY11" fmla="*/ 6597410 h 12983923"/>
              <a:gd name="connsiteX12" fmla="*/ 9027609 w 16496498"/>
              <a:gd name="connsiteY12" fmla="*/ 6136891 h 12983923"/>
              <a:gd name="connsiteX13" fmla="*/ 8374099 w 16496498"/>
              <a:gd name="connsiteY13" fmla="*/ 5920207 h 12983923"/>
              <a:gd name="connsiteX14" fmla="*/ 7734687 w 16496498"/>
              <a:gd name="connsiteY14" fmla="*/ 6089873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206278 w 16496498"/>
              <a:gd name="connsiteY11" fmla="*/ 6597410 h 12983923"/>
              <a:gd name="connsiteX12" fmla="*/ 9027609 w 16496498"/>
              <a:gd name="connsiteY12" fmla="*/ 6136891 h 12983923"/>
              <a:gd name="connsiteX13" fmla="*/ 8374099 w 16496498"/>
              <a:gd name="connsiteY13" fmla="*/ 5920207 h 12983923"/>
              <a:gd name="connsiteX14" fmla="*/ 7734687 w 16496498"/>
              <a:gd name="connsiteY14" fmla="*/ 6089873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199999 w 16496498"/>
              <a:gd name="connsiteY11" fmla="*/ 6771614 h 12983923"/>
              <a:gd name="connsiteX12" fmla="*/ 9206278 w 16496498"/>
              <a:gd name="connsiteY12" fmla="*/ 6597410 h 12983923"/>
              <a:gd name="connsiteX13" fmla="*/ 9027609 w 16496498"/>
              <a:gd name="connsiteY13" fmla="*/ 6136891 h 12983923"/>
              <a:gd name="connsiteX14" fmla="*/ 8374099 w 16496498"/>
              <a:gd name="connsiteY14" fmla="*/ 5920207 h 12983923"/>
              <a:gd name="connsiteX15" fmla="*/ 7734687 w 16496498"/>
              <a:gd name="connsiteY15" fmla="*/ 6089873 h 12983923"/>
              <a:gd name="connsiteX16" fmla="*/ 7451089 w 16496498"/>
              <a:gd name="connsiteY16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199999 w 16496498"/>
              <a:gd name="connsiteY11" fmla="*/ 6771614 h 12983923"/>
              <a:gd name="connsiteX12" fmla="*/ 9265951 w 16496498"/>
              <a:gd name="connsiteY12" fmla="*/ 6597410 h 12983923"/>
              <a:gd name="connsiteX13" fmla="*/ 9027609 w 16496498"/>
              <a:gd name="connsiteY13" fmla="*/ 6136891 h 12983923"/>
              <a:gd name="connsiteX14" fmla="*/ 8374099 w 16496498"/>
              <a:gd name="connsiteY14" fmla="*/ 5920207 h 12983923"/>
              <a:gd name="connsiteX15" fmla="*/ 7734687 w 16496498"/>
              <a:gd name="connsiteY15" fmla="*/ 6089873 h 12983923"/>
              <a:gd name="connsiteX16" fmla="*/ 7451089 w 16496498"/>
              <a:gd name="connsiteY16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259672 w 16496498"/>
              <a:gd name="connsiteY11" fmla="*/ 6789245 h 12983923"/>
              <a:gd name="connsiteX12" fmla="*/ 9265951 w 16496498"/>
              <a:gd name="connsiteY12" fmla="*/ 6597410 h 12983923"/>
              <a:gd name="connsiteX13" fmla="*/ 9027609 w 16496498"/>
              <a:gd name="connsiteY13" fmla="*/ 6136891 h 12983923"/>
              <a:gd name="connsiteX14" fmla="*/ 8374099 w 16496498"/>
              <a:gd name="connsiteY14" fmla="*/ 5920207 h 12983923"/>
              <a:gd name="connsiteX15" fmla="*/ 7734687 w 16496498"/>
              <a:gd name="connsiteY15" fmla="*/ 6089873 h 12983923"/>
              <a:gd name="connsiteX16" fmla="*/ 7451089 w 16496498"/>
              <a:gd name="connsiteY16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259672 w 16496498"/>
              <a:gd name="connsiteY11" fmla="*/ 6789245 h 12983923"/>
              <a:gd name="connsiteX12" fmla="*/ 9265951 w 16496498"/>
              <a:gd name="connsiteY12" fmla="*/ 6597410 h 12983923"/>
              <a:gd name="connsiteX13" fmla="*/ 9213260 w 16496498"/>
              <a:gd name="connsiteY13" fmla="*/ 6336711 h 12983923"/>
              <a:gd name="connsiteX14" fmla="*/ 9027609 w 16496498"/>
              <a:gd name="connsiteY14" fmla="*/ 6136891 h 12983923"/>
              <a:gd name="connsiteX15" fmla="*/ 8374099 w 16496498"/>
              <a:gd name="connsiteY15" fmla="*/ 5920207 h 12983923"/>
              <a:gd name="connsiteX16" fmla="*/ 7734687 w 16496498"/>
              <a:gd name="connsiteY16" fmla="*/ 6089873 h 12983923"/>
              <a:gd name="connsiteX17" fmla="*/ 7451089 w 16496498"/>
              <a:gd name="connsiteY17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259672 w 16496498"/>
              <a:gd name="connsiteY11" fmla="*/ 6789245 h 12983923"/>
              <a:gd name="connsiteX12" fmla="*/ 9318994 w 16496498"/>
              <a:gd name="connsiteY12" fmla="*/ 6556270 h 12983923"/>
              <a:gd name="connsiteX13" fmla="*/ 9213260 w 16496498"/>
              <a:gd name="connsiteY13" fmla="*/ 6336711 h 12983923"/>
              <a:gd name="connsiteX14" fmla="*/ 9027609 w 16496498"/>
              <a:gd name="connsiteY14" fmla="*/ 6136891 h 12983923"/>
              <a:gd name="connsiteX15" fmla="*/ 8374099 w 16496498"/>
              <a:gd name="connsiteY15" fmla="*/ 5920207 h 12983923"/>
              <a:gd name="connsiteX16" fmla="*/ 7734687 w 16496498"/>
              <a:gd name="connsiteY16" fmla="*/ 6089873 h 12983923"/>
              <a:gd name="connsiteX17" fmla="*/ 7451089 w 16496498"/>
              <a:gd name="connsiteY17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259672 w 16496498"/>
              <a:gd name="connsiteY11" fmla="*/ 6789245 h 12983923"/>
              <a:gd name="connsiteX12" fmla="*/ 9318994 w 16496498"/>
              <a:gd name="connsiteY12" fmla="*/ 6556270 h 12983923"/>
              <a:gd name="connsiteX13" fmla="*/ 9253042 w 16496498"/>
              <a:gd name="connsiteY13" fmla="*/ 6319080 h 12983923"/>
              <a:gd name="connsiteX14" fmla="*/ 9027609 w 16496498"/>
              <a:gd name="connsiteY14" fmla="*/ 6136891 h 12983923"/>
              <a:gd name="connsiteX15" fmla="*/ 8374099 w 16496498"/>
              <a:gd name="connsiteY15" fmla="*/ 5920207 h 12983923"/>
              <a:gd name="connsiteX16" fmla="*/ 7734687 w 16496498"/>
              <a:gd name="connsiteY16" fmla="*/ 6089873 h 12983923"/>
              <a:gd name="connsiteX17" fmla="*/ 7451089 w 16496498"/>
              <a:gd name="connsiteY17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259672 w 16496498"/>
              <a:gd name="connsiteY11" fmla="*/ 6789245 h 12983923"/>
              <a:gd name="connsiteX12" fmla="*/ 9318994 w 16496498"/>
              <a:gd name="connsiteY12" fmla="*/ 6556270 h 12983923"/>
              <a:gd name="connsiteX13" fmla="*/ 9253042 w 16496498"/>
              <a:gd name="connsiteY13" fmla="*/ 6319080 h 12983923"/>
              <a:gd name="connsiteX14" fmla="*/ 9034240 w 16496498"/>
              <a:gd name="connsiteY14" fmla="*/ 6078121 h 12983923"/>
              <a:gd name="connsiteX15" fmla="*/ 8374099 w 16496498"/>
              <a:gd name="connsiteY15" fmla="*/ 5920207 h 12983923"/>
              <a:gd name="connsiteX16" fmla="*/ 7734687 w 16496498"/>
              <a:gd name="connsiteY16" fmla="*/ 6089873 h 12983923"/>
              <a:gd name="connsiteX17" fmla="*/ 7451089 w 16496498"/>
              <a:gd name="connsiteY17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259672 w 16496498"/>
              <a:gd name="connsiteY11" fmla="*/ 6789245 h 12983923"/>
              <a:gd name="connsiteX12" fmla="*/ 9318994 w 16496498"/>
              <a:gd name="connsiteY12" fmla="*/ 6556270 h 12983923"/>
              <a:gd name="connsiteX13" fmla="*/ 9253042 w 16496498"/>
              <a:gd name="connsiteY13" fmla="*/ 6319080 h 12983923"/>
              <a:gd name="connsiteX14" fmla="*/ 9034240 w 16496498"/>
              <a:gd name="connsiteY14" fmla="*/ 6078121 h 12983923"/>
              <a:gd name="connsiteX15" fmla="*/ 8815438 w 16496498"/>
              <a:gd name="connsiteY15" fmla="*/ 5966455 h 12983923"/>
              <a:gd name="connsiteX16" fmla="*/ 8374099 w 16496498"/>
              <a:gd name="connsiteY16" fmla="*/ 5920207 h 12983923"/>
              <a:gd name="connsiteX17" fmla="*/ 7734687 w 16496498"/>
              <a:gd name="connsiteY17" fmla="*/ 6089873 h 12983923"/>
              <a:gd name="connsiteX18" fmla="*/ 7451089 w 16496498"/>
              <a:gd name="connsiteY18" fmla="*/ 6588358 h 12983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6496498" h="12983923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451089" y="6588358"/>
                </a:moveTo>
                <a:cubicBezTo>
                  <a:pt x="7452194" y="6752916"/>
                  <a:pt x="7623106" y="6988028"/>
                  <a:pt x="7741318" y="7077222"/>
                </a:cubicBezTo>
                <a:cubicBezTo>
                  <a:pt x="7859530" y="7166416"/>
                  <a:pt x="8166992" y="7231267"/>
                  <a:pt x="8379164" y="7229308"/>
                </a:cubicBezTo>
                <a:cubicBezTo>
                  <a:pt x="8591336" y="7227349"/>
                  <a:pt x="8886384" y="7143709"/>
                  <a:pt x="9014349" y="7065468"/>
                </a:cubicBezTo>
                <a:cubicBezTo>
                  <a:pt x="9142314" y="6987227"/>
                  <a:pt x="9227684" y="6867255"/>
                  <a:pt x="9259672" y="6789245"/>
                </a:cubicBezTo>
                <a:cubicBezTo>
                  <a:pt x="9291660" y="6711235"/>
                  <a:pt x="9333360" y="6631692"/>
                  <a:pt x="9318994" y="6556270"/>
                </a:cubicBezTo>
                <a:cubicBezTo>
                  <a:pt x="9304628" y="6480848"/>
                  <a:pt x="9292766" y="6395833"/>
                  <a:pt x="9253042" y="6319080"/>
                </a:cubicBezTo>
                <a:cubicBezTo>
                  <a:pt x="9213318" y="6242327"/>
                  <a:pt x="9107174" y="6132974"/>
                  <a:pt x="9034240" y="6078121"/>
                </a:cubicBezTo>
                <a:cubicBezTo>
                  <a:pt x="8961306" y="6023268"/>
                  <a:pt x="8925461" y="5992774"/>
                  <a:pt x="8815438" y="5966455"/>
                </a:cubicBezTo>
                <a:cubicBezTo>
                  <a:pt x="8705415" y="5940136"/>
                  <a:pt x="8554224" y="5899637"/>
                  <a:pt x="8374099" y="5920207"/>
                </a:cubicBezTo>
                <a:cubicBezTo>
                  <a:pt x="8193974" y="5940777"/>
                  <a:pt x="7855370" y="5990269"/>
                  <a:pt x="7734687" y="6089873"/>
                </a:cubicBezTo>
                <a:cubicBezTo>
                  <a:pt x="7614004" y="6189477"/>
                  <a:pt x="7449984" y="6423800"/>
                  <a:pt x="7451089" y="6588358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4510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31701 -0.01142 L -0.00747 -0.40123 L 0.27969 -0.02098 L 0.00538 0.2676 L 0 0 Z " pathEditMode="relative" ptsTypes="AAAAAA">
                                      <p:cBhvr>
                                        <p:cTn id="9" dur="5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286000" y="1714500"/>
            <a:ext cx="5470270" cy="290143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8600" dirty="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Structures	</a:t>
            </a:r>
          </a:p>
        </p:txBody>
      </p:sp>
    </p:spTree>
    <p:extLst>
      <p:ext uri="{BB962C8B-B14F-4D97-AF65-F5344CB8AC3E}">
        <p14:creationId xmlns:p14="http://schemas.microsoft.com/office/powerpoint/2010/main" val="1701387991"/>
      </p:ext>
    </p:extLst>
  </p:cSld>
  <p:clrMapOvr>
    <a:masterClrMapping/>
  </p:clrMapOvr>
  <p:transition spd="slow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503667" y="686666"/>
            <a:ext cx="5493934" cy="3398762"/>
            <a:chOff x="304800" y="774984"/>
            <a:chExt cx="4388383" cy="291934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7B09EE7-38AC-AF2D-928C-EAC9FBBCB9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6758" r="48580"/>
            <a:stretch/>
          </p:blipFill>
          <p:spPr>
            <a:xfrm>
              <a:off x="304800" y="774984"/>
              <a:ext cx="4388383" cy="2917170"/>
            </a:xfrm>
            <a:prstGeom prst="rect">
              <a:avLst/>
            </a:prstGeom>
          </p:spPr>
        </p:pic>
        <p:sp>
          <p:nvSpPr>
            <p:cNvPr id="17" name="Bùi Liễu 0968142780"/>
            <p:cNvSpPr/>
            <p:nvPr/>
          </p:nvSpPr>
          <p:spPr>
            <a:xfrm>
              <a:off x="1397709" y="842200"/>
              <a:ext cx="3238148" cy="403008"/>
            </a:xfrm>
            <a:prstGeom prst="wedgeRoundRectCallout">
              <a:avLst>
                <a:gd name="adj1" fmla="val -36696"/>
                <a:gd name="adj2" fmla="val 139152"/>
                <a:gd name="adj3" fmla="val 16667"/>
              </a:avLst>
            </a:prstGeom>
            <a:solidFill>
              <a:srgbClr val="FFEE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/>
            </a:p>
          </p:txBody>
        </p:sp>
        <p:sp>
          <p:nvSpPr>
            <p:cNvPr id="21" name="Bùi Liễu 0968142780"/>
            <p:cNvSpPr/>
            <p:nvPr/>
          </p:nvSpPr>
          <p:spPr>
            <a:xfrm>
              <a:off x="2314137" y="3265711"/>
              <a:ext cx="1752600" cy="428613"/>
            </a:xfrm>
            <a:prstGeom prst="wedgeRoundRectCallout">
              <a:avLst>
                <a:gd name="adj1" fmla="val 33528"/>
                <a:gd name="adj2" fmla="val -124152"/>
                <a:gd name="adj3" fmla="val 16667"/>
              </a:avLst>
            </a:prstGeom>
            <a:solidFill>
              <a:srgbClr val="FFEE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/>
            </a:p>
          </p:txBody>
        </p:sp>
      </p:grpSp>
      <p:sp>
        <p:nvSpPr>
          <p:cNvPr id="18" name="Bùi Liễu 0968142780"/>
          <p:cNvSpPr/>
          <p:nvPr/>
        </p:nvSpPr>
        <p:spPr>
          <a:xfrm>
            <a:off x="2672550" y="528041"/>
            <a:ext cx="4197460" cy="9640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Where’s your school, Lucy?</a:t>
            </a:r>
            <a:endParaRPr lang="vi-VN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Bùi Liễu 0968142780"/>
          <p:cNvSpPr/>
          <p:nvPr/>
        </p:nvSpPr>
        <p:spPr>
          <a:xfrm>
            <a:off x="3920850" y="3374989"/>
            <a:ext cx="2241936" cy="7861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It’s in the city.</a:t>
            </a:r>
            <a:endParaRPr lang="vi-VN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CA74114-3704-4CED-A1FE-33C57DE8CFEF}"/>
              </a:ext>
            </a:extLst>
          </p:cNvPr>
          <p:cNvSpPr/>
          <p:nvPr/>
        </p:nvSpPr>
        <p:spPr>
          <a:xfrm>
            <a:off x="1524000" y="3871465"/>
            <a:ext cx="3375660" cy="67527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5717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133ED595-28D1-0E95-9165-971F67B401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12" t="15227"/>
          <a:stretch/>
        </p:blipFill>
        <p:spPr>
          <a:xfrm>
            <a:off x="270843" y="971550"/>
            <a:ext cx="8568357" cy="3429000"/>
          </a:xfrm>
          <a:prstGeom prst="rect">
            <a:avLst/>
          </a:prstGeom>
        </p:spPr>
      </p:pic>
      <p:pic>
        <p:nvPicPr>
          <p:cNvPr id="2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447" y="451664"/>
            <a:ext cx="287253" cy="230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4650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>
            <a:extLst>
              <a:ext uri="{FF2B5EF4-FFF2-40B4-BE49-F238E27FC236}">
                <a16:creationId xmlns:a16="http://schemas.microsoft.com/office/drawing/2014/main" id="{643EA97C-C39E-4472-89FA-06A40FF93041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0" r="21709" b="53282"/>
          <a:stretch/>
        </p:blipFill>
        <p:spPr>
          <a:xfrm>
            <a:off x="1447800" y="3310288"/>
            <a:ext cx="594360" cy="460961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3" name="Bùi Liễu 0968142780">
            <a:extLst>
              <a:ext uri="{FF2B5EF4-FFF2-40B4-BE49-F238E27FC236}">
                <a16:creationId xmlns:a16="http://schemas.microsoft.com/office/drawing/2014/main" id="{F3E35415-D77A-4DE0-BF0F-9C70D43CE9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0" t="3056" r="24610" b="50465"/>
          <a:stretch/>
        </p:blipFill>
        <p:spPr bwMode="auto">
          <a:xfrm>
            <a:off x="6781800" y="4048797"/>
            <a:ext cx="543234" cy="547628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17E9F0F3-E489-446D-98AA-62CDBA6C0DB9}"/>
              </a:ext>
            </a:extLst>
          </p:cNvPr>
          <p:cNvSpPr txBox="1">
            <a:spLocks/>
          </p:cNvSpPr>
          <p:nvPr/>
        </p:nvSpPr>
        <p:spPr>
          <a:xfrm>
            <a:off x="2459323" y="3310288"/>
            <a:ext cx="3943350" cy="536553"/>
          </a:xfrm>
          <a:prstGeom prst="wedgeRoundRectCallout">
            <a:avLst>
              <a:gd name="adj1" fmla="val -59748"/>
              <a:gd name="adj2" fmla="val -2350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Where’s your school?</a:t>
            </a: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4D4172B6-8576-41D8-B286-CCEDCA0473A5}"/>
              </a:ext>
            </a:extLst>
          </p:cNvPr>
          <p:cNvSpPr txBox="1">
            <a:spLocks/>
          </p:cNvSpPr>
          <p:nvPr/>
        </p:nvSpPr>
        <p:spPr>
          <a:xfrm>
            <a:off x="2644324" y="3991807"/>
            <a:ext cx="3758349" cy="536553"/>
          </a:xfrm>
          <a:prstGeom prst="wedgeRoundRectCallout">
            <a:avLst>
              <a:gd name="adj1" fmla="val 57135"/>
              <a:gd name="adj2" fmla="val 32354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It’s in the 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mountains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6" name="Bùi Liễu 0968142780">
            <a:extLst>
              <a:ext uri="{FF2B5EF4-FFF2-40B4-BE49-F238E27FC236}">
                <a16:creationId xmlns:a16="http://schemas.microsoft.com/office/drawing/2014/main" id="{9CBE3B15-830A-4EAB-82D2-CA6A2BD305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0" r="6850"/>
          <a:stretch/>
        </p:blipFill>
        <p:spPr>
          <a:xfrm>
            <a:off x="2914650" y="872845"/>
            <a:ext cx="3314700" cy="2082987"/>
          </a:xfrm>
          <a:prstGeom prst="flowChartAlternateProcess">
            <a:avLst/>
          </a:prstGeom>
          <a:ln>
            <a:noFill/>
          </a:ln>
        </p:spPr>
      </p:pic>
      <p:sp>
        <p:nvSpPr>
          <p:cNvPr id="7" name="Bùi Liễu 0968142780">
            <a:extLst>
              <a:ext uri="{FF2B5EF4-FFF2-40B4-BE49-F238E27FC236}">
                <a16:creationId xmlns:a16="http://schemas.microsoft.com/office/drawing/2014/main" id="{C47E3B6E-D305-4AA8-AB50-5634FC28E8D9}"/>
              </a:ext>
            </a:extLst>
          </p:cNvPr>
          <p:cNvSpPr/>
          <p:nvPr/>
        </p:nvSpPr>
        <p:spPr>
          <a:xfrm>
            <a:off x="3607630" y="2679647"/>
            <a:ext cx="1928740" cy="485675"/>
          </a:xfrm>
          <a:prstGeom prst="roundRect">
            <a:avLst/>
          </a:prstGeom>
          <a:solidFill>
            <a:srgbClr val="FED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mountains</a:t>
            </a:r>
          </a:p>
        </p:txBody>
      </p:sp>
    </p:spTree>
    <p:extLst>
      <p:ext uri="{BB962C8B-B14F-4D97-AF65-F5344CB8AC3E}">
        <p14:creationId xmlns:p14="http://schemas.microsoft.com/office/powerpoint/2010/main" val="3120359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8a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8a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8a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8a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17E9F0F3-E489-446D-98AA-62CDBA6C0DB9}"/>
              </a:ext>
            </a:extLst>
          </p:cNvPr>
          <p:cNvSpPr txBox="1">
            <a:spLocks/>
          </p:cNvSpPr>
          <p:nvPr/>
        </p:nvSpPr>
        <p:spPr>
          <a:xfrm>
            <a:off x="2459323" y="3310288"/>
            <a:ext cx="3943350" cy="536553"/>
          </a:xfrm>
          <a:prstGeom prst="wedgeRoundRectCallout">
            <a:avLst>
              <a:gd name="adj1" fmla="val -59748"/>
              <a:gd name="adj2" fmla="val -2350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Where’s your school?</a:t>
            </a: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4D4172B6-8576-41D8-B286-CCEDCA0473A5}"/>
              </a:ext>
            </a:extLst>
          </p:cNvPr>
          <p:cNvSpPr txBox="1">
            <a:spLocks/>
          </p:cNvSpPr>
          <p:nvPr/>
        </p:nvSpPr>
        <p:spPr>
          <a:xfrm>
            <a:off x="3060418" y="4002378"/>
            <a:ext cx="3023163" cy="536553"/>
          </a:xfrm>
          <a:prstGeom prst="wedgeRoundRectCallout">
            <a:avLst>
              <a:gd name="adj1" fmla="val 59708"/>
              <a:gd name="adj2" fmla="val 23130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It’s in the 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village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6" name="Bùi Liễu 0968142780">
            <a:extLst>
              <a:ext uri="{FF2B5EF4-FFF2-40B4-BE49-F238E27FC236}">
                <a16:creationId xmlns:a16="http://schemas.microsoft.com/office/drawing/2014/main" id="{9CBE3B15-830A-4EAB-82D2-CA6A2BD305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0" r="598"/>
          <a:stretch/>
        </p:blipFill>
        <p:spPr>
          <a:xfrm>
            <a:off x="2914650" y="872845"/>
            <a:ext cx="3314700" cy="2082987"/>
          </a:xfrm>
          <a:prstGeom prst="flowChartAlternateProcess">
            <a:avLst/>
          </a:prstGeom>
          <a:ln>
            <a:noFill/>
          </a:ln>
        </p:spPr>
      </p:pic>
      <p:sp>
        <p:nvSpPr>
          <p:cNvPr id="7" name="Bùi Liễu 0968142780">
            <a:extLst>
              <a:ext uri="{FF2B5EF4-FFF2-40B4-BE49-F238E27FC236}">
                <a16:creationId xmlns:a16="http://schemas.microsoft.com/office/drawing/2014/main" id="{C47E3B6E-D305-4AA8-AB50-5634FC28E8D9}"/>
              </a:ext>
            </a:extLst>
          </p:cNvPr>
          <p:cNvSpPr/>
          <p:nvPr/>
        </p:nvSpPr>
        <p:spPr>
          <a:xfrm>
            <a:off x="3911884" y="2679647"/>
            <a:ext cx="1320232" cy="485675"/>
          </a:xfrm>
          <a:prstGeom prst="roundRect">
            <a:avLst/>
          </a:prstGeom>
          <a:solidFill>
            <a:srgbClr val="FED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village</a:t>
            </a:r>
          </a:p>
        </p:txBody>
      </p:sp>
      <p:pic>
        <p:nvPicPr>
          <p:cNvPr id="9" name="Bùi Liễu 0968142780">
            <a:extLst>
              <a:ext uri="{FF2B5EF4-FFF2-40B4-BE49-F238E27FC236}">
                <a16:creationId xmlns:a16="http://schemas.microsoft.com/office/drawing/2014/main" id="{643EA97C-C39E-4472-89FA-06A40FF93041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0" r="21709" b="53282"/>
          <a:stretch/>
        </p:blipFill>
        <p:spPr>
          <a:xfrm>
            <a:off x="1447800" y="3310288"/>
            <a:ext cx="594360" cy="460961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0" name="Bùi Liễu 0968142780">
            <a:extLst>
              <a:ext uri="{FF2B5EF4-FFF2-40B4-BE49-F238E27FC236}">
                <a16:creationId xmlns:a16="http://schemas.microsoft.com/office/drawing/2014/main" id="{F3E35415-D77A-4DE0-BF0F-9C70D43CE9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0" t="3056" r="24610" b="50465"/>
          <a:stretch/>
        </p:blipFill>
        <p:spPr bwMode="auto">
          <a:xfrm>
            <a:off x="6510183" y="4048797"/>
            <a:ext cx="543234" cy="547628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675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8b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8b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8b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8b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ùi Liễu 0968142780"/>
          <p:cNvSpPr txBox="1"/>
          <p:nvPr/>
        </p:nvSpPr>
        <p:spPr>
          <a:xfrm>
            <a:off x="2514600" y="538350"/>
            <a:ext cx="3028949" cy="59247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400" b="1" dirty="0">
                <a:solidFill>
                  <a:srgbClr val="F6BB00"/>
                </a:solidFill>
                <a:latin typeface="Berlin Sans FB" pitchFamily="34" charset="0"/>
                <a:cs typeface="Arial" panose="020B0604020202020204" pitchFamily="34" charset="0"/>
              </a:rPr>
              <a:t>Contents</a:t>
            </a:r>
          </a:p>
        </p:txBody>
      </p:sp>
      <p:pic>
        <p:nvPicPr>
          <p:cNvPr id="17" name="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361" y="2096039"/>
            <a:ext cx="577855" cy="664751"/>
          </a:xfrm>
          <a:prstGeom prst="rect">
            <a:avLst/>
          </a:prstGeom>
        </p:spPr>
      </p:pic>
      <p:pic>
        <p:nvPicPr>
          <p:cNvPr id="18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730" y="1488637"/>
            <a:ext cx="536851" cy="651075"/>
          </a:xfrm>
          <a:prstGeom prst="rect">
            <a:avLst/>
          </a:prstGeom>
        </p:spPr>
      </p:pic>
      <p:sp>
        <p:nvSpPr>
          <p:cNvPr id="20" name="Bùi Liễu"/>
          <p:cNvSpPr txBox="1">
            <a:spLocks/>
          </p:cNvSpPr>
          <p:nvPr/>
        </p:nvSpPr>
        <p:spPr>
          <a:xfrm>
            <a:off x="2214085" y="2257663"/>
            <a:ext cx="4675121" cy="433350"/>
          </a:xfrm>
          <a:prstGeom prst="rect">
            <a:avLst/>
          </a:prstGeom>
        </p:spPr>
        <p:txBody>
          <a:bodyPr spcFirstLastPara="1" vert="horz" wrap="square" lIns="68569" tIns="68569" rIns="68569" bIns="68569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400" dirty="0">
                <a:latin typeface="Berlin Sans FB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21" name="Bùi Liễu"/>
          <p:cNvSpPr txBox="1">
            <a:spLocks/>
          </p:cNvSpPr>
          <p:nvPr/>
        </p:nvSpPr>
        <p:spPr>
          <a:xfrm>
            <a:off x="2214084" y="1657350"/>
            <a:ext cx="4715831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400" dirty="0">
                <a:latin typeface="Berlin Sans FB" pitchFamily="34" charset="0"/>
                <a:cs typeface="Arial" panose="020B0604020202020204" pitchFamily="34" charset="0"/>
              </a:rPr>
              <a:t>Look, listen and repeat.</a:t>
            </a:r>
          </a:p>
        </p:txBody>
      </p:sp>
      <p:sp>
        <p:nvSpPr>
          <p:cNvPr id="22" name="Bùi Liễu"/>
          <p:cNvSpPr txBox="1">
            <a:spLocks/>
          </p:cNvSpPr>
          <p:nvPr/>
        </p:nvSpPr>
        <p:spPr>
          <a:xfrm>
            <a:off x="2214085" y="2913465"/>
            <a:ext cx="2052773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400">
                <a:latin typeface="Berlin Sans FB" pitchFamily="34" charset="0"/>
                <a:cs typeface="Arial" panose="020B0604020202020204" pitchFamily="34" charset="0"/>
              </a:rPr>
              <a:t>Let’s talk. </a:t>
            </a:r>
            <a:endParaRPr lang="en-US" sz="3400" dirty="0">
              <a:latin typeface="Berlin Sans FB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805" y="2759012"/>
            <a:ext cx="507874" cy="63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3076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21" grpId="0"/>
      <p:bldP spid="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17E9F0F3-E489-446D-98AA-62CDBA6C0DB9}"/>
              </a:ext>
            </a:extLst>
          </p:cNvPr>
          <p:cNvSpPr txBox="1">
            <a:spLocks/>
          </p:cNvSpPr>
          <p:nvPr/>
        </p:nvSpPr>
        <p:spPr>
          <a:xfrm>
            <a:off x="2459323" y="3310288"/>
            <a:ext cx="3943350" cy="536553"/>
          </a:xfrm>
          <a:prstGeom prst="wedgeRoundRectCallout">
            <a:avLst>
              <a:gd name="adj1" fmla="val -59748"/>
              <a:gd name="adj2" fmla="val -2350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Where’s your school?</a:t>
            </a: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4D4172B6-8576-41D8-B286-CCEDCA0473A5}"/>
              </a:ext>
            </a:extLst>
          </p:cNvPr>
          <p:cNvSpPr txBox="1">
            <a:spLocks/>
          </p:cNvSpPr>
          <p:nvPr/>
        </p:nvSpPr>
        <p:spPr>
          <a:xfrm>
            <a:off x="3083607" y="4002378"/>
            <a:ext cx="2694781" cy="536553"/>
          </a:xfrm>
          <a:prstGeom prst="wedgeRoundRectCallout">
            <a:avLst>
              <a:gd name="adj1" fmla="val 59708"/>
              <a:gd name="adj2" fmla="val 23130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It’s in the 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city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6" name="Bùi Liễu 0968142780">
            <a:extLst>
              <a:ext uri="{FF2B5EF4-FFF2-40B4-BE49-F238E27FC236}">
                <a16:creationId xmlns:a16="http://schemas.microsoft.com/office/drawing/2014/main" id="{9CBE3B15-830A-4EAB-82D2-CA6A2BD305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0" r="6850"/>
          <a:stretch/>
        </p:blipFill>
        <p:spPr>
          <a:xfrm>
            <a:off x="2914650" y="872845"/>
            <a:ext cx="3314700" cy="2082987"/>
          </a:xfrm>
          <a:prstGeom prst="flowChartAlternateProcess">
            <a:avLst/>
          </a:prstGeom>
          <a:ln>
            <a:noFill/>
          </a:ln>
        </p:spPr>
      </p:pic>
      <p:sp>
        <p:nvSpPr>
          <p:cNvPr id="7" name="Bùi Liễu 0968142780">
            <a:extLst>
              <a:ext uri="{FF2B5EF4-FFF2-40B4-BE49-F238E27FC236}">
                <a16:creationId xmlns:a16="http://schemas.microsoft.com/office/drawing/2014/main" id="{C47E3B6E-D305-4AA8-AB50-5634FC28E8D9}"/>
              </a:ext>
            </a:extLst>
          </p:cNvPr>
          <p:cNvSpPr/>
          <p:nvPr/>
        </p:nvSpPr>
        <p:spPr>
          <a:xfrm>
            <a:off x="4106431" y="2669076"/>
            <a:ext cx="931137" cy="485675"/>
          </a:xfrm>
          <a:prstGeom prst="roundRect">
            <a:avLst/>
          </a:prstGeom>
          <a:solidFill>
            <a:srgbClr val="FED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</a:t>
            </a:r>
          </a:p>
        </p:txBody>
      </p:sp>
      <p:pic>
        <p:nvPicPr>
          <p:cNvPr id="9" name="Bùi Liễu 0968142780">
            <a:extLst>
              <a:ext uri="{FF2B5EF4-FFF2-40B4-BE49-F238E27FC236}">
                <a16:creationId xmlns:a16="http://schemas.microsoft.com/office/drawing/2014/main" id="{643EA97C-C39E-4472-89FA-06A40FF93041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0" r="21709" b="53282"/>
          <a:stretch/>
        </p:blipFill>
        <p:spPr>
          <a:xfrm>
            <a:off x="1447800" y="3310288"/>
            <a:ext cx="594360" cy="460961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0" name="Bùi Liễu 0968142780">
            <a:extLst>
              <a:ext uri="{FF2B5EF4-FFF2-40B4-BE49-F238E27FC236}">
                <a16:creationId xmlns:a16="http://schemas.microsoft.com/office/drawing/2014/main" id="{F3E35415-D77A-4DE0-BF0F-9C70D43CE9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0" t="3056" r="24610" b="50465"/>
          <a:stretch/>
        </p:blipFill>
        <p:spPr bwMode="auto">
          <a:xfrm>
            <a:off x="6131056" y="4066106"/>
            <a:ext cx="543234" cy="547628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7810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8c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8c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8c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8c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17E9F0F3-E489-446D-98AA-62CDBA6C0DB9}"/>
              </a:ext>
            </a:extLst>
          </p:cNvPr>
          <p:cNvSpPr txBox="1">
            <a:spLocks/>
          </p:cNvSpPr>
          <p:nvPr/>
        </p:nvSpPr>
        <p:spPr>
          <a:xfrm>
            <a:off x="2459323" y="3310288"/>
            <a:ext cx="3943350" cy="536553"/>
          </a:xfrm>
          <a:prstGeom prst="wedgeRoundRectCallout">
            <a:avLst>
              <a:gd name="adj1" fmla="val -59748"/>
              <a:gd name="adj2" fmla="val -2350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Where’s your school?</a:t>
            </a: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4D4172B6-8576-41D8-B286-CCEDCA0473A5}"/>
              </a:ext>
            </a:extLst>
          </p:cNvPr>
          <p:cNvSpPr txBox="1">
            <a:spLocks/>
          </p:cNvSpPr>
          <p:nvPr/>
        </p:nvSpPr>
        <p:spPr>
          <a:xfrm>
            <a:off x="2999492" y="4002378"/>
            <a:ext cx="2765867" cy="536553"/>
          </a:xfrm>
          <a:prstGeom prst="wedgeRoundRectCallout">
            <a:avLst>
              <a:gd name="adj1" fmla="val 59708"/>
              <a:gd name="adj2" fmla="val 23130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It’s in the 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town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6" name="Bùi Liễu 0968142780">
            <a:extLst>
              <a:ext uri="{FF2B5EF4-FFF2-40B4-BE49-F238E27FC236}">
                <a16:creationId xmlns:a16="http://schemas.microsoft.com/office/drawing/2014/main" id="{9CBE3B15-830A-4EAB-82D2-CA6A2BD305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0" r="6850"/>
          <a:stretch/>
        </p:blipFill>
        <p:spPr>
          <a:xfrm>
            <a:off x="2914650" y="872845"/>
            <a:ext cx="3314700" cy="2082987"/>
          </a:xfrm>
          <a:prstGeom prst="flowChartAlternateProcess">
            <a:avLst/>
          </a:prstGeom>
          <a:ln>
            <a:noFill/>
          </a:ln>
        </p:spPr>
      </p:pic>
      <p:sp>
        <p:nvSpPr>
          <p:cNvPr id="7" name="Bùi Liễu 0968142780">
            <a:extLst>
              <a:ext uri="{FF2B5EF4-FFF2-40B4-BE49-F238E27FC236}">
                <a16:creationId xmlns:a16="http://schemas.microsoft.com/office/drawing/2014/main" id="{C47E3B6E-D305-4AA8-AB50-5634FC28E8D9}"/>
              </a:ext>
            </a:extLst>
          </p:cNvPr>
          <p:cNvSpPr/>
          <p:nvPr/>
        </p:nvSpPr>
        <p:spPr>
          <a:xfrm>
            <a:off x="4106431" y="2669076"/>
            <a:ext cx="931137" cy="485675"/>
          </a:xfrm>
          <a:prstGeom prst="roundRect">
            <a:avLst/>
          </a:prstGeom>
          <a:solidFill>
            <a:srgbClr val="FED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town</a:t>
            </a:r>
          </a:p>
        </p:txBody>
      </p:sp>
      <p:pic>
        <p:nvPicPr>
          <p:cNvPr id="9" name="Bùi Liễu 0968142780">
            <a:extLst>
              <a:ext uri="{FF2B5EF4-FFF2-40B4-BE49-F238E27FC236}">
                <a16:creationId xmlns:a16="http://schemas.microsoft.com/office/drawing/2014/main" id="{643EA97C-C39E-4472-89FA-06A40FF93041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0" r="21709" b="53282"/>
          <a:stretch/>
        </p:blipFill>
        <p:spPr>
          <a:xfrm>
            <a:off x="1447800" y="3310288"/>
            <a:ext cx="594360" cy="460961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0" name="Bùi Liễu 0968142780">
            <a:extLst>
              <a:ext uri="{FF2B5EF4-FFF2-40B4-BE49-F238E27FC236}">
                <a16:creationId xmlns:a16="http://schemas.microsoft.com/office/drawing/2014/main" id="{F3E35415-D77A-4DE0-BF0F-9C70D43CE9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0" t="3056" r="24610" b="50465"/>
          <a:stretch/>
        </p:blipFill>
        <p:spPr bwMode="auto">
          <a:xfrm>
            <a:off x="6170747" y="4052251"/>
            <a:ext cx="543234" cy="547628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0715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8d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8d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8d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8d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0968142780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422662" y="4011881"/>
            <a:ext cx="1786889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mountains</a:t>
            </a:r>
          </a:p>
        </p:txBody>
      </p:sp>
      <p:sp>
        <p:nvSpPr>
          <p:cNvPr id="40" name="0968142780">
            <a:extLst>
              <a:ext uri="{FF2B5EF4-FFF2-40B4-BE49-F238E27FC236}">
                <a16:creationId xmlns:a16="http://schemas.microsoft.com/office/drawing/2014/main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4810713" y="4262823"/>
            <a:ext cx="1786889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</a:t>
            </a:r>
          </a:p>
        </p:txBody>
      </p:sp>
      <p:sp>
        <p:nvSpPr>
          <p:cNvPr id="41" name="0968142780">
            <a:extLst>
              <a:ext uri="{FF2B5EF4-FFF2-40B4-BE49-F238E27FC236}">
                <a16:creationId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2643356" y="4285002"/>
            <a:ext cx="1786889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village</a:t>
            </a:r>
          </a:p>
        </p:txBody>
      </p:sp>
      <p:sp>
        <p:nvSpPr>
          <p:cNvPr id="42" name="0968142780">
            <a:extLst>
              <a:ext uri="{FF2B5EF4-FFF2-40B4-BE49-F238E27FC236}">
                <a16:creationId xmlns:a16="http://schemas.microsoft.com/office/drawing/2014/main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7010160" y="3728257"/>
            <a:ext cx="1786889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town</a:t>
            </a:r>
          </a:p>
        </p:txBody>
      </p:sp>
      <p:sp>
        <p:nvSpPr>
          <p:cNvPr id="43" name="Bùi Liễu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2873177" y="703150"/>
            <a:ext cx="3387720" cy="408623"/>
          </a:xfrm>
          <a:prstGeom prst="wedgeRoundRectCallout">
            <a:avLst>
              <a:gd name="adj1" fmla="val -56354"/>
              <a:gd name="adj2" fmla="val 24531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Where’s your school?</a:t>
            </a:r>
          </a:p>
        </p:txBody>
      </p:sp>
      <p:cxnSp>
        <p:nvCxnSpPr>
          <p:cNvPr id="56" name="0968142780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endCxn id="68" idx="0"/>
          </p:cNvCxnSpPr>
          <p:nvPr/>
        </p:nvCxnSpPr>
        <p:spPr>
          <a:xfrm flipH="1">
            <a:off x="1316108" y="1682853"/>
            <a:ext cx="3114138" cy="8472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0968142780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endCxn id="69" idx="0"/>
          </p:cNvCxnSpPr>
          <p:nvPr/>
        </p:nvCxnSpPr>
        <p:spPr>
          <a:xfrm flipH="1">
            <a:off x="3498646" y="1682854"/>
            <a:ext cx="953077" cy="11504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Bùi Liễu 0968142780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</p:cNvCxnSpPr>
          <p:nvPr/>
        </p:nvCxnSpPr>
        <p:spPr>
          <a:xfrm>
            <a:off x="4571821" y="1677661"/>
            <a:ext cx="1253651" cy="108027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Bùi Liễu 0968142780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</p:cNvCxnSpPr>
          <p:nvPr/>
        </p:nvCxnSpPr>
        <p:spPr>
          <a:xfrm>
            <a:off x="4571821" y="1677661"/>
            <a:ext cx="3158707" cy="64410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Bùi liễu 0968142780">
            <a:extLst>
              <a:ext uri="{FF2B5EF4-FFF2-40B4-BE49-F238E27FC236}">
                <a16:creationId xmlns:a16="http://schemas.microsoft.com/office/drawing/2014/main" id="{00BF0D8F-0861-4643-C7CE-84B9026125DC}"/>
              </a:ext>
            </a:extLst>
          </p:cNvPr>
          <p:cNvGrpSpPr/>
          <p:nvPr/>
        </p:nvGrpSpPr>
        <p:grpSpPr>
          <a:xfrm>
            <a:off x="6777278" y="1352551"/>
            <a:ext cx="1949456" cy="701289"/>
            <a:chOff x="8837304" y="1997745"/>
            <a:chExt cx="2599275" cy="935052"/>
          </a:xfrm>
        </p:grpSpPr>
        <p:sp>
          <p:nvSpPr>
            <p:cNvPr id="64" name="Facebook: Bùi Liễu">
              <a:extLst>
                <a:ext uri="{FF2B5EF4-FFF2-40B4-BE49-F238E27FC236}">
                  <a16:creationId xmlns:a16="http://schemas.microsoft.com/office/drawing/2014/main" id="{AEB7C595-2B41-83C9-33DF-00E344885C80}"/>
                </a:ext>
              </a:extLst>
            </p:cNvPr>
            <p:cNvSpPr/>
            <p:nvPr/>
          </p:nvSpPr>
          <p:spPr>
            <a:xfrm>
              <a:off x="9038511" y="1997745"/>
              <a:ext cx="2040024" cy="935052"/>
            </a:xfrm>
            <a:prstGeom prst="cloud">
              <a:avLst/>
            </a:prstGeom>
            <a:solidFill>
              <a:schemeClr val="bg1"/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0968142780">
              <a:extLst>
                <a:ext uri="{FF2B5EF4-FFF2-40B4-BE49-F238E27FC236}">
                  <a16:creationId xmlns:a16="http://schemas.microsoft.com/office/drawing/2014/main" id="{E2D3A6D7-8790-3BF1-3426-16FAD33270C4}"/>
                </a:ext>
              </a:extLst>
            </p:cNvPr>
            <p:cNvSpPr txBox="1"/>
            <p:nvPr/>
          </p:nvSpPr>
          <p:spPr>
            <a:xfrm>
              <a:off x="8837304" y="2249913"/>
              <a:ext cx="2599275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100" dirty="0">
                  <a:latin typeface="Arial" panose="020B0604020202020204" pitchFamily="34" charset="0"/>
                  <a:cs typeface="Arial" panose="020B0604020202020204" pitchFamily="34" charset="0"/>
                </a:rPr>
                <a:t>it’s = it is</a:t>
              </a:r>
            </a:p>
          </p:txBody>
        </p:sp>
      </p:grpSp>
      <p:pic>
        <p:nvPicPr>
          <p:cNvPr id="66" name="Facebook: Bùi Liễu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249" y="2824337"/>
            <a:ext cx="1628250" cy="1297635"/>
          </a:xfrm>
          <a:prstGeom prst="roundRect">
            <a:avLst/>
          </a:prstGeom>
        </p:spPr>
      </p:pic>
      <p:pic>
        <p:nvPicPr>
          <p:cNvPr id="67" name="Bùi Liễu">
            <a:extLst>
              <a:ext uri="{FF2B5EF4-FFF2-40B4-BE49-F238E27FC236}">
                <a16:creationId xmlns:a16="http://schemas.microsoft.com/office/drawing/2014/main" id="{35B3DD48-E471-4241-E84C-18AA64CB1E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892" y="2530143"/>
            <a:ext cx="1596744" cy="1263327"/>
          </a:xfrm>
          <a:prstGeom prst="roundRect">
            <a:avLst/>
          </a:prstGeom>
        </p:spPr>
      </p:pic>
      <p:pic>
        <p:nvPicPr>
          <p:cNvPr id="68" name="Bùi liễu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46" y="2530143"/>
            <a:ext cx="1593723" cy="1268520"/>
          </a:xfrm>
          <a:prstGeom prst="roundRect">
            <a:avLst/>
          </a:prstGeom>
        </p:spPr>
      </p:pic>
      <p:pic>
        <p:nvPicPr>
          <p:cNvPr id="69" name="09681427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784" y="2833326"/>
            <a:ext cx="1593723" cy="1293852"/>
          </a:xfrm>
          <a:prstGeom prst="roundRect">
            <a:avLst/>
          </a:prstGeom>
        </p:spPr>
      </p:pic>
      <p:sp>
        <p:nvSpPr>
          <p:cNvPr id="75" name="Facebook: Bùi Liễu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2979907" y="1274231"/>
            <a:ext cx="3149616" cy="408623"/>
          </a:xfrm>
          <a:prstGeom prst="wedgeRoundRectCallout">
            <a:avLst>
              <a:gd name="adj1" fmla="val 57236"/>
              <a:gd name="adj2" fmla="val 8214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It’s in the ______.</a:t>
            </a:r>
          </a:p>
        </p:txBody>
      </p:sp>
    </p:spTree>
    <p:extLst>
      <p:ext uri="{BB962C8B-B14F-4D97-AF65-F5344CB8AC3E}">
        <p14:creationId xmlns:p14="http://schemas.microsoft.com/office/powerpoint/2010/main" val="23068342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3" grpId="0" animBg="1"/>
      <p:bldP spid="7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133ED595-28D1-0E95-9165-971F67B401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12" t="15227"/>
          <a:stretch/>
        </p:blipFill>
        <p:spPr>
          <a:xfrm>
            <a:off x="270843" y="971550"/>
            <a:ext cx="8568357" cy="3429000"/>
          </a:xfrm>
          <a:prstGeom prst="rect">
            <a:avLst/>
          </a:prstGeom>
        </p:spPr>
      </p:pic>
      <p:pic>
        <p:nvPicPr>
          <p:cNvPr id="2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447" y="451664"/>
            <a:ext cx="287253" cy="230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1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5568391" y="3920878"/>
            <a:ext cx="1346759" cy="472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 sz="2100" b="1">
              <a:solidFill>
                <a:srgbClr val="002060"/>
              </a:solidFill>
            </a:endParaRPr>
          </a:p>
        </p:txBody>
      </p:sp>
      <p:grpSp>
        <p:nvGrpSpPr>
          <p:cNvPr id="10" name="Bùi Liễu 0968142780"/>
          <p:cNvGrpSpPr/>
          <p:nvPr/>
        </p:nvGrpSpPr>
        <p:grpSpPr>
          <a:xfrm>
            <a:off x="381000" y="1047750"/>
            <a:ext cx="8437299" cy="3491702"/>
            <a:chOff x="289296" y="1047750"/>
            <a:chExt cx="8437283" cy="3491702"/>
          </a:xfrm>
        </p:grpSpPr>
        <p:grpSp>
          <p:nvGrpSpPr>
            <p:cNvPr id="8" name="Group 7"/>
            <p:cNvGrpSpPr/>
            <p:nvPr/>
          </p:nvGrpSpPr>
          <p:grpSpPr>
            <a:xfrm>
              <a:off x="714375" y="1047750"/>
              <a:ext cx="8012204" cy="3491702"/>
              <a:chOff x="714375" y="1047750"/>
              <a:chExt cx="8012204" cy="3491702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62819263-966D-31FE-D92A-E2794C5B832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10090"/>
              <a:stretch/>
            </p:blipFill>
            <p:spPr>
              <a:xfrm>
                <a:off x="714375" y="1075867"/>
                <a:ext cx="8012204" cy="3463585"/>
              </a:xfrm>
              <a:prstGeom prst="rect">
                <a:avLst/>
              </a:prstGeom>
            </p:spPr>
          </p:pic>
          <p:sp>
            <p:nvSpPr>
              <p:cNvPr id="7" name="Rectangle 6"/>
              <p:cNvSpPr/>
              <p:nvPr/>
            </p:nvSpPr>
            <p:spPr>
              <a:xfrm>
                <a:off x="714375" y="1047750"/>
                <a:ext cx="885825" cy="609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Bùi Liễu 0968142780"/>
            <p:cNvSpPr/>
            <p:nvPr/>
          </p:nvSpPr>
          <p:spPr>
            <a:xfrm>
              <a:off x="289296" y="3770777"/>
              <a:ext cx="885825" cy="60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03093759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47648" y="801811"/>
            <a:ext cx="8591551" cy="2917170"/>
            <a:chOff x="304800" y="774984"/>
            <a:chExt cx="8591551" cy="291717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7B09EE7-38AC-AF2D-928C-EAC9FBBCB9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6758"/>
            <a:stretch/>
          </p:blipFill>
          <p:spPr>
            <a:xfrm>
              <a:off x="304800" y="774984"/>
              <a:ext cx="8534401" cy="2917170"/>
            </a:xfrm>
            <a:prstGeom prst="rect">
              <a:avLst/>
            </a:prstGeom>
          </p:spPr>
        </p:pic>
        <p:sp>
          <p:nvSpPr>
            <p:cNvPr id="17" name="Bùi Liễu 0968142780"/>
            <p:cNvSpPr/>
            <p:nvPr/>
          </p:nvSpPr>
          <p:spPr>
            <a:xfrm>
              <a:off x="1397709" y="842200"/>
              <a:ext cx="3238148" cy="403008"/>
            </a:xfrm>
            <a:prstGeom prst="wedgeRoundRectCallout">
              <a:avLst>
                <a:gd name="adj1" fmla="val -36696"/>
                <a:gd name="adj2" fmla="val 139152"/>
                <a:gd name="adj3" fmla="val 16667"/>
              </a:avLst>
            </a:prstGeom>
            <a:solidFill>
              <a:srgbClr val="FFEE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/>
            </a:p>
          </p:txBody>
        </p:sp>
        <p:sp>
          <p:nvSpPr>
            <p:cNvPr id="19" name="Bùi Liễu 0968142780"/>
            <p:cNvSpPr/>
            <p:nvPr/>
          </p:nvSpPr>
          <p:spPr>
            <a:xfrm>
              <a:off x="5268220" y="868522"/>
              <a:ext cx="3628131" cy="406027"/>
            </a:xfrm>
            <a:prstGeom prst="wedgeRoundRectCallout">
              <a:avLst>
                <a:gd name="adj1" fmla="val -41799"/>
                <a:gd name="adj2" fmla="val 144816"/>
                <a:gd name="adj3" fmla="val 16667"/>
              </a:avLst>
            </a:prstGeom>
            <a:solidFill>
              <a:srgbClr val="FFEE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/>
            </a:p>
          </p:txBody>
        </p:sp>
        <p:sp>
          <p:nvSpPr>
            <p:cNvPr id="20" name="Bùi Liễu 0968142780"/>
            <p:cNvSpPr/>
            <p:nvPr/>
          </p:nvSpPr>
          <p:spPr>
            <a:xfrm>
              <a:off x="5683955" y="3306922"/>
              <a:ext cx="2526597" cy="385231"/>
            </a:xfrm>
            <a:prstGeom prst="wedgeRoundRectCallout">
              <a:avLst>
                <a:gd name="adj1" fmla="val 23592"/>
                <a:gd name="adj2" fmla="val -115005"/>
                <a:gd name="adj3" fmla="val 16667"/>
              </a:avLst>
            </a:prstGeom>
            <a:solidFill>
              <a:srgbClr val="FFEE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/>
            </a:p>
          </p:txBody>
        </p:sp>
        <p:sp>
          <p:nvSpPr>
            <p:cNvPr id="21" name="Bùi Liễu 0968142780"/>
            <p:cNvSpPr/>
            <p:nvPr/>
          </p:nvSpPr>
          <p:spPr>
            <a:xfrm>
              <a:off x="2322691" y="3263540"/>
              <a:ext cx="1752600" cy="428613"/>
            </a:xfrm>
            <a:prstGeom prst="wedgeRoundRectCallout">
              <a:avLst>
                <a:gd name="adj1" fmla="val 33528"/>
                <a:gd name="adj2" fmla="val -124152"/>
                <a:gd name="adj3" fmla="val 16667"/>
              </a:avLst>
            </a:prstGeom>
            <a:solidFill>
              <a:srgbClr val="FFEE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/>
            </a:p>
          </p:txBody>
        </p:sp>
      </p:grpSp>
      <p:pic>
        <p:nvPicPr>
          <p:cNvPr id="4" name="Facebook: 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345" y="442054"/>
            <a:ext cx="304801" cy="24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3504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47648" y="801811"/>
            <a:ext cx="8591551" cy="2917170"/>
            <a:chOff x="304800" y="774984"/>
            <a:chExt cx="8591551" cy="291717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7B09EE7-38AC-AF2D-928C-EAC9FBBCB9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16758"/>
            <a:stretch/>
          </p:blipFill>
          <p:spPr>
            <a:xfrm>
              <a:off x="304800" y="774984"/>
              <a:ext cx="8534401" cy="2917170"/>
            </a:xfrm>
            <a:prstGeom prst="rect">
              <a:avLst/>
            </a:prstGeom>
          </p:spPr>
        </p:pic>
        <p:sp>
          <p:nvSpPr>
            <p:cNvPr id="17" name="Bùi Liễu 0968142780"/>
            <p:cNvSpPr/>
            <p:nvPr/>
          </p:nvSpPr>
          <p:spPr>
            <a:xfrm>
              <a:off x="1397709" y="842200"/>
              <a:ext cx="3238148" cy="403008"/>
            </a:xfrm>
            <a:prstGeom prst="wedgeRoundRectCallout">
              <a:avLst>
                <a:gd name="adj1" fmla="val -36696"/>
                <a:gd name="adj2" fmla="val 139152"/>
                <a:gd name="adj3" fmla="val 16667"/>
              </a:avLst>
            </a:prstGeom>
            <a:solidFill>
              <a:srgbClr val="FFEE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/>
            </a:p>
          </p:txBody>
        </p:sp>
        <p:sp>
          <p:nvSpPr>
            <p:cNvPr id="19" name="Bùi Liễu 0968142780"/>
            <p:cNvSpPr/>
            <p:nvPr/>
          </p:nvSpPr>
          <p:spPr>
            <a:xfrm>
              <a:off x="5268220" y="868522"/>
              <a:ext cx="3628131" cy="406027"/>
            </a:xfrm>
            <a:prstGeom prst="wedgeRoundRectCallout">
              <a:avLst>
                <a:gd name="adj1" fmla="val -41799"/>
                <a:gd name="adj2" fmla="val 144816"/>
                <a:gd name="adj3" fmla="val 16667"/>
              </a:avLst>
            </a:prstGeom>
            <a:solidFill>
              <a:srgbClr val="FFEE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/>
            </a:p>
          </p:txBody>
        </p:sp>
        <p:sp>
          <p:nvSpPr>
            <p:cNvPr id="20" name="Bùi Liễu 0968142780"/>
            <p:cNvSpPr/>
            <p:nvPr/>
          </p:nvSpPr>
          <p:spPr>
            <a:xfrm>
              <a:off x="5683955" y="3306922"/>
              <a:ext cx="2526597" cy="385231"/>
            </a:xfrm>
            <a:prstGeom prst="wedgeRoundRectCallout">
              <a:avLst>
                <a:gd name="adj1" fmla="val 23592"/>
                <a:gd name="adj2" fmla="val -115005"/>
                <a:gd name="adj3" fmla="val 16667"/>
              </a:avLst>
            </a:prstGeom>
            <a:solidFill>
              <a:srgbClr val="FFEE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/>
            </a:p>
          </p:txBody>
        </p:sp>
        <p:sp>
          <p:nvSpPr>
            <p:cNvPr id="21" name="Bùi Liễu 0968142780"/>
            <p:cNvSpPr/>
            <p:nvPr/>
          </p:nvSpPr>
          <p:spPr>
            <a:xfrm>
              <a:off x="2322691" y="3263540"/>
              <a:ext cx="1752600" cy="428613"/>
            </a:xfrm>
            <a:prstGeom prst="wedgeRoundRectCallout">
              <a:avLst>
                <a:gd name="adj1" fmla="val 33528"/>
                <a:gd name="adj2" fmla="val -124152"/>
                <a:gd name="adj3" fmla="val 16667"/>
              </a:avLst>
            </a:prstGeom>
            <a:solidFill>
              <a:srgbClr val="FFEE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/>
            </a:p>
          </p:txBody>
        </p:sp>
      </p:grpSp>
      <p:sp>
        <p:nvSpPr>
          <p:cNvPr id="18" name="Bùi Liễu 0968142780"/>
          <p:cNvSpPr/>
          <p:nvPr/>
        </p:nvSpPr>
        <p:spPr>
          <a:xfrm>
            <a:off x="1283231" y="680710"/>
            <a:ext cx="3352800" cy="828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Where’s your school, Lucy?</a:t>
            </a:r>
            <a:endParaRPr lang="vi-VN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Bùi Liễu 0968142780"/>
          <p:cNvSpPr/>
          <p:nvPr/>
        </p:nvSpPr>
        <p:spPr>
          <a:xfrm>
            <a:off x="5068395" y="656504"/>
            <a:ext cx="3932931" cy="828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And where’s your school, Hung?</a:t>
            </a:r>
            <a:endParaRPr lang="vi-VN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Bùi Liễu 0968142780"/>
          <p:cNvSpPr/>
          <p:nvPr/>
        </p:nvSpPr>
        <p:spPr>
          <a:xfrm>
            <a:off x="2205465" y="3167037"/>
            <a:ext cx="1790788" cy="6752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It’s in the city.</a:t>
            </a:r>
            <a:endParaRPr lang="vi-VN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Bùi Liễu 0968142780"/>
          <p:cNvSpPr/>
          <p:nvPr/>
        </p:nvSpPr>
        <p:spPr>
          <a:xfrm>
            <a:off x="5562600" y="3188728"/>
            <a:ext cx="2661792" cy="6752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It’s in the mountains.</a:t>
            </a:r>
            <a:endParaRPr lang="vi-VN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Facebook: 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345" y="442054"/>
            <a:ext cx="304801" cy="24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6434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57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57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57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5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57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46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8" grpId="0"/>
      <p:bldP spid="22" grpId="0"/>
      <p:bldP spid="23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185794"/>
            <a:ext cx="3166617" cy="2171700"/>
          </a:xfrm>
          <a:prstGeom prst="roundRect">
            <a:avLst/>
          </a:prstGeom>
        </p:spPr>
      </p:pic>
      <p:sp>
        <p:nvSpPr>
          <p:cNvPr id="10" name="Facebook: Bùi Liễu"/>
          <p:cNvSpPr/>
          <p:nvPr/>
        </p:nvSpPr>
        <p:spPr>
          <a:xfrm>
            <a:off x="4343400" y="1948502"/>
            <a:ext cx="2743199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dirty="0">
                <a:latin typeface="Arial" pitchFamily="34" charset="0"/>
                <a:cs typeface="Arial" panose="020B0604020202020204" pitchFamily="34" charset="0"/>
              </a:rPr>
              <a:t>/ˈ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maʊntənz</a:t>
            </a:r>
            <a:r>
              <a:rPr lang="en-US" sz="3600" dirty="0">
                <a:latin typeface="Arial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11" name="Facebook: Bùi Liễu"/>
          <p:cNvSpPr/>
          <p:nvPr/>
        </p:nvSpPr>
        <p:spPr>
          <a:xfrm>
            <a:off x="4102189" y="1185794"/>
            <a:ext cx="3657600" cy="83869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mountains</a:t>
            </a:r>
          </a:p>
        </p:txBody>
      </p:sp>
    </p:spTree>
    <p:extLst>
      <p:ext uri="{BB962C8B-B14F-4D97-AF65-F5344CB8AC3E}">
        <p14:creationId xmlns:p14="http://schemas.microsoft.com/office/powerpoint/2010/main" val="111627109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outains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outains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1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581150"/>
            <a:ext cx="3342513" cy="2339806"/>
          </a:xfrm>
          <a:prstGeom prst="roundRect">
            <a:avLst/>
          </a:prstGeom>
        </p:spPr>
      </p:pic>
      <p:sp>
        <p:nvSpPr>
          <p:cNvPr id="9" name="Facebook: Bùi Liễu"/>
          <p:cNvSpPr/>
          <p:nvPr/>
        </p:nvSpPr>
        <p:spPr>
          <a:xfrm>
            <a:off x="5429250" y="2336259"/>
            <a:ext cx="2743199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dirty="0">
                <a:latin typeface="Sassoon Infant Rg"/>
                <a:cs typeface="Arial" panose="020B0604020202020204" pitchFamily="34" charset="0"/>
              </a:rPr>
              <a:t>/ˈ</a:t>
            </a:r>
            <a:r>
              <a:rPr lang="en-US" sz="3600" dirty="0" err="1">
                <a:latin typeface="Sassoon Infant Rg"/>
                <a:cs typeface="Arial" pitchFamily="34" charset="0"/>
              </a:rPr>
              <a:t>vɪlɪdʒ</a:t>
            </a:r>
            <a:r>
              <a:rPr lang="en-US" sz="3600" dirty="0">
                <a:latin typeface="Sassoon Infant Rg"/>
                <a:cs typeface="Arial" panose="020B0604020202020204" pitchFamily="34" charset="0"/>
              </a:rPr>
              <a:t>/</a:t>
            </a:r>
          </a:p>
        </p:txBody>
      </p:sp>
      <p:sp>
        <p:nvSpPr>
          <p:cNvPr id="10" name="Facebook: Bùi Liễu"/>
          <p:cNvSpPr/>
          <p:nvPr/>
        </p:nvSpPr>
        <p:spPr>
          <a:xfrm>
            <a:off x="4972050" y="1513356"/>
            <a:ext cx="3657600" cy="83869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5000" b="1" dirty="0">
                <a:solidFill>
                  <a:srgbClr val="FF0000"/>
                </a:solidFill>
                <a:latin typeface="Sassoon Infant Rg"/>
                <a:ea typeface="Calibri" panose="020F0502020204030204" pitchFamily="34" charset="0"/>
                <a:cs typeface="Arial" panose="020B0604020202020204" pitchFamily="34" charset="0"/>
              </a:rPr>
              <a:t>village</a:t>
            </a:r>
          </a:p>
        </p:txBody>
      </p:sp>
    </p:spTree>
    <p:extLst>
      <p:ext uri="{BB962C8B-B14F-4D97-AF65-F5344CB8AC3E}">
        <p14:creationId xmlns:p14="http://schemas.microsoft.com/office/powerpoint/2010/main" val="42467700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llage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llage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acebook: Bùi Liễu"/>
          <p:cNvSpPr/>
          <p:nvPr/>
        </p:nvSpPr>
        <p:spPr>
          <a:xfrm>
            <a:off x="6132711" y="2310712"/>
            <a:ext cx="1923542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dirty="0">
                <a:latin typeface="Arial" pitchFamily="34" charset="0"/>
                <a:cs typeface="Arial" panose="020B0604020202020204" pitchFamily="34" charset="0"/>
              </a:rPr>
              <a:t>/ˈ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sɪti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5" name="Facebook: Bùi Liễu"/>
          <p:cNvSpPr/>
          <p:nvPr/>
        </p:nvSpPr>
        <p:spPr>
          <a:xfrm>
            <a:off x="5708462" y="1479715"/>
            <a:ext cx="2837942" cy="83099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city</a:t>
            </a:r>
          </a:p>
        </p:txBody>
      </p:sp>
      <p:pic>
        <p:nvPicPr>
          <p:cNvPr id="3" name="Thiết kế chưa có tên">
            <a:hlinkClick r:id="" action="ppaction://media"/>
            <a:extLst>
              <a:ext uri="{FF2B5EF4-FFF2-40B4-BE49-F238E27FC236}">
                <a16:creationId xmlns:a16="http://schemas.microsoft.com/office/drawing/2014/main" id="{2CBFE978-E148-49ED-B6BD-9960C7F002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2943" y="1298841"/>
            <a:ext cx="5025582" cy="2826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1692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ity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ity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ùi Liễu 0968142780">
            <a:extLst>
              <a:ext uri="{FF2B5EF4-FFF2-40B4-BE49-F238E27FC236}">
                <a16:creationId xmlns:a16="http://schemas.microsoft.com/office/drawing/2014/main" id="{35B3DD48-E471-4241-E84C-18AA64CB1E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584770"/>
            <a:ext cx="3699480" cy="2587178"/>
          </a:xfrm>
          <a:prstGeom prst="roundRect">
            <a:avLst/>
          </a:prstGeom>
        </p:spPr>
      </p:pic>
      <p:sp>
        <p:nvSpPr>
          <p:cNvPr id="10" name="Facebook: Bùi Liễu"/>
          <p:cNvSpPr/>
          <p:nvPr/>
        </p:nvSpPr>
        <p:spPr>
          <a:xfrm>
            <a:off x="5715001" y="2344353"/>
            <a:ext cx="1923542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dirty="0">
                <a:latin typeface="Arial" pitchFamily="34" charset="0"/>
                <a:cs typeface="Arial" panose="020B0604020202020204" pitchFamily="34" charset="0"/>
              </a:rPr>
              <a:t>/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taʊn</a:t>
            </a:r>
            <a:r>
              <a:rPr lang="en-US" sz="3600" dirty="0">
                <a:latin typeface="Arial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11" name="Facebook: Bùi Liễu"/>
          <p:cNvSpPr/>
          <p:nvPr/>
        </p:nvSpPr>
        <p:spPr>
          <a:xfrm>
            <a:off x="5290752" y="1513356"/>
            <a:ext cx="2837942" cy="83099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town</a:t>
            </a:r>
          </a:p>
        </p:txBody>
      </p:sp>
    </p:spTree>
    <p:extLst>
      <p:ext uri="{BB962C8B-B14F-4D97-AF65-F5344CB8AC3E}">
        <p14:creationId xmlns:p14="http://schemas.microsoft.com/office/powerpoint/2010/main" val="2957696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own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own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Facebook: Bùi Liễ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114" y="2713364"/>
            <a:ext cx="2409361" cy="1512908"/>
          </a:xfrm>
          <a:prstGeom prst="roundRect">
            <a:avLst/>
          </a:prstGeom>
        </p:spPr>
      </p:pic>
      <p:pic>
        <p:nvPicPr>
          <p:cNvPr id="30" name="Bùi Liễu">
            <a:extLst>
              <a:ext uri="{FF2B5EF4-FFF2-40B4-BE49-F238E27FC236}">
                <a16:creationId xmlns:a16="http://schemas.microsoft.com/office/drawing/2014/main" id="{35B3DD48-E471-4241-E84C-18AA64CB1E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9697" y="2627108"/>
            <a:ext cx="2409360" cy="1512908"/>
          </a:xfrm>
          <a:prstGeom prst="roundRect">
            <a:avLst/>
          </a:prstGeom>
        </p:spPr>
      </p:pic>
      <p:pic>
        <p:nvPicPr>
          <p:cNvPr id="24" name="Bùi liễu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34" y="447869"/>
            <a:ext cx="2409361" cy="1512908"/>
          </a:xfrm>
          <a:prstGeom prst="roundRect">
            <a:avLst/>
          </a:prstGeom>
        </p:spPr>
      </p:pic>
      <p:sp>
        <p:nvSpPr>
          <p:cNvPr id="25" name="Facebook: Bùi Liễu"/>
          <p:cNvSpPr/>
          <p:nvPr/>
        </p:nvSpPr>
        <p:spPr>
          <a:xfrm>
            <a:off x="1594350" y="2102391"/>
            <a:ext cx="2033125" cy="469359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600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mountains</a:t>
            </a:r>
          </a:p>
        </p:txBody>
      </p:sp>
      <p:pic>
        <p:nvPicPr>
          <p:cNvPr id="26" name="096814278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397" y="447869"/>
            <a:ext cx="2415672" cy="1512908"/>
          </a:xfrm>
          <a:prstGeom prst="roundRect">
            <a:avLst/>
          </a:prstGeom>
        </p:spPr>
      </p:pic>
      <p:sp>
        <p:nvSpPr>
          <p:cNvPr id="27" name="Facebook: Bùi Liễu"/>
          <p:cNvSpPr/>
          <p:nvPr/>
        </p:nvSpPr>
        <p:spPr>
          <a:xfrm>
            <a:off x="5315174" y="2093206"/>
            <a:ext cx="1757842" cy="469359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600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village</a:t>
            </a:r>
          </a:p>
        </p:txBody>
      </p:sp>
      <p:sp>
        <p:nvSpPr>
          <p:cNvPr id="28" name="Facebook: Bùi Liễu"/>
          <p:cNvSpPr/>
          <p:nvPr/>
        </p:nvSpPr>
        <p:spPr>
          <a:xfrm>
            <a:off x="1519163" y="4257280"/>
            <a:ext cx="2033125" cy="469359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600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city</a:t>
            </a:r>
          </a:p>
        </p:txBody>
      </p:sp>
      <p:sp>
        <p:nvSpPr>
          <p:cNvPr id="31" name="Facebook: Bùi Liễu"/>
          <p:cNvSpPr/>
          <p:nvPr/>
        </p:nvSpPr>
        <p:spPr>
          <a:xfrm>
            <a:off x="5225397" y="4257279"/>
            <a:ext cx="1757842" cy="469359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600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town</a:t>
            </a:r>
          </a:p>
        </p:txBody>
      </p:sp>
    </p:spTree>
    <p:extLst>
      <p:ext uri="{BB962C8B-B14F-4D97-AF65-F5344CB8AC3E}">
        <p14:creationId xmlns:p14="http://schemas.microsoft.com/office/powerpoint/2010/main" val="1473770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outains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illage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ity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own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28" grpId="0"/>
      <p:bldP spid="31" grpId="0"/>
    </p:bldLst>
  </p:timing>
</p:sld>
</file>

<file path=ppt/theme/theme1.xml><?xml version="1.0" encoding="utf-8"?>
<a:theme xmlns:a="http://schemas.openxmlformats.org/drawingml/2006/main" name="International Coffee Day by Slidesgo">
  <a:themeElements>
    <a:clrScheme name="Simple Light">
      <a:dk1>
        <a:srgbClr val="555555"/>
      </a:dk1>
      <a:lt1>
        <a:srgbClr val="FFFFFF"/>
      </a:lt1>
      <a:dk2>
        <a:srgbClr val="FAD0C0"/>
      </a:dk2>
      <a:lt2>
        <a:srgbClr val="F7DBD1"/>
      </a:lt2>
      <a:accent1>
        <a:srgbClr val="BE9586"/>
      </a:accent1>
      <a:accent2>
        <a:srgbClr val="649AD3"/>
      </a:accent2>
      <a:accent3>
        <a:srgbClr val="D1DF9E"/>
      </a:accent3>
      <a:accent4>
        <a:srgbClr val="FDE180"/>
      </a:accent4>
      <a:accent5>
        <a:srgbClr val="F59F93"/>
      </a:accent5>
      <a:accent6>
        <a:srgbClr val="F8E4DD"/>
      </a:accent6>
      <a:hlink>
        <a:srgbClr val="BB6F6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11161</TotalTime>
  <Words>149</Words>
  <Application>Microsoft Office PowerPoint</Application>
  <PresentationFormat>On-screen Show (16:9)</PresentationFormat>
  <Paragraphs>52</Paragraphs>
  <Slides>24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Catamaran</vt:lpstr>
      <vt:lpstr>Comic Sans MS</vt:lpstr>
      <vt:lpstr>Kirang Haerang</vt:lpstr>
      <vt:lpstr>Berlin Sans FB</vt:lpstr>
      <vt:lpstr>Quicksand</vt:lpstr>
      <vt:lpstr>Calibri</vt:lpstr>
      <vt:lpstr>Arial</vt:lpstr>
      <vt:lpstr>Sassoon Infant Rg</vt:lpstr>
      <vt:lpstr>Berlin Sans FB Demi</vt:lpstr>
      <vt:lpstr>Coiny</vt:lpstr>
      <vt:lpstr>International Coffee Day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Checking vocabulary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INTERNATIONAL COFFEE DAY</dc:title>
  <dc:creator>Admin</dc:creator>
  <cp:lastModifiedBy>Administrator</cp:lastModifiedBy>
  <cp:revision>116</cp:revision>
  <dcterms:modified xsi:type="dcterms:W3CDTF">2024-11-15T06:06:08Z</dcterms:modified>
</cp:coreProperties>
</file>