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78" d="100"/>
          <a:sy n="78" d="100"/>
        </p:scale>
        <p:origin x="-18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04D0-D7E2-4563-AEFA-F50DF77A8FC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1.xml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235" y="810260"/>
            <a:ext cx="10831195" cy="52006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38605" y="2240099"/>
            <a:ext cx="3380105" cy="664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070" y="1025525"/>
            <a:ext cx="9966960" cy="49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/>
          <p:cNvSpPr/>
          <p:nvPr/>
        </p:nvSpPr>
        <p:spPr>
          <a:xfrm>
            <a:off x="2586896" y="4258064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A</a:t>
            </a:r>
          </a:p>
        </p:txBody>
      </p:sp>
      <p:sp>
        <p:nvSpPr>
          <p:cNvPr id="44" name="Đáp án C"/>
          <p:cNvSpPr/>
          <p:nvPr/>
        </p:nvSpPr>
        <p:spPr>
          <a:xfrm>
            <a:off x="7169759" y="4470336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37650" y="2290066"/>
            <a:ext cx="65489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Tòa nhà nào cao hơn</a:t>
            </a:r>
          </a:p>
        </p:txBody>
      </p:sp>
      <p:pic>
        <p:nvPicPr>
          <p:cNvPr id="48" name="Picture 4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546699" y="4258064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49" name="Content Placeholder 48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8535035" y="1744980"/>
            <a:ext cx="3566160" cy="261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 bldLvl="0" animBg="1"/>
      <p:bldP spid="44" grpId="0" bldLvl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/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D</a:t>
            </a:r>
          </a:p>
        </p:txBody>
      </p:sp>
      <p:sp>
        <p:nvSpPr>
          <p:cNvPr id="44" name="Đáp án C"/>
          <p:cNvSpPr/>
          <p:nvPr/>
        </p:nvSpPr>
        <p:spPr>
          <a:xfrm>
            <a:off x="7340602" y="464827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C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37650" y="2290066"/>
            <a:ext cx="65489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 nhà nào thấp hơn?</a:t>
            </a:r>
            <a:endParaRPr lang="en-US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8383270" y="1511935"/>
            <a:ext cx="3736975" cy="284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 bldLvl="0" animBg="1"/>
      <p:bldP spid="44" grpId="0" bldLvl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Đáp án C"/>
          <p:cNvSpPr/>
          <p:nvPr/>
        </p:nvSpPr>
        <p:spPr>
          <a:xfrm>
            <a:off x="2425702" y="4947355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B</a:t>
            </a:r>
          </a:p>
        </p:txBody>
      </p:sp>
      <p:sp>
        <p:nvSpPr>
          <p:cNvPr id="45" name="Đáp án D"/>
          <p:cNvSpPr/>
          <p:nvPr/>
        </p:nvSpPr>
        <p:spPr>
          <a:xfrm>
            <a:off x="6521473" y="4947355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C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64125" y="2290066"/>
            <a:ext cx="60960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 nhà nào cao hơn?</a:t>
            </a:r>
            <a:endParaRPr lang="en-US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9014460" y="1691005"/>
            <a:ext cx="3193415" cy="268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bldLvl="0" animBg="1"/>
      <p:bldP spid="44" grpId="0" bldLvl="0" animBg="1"/>
      <p:bldP spid="45" grpId="0" bldLvl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Xăng ti mét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745" y="503555"/>
            <a:ext cx="9323705" cy="549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" y="447675"/>
            <a:ext cx="11762105" cy="565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630" y="754380"/>
            <a:ext cx="10732770" cy="412940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138170" y="5125720"/>
            <a:ext cx="4646930" cy="135826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14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985" y="1041400"/>
            <a:ext cx="9934575" cy="4406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71900" y="5638800"/>
            <a:ext cx="427037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07423" y="2170176"/>
            <a:ext cx="155003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570463" y="2962656"/>
            <a:ext cx="155003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57458" y="3973576"/>
            <a:ext cx="155003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10cm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72</Words>
  <Application>Microsoft Office PowerPoint</Application>
  <PresentationFormat>Custom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ismail - [2010]</cp:lastModifiedBy>
  <cp:revision>5</cp:revision>
  <dcterms:created xsi:type="dcterms:W3CDTF">2020-10-03T03:18:38Z</dcterms:created>
  <dcterms:modified xsi:type="dcterms:W3CDTF">2022-03-01T13:56:15Z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