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74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5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94BF6-B82B-4955-BD39-43A008F84938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2D49E-804F-49B7-8535-0B338716FF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-388961"/>
            <a:ext cx="11878100" cy="74653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64776" y="300251"/>
            <a:ext cx="5175906" cy="1349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3775" y="1971660"/>
            <a:ext cx="4616346" cy="1100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1405719" y="3343702"/>
            <a:ext cx="5965185" cy="1528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-1405719" y="5032611"/>
            <a:ext cx="8106182" cy="176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ồi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847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78364" y="3219271"/>
              <a:ext cx="2486978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 độ dài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105" y="419735"/>
            <a:ext cx="8731250" cy="5247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90" y="622935"/>
            <a:ext cx="9583420" cy="5628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5905" y="100965"/>
            <a:ext cx="2474595" cy="935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2. Số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060" y="220980"/>
            <a:ext cx="6410325" cy="273367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6548120" y="1941830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940" y="3422015"/>
            <a:ext cx="5791200" cy="26098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705600" y="5026025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75" y="1298575"/>
            <a:ext cx="9433560" cy="386842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483860" y="4180840"/>
            <a:ext cx="588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55" y="219392"/>
            <a:ext cx="9460865" cy="35960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721420" y="3563374"/>
            <a:ext cx="5794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36010" y="674370"/>
            <a:ext cx="2670810" cy="304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1721420" y="4235554"/>
            <a:ext cx="67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216015" y="2017395"/>
            <a:ext cx="1494155" cy="14185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1721420" y="5676265"/>
            <a:ext cx="7317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1721420" y="4893781"/>
            <a:ext cx="779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0960" y="2494915"/>
            <a:ext cx="561594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112</Words>
  <Application>Microsoft Office PowerPoint</Application>
  <PresentationFormat>Custom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ismail - [2010]</cp:lastModifiedBy>
  <cp:revision>6</cp:revision>
  <dcterms:created xsi:type="dcterms:W3CDTF">2020-10-03T03:36:40Z</dcterms:created>
  <dcterms:modified xsi:type="dcterms:W3CDTF">2022-03-01T02:36:53Z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