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</p:sldMasterIdLst>
  <p:sldIdLst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5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slide" Target="slide8.xml"/><Relationship Id="rId3" Type="http://schemas.openxmlformats.org/officeDocument/2006/relationships/slide" Target="slide7.xml"/><Relationship Id="rId7" Type="http://schemas.openxmlformats.org/officeDocument/2006/relationships/image" Target="../media/image9.GIF"/><Relationship Id="rId12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6.xml"/><Relationship Id="rId5" Type="http://schemas.openxmlformats.org/officeDocument/2006/relationships/image" Target="../media/image8.GIF"/><Relationship Id="rId10" Type="http://schemas.openxmlformats.org/officeDocument/2006/relationships/image" Target="../media/image12.GIF"/><Relationship Id="rId4" Type="http://schemas.openxmlformats.org/officeDocument/2006/relationships/image" Target="../media/image7.GIF"/><Relationship Id="rId9" Type="http://schemas.openxmlformats.org/officeDocument/2006/relationships/image" Target="../media/image11.GIF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41071" y="3219271"/>
              <a:ext cx="496157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 - Ngắn hơn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4086" y="-2579918"/>
            <a:ext cx="6858001" cy="1201783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15" y="591820"/>
            <a:ext cx="8477885" cy="541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412750"/>
            <a:ext cx="9373870" cy="357441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115945" y="4597400"/>
            <a:ext cx="5326380" cy="11169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hơn, cái thìa ngắn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0" y="691515"/>
            <a:ext cx="10212070" cy="416115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520700" y="4657725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ngắn hơn, thang đỏ dài hơn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48119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lá ngắn hơn, thang hồng dài hơn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837374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tím ngắn hơn, thang xanh dài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165"/>
            <a:ext cx="8382000" cy="38957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02715" y="4567555"/>
            <a:ext cx="381762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ngắn nhất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46900" y="4567555"/>
            <a:ext cx="3817620" cy="1010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dài nhất</a:t>
            </a: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V="1">
            <a:off x="3311525" y="2983230"/>
            <a:ext cx="3251835" cy="158432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6276340" y="3239770"/>
            <a:ext cx="2579370" cy="132778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322580"/>
            <a:ext cx="9910445" cy="47351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57630" y="5367655"/>
            <a:ext cx="423989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Thỏ cao hơn nhím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15480" y="5367655"/>
            <a:ext cx="449707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30" y="193040"/>
            <a:ext cx="9096375" cy="46005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69085" y="4959985"/>
            <a:ext cx="5009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Người cao nhất?</a:t>
            </a:r>
          </a:p>
        </p:txBody>
      </p:sp>
      <p:sp>
        <p:nvSpPr>
          <p:cNvPr id="5" name="Oval 4"/>
          <p:cNvSpPr/>
          <p:nvPr/>
        </p:nvSpPr>
        <p:spPr>
          <a:xfrm>
            <a:off x="4586605" y="825500"/>
            <a:ext cx="2112645" cy="4375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523365" y="5925820"/>
            <a:ext cx="4903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thấp nhất</a:t>
            </a:r>
          </a:p>
        </p:txBody>
      </p:sp>
      <p:sp>
        <p:nvSpPr>
          <p:cNvPr id="7" name="Oval 6"/>
          <p:cNvSpPr/>
          <p:nvPr/>
        </p:nvSpPr>
        <p:spPr>
          <a:xfrm>
            <a:off x="9354820" y="2259330"/>
            <a:ext cx="1569085" cy="2685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8500" t="10101" r="20074" b="50000"/>
          <a:stretch>
            <a:fillRect/>
          </a:stretch>
        </p:blipFill>
        <p:spPr>
          <a:xfrm>
            <a:off x="3216275" y="692150"/>
            <a:ext cx="5616575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/>
          <p:nvPr/>
        </p:nvSpPr>
        <p:spPr>
          <a:xfrm>
            <a:off x="2208213" y="5373688"/>
            <a:ext cx="7920037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en-US" sz="2400" b="1" dirty="0"/>
              <a:t>Tên phù thủy độc ác, nham hiểm đã bắt cóc hết sinh vật biển</a:t>
            </a:r>
            <a:endParaRPr lang="en-US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2208213" y="5373688"/>
            <a:ext cx="360045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b="1" dirty="0"/>
              <a:t>Em hãy giúp các nàng tiên cá giải cứu các sinh vật biển nhé!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6188">
            <a:off x="8361363" y="2913063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988" y="2684463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3225" y="104140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3800" y="106521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9663" y="225425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5663" y="418941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Notched Right Arrow 1">
            <a:hlinkClick r:id="" action="ppaction://noaction"/>
          </p:cNvPr>
          <p:cNvSpPr/>
          <p:nvPr/>
        </p:nvSpPr>
        <p:spPr>
          <a:xfrm>
            <a:off x="8975725" y="6021388"/>
            <a:ext cx="1692275" cy="836613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VỀ NHÀ THÔI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/>
          <p:nvPr/>
        </p:nvSpPr>
        <p:spPr>
          <a:xfrm>
            <a:off x="3432175" y="914400"/>
            <a:ext cx="54340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85213" y="461963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3" cy="722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75" y="4222750"/>
            <a:ext cx="1519238" cy="219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? 18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&lt; 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? 25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= 25</a:t>
            </a:r>
          </a:p>
        </p:txBody>
      </p:sp>
      <p:sp>
        <p:nvSpPr>
          <p:cNvPr id="8196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88" y="3989388"/>
            <a:ext cx="2001837" cy="233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3" y="4460875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? 60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? 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75169"/>
          </a:xfrm>
        </p:spPr>
        <p:txBody>
          <a:bodyPr>
            <a:normAutofit/>
          </a:bodyPr>
          <a:lstStyle/>
          <a:p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85258"/>
            <a:ext cx="9144000" cy="2603862"/>
          </a:xfrm>
        </p:spPr>
        <p:txBody>
          <a:bodyPr>
            <a:normAutofit/>
          </a:bodyPr>
          <a:lstStyle/>
          <a:p>
            <a:r>
              <a:rPr lang="en-US" sz="7200" u="sng" dirty="0" err="1" smtClean="0">
                <a:latin typeface="Algerian" panose="04020705040A02060702" pitchFamily="82" charset="0"/>
                <a:cs typeface="Times New Roman" panose="02020603050405020304" pitchFamily="18" charset="0"/>
              </a:rPr>
              <a:t>Toán</a:t>
            </a:r>
            <a:endParaRPr lang="en-US" sz="7200" u="sng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0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134</Words>
  <Application>Microsoft Office PowerPoint</Application>
  <PresentationFormat>Custom</PresentationFormat>
  <Paragraphs>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Dài hơn.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ismail - [2010]</cp:lastModifiedBy>
  <cp:revision>5</cp:revision>
  <dcterms:created xsi:type="dcterms:W3CDTF">2020-10-03T03:54:31Z</dcterms:created>
  <dcterms:modified xsi:type="dcterms:W3CDTF">2022-02-28T02:50:23Z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